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4"/>
    <p:sldMasterId id="2147483747" r:id="rId5"/>
    <p:sldMasterId id="2147483758" r:id="rId6"/>
  </p:sldMasterIdLst>
  <p:notesMasterIdLst>
    <p:notesMasterId r:id="rId22"/>
  </p:notesMasterIdLst>
  <p:sldIdLst>
    <p:sldId id="327" r:id="rId7"/>
    <p:sldId id="313" r:id="rId8"/>
    <p:sldId id="314" r:id="rId9"/>
    <p:sldId id="315" r:id="rId10"/>
    <p:sldId id="316" r:id="rId11"/>
    <p:sldId id="317" r:id="rId12"/>
    <p:sldId id="318" r:id="rId13"/>
    <p:sldId id="319" r:id="rId14"/>
    <p:sldId id="320" r:id="rId15"/>
    <p:sldId id="321" r:id="rId16"/>
    <p:sldId id="326" r:id="rId17"/>
    <p:sldId id="322" r:id="rId18"/>
    <p:sldId id="323" r:id="rId19"/>
    <p:sldId id="324" r:id="rId20"/>
    <p:sldId id="325" r:id="rId21"/>
  </p:sldIdLst>
  <p:sldSz cx="12192000" cy="6858000"/>
  <p:notesSz cx="6797675" cy="9928225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66FF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DD8C4A-401E-4A55-F8B4-9DEBF1D1284E}" v="13" dt="2020-09-14T12:43:53.562"/>
    <p1510:client id="{158FF253-1686-49E7-956F-65C095ED9D89}" v="198" dt="2020-09-02T06:46:29.492"/>
    <p1510:client id="{2349E6AC-3395-41EE-51C2-25A5C2E0FFA5}" v="34" dt="2020-09-02T12:48:02.758"/>
    <p1510:client id="{38AB59A3-B653-4114-86E5-DF0DF7E261ED}" v="14" dt="2020-08-12T07:12:10.044"/>
    <p1510:client id="{3906F0A3-2B75-4846-A81F-BB6A391F665E}" v="131" dt="2020-08-09T14:27:55.782"/>
    <p1510:client id="{408BD50A-9A8C-472A-8244-1D16C473BB2C}" v="6" dt="2020-08-10T11:21:58.138"/>
    <p1510:client id="{55DE708A-518E-4749-96BC-8CC4DA89318D}" v="68" dt="2020-08-26T13:32:15.631"/>
    <p1510:client id="{61BAB122-3728-42C1-9C30-5CA71BFE68E9}" v="56" dt="2020-08-31T06:00:14.641"/>
    <p1510:client id="{649D2275-9E49-4877-AE75-EBA52E4B8149}" v="26" dt="2020-08-31T11:12:13.637"/>
    <p1510:client id="{66727BC8-9878-4805-98A4-0EBE470403F5}" v="1" dt="2020-09-14T05:43:55.335"/>
    <p1510:client id="{743BD74E-B9DF-4863-5BDF-D5CE272A4081}" v="3" dt="2020-09-13T09:26:21.554"/>
    <p1510:client id="{853E3A87-B701-4A61-DC14-783B57E658A8}" v="1185" dt="2020-09-01T14:17:12.261"/>
    <p1510:client id="{96B2FD19-DC82-4EE3-933B-FA9DAF4CBEAE}" v="8" dt="2020-08-28T06:20:50.278"/>
    <p1510:client id="{9E72318E-04B8-4AD4-101C-46DE7DB441D6}" v="520" dt="2020-09-13T06:38:15.587"/>
    <p1510:client id="{A462AA5C-7AC5-4D5B-89C5-056ABB8AA9E1}" v="911" dt="2020-08-07T10:13:43.148"/>
    <p1510:client id="{B0099869-FF49-4F61-89A0-C61BBE95D15F}" v="4" dt="2020-08-07T08:45:59.012"/>
    <p1510:client id="{B9959283-8210-4142-68C1-0CB502D86672}" v="8" dt="2020-08-27T12:09:28.431"/>
    <p1510:client id="{C14F2BE0-B6C8-4E19-A477-826BDFC1C9E8}" v="42" dt="2020-08-10T07:42:32.639"/>
    <p1510:client id="{C4C7011E-F7B4-47DB-2FB1-EDD220821F03}" v="12" dt="2020-09-02T06:02:43.944"/>
    <p1510:client id="{CDE1C436-3F55-49D6-B4DE-781EDEAADB11}" v="96" dt="2020-08-11T09:51:41.915"/>
    <p1510:client id="{D7382936-822F-4E8B-9CCA-4BC2580944EF}" v="1" dt="2020-08-07T12:09:20.514"/>
    <p1510:client id="{D75686EC-7B69-49EC-46CC-13AD9FFB9B19}" v="6" dt="2020-09-04T11:38:33.032"/>
    <p1510:client id="{D98E933B-9B08-426C-BEB6-65B275B47CA4}" v="347" dt="2020-08-12T11:49:17.614"/>
    <p1510:client id="{DBFAC3A8-7344-42BD-AB09-FB171127C228}" v="24" dt="2020-08-11T09:36:48.584"/>
    <p1510:client id="{E5C3B2F2-98DF-473B-FBFF-FAB5565C5C6E}" v="194" dt="2020-08-27T07:44:50.9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8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ytkönen Säde" userId="S::sade.rytkonen@kuh.fi::f202550f-b24b-4024-b006-1ad803985f3c" providerId="AD" clId="Web-{83DED127-8AA5-4B72-B263-DBD98DDE5B91}"/>
    <pc:docChg chg="modSld">
      <pc:chgData name="Rytkönen Säde" userId="S::sade.rytkonen@kuh.fi::f202550f-b24b-4024-b006-1ad803985f3c" providerId="AD" clId="Web-{83DED127-8AA5-4B72-B263-DBD98DDE5B91}" dt="2020-02-20T11:45:27.383" v="139"/>
      <pc:docMkLst>
        <pc:docMk/>
      </pc:docMkLst>
      <pc:sldChg chg="modSp">
        <pc:chgData name="Rytkönen Säde" userId="S::sade.rytkonen@kuh.fi::f202550f-b24b-4024-b006-1ad803985f3c" providerId="AD" clId="Web-{83DED127-8AA5-4B72-B263-DBD98DDE5B91}" dt="2020-02-20T11:45:13.056" v="117"/>
        <pc:sldMkLst>
          <pc:docMk/>
          <pc:sldMk cId="1091832394" sldId="318"/>
        </pc:sldMkLst>
        <pc:graphicFrameChg chg="mod modGraphic">
          <ac:chgData name="Rytkönen Säde" userId="S::sade.rytkonen@kuh.fi::f202550f-b24b-4024-b006-1ad803985f3c" providerId="AD" clId="Web-{83DED127-8AA5-4B72-B263-DBD98DDE5B91}" dt="2020-02-20T11:45:13.056" v="117"/>
          <ac:graphicFrameMkLst>
            <pc:docMk/>
            <pc:sldMk cId="1091832394" sldId="318"/>
            <ac:graphicFrameMk id="4" creationId="{00000000-0000-0000-0000-000000000000}"/>
          </ac:graphicFrameMkLst>
        </pc:graphicFrameChg>
      </pc:sldChg>
      <pc:sldChg chg="modSp">
        <pc:chgData name="Rytkönen Säde" userId="S::sade.rytkonen@kuh.fi::f202550f-b24b-4024-b006-1ad803985f3c" providerId="AD" clId="Web-{83DED127-8AA5-4B72-B263-DBD98DDE5B91}" dt="2020-02-20T11:45:27.383" v="139"/>
        <pc:sldMkLst>
          <pc:docMk/>
          <pc:sldMk cId="159285869" sldId="320"/>
        </pc:sldMkLst>
        <pc:graphicFrameChg chg="mod modGraphic">
          <ac:chgData name="Rytkönen Säde" userId="S::sade.rytkonen@kuh.fi::f202550f-b24b-4024-b006-1ad803985f3c" providerId="AD" clId="Web-{83DED127-8AA5-4B72-B263-DBD98DDE5B91}" dt="2020-02-20T11:45:27.383" v="139"/>
          <ac:graphicFrameMkLst>
            <pc:docMk/>
            <pc:sldMk cId="159285869" sldId="320"/>
            <ac:graphicFrameMk id="4" creationId="{00000000-0000-0000-0000-000000000000}"/>
          </ac:graphicFrameMkLst>
        </pc:graphicFrameChg>
      </pc:sldChg>
    </pc:docChg>
  </pc:docChgLst>
  <pc:docChgLst>
    <pc:chgData name="Rytkönen Säde" userId="S::sade.rytkonen@kuh.fi::f202550f-b24b-4024-b006-1ad803985f3c" providerId="AD" clId="Web-{D2CAAFA5-06B6-4AEF-A979-6B25A79539E6}"/>
    <pc:docChg chg="modSld">
      <pc:chgData name="Rytkönen Säde" userId="S::sade.rytkonen@kuh.fi::f202550f-b24b-4024-b006-1ad803985f3c" providerId="AD" clId="Web-{D2CAAFA5-06B6-4AEF-A979-6B25A79539E6}" dt="2020-08-03T09:40:22.397" v="32"/>
      <pc:docMkLst>
        <pc:docMk/>
      </pc:docMkLst>
      <pc:sldChg chg="modSp">
        <pc:chgData name="Rytkönen Säde" userId="S::sade.rytkonen@kuh.fi::f202550f-b24b-4024-b006-1ad803985f3c" providerId="AD" clId="Web-{D2CAAFA5-06B6-4AEF-A979-6B25A79539E6}" dt="2020-08-03T09:36:31.320" v="6" actId="20577"/>
        <pc:sldMkLst>
          <pc:docMk/>
          <pc:sldMk cId="2725070537" sldId="311"/>
        </pc:sldMkLst>
        <pc:spChg chg="mod">
          <ac:chgData name="Rytkönen Säde" userId="S::sade.rytkonen@kuh.fi::f202550f-b24b-4024-b006-1ad803985f3c" providerId="AD" clId="Web-{D2CAAFA5-06B6-4AEF-A979-6B25A79539E6}" dt="2020-08-03T09:36:31.320" v="6" actId="20577"/>
          <ac:spMkLst>
            <pc:docMk/>
            <pc:sldMk cId="2725070537" sldId="311"/>
            <ac:spMk id="2" creationId="{00000000-0000-0000-0000-000000000000}"/>
          </ac:spMkLst>
        </pc:spChg>
      </pc:sldChg>
      <pc:sldChg chg="modSp">
        <pc:chgData name="Rytkönen Säde" userId="S::sade.rytkonen@kuh.fi::f202550f-b24b-4024-b006-1ad803985f3c" providerId="AD" clId="Web-{D2CAAFA5-06B6-4AEF-A979-6B25A79539E6}" dt="2020-08-03T09:39:31.487" v="28"/>
        <pc:sldMkLst>
          <pc:docMk/>
          <pc:sldMk cId="1091832394" sldId="318"/>
        </pc:sldMkLst>
        <pc:graphicFrameChg chg="mod modGraphic">
          <ac:chgData name="Rytkönen Säde" userId="S::sade.rytkonen@kuh.fi::f202550f-b24b-4024-b006-1ad803985f3c" providerId="AD" clId="Web-{D2CAAFA5-06B6-4AEF-A979-6B25A79539E6}" dt="2020-08-03T09:39:31.487" v="28"/>
          <ac:graphicFrameMkLst>
            <pc:docMk/>
            <pc:sldMk cId="1091832394" sldId="318"/>
            <ac:graphicFrameMk id="4" creationId="{00000000-0000-0000-0000-000000000000}"/>
          </ac:graphicFrameMkLst>
        </pc:graphicFrameChg>
      </pc:sldChg>
      <pc:sldChg chg="modSp">
        <pc:chgData name="Rytkönen Säde" userId="S::sade.rytkonen@kuh.fi::f202550f-b24b-4024-b006-1ad803985f3c" providerId="AD" clId="Web-{D2CAAFA5-06B6-4AEF-A979-6B25A79539E6}" dt="2020-08-03T09:40:22.397" v="32"/>
        <pc:sldMkLst>
          <pc:docMk/>
          <pc:sldMk cId="1092305564" sldId="321"/>
        </pc:sldMkLst>
        <pc:graphicFrameChg chg="mod modGraphic">
          <ac:chgData name="Rytkönen Säde" userId="S::sade.rytkonen@kuh.fi::f202550f-b24b-4024-b006-1ad803985f3c" providerId="AD" clId="Web-{D2CAAFA5-06B6-4AEF-A979-6B25A79539E6}" dt="2020-08-03T09:40:22.397" v="32"/>
          <ac:graphicFrameMkLst>
            <pc:docMk/>
            <pc:sldMk cId="1092305564" sldId="321"/>
            <ac:graphicFrameMk id="4" creationId="{00000000-0000-0000-0000-000000000000}"/>
          </ac:graphicFrameMkLst>
        </pc:graphicFrameChg>
      </pc:sldChg>
    </pc:docChg>
  </pc:docChgLst>
  <pc:docChgLst>
    <pc:chgData name="Hämäläinen Jaana" userId="S::jaana.hamalainen_lapinlahti.fi#ext#@pohjoissavo.onmicrosoft.com::640a1c9b-b721-4f6f-8673-eefaa5d72863" providerId="AD" clId="Web-{AAC23846-6AB3-4170-807D-D6BD1CAA0D13}"/>
    <pc:docChg chg="modSld">
      <pc:chgData name="Hämäläinen Jaana" userId="S::jaana.hamalainen_lapinlahti.fi#ext#@pohjoissavo.onmicrosoft.com::640a1c9b-b721-4f6f-8673-eefaa5d72863" providerId="AD" clId="Web-{AAC23846-6AB3-4170-807D-D6BD1CAA0D13}" dt="2020-06-17T04:51:34.193" v="41"/>
      <pc:docMkLst>
        <pc:docMk/>
      </pc:docMkLst>
      <pc:sldChg chg="modSp">
        <pc:chgData name="Hämäläinen Jaana" userId="S::jaana.hamalainen_lapinlahti.fi#ext#@pohjoissavo.onmicrosoft.com::640a1c9b-b721-4f6f-8673-eefaa5d72863" providerId="AD" clId="Web-{AAC23846-6AB3-4170-807D-D6BD1CAA0D13}" dt="2020-06-17T04:51:34.193" v="41"/>
        <pc:sldMkLst>
          <pc:docMk/>
          <pc:sldMk cId="1092305564" sldId="321"/>
        </pc:sldMkLst>
        <pc:graphicFrameChg chg="mod modGraphic">
          <ac:chgData name="Hämäläinen Jaana" userId="S::jaana.hamalainen_lapinlahti.fi#ext#@pohjoissavo.onmicrosoft.com::640a1c9b-b721-4f6f-8673-eefaa5d72863" providerId="AD" clId="Web-{AAC23846-6AB3-4170-807D-D6BD1CAA0D13}" dt="2020-06-17T04:51:34.193" v="41"/>
          <ac:graphicFrameMkLst>
            <pc:docMk/>
            <pc:sldMk cId="1092305564" sldId="321"/>
            <ac:graphicFrameMk id="4" creationId="{00000000-0000-0000-0000-000000000000}"/>
          </ac:graphicFrameMkLst>
        </pc:graphicFrameChg>
      </pc:sldChg>
    </pc:docChg>
  </pc:docChgLst>
  <pc:docChgLst>
    <pc:chgData name="Rytkönen Säde" userId="S::sade.rytkonen@kuh.fi::f202550f-b24b-4024-b006-1ad803985f3c" providerId="AD" clId="Web-{55DE708A-518E-4749-96BC-8CC4DA89318D}"/>
    <pc:docChg chg="modSld">
      <pc:chgData name="Rytkönen Säde" userId="S::sade.rytkonen@kuh.fi::f202550f-b24b-4024-b006-1ad803985f3c" providerId="AD" clId="Web-{55DE708A-518E-4749-96BC-8CC4DA89318D}" dt="2020-08-26T13:31:52.319" v="57"/>
      <pc:docMkLst>
        <pc:docMk/>
      </pc:docMkLst>
      <pc:sldChg chg="modSp">
        <pc:chgData name="Rytkönen Säde" userId="S::sade.rytkonen@kuh.fi::f202550f-b24b-4024-b006-1ad803985f3c" providerId="AD" clId="Web-{55DE708A-518E-4749-96BC-8CC4DA89318D}" dt="2020-08-26T13:02:49.866" v="1"/>
        <pc:sldMkLst>
          <pc:docMk/>
          <pc:sldMk cId="1092305564" sldId="321"/>
        </pc:sldMkLst>
        <pc:graphicFrameChg chg="modGraphic">
          <ac:chgData name="Rytkönen Säde" userId="S::sade.rytkonen@kuh.fi::f202550f-b24b-4024-b006-1ad803985f3c" providerId="AD" clId="Web-{55DE708A-518E-4749-96BC-8CC4DA89318D}" dt="2020-08-26T13:02:49.866" v="1"/>
          <ac:graphicFrameMkLst>
            <pc:docMk/>
            <pc:sldMk cId="1092305564" sldId="321"/>
            <ac:graphicFrameMk id="4" creationId="{00000000-0000-0000-0000-000000000000}"/>
          </ac:graphicFrameMkLst>
        </pc:graphicFrameChg>
      </pc:sldChg>
      <pc:sldChg chg="modSp">
        <pc:chgData name="Rytkönen Säde" userId="S::sade.rytkonen@kuh.fi::f202550f-b24b-4024-b006-1ad803985f3c" providerId="AD" clId="Web-{55DE708A-518E-4749-96BC-8CC4DA89318D}" dt="2020-08-26T13:07:59.657" v="5"/>
        <pc:sldMkLst>
          <pc:docMk/>
          <pc:sldMk cId="2812798222" sldId="322"/>
        </pc:sldMkLst>
        <pc:graphicFrameChg chg="mod modGraphic">
          <ac:chgData name="Rytkönen Säde" userId="S::sade.rytkonen@kuh.fi::f202550f-b24b-4024-b006-1ad803985f3c" providerId="AD" clId="Web-{55DE708A-518E-4749-96BC-8CC4DA89318D}" dt="2020-08-26T13:07:59.657" v="5"/>
          <ac:graphicFrameMkLst>
            <pc:docMk/>
            <pc:sldMk cId="2812798222" sldId="322"/>
            <ac:graphicFrameMk id="4" creationId="{00000000-0000-0000-0000-000000000000}"/>
          </ac:graphicFrameMkLst>
        </pc:graphicFrameChg>
      </pc:sldChg>
      <pc:sldChg chg="modSp">
        <pc:chgData name="Rytkönen Säde" userId="S::sade.rytkonen@kuh.fi::f202550f-b24b-4024-b006-1ad803985f3c" providerId="AD" clId="Web-{55DE708A-518E-4749-96BC-8CC4DA89318D}" dt="2020-08-26T13:14:34.338" v="41"/>
        <pc:sldMkLst>
          <pc:docMk/>
          <pc:sldMk cId="3134791501" sldId="323"/>
        </pc:sldMkLst>
        <pc:graphicFrameChg chg="mod modGraphic">
          <ac:chgData name="Rytkönen Säde" userId="S::sade.rytkonen@kuh.fi::f202550f-b24b-4024-b006-1ad803985f3c" providerId="AD" clId="Web-{55DE708A-518E-4749-96BC-8CC4DA89318D}" dt="2020-08-26T13:14:34.338" v="41"/>
          <ac:graphicFrameMkLst>
            <pc:docMk/>
            <pc:sldMk cId="3134791501" sldId="323"/>
            <ac:graphicFrameMk id="4" creationId="{00000000-0000-0000-0000-000000000000}"/>
          </ac:graphicFrameMkLst>
        </pc:graphicFrameChg>
      </pc:sldChg>
      <pc:sldChg chg="modSp">
        <pc:chgData name="Rytkönen Säde" userId="S::sade.rytkonen@kuh.fi::f202550f-b24b-4024-b006-1ad803985f3c" providerId="AD" clId="Web-{55DE708A-518E-4749-96BC-8CC4DA89318D}" dt="2020-08-26T13:14:42.103" v="43"/>
        <pc:sldMkLst>
          <pc:docMk/>
          <pc:sldMk cId="1480620765" sldId="324"/>
        </pc:sldMkLst>
        <pc:spChg chg="mod">
          <ac:chgData name="Rytkönen Säde" userId="S::sade.rytkonen@kuh.fi::f202550f-b24b-4024-b006-1ad803985f3c" providerId="AD" clId="Web-{55DE708A-518E-4749-96BC-8CC4DA89318D}" dt="2020-08-26T13:13:39.104" v="9" actId="1076"/>
          <ac:spMkLst>
            <pc:docMk/>
            <pc:sldMk cId="1480620765" sldId="324"/>
            <ac:spMk id="2" creationId="{00000000-0000-0000-0000-000000000000}"/>
          </ac:spMkLst>
        </pc:spChg>
        <pc:graphicFrameChg chg="mod modGraphic">
          <ac:chgData name="Rytkönen Säde" userId="S::sade.rytkonen@kuh.fi::f202550f-b24b-4024-b006-1ad803985f3c" providerId="AD" clId="Web-{55DE708A-518E-4749-96BC-8CC4DA89318D}" dt="2020-08-26T13:14:42.103" v="43"/>
          <ac:graphicFrameMkLst>
            <pc:docMk/>
            <pc:sldMk cId="1480620765" sldId="324"/>
            <ac:graphicFrameMk id="4" creationId="{00000000-0000-0000-0000-000000000000}"/>
          </ac:graphicFrameMkLst>
        </pc:graphicFrameChg>
      </pc:sldChg>
      <pc:sldChg chg="modSp">
        <pc:chgData name="Rytkönen Säde" userId="S::sade.rytkonen@kuh.fi::f202550f-b24b-4024-b006-1ad803985f3c" providerId="AD" clId="Web-{55DE708A-518E-4749-96BC-8CC4DA89318D}" dt="2020-08-26T13:31:52.319" v="57"/>
        <pc:sldMkLst>
          <pc:docMk/>
          <pc:sldMk cId="2374959183" sldId="326"/>
        </pc:sldMkLst>
        <pc:graphicFrameChg chg="mod modGraphic">
          <ac:chgData name="Rytkönen Säde" userId="S::sade.rytkonen@kuh.fi::f202550f-b24b-4024-b006-1ad803985f3c" providerId="AD" clId="Web-{55DE708A-518E-4749-96BC-8CC4DA89318D}" dt="2020-08-26T13:31:52.319" v="57"/>
          <ac:graphicFrameMkLst>
            <pc:docMk/>
            <pc:sldMk cId="2374959183" sldId="326"/>
            <ac:graphicFrameMk id="4" creationId="{00000000-0000-0000-0000-000000000000}"/>
          </ac:graphicFrameMkLst>
        </pc:graphicFrameChg>
      </pc:sldChg>
    </pc:docChg>
  </pc:docChgLst>
  <pc:docChgLst>
    <pc:chgData name="Rytkönen Säde" userId="S::sade.rytkonen@kuh.fi::f202550f-b24b-4024-b006-1ad803985f3c" providerId="AD" clId="Web-{9F549251-D6BF-4A95-9DE3-BBF060E414CD}"/>
    <pc:docChg chg="modSld">
      <pc:chgData name="Rytkönen Säde" userId="S::sade.rytkonen@kuh.fi::f202550f-b24b-4024-b006-1ad803985f3c" providerId="AD" clId="Web-{9F549251-D6BF-4A95-9DE3-BBF060E414CD}" dt="2020-01-15T14:02:02.338" v="107"/>
      <pc:docMkLst>
        <pc:docMk/>
      </pc:docMkLst>
      <pc:sldChg chg="modSp">
        <pc:chgData name="Rytkönen Säde" userId="S::sade.rytkonen@kuh.fi::f202550f-b24b-4024-b006-1ad803985f3c" providerId="AD" clId="Web-{9F549251-D6BF-4A95-9DE3-BBF060E414CD}" dt="2020-01-15T13:59:27.980" v="41"/>
        <pc:sldMkLst>
          <pc:docMk/>
          <pc:sldMk cId="1092305564" sldId="321"/>
        </pc:sldMkLst>
        <pc:graphicFrameChg chg="mod modGraphic">
          <ac:chgData name="Rytkönen Säde" userId="S::sade.rytkonen@kuh.fi::f202550f-b24b-4024-b006-1ad803985f3c" providerId="AD" clId="Web-{9F549251-D6BF-4A95-9DE3-BBF060E414CD}" dt="2020-01-15T13:59:27.980" v="41"/>
          <ac:graphicFrameMkLst>
            <pc:docMk/>
            <pc:sldMk cId="1092305564" sldId="321"/>
            <ac:graphicFrameMk id="4" creationId="{00000000-0000-0000-0000-000000000000}"/>
          </ac:graphicFrameMkLst>
        </pc:graphicFrameChg>
      </pc:sldChg>
      <pc:sldChg chg="modSp">
        <pc:chgData name="Rytkönen Säde" userId="S::sade.rytkonen@kuh.fi::f202550f-b24b-4024-b006-1ad803985f3c" providerId="AD" clId="Web-{9F549251-D6BF-4A95-9DE3-BBF060E414CD}" dt="2020-01-15T14:02:02.338" v="107"/>
        <pc:sldMkLst>
          <pc:docMk/>
          <pc:sldMk cId="2924511011" sldId="325"/>
        </pc:sldMkLst>
        <pc:graphicFrameChg chg="mod modGraphic">
          <ac:chgData name="Rytkönen Säde" userId="S::sade.rytkonen@kuh.fi::f202550f-b24b-4024-b006-1ad803985f3c" providerId="AD" clId="Web-{9F549251-D6BF-4A95-9DE3-BBF060E414CD}" dt="2020-01-15T14:02:02.338" v="107"/>
          <ac:graphicFrameMkLst>
            <pc:docMk/>
            <pc:sldMk cId="2924511011" sldId="325"/>
            <ac:graphicFrameMk id="4" creationId="{00000000-0000-0000-0000-000000000000}"/>
          </ac:graphicFrameMkLst>
        </pc:graphicFrameChg>
      </pc:sldChg>
    </pc:docChg>
  </pc:docChgLst>
  <pc:docChgLst>
    <pc:chgData name="Törmi Helena" userId="S::helena.tormi@kuh.fi::037d21f0-ee9c-43d9-854b-692a3357b644" providerId="AD" clId="Web-{36BC34A3-ABFE-4F5C-9338-5BB43CF73510}"/>
    <pc:docChg chg="modSld">
      <pc:chgData name="Törmi Helena" userId="S::helena.tormi@kuh.fi::037d21f0-ee9c-43d9-854b-692a3357b644" providerId="AD" clId="Web-{36BC34A3-ABFE-4F5C-9338-5BB43CF73510}" dt="2020-08-03T06:22:39.467" v="3"/>
      <pc:docMkLst>
        <pc:docMk/>
      </pc:docMkLst>
      <pc:sldChg chg="modSp">
        <pc:chgData name="Törmi Helena" userId="S::helena.tormi@kuh.fi::037d21f0-ee9c-43d9-854b-692a3357b644" providerId="AD" clId="Web-{36BC34A3-ABFE-4F5C-9338-5BB43CF73510}" dt="2020-08-03T06:22:39.467" v="3"/>
        <pc:sldMkLst>
          <pc:docMk/>
          <pc:sldMk cId="159285869" sldId="320"/>
        </pc:sldMkLst>
        <pc:graphicFrameChg chg="mod modGraphic">
          <ac:chgData name="Törmi Helena" userId="S::helena.tormi@kuh.fi::037d21f0-ee9c-43d9-854b-692a3357b644" providerId="AD" clId="Web-{36BC34A3-ABFE-4F5C-9338-5BB43CF73510}" dt="2020-08-03T06:22:39.467" v="3"/>
          <ac:graphicFrameMkLst>
            <pc:docMk/>
            <pc:sldMk cId="159285869" sldId="320"/>
            <ac:graphicFrameMk id="4" creationId="{00000000-0000-0000-0000-000000000000}"/>
          </ac:graphicFrameMkLst>
        </pc:graphicFrameChg>
      </pc:sldChg>
    </pc:docChg>
  </pc:docChgLst>
  <pc:docChgLst>
    <pc:chgData name="Rytkönen Säde" userId="S::sade.rytkonen@kuh.fi::f202550f-b24b-4024-b006-1ad803985f3c" providerId="AD" clId="Web-{2349E6AC-3395-41EE-51C2-25A5C2E0FFA5}"/>
    <pc:docChg chg="modSld">
      <pc:chgData name="Rytkönen Säde" userId="S::sade.rytkonen@kuh.fi::f202550f-b24b-4024-b006-1ad803985f3c" providerId="AD" clId="Web-{2349E6AC-3395-41EE-51C2-25A5C2E0FFA5}" dt="2020-09-02T12:48:02.758" v="33"/>
      <pc:docMkLst>
        <pc:docMk/>
      </pc:docMkLst>
      <pc:sldChg chg="modSp">
        <pc:chgData name="Rytkönen Säde" userId="S::sade.rytkonen@kuh.fi::f202550f-b24b-4024-b006-1ad803985f3c" providerId="AD" clId="Web-{2349E6AC-3395-41EE-51C2-25A5C2E0FFA5}" dt="2020-09-02T12:48:02.758" v="33"/>
        <pc:sldMkLst>
          <pc:docMk/>
          <pc:sldMk cId="159285869" sldId="320"/>
        </pc:sldMkLst>
        <pc:graphicFrameChg chg="mod modGraphic">
          <ac:chgData name="Rytkönen Säde" userId="S::sade.rytkonen@kuh.fi::f202550f-b24b-4024-b006-1ad803985f3c" providerId="AD" clId="Web-{2349E6AC-3395-41EE-51C2-25A5C2E0FFA5}" dt="2020-09-02T12:48:02.758" v="33"/>
          <ac:graphicFrameMkLst>
            <pc:docMk/>
            <pc:sldMk cId="159285869" sldId="320"/>
            <ac:graphicFrameMk id="4" creationId="{00000000-0000-0000-0000-000000000000}"/>
          </ac:graphicFrameMkLst>
        </pc:graphicFrameChg>
      </pc:sldChg>
    </pc:docChg>
  </pc:docChgLst>
  <pc:docChgLst>
    <pc:chgData name="Rytkönen Säde" userId="S::sade.rytkonen@kuh.fi::f202550f-b24b-4024-b006-1ad803985f3c" providerId="AD" clId="Web-{3906F0A3-2B75-4846-A81F-BB6A391F665E}"/>
    <pc:docChg chg="modSld">
      <pc:chgData name="Rytkönen Säde" userId="S::sade.rytkonen@kuh.fi::f202550f-b24b-4024-b006-1ad803985f3c" providerId="AD" clId="Web-{3906F0A3-2B75-4846-A81F-BB6A391F665E}" dt="2020-08-09T14:27:55.782" v="103"/>
      <pc:docMkLst>
        <pc:docMk/>
      </pc:docMkLst>
      <pc:sldChg chg="modSp">
        <pc:chgData name="Rytkönen Säde" userId="S::sade.rytkonen@kuh.fi::f202550f-b24b-4024-b006-1ad803985f3c" providerId="AD" clId="Web-{3906F0A3-2B75-4846-A81F-BB6A391F665E}" dt="2020-08-09T14:25:19.940" v="70"/>
        <pc:sldMkLst>
          <pc:docMk/>
          <pc:sldMk cId="1480620765" sldId="324"/>
        </pc:sldMkLst>
        <pc:graphicFrameChg chg="mod modGraphic">
          <ac:chgData name="Rytkönen Säde" userId="S::sade.rytkonen@kuh.fi::f202550f-b24b-4024-b006-1ad803985f3c" providerId="AD" clId="Web-{3906F0A3-2B75-4846-A81F-BB6A391F665E}" dt="2020-08-09T14:25:19.940" v="70"/>
          <ac:graphicFrameMkLst>
            <pc:docMk/>
            <pc:sldMk cId="1480620765" sldId="324"/>
            <ac:graphicFrameMk id="4" creationId="{00000000-0000-0000-0000-000000000000}"/>
          </ac:graphicFrameMkLst>
        </pc:graphicFrameChg>
      </pc:sldChg>
      <pc:sldChg chg="modSp">
        <pc:chgData name="Rytkönen Säde" userId="S::sade.rytkonen@kuh.fi::f202550f-b24b-4024-b006-1ad803985f3c" providerId="AD" clId="Web-{3906F0A3-2B75-4846-A81F-BB6A391F665E}" dt="2020-08-09T14:27:55.782" v="103"/>
        <pc:sldMkLst>
          <pc:docMk/>
          <pc:sldMk cId="2924511011" sldId="325"/>
        </pc:sldMkLst>
        <pc:spChg chg="mod">
          <ac:chgData name="Rytkönen Säde" userId="S::sade.rytkonen@kuh.fi::f202550f-b24b-4024-b006-1ad803985f3c" providerId="AD" clId="Web-{3906F0A3-2B75-4846-A81F-BB6A391F665E}" dt="2020-08-09T14:27:41.718" v="99" actId="1076"/>
          <ac:spMkLst>
            <pc:docMk/>
            <pc:sldMk cId="2924511011" sldId="325"/>
            <ac:spMk id="2" creationId="{00000000-0000-0000-0000-000000000000}"/>
          </ac:spMkLst>
        </pc:spChg>
        <pc:graphicFrameChg chg="mod modGraphic">
          <ac:chgData name="Rytkönen Säde" userId="S::sade.rytkonen@kuh.fi::f202550f-b24b-4024-b006-1ad803985f3c" providerId="AD" clId="Web-{3906F0A3-2B75-4846-A81F-BB6A391F665E}" dt="2020-08-09T14:27:55.782" v="103"/>
          <ac:graphicFrameMkLst>
            <pc:docMk/>
            <pc:sldMk cId="2924511011" sldId="325"/>
            <ac:graphicFrameMk id="4" creationId="{00000000-0000-0000-0000-000000000000}"/>
          </ac:graphicFrameMkLst>
        </pc:graphicFrameChg>
      </pc:sldChg>
    </pc:docChg>
  </pc:docChgLst>
  <pc:docChgLst>
    <pc:chgData name="Rytkönen Säde" userId="S::sade.rytkonen@kuh.fi::f202550f-b24b-4024-b006-1ad803985f3c" providerId="AD" clId="Web-{E5C3B2F2-98DF-473B-FBFF-FAB5565C5C6E}"/>
    <pc:docChg chg="modSld">
      <pc:chgData name="Rytkönen Säde" userId="S::sade.rytkonen@kuh.fi::f202550f-b24b-4024-b006-1ad803985f3c" providerId="AD" clId="Web-{E5C3B2F2-98DF-473B-FBFF-FAB5565C5C6E}" dt="2020-08-27T07:44:45.397" v="179"/>
      <pc:docMkLst>
        <pc:docMk/>
      </pc:docMkLst>
      <pc:sldChg chg="modSp">
        <pc:chgData name="Rytkönen Säde" userId="S::sade.rytkonen@kuh.fi::f202550f-b24b-4024-b006-1ad803985f3c" providerId="AD" clId="Web-{E5C3B2F2-98DF-473B-FBFF-FAB5565C5C6E}" dt="2020-08-27T07:42:40.416" v="13"/>
        <pc:sldMkLst>
          <pc:docMk/>
          <pc:sldMk cId="1091832394" sldId="318"/>
        </pc:sldMkLst>
        <pc:graphicFrameChg chg="mod modGraphic">
          <ac:chgData name="Rytkönen Säde" userId="S::sade.rytkonen@kuh.fi::f202550f-b24b-4024-b006-1ad803985f3c" providerId="AD" clId="Web-{E5C3B2F2-98DF-473B-FBFF-FAB5565C5C6E}" dt="2020-08-27T07:42:40.416" v="13"/>
          <ac:graphicFrameMkLst>
            <pc:docMk/>
            <pc:sldMk cId="1091832394" sldId="318"/>
            <ac:graphicFrameMk id="4" creationId="{00000000-0000-0000-0000-000000000000}"/>
          </ac:graphicFrameMkLst>
        </pc:graphicFrameChg>
      </pc:sldChg>
      <pc:sldChg chg="modSp">
        <pc:chgData name="Rytkönen Säde" userId="S::sade.rytkonen@kuh.fi::f202550f-b24b-4024-b006-1ad803985f3c" providerId="AD" clId="Web-{E5C3B2F2-98DF-473B-FBFF-FAB5565C5C6E}" dt="2020-08-27T07:43:10.669" v="39"/>
        <pc:sldMkLst>
          <pc:docMk/>
          <pc:sldMk cId="1092305564" sldId="321"/>
        </pc:sldMkLst>
        <pc:graphicFrameChg chg="mod modGraphic">
          <ac:chgData name="Rytkönen Säde" userId="S::sade.rytkonen@kuh.fi::f202550f-b24b-4024-b006-1ad803985f3c" providerId="AD" clId="Web-{E5C3B2F2-98DF-473B-FBFF-FAB5565C5C6E}" dt="2020-08-27T07:43:10.669" v="39"/>
          <ac:graphicFrameMkLst>
            <pc:docMk/>
            <pc:sldMk cId="1092305564" sldId="321"/>
            <ac:graphicFrameMk id="4" creationId="{00000000-0000-0000-0000-000000000000}"/>
          </ac:graphicFrameMkLst>
        </pc:graphicFrameChg>
      </pc:sldChg>
      <pc:sldChg chg="modSp">
        <pc:chgData name="Rytkönen Säde" userId="S::sade.rytkonen@kuh.fi::f202550f-b24b-4024-b006-1ad803985f3c" providerId="AD" clId="Web-{E5C3B2F2-98DF-473B-FBFF-FAB5565C5C6E}" dt="2020-08-27T07:43:45.047" v="89"/>
        <pc:sldMkLst>
          <pc:docMk/>
          <pc:sldMk cId="2812798222" sldId="322"/>
        </pc:sldMkLst>
        <pc:graphicFrameChg chg="mod modGraphic">
          <ac:chgData name="Rytkönen Säde" userId="S::sade.rytkonen@kuh.fi::f202550f-b24b-4024-b006-1ad803985f3c" providerId="AD" clId="Web-{E5C3B2F2-98DF-473B-FBFF-FAB5565C5C6E}" dt="2020-08-27T07:43:45.047" v="89"/>
          <ac:graphicFrameMkLst>
            <pc:docMk/>
            <pc:sldMk cId="2812798222" sldId="322"/>
            <ac:graphicFrameMk id="4" creationId="{00000000-0000-0000-0000-000000000000}"/>
          </ac:graphicFrameMkLst>
        </pc:graphicFrameChg>
      </pc:sldChg>
      <pc:sldChg chg="modSp">
        <pc:chgData name="Rytkönen Säde" userId="S::sade.rytkonen@kuh.fi::f202550f-b24b-4024-b006-1ad803985f3c" providerId="AD" clId="Web-{E5C3B2F2-98DF-473B-FBFF-FAB5565C5C6E}" dt="2020-08-27T07:44:04.565" v="137"/>
        <pc:sldMkLst>
          <pc:docMk/>
          <pc:sldMk cId="3134791501" sldId="323"/>
        </pc:sldMkLst>
        <pc:graphicFrameChg chg="mod modGraphic">
          <ac:chgData name="Rytkönen Säde" userId="S::sade.rytkonen@kuh.fi::f202550f-b24b-4024-b006-1ad803985f3c" providerId="AD" clId="Web-{E5C3B2F2-98DF-473B-FBFF-FAB5565C5C6E}" dt="2020-08-27T07:44:04.565" v="137"/>
          <ac:graphicFrameMkLst>
            <pc:docMk/>
            <pc:sldMk cId="3134791501" sldId="323"/>
            <ac:graphicFrameMk id="4" creationId="{00000000-0000-0000-0000-000000000000}"/>
          </ac:graphicFrameMkLst>
        </pc:graphicFrameChg>
      </pc:sldChg>
      <pc:sldChg chg="modSp">
        <pc:chgData name="Rytkönen Säde" userId="S::sade.rytkonen@kuh.fi::f202550f-b24b-4024-b006-1ad803985f3c" providerId="AD" clId="Web-{E5C3B2F2-98DF-473B-FBFF-FAB5565C5C6E}" dt="2020-08-27T07:44:45.397" v="179"/>
        <pc:sldMkLst>
          <pc:docMk/>
          <pc:sldMk cId="1480620765" sldId="324"/>
        </pc:sldMkLst>
        <pc:graphicFrameChg chg="mod modGraphic">
          <ac:chgData name="Rytkönen Säde" userId="S::sade.rytkonen@kuh.fi::f202550f-b24b-4024-b006-1ad803985f3c" providerId="AD" clId="Web-{E5C3B2F2-98DF-473B-FBFF-FAB5565C5C6E}" dt="2020-08-27T07:44:45.397" v="179"/>
          <ac:graphicFrameMkLst>
            <pc:docMk/>
            <pc:sldMk cId="1480620765" sldId="324"/>
            <ac:graphicFrameMk id="4" creationId="{00000000-0000-0000-0000-000000000000}"/>
          </ac:graphicFrameMkLst>
        </pc:graphicFrameChg>
      </pc:sldChg>
      <pc:sldChg chg="modSp">
        <pc:chgData name="Rytkönen Säde" userId="S::sade.rytkonen@kuh.fi::f202550f-b24b-4024-b006-1ad803985f3c" providerId="AD" clId="Web-{E5C3B2F2-98DF-473B-FBFF-FAB5565C5C6E}" dt="2020-08-27T07:43:22.201" v="57"/>
        <pc:sldMkLst>
          <pc:docMk/>
          <pc:sldMk cId="2374959183" sldId="326"/>
        </pc:sldMkLst>
        <pc:graphicFrameChg chg="mod modGraphic">
          <ac:chgData name="Rytkönen Säde" userId="S::sade.rytkonen@kuh.fi::f202550f-b24b-4024-b006-1ad803985f3c" providerId="AD" clId="Web-{E5C3B2F2-98DF-473B-FBFF-FAB5565C5C6E}" dt="2020-08-27T07:43:22.201" v="57"/>
          <ac:graphicFrameMkLst>
            <pc:docMk/>
            <pc:sldMk cId="2374959183" sldId="326"/>
            <ac:graphicFrameMk id="4" creationId="{00000000-0000-0000-0000-000000000000}"/>
          </ac:graphicFrameMkLst>
        </pc:graphicFrameChg>
      </pc:sldChg>
    </pc:docChg>
  </pc:docChgLst>
  <pc:docChgLst>
    <pc:chgData name="Puustinen Pekka" userId="S::pekka.puustinen@kuh.fi::6a833301-6d80-4b92-afb1-8b1398ad46fa" providerId="AD" clId="Web-{38AB59A3-B653-4114-86E5-DF0DF7E261ED}"/>
    <pc:docChg chg="modSld">
      <pc:chgData name="Puustinen Pekka" userId="S::pekka.puustinen@kuh.fi::6a833301-6d80-4b92-afb1-8b1398ad46fa" providerId="AD" clId="Web-{38AB59A3-B653-4114-86E5-DF0DF7E261ED}" dt="2020-08-12T07:11:58.184" v="1"/>
      <pc:docMkLst>
        <pc:docMk/>
      </pc:docMkLst>
      <pc:sldChg chg="modSp">
        <pc:chgData name="Puustinen Pekka" userId="S::pekka.puustinen@kuh.fi::6a833301-6d80-4b92-afb1-8b1398ad46fa" providerId="AD" clId="Web-{38AB59A3-B653-4114-86E5-DF0DF7E261ED}" dt="2020-08-12T07:11:58.184" v="1"/>
        <pc:sldMkLst>
          <pc:docMk/>
          <pc:sldMk cId="159285869" sldId="320"/>
        </pc:sldMkLst>
        <pc:graphicFrameChg chg="mod modGraphic">
          <ac:chgData name="Puustinen Pekka" userId="S::pekka.puustinen@kuh.fi::6a833301-6d80-4b92-afb1-8b1398ad46fa" providerId="AD" clId="Web-{38AB59A3-B653-4114-86E5-DF0DF7E261ED}" dt="2020-08-12T07:11:58.184" v="1"/>
          <ac:graphicFrameMkLst>
            <pc:docMk/>
            <pc:sldMk cId="159285869" sldId="320"/>
            <ac:graphicFrameMk id="4" creationId="{00000000-0000-0000-0000-000000000000}"/>
          </ac:graphicFrameMkLst>
        </pc:graphicFrameChg>
      </pc:sldChg>
    </pc:docChg>
  </pc:docChgLst>
  <pc:docChgLst>
    <pc:chgData name="Rytkönen Säde" userId="S::sade.rytkonen@kuh.fi::f202550f-b24b-4024-b006-1ad803985f3c" providerId="AD" clId="Web-{C4C7011E-F7B4-47DB-2FB1-EDD220821F03}"/>
    <pc:docChg chg="modSld">
      <pc:chgData name="Rytkönen Säde" userId="S::sade.rytkonen@kuh.fi::f202550f-b24b-4024-b006-1ad803985f3c" providerId="AD" clId="Web-{C4C7011E-F7B4-47DB-2FB1-EDD220821F03}" dt="2020-09-02T06:02:41.647" v="6"/>
      <pc:docMkLst>
        <pc:docMk/>
      </pc:docMkLst>
      <pc:sldChg chg="modSp">
        <pc:chgData name="Rytkönen Säde" userId="S::sade.rytkonen@kuh.fi::f202550f-b24b-4024-b006-1ad803985f3c" providerId="AD" clId="Web-{C4C7011E-F7B4-47DB-2FB1-EDD220821F03}" dt="2020-09-02T06:02:41.647" v="6"/>
        <pc:sldMkLst>
          <pc:docMk/>
          <pc:sldMk cId="159285869" sldId="320"/>
        </pc:sldMkLst>
        <pc:graphicFrameChg chg="mod modGraphic">
          <ac:chgData name="Rytkönen Säde" userId="S::sade.rytkonen@kuh.fi::f202550f-b24b-4024-b006-1ad803985f3c" providerId="AD" clId="Web-{C4C7011E-F7B4-47DB-2FB1-EDD220821F03}" dt="2020-09-02T06:02:41.647" v="6"/>
          <ac:graphicFrameMkLst>
            <pc:docMk/>
            <pc:sldMk cId="159285869" sldId="320"/>
            <ac:graphicFrameMk id="4" creationId="{00000000-0000-0000-0000-000000000000}"/>
          </ac:graphicFrameMkLst>
        </pc:graphicFrameChg>
      </pc:sldChg>
    </pc:docChg>
  </pc:docChgLst>
  <pc:docChgLst>
    <pc:chgData name="Rytkönen Säde" userId="S::sade.rytkonen@kuh.fi::f202550f-b24b-4024-b006-1ad803985f3c" providerId="AD" clId="Web-{853E3A87-B701-4A61-DC14-783B57E658A8}"/>
    <pc:docChg chg="modSld">
      <pc:chgData name="Rytkönen Säde" userId="S::sade.rytkonen@kuh.fi::f202550f-b24b-4024-b006-1ad803985f3c" providerId="AD" clId="Web-{853E3A87-B701-4A61-DC14-783B57E658A8}" dt="2020-09-01T14:17:01.558" v="1168"/>
      <pc:docMkLst>
        <pc:docMk/>
      </pc:docMkLst>
      <pc:sldChg chg="modSp">
        <pc:chgData name="Rytkönen Säde" userId="S::sade.rytkonen@kuh.fi::f202550f-b24b-4024-b006-1ad803985f3c" providerId="AD" clId="Web-{853E3A87-B701-4A61-DC14-783B57E658A8}" dt="2020-09-01T13:23:27.734" v="552"/>
        <pc:sldMkLst>
          <pc:docMk/>
          <pc:sldMk cId="1091832394" sldId="318"/>
        </pc:sldMkLst>
        <pc:graphicFrameChg chg="mod modGraphic">
          <ac:chgData name="Rytkönen Säde" userId="S::sade.rytkonen@kuh.fi::f202550f-b24b-4024-b006-1ad803985f3c" providerId="AD" clId="Web-{853E3A87-B701-4A61-DC14-783B57E658A8}" dt="2020-09-01T13:23:27.734" v="552"/>
          <ac:graphicFrameMkLst>
            <pc:docMk/>
            <pc:sldMk cId="1091832394" sldId="318"/>
            <ac:graphicFrameMk id="4" creationId="{00000000-0000-0000-0000-000000000000}"/>
          </ac:graphicFrameMkLst>
        </pc:graphicFrameChg>
      </pc:sldChg>
      <pc:sldChg chg="modSp">
        <pc:chgData name="Rytkönen Säde" userId="S::sade.rytkonen@kuh.fi::f202550f-b24b-4024-b006-1ad803985f3c" providerId="AD" clId="Web-{853E3A87-B701-4A61-DC14-783B57E658A8}" dt="2020-09-01T12:39:32.532" v="340"/>
        <pc:sldMkLst>
          <pc:docMk/>
          <pc:sldMk cId="3612101897" sldId="319"/>
        </pc:sldMkLst>
        <pc:graphicFrameChg chg="mod modGraphic">
          <ac:chgData name="Rytkönen Säde" userId="S::sade.rytkonen@kuh.fi::f202550f-b24b-4024-b006-1ad803985f3c" providerId="AD" clId="Web-{853E3A87-B701-4A61-DC14-783B57E658A8}" dt="2020-09-01T12:39:32.532" v="340"/>
          <ac:graphicFrameMkLst>
            <pc:docMk/>
            <pc:sldMk cId="3612101897" sldId="319"/>
            <ac:graphicFrameMk id="4" creationId="{00000000-0000-0000-0000-000000000000}"/>
          </ac:graphicFrameMkLst>
        </pc:graphicFrameChg>
      </pc:sldChg>
      <pc:sldChg chg="modSp">
        <pc:chgData name="Rytkönen Säde" userId="S::sade.rytkonen@kuh.fi::f202550f-b24b-4024-b006-1ad803985f3c" providerId="AD" clId="Web-{853E3A87-B701-4A61-DC14-783B57E658A8}" dt="2020-09-01T14:17:01.558" v="1168"/>
        <pc:sldMkLst>
          <pc:docMk/>
          <pc:sldMk cId="159285869" sldId="320"/>
        </pc:sldMkLst>
        <pc:graphicFrameChg chg="mod modGraphic">
          <ac:chgData name="Rytkönen Säde" userId="S::sade.rytkonen@kuh.fi::f202550f-b24b-4024-b006-1ad803985f3c" providerId="AD" clId="Web-{853E3A87-B701-4A61-DC14-783B57E658A8}" dt="2020-09-01T14:17:01.558" v="1168"/>
          <ac:graphicFrameMkLst>
            <pc:docMk/>
            <pc:sldMk cId="159285869" sldId="320"/>
            <ac:graphicFrameMk id="4" creationId="{00000000-0000-0000-0000-000000000000}"/>
          </ac:graphicFrameMkLst>
        </pc:graphicFrameChg>
      </pc:sldChg>
      <pc:sldChg chg="modSp">
        <pc:chgData name="Rytkönen Säde" userId="S::sade.rytkonen@kuh.fi::f202550f-b24b-4024-b006-1ad803985f3c" providerId="AD" clId="Web-{853E3A87-B701-4A61-DC14-783B57E658A8}" dt="2020-09-01T12:30:43.509" v="318"/>
        <pc:sldMkLst>
          <pc:docMk/>
          <pc:sldMk cId="3134791501" sldId="323"/>
        </pc:sldMkLst>
        <pc:graphicFrameChg chg="mod modGraphic">
          <ac:chgData name="Rytkönen Säde" userId="S::sade.rytkonen@kuh.fi::f202550f-b24b-4024-b006-1ad803985f3c" providerId="AD" clId="Web-{853E3A87-B701-4A61-DC14-783B57E658A8}" dt="2020-09-01T12:30:43.509" v="318"/>
          <ac:graphicFrameMkLst>
            <pc:docMk/>
            <pc:sldMk cId="3134791501" sldId="323"/>
            <ac:graphicFrameMk id="4" creationId="{00000000-0000-0000-0000-000000000000}"/>
          </ac:graphicFrameMkLst>
        </pc:graphicFrameChg>
      </pc:sldChg>
      <pc:sldChg chg="modSp">
        <pc:chgData name="Rytkönen Säde" userId="S::sade.rytkonen@kuh.fi::f202550f-b24b-4024-b006-1ad803985f3c" providerId="AD" clId="Web-{853E3A87-B701-4A61-DC14-783B57E658A8}" dt="2020-09-01T12:27:49.804" v="274"/>
        <pc:sldMkLst>
          <pc:docMk/>
          <pc:sldMk cId="1480620765" sldId="324"/>
        </pc:sldMkLst>
        <pc:graphicFrameChg chg="mod modGraphic">
          <ac:chgData name="Rytkönen Säde" userId="S::sade.rytkonen@kuh.fi::f202550f-b24b-4024-b006-1ad803985f3c" providerId="AD" clId="Web-{853E3A87-B701-4A61-DC14-783B57E658A8}" dt="2020-09-01T12:27:49.804" v="274"/>
          <ac:graphicFrameMkLst>
            <pc:docMk/>
            <pc:sldMk cId="1480620765" sldId="324"/>
            <ac:graphicFrameMk id="4" creationId="{00000000-0000-0000-0000-000000000000}"/>
          </ac:graphicFrameMkLst>
        </pc:graphicFrameChg>
      </pc:sldChg>
      <pc:sldChg chg="modSp">
        <pc:chgData name="Rytkönen Säde" userId="S::sade.rytkonen@kuh.fi::f202550f-b24b-4024-b006-1ad803985f3c" providerId="AD" clId="Web-{853E3A87-B701-4A61-DC14-783B57E658A8}" dt="2020-09-01T12:19:30.562" v="59"/>
        <pc:sldMkLst>
          <pc:docMk/>
          <pc:sldMk cId="2924511011" sldId="325"/>
        </pc:sldMkLst>
        <pc:graphicFrameChg chg="mod modGraphic">
          <ac:chgData name="Rytkönen Säde" userId="S::sade.rytkonen@kuh.fi::f202550f-b24b-4024-b006-1ad803985f3c" providerId="AD" clId="Web-{853E3A87-B701-4A61-DC14-783B57E658A8}" dt="2020-09-01T12:19:30.562" v="59"/>
          <ac:graphicFrameMkLst>
            <pc:docMk/>
            <pc:sldMk cId="2924511011" sldId="325"/>
            <ac:graphicFrameMk id="4" creationId="{00000000-0000-0000-0000-000000000000}"/>
          </ac:graphicFrameMkLst>
        </pc:graphicFrameChg>
      </pc:sldChg>
    </pc:docChg>
  </pc:docChgLst>
  <pc:docChgLst>
    <pc:chgData name="Rytkönen Säde" userId="S::sade.rytkonen@kuh.fi::f202550f-b24b-4024-b006-1ad803985f3c" providerId="AD" clId="Web-{408BD50A-9A8C-472A-8244-1D16C473BB2C}"/>
    <pc:docChg chg="modSld">
      <pc:chgData name="Rytkönen Säde" userId="S::sade.rytkonen@kuh.fi::f202550f-b24b-4024-b006-1ad803985f3c" providerId="AD" clId="Web-{408BD50A-9A8C-472A-8244-1D16C473BB2C}" dt="2020-08-10T11:21:58.138" v="5" actId="20577"/>
      <pc:docMkLst>
        <pc:docMk/>
      </pc:docMkLst>
      <pc:sldChg chg="modSp">
        <pc:chgData name="Rytkönen Säde" userId="S::sade.rytkonen@kuh.fi::f202550f-b24b-4024-b006-1ad803985f3c" providerId="AD" clId="Web-{408BD50A-9A8C-472A-8244-1D16C473BB2C}" dt="2020-08-10T11:21:58.138" v="5" actId="20577"/>
        <pc:sldMkLst>
          <pc:docMk/>
          <pc:sldMk cId="3116373605" sldId="317"/>
        </pc:sldMkLst>
        <pc:spChg chg="mod">
          <ac:chgData name="Rytkönen Säde" userId="S::sade.rytkonen@kuh.fi::f202550f-b24b-4024-b006-1ad803985f3c" providerId="AD" clId="Web-{408BD50A-9A8C-472A-8244-1D16C473BB2C}" dt="2020-08-10T11:21:58.138" v="5" actId="20577"/>
          <ac:spMkLst>
            <pc:docMk/>
            <pc:sldMk cId="3116373605" sldId="317"/>
            <ac:spMk id="3" creationId="{00000000-0000-0000-0000-000000000000}"/>
          </ac:spMkLst>
        </pc:spChg>
      </pc:sldChg>
    </pc:docChg>
  </pc:docChgLst>
  <pc:docChgLst>
    <pc:chgData name="Rytkönen Säde" userId="S::sade.rytkonen@kuh.fi::f202550f-b24b-4024-b006-1ad803985f3c" providerId="AD" clId="Web-{2D1A4832-749E-4798-860E-0B770A3A705C}"/>
    <pc:docChg chg="modSld">
      <pc:chgData name="Rytkönen Säde" userId="S::sade.rytkonen@kuh.fi::f202550f-b24b-4024-b006-1ad803985f3c" providerId="AD" clId="Web-{2D1A4832-749E-4798-860E-0B770A3A705C}" dt="2020-06-23T11:51:54.165" v="559"/>
      <pc:docMkLst>
        <pc:docMk/>
      </pc:docMkLst>
      <pc:sldChg chg="addSp delSp modSp">
        <pc:chgData name="Rytkönen Säde" userId="S::sade.rytkonen@kuh.fi::f202550f-b24b-4024-b006-1ad803985f3c" providerId="AD" clId="Web-{2D1A4832-749E-4798-860E-0B770A3A705C}" dt="2020-06-23T11:49:41.382" v="421"/>
        <pc:sldMkLst>
          <pc:docMk/>
          <pc:sldMk cId="1091832394" sldId="318"/>
        </pc:sldMkLst>
        <pc:spChg chg="add del mod">
          <ac:chgData name="Rytkönen Säde" userId="S::sade.rytkonen@kuh.fi::f202550f-b24b-4024-b006-1ad803985f3c" providerId="AD" clId="Web-{2D1A4832-749E-4798-860E-0B770A3A705C}" dt="2020-06-23T11:42:54.533" v="50"/>
          <ac:spMkLst>
            <pc:docMk/>
            <pc:sldMk cId="1091832394" sldId="318"/>
            <ac:spMk id="6" creationId="{0310C251-FA77-47BD-B10F-F7C629195D22}"/>
          </ac:spMkLst>
        </pc:spChg>
        <pc:graphicFrameChg chg="mod modGraphic">
          <ac:chgData name="Rytkönen Säde" userId="S::sade.rytkonen@kuh.fi::f202550f-b24b-4024-b006-1ad803985f3c" providerId="AD" clId="Web-{2D1A4832-749E-4798-860E-0B770A3A705C}" dt="2020-06-23T11:49:41.382" v="421"/>
          <ac:graphicFrameMkLst>
            <pc:docMk/>
            <pc:sldMk cId="1091832394" sldId="318"/>
            <ac:graphicFrameMk id="4" creationId="{00000000-0000-0000-0000-000000000000}"/>
          </ac:graphicFrameMkLst>
        </pc:graphicFrameChg>
        <pc:graphicFrameChg chg="add del mod">
          <ac:chgData name="Rytkönen Säde" userId="S::sade.rytkonen@kuh.fi::f202550f-b24b-4024-b006-1ad803985f3c" providerId="AD" clId="Web-{2D1A4832-749E-4798-860E-0B770A3A705C}" dt="2020-06-23T11:42:54.533" v="51"/>
          <ac:graphicFrameMkLst>
            <pc:docMk/>
            <pc:sldMk cId="1091832394" sldId="318"/>
            <ac:graphicFrameMk id="5" creationId="{85F32DF4-C07B-45F6-AD5B-704A2A045C47}"/>
          </ac:graphicFrameMkLst>
        </pc:graphicFrameChg>
      </pc:sldChg>
      <pc:sldChg chg="modSp">
        <pc:chgData name="Rytkönen Säde" userId="S::sade.rytkonen@kuh.fi::f202550f-b24b-4024-b006-1ad803985f3c" providerId="AD" clId="Web-{2D1A4832-749E-4798-860E-0B770A3A705C}" dt="2020-06-23T11:47:41.677" v="405"/>
        <pc:sldMkLst>
          <pc:docMk/>
          <pc:sldMk cId="3612101897" sldId="319"/>
        </pc:sldMkLst>
        <pc:graphicFrameChg chg="mod modGraphic">
          <ac:chgData name="Rytkönen Säde" userId="S::sade.rytkonen@kuh.fi::f202550f-b24b-4024-b006-1ad803985f3c" providerId="AD" clId="Web-{2D1A4832-749E-4798-860E-0B770A3A705C}" dt="2020-06-23T11:47:41.677" v="405"/>
          <ac:graphicFrameMkLst>
            <pc:docMk/>
            <pc:sldMk cId="3612101897" sldId="319"/>
            <ac:graphicFrameMk id="4" creationId="{00000000-0000-0000-0000-000000000000}"/>
          </ac:graphicFrameMkLst>
        </pc:graphicFrameChg>
      </pc:sldChg>
      <pc:sldChg chg="modSp">
        <pc:chgData name="Rytkönen Säde" userId="S::sade.rytkonen@kuh.fi::f202550f-b24b-4024-b006-1ad803985f3c" providerId="AD" clId="Web-{2D1A4832-749E-4798-860E-0B770A3A705C}" dt="2020-06-23T11:50:29.976" v="429"/>
        <pc:sldMkLst>
          <pc:docMk/>
          <pc:sldMk cId="3134791501" sldId="323"/>
        </pc:sldMkLst>
        <pc:graphicFrameChg chg="mod modGraphic">
          <ac:chgData name="Rytkönen Säde" userId="S::sade.rytkonen@kuh.fi::f202550f-b24b-4024-b006-1ad803985f3c" providerId="AD" clId="Web-{2D1A4832-749E-4798-860E-0B770A3A705C}" dt="2020-06-23T11:50:29.976" v="429"/>
          <ac:graphicFrameMkLst>
            <pc:docMk/>
            <pc:sldMk cId="3134791501" sldId="323"/>
            <ac:graphicFrameMk id="4" creationId="{00000000-0000-0000-0000-000000000000}"/>
          </ac:graphicFrameMkLst>
        </pc:graphicFrameChg>
      </pc:sldChg>
      <pc:sldChg chg="modSp">
        <pc:chgData name="Rytkönen Säde" userId="S::sade.rytkonen@kuh.fi::f202550f-b24b-4024-b006-1ad803985f3c" providerId="AD" clId="Web-{2D1A4832-749E-4798-860E-0B770A3A705C}" dt="2020-06-23T11:51:54.165" v="559"/>
        <pc:sldMkLst>
          <pc:docMk/>
          <pc:sldMk cId="1480620765" sldId="324"/>
        </pc:sldMkLst>
        <pc:graphicFrameChg chg="mod modGraphic">
          <ac:chgData name="Rytkönen Säde" userId="S::sade.rytkonen@kuh.fi::f202550f-b24b-4024-b006-1ad803985f3c" providerId="AD" clId="Web-{2D1A4832-749E-4798-860E-0B770A3A705C}" dt="2020-06-23T11:51:54.165" v="559"/>
          <ac:graphicFrameMkLst>
            <pc:docMk/>
            <pc:sldMk cId="1480620765" sldId="324"/>
            <ac:graphicFrameMk id="4" creationId="{00000000-0000-0000-0000-000000000000}"/>
          </ac:graphicFrameMkLst>
        </pc:graphicFrameChg>
      </pc:sldChg>
    </pc:docChg>
  </pc:docChgLst>
  <pc:docChgLst>
    <pc:chgData name="Rytkönen Säde" userId="S::sade.rytkonen@kuh.fi::f202550f-b24b-4024-b006-1ad803985f3c" providerId="AD" clId="Web-{0D89B1D7-4CDE-4440-BB6E-F98A886D8B92}"/>
    <pc:docChg chg="modSld">
      <pc:chgData name="Rytkönen Säde" userId="S::sade.rytkonen@kuh.fi::f202550f-b24b-4024-b006-1ad803985f3c" providerId="AD" clId="Web-{0D89B1D7-4CDE-4440-BB6E-F98A886D8B92}" dt="2020-08-05T12:50:08.214" v="51"/>
      <pc:docMkLst>
        <pc:docMk/>
      </pc:docMkLst>
      <pc:sldChg chg="modSp">
        <pc:chgData name="Rytkönen Säde" userId="S::sade.rytkonen@kuh.fi::f202550f-b24b-4024-b006-1ad803985f3c" providerId="AD" clId="Web-{0D89B1D7-4CDE-4440-BB6E-F98A886D8B92}" dt="2020-08-05T12:50:08.214" v="51"/>
        <pc:sldMkLst>
          <pc:docMk/>
          <pc:sldMk cId="1092305564" sldId="321"/>
        </pc:sldMkLst>
        <pc:graphicFrameChg chg="mod modGraphic">
          <ac:chgData name="Rytkönen Säde" userId="S::sade.rytkonen@kuh.fi::f202550f-b24b-4024-b006-1ad803985f3c" providerId="AD" clId="Web-{0D89B1D7-4CDE-4440-BB6E-F98A886D8B92}" dt="2020-08-05T12:50:08.214" v="51"/>
          <ac:graphicFrameMkLst>
            <pc:docMk/>
            <pc:sldMk cId="1092305564" sldId="321"/>
            <ac:graphicFrameMk id="4" creationId="{00000000-0000-0000-0000-000000000000}"/>
          </ac:graphicFrameMkLst>
        </pc:graphicFrameChg>
      </pc:sldChg>
    </pc:docChg>
  </pc:docChgLst>
  <pc:docChgLst>
    <pc:chgData name="Rytkönen Säde" userId="S::sade.rytkonen@kuh.fi::f202550f-b24b-4024-b006-1ad803985f3c" providerId="AD" clId="Web-{D94DE971-B34D-484F-B9A9-33DE0E519DEE}"/>
    <pc:docChg chg="modSld">
      <pc:chgData name="Rytkönen Säde" userId="S::sade.rytkonen@kuh.fi::f202550f-b24b-4024-b006-1ad803985f3c" providerId="AD" clId="Web-{D94DE971-B34D-484F-B9A9-33DE0E519DEE}" dt="2020-06-23T13:24:09.892" v="279"/>
      <pc:docMkLst>
        <pc:docMk/>
      </pc:docMkLst>
      <pc:sldChg chg="modSp">
        <pc:chgData name="Rytkönen Säde" userId="S::sade.rytkonen@kuh.fi::f202550f-b24b-4024-b006-1ad803985f3c" providerId="AD" clId="Web-{D94DE971-B34D-484F-B9A9-33DE0E519DEE}" dt="2020-06-23T13:23:33.313" v="205"/>
        <pc:sldMkLst>
          <pc:docMk/>
          <pc:sldMk cId="1092305564" sldId="321"/>
        </pc:sldMkLst>
        <pc:graphicFrameChg chg="mod modGraphic">
          <ac:chgData name="Rytkönen Säde" userId="S::sade.rytkonen@kuh.fi::f202550f-b24b-4024-b006-1ad803985f3c" providerId="AD" clId="Web-{D94DE971-B34D-484F-B9A9-33DE0E519DEE}" dt="2020-06-23T13:23:33.313" v="205"/>
          <ac:graphicFrameMkLst>
            <pc:docMk/>
            <pc:sldMk cId="1092305564" sldId="321"/>
            <ac:graphicFrameMk id="4" creationId="{00000000-0000-0000-0000-000000000000}"/>
          </ac:graphicFrameMkLst>
        </pc:graphicFrameChg>
      </pc:sldChg>
      <pc:sldChg chg="modSp">
        <pc:chgData name="Rytkönen Säde" userId="S::sade.rytkonen@kuh.fi::f202550f-b24b-4024-b006-1ad803985f3c" providerId="AD" clId="Web-{D94DE971-B34D-484F-B9A9-33DE0E519DEE}" dt="2020-06-23T13:24:09.892" v="279"/>
        <pc:sldMkLst>
          <pc:docMk/>
          <pc:sldMk cId="1480620765" sldId="324"/>
        </pc:sldMkLst>
        <pc:graphicFrameChg chg="mod modGraphic">
          <ac:chgData name="Rytkönen Säde" userId="S::sade.rytkonen@kuh.fi::f202550f-b24b-4024-b006-1ad803985f3c" providerId="AD" clId="Web-{D94DE971-B34D-484F-B9A9-33DE0E519DEE}" dt="2020-06-23T13:24:09.892" v="279"/>
          <ac:graphicFrameMkLst>
            <pc:docMk/>
            <pc:sldMk cId="1480620765" sldId="324"/>
            <ac:graphicFrameMk id="4" creationId="{00000000-0000-0000-0000-000000000000}"/>
          </ac:graphicFrameMkLst>
        </pc:graphicFrameChg>
      </pc:sldChg>
      <pc:sldChg chg="modSp">
        <pc:chgData name="Rytkönen Säde" userId="S::sade.rytkonen@kuh.fi::f202550f-b24b-4024-b006-1ad803985f3c" providerId="AD" clId="Web-{D94DE971-B34D-484F-B9A9-33DE0E519DEE}" dt="2020-06-23T13:20:29.764" v="73"/>
        <pc:sldMkLst>
          <pc:docMk/>
          <pc:sldMk cId="2924511011" sldId="325"/>
        </pc:sldMkLst>
        <pc:graphicFrameChg chg="mod modGraphic">
          <ac:chgData name="Rytkönen Säde" userId="S::sade.rytkonen@kuh.fi::f202550f-b24b-4024-b006-1ad803985f3c" providerId="AD" clId="Web-{D94DE971-B34D-484F-B9A9-33DE0E519DEE}" dt="2020-06-23T13:20:29.764" v="73"/>
          <ac:graphicFrameMkLst>
            <pc:docMk/>
            <pc:sldMk cId="2924511011" sldId="325"/>
            <ac:graphicFrameMk id="4" creationId="{00000000-0000-0000-0000-000000000000}"/>
          </ac:graphicFrameMkLst>
        </pc:graphicFrameChg>
      </pc:sldChg>
    </pc:docChg>
  </pc:docChgLst>
  <pc:docChgLst>
    <pc:chgData name="Rytkönen Säde" userId="S::sade.rytkonen@kuh.fi::f202550f-b24b-4024-b006-1ad803985f3c" providerId="AD" clId="Web-{CDE1C436-3F55-49D6-B4DE-781EDEAADB11}"/>
    <pc:docChg chg="addSld modSld">
      <pc:chgData name="Rytkönen Säde" userId="S::sade.rytkonen@kuh.fi::f202550f-b24b-4024-b006-1ad803985f3c" providerId="AD" clId="Web-{CDE1C436-3F55-49D6-B4DE-781EDEAADB11}" dt="2020-08-11T09:51:41.915" v="63"/>
      <pc:docMkLst>
        <pc:docMk/>
      </pc:docMkLst>
      <pc:sldChg chg="modSp">
        <pc:chgData name="Rytkönen Säde" userId="S::sade.rytkonen@kuh.fi::f202550f-b24b-4024-b006-1ad803985f3c" providerId="AD" clId="Web-{CDE1C436-3F55-49D6-B4DE-781EDEAADB11}" dt="2020-08-11T09:43:48.908" v="0" actId="20577"/>
        <pc:sldMkLst>
          <pc:docMk/>
          <pc:sldMk cId="2725070537" sldId="311"/>
        </pc:sldMkLst>
        <pc:spChg chg="mod">
          <ac:chgData name="Rytkönen Säde" userId="S::sade.rytkonen@kuh.fi::f202550f-b24b-4024-b006-1ad803985f3c" providerId="AD" clId="Web-{CDE1C436-3F55-49D6-B4DE-781EDEAADB11}" dt="2020-08-11T09:43:48.908" v="0" actId="20577"/>
          <ac:spMkLst>
            <pc:docMk/>
            <pc:sldMk cId="2725070537" sldId="311"/>
            <ac:spMk id="2" creationId="{00000000-0000-0000-0000-000000000000}"/>
          </ac:spMkLst>
        </pc:spChg>
      </pc:sldChg>
      <pc:sldChg chg="modSp">
        <pc:chgData name="Rytkönen Säde" userId="S::sade.rytkonen@kuh.fi::f202550f-b24b-4024-b006-1ad803985f3c" providerId="AD" clId="Web-{CDE1C436-3F55-49D6-B4DE-781EDEAADB11}" dt="2020-08-11T09:49:29.866" v="53"/>
        <pc:sldMkLst>
          <pc:docMk/>
          <pc:sldMk cId="1091832394" sldId="318"/>
        </pc:sldMkLst>
        <pc:graphicFrameChg chg="mod modGraphic">
          <ac:chgData name="Rytkönen Säde" userId="S::sade.rytkonen@kuh.fi::f202550f-b24b-4024-b006-1ad803985f3c" providerId="AD" clId="Web-{CDE1C436-3F55-49D6-B4DE-781EDEAADB11}" dt="2020-08-11T09:49:29.866" v="53"/>
          <ac:graphicFrameMkLst>
            <pc:docMk/>
            <pc:sldMk cId="1091832394" sldId="318"/>
            <ac:graphicFrameMk id="4" creationId="{00000000-0000-0000-0000-000000000000}"/>
          </ac:graphicFrameMkLst>
        </pc:graphicFrameChg>
      </pc:sldChg>
      <pc:sldChg chg="modSp">
        <pc:chgData name="Rytkönen Säde" userId="S::sade.rytkonen@kuh.fi::f202550f-b24b-4024-b006-1ad803985f3c" providerId="AD" clId="Web-{CDE1C436-3F55-49D6-B4DE-781EDEAADB11}" dt="2020-08-11T09:49:49.523" v="55"/>
        <pc:sldMkLst>
          <pc:docMk/>
          <pc:sldMk cId="3612101897" sldId="319"/>
        </pc:sldMkLst>
        <pc:graphicFrameChg chg="mod modGraphic">
          <ac:chgData name="Rytkönen Säde" userId="S::sade.rytkonen@kuh.fi::f202550f-b24b-4024-b006-1ad803985f3c" providerId="AD" clId="Web-{CDE1C436-3F55-49D6-B4DE-781EDEAADB11}" dt="2020-08-11T09:49:49.523" v="55"/>
          <ac:graphicFrameMkLst>
            <pc:docMk/>
            <pc:sldMk cId="3612101897" sldId="319"/>
            <ac:graphicFrameMk id="4" creationId="{00000000-0000-0000-0000-000000000000}"/>
          </ac:graphicFrameMkLst>
        </pc:graphicFrameChg>
      </pc:sldChg>
      <pc:sldChg chg="modSp">
        <pc:chgData name="Rytkönen Säde" userId="S::sade.rytkonen@kuh.fi::f202550f-b24b-4024-b006-1ad803985f3c" providerId="AD" clId="Web-{CDE1C436-3F55-49D6-B4DE-781EDEAADB11}" dt="2020-08-11T09:47:07.380" v="46" actId="1076"/>
        <pc:sldMkLst>
          <pc:docMk/>
          <pc:sldMk cId="1092305564" sldId="321"/>
        </pc:sldMkLst>
        <pc:graphicFrameChg chg="mod modGraphic">
          <ac:chgData name="Rytkönen Säde" userId="S::sade.rytkonen@kuh.fi::f202550f-b24b-4024-b006-1ad803985f3c" providerId="AD" clId="Web-{CDE1C436-3F55-49D6-B4DE-781EDEAADB11}" dt="2020-08-11T09:47:07.380" v="46" actId="1076"/>
          <ac:graphicFrameMkLst>
            <pc:docMk/>
            <pc:sldMk cId="1092305564" sldId="321"/>
            <ac:graphicFrameMk id="4" creationId="{00000000-0000-0000-0000-000000000000}"/>
          </ac:graphicFrameMkLst>
        </pc:graphicFrameChg>
      </pc:sldChg>
      <pc:sldChg chg="modSp">
        <pc:chgData name="Rytkönen Säde" userId="S::sade.rytkonen@kuh.fi::f202550f-b24b-4024-b006-1ad803985f3c" providerId="AD" clId="Web-{CDE1C436-3F55-49D6-B4DE-781EDEAADB11}" dt="2020-08-11T09:51:41.915" v="63"/>
        <pc:sldMkLst>
          <pc:docMk/>
          <pc:sldMk cId="2812798222" sldId="322"/>
        </pc:sldMkLst>
        <pc:graphicFrameChg chg="mod modGraphic">
          <ac:chgData name="Rytkönen Säde" userId="S::sade.rytkonen@kuh.fi::f202550f-b24b-4024-b006-1ad803985f3c" providerId="AD" clId="Web-{CDE1C436-3F55-49D6-B4DE-781EDEAADB11}" dt="2020-08-11T09:51:41.915" v="63"/>
          <ac:graphicFrameMkLst>
            <pc:docMk/>
            <pc:sldMk cId="2812798222" sldId="322"/>
            <ac:graphicFrameMk id="4" creationId="{00000000-0000-0000-0000-000000000000}"/>
          </ac:graphicFrameMkLst>
        </pc:graphicFrameChg>
      </pc:sldChg>
      <pc:sldChg chg="modSp">
        <pc:chgData name="Rytkönen Säde" userId="S::sade.rytkonen@kuh.fi::f202550f-b24b-4024-b006-1ad803985f3c" providerId="AD" clId="Web-{CDE1C436-3F55-49D6-B4DE-781EDEAADB11}" dt="2020-08-11T09:51:29.087" v="61"/>
        <pc:sldMkLst>
          <pc:docMk/>
          <pc:sldMk cId="3134791501" sldId="323"/>
        </pc:sldMkLst>
        <pc:graphicFrameChg chg="mod modGraphic">
          <ac:chgData name="Rytkönen Säde" userId="S::sade.rytkonen@kuh.fi::f202550f-b24b-4024-b006-1ad803985f3c" providerId="AD" clId="Web-{CDE1C436-3F55-49D6-B4DE-781EDEAADB11}" dt="2020-08-11T09:51:29.087" v="61"/>
          <ac:graphicFrameMkLst>
            <pc:docMk/>
            <pc:sldMk cId="3134791501" sldId="323"/>
            <ac:graphicFrameMk id="4" creationId="{00000000-0000-0000-0000-000000000000}"/>
          </ac:graphicFrameMkLst>
        </pc:graphicFrameChg>
      </pc:sldChg>
      <pc:sldChg chg="modSp">
        <pc:chgData name="Rytkönen Säde" userId="S::sade.rytkonen@kuh.fi::f202550f-b24b-4024-b006-1ad803985f3c" providerId="AD" clId="Web-{CDE1C436-3F55-49D6-B4DE-781EDEAADB11}" dt="2020-08-11T09:50:19.883" v="59"/>
        <pc:sldMkLst>
          <pc:docMk/>
          <pc:sldMk cId="2924511011" sldId="325"/>
        </pc:sldMkLst>
        <pc:graphicFrameChg chg="mod modGraphic">
          <ac:chgData name="Rytkönen Säde" userId="S::sade.rytkonen@kuh.fi::f202550f-b24b-4024-b006-1ad803985f3c" providerId="AD" clId="Web-{CDE1C436-3F55-49D6-B4DE-781EDEAADB11}" dt="2020-08-11T09:50:19.883" v="59"/>
          <ac:graphicFrameMkLst>
            <pc:docMk/>
            <pc:sldMk cId="2924511011" sldId="325"/>
            <ac:graphicFrameMk id="4" creationId="{00000000-0000-0000-0000-000000000000}"/>
          </ac:graphicFrameMkLst>
        </pc:graphicFrameChg>
      </pc:sldChg>
      <pc:sldChg chg="modSp add replId">
        <pc:chgData name="Rytkönen Säde" userId="S::sade.rytkonen@kuh.fi::f202550f-b24b-4024-b006-1ad803985f3c" providerId="AD" clId="Web-{CDE1C436-3F55-49D6-B4DE-781EDEAADB11}" dt="2020-08-11T09:46:52.536" v="42"/>
        <pc:sldMkLst>
          <pc:docMk/>
          <pc:sldMk cId="2374959183" sldId="326"/>
        </pc:sldMkLst>
        <pc:graphicFrameChg chg="mod modGraphic">
          <ac:chgData name="Rytkönen Säde" userId="S::sade.rytkonen@kuh.fi::f202550f-b24b-4024-b006-1ad803985f3c" providerId="AD" clId="Web-{CDE1C436-3F55-49D6-B4DE-781EDEAADB11}" dt="2020-08-11T09:46:52.536" v="42"/>
          <ac:graphicFrameMkLst>
            <pc:docMk/>
            <pc:sldMk cId="2374959183" sldId="326"/>
            <ac:graphicFrameMk id="4" creationId="{00000000-0000-0000-0000-000000000000}"/>
          </ac:graphicFrameMkLst>
        </pc:graphicFrameChg>
      </pc:sldChg>
    </pc:docChg>
  </pc:docChgLst>
  <pc:docChgLst>
    <pc:chgData name="Rytkönen Säde" userId="S::sade.rytkonen@kuh.fi::f202550f-b24b-4024-b006-1ad803985f3c" providerId="AD" clId="Web-{D98E933B-9B08-426C-BEB6-65B275B47CA4}"/>
    <pc:docChg chg="addSld delSld modSld sldOrd">
      <pc:chgData name="Rytkönen Säde" userId="S::sade.rytkonen@kuh.fi::f202550f-b24b-4024-b006-1ad803985f3c" providerId="AD" clId="Web-{D98E933B-9B08-426C-BEB6-65B275B47CA4}" dt="2020-08-12T11:49:17.614" v="337"/>
      <pc:docMkLst>
        <pc:docMk/>
      </pc:docMkLst>
      <pc:sldChg chg="addSp delSp modSp del">
        <pc:chgData name="Rytkönen Säde" userId="S::sade.rytkonen@kuh.fi::f202550f-b24b-4024-b006-1ad803985f3c" providerId="AD" clId="Web-{D98E933B-9B08-426C-BEB6-65B275B47CA4}" dt="2020-08-12T11:09:07.374" v="84"/>
        <pc:sldMkLst>
          <pc:docMk/>
          <pc:sldMk cId="2725070537" sldId="311"/>
        </pc:sldMkLst>
        <pc:spChg chg="del">
          <ac:chgData name="Rytkönen Säde" userId="S::sade.rytkonen@kuh.fi::f202550f-b24b-4024-b006-1ad803985f3c" providerId="AD" clId="Web-{D98E933B-9B08-426C-BEB6-65B275B47CA4}" dt="2020-08-12T11:07:42.935" v="75"/>
          <ac:spMkLst>
            <pc:docMk/>
            <pc:sldMk cId="2725070537" sldId="311"/>
            <ac:spMk id="2" creationId="{00000000-0000-0000-0000-000000000000}"/>
          </ac:spMkLst>
        </pc:spChg>
        <pc:spChg chg="del">
          <ac:chgData name="Rytkönen Säde" userId="S::sade.rytkonen@kuh.fi::f202550f-b24b-4024-b006-1ad803985f3c" providerId="AD" clId="Web-{D98E933B-9B08-426C-BEB6-65B275B47CA4}" dt="2020-08-12T11:04:49.246" v="2"/>
          <ac:spMkLst>
            <pc:docMk/>
            <pc:sldMk cId="2725070537" sldId="311"/>
            <ac:spMk id="5" creationId="{00000000-0000-0000-0000-000000000000}"/>
          </ac:spMkLst>
        </pc:spChg>
        <pc:spChg chg="add mod">
          <ac:chgData name="Rytkönen Säde" userId="S::sade.rytkonen@kuh.fi::f202550f-b24b-4024-b006-1ad803985f3c" providerId="AD" clId="Web-{D98E933B-9B08-426C-BEB6-65B275B47CA4}" dt="2020-08-12T11:04:49.246" v="2"/>
          <ac:spMkLst>
            <pc:docMk/>
            <pc:sldMk cId="2725070537" sldId="311"/>
            <ac:spMk id="7" creationId="{B9C584A7-9791-4698-BEA2-D4D24F3E83DF}"/>
          </ac:spMkLst>
        </pc:spChg>
        <pc:spChg chg="add mod">
          <ac:chgData name="Rytkönen Säde" userId="S::sade.rytkonen@kuh.fi::f202550f-b24b-4024-b006-1ad803985f3c" providerId="AD" clId="Web-{D98E933B-9B08-426C-BEB6-65B275B47CA4}" dt="2020-08-12T11:07:42.935" v="75"/>
          <ac:spMkLst>
            <pc:docMk/>
            <pc:sldMk cId="2725070537" sldId="311"/>
            <ac:spMk id="9" creationId="{42360668-BECF-47AF-BE36-4AE4EA60A287}"/>
          </ac:spMkLst>
        </pc:spChg>
      </pc:sldChg>
      <pc:sldChg chg="modSp">
        <pc:chgData name="Rytkönen Säde" userId="S::sade.rytkonen@kuh.fi::f202550f-b24b-4024-b006-1ad803985f3c" providerId="AD" clId="Web-{D98E933B-9B08-426C-BEB6-65B275B47CA4}" dt="2020-08-12T11:38:14.468" v="311" actId="14100"/>
        <pc:sldMkLst>
          <pc:docMk/>
          <pc:sldMk cId="3116373605" sldId="317"/>
        </pc:sldMkLst>
        <pc:spChg chg="mod">
          <ac:chgData name="Rytkönen Säde" userId="S::sade.rytkonen@kuh.fi::f202550f-b24b-4024-b006-1ad803985f3c" providerId="AD" clId="Web-{D98E933B-9B08-426C-BEB6-65B275B47CA4}" dt="2020-08-12T11:38:14.468" v="311" actId="14100"/>
          <ac:spMkLst>
            <pc:docMk/>
            <pc:sldMk cId="3116373605" sldId="317"/>
            <ac:spMk id="3" creationId="{00000000-0000-0000-0000-000000000000}"/>
          </ac:spMkLst>
        </pc:spChg>
      </pc:sldChg>
      <pc:sldChg chg="modSp">
        <pc:chgData name="Rytkönen Säde" userId="S::sade.rytkonen@kuh.fi::f202550f-b24b-4024-b006-1ad803985f3c" providerId="AD" clId="Web-{D98E933B-9B08-426C-BEB6-65B275B47CA4}" dt="2020-08-12T11:38:01.499" v="310" actId="20577"/>
        <pc:sldMkLst>
          <pc:docMk/>
          <pc:sldMk cId="1091832394" sldId="318"/>
        </pc:sldMkLst>
        <pc:spChg chg="mod">
          <ac:chgData name="Rytkönen Säde" userId="S::sade.rytkonen@kuh.fi::f202550f-b24b-4024-b006-1ad803985f3c" providerId="AD" clId="Web-{D98E933B-9B08-426C-BEB6-65B275B47CA4}" dt="2020-08-12T11:38:01.499" v="310" actId="20577"/>
          <ac:spMkLst>
            <pc:docMk/>
            <pc:sldMk cId="1091832394" sldId="318"/>
            <ac:spMk id="2" creationId="{00000000-0000-0000-0000-000000000000}"/>
          </ac:spMkLst>
        </pc:spChg>
        <pc:graphicFrameChg chg="mod modGraphic">
          <ac:chgData name="Rytkönen Säde" userId="S::sade.rytkonen@kuh.fi::f202550f-b24b-4024-b006-1ad803985f3c" providerId="AD" clId="Web-{D98E933B-9B08-426C-BEB6-65B275B47CA4}" dt="2020-08-12T11:18:15.879" v="243"/>
          <ac:graphicFrameMkLst>
            <pc:docMk/>
            <pc:sldMk cId="1091832394" sldId="318"/>
            <ac:graphicFrameMk id="4" creationId="{00000000-0000-0000-0000-000000000000}"/>
          </ac:graphicFrameMkLst>
        </pc:graphicFrameChg>
      </pc:sldChg>
      <pc:sldChg chg="modSp">
        <pc:chgData name="Rytkönen Säde" userId="S::sade.rytkonen@kuh.fi::f202550f-b24b-4024-b006-1ad803985f3c" providerId="AD" clId="Web-{D98E933B-9B08-426C-BEB6-65B275B47CA4}" dt="2020-08-12T11:48:52.380" v="336"/>
        <pc:sldMkLst>
          <pc:docMk/>
          <pc:sldMk cId="3612101897" sldId="319"/>
        </pc:sldMkLst>
        <pc:spChg chg="mod">
          <ac:chgData name="Rytkönen Säde" userId="S::sade.rytkonen@kuh.fi::f202550f-b24b-4024-b006-1ad803985f3c" providerId="AD" clId="Web-{D98E933B-9B08-426C-BEB6-65B275B47CA4}" dt="2020-08-12T11:37:47.795" v="308" actId="1076"/>
          <ac:spMkLst>
            <pc:docMk/>
            <pc:sldMk cId="3612101897" sldId="319"/>
            <ac:spMk id="2" creationId="{00000000-0000-0000-0000-000000000000}"/>
          </ac:spMkLst>
        </pc:spChg>
        <pc:graphicFrameChg chg="mod modGraphic">
          <ac:chgData name="Rytkönen Säde" userId="S::sade.rytkonen@kuh.fi::f202550f-b24b-4024-b006-1ad803985f3c" providerId="AD" clId="Web-{D98E933B-9B08-426C-BEB6-65B275B47CA4}" dt="2020-08-12T11:48:52.380" v="336"/>
          <ac:graphicFrameMkLst>
            <pc:docMk/>
            <pc:sldMk cId="3612101897" sldId="319"/>
            <ac:graphicFrameMk id="4" creationId="{00000000-0000-0000-0000-000000000000}"/>
          </ac:graphicFrameMkLst>
        </pc:graphicFrameChg>
      </pc:sldChg>
      <pc:sldChg chg="modSp">
        <pc:chgData name="Rytkönen Säde" userId="S::sade.rytkonen@kuh.fi::f202550f-b24b-4024-b006-1ad803985f3c" providerId="AD" clId="Web-{D98E933B-9B08-426C-BEB6-65B275B47CA4}" dt="2020-08-12T11:48:34.567" v="333"/>
        <pc:sldMkLst>
          <pc:docMk/>
          <pc:sldMk cId="159285869" sldId="320"/>
        </pc:sldMkLst>
        <pc:spChg chg="mod">
          <ac:chgData name="Rytkönen Säde" userId="S::sade.rytkonen@kuh.fi::f202550f-b24b-4024-b006-1ad803985f3c" providerId="AD" clId="Web-{D98E933B-9B08-426C-BEB6-65B275B47CA4}" dt="2020-08-12T11:37:20.123" v="306" actId="1076"/>
          <ac:spMkLst>
            <pc:docMk/>
            <pc:sldMk cId="159285869" sldId="320"/>
            <ac:spMk id="2" creationId="{00000000-0000-0000-0000-000000000000}"/>
          </ac:spMkLst>
        </pc:spChg>
        <pc:graphicFrameChg chg="mod modGraphic">
          <ac:chgData name="Rytkönen Säde" userId="S::sade.rytkonen@kuh.fi::f202550f-b24b-4024-b006-1ad803985f3c" providerId="AD" clId="Web-{D98E933B-9B08-426C-BEB6-65B275B47CA4}" dt="2020-08-12T11:48:34.567" v="333"/>
          <ac:graphicFrameMkLst>
            <pc:docMk/>
            <pc:sldMk cId="159285869" sldId="320"/>
            <ac:graphicFrameMk id="4" creationId="{00000000-0000-0000-0000-000000000000}"/>
          </ac:graphicFrameMkLst>
        </pc:graphicFrameChg>
      </pc:sldChg>
      <pc:sldChg chg="modSp">
        <pc:chgData name="Rytkönen Säde" userId="S::sade.rytkonen@kuh.fi::f202550f-b24b-4024-b006-1ad803985f3c" providerId="AD" clId="Web-{D98E933B-9B08-426C-BEB6-65B275B47CA4}" dt="2020-08-12T11:48:11.364" v="325"/>
        <pc:sldMkLst>
          <pc:docMk/>
          <pc:sldMk cId="1092305564" sldId="321"/>
        </pc:sldMkLst>
        <pc:spChg chg="mod">
          <ac:chgData name="Rytkönen Säde" userId="S::sade.rytkonen@kuh.fi::f202550f-b24b-4024-b006-1ad803985f3c" providerId="AD" clId="Web-{D98E933B-9B08-426C-BEB6-65B275B47CA4}" dt="2020-08-12T11:37:14.451" v="305" actId="1076"/>
          <ac:spMkLst>
            <pc:docMk/>
            <pc:sldMk cId="1092305564" sldId="321"/>
            <ac:spMk id="2" creationId="{00000000-0000-0000-0000-000000000000}"/>
          </ac:spMkLst>
        </pc:spChg>
        <pc:graphicFrameChg chg="mod modGraphic">
          <ac:chgData name="Rytkönen Säde" userId="S::sade.rytkonen@kuh.fi::f202550f-b24b-4024-b006-1ad803985f3c" providerId="AD" clId="Web-{D98E933B-9B08-426C-BEB6-65B275B47CA4}" dt="2020-08-12T11:48:11.364" v="325"/>
          <ac:graphicFrameMkLst>
            <pc:docMk/>
            <pc:sldMk cId="1092305564" sldId="321"/>
            <ac:graphicFrameMk id="4" creationId="{00000000-0000-0000-0000-000000000000}"/>
          </ac:graphicFrameMkLst>
        </pc:graphicFrameChg>
      </pc:sldChg>
      <pc:sldChg chg="modSp">
        <pc:chgData name="Rytkönen Säde" userId="S::sade.rytkonen@kuh.fi::f202550f-b24b-4024-b006-1ad803985f3c" providerId="AD" clId="Web-{D98E933B-9B08-426C-BEB6-65B275B47CA4}" dt="2020-08-12T11:47:44.207" v="320"/>
        <pc:sldMkLst>
          <pc:docMk/>
          <pc:sldMk cId="2812798222" sldId="322"/>
        </pc:sldMkLst>
        <pc:spChg chg="mod">
          <ac:chgData name="Rytkönen Säde" userId="S::sade.rytkonen@kuh.fi::f202550f-b24b-4024-b006-1ad803985f3c" providerId="AD" clId="Web-{D98E933B-9B08-426C-BEB6-65B275B47CA4}" dt="2020-08-12T11:38:23.124" v="312" actId="1076"/>
          <ac:spMkLst>
            <pc:docMk/>
            <pc:sldMk cId="2812798222" sldId="322"/>
            <ac:spMk id="2" creationId="{00000000-0000-0000-0000-000000000000}"/>
          </ac:spMkLst>
        </pc:spChg>
        <pc:graphicFrameChg chg="mod modGraphic">
          <ac:chgData name="Rytkönen Säde" userId="S::sade.rytkonen@kuh.fi::f202550f-b24b-4024-b006-1ad803985f3c" providerId="AD" clId="Web-{D98E933B-9B08-426C-BEB6-65B275B47CA4}" dt="2020-08-12T11:47:44.207" v="320"/>
          <ac:graphicFrameMkLst>
            <pc:docMk/>
            <pc:sldMk cId="2812798222" sldId="322"/>
            <ac:graphicFrameMk id="4" creationId="{00000000-0000-0000-0000-000000000000}"/>
          </ac:graphicFrameMkLst>
        </pc:graphicFrameChg>
      </pc:sldChg>
      <pc:sldChg chg="modSp">
        <pc:chgData name="Rytkönen Säde" userId="S::sade.rytkonen@kuh.fi::f202550f-b24b-4024-b006-1ad803985f3c" providerId="AD" clId="Web-{D98E933B-9B08-426C-BEB6-65B275B47CA4}" dt="2020-08-12T11:21:24.818" v="284"/>
        <pc:sldMkLst>
          <pc:docMk/>
          <pc:sldMk cId="3134791501" sldId="323"/>
        </pc:sldMkLst>
        <pc:graphicFrameChg chg="mod modGraphic">
          <ac:chgData name="Rytkönen Säde" userId="S::sade.rytkonen@kuh.fi::f202550f-b24b-4024-b006-1ad803985f3c" providerId="AD" clId="Web-{D98E933B-9B08-426C-BEB6-65B275B47CA4}" dt="2020-08-12T11:21:24.818" v="284"/>
          <ac:graphicFrameMkLst>
            <pc:docMk/>
            <pc:sldMk cId="3134791501" sldId="323"/>
            <ac:graphicFrameMk id="4" creationId="{00000000-0000-0000-0000-000000000000}"/>
          </ac:graphicFrameMkLst>
        </pc:graphicFrameChg>
      </pc:sldChg>
      <pc:sldChg chg="modSp">
        <pc:chgData name="Rytkönen Säde" userId="S::sade.rytkonen@kuh.fi::f202550f-b24b-4024-b006-1ad803985f3c" providerId="AD" clId="Web-{D98E933B-9B08-426C-BEB6-65B275B47CA4}" dt="2020-08-12T11:23:04.522" v="287"/>
        <pc:sldMkLst>
          <pc:docMk/>
          <pc:sldMk cId="1480620765" sldId="324"/>
        </pc:sldMkLst>
        <pc:graphicFrameChg chg="mod modGraphic">
          <ac:chgData name="Rytkönen Säde" userId="S::sade.rytkonen@kuh.fi::f202550f-b24b-4024-b006-1ad803985f3c" providerId="AD" clId="Web-{D98E933B-9B08-426C-BEB6-65B275B47CA4}" dt="2020-08-12T11:23:04.522" v="287"/>
          <ac:graphicFrameMkLst>
            <pc:docMk/>
            <pc:sldMk cId="1480620765" sldId="324"/>
            <ac:graphicFrameMk id="4" creationId="{00000000-0000-0000-0000-000000000000}"/>
          </ac:graphicFrameMkLst>
        </pc:graphicFrameChg>
      </pc:sldChg>
      <pc:sldChg chg="modSp">
        <pc:chgData name="Rytkönen Säde" userId="S::sade.rytkonen@kuh.fi::f202550f-b24b-4024-b006-1ad803985f3c" providerId="AD" clId="Web-{D98E933B-9B08-426C-BEB6-65B275B47CA4}" dt="2020-08-12T11:49:17.614" v="337"/>
        <pc:sldMkLst>
          <pc:docMk/>
          <pc:sldMk cId="2924511011" sldId="325"/>
        </pc:sldMkLst>
        <pc:graphicFrameChg chg="mod modGraphic">
          <ac:chgData name="Rytkönen Säde" userId="S::sade.rytkonen@kuh.fi::f202550f-b24b-4024-b006-1ad803985f3c" providerId="AD" clId="Web-{D98E933B-9B08-426C-BEB6-65B275B47CA4}" dt="2020-08-12T11:49:17.614" v="337"/>
          <ac:graphicFrameMkLst>
            <pc:docMk/>
            <pc:sldMk cId="2924511011" sldId="325"/>
            <ac:graphicFrameMk id="4" creationId="{00000000-0000-0000-0000-000000000000}"/>
          </ac:graphicFrameMkLst>
        </pc:graphicFrameChg>
      </pc:sldChg>
      <pc:sldChg chg="modSp">
        <pc:chgData name="Rytkönen Säde" userId="S::sade.rytkonen@kuh.fi::f202550f-b24b-4024-b006-1ad803985f3c" providerId="AD" clId="Web-{D98E933B-9B08-426C-BEB6-65B275B47CA4}" dt="2020-08-12T11:47:35.707" v="316"/>
        <pc:sldMkLst>
          <pc:docMk/>
          <pc:sldMk cId="2374959183" sldId="326"/>
        </pc:sldMkLst>
        <pc:spChg chg="mod">
          <ac:chgData name="Rytkönen Säde" userId="S::sade.rytkonen@kuh.fi::f202550f-b24b-4024-b006-1ad803985f3c" providerId="AD" clId="Web-{D98E933B-9B08-426C-BEB6-65B275B47CA4}" dt="2020-08-12T11:37:10.858" v="304" actId="1076"/>
          <ac:spMkLst>
            <pc:docMk/>
            <pc:sldMk cId="2374959183" sldId="326"/>
            <ac:spMk id="2" creationId="{00000000-0000-0000-0000-000000000000}"/>
          </ac:spMkLst>
        </pc:spChg>
        <pc:graphicFrameChg chg="mod modGraphic">
          <ac:chgData name="Rytkönen Säde" userId="S::sade.rytkonen@kuh.fi::f202550f-b24b-4024-b006-1ad803985f3c" providerId="AD" clId="Web-{D98E933B-9B08-426C-BEB6-65B275B47CA4}" dt="2020-08-12T11:47:35.707" v="316"/>
          <ac:graphicFrameMkLst>
            <pc:docMk/>
            <pc:sldMk cId="2374959183" sldId="326"/>
            <ac:graphicFrameMk id="4" creationId="{00000000-0000-0000-0000-000000000000}"/>
          </ac:graphicFrameMkLst>
        </pc:graphicFrameChg>
      </pc:sldChg>
      <pc:sldChg chg="addSp delSp modSp new ord">
        <pc:chgData name="Rytkönen Säde" userId="S::sade.rytkonen@kuh.fi::f202550f-b24b-4024-b006-1ad803985f3c" providerId="AD" clId="Web-{D98E933B-9B08-426C-BEB6-65B275B47CA4}" dt="2020-08-12T11:09:55.968" v="92" actId="14100"/>
        <pc:sldMkLst>
          <pc:docMk/>
          <pc:sldMk cId="3144915622" sldId="327"/>
        </pc:sldMkLst>
        <pc:spChg chg="del mod">
          <ac:chgData name="Rytkönen Säde" userId="S::sade.rytkonen@kuh.fi::f202550f-b24b-4024-b006-1ad803985f3c" providerId="AD" clId="Web-{D98E933B-9B08-426C-BEB6-65B275B47CA4}" dt="2020-08-12T11:05:22.715" v="8"/>
          <ac:spMkLst>
            <pc:docMk/>
            <pc:sldMk cId="3144915622" sldId="327"/>
            <ac:spMk id="2" creationId="{15FA5D46-3380-46F0-8B9D-04495F2C45BA}"/>
          </ac:spMkLst>
        </pc:spChg>
        <pc:spChg chg="add mod">
          <ac:chgData name="Rytkönen Säde" userId="S::sade.rytkonen@kuh.fi::f202550f-b24b-4024-b006-1ad803985f3c" providerId="AD" clId="Web-{D98E933B-9B08-426C-BEB6-65B275B47CA4}" dt="2020-08-12T11:09:10.733" v="85" actId="1076"/>
          <ac:spMkLst>
            <pc:docMk/>
            <pc:sldMk cId="3144915622" sldId="327"/>
            <ac:spMk id="3" creationId="{363F0FEB-5714-4887-8F7F-51F11992587B}"/>
          </ac:spMkLst>
        </pc:spChg>
        <pc:spChg chg="add mod">
          <ac:chgData name="Rytkönen Säde" userId="S::sade.rytkonen@kuh.fi::f202550f-b24b-4024-b006-1ad803985f3c" providerId="AD" clId="Web-{D98E933B-9B08-426C-BEB6-65B275B47CA4}" dt="2020-08-12T11:09:30.483" v="90" actId="14100"/>
          <ac:spMkLst>
            <pc:docMk/>
            <pc:sldMk cId="3144915622" sldId="327"/>
            <ac:spMk id="5" creationId="{6A167685-6A59-4B1A-87FE-28D43080B347}"/>
          </ac:spMkLst>
        </pc:spChg>
        <pc:spChg chg="add">
          <ac:chgData name="Rytkönen Säde" userId="S::sade.rytkonen@kuh.fi::f202550f-b24b-4024-b006-1ad803985f3c" providerId="AD" clId="Web-{D98E933B-9B08-426C-BEB6-65B275B47CA4}" dt="2020-08-12T11:07:47.123" v="76"/>
          <ac:spMkLst>
            <pc:docMk/>
            <pc:sldMk cId="3144915622" sldId="327"/>
            <ac:spMk id="6" creationId="{C0A64998-0317-4BBB-839D-16B9A47FF2BC}"/>
          </ac:spMkLst>
        </pc:spChg>
        <pc:spChg chg="add del">
          <ac:chgData name="Rytkönen Säde" userId="S::sade.rytkonen@kuh.fi::f202550f-b24b-4024-b006-1ad803985f3c" providerId="AD" clId="Web-{D98E933B-9B08-426C-BEB6-65B275B47CA4}" dt="2020-08-12T11:08:37.092" v="82"/>
          <ac:spMkLst>
            <pc:docMk/>
            <pc:sldMk cId="3144915622" sldId="327"/>
            <ac:spMk id="7" creationId="{1061A3C0-C734-4680-A064-1C84B0B85600}"/>
          </ac:spMkLst>
        </pc:spChg>
        <pc:spChg chg="add mod">
          <ac:chgData name="Rytkönen Säde" userId="S::sade.rytkonen@kuh.fi::f202550f-b24b-4024-b006-1ad803985f3c" providerId="AD" clId="Web-{D98E933B-9B08-426C-BEB6-65B275B47CA4}" dt="2020-08-12T11:09:55.968" v="92" actId="14100"/>
          <ac:spMkLst>
            <pc:docMk/>
            <pc:sldMk cId="3144915622" sldId="327"/>
            <ac:spMk id="8" creationId="{343874B0-5DA7-4823-848F-DF1F73300BE2}"/>
          </ac:spMkLst>
        </pc:spChg>
        <pc:picChg chg="add mod ord">
          <ac:chgData name="Rytkönen Säde" userId="S::sade.rytkonen@kuh.fi::f202550f-b24b-4024-b006-1ad803985f3c" providerId="AD" clId="Web-{D98E933B-9B08-426C-BEB6-65B275B47CA4}" dt="2020-08-12T11:07:08.810" v="15" actId="1076"/>
          <ac:picMkLst>
            <pc:docMk/>
            <pc:sldMk cId="3144915622" sldId="327"/>
            <ac:picMk id="4" creationId="{3D645E3F-5302-436A-973D-016776D7F76D}"/>
          </ac:picMkLst>
        </pc:picChg>
      </pc:sldChg>
    </pc:docChg>
  </pc:docChgLst>
  <pc:docChgLst>
    <pc:chgData name="Rytkönen Säde" userId="S::sade.rytkonen@kuh.fi::f202550f-b24b-4024-b006-1ad803985f3c" providerId="AD" clId="Web-{71FC5F98-E4D5-42FB-BE04-FA54B073CC70}"/>
    <pc:docChg chg="modSld">
      <pc:chgData name="Rytkönen Säde" userId="S::sade.rytkonen@kuh.fi::f202550f-b24b-4024-b006-1ad803985f3c" providerId="AD" clId="Web-{71FC5F98-E4D5-42FB-BE04-FA54B073CC70}" dt="2020-06-16T09:34:15.783" v="29"/>
      <pc:docMkLst>
        <pc:docMk/>
      </pc:docMkLst>
      <pc:sldChg chg="modSp">
        <pc:chgData name="Rytkönen Säde" userId="S::sade.rytkonen@kuh.fi::f202550f-b24b-4024-b006-1ad803985f3c" providerId="AD" clId="Web-{71FC5F98-E4D5-42FB-BE04-FA54B073CC70}" dt="2020-06-16T09:34:15.783" v="29"/>
        <pc:sldMkLst>
          <pc:docMk/>
          <pc:sldMk cId="1480620765" sldId="324"/>
        </pc:sldMkLst>
        <pc:graphicFrameChg chg="mod modGraphic">
          <ac:chgData name="Rytkönen Säde" userId="S::sade.rytkonen@kuh.fi::f202550f-b24b-4024-b006-1ad803985f3c" providerId="AD" clId="Web-{71FC5F98-E4D5-42FB-BE04-FA54B073CC70}" dt="2020-06-16T09:34:15.783" v="29"/>
          <ac:graphicFrameMkLst>
            <pc:docMk/>
            <pc:sldMk cId="1480620765" sldId="324"/>
            <ac:graphicFrameMk id="4" creationId="{00000000-0000-0000-0000-000000000000}"/>
          </ac:graphicFrameMkLst>
        </pc:graphicFrameChg>
      </pc:sldChg>
    </pc:docChg>
  </pc:docChgLst>
  <pc:docChgLst>
    <pc:chgData name="Rytkönen Säde" userId="S::sade.rytkonen@kuh.fi::f202550f-b24b-4024-b006-1ad803985f3c" providerId="AD" clId="Web-{A462AA5C-7AC5-4D5B-89C5-056ABB8AA9E1}"/>
    <pc:docChg chg="modSld">
      <pc:chgData name="Rytkönen Säde" userId="S::sade.rytkonen@kuh.fi::f202550f-b24b-4024-b006-1ad803985f3c" providerId="AD" clId="Web-{A462AA5C-7AC5-4D5B-89C5-056ABB8AA9E1}" dt="2020-08-07T10:13:43.148" v="901"/>
      <pc:docMkLst>
        <pc:docMk/>
      </pc:docMkLst>
      <pc:sldChg chg="modSp">
        <pc:chgData name="Rytkönen Säde" userId="S::sade.rytkonen@kuh.fi::f202550f-b24b-4024-b006-1ad803985f3c" providerId="AD" clId="Web-{A462AA5C-7AC5-4D5B-89C5-056ABB8AA9E1}" dt="2020-08-07T09:28:42.373" v="531"/>
        <pc:sldMkLst>
          <pc:docMk/>
          <pc:sldMk cId="1092305564" sldId="321"/>
        </pc:sldMkLst>
        <pc:graphicFrameChg chg="mod modGraphic">
          <ac:chgData name="Rytkönen Säde" userId="S::sade.rytkonen@kuh.fi::f202550f-b24b-4024-b006-1ad803985f3c" providerId="AD" clId="Web-{A462AA5C-7AC5-4D5B-89C5-056ABB8AA9E1}" dt="2020-08-07T09:28:42.373" v="531"/>
          <ac:graphicFrameMkLst>
            <pc:docMk/>
            <pc:sldMk cId="1092305564" sldId="321"/>
            <ac:graphicFrameMk id="4" creationId="{00000000-0000-0000-0000-000000000000}"/>
          </ac:graphicFrameMkLst>
        </pc:graphicFrameChg>
      </pc:sldChg>
      <pc:sldChg chg="modSp">
        <pc:chgData name="Rytkönen Säde" userId="S::sade.rytkonen@kuh.fi::f202550f-b24b-4024-b006-1ad803985f3c" providerId="AD" clId="Web-{A462AA5C-7AC5-4D5B-89C5-056ABB8AA9E1}" dt="2020-08-07T10:10:31.364" v="897"/>
        <pc:sldMkLst>
          <pc:docMk/>
          <pc:sldMk cId="2812798222" sldId="322"/>
        </pc:sldMkLst>
        <pc:graphicFrameChg chg="mod modGraphic">
          <ac:chgData name="Rytkönen Säde" userId="S::sade.rytkonen@kuh.fi::f202550f-b24b-4024-b006-1ad803985f3c" providerId="AD" clId="Web-{A462AA5C-7AC5-4D5B-89C5-056ABB8AA9E1}" dt="2020-08-07T10:10:31.364" v="897"/>
          <ac:graphicFrameMkLst>
            <pc:docMk/>
            <pc:sldMk cId="2812798222" sldId="322"/>
            <ac:graphicFrameMk id="4" creationId="{00000000-0000-0000-0000-000000000000}"/>
          </ac:graphicFrameMkLst>
        </pc:graphicFrameChg>
      </pc:sldChg>
      <pc:sldChg chg="modSp">
        <pc:chgData name="Rytkönen Säde" userId="S::sade.rytkonen@kuh.fi::f202550f-b24b-4024-b006-1ad803985f3c" providerId="AD" clId="Web-{A462AA5C-7AC5-4D5B-89C5-056ABB8AA9E1}" dt="2020-08-07T10:13:43.148" v="901"/>
        <pc:sldMkLst>
          <pc:docMk/>
          <pc:sldMk cId="3134791501" sldId="323"/>
        </pc:sldMkLst>
        <pc:graphicFrameChg chg="mod modGraphic">
          <ac:chgData name="Rytkönen Säde" userId="S::sade.rytkonen@kuh.fi::f202550f-b24b-4024-b006-1ad803985f3c" providerId="AD" clId="Web-{A462AA5C-7AC5-4D5B-89C5-056ABB8AA9E1}" dt="2020-08-07T10:13:43.148" v="901"/>
          <ac:graphicFrameMkLst>
            <pc:docMk/>
            <pc:sldMk cId="3134791501" sldId="323"/>
            <ac:graphicFrameMk id="4" creationId="{00000000-0000-0000-0000-000000000000}"/>
          </ac:graphicFrameMkLst>
        </pc:graphicFrameChg>
      </pc:sldChg>
    </pc:docChg>
  </pc:docChgLst>
  <pc:docChgLst>
    <pc:chgData name="Rytkönen Säde" userId="S::sade.rytkonen@kuh.fi::f202550f-b24b-4024-b006-1ad803985f3c" providerId="AD" clId="Web-{96B2FD19-DC82-4EE3-933B-FA9DAF4CBEAE}"/>
    <pc:docChg chg="modSld">
      <pc:chgData name="Rytkönen Säde" userId="S::sade.rytkonen@kuh.fi::f202550f-b24b-4024-b006-1ad803985f3c" providerId="AD" clId="Web-{96B2FD19-DC82-4EE3-933B-FA9DAF4CBEAE}" dt="2020-08-28T06:20:50.278" v="7"/>
      <pc:docMkLst>
        <pc:docMk/>
      </pc:docMkLst>
      <pc:sldChg chg="modSp">
        <pc:chgData name="Rytkönen Säde" userId="S::sade.rytkonen@kuh.fi::f202550f-b24b-4024-b006-1ad803985f3c" providerId="AD" clId="Web-{96B2FD19-DC82-4EE3-933B-FA9DAF4CBEAE}" dt="2020-08-28T06:20:50.278" v="7"/>
        <pc:sldMkLst>
          <pc:docMk/>
          <pc:sldMk cId="2374959183" sldId="326"/>
        </pc:sldMkLst>
        <pc:graphicFrameChg chg="mod modGraphic">
          <ac:chgData name="Rytkönen Säde" userId="S::sade.rytkonen@kuh.fi::f202550f-b24b-4024-b006-1ad803985f3c" providerId="AD" clId="Web-{96B2FD19-DC82-4EE3-933B-FA9DAF4CBEAE}" dt="2020-08-28T06:20:50.278" v="7"/>
          <ac:graphicFrameMkLst>
            <pc:docMk/>
            <pc:sldMk cId="2374959183" sldId="326"/>
            <ac:graphicFrameMk id="4" creationId="{00000000-0000-0000-0000-000000000000}"/>
          </ac:graphicFrameMkLst>
        </pc:graphicFrameChg>
      </pc:sldChg>
    </pc:docChg>
  </pc:docChgLst>
  <pc:docChgLst>
    <pc:chgData name="Rytkönen Säde" userId="S::sade.rytkonen@kuh.fi::f202550f-b24b-4024-b006-1ad803985f3c" providerId="AD" clId="Web-{04DD8C4A-401E-4A55-F8B4-9DEBF1D1284E}"/>
    <pc:docChg chg="modSld">
      <pc:chgData name="Rytkönen Säde" userId="S::sade.rytkonen@kuh.fi::f202550f-b24b-4024-b006-1ad803985f3c" providerId="AD" clId="Web-{04DD8C4A-401E-4A55-F8B4-9DEBF1D1284E}" dt="2020-09-14T12:43:52.187" v="11" actId="20577"/>
      <pc:docMkLst>
        <pc:docMk/>
      </pc:docMkLst>
      <pc:sldChg chg="modSp">
        <pc:chgData name="Rytkönen Säde" userId="S::sade.rytkonen@kuh.fi::f202550f-b24b-4024-b006-1ad803985f3c" providerId="AD" clId="Web-{04DD8C4A-401E-4A55-F8B4-9DEBF1D1284E}" dt="2020-09-14T12:43:50.562" v="9" actId="20577"/>
        <pc:sldMkLst>
          <pc:docMk/>
          <pc:sldMk cId="3144915622" sldId="327"/>
        </pc:sldMkLst>
        <pc:spChg chg="mod">
          <ac:chgData name="Rytkönen Säde" userId="S::sade.rytkonen@kuh.fi::f202550f-b24b-4024-b006-1ad803985f3c" providerId="AD" clId="Web-{04DD8C4A-401E-4A55-F8B4-9DEBF1D1284E}" dt="2020-09-14T12:43:50.562" v="9" actId="20577"/>
          <ac:spMkLst>
            <pc:docMk/>
            <pc:sldMk cId="3144915622" sldId="327"/>
            <ac:spMk id="6" creationId="{C0A64998-0317-4BBB-839D-16B9A47FF2BC}"/>
          </ac:spMkLst>
        </pc:spChg>
      </pc:sldChg>
    </pc:docChg>
  </pc:docChgLst>
  <pc:docChgLst>
    <pc:chgData name="Rytkönen Säde" userId="S::sade.rytkonen@kuh.fi::f202550f-b24b-4024-b006-1ad803985f3c" providerId="AD" clId="Web-{743BD74E-B9DF-4863-5BDF-D5CE272A4081}"/>
    <pc:docChg chg="modSld">
      <pc:chgData name="Rytkönen Säde" userId="S::sade.rytkonen@kuh.fi::f202550f-b24b-4024-b006-1ad803985f3c" providerId="AD" clId="Web-{743BD74E-B9DF-4863-5BDF-D5CE272A4081}" dt="2020-09-13T09:26:21.554" v="2" actId="20577"/>
      <pc:docMkLst>
        <pc:docMk/>
      </pc:docMkLst>
      <pc:sldChg chg="modSp">
        <pc:chgData name="Rytkönen Säde" userId="S::sade.rytkonen@kuh.fi::f202550f-b24b-4024-b006-1ad803985f3c" providerId="AD" clId="Web-{743BD74E-B9DF-4863-5BDF-D5CE272A4081}" dt="2020-09-13T09:26:21.554" v="1" actId="20577"/>
        <pc:sldMkLst>
          <pc:docMk/>
          <pc:sldMk cId="2548147940" sldId="314"/>
        </pc:sldMkLst>
        <pc:spChg chg="mod">
          <ac:chgData name="Rytkönen Säde" userId="S::sade.rytkonen@kuh.fi::f202550f-b24b-4024-b006-1ad803985f3c" providerId="AD" clId="Web-{743BD74E-B9DF-4863-5BDF-D5CE272A4081}" dt="2020-09-13T09:26:21.554" v="1" actId="20577"/>
          <ac:spMkLst>
            <pc:docMk/>
            <pc:sldMk cId="2548147940" sldId="314"/>
            <ac:spMk id="8" creationId="{8443211E-DB9B-44F2-B23B-26B211C43B74}"/>
          </ac:spMkLst>
        </pc:spChg>
      </pc:sldChg>
    </pc:docChg>
  </pc:docChgLst>
  <pc:docChgLst>
    <pc:chgData name="Rytkönen Säde" userId="S::sade.rytkonen@kuh.fi::f202550f-b24b-4024-b006-1ad803985f3c" providerId="AD" clId="Web-{2E154653-A6AC-4DD3-8501-85B396640C67}"/>
    <pc:docChg chg="modSld">
      <pc:chgData name="Rytkönen Säde" userId="S::sade.rytkonen@kuh.fi::f202550f-b24b-4024-b006-1ad803985f3c" providerId="AD" clId="Web-{2E154653-A6AC-4DD3-8501-85B396640C67}" dt="2020-06-24T09:40:52.924" v="20" actId="1076"/>
      <pc:docMkLst>
        <pc:docMk/>
      </pc:docMkLst>
      <pc:sldChg chg="modSp">
        <pc:chgData name="Rytkönen Säde" userId="S::sade.rytkonen@kuh.fi::f202550f-b24b-4024-b006-1ad803985f3c" providerId="AD" clId="Web-{2E154653-A6AC-4DD3-8501-85B396640C67}" dt="2020-06-24T09:40:24.346" v="7"/>
        <pc:sldMkLst>
          <pc:docMk/>
          <pc:sldMk cId="1091832394" sldId="318"/>
        </pc:sldMkLst>
        <pc:graphicFrameChg chg="mod modGraphic">
          <ac:chgData name="Rytkönen Säde" userId="S::sade.rytkonen@kuh.fi::f202550f-b24b-4024-b006-1ad803985f3c" providerId="AD" clId="Web-{2E154653-A6AC-4DD3-8501-85B396640C67}" dt="2020-06-24T09:40:24.346" v="7"/>
          <ac:graphicFrameMkLst>
            <pc:docMk/>
            <pc:sldMk cId="1091832394" sldId="318"/>
            <ac:graphicFrameMk id="4" creationId="{00000000-0000-0000-0000-000000000000}"/>
          </ac:graphicFrameMkLst>
        </pc:graphicFrameChg>
      </pc:sldChg>
      <pc:sldChg chg="modSp">
        <pc:chgData name="Rytkönen Säde" userId="S::sade.rytkonen@kuh.fi::f202550f-b24b-4024-b006-1ad803985f3c" providerId="AD" clId="Web-{2E154653-A6AC-4DD3-8501-85B396640C67}" dt="2020-06-24T09:40:46.283" v="13"/>
        <pc:sldMkLst>
          <pc:docMk/>
          <pc:sldMk cId="159285869" sldId="320"/>
        </pc:sldMkLst>
        <pc:graphicFrameChg chg="mod modGraphic">
          <ac:chgData name="Rytkönen Säde" userId="S::sade.rytkonen@kuh.fi::f202550f-b24b-4024-b006-1ad803985f3c" providerId="AD" clId="Web-{2E154653-A6AC-4DD3-8501-85B396640C67}" dt="2020-06-24T09:40:46.283" v="13"/>
          <ac:graphicFrameMkLst>
            <pc:docMk/>
            <pc:sldMk cId="159285869" sldId="320"/>
            <ac:graphicFrameMk id="4" creationId="{00000000-0000-0000-0000-000000000000}"/>
          </ac:graphicFrameMkLst>
        </pc:graphicFrameChg>
      </pc:sldChg>
      <pc:sldChg chg="modSp">
        <pc:chgData name="Rytkönen Säde" userId="S::sade.rytkonen@kuh.fi::f202550f-b24b-4024-b006-1ad803985f3c" providerId="AD" clId="Web-{2E154653-A6AC-4DD3-8501-85B396640C67}" dt="2020-06-24T09:40:52.924" v="20" actId="1076"/>
        <pc:sldMkLst>
          <pc:docMk/>
          <pc:sldMk cId="1709392989" sldId="326"/>
        </pc:sldMkLst>
        <pc:spChg chg="mod">
          <ac:chgData name="Rytkönen Säde" userId="S::sade.rytkonen@kuh.fi::f202550f-b24b-4024-b006-1ad803985f3c" providerId="AD" clId="Web-{2E154653-A6AC-4DD3-8501-85B396640C67}" dt="2020-06-24T09:40:52.924" v="20" actId="1076"/>
          <ac:spMkLst>
            <pc:docMk/>
            <pc:sldMk cId="1709392989" sldId="326"/>
            <ac:spMk id="2" creationId="{BEA05917-4223-40B6-AE20-4A1A28DB05DD}"/>
          </ac:spMkLst>
        </pc:spChg>
      </pc:sldChg>
    </pc:docChg>
  </pc:docChgLst>
  <pc:docChgLst>
    <pc:chgData name="Rytkönen Säde" userId="S::sade.rytkonen@kuh.fi::f202550f-b24b-4024-b006-1ad803985f3c" providerId="AD" clId="Web-{8EE96E80-2F2F-46C9-8AF4-A5AD45D8A5AF}"/>
    <pc:docChg chg="modSld">
      <pc:chgData name="Rytkönen Säde" userId="S::sade.rytkonen@kuh.fi::f202550f-b24b-4024-b006-1ad803985f3c" providerId="AD" clId="Web-{8EE96E80-2F2F-46C9-8AF4-A5AD45D8A5AF}" dt="2020-02-25T12:21:52.828" v="69"/>
      <pc:docMkLst>
        <pc:docMk/>
      </pc:docMkLst>
      <pc:sldChg chg="modSp">
        <pc:chgData name="Rytkönen Säde" userId="S::sade.rytkonen@kuh.fi::f202550f-b24b-4024-b006-1ad803985f3c" providerId="AD" clId="Web-{8EE96E80-2F2F-46C9-8AF4-A5AD45D8A5AF}" dt="2020-02-25T12:21:52.828" v="69"/>
        <pc:sldMkLst>
          <pc:docMk/>
          <pc:sldMk cId="159285869" sldId="320"/>
        </pc:sldMkLst>
        <pc:graphicFrameChg chg="mod modGraphic">
          <ac:chgData name="Rytkönen Säde" userId="S::sade.rytkonen@kuh.fi::f202550f-b24b-4024-b006-1ad803985f3c" providerId="AD" clId="Web-{8EE96E80-2F2F-46C9-8AF4-A5AD45D8A5AF}" dt="2020-02-25T12:21:52.828" v="69"/>
          <ac:graphicFrameMkLst>
            <pc:docMk/>
            <pc:sldMk cId="159285869" sldId="320"/>
            <ac:graphicFrameMk id="4" creationId="{00000000-0000-0000-0000-000000000000}"/>
          </ac:graphicFrameMkLst>
        </pc:graphicFrameChg>
      </pc:sldChg>
      <pc:sldChg chg="modSp">
        <pc:chgData name="Rytkönen Säde" userId="S::sade.rytkonen@kuh.fi::f202550f-b24b-4024-b006-1ad803985f3c" providerId="AD" clId="Web-{8EE96E80-2F2F-46C9-8AF4-A5AD45D8A5AF}" dt="2020-02-25T11:50:45.036" v="17"/>
        <pc:sldMkLst>
          <pc:docMk/>
          <pc:sldMk cId="1092305564" sldId="321"/>
        </pc:sldMkLst>
        <pc:graphicFrameChg chg="mod modGraphic">
          <ac:chgData name="Rytkönen Säde" userId="S::sade.rytkonen@kuh.fi::f202550f-b24b-4024-b006-1ad803985f3c" providerId="AD" clId="Web-{8EE96E80-2F2F-46C9-8AF4-A5AD45D8A5AF}" dt="2020-02-25T11:50:45.036" v="17"/>
          <ac:graphicFrameMkLst>
            <pc:docMk/>
            <pc:sldMk cId="1092305564" sldId="321"/>
            <ac:graphicFrameMk id="4" creationId="{00000000-0000-0000-0000-000000000000}"/>
          </ac:graphicFrameMkLst>
        </pc:graphicFrameChg>
      </pc:sldChg>
      <pc:sldChg chg="modSp">
        <pc:chgData name="Rytkönen Säde" userId="S::sade.rytkonen@kuh.fi::f202550f-b24b-4024-b006-1ad803985f3c" providerId="AD" clId="Web-{8EE96E80-2F2F-46C9-8AF4-A5AD45D8A5AF}" dt="2020-02-25T11:43:45.847" v="9"/>
        <pc:sldMkLst>
          <pc:docMk/>
          <pc:sldMk cId="2812798222" sldId="322"/>
        </pc:sldMkLst>
        <pc:graphicFrameChg chg="mod modGraphic">
          <ac:chgData name="Rytkönen Säde" userId="S::sade.rytkonen@kuh.fi::f202550f-b24b-4024-b006-1ad803985f3c" providerId="AD" clId="Web-{8EE96E80-2F2F-46C9-8AF4-A5AD45D8A5AF}" dt="2020-02-25T11:43:45.847" v="9"/>
          <ac:graphicFrameMkLst>
            <pc:docMk/>
            <pc:sldMk cId="2812798222" sldId="322"/>
            <ac:graphicFrameMk id="4" creationId="{00000000-0000-0000-0000-000000000000}"/>
          </ac:graphicFrameMkLst>
        </pc:graphicFrameChg>
      </pc:sldChg>
    </pc:docChg>
  </pc:docChgLst>
  <pc:docChgLst>
    <pc:chgData name="Rytkönen Säde" userId="S::sade.rytkonen@kuh.fi::f202550f-b24b-4024-b006-1ad803985f3c" providerId="AD" clId="Web-{B8B68801-821E-4523-A4ED-74B78225C0BD}"/>
    <pc:docChg chg="modSld">
      <pc:chgData name="Rytkönen Säde" userId="S::sade.rytkonen@kuh.fi::f202550f-b24b-4024-b006-1ad803985f3c" providerId="AD" clId="Web-{B8B68801-821E-4523-A4ED-74B78225C0BD}" dt="2020-08-05T06:31:03.097" v="26"/>
      <pc:docMkLst>
        <pc:docMk/>
      </pc:docMkLst>
      <pc:sldChg chg="modSp">
        <pc:chgData name="Rytkönen Säde" userId="S::sade.rytkonen@kuh.fi::f202550f-b24b-4024-b006-1ad803985f3c" providerId="AD" clId="Web-{B8B68801-821E-4523-A4ED-74B78225C0BD}" dt="2020-08-05T06:29:14.390" v="4" actId="14100"/>
        <pc:sldMkLst>
          <pc:docMk/>
          <pc:sldMk cId="3116373605" sldId="317"/>
        </pc:sldMkLst>
        <pc:spChg chg="mod">
          <ac:chgData name="Rytkönen Säde" userId="S::sade.rytkonen@kuh.fi::f202550f-b24b-4024-b006-1ad803985f3c" providerId="AD" clId="Web-{B8B68801-821E-4523-A4ED-74B78225C0BD}" dt="2020-08-05T06:29:14.390" v="4" actId="14100"/>
          <ac:spMkLst>
            <pc:docMk/>
            <pc:sldMk cId="3116373605" sldId="317"/>
            <ac:spMk id="3" creationId="{00000000-0000-0000-0000-000000000000}"/>
          </ac:spMkLst>
        </pc:spChg>
      </pc:sldChg>
      <pc:sldChg chg="modSp">
        <pc:chgData name="Rytkönen Säde" userId="S::sade.rytkonen@kuh.fi::f202550f-b24b-4024-b006-1ad803985f3c" providerId="AD" clId="Web-{B8B68801-821E-4523-A4ED-74B78225C0BD}" dt="2020-08-05T06:30:47.253" v="24"/>
        <pc:sldMkLst>
          <pc:docMk/>
          <pc:sldMk cId="1480620765" sldId="324"/>
        </pc:sldMkLst>
        <pc:graphicFrameChg chg="mod modGraphic">
          <ac:chgData name="Rytkönen Säde" userId="S::sade.rytkonen@kuh.fi::f202550f-b24b-4024-b006-1ad803985f3c" providerId="AD" clId="Web-{B8B68801-821E-4523-A4ED-74B78225C0BD}" dt="2020-08-05T06:30:47.253" v="24"/>
          <ac:graphicFrameMkLst>
            <pc:docMk/>
            <pc:sldMk cId="1480620765" sldId="324"/>
            <ac:graphicFrameMk id="4" creationId="{00000000-0000-0000-0000-000000000000}"/>
          </ac:graphicFrameMkLst>
        </pc:graphicFrameChg>
      </pc:sldChg>
      <pc:sldChg chg="modSp">
        <pc:chgData name="Rytkönen Säde" userId="S::sade.rytkonen@kuh.fi::f202550f-b24b-4024-b006-1ad803985f3c" providerId="AD" clId="Web-{B8B68801-821E-4523-A4ED-74B78225C0BD}" dt="2020-08-05T06:31:03.097" v="26"/>
        <pc:sldMkLst>
          <pc:docMk/>
          <pc:sldMk cId="2924511011" sldId="325"/>
        </pc:sldMkLst>
        <pc:graphicFrameChg chg="mod modGraphic">
          <ac:chgData name="Rytkönen Säde" userId="S::sade.rytkonen@kuh.fi::f202550f-b24b-4024-b006-1ad803985f3c" providerId="AD" clId="Web-{B8B68801-821E-4523-A4ED-74B78225C0BD}" dt="2020-08-05T06:31:03.097" v="26"/>
          <ac:graphicFrameMkLst>
            <pc:docMk/>
            <pc:sldMk cId="2924511011" sldId="325"/>
            <ac:graphicFrameMk id="4" creationId="{00000000-0000-0000-0000-000000000000}"/>
          </ac:graphicFrameMkLst>
        </pc:graphicFrameChg>
      </pc:sldChg>
    </pc:docChg>
  </pc:docChgLst>
  <pc:docChgLst>
    <pc:chgData name="Rytkönen Säde" userId="S::sade.rytkonen@kuh.fi::f202550f-b24b-4024-b006-1ad803985f3c" providerId="AD" clId="Web-{FE64BEC7-6083-46F8-8D7F-0D2B75B48364}"/>
    <pc:docChg chg="modSld">
      <pc:chgData name="Rytkönen Säde" userId="S::sade.rytkonen@kuh.fi::f202550f-b24b-4024-b006-1ad803985f3c" providerId="AD" clId="Web-{FE64BEC7-6083-46F8-8D7F-0D2B75B48364}" dt="2020-06-12T13:25:55.807" v="91"/>
      <pc:docMkLst>
        <pc:docMk/>
      </pc:docMkLst>
      <pc:sldChg chg="modSp">
        <pc:chgData name="Rytkönen Säde" userId="S::sade.rytkonen@kuh.fi::f202550f-b24b-4024-b006-1ad803985f3c" providerId="AD" clId="Web-{FE64BEC7-6083-46F8-8D7F-0D2B75B48364}" dt="2020-06-12T13:25:12.620" v="55"/>
        <pc:sldMkLst>
          <pc:docMk/>
          <pc:sldMk cId="1091832394" sldId="318"/>
        </pc:sldMkLst>
        <pc:graphicFrameChg chg="mod modGraphic">
          <ac:chgData name="Rytkönen Säde" userId="S::sade.rytkonen@kuh.fi::f202550f-b24b-4024-b006-1ad803985f3c" providerId="AD" clId="Web-{FE64BEC7-6083-46F8-8D7F-0D2B75B48364}" dt="2020-06-12T13:25:12.620" v="55"/>
          <ac:graphicFrameMkLst>
            <pc:docMk/>
            <pc:sldMk cId="1091832394" sldId="318"/>
            <ac:graphicFrameMk id="4" creationId="{00000000-0000-0000-0000-000000000000}"/>
          </ac:graphicFrameMkLst>
        </pc:graphicFrameChg>
      </pc:sldChg>
      <pc:sldChg chg="modSp">
        <pc:chgData name="Rytkönen Säde" userId="S::sade.rytkonen@kuh.fi::f202550f-b24b-4024-b006-1ad803985f3c" providerId="AD" clId="Web-{FE64BEC7-6083-46F8-8D7F-0D2B75B48364}" dt="2020-06-12T13:25:55.807" v="91"/>
        <pc:sldMkLst>
          <pc:docMk/>
          <pc:sldMk cId="1480620765" sldId="324"/>
        </pc:sldMkLst>
        <pc:graphicFrameChg chg="mod modGraphic">
          <ac:chgData name="Rytkönen Säde" userId="S::sade.rytkonen@kuh.fi::f202550f-b24b-4024-b006-1ad803985f3c" providerId="AD" clId="Web-{FE64BEC7-6083-46F8-8D7F-0D2B75B48364}" dt="2020-06-12T13:25:55.807" v="91"/>
          <ac:graphicFrameMkLst>
            <pc:docMk/>
            <pc:sldMk cId="1480620765" sldId="324"/>
            <ac:graphicFrameMk id="4" creationId="{00000000-0000-0000-0000-000000000000}"/>
          </ac:graphicFrameMkLst>
        </pc:graphicFrameChg>
      </pc:sldChg>
    </pc:docChg>
  </pc:docChgLst>
  <pc:docChgLst>
    <pc:chgData name="Rytkönen Säde" userId="S::sade.rytkonen@kuh.fi::f202550f-b24b-4024-b006-1ad803985f3c" providerId="AD" clId="Web-{158FF253-1686-49E7-956F-65C095ED9D89}"/>
    <pc:docChg chg="modSld">
      <pc:chgData name="Rytkönen Säde" userId="S::sade.rytkonen@kuh.fi::f202550f-b24b-4024-b006-1ad803985f3c" providerId="AD" clId="Web-{158FF253-1686-49E7-956F-65C095ED9D89}" dt="2020-09-02T06:46:07.913" v="189"/>
      <pc:docMkLst>
        <pc:docMk/>
      </pc:docMkLst>
      <pc:sldChg chg="modSp">
        <pc:chgData name="Rytkönen Säde" userId="S::sade.rytkonen@kuh.fi::f202550f-b24b-4024-b006-1ad803985f3c" providerId="AD" clId="Web-{158FF253-1686-49E7-956F-65C095ED9D89}" dt="2020-09-02T06:45:26.395" v="113"/>
        <pc:sldMkLst>
          <pc:docMk/>
          <pc:sldMk cId="1091832394" sldId="318"/>
        </pc:sldMkLst>
        <pc:graphicFrameChg chg="mod modGraphic">
          <ac:chgData name="Rytkönen Säde" userId="S::sade.rytkonen@kuh.fi::f202550f-b24b-4024-b006-1ad803985f3c" providerId="AD" clId="Web-{158FF253-1686-49E7-956F-65C095ED9D89}" dt="2020-09-02T06:45:26.395" v="113"/>
          <ac:graphicFrameMkLst>
            <pc:docMk/>
            <pc:sldMk cId="1091832394" sldId="318"/>
            <ac:graphicFrameMk id="4" creationId="{00000000-0000-0000-0000-000000000000}"/>
          </ac:graphicFrameMkLst>
        </pc:graphicFrameChg>
      </pc:sldChg>
      <pc:sldChg chg="modSp">
        <pc:chgData name="Rytkönen Säde" userId="S::sade.rytkonen@kuh.fi::f202550f-b24b-4024-b006-1ad803985f3c" providerId="AD" clId="Web-{158FF253-1686-49E7-956F-65C095ED9D89}" dt="2020-09-02T06:46:07.913" v="189"/>
        <pc:sldMkLst>
          <pc:docMk/>
          <pc:sldMk cId="159285869" sldId="320"/>
        </pc:sldMkLst>
        <pc:graphicFrameChg chg="mod modGraphic">
          <ac:chgData name="Rytkönen Säde" userId="S::sade.rytkonen@kuh.fi::f202550f-b24b-4024-b006-1ad803985f3c" providerId="AD" clId="Web-{158FF253-1686-49E7-956F-65C095ED9D89}" dt="2020-09-02T06:46:07.913" v="189"/>
          <ac:graphicFrameMkLst>
            <pc:docMk/>
            <pc:sldMk cId="159285869" sldId="320"/>
            <ac:graphicFrameMk id="4" creationId="{00000000-0000-0000-0000-000000000000}"/>
          </ac:graphicFrameMkLst>
        </pc:graphicFrameChg>
      </pc:sldChg>
    </pc:docChg>
  </pc:docChgLst>
  <pc:docChgLst>
    <pc:chgData name="Rytkönen Säde" userId="S::sade.rytkonen@kuh.fi::f202550f-b24b-4024-b006-1ad803985f3c" providerId="AD" clId="Web-{DBFAC3A8-7344-42BD-AB09-FB171127C228}"/>
    <pc:docChg chg="modSld">
      <pc:chgData name="Rytkönen Säde" userId="S::sade.rytkonen@kuh.fi::f202550f-b24b-4024-b006-1ad803985f3c" providerId="AD" clId="Web-{DBFAC3A8-7344-42BD-AB09-FB171127C228}" dt="2020-08-11T09:36:48.584" v="6"/>
      <pc:docMkLst>
        <pc:docMk/>
      </pc:docMkLst>
      <pc:sldChg chg="modSp">
        <pc:chgData name="Rytkönen Säde" userId="S::sade.rytkonen@kuh.fi::f202550f-b24b-4024-b006-1ad803985f3c" providerId="AD" clId="Web-{DBFAC3A8-7344-42BD-AB09-FB171127C228}" dt="2020-08-11T09:36:48.584" v="6"/>
        <pc:sldMkLst>
          <pc:docMk/>
          <pc:sldMk cId="1091832394" sldId="318"/>
        </pc:sldMkLst>
        <pc:graphicFrameChg chg="mod modGraphic">
          <ac:chgData name="Rytkönen Säde" userId="S::sade.rytkonen@kuh.fi::f202550f-b24b-4024-b006-1ad803985f3c" providerId="AD" clId="Web-{DBFAC3A8-7344-42BD-AB09-FB171127C228}" dt="2020-08-11T09:36:48.584" v="6"/>
          <ac:graphicFrameMkLst>
            <pc:docMk/>
            <pc:sldMk cId="1091832394" sldId="318"/>
            <ac:graphicFrameMk id="4" creationId="{00000000-0000-0000-0000-000000000000}"/>
          </ac:graphicFrameMkLst>
        </pc:graphicFrameChg>
      </pc:sldChg>
      <pc:sldChg chg="modSp">
        <pc:chgData name="Rytkönen Säde" userId="S::sade.rytkonen@kuh.fi::f202550f-b24b-4024-b006-1ad803985f3c" providerId="AD" clId="Web-{DBFAC3A8-7344-42BD-AB09-FB171127C228}" dt="2020-08-11T09:32:26.349" v="3"/>
        <pc:sldMkLst>
          <pc:docMk/>
          <pc:sldMk cId="3134791501" sldId="323"/>
        </pc:sldMkLst>
        <pc:graphicFrameChg chg="mod modGraphic">
          <ac:chgData name="Rytkönen Säde" userId="S::sade.rytkonen@kuh.fi::f202550f-b24b-4024-b006-1ad803985f3c" providerId="AD" clId="Web-{DBFAC3A8-7344-42BD-AB09-FB171127C228}" dt="2020-08-11T09:32:26.349" v="3"/>
          <ac:graphicFrameMkLst>
            <pc:docMk/>
            <pc:sldMk cId="3134791501" sldId="323"/>
            <ac:graphicFrameMk id="4" creationId="{00000000-0000-0000-0000-000000000000}"/>
          </ac:graphicFrameMkLst>
        </pc:graphicFrameChg>
      </pc:sldChg>
    </pc:docChg>
  </pc:docChgLst>
  <pc:docChgLst>
    <pc:chgData name="Rytkönen Säde" userId="S::sade.rytkonen@kuh.fi::f202550f-b24b-4024-b006-1ad803985f3c" providerId="AD" clId="Web-{D75686EC-7B69-49EC-46CC-13AD9FFB9B19}"/>
    <pc:docChg chg="modSld">
      <pc:chgData name="Rytkönen Säde" userId="S::sade.rytkonen@kuh.fi::f202550f-b24b-4024-b006-1ad803985f3c" providerId="AD" clId="Web-{D75686EC-7B69-49EC-46CC-13AD9FFB9B19}" dt="2020-09-04T11:38:27.797" v="3"/>
      <pc:docMkLst>
        <pc:docMk/>
      </pc:docMkLst>
      <pc:sldChg chg="modSp">
        <pc:chgData name="Rytkönen Säde" userId="S::sade.rytkonen@kuh.fi::f202550f-b24b-4024-b006-1ad803985f3c" providerId="AD" clId="Web-{D75686EC-7B69-49EC-46CC-13AD9FFB9B19}" dt="2020-09-04T11:38:27.797" v="3"/>
        <pc:sldMkLst>
          <pc:docMk/>
          <pc:sldMk cId="159285869" sldId="320"/>
        </pc:sldMkLst>
        <pc:graphicFrameChg chg="mod modGraphic">
          <ac:chgData name="Rytkönen Säde" userId="S::sade.rytkonen@kuh.fi::f202550f-b24b-4024-b006-1ad803985f3c" providerId="AD" clId="Web-{D75686EC-7B69-49EC-46CC-13AD9FFB9B19}" dt="2020-09-04T11:38:27.797" v="3"/>
          <ac:graphicFrameMkLst>
            <pc:docMk/>
            <pc:sldMk cId="159285869" sldId="320"/>
            <ac:graphicFrameMk id="4" creationId="{00000000-0000-0000-0000-000000000000}"/>
          </ac:graphicFrameMkLst>
        </pc:graphicFrameChg>
      </pc:sldChg>
    </pc:docChg>
  </pc:docChgLst>
  <pc:docChgLst>
    <pc:chgData name="Rytkönen Säde" userId="S::sade.rytkonen@kuh.fi::f202550f-b24b-4024-b006-1ad803985f3c" providerId="AD" clId="Web-{B0099869-FF49-4F61-89A0-C61BBE95D15F}"/>
    <pc:docChg chg="modSld">
      <pc:chgData name="Rytkönen Säde" userId="S::sade.rytkonen@kuh.fi::f202550f-b24b-4024-b006-1ad803985f3c" providerId="AD" clId="Web-{B0099869-FF49-4F61-89A0-C61BBE95D15F}" dt="2020-08-07T08:42:55.586" v="1"/>
      <pc:docMkLst>
        <pc:docMk/>
      </pc:docMkLst>
      <pc:sldChg chg="modSp">
        <pc:chgData name="Rytkönen Säde" userId="S::sade.rytkonen@kuh.fi::f202550f-b24b-4024-b006-1ad803985f3c" providerId="AD" clId="Web-{B0099869-FF49-4F61-89A0-C61BBE95D15F}" dt="2020-08-07T08:42:55.586" v="1"/>
        <pc:sldMkLst>
          <pc:docMk/>
          <pc:sldMk cId="1092305564" sldId="321"/>
        </pc:sldMkLst>
        <pc:graphicFrameChg chg="mod modGraphic">
          <ac:chgData name="Rytkönen Säde" userId="S::sade.rytkonen@kuh.fi::f202550f-b24b-4024-b006-1ad803985f3c" providerId="AD" clId="Web-{B0099869-FF49-4F61-89A0-C61BBE95D15F}" dt="2020-08-07T08:42:55.586" v="1"/>
          <ac:graphicFrameMkLst>
            <pc:docMk/>
            <pc:sldMk cId="1092305564" sldId="321"/>
            <ac:graphicFrameMk id="4" creationId="{00000000-0000-0000-0000-000000000000}"/>
          </ac:graphicFrameMkLst>
        </pc:graphicFrameChg>
      </pc:sldChg>
    </pc:docChg>
  </pc:docChgLst>
  <pc:docChgLst>
    <pc:chgData name="Rytkönen Säde" userId="S::sade.rytkonen@kuh.fi::f202550f-b24b-4024-b006-1ad803985f3c" providerId="AD" clId="Web-{61BAB122-3728-42C1-9C30-5CA71BFE68E9}"/>
    <pc:docChg chg="modSld">
      <pc:chgData name="Rytkönen Säde" userId="S::sade.rytkonen@kuh.fi::f202550f-b24b-4024-b006-1ad803985f3c" providerId="AD" clId="Web-{61BAB122-3728-42C1-9C30-5CA71BFE68E9}" dt="2020-08-31T05:43:53.900" v="49"/>
      <pc:docMkLst>
        <pc:docMk/>
      </pc:docMkLst>
      <pc:sldChg chg="modSp">
        <pc:chgData name="Rytkönen Säde" userId="S::sade.rytkonen@kuh.fi::f202550f-b24b-4024-b006-1ad803985f3c" providerId="AD" clId="Web-{61BAB122-3728-42C1-9C30-5CA71BFE68E9}" dt="2020-08-31T05:36:14.335" v="15"/>
        <pc:sldMkLst>
          <pc:docMk/>
          <pc:sldMk cId="1091832394" sldId="318"/>
        </pc:sldMkLst>
        <pc:graphicFrameChg chg="mod modGraphic">
          <ac:chgData name="Rytkönen Säde" userId="S::sade.rytkonen@kuh.fi::f202550f-b24b-4024-b006-1ad803985f3c" providerId="AD" clId="Web-{61BAB122-3728-42C1-9C30-5CA71BFE68E9}" dt="2020-08-31T05:36:14.335" v="15"/>
          <ac:graphicFrameMkLst>
            <pc:docMk/>
            <pc:sldMk cId="1091832394" sldId="318"/>
            <ac:graphicFrameMk id="4" creationId="{00000000-0000-0000-0000-000000000000}"/>
          </ac:graphicFrameMkLst>
        </pc:graphicFrameChg>
      </pc:sldChg>
      <pc:sldChg chg="modSp">
        <pc:chgData name="Rytkönen Säde" userId="S::sade.rytkonen@kuh.fi::f202550f-b24b-4024-b006-1ad803985f3c" providerId="AD" clId="Web-{61BAB122-3728-42C1-9C30-5CA71BFE68E9}" dt="2020-08-31T05:43:53.900" v="49"/>
        <pc:sldMkLst>
          <pc:docMk/>
          <pc:sldMk cId="159285869" sldId="320"/>
        </pc:sldMkLst>
        <pc:graphicFrameChg chg="mod modGraphic">
          <ac:chgData name="Rytkönen Säde" userId="S::sade.rytkonen@kuh.fi::f202550f-b24b-4024-b006-1ad803985f3c" providerId="AD" clId="Web-{61BAB122-3728-42C1-9C30-5CA71BFE68E9}" dt="2020-08-31T05:43:53.900" v="49"/>
          <ac:graphicFrameMkLst>
            <pc:docMk/>
            <pc:sldMk cId="159285869" sldId="320"/>
            <ac:graphicFrameMk id="4" creationId="{00000000-0000-0000-0000-000000000000}"/>
          </ac:graphicFrameMkLst>
        </pc:graphicFrameChg>
      </pc:sldChg>
    </pc:docChg>
  </pc:docChgLst>
  <pc:docChgLst>
    <pc:chgData name="Rytkönen Säde" userId="S::sade.rytkonen@kuh.fi::f202550f-b24b-4024-b006-1ad803985f3c" providerId="AD" clId="Web-{BC451B6C-0EE2-442C-BC0A-EC8472964A76}"/>
    <pc:docChg chg="modSld">
      <pc:chgData name="Rytkönen Säde" userId="S::sade.rytkonen@kuh.fi::f202550f-b24b-4024-b006-1ad803985f3c" providerId="AD" clId="Web-{BC451B6C-0EE2-442C-BC0A-EC8472964A76}" dt="2020-06-15T10:13:23.602" v="107"/>
      <pc:docMkLst>
        <pc:docMk/>
      </pc:docMkLst>
      <pc:sldChg chg="modSp">
        <pc:chgData name="Rytkönen Säde" userId="S::sade.rytkonen@kuh.fi::f202550f-b24b-4024-b006-1ad803985f3c" providerId="AD" clId="Web-{BC451B6C-0EE2-442C-BC0A-EC8472964A76}" dt="2020-06-15T10:13:23.602" v="107"/>
        <pc:sldMkLst>
          <pc:docMk/>
          <pc:sldMk cId="1091832394" sldId="318"/>
        </pc:sldMkLst>
        <pc:graphicFrameChg chg="mod modGraphic">
          <ac:chgData name="Rytkönen Säde" userId="S::sade.rytkonen@kuh.fi::f202550f-b24b-4024-b006-1ad803985f3c" providerId="AD" clId="Web-{BC451B6C-0EE2-442C-BC0A-EC8472964A76}" dt="2020-06-15T10:13:23.602" v="107"/>
          <ac:graphicFrameMkLst>
            <pc:docMk/>
            <pc:sldMk cId="1091832394" sldId="318"/>
            <ac:graphicFrameMk id="4" creationId="{00000000-0000-0000-0000-000000000000}"/>
          </ac:graphicFrameMkLst>
        </pc:graphicFrameChg>
      </pc:sldChg>
      <pc:sldChg chg="modSp">
        <pc:chgData name="Rytkönen Säde" userId="S::sade.rytkonen@kuh.fi::f202550f-b24b-4024-b006-1ad803985f3c" providerId="AD" clId="Web-{BC451B6C-0EE2-442C-BC0A-EC8472964A76}" dt="2020-06-15T10:12:43.259" v="89"/>
        <pc:sldMkLst>
          <pc:docMk/>
          <pc:sldMk cId="159285869" sldId="320"/>
        </pc:sldMkLst>
        <pc:graphicFrameChg chg="mod modGraphic">
          <ac:chgData name="Rytkönen Säde" userId="S::sade.rytkonen@kuh.fi::f202550f-b24b-4024-b006-1ad803985f3c" providerId="AD" clId="Web-{BC451B6C-0EE2-442C-BC0A-EC8472964A76}" dt="2020-06-15T10:12:43.259" v="89"/>
          <ac:graphicFrameMkLst>
            <pc:docMk/>
            <pc:sldMk cId="159285869" sldId="320"/>
            <ac:graphicFrameMk id="4" creationId="{00000000-0000-0000-0000-000000000000}"/>
          </ac:graphicFrameMkLst>
        </pc:graphicFrameChg>
      </pc:sldChg>
    </pc:docChg>
  </pc:docChgLst>
  <pc:docChgLst>
    <pc:chgData name="Rytkönen Säde" userId="S::sade.rytkonen@kuh.fi::f202550f-b24b-4024-b006-1ad803985f3c" providerId="AD" clId="Web-{C14F2BE0-B6C8-4E19-A477-826BDFC1C9E8}"/>
    <pc:docChg chg="modSld">
      <pc:chgData name="Rytkönen Säde" userId="S::sade.rytkonen@kuh.fi::f202550f-b24b-4024-b006-1ad803985f3c" providerId="AD" clId="Web-{C14F2BE0-B6C8-4E19-A477-826BDFC1C9E8}" dt="2020-08-10T07:42:29.123" v="29"/>
      <pc:docMkLst>
        <pc:docMk/>
      </pc:docMkLst>
      <pc:sldChg chg="modSp">
        <pc:chgData name="Rytkönen Säde" userId="S::sade.rytkonen@kuh.fi::f202550f-b24b-4024-b006-1ad803985f3c" providerId="AD" clId="Web-{C14F2BE0-B6C8-4E19-A477-826BDFC1C9E8}" dt="2020-08-10T07:42:29.123" v="29"/>
        <pc:sldMkLst>
          <pc:docMk/>
          <pc:sldMk cId="1091832394" sldId="318"/>
        </pc:sldMkLst>
        <pc:graphicFrameChg chg="mod modGraphic">
          <ac:chgData name="Rytkönen Säde" userId="S::sade.rytkonen@kuh.fi::f202550f-b24b-4024-b006-1ad803985f3c" providerId="AD" clId="Web-{C14F2BE0-B6C8-4E19-A477-826BDFC1C9E8}" dt="2020-08-10T07:42:29.123" v="29"/>
          <ac:graphicFrameMkLst>
            <pc:docMk/>
            <pc:sldMk cId="1091832394" sldId="318"/>
            <ac:graphicFrameMk id="4" creationId="{00000000-0000-0000-0000-000000000000}"/>
          </ac:graphicFrameMkLst>
        </pc:graphicFrameChg>
      </pc:sldChg>
    </pc:docChg>
  </pc:docChgLst>
  <pc:docChgLst>
    <pc:chgData name="Rytkönen Säde" userId="S::sade.rytkonen@kuh.fi::f202550f-b24b-4024-b006-1ad803985f3c" providerId="AD" clId="Web-{E4B04339-850E-4EE9-B07F-59AD3E7CC067}"/>
    <pc:docChg chg="modSld">
      <pc:chgData name="Rytkönen Säde" userId="S::sade.rytkonen@kuh.fi::f202550f-b24b-4024-b006-1ad803985f3c" providerId="AD" clId="Web-{E4B04339-850E-4EE9-B07F-59AD3E7CC067}" dt="2020-02-20T11:44:19.582" v="115"/>
      <pc:docMkLst>
        <pc:docMk/>
      </pc:docMkLst>
      <pc:sldChg chg="modSp">
        <pc:chgData name="Rytkönen Säde" userId="S::sade.rytkonen@kuh.fi::f202550f-b24b-4024-b006-1ad803985f3c" providerId="AD" clId="Web-{E4B04339-850E-4EE9-B07F-59AD3E7CC067}" dt="2020-02-20T11:44:19.582" v="115"/>
        <pc:sldMkLst>
          <pc:docMk/>
          <pc:sldMk cId="1091832394" sldId="318"/>
        </pc:sldMkLst>
        <pc:graphicFrameChg chg="mod modGraphic">
          <ac:chgData name="Rytkönen Säde" userId="S::sade.rytkonen@kuh.fi::f202550f-b24b-4024-b006-1ad803985f3c" providerId="AD" clId="Web-{E4B04339-850E-4EE9-B07F-59AD3E7CC067}" dt="2020-02-20T11:44:19.582" v="115"/>
          <ac:graphicFrameMkLst>
            <pc:docMk/>
            <pc:sldMk cId="1091832394" sldId="318"/>
            <ac:graphicFrameMk id="4" creationId="{00000000-0000-0000-0000-000000000000}"/>
          </ac:graphicFrameMkLst>
        </pc:graphicFrameChg>
      </pc:sldChg>
    </pc:docChg>
  </pc:docChgLst>
  <pc:docChgLst>
    <pc:chgData name="Rytkönen Säde" userId="S::sade.rytkonen@kuh.fi::f202550f-b24b-4024-b006-1ad803985f3c" providerId="AD" clId="Web-{50A9DC21-6F44-4720-81FE-74B4994D8423}"/>
    <pc:docChg chg="modSld">
      <pc:chgData name="Rytkönen Säde" userId="S::sade.rytkonen@kuh.fi::f202550f-b24b-4024-b006-1ad803985f3c" providerId="AD" clId="Web-{50A9DC21-6F44-4720-81FE-74B4994D8423}" dt="2020-06-23T12:31:42.836" v="797"/>
      <pc:docMkLst>
        <pc:docMk/>
      </pc:docMkLst>
      <pc:sldChg chg="modSp">
        <pc:chgData name="Rytkönen Säde" userId="S::sade.rytkonen@kuh.fi::f202550f-b24b-4024-b006-1ad803985f3c" providerId="AD" clId="Web-{50A9DC21-6F44-4720-81FE-74B4994D8423}" dt="2020-06-23T12:31:42.836" v="797"/>
        <pc:sldMkLst>
          <pc:docMk/>
          <pc:sldMk cId="1091832394" sldId="318"/>
        </pc:sldMkLst>
        <pc:graphicFrameChg chg="mod modGraphic">
          <ac:chgData name="Rytkönen Säde" userId="S::sade.rytkonen@kuh.fi::f202550f-b24b-4024-b006-1ad803985f3c" providerId="AD" clId="Web-{50A9DC21-6F44-4720-81FE-74B4994D8423}" dt="2020-06-23T12:31:42.836" v="797"/>
          <ac:graphicFrameMkLst>
            <pc:docMk/>
            <pc:sldMk cId="1091832394" sldId="318"/>
            <ac:graphicFrameMk id="4" creationId="{00000000-0000-0000-0000-000000000000}"/>
          </ac:graphicFrameMkLst>
        </pc:graphicFrameChg>
      </pc:sldChg>
      <pc:sldChg chg="modSp">
        <pc:chgData name="Rytkönen Säde" userId="S::sade.rytkonen@kuh.fi::f202550f-b24b-4024-b006-1ad803985f3c" providerId="AD" clId="Web-{50A9DC21-6F44-4720-81FE-74B4994D8423}" dt="2020-06-23T11:57:33.973" v="51"/>
        <pc:sldMkLst>
          <pc:docMk/>
          <pc:sldMk cId="1092305564" sldId="321"/>
        </pc:sldMkLst>
        <pc:graphicFrameChg chg="mod modGraphic">
          <ac:chgData name="Rytkönen Säde" userId="S::sade.rytkonen@kuh.fi::f202550f-b24b-4024-b006-1ad803985f3c" providerId="AD" clId="Web-{50A9DC21-6F44-4720-81FE-74B4994D8423}" dt="2020-06-23T11:57:33.973" v="51"/>
          <ac:graphicFrameMkLst>
            <pc:docMk/>
            <pc:sldMk cId="1092305564" sldId="321"/>
            <ac:graphicFrameMk id="4" creationId="{00000000-0000-0000-0000-000000000000}"/>
          </ac:graphicFrameMkLst>
        </pc:graphicFrameChg>
      </pc:sldChg>
      <pc:sldChg chg="modSp">
        <pc:chgData name="Rytkönen Säde" userId="S::sade.rytkonen@kuh.fi::f202550f-b24b-4024-b006-1ad803985f3c" providerId="AD" clId="Web-{50A9DC21-6F44-4720-81FE-74B4994D8423}" dt="2020-06-23T11:59:12.256" v="327"/>
        <pc:sldMkLst>
          <pc:docMk/>
          <pc:sldMk cId="2812798222" sldId="322"/>
        </pc:sldMkLst>
        <pc:graphicFrameChg chg="mod modGraphic">
          <ac:chgData name="Rytkönen Säde" userId="S::sade.rytkonen@kuh.fi::f202550f-b24b-4024-b006-1ad803985f3c" providerId="AD" clId="Web-{50A9DC21-6F44-4720-81FE-74B4994D8423}" dt="2020-06-23T11:59:12.256" v="327"/>
          <ac:graphicFrameMkLst>
            <pc:docMk/>
            <pc:sldMk cId="2812798222" sldId="322"/>
            <ac:graphicFrameMk id="4" creationId="{00000000-0000-0000-0000-000000000000}"/>
          </ac:graphicFrameMkLst>
        </pc:graphicFrameChg>
      </pc:sldChg>
      <pc:sldChg chg="modSp">
        <pc:chgData name="Rytkönen Säde" userId="S::sade.rytkonen@kuh.fi::f202550f-b24b-4024-b006-1ad803985f3c" providerId="AD" clId="Web-{50A9DC21-6F44-4720-81FE-74B4994D8423}" dt="2020-06-23T11:53:53.891" v="9"/>
        <pc:sldMkLst>
          <pc:docMk/>
          <pc:sldMk cId="1480620765" sldId="324"/>
        </pc:sldMkLst>
        <pc:graphicFrameChg chg="mod modGraphic">
          <ac:chgData name="Rytkönen Säde" userId="S::sade.rytkonen@kuh.fi::f202550f-b24b-4024-b006-1ad803985f3c" providerId="AD" clId="Web-{50A9DC21-6F44-4720-81FE-74B4994D8423}" dt="2020-06-23T11:53:53.891" v="9"/>
          <ac:graphicFrameMkLst>
            <pc:docMk/>
            <pc:sldMk cId="1480620765" sldId="324"/>
            <ac:graphicFrameMk id="4" creationId="{00000000-0000-0000-0000-000000000000}"/>
          </ac:graphicFrameMkLst>
        </pc:graphicFrameChg>
      </pc:sldChg>
      <pc:sldChg chg="modSp">
        <pc:chgData name="Rytkönen Säde" userId="S::sade.rytkonen@kuh.fi::f202550f-b24b-4024-b006-1ad803985f3c" providerId="AD" clId="Web-{50A9DC21-6F44-4720-81FE-74B4994D8423}" dt="2020-06-23T12:15:41.101" v="555"/>
        <pc:sldMkLst>
          <pc:docMk/>
          <pc:sldMk cId="2924511011" sldId="325"/>
        </pc:sldMkLst>
        <pc:graphicFrameChg chg="mod modGraphic">
          <ac:chgData name="Rytkönen Säde" userId="S::sade.rytkonen@kuh.fi::f202550f-b24b-4024-b006-1ad803985f3c" providerId="AD" clId="Web-{50A9DC21-6F44-4720-81FE-74B4994D8423}" dt="2020-06-23T12:15:41.101" v="555"/>
          <ac:graphicFrameMkLst>
            <pc:docMk/>
            <pc:sldMk cId="2924511011" sldId="325"/>
            <ac:graphicFrameMk id="4" creationId="{00000000-0000-0000-0000-000000000000}"/>
          </ac:graphicFrameMkLst>
        </pc:graphicFrameChg>
      </pc:sldChg>
    </pc:docChg>
  </pc:docChgLst>
  <pc:docChgLst>
    <pc:chgData name="Rytkönen Säde" userId="S::sade.rytkonen@kuh.fi::f202550f-b24b-4024-b006-1ad803985f3c" providerId="AD" clId="Web-{E81FB076-0BD4-4532-8E94-2DAB26060E78}"/>
    <pc:docChg chg="modSld">
      <pc:chgData name="Rytkönen Säde" userId="S::sade.rytkonen@kuh.fi::f202550f-b24b-4024-b006-1ad803985f3c" providerId="AD" clId="Web-{E81FB076-0BD4-4532-8E94-2DAB26060E78}" dt="2020-08-03T12:54:58.113" v="53"/>
      <pc:docMkLst>
        <pc:docMk/>
      </pc:docMkLst>
      <pc:sldChg chg="modSp">
        <pc:chgData name="Rytkönen Säde" userId="S::sade.rytkonen@kuh.fi::f202550f-b24b-4024-b006-1ad803985f3c" providerId="AD" clId="Web-{E81FB076-0BD4-4532-8E94-2DAB26060E78}" dt="2020-08-03T12:54:58.113" v="53"/>
        <pc:sldMkLst>
          <pc:docMk/>
          <pc:sldMk cId="1091832394" sldId="318"/>
        </pc:sldMkLst>
        <pc:graphicFrameChg chg="mod modGraphic">
          <ac:chgData name="Rytkönen Säde" userId="S::sade.rytkonen@kuh.fi::f202550f-b24b-4024-b006-1ad803985f3c" providerId="AD" clId="Web-{E81FB076-0BD4-4532-8E94-2DAB26060E78}" dt="2020-08-03T12:54:58.113" v="53"/>
          <ac:graphicFrameMkLst>
            <pc:docMk/>
            <pc:sldMk cId="1091832394" sldId="318"/>
            <ac:graphicFrameMk id="4" creationId="{00000000-0000-0000-0000-000000000000}"/>
          </ac:graphicFrameMkLst>
        </pc:graphicFrameChg>
      </pc:sldChg>
      <pc:sldChg chg="modSp">
        <pc:chgData name="Rytkönen Säde" userId="S::sade.rytkonen@kuh.fi::f202550f-b24b-4024-b006-1ad803985f3c" providerId="AD" clId="Web-{E81FB076-0BD4-4532-8E94-2DAB26060E78}" dt="2020-08-03T12:49:59.561" v="5"/>
        <pc:sldMkLst>
          <pc:docMk/>
          <pc:sldMk cId="3612101897" sldId="319"/>
        </pc:sldMkLst>
        <pc:graphicFrameChg chg="mod modGraphic">
          <ac:chgData name="Rytkönen Säde" userId="S::sade.rytkonen@kuh.fi::f202550f-b24b-4024-b006-1ad803985f3c" providerId="AD" clId="Web-{E81FB076-0BD4-4532-8E94-2DAB26060E78}" dt="2020-08-03T12:49:59.561" v="5"/>
          <ac:graphicFrameMkLst>
            <pc:docMk/>
            <pc:sldMk cId="3612101897" sldId="319"/>
            <ac:graphicFrameMk id="4" creationId="{00000000-0000-0000-0000-000000000000}"/>
          </ac:graphicFrameMkLst>
        </pc:graphicFrameChg>
      </pc:sldChg>
      <pc:sldChg chg="modSp">
        <pc:chgData name="Rytkönen Säde" userId="S::sade.rytkonen@kuh.fi::f202550f-b24b-4024-b006-1ad803985f3c" providerId="AD" clId="Web-{E81FB076-0BD4-4532-8E94-2DAB26060E78}" dt="2020-08-03T12:54:00.503" v="47"/>
        <pc:sldMkLst>
          <pc:docMk/>
          <pc:sldMk cId="159285869" sldId="320"/>
        </pc:sldMkLst>
        <pc:graphicFrameChg chg="mod modGraphic">
          <ac:chgData name="Rytkönen Säde" userId="S::sade.rytkonen@kuh.fi::f202550f-b24b-4024-b006-1ad803985f3c" providerId="AD" clId="Web-{E81FB076-0BD4-4532-8E94-2DAB26060E78}" dt="2020-08-03T12:54:00.503" v="47"/>
          <ac:graphicFrameMkLst>
            <pc:docMk/>
            <pc:sldMk cId="159285869" sldId="320"/>
            <ac:graphicFrameMk id="4" creationId="{00000000-0000-0000-0000-000000000000}"/>
          </ac:graphicFrameMkLst>
        </pc:graphicFrameChg>
      </pc:sldChg>
      <pc:sldChg chg="modSp">
        <pc:chgData name="Rytkönen Säde" userId="S::sade.rytkonen@kuh.fi::f202550f-b24b-4024-b006-1ad803985f3c" providerId="AD" clId="Web-{E81FB076-0BD4-4532-8E94-2DAB26060E78}" dt="2020-08-03T12:51:32.407" v="19"/>
        <pc:sldMkLst>
          <pc:docMk/>
          <pc:sldMk cId="2812798222" sldId="322"/>
        </pc:sldMkLst>
        <pc:graphicFrameChg chg="mod modGraphic">
          <ac:chgData name="Rytkönen Säde" userId="S::sade.rytkonen@kuh.fi::f202550f-b24b-4024-b006-1ad803985f3c" providerId="AD" clId="Web-{E81FB076-0BD4-4532-8E94-2DAB26060E78}" dt="2020-08-03T12:51:32.407" v="19"/>
          <ac:graphicFrameMkLst>
            <pc:docMk/>
            <pc:sldMk cId="2812798222" sldId="322"/>
            <ac:graphicFrameMk id="4" creationId="{00000000-0000-0000-0000-000000000000}"/>
          </ac:graphicFrameMkLst>
        </pc:graphicFrameChg>
      </pc:sldChg>
      <pc:sldChg chg="modSp">
        <pc:chgData name="Rytkönen Säde" userId="S::sade.rytkonen@kuh.fi::f202550f-b24b-4024-b006-1ad803985f3c" providerId="AD" clId="Web-{E81FB076-0BD4-4532-8E94-2DAB26060E78}" dt="2020-08-03T12:53:24.487" v="45"/>
        <pc:sldMkLst>
          <pc:docMk/>
          <pc:sldMk cId="1480620765" sldId="324"/>
        </pc:sldMkLst>
        <pc:graphicFrameChg chg="mod modGraphic">
          <ac:chgData name="Rytkönen Säde" userId="S::sade.rytkonen@kuh.fi::f202550f-b24b-4024-b006-1ad803985f3c" providerId="AD" clId="Web-{E81FB076-0BD4-4532-8E94-2DAB26060E78}" dt="2020-08-03T12:53:24.487" v="45"/>
          <ac:graphicFrameMkLst>
            <pc:docMk/>
            <pc:sldMk cId="1480620765" sldId="324"/>
            <ac:graphicFrameMk id="4" creationId="{00000000-0000-0000-0000-000000000000}"/>
          </ac:graphicFrameMkLst>
        </pc:graphicFrameChg>
      </pc:sldChg>
    </pc:docChg>
  </pc:docChgLst>
  <pc:docChgLst>
    <pc:chgData name="Rytkönen Säde" userId="S::sade.rytkonen@kuh.fi::f202550f-b24b-4024-b006-1ad803985f3c" providerId="AD" clId="Web-{1E8F6153-597A-4A8F-87FB-1D53A7E36978}"/>
    <pc:docChg chg="addSld modSld">
      <pc:chgData name="Rytkönen Säde" userId="S::sade.rytkonen@kuh.fi::f202550f-b24b-4024-b006-1ad803985f3c" providerId="AD" clId="Web-{1E8F6153-597A-4A8F-87FB-1D53A7E36978}" dt="2020-02-25T14:24:32.837" v="59" actId="20577"/>
      <pc:docMkLst>
        <pc:docMk/>
      </pc:docMkLst>
      <pc:sldChg chg="modSp">
        <pc:chgData name="Rytkönen Säde" userId="S::sade.rytkonen@kuh.fi::f202550f-b24b-4024-b006-1ad803985f3c" providerId="AD" clId="Web-{1E8F6153-597A-4A8F-87FB-1D53A7E36978}" dt="2020-02-25T14:23:55.150" v="9"/>
        <pc:sldMkLst>
          <pc:docMk/>
          <pc:sldMk cId="3134791501" sldId="323"/>
        </pc:sldMkLst>
        <pc:graphicFrameChg chg="mod modGraphic">
          <ac:chgData name="Rytkönen Säde" userId="S::sade.rytkonen@kuh.fi::f202550f-b24b-4024-b006-1ad803985f3c" providerId="AD" clId="Web-{1E8F6153-597A-4A8F-87FB-1D53A7E36978}" dt="2020-02-25T14:23:55.150" v="9"/>
          <ac:graphicFrameMkLst>
            <pc:docMk/>
            <pc:sldMk cId="3134791501" sldId="323"/>
            <ac:graphicFrameMk id="4" creationId="{00000000-0000-0000-0000-000000000000}"/>
          </ac:graphicFrameMkLst>
        </pc:graphicFrameChg>
      </pc:sldChg>
      <pc:sldChg chg="modSp new">
        <pc:chgData name="Rytkönen Säde" userId="S::sade.rytkonen@kuh.fi::f202550f-b24b-4024-b006-1ad803985f3c" providerId="AD" clId="Web-{1E8F6153-597A-4A8F-87FB-1D53A7E36978}" dt="2020-02-25T14:24:31.462" v="57" actId="20577"/>
        <pc:sldMkLst>
          <pc:docMk/>
          <pc:sldMk cId="2094581288" sldId="326"/>
        </pc:sldMkLst>
        <pc:spChg chg="mod">
          <ac:chgData name="Rytkönen Säde" userId="S::sade.rytkonen@kuh.fi::f202550f-b24b-4024-b006-1ad803985f3c" providerId="AD" clId="Web-{1E8F6153-597A-4A8F-87FB-1D53A7E36978}" dt="2020-02-25T14:24:31.462" v="57" actId="20577"/>
          <ac:spMkLst>
            <pc:docMk/>
            <pc:sldMk cId="2094581288" sldId="326"/>
            <ac:spMk id="2" creationId="{3929EA31-EF6D-4BD4-B3AD-B4326A98269F}"/>
          </ac:spMkLst>
        </pc:spChg>
        <pc:spChg chg="mod">
          <ac:chgData name="Rytkönen Säde" userId="S::sade.rytkonen@kuh.fi::f202550f-b24b-4024-b006-1ad803985f3c" providerId="AD" clId="Web-{1E8F6153-597A-4A8F-87FB-1D53A7E36978}" dt="2020-02-25T14:24:27.634" v="13" actId="20577"/>
          <ac:spMkLst>
            <pc:docMk/>
            <pc:sldMk cId="2094581288" sldId="326"/>
            <ac:spMk id="3" creationId="{A651A183-EB3D-44C6-BF5D-EA23C281AACA}"/>
          </ac:spMkLst>
        </pc:spChg>
      </pc:sldChg>
    </pc:docChg>
  </pc:docChgLst>
  <pc:docChgLst>
    <pc:chgData name="Rytkönen Säde" userId="S::sade.rytkonen@kuh.fi::f202550f-b24b-4024-b006-1ad803985f3c" providerId="AD" clId="Web-{6D3DA551-DF52-4F0E-A4D0-FC99FAFF9575}"/>
    <pc:docChg chg="modSld">
      <pc:chgData name="Rytkönen Säde" userId="S::sade.rytkonen@kuh.fi::f202550f-b24b-4024-b006-1ad803985f3c" providerId="AD" clId="Web-{6D3DA551-DF52-4F0E-A4D0-FC99FAFF9575}" dt="2020-08-03T08:11:12.154" v="1133"/>
      <pc:docMkLst>
        <pc:docMk/>
      </pc:docMkLst>
      <pc:sldChg chg="modSp">
        <pc:chgData name="Rytkönen Säde" userId="S::sade.rytkonen@kuh.fi::f202550f-b24b-4024-b006-1ad803985f3c" providerId="AD" clId="Web-{6D3DA551-DF52-4F0E-A4D0-FC99FAFF9575}" dt="2020-08-03T08:11:12.154" v="1133"/>
        <pc:sldMkLst>
          <pc:docMk/>
          <pc:sldMk cId="1091832394" sldId="318"/>
        </pc:sldMkLst>
        <pc:graphicFrameChg chg="mod modGraphic">
          <ac:chgData name="Rytkönen Säde" userId="S::sade.rytkonen@kuh.fi::f202550f-b24b-4024-b006-1ad803985f3c" providerId="AD" clId="Web-{6D3DA551-DF52-4F0E-A4D0-FC99FAFF9575}" dt="2020-08-03T08:11:12.154" v="1133"/>
          <ac:graphicFrameMkLst>
            <pc:docMk/>
            <pc:sldMk cId="1091832394" sldId="318"/>
            <ac:graphicFrameMk id="4" creationId="{00000000-0000-0000-0000-000000000000}"/>
          </ac:graphicFrameMkLst>
        </pc:graphicFrameChg>
      </pc:sldChg>
      <pc:sldChg chg="modSp">
        <pc:chgData name="Rytkönen Säde" userId="S::sade.rytkonen@kuh.fi::f202550f-b24b-4024-b006-1ad803985f3c" providerId="AD" clId="Web-{6D3DA551-DF52-4F0E-A4D0-FC99FAFF9575}" dt="2020-08-03T07:45:04.536" v="495"/>
        <pc:sldMkLst>
          <pc:docMk/>
          <pc:sldMk cId="3612101897" sldId="319"/>
        </pc:sldMkLst>
        <pc:graphicFrameChg chg="mod modGraphic">
          <ac:chgData name="Rytkönen Säde" userId="S::sade.rytkonen@kuh.fi::f202550f-b24b-4024-b006-1ad803985f3c" providerId="AD" clId="Web-{6D3DA551-DF52-4F0E-A4D0-FC99FAFF9575}" dt="2020-08-03T07:45:04.536" v="495"/>
          <ac:graphicFrameMkLst>
            <pc:docMk/>
            <pc:sldMk cId="3612101897" sldId="319"/>
            <ac:graphicFrameMk id="4" creationId="{00000000-0000-0000-0000-000000000000}"/>
          </ac:graphicFrameMkLst>
        </pc:graphicFrameChg>
      </pc:sldChg>
      <pc:sldChg chg="modSp">
        <pc:chgData name="Rytkönen Säde" userId="S::sade.rytkonen@kuh.fi::f202550f-b24b-4024-b006-1ad803985f3c" providerId="AD" clId="Web-{6D3DA551-DF52-4F0E-A4D0-FC99FAFF9575}" dt="2020-08-03T07:59:24.628" v="923"/>
        <pc:sldMkLst>
          <pc:docMk/>
          <pc:sldMk cId="159285869" sldId="320"/>
        </pc:sldMkLst>
        <pc:graphicFrameChg chg="mod modGraphic">
          <ac:chgData name="Rytkönen Säde" userId="S::sade.rytkonen@kuh.fi::f202550f-b24b-4024-b006-1ad803985f3c" providerId="AD" clId="Web-{6D3DA551-DF52-4F0E-A4D0-FC99FAFF9575}" dt="2020-08-03T07:59:24.628" v="923"/>
          <ac:graphicFrameMkLst>
            <pc:docMk/>
            <pc:sldMk cId="159285869" sldId="320"/>
            <ac:graphicFrameMk id="4" creationId="{00000000-0000-0000-0000-000000000000}"/>
          </ac:graphicFrameMkLst>
        </pc:graphicFrameChg>
      </pc:sldChg>
    </pc:docChg>
  </pc:docChgLst>
  <pc:docChgLst>
    <pc:chgData name="Rytkönen Säde" userId="S::sade.rytkonen@kuh.fi::f202550f-b24b-4024-b006-1ad803985f3c" providerId="AD" clId="Web-{9E72318E-04B8-4AD4-101C-46DE7DB441D6}"/>
    <pc:docChg chg="modSld">
      <pc:chgData name="Rytkönen Säde" userId="S::sade.rytkonen@kuh.fi::f202550f-b24b-4024-b006-1ad803985f3c" providerId="AD" clId="Web-{9E72318E-04B8-4AD4-101C-46DE7DB441D6}" dt="2020-09-13T06:38:15.587" v="514" actId="20577"/>
      <pc:docMkLst>
        <pc:docMk/>
      </pc:docMkLst>
      <pc:sldChg chg="modSp">
        <pc:chgData name="Rytkönen Säde" userId="S::sade.rytkonen@kuh.fi::f202550f-b24b-4024-b006-1ad803985f3c" providerId="AD" clId="Web-{9E72318E-04B8-4AD4-101C-46DE7DB441D6}" dt="2020-09-13T06:34:53.442" v="95" actId="14100"/>
        <pc:sldMkLst>
          <pc:docMk/>
          <pc:sldMk cId="1235242656" sldId="313"/>
        </pc:sldMkLst>
        <pc:spChg chg="mod">
          <ac:chgData name="Rytkönen Säde" userId="S::sade.rytkonen@kuh.fi::f202550f-b24b-4024-b006-1ad803985f3c" providerId="AD" clId="Web-{9E72318E-04B8-4AD4-101C-46DE7DB441D6}" dt="2020-09-13T06:34:53.442" v="95" actId="14100"/>
          <ac:spMkLst>
            <pc:docMk/>
            <pc:sldMk cId="1235242656" sldId="313"/>
            <ac:spMk id="5" creationId="{00000000-0000-0000-0000-000000000000}"/>
          </ac:spMkLst>
        </pc:spChg>
      </pc:sldChg>
      <pc:sldChg chg="addSp delSp modSp">
        <pc:chgData name="Rytkönen Säde" userId="S::sade.rytkonen@kuh.fi::f202550f-b24b-4024-b006-1ad803985f3c" providerId="AD" clId="Web-{9E72318E-04B8-4AD4-101C-46DE7DB441D6}" dt="2020-09-13T06:38:08.009" v="512" actId="20577"/>
        <pc:sldMkLst>
          <pc:docMk/>
          <pc:sldMk cId="2548147940" sldId="314"/>
        </pc:sldMkLst>
        <pc:spChg chg="mod">
          <ac:chgData name="Rytkönen Säde" userId="S::sade.rytkonen@kuh.fi::f202550f-b24b-4024-b006-1ad803985f3c" providerId="AD" clId="Web-{9E72318E-04B8-4AD4-101C-46DE7DB441D6}" dt="2020-09-13T06:35:45.005" v="142" actId="1076"/>
          <ac:spMkLst>
            <pc:docMk/>
            <pc:sldMk cId="2548147940" sldId="314"/>
            <ac:spMk id="3" creationId="{00000000-0000-0000-0000-000000000000}"/>
          </ac:spMkLst>
        </pc:spChg>
        <pc:spChg chg="mod">
          <ac:chgData name="Rytkönen Säde" userId="S::sade.rytkonen@kuh.fi::f202550f-b24b-4024-b006-1ad803985f3c" providerId="AD" clId="Web-{9E72318E-04B8-4AD4-101C-46DE7DB441D6}" dt="2020-09-13T06:36:21.131" v="254" actId="1076"/>
          <ac:spMkLst>
            <pc:docMk/>
            <pc:sldMk cId="2548147940" sldId="314"/>
            <ac:spMk id="4" creationId="{00000000-0000-0000-0000-000000000000}"/>
          </ac:spMkLst>
        </pc:spChg>
        <pc:spChg chg="add del mod">
          <ac:chgData name="Rytkönen Säde" userId="S::sade.rytkonen@kuh.fi::f202550f-b24b-4024-b006-1ad803985f3c" providerId="AD" clId="Web-{9E72318E-04B8-4AD4-101C-46DE7DB441D6}" dt="2020-09-13T06:36:13.427" v="253"/>
          <ac:spMkLst>
            <pc:docMk/>
            <pc:sldMk cId="2548147940" sldId="314"/>
            <ac:spMk id="7" creationId="{4996A733-A16E-4AA3-8DBA-6373B838D3CF}"/>
          </ac:spMkLst>
        </pc:spChg>
        <pc:spChg chg="add mod">
          <ac:chgData name="Rytkönen Säde" userId="S::sade.rytkonen@kuh.fi::f202550f-b24b-4024-b006-1ad803985f3c" providerId="AD" clId="Web-{9E72318E-04B8-4AD4-101C-46DE7DB441D6}" dt="2020-09-13T06:38:08.009" v="512" actId="20577"/>
          <ac:spMkLst>
            <pc:docMk/>
            <pc:sldMk cId="2548147940" sldId="314"/>
            <ac:spMk id="8" creationId="{8443211E-DB9B-44F2-B23B-26B211C43B74}"/>
          </ac:spMkLst>
        </pc:spChg>
        <pc:spChg chg="mod">
          <ac:chgData name="Rytkönen Säde" userId="S::sade.rytkonen@kuh.fi::f202550f-b24b-4024-b006-1ad803985f3c" providerId="AD" clId="Web-{9E72318E-04B8-4AD4-101C-46DE7DB441D6}" dt="2020-09-13T06:36:06.943" v="247" actId="20577"/>
          <ac:spMkLst>
            <pc:docMk/>
            <pc:sldMk cId="2548147940" sldId="314"/>
            <ac:spMk id="16393" creationId="{00000000-0000-0000-0000-000000000000}"/>
          </ac:spMkLst>
        </pc:spChg>
      </pc:sldChg>
    </pc:docChg>
  </pc:docChgLst>
  <pc:docChgLst>
    <pc:chgData name="Hämäläinen Jaana" userId="502b1c0b-3f46-4acd-9604-697ca09f9a5b" providerId="ADAL" clId="{D7382936-822F-4E8B-9CCA-4BC2580944EF}"/>
    <pc:docChg chg="delSld">
      <pc:chgData name="Hämäläinen Jaana" userId="502b1c0b-3f46-4acd-9604-697ca09f9a5b" providerId="ADAL" clId="{D7382936-822F-4E8B-9CCA-4BC2580944EF}" dt="2020-08-07T12:09:20.515" v="0" actId="2696"/>
      <pc:docMkLst>
        <pc:docMk/>
      </pc:docMkLst>
      <pc:sldChg chg="del">
        <pc:chgData name="Hämäläinen Jaana" userId="502b1c0b-3f46-4acd-9604-697ca09f9a5b" providerId="ADAL" clId="{D7382936-822F-4E8B-9CCA-4BC2580944EF}" dt="2020-08-07T12:09:20.515" v="0" actId="2696"/>
        <pc:sldMkLst>
          <pc:docMk/>
          <pc:sldMk cId="1709392989" sldId="326"/>
        </pc:sldMkLst>
      </pc:sldChg>
    </pc:docChg>
  </pc:docChgLst>
  <pc:docChgLst>
    <pc:chgData name="Rytkönen Säde" userId="S::sade.rytkonen@kuh.fi::f202550f-b24b-4024-b006-1ad803985f3c" providerId="AD" clId="Web-{66727BC8-9878-4805-98A4-0EBE470403F5}"/>
    <pc:docChg chg="modSld">
      <pc:chgData name="Rytkönen Säde" userId="S::sade.rytkonen@kuh.fi::f202550f-b24b-4024-b006-1ad803985f3c" providerId="AD" clId="Web-{66727BC8-9878-4805-98A4-0EBE470403F5}" dt="2020-09-14T05:43:55.335" v="0" actId="1076"/>
      <pc:docMkLst>
        <pc:docMk/>
      </pc:docMkLst>
      <pc:sldChg chg="modSp">
        <pc:chgData name="Rytkönen Säde" userId="S::sade.rytkonen@kuh.fi::f202550f-b24b-4024-b006-1ad803985f3c" providerId="AD" clId="Web-{66727BC8-9878-4805-98A4-0EBE470403F5}" dt="2020-09-14T05:43:55.335" v="0" actId="1076"/>
        <pc:sldMkLst>
          <pc:docMk/>
          <pc:sldMk cId="2548147940" sldId="314"/>
        </pc:sldMkLst>
        <pc:spChg chg="mod">
          <ac:chgData name="Rytkönen Säde" userId="S::sade.rytkonen@kuh.fi::f202550f-b24b-4024-b006-1ad803985f3c" providerId="AD" clId="Web-{66727BC8-9878-4805-98A4-0EBE470403F5}" dt="2020-09-14T05:43:55.335" v="0" actId="1076"/>
          <ac:spMkLst>
            <pc:docMk/>
            <pc:sldMk cId="2548147940" sldId="314"/>
            <ac:spMk id="8" creationId="{8443211E-DB9B-44F2-B23B-26B211C43B74}"/>
          </ac:spMkLst>
        </pc:spChg>
      </pc:sldChg>
    </pc:docChg>
  </pc:docChgLst>
  <pc:docChgLst>
    <pc:chgData name="Törmi Helena" userId="S::helena.tormi@kuh.fi::037d21f0-ee9c-43d9-854b-692a3357b644" providerId="AD" clId="Web-{E14DAEF3-391E-4CD6-A442-5EA3B156FBEA}"/>
    <pc:docChg chg="modSld">
      <pc:chgData name="Törmi Helena" userId="S::helena.tormi@kuh.fi::037d21f0-ee9c-43d9-854b-692a3357b644" providerId="AD" clId="Web-{E14DAEF3-391E-4CD6-A442-5EA3B156FBEA}" dt="2020-06-16T09:49:29.515" v="111"/>
      <pc:docMkLst>
        <pc:docMk/>
      </pc:docMkLst>
      <pc:sldChg chg="modSp">
        <pc:chgData name="Törmi Helena" userId="S::helena.tormi@kuh.fi::037d21f0-ee9c-43d9-854b-692a3357b644" providerId="AD" clId="Web-{E14DAEF3-391E-4CD6-A442-5EA3B156FBEA}" dt="2020-06-16T09:49:29.515" v="111"/>
        <pc:sldMkLst>
          <pc:docMk/>
          <pc:sldMk cId="159285869" sldId="320"/>
        </pc:sldMkLst>
        <pc:graphicFrameChg chg="mod modGraphic">
          <ac:chgData name="Törmi Helena" userId="S::helena.tormi@kuh.fi::037d21f0-ee9c-43d9-854b-692a3357b644" providerId="AD" clId="Web-{E14DAEF3-391E-4CD6-A442-5EA3B156FBEA}" dt="2020-06-16T09:49:29.515" v="111"/>
          <ac:graphicFrameMkLst>
            <pc:docMk/>
            <pc:sldMk cId="159285869" sldId="320"/>
            <ac:graphicFrameMk id="4" creationId="{00000000-0000-0000-0000-000000000000}"/>
          </ac:graphicFrameMkLst>
        </pc:graphicFrameChg>
      </pc:sldChg>
    </pc:docChg>
  </pc:docChgLst>
  <pc:docChgLst>
    <pc:chgData name="Rytkönen Säde" userId="S::sade.rytkonen@kuh.fi::f202550f-b24b-4024-b006-1ad803985f3c" providerId="AD" clId="Web-{2A3A585F-3308-4F12-A2F3-67E158A4DD02}"/>
    <pc:docChg chg="modSld">
      <pc:chgData name="Rytkönen Säde" userId="S::sade.rytkonen@kuh.fi::f202550f-b24b-4024-b006-1ad803985f3c" providerId="AD" clId="Web-{2A3A585F-3308-4F12-A2F3-67E158A4DD02}" dt="2020-08-03T09:46:11.941" v="5" actId="20577"/>
      <pc:docMkLst>
        <pc:docMk/>
      </pc:docMkLst>
      <pc:sldChg chg="modSp">
        <pc:chgData name="Rytkönen Säde" userId="S::sade.rytkonen@kuh.fi::f202550f-b24b-4024-b006-1ad803985f3c" providerId="AD" clId="Web-{2A3A585F-3308-4F12-A2F3-67E158A4DD02}" dt="2020-08-03T09:46:11.941" v="4" actId="20577"/>
        <pc:sldMkLst>
          <pc:docMk/>
          <pc:sldMk cId="2725070537" sldId="311"/>
        </pc:sldMkLst>
        <pc:spChg chg="mod">
          <ac:chgData name="Rytkönen Säde" userId="S::sade.rytkonen@kuh.fi::f202550f-b24b-4024-b006-1ad803985f3c" providerId="AD" clId="Web-{2A3A585F-3308-4F12-A2F3-67E158A4DD02}" dt="2020-08-03T09:46:11.941" v="4" actId="20577"/>
          <ac:spMkLst>
            <pc:docMk/>
            <pc:sldMk cId="2725070537" sldId="311"/>
            <ac:spMk id="2" creationId="{00000000-0000-0000-0000-000000000000}"/>
          </ac:spMkLst>
        </pc:spChg>
      </pc:sldChg>
    </pc:docChg>
  </pc:docChgLst>
  <pc:docChgLst>
    <pc:chgData name="Rytkönen Säde" userId="S::sade.rytkonen@kuh.fi::f202550f-b24b-4024-b006-1ad803985f3c" providerId="AD" clId="Web-{ED2EF59B-689B-441E-B31A-BFEF590EC027}"/>
    <pc:docChg chg="addSld modSld">
      <pc:chgData name="Rytkönen Säde" userId="S::sade.rytkonen@kuh.fi::f202550f-b24b-4024-b006-1ad803985f3c" providerId="AD" clId="Web-{ED2EF59B-689B-441E-B31A-BFEF590EC027}" dt="2020-06-23T13:46:03.225" v="282"/>
      <pc:docMkLst>
        <pc:docMk/>
      </pc:docMkLst>
      <pc:sldChg chg="modSp">
        <pc:chgData name="Rytkönen Säde" userId="S::sade.rytkonen@kuh.fi::f202550f-b24b-4024-b006-1ad803985f3c" providerId="AD" clId="Web-{ED2EF59B-689B-441E-B31A-BFEF590EC027}" dt="2020-06-23T13:43:36.847" v="248"/>
        <pc:sldMkLst>
          <pc:docMk/>
          <pc:sldMk cId="1091832394" sldId="318"/>
        </pc:sldMkLst>
        <pc:graphicFrameChg chg="mod modGraphic">
          <ac:chgData name="Rytkönen Säde" userId="S::sade.rytkonen@kuh.fi::f202550f-b24b-4024-b006-1ad803985f3c" providerId="AD" clId="Web-{ED2EF59B-689B-441E-B31A-BFEF590EC027}" dt="2020-06-23T13:43:36.847" v="248"/>
          <ac:graphicFrameMkLst>
            <pc:docMk/>
            <pc:sldMk cId="1091832394" sldId="318"/>
            <ac:graphicFrameMk id="4" creationId="{00000000-0000-0000-0000-000000000000}"/>
          </ac:graphicFrameMkLst>
        </pc:graphicFrameChg>
      </pc:sldChg>
      <pc:sldChg chg="modSp">
        <pc:chgData name="Rytkönen Säde" userId="S::sade.rytkonen@kuh.fi::f202550f-b24b-4024-b006-1ad803985f3c" providerId="AD" clId="Web-{ED2EF59B-689B-441E-B31A-BFEF590EC027}" dt="2020-06-23T13:44:26.348" v="262"/>
        <pc:sldMkLst>
          <pc:docMk/>
          <pc:sldMk cId="3612101897" sldId="319"/>
        </pc:sldMkLst>
        <pc:graphicFrameChg chg="mod modGraphic">
          <ac:chgData name="Rytkönen Säde" userId="S::sade.rytkonen@kuh.fi::f202550f-b24b-4024-b006-1ad803985f3c" providerId="AD" clId="Web-{ED2EF59B-689B-441E-B31A-BFEF590EC027}" dt="2020-06-23T13:44:26.348" v="262"/>
          <ac:graphicFrameMkLst>
            <pc:docMk/>
            <pc:sldMk cId="3612101897" sldId="319"/>
            <ac:graphicFrameMk id="4" creationId="{00000000-0000-0000-0000-000000000000}"/>
          </ac:graphicFrameMkLst>
        </pc:graphicFrameChg>
      </pc:sldChg>
      <pc:sldChg chg="modSp">
        <pc:chgData name="Rytkönen Säde" userId="S::sade.rytkonen@kuh.fi::f202550f-b24b-4024-b006-1ad803985f3c" providerId="AD" clId="Web-{ED2EF59B-689B-441E-B31A-BFEF590EC027}" dt="2020-06-23T13:44:41.927" v="270"/>
        <pc:sldMkLst>
          <pc:docMk/>
          <pc:sldMk cId="159285869" sldId="320"/>
        </pc:sldMkLst>
        <pc:graphicFrameChg chg="mod modGraphic">
          <ac:chgData name="Rytkönen Säde" userId="S::sade.rytkonen@kuh.fi::f202550f-b24b-4024-b006-1ad803985f3c" providerId="AD" clId="Web-{ED2EF59B-689B-441E-B31A-BFEF590EC027}" dt="2020-06-23T13:44:41.927" v="270"/>
          <ac:graphicFrameMkLst>
            <pc:docMk/>
            <pc:sldMk cId="159285869" sldId="320"/>
            <ac:graphicFrameMk id="4" creationId="{00000000-0000-0000-0000-000000000000}"/>
          </ac:graphicFrameMkLst>
        </pc:graphicFrameChg>
      </pc:sldChg>
      <pc:sldChg chg="modSp">
        <pc:chgData name="Rytkönen Säde" userId="S::sade.rytkonen@kuh.fi::f202550f-b24b-4024-b006-1ad803985f3c" providerId="AD" clId="Web-{ED2EF59B-689B-441E-B31A-BFEF590EC027}" dt="2020-06-23T13:42:51.222" v="232"/>
        <pc:sldMkLst>
          <pc:docMk/>
          <pc:sldMk cId="1092305564" sldId="321"/>
        </pc:sldMkLst>
        <pc:graphicFrameChg chg="mod modGraphic">
          <ac:chgData name="Rytkönen Säde" userId="S::sade.rytkonen@kuh.fi::f202550f-b24b-4024-b006-1ad803985f3c" providerId="AD" clId="Web-{ED2EF59B-689B-441E-B31A-BFEF590EC027}" dt="2020-06-23T13:42:51.222" v="232"/>
          <ac:graphicFrameMkLst>
            <pc:docMk/>
            <pc:sldMk cId="1092305564" sldId="321"/>
            <ac:graphicFrameMk id="4" creationId="{00000000-0000-0000-0000-000000000000}"/>
          </ac:graphicFrameMkLst>
        </pc:graphicFrameChg>
      </pc:sldChg>
      <pc:sldChg chg="modSp">
        <pc:chgData name="Rytkönen Säde" userId="S::sade.rytkonen@kuh.fi::f202550f-b24b-4024-b006-1ad803985f3c" providerId="AD" clId="Web-{ED2EF59B-689B-441E-B31A-BFEF590EC027}" dt="2020-06-23T13:43:02.925" v="236"/>
        <pc:sldMkLst>
          <pc:docMk/>
          <pc:sldMk cId="2812798222" sldId="322"/>
        </pc:sldMkLst>
        <pc:graphicFrameChg chg="mod modGraphic">
          <ac:chgData name="Rytkönen Säde" userId="S::sade.rytkonen@kuh.fi::f202550f-b24b-4024-b006-1ad803985f3c" providerId="AD" clId="Web-{ED2EF59B-689B-441E-B31A-BFEF590EC027}" dt="2020-06-23T13:43:02.925" v="236"/>
          <ac:graphicFrameMkLst>
            <pc:docMk/>
            <pc:sldMk cId="2812798222" sldId="322"/>
            <ac:graphicFrameMk id="4" creationId="{00000000-0000-0000-0000-000000000000}"/>
          </ac:graphicFrameMkLst>
        </pc:graphicFrameChg>
      </pc:sldChg>
      <pc:sldChg chg="modSp">
        <pc:chgData name="Rytkönen Säde" userId="S::sade.rytkonen@kuh.fi::f202550f-b24b-4024-b006-1ad803985f3c" providerId="AD" clId="Web-{ED2EF59B-689B-441E-B31A-BFEF590EC027}" dt="2020-06-23T13:45:43.724" v="274"/>
        <pc:sldMkLst>
          <pc:docMk/>
          <pc:sldMk cId="3134791501" sldId="323"/>
        </pc:sldMkLst>
        <pc:graphicFrameChg chg="mod modGraphic">
          <ac:chgData name="Rytkönen Säde" userId="S::sade.rytkonen@kuh.fi::f202550f-b24b-4024-b006-1ad803985f3c" providerId="AD" clId="Web-{ED2EF59B-689B-441E-B31A-BFEF590EC027}" dt="2020-06-23T13:45:43.724" v="274"/>
          <ac:graphicFrameMkLst>
            <pc:docMk/>
            <pc:sldMk cId="3134791501" sldId="323"/>
            <ac:graphicFrameMk id="4" creationId="{00000000-0000-0000-0000-000000000000}"/>
          </ac:graphicFrameMkLst>
        </pc:graphicFrameChg>
      </pc:sldChg>
      <pc:sldChg chg="modSp">
        <pc:chgData name="Rytkönen Säde" userId="S::sade.rytkonen@kuh.fi::f202550f-b24b-4024-b006-1ad803985f3c" providerId="AD" clId="Web-{ED2EF59B-689B-441E-B31A-BFEF590EC027}" dt="2020-06-23T13:46:03.225" v="282"/>
        <pc:sldMkLst>
          <pc:docMk/>
          <pc:sldMk cId="1480620765" sldId="324"/>
        </pc:sldMkLst>
        <pc:graphicFrameChg chg="mod modGraphic">
          <ac:chgData name="Rytkönen Säde" userId="S::sade.rytkonen@kuh.fi::f202550f-b24b-4024-b006-1ad803985f3c" providerId="AD" clId="Web-{ED2EF59B-689B-441E-B31A-BFEF590EC027}" dt="2020-06-23T13:46:03.225" v="282"/>
          <ac:graphicFrameMkLst>
            <pc:docMk/>
            <pc:sldMk cId="1480620765" sldId="324"/>
            <ac:graphicFrameMk id="4" creationId="{00000000-0000-0000-0000-000000000000}"/>
          </ac:graphicFrameMkLst>
        </pc:graphicFrameChg>
      </pc:sldChg>
      <pc:sldChg chg="delSp modSp new">
        <pc:chgData name="Rytkönen Säde" userId="S::sade.rytkonen@kuh.fi::f202550f-b24b-4024-b006-1ad803985f3c" providerId="AD" clId="Web-{ED2EF59B-689B-441E-B31A-BFEF590EC027}" dt="2020-06-23T13:42:05.362" v="219" actId="20577"/>
        <pc:sldMkLst>
          <pc:docMk/>
          <pc:sldMk cId="1709392989" sldId="326"/>
        </pc:sldMkLst>
        <pc:spChg chg="mod">
          <ac:chgData name="Rytkönen Säde" userId="S::sade.rytkonen@kuh.fi::f202550f-b24b-4024-b006-1ad803985f3c" providerId="AD" clId="Web-{ED2EF59B-689B-441E-B31A-BFEF590EC027}" dt="2020-06-23T13:42:05.362" v="219" actId="20577"/>
          <ac:spMkLst>
            <pc:docMk/>
            <pc:sldMk cId="1709392989" sldId="326"/>
            <ac:spMk id="2" creationId="{BEA05917-4223-40B6-AE20-4A1A28DB05DD}"/>
          </ac:spMkLst>
        </pc:spChg>
        <pc:spChg chg="del">
          <ac:chgData name="Rytkönen Säde" userId="S::sade.rytkonen@kuh.fi::f202550f-b24b-4024-b006-1ad803985f3c" providerId="AD" clId="Web-{ED2EF59B-689B-441E-B31A-BFEF590EC027}" dt="2020-06-23T13:41:07.236" v="147"/>
          <ac:spMkLst>
            <pc:docMk/>
            <pc:sldMk cId="1709392989" sldId="326"/>
            <ac:spMk id="3" creationId="{F7A09F92-5A46-4176-B9A3-7E489ABAF3A3}"/>
          </ac:spMkLst>
        </pc:spChg>
      </pc:sldChg>
    </pc:docChg>
  </pc:docChgLst>
  <pc:docChgLst>
    <pc:chgData name="Rytkönen Säde" userId="S::sade.rytkonen@kuh.fi::f202550f-b24b-4024-b006-1ad803985f3c" providerId="AD" clId="Web-{649D2275-9E49-4877-AE75-EBA52E4B8149}"/>
    <pc:docChg chg="modSld">
      <pc:chgData name="Rytkönen Säde" userId="S::sade.rytkonen@kuh.fi::f202550f-b24b-4024-b006-1ad803985f3c" providerId="AD" clId="Web-{649D2275-9E49-4877-AE75-EBA52E4B8149}" dt="2020-08-31T11:11:49.214" v="22"/>
      <pc:docMkLst>
        <pc:docMk/>
      </pc:docMkLst>
      <pc:sldChg chg="modSp">
        <pc:chgData name="Rytkönen Säde" userId="S::sade.rytkonen@kuh.fi::f202550f-b24b-4024-b006-1ad803985f3c" providerId="AD" clId="Web-{649D2275-9E49-4877-AE75-EBA52E4B8149}" dt="2020-08-31T11:11:49.214" v="22"/>
        <pc:sldMkLst>
          <pc:docMk/>
          <pc:sldMk cId="1091832394" sldId="318"/>
        </pc:sldMkLst>
        <pc:graphicFrameChg chg="mod modGraphic">
          <ac:chgData name="Rytkönen Säde" userId="S::sade.rytkonen@kuh.fi::f202550f-b24b-4024-b006-1ad803985f3c" providerId="AD" clId="Web-{649D2275-9E49-4877-AE75-EBA52E4B8149}" dt="2020-08-31T11:11:49.214" v="22"/>
          <ac:graphicFrameMkLst>
            <pc:docMk/>
            <pc:sldMk cId="1091832394" sldId="318"/>
            <ac:graphicFrameMk id="4" creationId="{00000000-0000-0000-0000-000000000000}"/>
          </ac:graphicFrameMkLst>
        </pc:graphicFrameChg>
      </pc:sldChg>
      <pc:sldChg chg="modSp">
        <pc:chgData name="Rytkönen Säde" userId="S::sade.rytkonen@kuh.fi::f202550f-b24b-4024-b006-1ad803985f3c" providerId="AD" clId="Web-{649D2275-9E49-4877-AE75-EBA52E4B8149}" dt="2020-08-31T11:11:17.870" v="12" actId="20577"/>
        <pc:sldMkLst>
          <pc:docMk/>
          <pc:sldMk cId="3144915622" sldId="327"/>
        </pc:sldMkLst>
        <pc:spChg chg="mod">
          <ac:chgData name="Rytkönen Säde" userId="S::sade.rytkonen@kuh.fi::f202550f-b24b-4024-b006-1ad803985f3c" providerId="AD" clId="Web-{649D2275-9E49-4877-AE75-EBA52E4B8149}" dt="2020-08-31T11:11:17.870" v="12" actId="20577"/>
          <ac:spMkLst>
            <pc:docMk/>
            <pc:sldMk cId="3144915622" sldId="327"/>
            <ac:spMk id="6" creationId="{C0A64998-0317-4BBB-839D-16B9A47FF2BC}"/>
          </ac:spMkLst>
        </pc:spChg>
      </pc:sldChg>
    </pc:docChg>
  </pc:docChgLst>
  <pc:docChgLst>
    <pc:chgData name="Rytkönen Säde" userId="S::sade.rytkonen@kuh.fi::f202550f-b24b-4024-b006-1ad803985f3c" providerId="AD" clId="Web-{B9959283-8210-4142-68C1-0CB502D86672}"/>
    <pc:docChg chg="modSld">
      <pc:chgData name="Rytkönen Säde" userId="S::sade.rytkonen@kuh.fi::f202550f-b24b-4024-b006-1ad803985f3c" providerId="AD" clId="Web-{B9959283-8210-4142-68C1-0CB502D86672}" dt="2020-08-27T12:09:28.431" v="7"/>
      <pc:docMkLst>
        <pc:docMk/>
      </pc:docMkLst>
      <pc:sldChg chg="modSp">
        <pc:chgData name="Rytkönen Säde" userId="S::sade.rytkonen@kuh.fi::f202550f-b24b-4024-b006-1ad803985f3c" providerId="AD" clId="Web-{B9959283-8210-4142-68C1-0CB502D86672}" dt="2020-08-27T12:09:28.431" v="7"/>
        <pc:sldMkLst>
          <pc:docMk/>
          <pc:sldMk cId="2374959183" sldId="326"/>
        </pc:sldMkLst>
        <pc:graphicFrameChg chg="mod modGraphic">
          <ac:chgData name="Rytkönen Säde" userId="S::sade.rytkonen@kuh.fi::f202550f-b24b-4024-b006-1ad803985f3c" providerId="AD" clId="Web-{B9959283-8210-4142-68C1-0CB502D86672}" dt="2020-08-27T12:09:28.431" v="7"/>
          <ac:graphicFrameMkLst>
            <pc:docMk/>
            <pc:sldMk cId="2374959183" sldId="326"/>
            <ac:graphicFrameMk id="4" creationId="{00000000-0000-0000-0000-000000000000}"/>
          </ac:graphicFrameMkLst>
        </pc:graphicFrameChg>
      </pc:sldChg>
    </pc:docChg>
  </pc:docChgLst>
  <pc:docChgLst>
    <pc:chgData name="Rytkönen Säde" userId="S::sade.rytkonen@kuh.fi::f202550f-b24b-4024-b006-1ad803985f3c" providerId="AD" clId="Web-{1763DA2E-5388-49A5-8F29-C97660DB8447}"/>
    <pc:docChg chg="modSld">
      <pc:chgData name="Rytkönen Säde" userId="S::sade.rytkonen@kuh.fi::f202550f-b24b-4024-b006-1ad803985f3c" providerId="AD" clId="Web-{1763DA2E-5388-49A5-8F29-C97660DB8447}" dt="2020-06-22T14:59:57.887" v="115"/>
      <pc:docMkLst>
        <pc:docMk/>
      </pc:docMkLst>
      <pc:sldChg chg="modSp">
        <pc:chgData name="Rytkönen Säde" userId="S::sade.rytkonen@kuh.fi::f202550f-b24b-4024-b006-1ad803985f3c" providerId="AD" clId="Web-{1763DA2E-5388-49A5-8F29-C97660DB8447}" dt="2020-06-22T14:59:57.887" v="115"/>
        <pc:sldMkLst>
          <pc:docMk/>
          <pc:sldMk cId="159285869" sldId="320"/>
        </pc:sldMkLst>
        <pc:graphicFrameChg chg="mod modGraphic">
          <ac:chgData name="Rytkönen Säde" userId="S::sade.rytkonen@kuh.fi::f202550f-b24b-4024-b006-1ad803985f3c" providerId="AD" clId="Web-{1763DA2E-5388-49A5-8F29-C97660DB8447}" dt="2020-06-22T14:59:57.887" v="115"/>
          <ac:graphicFrameMkLst>
            <pc:docMk/>
            <pc:sldMk cId="159285869" sldId="320"/>
            <ac:graphicFrameMk id="4" creationId="{00000000-0000-0000-0000-000000000000}"/>
          </ac:graphicFrameMkLst>
        </pc:graphicFrameChg>
      </pc:sldChg>
      <pc:sldChg chg="modSp">
        <pc:chgData name="Rytkönen Säde" userId="S::sade.rytkonen@kuh.fi::f202550f-b24b-4024-b006-1ad803985f3c" providerId="AD" clId="Web-{1763DA2E-5388-49A5-8F29-C97660DB8447}" dt="2020-06-22T14:59:11.511" v="35"/>
        <pc:sldMkLst>
          <pc:docMk/>
          <pc:sldMk cId="1092305564" sldId="321"/>
        </pc:sldMkLst>
        <pc:graphicFrameChg chg="mod modGraphic">
          <ac:chgData name="Rytkönen Säde" userId="S::sade.rytkonen@kuh.fi::f202550f-b24b-4024-b006-1ad803985f3c" providerId="AD" clId="Web-{1763DA2E-5388-49A5-8F29-C97660DB8447}" dt="2020-06-22T14:59:11.511" v="35"/>
          <ac:graphicFrameMkLst>
            <pc:docMk/>
            <pc:sldMk cId="1092305564" sldId="321"/>
            <ac:graphicFrameMk id="4" creationId="{00000000-0000-0000-0000-000000000000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AB65D5-E0BD-4B4C-ADB0-E84FC7323AC5}" type="datetimeFigureOut">
              <a:rPr lang="fi-FI" smtClean="0"/>
              <a:t>15.9.2020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F94B55-4389-462B-87F4-9FC3E25F57F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59248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F94B55-4389-462B-87F4-9FC3E25F57FF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9373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F94B55-4389-462B-87F4-9FC3E25F57FF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477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>
              <a:lnSpc>
                <a:spcPct val="115000"/>
              </a:lnSpc>
              <a:spcBef>
                <a:spcPts val="0"/>
              </a:spcBef>
            </a:pPr>
            <a:r>
              <a:rPr lang="fi-FI" sz="1400" b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Vanhemmuus vahvistuu</a:t>
            </a:r>
          </a:p>
          <a:p>
            <a:pPr lvl="3">
              <a:lnSpc>
                <a:spcPct val="115000"/>
              </a:lnSpc>
              <a:spcBef>
                <a:spcPts val="0"/>
              </a:spcBef>
            </a:pPr>
            <a:r>
              <a:rPr lang="fi-FI" sz="1000" b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Vanhempien jaksamisen tuki</a:t>
            </a:r>
          </a:p>
          <a:p>
            <a:pPr lvl="3">
              <a:lnSpc>
                <a:spcPct val="115000"/>
              </a:lnSpc>
              <a:spcBef>
                <a:spcPts val="0"/>
              </a:spcBef>
            </a:pPr>
            <a:r>
              <a:rPr lang="fi-FI" sz="1000" b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Lastensuojeluilmoitukset, huostaanotot</a:t>
            </a:r>
          </a:p>
          <a:p>
            <a:pPr lvl="2">
              <a:lnSpc>
                <a:spcPct val="115000"/>
              </a:lnSpc>
              <a:spcBef>
                <a:spcPts val="0"/>
              </a:spcBef>
            </a:pPr>
            <a:r>
              <a:rPr lang="fi-FI" sz="1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Nuoret ovat päihteettömiä </a:t>
            </a:r>
          </a:p>
          <a:p>
            <a:pPr lvl="2">
              <a:lnSpc>
                <a:spcPct val="115000"/>
              </a:lnSpc>
              <a:spcBef>
                <a:spcPts val="0"/>
              </a:spcBef>
            </a:pPr>
            <a:r>
              <a:rPr lang="fi-FI" sz="1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Ennaltaehkäistään riippuvuuksia</a:t>
            </a:r>
          </a:p>
          <a:p>
            <a:pPr lvl="3">
              <a:lnSpc>
                <a:spcPct val="115000"/>
              </a:lnSpc>
              <a:spcBef>
                <a:spcPts val="0"/>
              </a:spcBef>
            </a:pPr>
            <a:r>
              <a:rPr lang="fi-FI" sz="1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Erityisesti ammatillisen oppilaitoksen nuoret</a:t>
            </a:r>
          </a:p>
          <a:p>
            <a:pPr lvl="3">
              <a:lnSpc>
                <a:spcPct val="115000"/>
              </a:lnSpc>
              <a:spcBef>
                <a:spcPts val="0"/>
              </a:spcBef>
            </a:pPr>
            <a:r>
              <a:rPr lang="fi-FI" sz="1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Netin käyttö</a:t>
            </a:r>
          </a:p>
          <a:p>
            <a:pPr lvl="2">
              <a:lnSpc>
                <a:spcPct val="115000"/>
              </a:lnSpc>
              <a:spcBef>
                <a:spcPts val="0"/>
              </a:spcBef>
            </a:pPr>
            <a:r>
              <a:rPr lang="fi-FI" sz="1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Aikuisten päihteiden käyttö ja riippuvuuksien aiheuttamat haitat vähenevät</a:t>
            </a:r>
          </a:p>
          <a:p>
            <a:pPr lvl="3">
              <a:lnSpc>
                <a:spcPct val="115000"/>
              </a:lnSpc>
              <a:spcBef>
                <a:spcPts val="0"/>
              </a:spcBef>
            </a:pPr>
            <a:r>
              <a:rPr lang="fi-FI" sz="1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Raskaana olevien tupakointi vähenee</a:t>
            </a:r>
          </a:p>
          <a:p>
            <a:pPr lvl="2">
              <a:lnSpc>
                <a:spcPct val="115000"/>
              </a:lnSpc>
              <a:spcBef>
                <a:spcPts val="0"/>
              </a:spcBef>
            </a:pPr>
            <a:r>
              <a:rPr lang="fi-FI" sz="1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Lasten ja nuorten mielenterveys kohenee</a:t>
            </a:r>
          </a:p>
          <a:p>
            <a:pPr lvl="2">
              <a:lnSpc>
                <a:spcPct val="115000"/>
              </a:lnSpc>
              <a:spcBef>
                <a:spcPts val="0"/>
              </a:spcBef>
            </a:pPr>
            <a:r>
              <a:rPr lang="fi-FI" sz="1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Aikuisten mielenterveysoireilu vähenee</a:t>
            </a:r>
          </a:p>
          <a:p>
            <a:pPr lvl="3">
              <a:lnSpc>
                <a:spcPct val="115000"/>
              </a:lnSpc>
              <a:spcBef>
                <a:spcPts val="0"/>
              </a:spcBef>
            </a:pPr>
            <a:r>
              <a:rPr lang="fi-FI" sz="1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Itsemurhien takia menetetyt elinvuodet vähenevät</a:t>
            </a:r>
          </a:p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F94B55-4389-462B-87F4-9FC3E25F57FF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10612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fi-FI" sz="1400" b="1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II Hyvä toiminta- ja työkyky (työkyky, toimeentulo, elintavat ja normaalipainoisuus, kokee itsensä terveeksi)</a:t>
            </a:r>
          </a:p>
          <a:p>
            <a:pPr lvl="2">
              <a:lnSpc>
                <a:spcPct val="115000"/>
              </a:lnSpc>
              <a:spcBef>
                <a:spcPts val="0"/>
              </a:spcBef>
            </a:pPr>
            <a:r>
              <a:rPr lang="fi-FI" sz="1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Edistetään hyvää ravitsemus- ja ruokakasvatusta</a:t>
            </a:r>
          </a:p>
          <a:p>
            <a:pPr lvl="3">
              <a:lnSpc>
                <a:spcPct val="115000"/>
              </a:lnSpc>
              <a:spcBef>
                <a:spcPts val="0"/>
              </a:spcBef>
            </a:pPr>
            <a:r>
              <a:rPr lang="fi-FI" sz="1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Erityisesti miehet vähemmän liha- ja makkaravalmisteita ja enemmän kasviksia</a:t>
            </a:r>
          </a:p>
          <a:p>
            <a:pPr lvl="2">
              <a:lnSpc>
                <a:spcPct val="115000"/>
              </a:lnSpc>
              <a:spcBef>
                <a:spcPts val="0"/>
              </a:spcBef>
            </a:pPr>
            <a:r>
              <a:rPr lang="fi-FI" sz="1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Ennaltaehkäistään ylipainoa kaikissa ikäryhmissä</a:t>
            </a:r>
          </a:p>
          <a:p>
            <a:pPr lvl="3">
              <a:lnSpc>
                <a:spcPct val="115000"/>
              </a:lnSpc>
              <a:spcBef>
                <a:spcPts val="0"/>
              </a:spcBef>
            </a:pPr>
            <a:r>
              <a:rPr lang="fi-FI" sz="1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Erityisesti lapset ja nuoret, pojat</a:t>
            </a:r>
          </a:p>
          <a:p>
            <a:pPr lvl="2">
              <a:lnSpc>
                <a:spcPct val="115000"/>
              </a:lnSpc>
              <a:spcBef>
                <a:spcPts val="0"/>
              </a:spcBef>
            </a:pPr>
            <a:r>
              <a:rPr lang="fi-FI" sz="1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Työkykyisten ja työllisten (erityisesti nuorten) määrä kasvaa</a:t>
            </a:r>
          </a:p>
          <a:p>
            <a:pPr lvl="3">
              <a:lnSpc>
                <a:spcPct val="115000"/>
              </a:lnSpc>
              <a:spcBef>
                <a:spcPts val="0"/>
              </a:spcBef>
            </a:pPr>
            <a:r>
              <a:rPr lang="fi-FI" sz="1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Ikävakioitu sairastavuusindeksi, koettu työkyky, työuupumus</a:t>
            </a:r>
          </a:p>
          <a:p>
            <a:pPr lvl="2">
              <a:lnSpc>
                <a:spcPct val="115000"/>
              </a:lnSpc>
              <a:spcBef>
                <a:spcPts val="0"/>
              </a:spcBef>
            </a:pPr>
            <a:r>
              <a:rPr lang="fi-FI" sz="1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Yhä useampi kokee terveytensä hyväksi </a:t>
            </a:r>
          </a:p>
          <a:p>
            <a:pPr lvl="2">
              <a:lnSpc>
                <a:spcPct val="115000"/>
              </a:lnSpc>
              <a:spcBef>
                <a:spcPts val="0"/>
              </a:spcBef>
            </a:pPr>
            <a:r>
              <a:rPr lang="fi-FI" sz="1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Liikunnan määrä lisääntyy kaikissa ikäryhmissä ja hengästyttävää ja hikoiluttavaa liikuntaa harrastaa yhä useampi</a:t>
            </a:r>
          </a:p>
          <a:p>
            <a:pPr lvl="3">
              <a:lnSpc>
                <a:spcPct val="115000"/>
              </a:lnSpc>
              <a:spcBef>
                <a:spcPts val="0"/>
              </a:spcBef>
            </a:pPr>
            <a:r>
              <a:rPr lang="fi-FI" sz="1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Erityisesti ammatillisessa koulutuksessa olevat</a:t>
            </a:r>
          </a:p>
          <a:p>
            <a:pPr lvl="2">
              <a:lnSpc>
                <a:spcPct val="115000"/>
              </a:lnSpc>
              <a:spcBef>
                <a:spcPts val="0"/>
              </a:spcBef>
            </a:pPr>
            <a:r>
              <a:rPr lang="fi-FI" sz="1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Ikäihmiset pysyvät pystyssä</a:t>
            </a:r>
            <a:endParaRPr lang="fi-FI" sz="14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F94B55-4389-462B-87F4-9FC3E25F57FF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16102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fi-FI" sz="1400" b="1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II Hyvä toiminta- ja työkyky (työkyky, toimeentulo, elintavat ja normaalipainoisuus, kokee itsensä terveeksi)</a:t>
            </a:r>
          </a:p>
          <a:p>
            <a:pPr lvl="2">
              <a:lnSpc>
                <a:spcPct val="115000"/>
              </a:lnSpc>
              <a:spcBef>
                <a:spcPts val="0"/>
              </a:spcBef>
            </a:pPr>
            <a:r>
              <a:rPr lang="fi-FI" sz="1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Edistetään hyvää ravitsemus- ja ruokakasvatusta</a:t>
            </a:r>
          </a:p>
          <a:p>
            <a:pPr lvl="3">
              <a:lnSpc>
                <a:spcPct val="115000"/>
              </a:lnSpc>
              <a:spcBef>
                <a:spcPts val="0"/>
              </a:spcBef>
            </a:pPr>
            <a:r>
              <a:rPr lang="fi-FI" sz="1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Erityisesti miehet vähemmän liha- ja makkaravalmisteita ja enemmän kasviksia</a:t>
            </a:r>
          </a:p>
          <a:p>
            <a:pPr lvl="2">
              <a:lnSpc>
                <a:spcPct val="115000"/>
              </a:lnSpc>
              <a:spcBef>
                <a:spcPts val="0"/>
              </a:spcBef>
            </a:pPr>
            <a:r>
              <a:rPr lang="fi-FI" sz="1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Ennaltaehkäistään ylipainoa kaikissa ikäryhmissä</a:t>
            </a:r>
          </a:p>
          <a:p>
            <a:pPr lvl="3">
              <a:lnSpc>
                <a:spcPct val="115000"/>
              </a:lnSpc>
              <a:spcBef>
                <a:spcPts val="0"/>
              </a:spcBef>
            </a:pPr>
            <a:r>
              <a:rPr lang="fi-FI" sz="1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Erityisesti lapset ja nuoret, pojat</a:t>
            </a:r>
          </a:p>
          <a:p>
            <a:pPr lvl="2">
              <a:lnSpc>
                <a:spcPct val="115000"/>
              </a:lnSpc>
              <a:spcBef>
                <a:spcPts val="0"/>
              </a:spcBef>
            </a:pPr>
            <a:r>
              <a:rPr lang="fi-FI" sz="1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Työkykyisten ja työllisten (erityisesti nuorten) määrä kasvaa</a:t>
            </a:r>
          </a:p>
          <a:p>
            <a:pPr lvl="3">
              <a:lnSpc>
                <a:spcPct val="115000"/>
              </a:lnSpc>
              <a:spcBef>
                <a:spcPts val="0"/>
              </a:spcBef>
            </a:pPr>
            <a:r>
              <a:rPr lang="fi-FI" sz="1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Ikävakioitu sairastavuusindeksi, koettu työkyky, työuupumus</a:t>
            </a:r>
          </a:p>
          <a:p>
            <a:pPr lvl="2">
              <a:lnSpc>
                <a:spcPct val="115000"/>
              </a:lnSpc>
              <a:spcBef>
                <a:spcPts val="0"/>
              </a:spcBef>
            </a:pPr>
            <a:r>
              <a:rPr lang="fi-FI" sz="1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Yhä useampi kokee terveytensä hyväksi </a:t>
            </a:r>
          </a:p>
          <a:p>
            <a:pPr lvl="2">
              <a:lnSpc>
                <a:spcPct val="115000"/>
              </a:lnSpc>
              <a:spcBef>
                <a:spcPts val="0"/>
              </a:spcBef>
            </a:pPr>
            <a:r>
              <a:rPr lang="fi-FI" sz="1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Liikunnan määrä lisääntyy kaikissa ikäryhmissä ja hengästyttävää ja hikoiluttavaa liikuntaa harrastaa yhä useampi</a:t>
            </a:r>
          </a:p>
          <a:p>
            <a:pPr lvl="3">
              <a:lnSpc>
                <a:spcPct val="115000"/>
              </a:lnSpc>
              <a:spcBef>
                <a:spcPts val="0"/>
              </a:spcBef>
            </a:pPr>
            <a:r>
              <a:rPr lang="fi-FI" sz="1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Erityisesti ammatillisessa koulutuksessa olevat</a:t>
            </a:r>
          </a:p>
          <a:p>
            <a:pPr lvl="2">
              <a:lnSpc>
                <a:spcPct val="115000"/>
              </a:lnSpc>
              <a:spcBef>
                <a:spcPts val="0"/>
              </a:spcBef>
            </a:pPr>
            <a:r>
              <a:rPr lang="fi-FI" sz="1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Ikäihmiset pysyvät pystyssä</a:t>
            </a:r>
            <a:endParaRPr lang="fi-FI" sz="14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F94B55-4389-462B-87F4-9FC3E25F57FF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7973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fi-FI" sz="1400" b="1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II Hyvä toiminta- ja työkyky (työkyky, toimeentulo, elintavat ja normaalipainoisuus, kokee itsensä terveeksi)</a:t>
            </a:r>
          </a:p>
          <a:p>
            <a:pPr lvl="2">
              <a:lnSpc>
                <a:spcPct val="115000"/>
              </a:lnSpc>
              <a:spcBef>
                <a:spcPts val="0"/>
              </a:spcBef>
            </a:pPr>
            <a:r>
              <a:rPr lang="fi-FI" sz="1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Edistetään hyvää ravitsemus- ja ruokakasvatusta</a:t>
            </a:r>
          </a:p>
          <a:p>
            <a:pPr lvl="3">
              <a:lnSpc>
                <a:spcPct val="115000"/>
              </a:lnSpc>
              <a:spcBef>
                <a:spcPts val="0"/>
              </a:spcBef>
            </a:pPr>
            <a:r>
              <a:rPr lang="fi-FI" sz="1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Erityisesti miehet vähemmän liha- ja makkaravalmisteita ja enemmän kasviksia</a:t>
            </a:r>
          </a:p>
          <a:p>
            <a:pPr lvl="2">
              <a:lnSpc>
                <a:spcPct val="115000"/>
              </a:lnSpc>
              <a:spcBef>
                <a:spcPts val="0"/>
              </a:spcBef>
            </a:pPr>
            <a:r>
              <a:rPr lang="fi-FI" sz="1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Ennaltaehkäistään ylipainoa kaikissa ikäryhmissä</a:t>
            </a:r>
          </a:p>
          <a:p>
            <a:pPr lvl="3">
              <a:lnSpc>
                <a:spcPct val="115000"/>
              </a:lnSpc>
              <a:spcBef>
                <a:spcPts val="0"/>
              </a:spcBef>
            </a:pPr>
            <a:r>
              <a:rPr lang="fi-FI" sz="1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Erityisesti lapset ja nuoret, pojat</a:t>
            </a:r>
          </a:p>
          <a:p>
            <a:pPr lvl="2">
              <a:lnSpc>
                <a:spcPct val="115000"/>
              </a:lnSpc>
              <a:spcBef>
                <a:spcPts val="0"/>
              </a:spcBef>
            </a:pPr>
            <a:r>
              <a:rPr lang="fi-FI" sz="1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Työkykyisten ja työllisten (erityisesti nuorten) määrä kasvaa</a:t>
            </a:r>
          </a:p>
          <a:p>
            <a:pPr lvl="3">
              <a:lnSpc>
                <a:spcPct val="115000"/>
              </a:lnSpc>
              <a:spcBef>
                <a:spcPts val="0"/>
              </a:spcBef>
            </a:pPr>
            <a:r>
              <a:rPr lang="fi-FI" sz="1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Ikävakioitu sairastavuusindeksi, koettu työkyky, työuupumus</a:t>
            </a:r>
          </a:p>
          <a:p>
            <a:pPr lvl="2">
              <a:lnSpc>
                <a:spcPct val="115000"/>
              </a:lnSpc>
              <a:spcBef>
                <a:spcPts val="0"/>
              </a:spcBef>
            </a:pPr>
            <a:r>
              <a:rPr lang="fi-FI" sz="1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Yhä useampi kokee terveytensä hyväksi </a:t>
            </a:r>
          </a:p>
          <a:p>
            <a:pPr lvl="2">
              <a:lnSpc>
                <a:spcPct val="115000"/>
              </a:lnSpc>
              <a:spcBef>
                <a:spcPts val="0"/>
              </a:spcBef>
            </a:pPr>
            <a:r>
              <a:rPr lang="fi-FI" sz="1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Liikunnan määrä lisääntyy kaikissa ikäryhmissä ja hengästyttävää ja hikoiluttavaa liikuntaa harrastaa yhä useampi</a:t>
            </a:r>
          </a:p>
          <a:p>
            <a:pPr lvl="3">
              <a:lnSpc>
                <a:spcPct val="115000"/>
              </a:lnSpc>
              <a:spcBef>
                <a:spcPts val="0"/>
              </a:spcBef>
            </a:pPr>
            <a:r>
              <a:rPr lang="fi-FI" sz="1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Erityisesti ammatillisessa koulutuksessa olevat</a:t>
            </a:r>
          </a:p>
          <a:p>
            <a:pPr lvl="2">
              <a:lnSpc>
                <a:spcPct val="115000"/>
              </a:lnSpc>
              <a:spcBef>
                <a:spcPts val="0"/>
              </a:spcBef>
            </a:pPr>
            <a:r>
              <a:rPr lang="fi-FI" sz="1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Ikäihmiset pysyvät pystyssä</a:t>
            </a:r>
            <a:endParaRPr lang="fi-FI" sz="14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F94B55-4389-462B-87F4-9FC3E25F57FF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36266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lnSpc>
                <a:spcPct val="115000"/>
              </a:lnSpc>
              <a:spcBef>
                <a:spcPts val="0"/>
              </a:spcBef>
              <a:buNone/>
              <a:defRPr/>
            </a:pPr>
            <a:r>
              <a:rPr lang="fi-FI" sz="1400" b="1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Osallisuuden vahvistuminen ja yksinäisyyden vähentäminen</a:t>
            </a:r>
          </a:p>
          <a:p>
            <a:pPr marL="1085850" lvl="2" indent="-171450">
              <a:lnSpc>
                <a:spcPct val="115000"/>
              </a:lnSpc>
              <a:spcBef>
                <a:spcPts val="0"/>
              </a:spcBef>
              <a:buFontTx/>
              <a:buChar char="-"/>
              <a:defRPr/>
            </a:pPr>
            <a:r>
              <a:rPr lang="fi-FI" sz="1400" b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Kukaan ei koe itseään yksinäiseksi</a:t>
            </a:r>
          </a:p>
          <a:p>
            <a:pPr marL="1543050" lvl="3" indent="-171450">
              <a:lnSpc>
                <a:spcPct val="115000"/>
              </a:lnSpc>
              <a:spcBef>
                <a:spcPts val="0"/>
              </a:spcBef>
              <a:buFontTx/>
              <a:buChar char="-"/>
              <a:defRPr/>
            </a:pPr>
            <a:r>
              <a:rPr lang="fi-FI" sz="1000" b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Erityisesti pojat (8. ja 9lk), työikäiset naiset, ikäihmiset miehet</a:t>
            </a:r>
          </a:p>
          <a:p>
            <a:pPr marL="1085850" lvl="2" indent="-171450">
              <a:lnSpc>
                <a:spcPct val="115000"/>
              </a:lnSpc>
              <a:spcBef>
                <a:spcPts val="0"/>
              </a:spcBef>
              <a:buFontTx/>
              <a:buChar char="-"/>
              <a:defRPr/>
            </a:pPr>
            <a:r>
              <a:rPr lang="fi-FI" sz="1400" b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Osallistavat toimintatavat ovat käytössä päätöksenteko- ja palveluprosesseissa </a:t>
            </a:r>
          </a:p>
          <a:p>
            <a:pPr marL="1085850" lvl="2" indent="-171450">
              <a:lnSpc>
                <a:spcPct val="115000"/>
              </a:lnSpc>
              <a:spcBef>
                <a:spcPts val="0"/>
              </a:spcBef>
              <a:buFontTx/>
              <a:buChar char="-"/>
              <a:defRPr/>
            </a:pPr>
            <a:r>
              <a:rPr lang="fi-FI" sz="1400" b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Järjestö- ja harrastustoiminaan aktiivisesti osallistuvien määrä lisääntyy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F94B55-4389-462B-87F4-9FC3E25F57FF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05524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lnSpc>
                <a:spcPct val="115000"/>
              </a:lnSpc>
              <a:spcBef>
                <a:spcPts val="0"/>
              </a:spcBef>
              <a:buNone/>
              <a:defRPr/>
            </a:pPr>
            <a:r>
              <a:rPr lang="fi-FI" sz="1400" b="1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Tapaturmien, väkivallan ja turvattomuuden ehkäiseminen</a:t>
            </a:r>
          </a:p>
          <a:p>
            <a:pPr lvl="2">
              <a:lnSpc>
                <a:spcPct val="115000"/>
              </a:lnSpc>
              <a:spcBef>
                <a:spcPts val="0"/>
              </a:spcBef>
              <a:defRPr/>
            </a:pPr>
            <a:r>
              <a:rPr lang="fi-FI" sz="1400" b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Ketään ei kiusata</a:t>
            </a:r>
          </a:p>
          <a:p>
            <a:pPr lvl="2">
              <a:lnSpc>
                <a:spcPct val="115000"/>
              </a:lnSpc>
              <a:spcBef>
                <a:spcPts val="0"/>
              </a:spcBef>
              <a:defRPr/>
            </a:pPr>
            <a:r>
              <a:rPr lang="fi-FI" sz="1400" b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Väkivaltaa tai sillä uhkailua ei sallita </a:t>
            </a:r>
            <a:r>
              <a:rPr lang="fi-FI" sz="140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(kotona tai kodin ulkopuolella) </a:t>
            </a:r>
          </a:p>
          <a:p>
            <a:pPr lvl="2">
              <a:lnSpc>
                <a:spcPct val="115000"/>
              </a:lnSpc>
              <a:spcBef>
                <a:spcPts val="0"/>
              </a:spcBef>
              <a:defRPr/>
            </a:pPr>
            <a:r>
              <a:rPr lang="fi-FI" sz="1400" b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Ikäihmisten koti on turvallinen </a:t>
            </a:r>
            <a:r>
              <a:rPr lang="fi-FI" sz="140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(kodin turvallisuuden tarkistuslista, koti- ja vapaa-ajan tapaturmat yli 65v)</a:t>
            </a:r>
          </a:p>
          <a:p>
            <a:pPr lvl="2">
              <a:lnSpc>
                <a:spcPct val="115000"/>
              </a:lnSpc>
              <a:spcBef>
                <a:spcPts val="0"/>
              </a:spcBef>
              <a:defRPr/>
            </a:pPr>
            <a:r>
              <a:rPr lang="fi-FI" sz="1400" b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Liikenneonnettomuudet vähenevät </a:t>
            </a:r>
            <a:r>
              <a:rPr lang="fi-FI" sz="140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(moponuoret, juuri ajokortin saaneet, ikääntyneiden ajokyky, rattijuopumus)</a:t>
            </a:r>
          </a:p>
          <a:p>
            <a:pPr lvl="2">
              <a:lnSpc>
                <a:spcPct val="115000"/>
              </a:lnSpc>
              <a:spcBef>
                <a:spcPts val="0"/>
              </a:spcBef>
              <a:defRPr/>
            </a:pPr>
            <a:r>
              <a:rPr lang="fi-FI" sz="1400" b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Terveellinen ja turvallinen ympäristö </a:t>
            </a:r>
            <a:r>
              <a:rPr lang="fi-FI" sz="140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(melu, sisäilma, talous- ja uimavesi, ilmanlaatu)</a:t>
            </a:r>
            <a:endParaRPr lang="fi-FI" sz="140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0">
              <a:lnSpc>
                <a:spcPct val="115000"/>
              </a:lnSpc>
              <a:spcBef>
                <a:spcPts val="0"/>
              </a:spcBef>
              <a:buNone/>
              <a:defRPr/>
            </a:pPr>
            <a:endParaRPr lang="fi-FI" sz="1400" b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F94B55-4389-462B-87F4-9FC3E25F57FF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50922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lnSpc>
                <a:spcPct val="115000"/>
              </a:lnSpc>
              <a:spcBef>
                <a:spcPts val="0"/>
              </a:spcBef>
              <a:buNone/>
              <a:defRPr/>
            </a:pPr>
            <a:r>
              <a:rPr lang="fi-FI" sz="1400" b="1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Tapaturmien, väkivallan ja turvattomuuden ehkäiseminen</a:t>
            </a:r>
          </a:p>
          <a:p>
            <a:pPr lvl="2">
              <a:lnSpc>
                <a:spcPct val="115000"/>
              </a:lnSpc>
              <a:spcBef>
                <a:spcPts val="0"/>
              </a:spcBef>
              <a:defRPr/>
            </a:pPr>
            <a:r>
              <a:rPr lang="fi-FI" sz="1400" b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Ketään ei kiusata</a:t>
            </a:r>
          </a:p>
          <a:p>
            <a:pPr lvl="2">
              <a:lnSpc>
                <a:spcPct val="115000"/>
              </a:lnSpc>
              <a:spcBef>
                <a:spcPts val="0"/>
              </a:spcBef>
              <a:defRPr/>
            </a:pPr>
            <a:r>
              <a:rPr lang="fi-FI" sz="1400" b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Väkivaltaa tai sillä uhkailua ei sallita </a:t>
            </a:r>
            <a:r>
              <a:rPr lang="fi-FI" sz="140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(kotona tai kodin ulkopuolella) </a:t>
            </a:r>
          </a:p>
          <a:p>
            <a:pPr lvl="2">
              <a:lnSpc>
                <a:spcPct val="115000"/>
              </a:lnSpc>
              <a:spcBef>
                <a:spcPts val="0"/>
              </a:spcBef>
              <a:defRPr/>
            </a:pPr>
            <a:r>
              <a:rPr lang="fi-FI" sz="1400" b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Ikäihmisten koti on turvallinen </a:t>
            </a:r>
            <a:r>
              <a:rPr lang="fi-FI" sz="140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(kodin turvallisuuden tarkistuslista, koti- ja vapaa-ajan tapaturmat yli 65v)</a:t>
            </a:r>
          </a:p>
          <a:p>
            <a:pPr lvl="2">
              <a:lnSpc>
                <a:spcPct val="115000"/>
              </a:lnSpc>
              <a:spcBef>
                <a:spcPts val="0"/>
              </a:spcBef>
              <a:defRPr/>
            </a:pPr>
            <a:r>
              <a:rPr lang="fi-FI" sz="1400" b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Liikenneonnettomuudet vähenevät </a:t>
            </a:r>
            <a:r>
              <a:rPr lang="fi-FI" sz="140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(moponuoret, juuri ajokortin saaneet, ikääntyneiden ajokyky, rattijuopumus)</a:t>
            </a:r>
          </a:p>
          <a:p>
            <a:pPr lvl="2">
              <a:lnSpc>
                <a:spcPct val="115000"/>
              </a:lnSpc>
              <a:spcBef>
                <a:spcPts val="0"/>
              </a:spcBef>
              <a:defRPr/>
            </a:pPr>
            <a:r>
              <a:rPr lang="fi-FI" sz="1400" b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Terveellinen ja turvallinen ympäristö </a:t>
            </a:r>
            <a:r>
              <a:rPr lang="fi-FI" sz="140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(melu, sisäilma, talous- ja uimavesi, ilmanlaatu)</a:t>
            </a:r>
            <a:endParaRPr lang="fi-FI" sz="140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0">
              <a:lnSpc>
                <a:spcPct val="115000"/>
              </a:lnSpc>
              <a:spcBef>
                <a:spcPts val="0"/>
              </a:spcBef>
              <a:buNone/>
              <a:defRPr/>
            </a:pPr>
            <a:endParaRPr lang="fi-FI" sz="1400" b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F94B55-4389-462B-87F4-9FC3E25F57FF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6146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914400" y="2751068"/>
            <a:ext cx="10363200" cy="1470025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828800" y="4437112"/>
            <a:ext cx="8534400" cy="528464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E6A616-6D7A-4129-A2B7-8D126A550BC6}" type="datetime1">
              <a:rPr lang="fi-FI" smtClean="0">
                <a:solidFill>
                  <a:prstClr val="white"/>
                </a:solidFill>
              </a:rPr>
              <a:pPr/>
              <a:t>15.9.2020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>
              <a:solidFill>
                <a:prstClr val="white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A53B8F-F37B-4582-A0C4-48C9C6EA476F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" y="-27258"/>
            <a:ext cx="12188560" cy="2088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Ryhmä 9"/>
          <p:cNvGrpSpPr/>
          <p:nvPr userDrawn="1"/>
        </p:nvGrpSpPr>
        <p:grpSpPr>
          <a:xfrm>
            <a:off x="815413" y="-27258"/>
            <a:ext cx="11376587" cy="2371332"/>
            <a:chOff x="611560" y="-27260"/>
            <a:chExt cx="8532440" cy="2371332"/>
          </a:xfrm>
        </p:grpSpPr>
        <p:pic>
          <p:nvPicPr>
            <p:cNvPr id="8" name="Picture 2"/>
            <p:cNvPicPr>
              <a:picLocks noChangeAspect="1" noChangeArrowheads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00" r="22574"/>
            <a:stretch/>
          </p:blipFill>
          <p:spPr bwMode="auto">
            <a:xfrm>
              <a:off x="1403648" y="-27260"/>
              <a:ext cx="7740352" cy="2371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Kuva 10"/>
            <p:cNvPicPr>
              <a:picLocks noChangeAspect="1"/>
            </p:cNvPicPr>
            <p:nvPr userDrawn="1"/>
          </p:nvPicPr>
          <p:blipFill>
            <a:blip r:embed="rId4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560" y="260435"/>
              <a:ext cx="2160240" cy="1512717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177564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C9BFA-5558-4240-AAB2-0DADA97C0B15}" type="datetime1">
              <a:rPr lang="fi-FI" smtClean="0">
                <a:solidFill>
                  <a:prstClr val="white"/>
                </a:solidFill>
              </a:rPr>
              <a:pPr/>
              <a:t>15.9.2020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white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53B8F-F37B-4582-A0C4-48C9C6EA476F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635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839200" y="1484785"/>
            <a:ext cx="2743200" cy="4281339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09600" y="1484785"/>
            <a:ext cx="8026400" cy="4281339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3B460-86BD-4510-B7D0-39978EE30562}" type="datetime1">
              <a:rPr lang="fi-FI" smtClean="0">
                <a:solidFill>
                  <a:prstClr val="white"/>
                </a:solidFill>
              </a:rPr>
              <a:pPr/>
              <a:t>15.9.2020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white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53B8F-F37B-4582-A0C4-48C9C6EA476F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1802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1" y="6018784"/>
            <a:ext cx="1926400" cy="753600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05" y="0"/>
            <a:ext cx="12221809" cy="5138064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911425" y="1604808"/>
            <a:ext cx="5856651" cy="2400265"/>
          </a:xfrm>
        </p:spPr>
        <p:txBody>
          <a:bodyPr anchor="b">
            <a:normAutofit/>
          </a:bodyPr>
          <a:lstStyle>
            <a:lvl1pPr algn="l">
              <a:defRPr sz="4800" b="1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Otsikko tähän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911425" y="4101083"/>
            <a:ext cx="5856651" cy="1440161"/>
          </a:xfrm>
        </p:spPr>
        <p:txBody>
          <a:bodyPr>
            <a:normAutofit/>
          </a:bodyPr>
          <a:lstStyle>
            <a:lvl1pPr marL="0" indent="0" algn="l">
              <a:buNone/>
              <a:defRPr sz="2133" b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Alaotsikko tähän</a:t>
            </a:r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857" y="5973459"/>
            <a:ext cx="1017131" cy="720000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527" y="6069384"/>
            <a:ext cx="742820" cy="768000"/>
          </a:xfrm>
          <a:prstGeom prst="rect">
            <a:avLst/>
          </a:prstGeom>
        </p:spPr>
      </p:pic>
      <p:pic>
        <p:nvPicPr>
          <p:cNvPr id="9" name="Kuva 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136" y="6069384"/>
            <a:ext cx="1678184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1625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Peru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467" b="1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Otsikko tähän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9600" y="1604797"/>
            <a:ext cx="10972800" cy="4320000"/>
          </a:xfrm>
        </p:spPr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1" y="6018784"/>
            <a:ext cx="1926400" cy="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3391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erusdia - kuva oik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467" b="1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Otsikko tähän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09600" y="1604797"/>
            <a:ext cx="7790656" cy="4320000"/>
          </a:xfrm>
        </p:spPr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Sisällön paikkamerkki 2"/>
          <p:cNvSpPr>
            <a:spLocks noGrp="1"/>
          </p:cNvSpPr>
          <p:nvPr>
            <p:ph sz="half" idx="10" hasCustomPrompt="1"/>
          </p:nvPr>
        </p:nvSpPr>
        <p:spPr>
          <a:xfrm>
            <a:off x="8496267" y="1604797"/>
            <a:ext cx="3456384" cy="4320000"/>
          </a:xfrm>
        </p:spPr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i-FI"/>
              <a:t>Kuva tähän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1" y="6018784"/>
            <a:ext cx="1926400" cy="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5103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erusdia - kuva vas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609600" y="274639"/>
            <a:ext cx="10972800" cy="1143000"/>
          </a:xfrm>
        </p:spPr>
        <p:txBody>
          <a:bodyPr>
            <a:normAutofit/>
          </a:bodyPr>
          <a:lstStyle>
            <a:lvl1pPr>
              <a:defRPr sz="3467" b="1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Otsikko tähän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161995" y="1604797"/>
            <a:ext cx="7790656" cy="4320000"/>
          </a:xfrm>
        </p:spPr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Sisällön paikkamerkki 2"/>
          <p:cNvSpPr>
            <a:spLocks noGrp="1"/>
          </p:cNvSpPr>
          <p:nvPr>
            <p:ph sz="half" idx="10" hasCustomPrompt="1"/>
          </p:nvPr>
        </p:nvSpPr>
        <p:spPr>
          <a:xfrm>
            <a:off x="609600" y="1604797"/>
            <a:ext cx="3456384" cy="4320000"/>
          </a:xfrm>
        </p:spPr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i-FI"/>
              <a:t>Kuva tähän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1" y="6018784"/>
            <a:ext cx="1926400" cy="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2037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Peru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467" b="1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Otsikko tähän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9600" y="1604797"/>
            <a:ext cx="10972800" cy="3888000"/>
          </a:xfrm>
        </p:spPr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1" y="6018784"/>
            <a:ext cx="1926400" cy="753600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999" y="5093617"/>
            <a:ext cx="1801080" cy="1728000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835" y="4916797"/>
            <a:ext cx="2191308" cy="2016000"/>
          </a:xfrm>
          <a:prstGeom prst="rect">
            <a:avLst/>
          </a:prstGeom>
        </p:spPr>
      </p:pic>
      <p:pic>
        <p:nvPicPr>
          <p:cNvPr id="12" name="Kuva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151" y="5133243"/>
            <a:ext cx="1346196" cy="1248000"/>
          </a:xfrm>
          <a:prstGeom prst="rect">
            <a:avLst/>
          </a:prstGeom>
        </p:spPr>
      </p:pic>
      <p:pic>
        <p:nvPicPr>
          <p:cNvPr id="14" name="Kuva 1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268" y="5178784"/>
            <a:ext cx="3466733" cy="1680000"/>
          </a:xfrm>
          <a:prstGeom prst="rect">
            <a:avLst/>
          </a:prstGeom>
        </p:spPr>
      </p:pic>
      <p:pic>
        <p:nvPicPr>
          <p:cNvPr id="18" name="Kuva 1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288" y="5109373"/>
            <a:ext cx="1622669" cy="1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4868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Peru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467" b="1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Otsikko tähän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9600" y="1604797"/>
            <a:ext cx="10972800" cy="3888000"/>
          </a:xfrm>
        </p:spPr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1" y="6018784"/>
            <a:ext cx="1926400" cy="753600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483" y="5061181"/>
            <a:ext cx="1701020" cy="1632000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285" y="5157192"/>
            <a:ext cx="1812417" cy="1680000"/>
          </a:xfrm>
          <a:prstGeom prst="rect">
            <a:avLst/>
          </a:prstGeom>
        </p:spPr>
      </p:pic>
      <p:pic>
        <p:nvPicPr>
          <p:cNvPr id="9" name="Kuva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096" y="5157341"/>
            <a:ext cx="1848349" cy="1344000"/>
          </a:xfrm>
          <a:prstGeom prst="rect">
            <a:avLst/>
          </a:prstGeom>
        </p:spPr>
      </p:pic>
      <p:pic>
        <p:nvPicPr>
          <p:cNvPr id="19" name="Kuva 1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627" y="5157341"/>
            <a:ext cx="2004436" cy="1344000"/>
          </a:xfrm>
          <a:prstGeom prst="rect">
            <a:avLst/>
          </a:prstGeom>
        </p:spPr>
      </p:pic>
      <p:pic>
        <p:nvPicPr>
          <p:cNvPr id="20" name="Kuva 19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811" y="5157363"/>
            <a:ext cx="1826092" cy="1680000"/>
          </a:xfrm>
          <a:prstGeom prst="rect">
            <a:avLst/>
          </a:prstGeom>
        </p:spPr>
      </p:pic>
      <p:pic>
        <p:nvPicPr>
          <p:cNvPr id="21" name="Kuva 20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788" y="5205352"/>
            <a:ext cx="1241337" cy="13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1455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3_Peru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467" b="1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Otsikko tähän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9600" y="1604797"/>
            <a:ext cx="10972800" cy="3888000"/>
          </a:xfrm>
        </p:spPr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1" y="6018784"/>
            <a:ext cx="1926400" cy="753600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037" y="5253203"/>
            <a:ext cx="1915987" cy="1776000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3412" y="5061181"/>
            <a:ext cx="1437225" cy="1488000"/>
          </a:xfrm>
          <a:prstGeom prst="rect">
            <a:avLst/>
          </a:prstGeom>
        </p:spPr>
      </p:pic>
      <p:pic>
        <p:nvPicPr>
          <p:cNvPr id="11" name="Kuva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231" y="5349213"/>
            <a:ext cx="1915983" cy="1776000"/>
          </a:xfrm>
          <a:prstGeom prst="rect">
            <a:avLst/>
          </a:prstGeom>
        </p:spPr>
      </p:pic>
      <p:pic>
        <p:nvPicPr>
          <p:cNvPr id="12" name="Kuva 1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203" y="5253203"/>
            <a:ext cx="1483584" cy="1536000"/>
          </a:xfrm>
          <a:prstGeom prst="rect">
            <a:avLst/>
          </a:prstGeom>
        </p:spPr>
      </p:pic>
      <p:pic>
        <p:nvPicPr>
          <p:cNvPr id="15" name="Kuva 14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289" y="5157192"/>
            <a:ext cx="1298136" cy="1344000"/>
          </a:xfrm>
          <a:prstGeom prst="rect">
            <a:avLst/>
          </a:prstGeom>
        </p:spPr>
      </p:pic>
      <p:pic>
        <p:nvPicPr>
          <p:cNvPr id="13" name="Kuva 12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712" y="5781213"/>
            <a:ext cx="1074480" cy="9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6071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elkkä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/>
          <p:cNvSpPr>
            <a:spLocks noGrp="1"/>
          </p:cNvSpPr>
          <p:nvPr>
            <p:ph type="title" hasCustomPrompt="1"/>
          </p:nvPr>
        </p:nvSpPr>
        <p:spPr>
          <a:xfrm>
            <a:off x="609600" y="274639"/>
            <a:ext cx="10972800" cy="1143000"/>
          </a:xfrm>
        </p:spPr>
        <p:txBody>
          <a:bodyPr>
            <a:normAutofit/>
          </a:bodyPr>
          <a:lstStyle>
            <a:lvl1pPr>
              <a:defRPr sz="3467" b="1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Otsikko tähän</a:t>
            </a:r>
          </a:p>
        </p:txBody>
      </p:sp>
    </p:spTree>
    <p:extLst>
      <p:ext uri="{BB962C8B-B14F-4D97-AF65-F5344CB8AC3E}">
        <p14:creationId xmlns:p14="http://schemas.microsoft.com/office/powerpoint/2010/main" val="792411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826" y="-27381"/>
            <a:ext cx="12213828" cy="4186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914400" y="3543156"/>
            <a:ext cx="10363200" cy="1470025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828800" y="5132784"/>
            <a:ext cx="8534400" cy="528464"/>
          </a:xfrm>
        </p:spPr>
        <p:txBody>
          <a:bodyPr>
            <a:norm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E6A616-6D7A-4129-A2B7-8D126A550BC6}" type="datetime1">
              <a:rPr lang="fi-FI" smtClean="0">
                <a:solidFill>
                  <a:prstClr val="white"/>
                </a:solidFill>
              </a:rPr>
              <a:pPr/>
              <a:t>15.9.2020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>
              <a:solidFill>
                <a:prstClr val="white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A53B8F-F37B-4582-A0C4-48C9C6EA476F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9894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quarter" idx="10" hasCustomPrompt="1"/>
          </p:nvPr>
        </p:nvSpPr>
        <p:spPr>
          <a:xfrm>
            <a:off x="0" y="11"/>
            <a:ext cx="12192000" cy="685427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Kuva/kaavio tähän</a:t>
            </a:r>
          </a:p>
        </p:txBody>
      </p:sp>
    </p:spTree>
    <p:extLst>
      <p:ext uri="{BB962C8B-B14F-4D97-AF65-F5344CB8AC3E}">
        <p14:creationId xmlns:p14="http://schemas.microsoft.com/office/powerpoint/2010/main" val="18969797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pudia - kiitos ja yhteystied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/>
          <p:cNvSpPr/>
          <p:nvPr userDrawn="1"/>
        </p:nvSpPr>
        <p:spPr>
          <a:xfrm>
            <a:off x="0" y="10"/>
            <a:ext cx="12192000" cy="5925277"/>
          </a:xfrm>
          <a:prstGeom prst="rect">
            <a:avLst/>
          </a:prstGeom>
          <a:solidFill>
            <a:srgbClr val="FFD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/>
          </a:p>
        </p:txBody>
      </p:sp>
      <p:sp>
        <p:nvSpPr>
          <p:cNvPr id="13" name="Otsikko 1"/>
          <p:cNvSpPr>
            <a:spLocks noGrp="1"/>
          </p:cNvSpPr>
          <p:nvPr>
            <p:ph type="ctrTitle" hasCustomPrompt="1"/>
          </p:nvPr>
        </p:nvSpPr>
        <p:spPr>
          <a:xfrm>
            <a:off x="623392" y="2084851"/>
            <a:ext cx="10945216" cy="2016224"/>
          </a:xfrm>
        </p:spPr>
        <p:txBody>
          <a:bodyPr anchor="b">
            <a:normAutofit/>
          </a:bodyPr>
          <a:lstStyle>
            <a:lvl1pPr algn="ctr">
              <a:defRPr sz="11733" b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Kiitosteksti!</a:t>
            </a:r>
          </a:p>
        </p:txBody>
      </p:sp>
      <p:sp>
        <p:nvSpPr>
          <p:cNvPr id="15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623392" y="4293106"/>
            <a:ext cx="10945216" cy="1153683"/>
          </a:xfrm>
        </p:spPr>
        <p:txBody>
          <a:bodyPr>
            <a:normAutofit/>
          </a:bodyPr>
          <a:lstStyle>
            <a:lvl1pPr marL="0" indent="0" algn="ctr">
              <a:buNone/>
              <a:defRPr sz="2133" b="1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www-osoite</a:t>
            </a:r>
          </a:p>
        </p:txBody>
      </p:sp>
      <p:pic>
        <p:nvPicPr>
          <p:cNvPr id="11" name="Kuva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8396" y="260658"/>
            <a:ext cx="1920213" cy="2109197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1" y="6018784"/>
            <a:ext cx="1926400" cy="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9527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343E-EDD0-4501-988B-9A386F4E06D4}" type="datetimeFigureOut">
              <a:rPr lang="fi-FI" smtClean="0"/>
              <a:pPr/>
              <a:t>15.9.2020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10BCE-C936-43E6-9B11-F3CC9EFD4B4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Title"/>
          <p:cNvSpPr>
            <a:spLocks noGrp="1"/>
          </p:cNvSpPr>
          <p:nvPr>
            <p:ph type="title"/>
          </p:nvPr>
        </p:nvSpPr>
        <p:spPr>
          <a:xfrm>
            <a:off x="609600" y="180000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8" name="Text"/>
          <p:cNvSpPr>
            <a:spLocks noGrp="1"/>
          </p:cNvSpPr>
          <p:nvPr>
            <p:ph type="body" sz="quarter" idx="13"/>
          </p:nvPr>
        </p:nvSpPr>
        <p:spPr>
          <a:xfrm>
            <a:off x="609600" y="3059999"/>
            <a:ext cx="10972800" cy="1620000"/>
          </a:xfrm>
        </p:spPr>
        <p:txBody>
          <a:bodyPr/>
          <a:lstStyle/>
          <a:p>
            <a:pPr lvl="0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315916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ist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343E-EDD0-4501-988B-9A386F4E06D4}" type="datetimeFigureOut">
              <a:rPr lang="fi-FI" smtClean="0"/>
              <a:pPr/>
              <a:t>15.9.2020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10BCE-C936-43E6-9B11-F3CC9EFD4B4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Title"/>
          <p:cNvSpPr>
            <a:spLocks noGrp="1"/>
          </p:cNvSpPr>
          <p:nvPr>
            <p:ph type="title"/>
          </p:nvPr>
        </p:nvSpPr>
        <p:spPr>
          <a:xfrm>
            <a:off x="609600" y="332656"/>
            <a:ext cx="10972800" cy="1143000"/>
          </a:xfrm>
        </p:spPr>
        <p:txBody>
          <a:bodyPr/>
          <a:lstStyle>
            <a:lvl1pPr algn="l">
              <a:defRPr/>
            </a:lvl1pPr>
          </a:lstStyle>
          <a:p>
            <a:endParaRPr lang="fi-FI"/>
          </a:p>
        </p:txBody>
      </p:sp>
      <p:sp>
        <p:nvSpPr>
          <p:cNvPr id="7" name="Content">
            <a:extLst>
              <a:ext uri="{FF2B5EF4-FFF2-40B4-BE49-F238E27FC236}">
                <a16:creationId xmlns:a16="http://schemas.microsoft.com/office/drawing/2014/main" id="{2B496EA9-79F7-422C-AFAF-5E6AB7A060C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1557338"/>
            <a:ext cx="10972800" cy="4679974"/>
          </a:xfrm>
        </p:spPr>
        <p:txBody>
          <a:bodyPr/>
          <a:lstStyle>
            <a:lvl1pPr marL="457200" indent="-457200" algn="l">
              <a:buFont typeface="Arial" pitchFamily="34" charset="0"/>
              <a:buChar char="•"/>
              <a:defRPr/>
            </a:lvl1pPr>
            <a:lvl2pPr marL="457200" indent="0">
              <a:buNone/>
              <a:defRPr/>
            </a:lvl2pPr>
          </a:lstStyle>
          <a:p>
            <a:pPr lvl="0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647919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343E-EDD0-4501-988B-9A386F4E06D4}" type="datetimeFigureOut">
              <a:rPr lang="fi-FI" smtClean="0"/>
              <a:pPr/>
              <a:t>15.9.2020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10BCE-C936-43E6-9B11-F3CC9EFD4B4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Title"/>
          <p:cNvSpPr>
            <a:spLocks noGrp="1"/>
          </p:cNvSpPr>
          <p:nvPr>
            <p:ph type="title"/>
          </p:nvPr>
        </p:nvSpPr>
        <p:spPr>
          <a:xfrm>
            <a:off x="609600" y="332656"/>
            <a:ext cx="10972800" cy="1143000"/>
          </a:xfrm>
        </p:spPr>
        <p:txBody>
          <a:bodyPr/>
          <a:lstStyle>
            <a:lvl1pPr algn="l">
              <a:defRPr/>
            </a:lvl1pPr>
          </a:lstStyle>
          <a:p>
            <a:endParaRPr lang="fi-FI"/>
          </a:p>
        </p:txBody>
      </p:sp>
      <p:sp>
        <p:nvSpPr>
          <p:cNvPr id="8" name="Text"/>
          <p:cNvSpPr>
            <a:spLocks noGrp="1"/>
          </p:cNvSpPr>
          <p:nvPr>
            <p:ph type="body" sz="quarter" idx="13"/>
          </p:nvPr>
        </p:nvSpPr>
        <p:spPr>
          <a:xfrm>
            <a:off x="609600" y="1556792"/>
            <a:ext cx="10972800" cy="4680520"/>
          </a:xfrm>
        </p:spPr>
        <p:txBody>
          <a:bodyPr/>
          <a:lstStyle>
            <a:lvl1pPr algn="l">
              <a:defRPr/>
            </a:lvl1pPr>
          </a:lstStyle>
          <a:p>
            <a:pPr lvl="0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402885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343E-EDD0-4501-988B-9A386F4E06D4}" type="datetimeFigureOut">
              <a:rPr lang="fi-FI" smtClean="0"/>
              <a:pPr/>
              <a:t>15.9.2020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10BCE-C936-43E6-9B11-F3CC9EFD4B4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"/>
          <p:cNvSpPr>
            <a:spLocks noGrp="1"/>
          </p:cNvSpPr>
          <p:nvPr>
            <p:ph type="body" sz="quarter" idx="13"/>
          </p:nvPr>
        </p:nvSpPr>
        <p:spPr>
          <a:xfrm>
            <a:off x="609600" y="728700"/>
            <a:ext cx="10972800" cy="5508612"/>
          </a:xfrm>
        </p:spPr>
        <p:txBody>
          <a:bodyPr/>
          <a:lstStyle>
            <a:lvl1pPr algn="l">
              <a:defRPr/>
            </a:lvl1pPr>
          </a:lstStyle>
          <a:p>
            <a:pPr lvl="0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104277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343E-EDD0-4501-988B-9A386F4E06D4}" type="datetimeFigureOut">
              <a:rPr lang="fi-FI" smtClean="0"/>
              <a:pPr/>
              <a:t>15.9.2020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10BCE-C936-43E6-9B11-F3CC9EFD4B4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itle"/>
          <p:cNvSpPr>
            <a:spLocks noGrp="1"/>
          </p:cNvSpPr>
          <p:nvPr>
            <p:ph type="title"/>
          </p:nvPr>
        </p:nvSpPr>
        <p:spPr>
          <a:xfrm>
            <a:off x="609600" y="332656"/>
            <a:ext cx="10972800" cy="1143000"/>
          </a:xfrm>
        </p:spPr>
        <p:txBody>
          <a:bodyPr/>
          <a:lstStyle>
            <a:lvl1pPr algn="l">
              <a:defRPr/>
            </a:lvl1pPr>
          </a:lstStyle>
          <a:p>
            <a:endParaRPr lang="fi-FI"/>
          </a:p>
        </p:txBody>
      </p:sp>
      <p:sp>
        <p:nvSpPr>
          <p:cNvPr id="8" name="Content"/>
          <p:cNvSpPr>
            <a:spLocks noGrp="1"/>
          </p:cNvSpPr>
          <p:nvPr>
            <p:ph sz="quarter" idx="13"/>
          </p:nvPr>
        </p:nvSpPr>
        <p:spPr>
          <a:xfrm>
            <a:off x="609600" y="1557338"/>
            <a:ext cx="10972800" cy="4679974"/>
          </a:xfrm>
        </p:spPr>
        <p:txBody>
          <a:bodyPr/>
          <a:lstStyle>
            <a:lvl1pPr marL="457200" indent="-457200" algn="l">
              <a:buFont typeface="Arial" pitchFamily="34" charset="0"/>
              <a:buChar char="•"/>
              <a:defRPr/>
            </a:lvl1pPr>
            <a:lvl2pPr marL="457200" indent="0">
              <a:buNone/>
              <a:defRPr/>
            </a:lvl2pPr>
          </a:lstStyle>
          <a:p>
            <a:pPr lvl="0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243123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343E-EDD0-4501-988B-9A386F4E06D4}" type="datetimeFigureOut">
              <a:rPr lang="fi-FI" smtClean="0"/>
              <a:pPr/>
              <a:t>15.9.2020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10BCE-C936-43E6-9B11-F3CC9EFD4B4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Title"/>
          <p:cNvSpPr>
            <a:spLocks noGrp="1"/>
          </p:cNvSpPr>
          <p:nvPr>
            <p:ph type="title"/>
          </p:nvPr>
        </p:nvSpPr>
        <p:spPr>
          <a:xfrm>
            <a:off x="609600" y="332656"/>
            <a:ext cx="10972800" cy="720080"/>
          </a:xfrm>
        </p:spPr>
        <p:txBody>
          <a:bodyPr/>
          <a:lstStyle>
            <a:lvl1pPr algn="l">
              <a:defRPr/>
            </a:lvl1pPr>
          </a:lstStyle>
          <a:p>
            <a:endParaRPr lang="fi-FI"/>
          </a:p>
        </p:txBody>
      </p:sp>
      <p:sp>
        <p:nvSpPr>
          <p:cNvPr id="7" name="Text"/>
          <p:cNvSpPr>
            <a:spLocks noGrp="1"/>
          </p:cNvSpPr>
          <p:nvPr>
            <p:ph type="body" sz="quarter" idx="13"/>
          </p:nvPr>
        </p:nvSpPr>
        <p:spPr>
          <a:xfrm>
            <a:off x="609600" y="1125537"/>
            <a:ext cx="10972800" cy="540000"/>
          </a:xfrm>
        </p:spPr>
        <p:txBody>
          <a:bodyPr/>
          <a:lstStyle>
            <a:lvl1pPr marL="0" indent="0" algn="l">
              <a:buNone/>
              <a:defRPr baseline="0"/>
            </a:lvl1pPr>
          </a:lstStyle>
          <a:p>
            <a:pPr lvl="0"/>
            <a:endParaRPr lang="fi-FI"/>
          </a:p>
        </p:txBody>
      </p:sp>
      <p:sp>
        <p:nvSpPr>
          <p:cNvPr id="8" name="Chart"/>
          <p:cNvSpPr>
            <a:spLocks noGrp="1"/>
          </p:cNvSpPr>
          <p:nvPr>
            <p:ph type="chart" sz="quarter" idx="14" hasCustomPrompt="1"/>
          </p:nvPr>
        </p:nvSpPr>
        <p:spPr>
          <a:xfrm>
            <a:off x="609600" y="1773238"/>
            <a:ext cx="10972800" cy="44640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 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702247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343E-EDD0-4501-988B-9A386F4E06D4}" type="datetimeFigureOut">
              <a:rPr lang="fi-FI" smtClean="0"/>
              <a:pPr/>
              <a:t>15.9.2020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10BCE-C936-43E6-9B11-F3CC9EFD4B4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Title"/>
          <p:cNvSpPr>
            <a:spLocks noGrp="1"/>
          </p:cNvSpPr>
          <p:nvPr>
            <p:ph type="title"/>
          </p:nvPr>
        </p:nvSpPr>
        <p:spPr>
          <a:xfrm>
            <a:off x="609600" y="3780000"/>
            <a:ext cx="10972800" cy="1143000"/>
          </a:xfrm>
        </p:spPr>
        <p:txBody>
          <a:bodyPr/>
          <a:lstStyle>
            <a:lvl1pPr>
              <a:defRPr baseline="0"/>
            </a:lvl1pPr>
          </a:lstStyle>
          <a:p>
            <a:endParaRPr lang="fi-FI"/>
          </a:p>
        </p:txBody>
      </p:sp>
      <p:sp>
        <p:nvSpPr>
          <p:cNvPr id="8" name="Text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5013177"/>
            <a:ext cx="10972800" cy="720725"/>
          </a:xfrm>
        </p:spPr>
        <p:txBody>
          <a:bodyPr/>
          <a:lstStyle>
            <a:lvl1pPr marL="0" indent="0" algn="r">
              <a:buNone/>
              <a:defRPr/>
            </a:lvl1pPr>
          </a:lstStyle>
          <a:p>
            <a:pPr lvl="0"/>
            <a:r>
              <a:rPr lang="en-US"/>
              <a:t> 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152957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343E-EDD0-4501-988B-9A386F4E06D4}" type="datetimeFigureOut">
              <a:rPr lang="fi-FI" smtClean="0"/>
              <a:pPr/>
              <a:t>15.9.2020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10BCE-C936-43E6-9B11-F3CC9EFD4B4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Chart"/>
          <p:cNvSpPr>
            <a:spLocks noGrp="1"/>
          </p:cNvSpPr>
          <p:nvPr>
            <p:ph type="chart" sz="quarter" idx="13"/>
          </p:nvPr>
        </p:nvSpPr>
        <p:spPr>
          <a:xfrm>
            <a:off x="609600" y="457200"/>
            <a:ext cx="10972800" cy="5780112"/>
          </a:xfr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55161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1E4DE-9E8A-4812-9F6C-6CFD8552A494}" type="datetime1">
              <a:rPr lang="fi-FI" smtClean="0">
                <a:solidFill>
                  <a:prstClr val="white"/>
                </a:solidFill>
              </a:rPr>
              <a:pPr/>
              <a:t>15.9.2020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white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53B8F-F37B-4582-A0C4-48C9C6EA476F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11" name="Sisällön paikkamerkki 2"/>
          <p:cNvSpPr>
            <a:spLocks noGrp="1"/>
          </p:cNvSpPr>
          <p:nvPr>
            <p:ph idx="1"/>
          </p:nvPr>
        </p:nvSpPr>
        <p:spPr>
          <a:xfrm>
            <a:off x="2063552" y="1600201"/>
            <a:ext cx="9518848" cy="452596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0364369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343E-EDD0-4501-988B-9A386F4E06D4}" type="datetimeFigureOut">
              <a:rPr lang="fi-FI" smtClean="0"/>
              <a:pPr/>
              <a:t>15.9.2020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10BCE-C936-43E6-9B11-F3CC9EFD4B4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able"/>
          <p:cNvSpPr>
            <a:spLocks noGrp="1"/>
          </p:cNvSpPr>
          <p:nvPr>
            <p:ph type="tbl" sz="quarter" idx="13"/>
          </p:nvPr>
        </p:nvSpPr>
        <p:spPr>
          <a:xfrm>
            <a:off x="609600" y="1772816"/>
            <a:ext cx="10972800" cy="4464496"/>
          </a:xfrm>
        </p:spPr>
        <p:txBody>
          <a:bodyPr/>
          <a:lstStyle/>
          <a:p>
            <a:endParaRPr lang="fi-FI"/>
          </a:p>
        </p:txBody>
      </p:sp>
      <p:sp>
        <p:nvSpPr>
          <p:cNvPr id="7" name="Title"/>
          <p:cNvSpPr>
            <a:spLocks noGrp="1"/>
          </p:cNvSpPr>
          <p:nvPr>
            <p:ph type="title"/>
          </p:nvPr>
        </p:nvSpPr>
        <p:spPr>
          <a:xfrm>
            <a:off x="609600" y="332656"/>
            <a:ext cx="10972800" cy="720080"/>
          </a:xfrm>
        </p:spPr>
        <p:txBody>
          <a:bodyPr/>
          <a:lstStyle>
            <a:lvl1pPr algn="l">
              <a:defRPr/>
            </a:lvl1pPr>
          </a:lstStyle>
          <a:p>
            <a:endParaRPr lang="fi-FI"/>
          </a:p>
        </p:txBody>
      </p:sp>
      <p:sp>
        <p:nvSpPr>
          <p:cNvPr id="9" name="Text"/>
          <p:cNvSpPr>
            <a:spLocks noGrp="1"/>
          </p:cNvSpPr>
          <p:nvPr>
            <p:ph type="body" sz="quarter" idx="14"/>
          </p:nvPr>
        </p:nvSpPr>
        <p:spPr>
          <a:xfrm>
            <a:off x="609600" y="1125537"/>
            <a:ext cx="10972800" cy="540000"/>
          </a:xfrm>
        </p:spPr>
        <p:txBody>
          <a:bodyPr/>
          <a:lstStyle>
            <a:lvl1pPr marL="0" indent="0" algn="l">
              <a:buNone/>
              <a:defRPr baseline="0"/>
            </a:lvl1pPr>
          </a:lstStyle>
          <a:p>
            <a:pPr lvl="0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052802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343E-EDD0-4501-988B-9A386F4E06D4}" type="datetimeFigureOut">
              <a:rPr lang="fi-FI" smtClean="0"/>
              <a:pPr/>
              <a:t>15.9.2020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10BCE-C936-43E6-9B11-F3CC9EFD4B4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146363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343E-EDD0-4501-988B-9A386F4E06D4}" type="datetimeFigureOut">
              <a:rPr lang="fi-FI" smtClean="0"/>
              <a:pPr/>
              <a:t>15.9.2020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10BCE-C936-43E6-9B11-F3CC9EFD4B4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Title"/>
          <p:cNvSpPr>
            <a:spLocks noGrp="1"/>
          </p:cNvSpPr>
          <p:nvPr>
            <p:ph type="title"/>
          </p:nvPr>
        </p:nvSpPr>
        <p:spPr>
          <a:xfrm>
            <a:off x="609600" y="1800000"/>
            <a:ext cx="10972800" cy="2277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/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80514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2074562"/>
            <a:ext cx="8789313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8" y="3581400"/>
            <a:ext cx="8789313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343E-EDD0-4501-988B-9A386F4E06D4}" type="datetimeFigureOut">
              <a:rPr lang="fi-FI" smtClean="0"/>
              <a:pPr/>
              <a:t>15.9.2020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78" y="3166528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3244141"/>
            <a:ext cx="779971" cy="365125"/>
          </a:xfrm>
        </p:spPr>
        <p:txBody>
          <a:bodyPr/>
          <a:lstStyle/>
          <a:p>
            <a:fld id="{F3910BCE-C936-43E6-9B11-F3CC9EFD4B4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748303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EA848-3062-4521-995B-5F56CBFD5222}" type="datetimeFigureOut">
              <a:rPr lang="fi-FI" smtClean="0"/>
              <a:t>15.9.2020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528E4-C431-4C11-A35B-979A8F78BD7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59986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67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67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67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467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67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02AE9-2971-495B-AC70-4A1F58D70D24}" type="datetime1">
              <a:rPr lang="fi-FI" smtClean="0">
                <a:solidFill>
                  <a:prstClr val="white"/>
                </a:solidFill>
              </a:rPr>
              <a:pPr/>
              <a:t>15.9.2020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white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53B8F-F37B-4582-A0C4-48C9C6EA476F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429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2063552" y="1600201"/>
            <a:ext cx="4608512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540B1-A23B-4312-8D1D-7A27E911C169}" type="datetime1">
              <a:rPr lang="fi-FI" smtClean="0">
                <a:solidFill>
                  <a:prstClr val="white"/>
                </a:solidFill>
              </a:rPr>
              <a:pPr/>
              <a:t>15.9.2020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white"/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53B8F-F37B-4582-A0C4-48C9C6EA476F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8" name="Sisällön paikkamerkki 2"/>
          <p:cNvSpPr>
            <a:spLocks noGrp="1"/>
          </p:cNvSpPr>
          <p:nvPr>
            <p:ph sz="half" idx="13"/>
          </p:nvPr>
        </p:nvSpPr>
        <p:spPr>
          <a:xfrm>
            <a:off x="6864085" y="1628800"/>
            <a:ext cx="4723904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701470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871532" y="1535113"/>
            <a:ext cx="4800533" cy="639763"/>
          </a:xfrm>
        </p:spPr>
        <p:txBody>
          <a:bodyPr anchor="b">
            <a:noAutofit/>
          </a:bodyPr>
          <a:lstStyle>
            <a:lvl1pPr marL="0" indent="0">
              <a:buNone/>
              <a:defRPr sz="1867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67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1871532" y="2174875"/>
            <a:ext cx="4800533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67"/>
            </a:lvl2pPr>
            <a:lvl3pPr>
              <a:defRPr sz="1600"/>
            </a:lvl3pPr>
            <a:lvl4pPr>
              <a:defRPr sz="1467"/>
            </a:lvl4pPr>
            <a:lvl5pPr>
              <a:defRPr sz="1467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0B061-C41C-41A4-A91D-F8ABAA539662}" type="datetime1">
              <a:rPr lang="fi-FI" smtClean="0">
                <a:solidFill>
                  <a:prstClr val="white"/>
                </a:solidFill>
              </a:rPr>
              <a:pPr/>
              <a:t>15.9.2020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white"/>
              </a:solidFill>
            </a:endParaRP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53B8F-F37B-4582-A0C4-48C9C6EA476F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10" name="Tekstin paikkamerkki 2"/>
          <p:cNvSpPr>
            <a:spLocks noGrp="1"/>
          </p:cNvSpPr>
          <p:nvPr>
            <p:ph type="body" idx="13"/>
          </p:nvPr>
        </p:nvSpPr>
        <p:spPr>
          <a:xfrm>
            <a:off x="6960096" y="1565101"/>
            <a:ext cx="4334272" cy="639763"/>
          </a:xfrm>
        </p:spPr>
        <p:txBody>
          <a:bodyPr anchor="b">
            <a:noAutofit/>
          </a:bodyPr>
          <a:lstStyle>
            <a:lvl1pPr marL="0" indent="0">
              <a:buNone/>
              <a:defRPr sz="1867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67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Sisällön paikkamerkki 3"/>
          <p:cNvSpPr>
            <a:spLocks noGrp="1"/>
          </p:cNvSpPr>
          <p:nvPr>
            <p:ph sz="half" idx="14"/>
          </p:nvPr>
        </p:nvSpPr>
        <p:spPr>
          <a:xfrm>
            <a:off x="6960096" y="2204864"/>
            <a:ext cx="4334272" cy="3951288"/>
          </a:xfrm>
        </p:spPr>
        <p:txBody>
          <a:bodyPr>
            <a:normAutofit/>
          </a:bodyPr>
          <a:lstStyle>
            <a:lvl1pPr>
              <a:defRPr sz="1867"/>
            </a:lvl1pPr>
            <a:lvl2pPr>
              <a:defRPr sz="1600"/>
            </a:lvl2pPr>
            <a:lvl3pPr>
              <a:defRPr sz="1467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683294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A1CA1-6AA0-4AD8-9202-BC383BE381D5}" type="datetime1">
              <a:rPr lang="fi-FI" smtClean="0">
                <a:solidFill>
                  <a:prstClr val="white"/>
                </a:solidFill>
              </a:rPr>
              <a:pPr/>
              <a:t>15.9.2020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53B8F-F37B-4582-A0C4-48C9C6EA476F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883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18266-BCCC-4105-8B6A-D83B17AEC689}" type="datetime1">
              <a:rPr lang="fi-FI" smtClean="0">
                <a:solidFill>
                  <a:prstClr val="white"/>
                </a:solidFill>
              </a:rPr>
              <a:pPr/>
              <a:t>15.9.2020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white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53B8F-F37B-4582-A0C4-48C9C6EA476F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841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>
            <a:normAutofit/>
          </a:bodyPr>
          <a:lstStyle>
            <a:lvl1pPr algn="l">
              <a:defRPr sz="1867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467"/>
            </a:lvl1pPr>
            <a:lvl2pPr marL="457178" indent="0">
              <a:buNone/>
              <a:defRPr sz="1200"/>
            </a:lvl2pPr>
            <a:lvl3pPr marL="914354" indent="0">
              <a:buNone/>
              <a:defRPr sz="1067"/>
            </a:lvl3pPr>
            <a:lvl4pPr marL="1371532" indent="0">
              <a:buNone/>
              <a:defRPr sz="933"/>
            </a:lvl4pPr>
            <a:lvl5pPr marL="1828709" indent="0">
              <a:buNone/>
              <a:defRPr sz="933"/>
            </a:lvl5pPr>
            <a:lvl6pPr marL="2285886" indent="0">
              <a:buNone/>
              <a:defRPr sz="933"/>
            </a:lvl6pPr>
            <a:lvl7pPr marL="2743062" indent="0">
              <a:buNone/>
              <a:defRPr sz="933"/>
            </a:lvl7pPr>
            <a:lvl8pPr marL="3200240" indent="0">
              <a:buNone/>
              <a:defRPr sz="933"/>
            </a:lvl8pPr>
            <a:lvl9pPr marL="3657418" indent="0">
              <a:buNone/>
              <a:defRPr sz="933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C67D0-039F-4097-8A1A-2A316B8D092A}" type="datetime1">
              <a:rPr lang="fi-FI" smtClean="0">
                <a:solidFill>
                  <a:prstClr val="white"/>
                </a:solidFill>
              </a:rPr>
              <a:pPr/>
              <a:t>15.9.2020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white"/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53B8F-F37B-4582-A0C4-48C9C6EA476F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431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09321"/>
            <a:ext cx="12192000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" name="Ryhmä 15"/>
          <p:cNvGrpSpPr/>
          <p:nvPr/>
        </p:nvGrpSpPr>
        <p:grpSpPr>
          <a:xfrm>
            <a:off x="451514" y="11861"/>
            <a:ext cx="11740489" cy="2105025"/>
            <a:chOff x="338633" y="11857"/>
            <a:chExt cx="8805367" cy="2105025"/>
          </a:xfrm>
        </p:grpSpPr>
        <p:pic>
          <p:nvPicPr>
            <p:cNvPr id="1029" name="Picture 5"/>
            <p:cNvPicPr>
              <a:picLocks noChangeAspect="1" noChangeArrowheads="1"/>
            </p:cNvPicPr>
            <p:nvPr userDrawn="1"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97" r="2651"/>
            <a:stretch/>
          </p:blipFill>
          <p:spPr bwMode="auto">
            <a:xfrm>
              <a:off x="842689" y="11857"/>
              <a:ext cx="8301311" cy="2105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Kuva 17" descr="Z:\AIKATAULUT\Asiakrjamallit\SHP Office 2010\Kuvat\KYS logo P.JPG"/>
            <p:cNvPicPr/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633" y="344513"/>
              <a:ext cx="720080" cy="108012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2063552" y="274639"/>
            <a:ext cx="9518848" cy="1143000"/>
          </a:xfrm>
          <a:prstGeom prst="rect">
            <a:avLst/>
          </a:prstGeom>
        </p:spPr>
        <p:txBody>
          <a:bodyPr vert="horz" lIns="68579" tIns="34289" rIns="68579" bIns="34289" rtlCol="0" anchor="ctr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2063552" y="1600201"/>
            <a:ext cx="9518848" cy="4525963"/>
          </a:xfrm>
          <a:prstGeom prst="rect">
            <a:avLst/>
          </a:prstGeom>
        </p:spPr>
        <p:txBody>
          <a:bodyPr vert="horz" lIns="68579" tIns="34289" rIns="68579" bIns="34289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l"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354"/>
            <a:fld id="{89C98E9D-A81A-4856-8A88-B9CD095A3BCE}" type="datetime1">
              <a:rPr lang="fi-FI" smtClean="0">
                <a:solidFill>
                  <a:prstClr val="white"/>
                </a:solidFill>
              </a:rPr>
              <a:pPr defTabSz="914354"/>
              <a:t>15.9.2020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ctr"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354"/>
            <a:endParaRPr lang="fi-FI">
              <a:solidFill>
                <a:prstClr val="white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r"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354"/>
            <a:fld id="{91A53B8F-F37B-4582-A0C4-48C9C6EA476F}" type="slidenum">
              <a:rPr lang="fi-FI" smtClean="0">
                <a:solidFill>
                  <a:prstClr val="white"/>
                </a:solidFill>
              </a:rPr>
              <a:pPr defTabSz="914354"/>
              <a:t>‹#›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359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hf hdr="0" ftr="0"/>
  <p:txStyles>
    <p:titleStyle>
      <a:lvl1pPr algn="l" defTabSz="914354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882" indent="-342882" algn="l" defTabSz="914354" rtl="0" eaLnBrk="1" latinLnBrk="0" hangingPunct="1">
        <a:spcBef>
          <a:spcPct val="20000"/>
        </a:spcBef>
        <a:buClr>
          <a:srgbClr val="C60C30"/>
        </a:buClr>
        <a:buSzPct val="105000"/>
        <a:buFont typeface="Wingdings" pitchFamily="2" charset="2"/>
        <a:buChar char="Ø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13" indent="-285737" algn="l" defTabSz="914354" rtl="0" eaLnBrk="1" latinLnBrk="0" hangingPunct="1">
        <a:spcBef>
          <a:spcPct val="20000"/>
        </a:spcBef>
        <a:buClr>
          <a:srgbClr val="C60C30"/>
        </a:buClr>
        <a:buSzPct val="105000"/>
        <a:buFont typeface="Wingdings" pitchFamily="2" charset="2"/>
        <a:buChar char="Ø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2942" indent="-228589" algn="l" defTabSz="914354" rtl="0" eaLnBrk="1" latinLnBrk="0" hangingPunct="1">
        <a:spcBef>
          <a:spcPct val="20000"/>
        </a:spcBef>
        <a:buClr>
          <a:srgbClr val="C60C30"/>
        </a:buClr>
        <a:buSzPct val="105000"/>
        <a:buFont typeface="Wingdings" pitchFamily="2" charset="2"/>
        <a:buChar char="Ø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120" indent="-228589" algn="l" defTabSz="914354" rtl="0" eaLnBrk="1" latinLnBrk="0" hangingPunct="1">
        <a:spcBef>
          <a:spcPct val="20000"/>
        </a:spcBef>
        <a:buClr>
          <a:srgbClr val="C60C30"/>
        </a:buClr>
        <a:buSzPct val="105000"/>
        <a:buFont typeface="Wingdings" pitchFamily="2" charset="2"/>
        <a:buChar char="Ø"/>
        <a:defRPr sz="18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298" indent="-228589" algn="l" defTabSz="914354" rtl="0" eaLnBrk="1" latinLnBrk="0" hangingPunct="1">
        <a:spcBef>
          <a:spcPct val="20000"/>
        </a:spcBef>
        <a:buClr>
          <a:srgbClr val="C60C30"/>
        </a:buClr>
        <a:buSzPct val="105000"/>
        <a:buFont typeface="Wingdings" pitchFamily="2" charset="2"/>
        <a:buChar char="Ø"/>
        <a:defRPr sz="18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285886" indent="0" algn="l" defTabSz="914354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35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609600" y="63563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906B3-D495-4590-8D8C-5D2454A501DA}" type="datetimeFigureOut">
              <a:rPr lang="fi-FI" smtClean="0"/>
              <a:t>15.9.2020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165600" y="635636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737600" y="63563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4D597-55F4-4E0F-BCFE-6F23E5B82EC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61375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</p:sldLayoutIdLst>
  <p:txStyles>
    <p:titleStyle>
      <a:lvl1pPr algn="ctr" defTabSz="121917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09600" y="180000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fi-FI"/>
          </a:p>
        </p:txBody>
      </p:sp>
      <p:sp>
        <p:nvSpPr>
          <p:cNvPr id="3" name="Text"/>
          <p:cNvSpPr>
            <a:spLocks noGrp="1"/>
          </p:cNvSpPr>
          <p:nvPr>
            <p:ph type="body" idx="1"/>
          </p:nvPr>
        </p:nvSpPr>
        <p:spPr>
          <a:xfrm>
            <a:off x="609600" y="3060000"/>
            <a:ext cx="10972800" cy="162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 </a:t>
            </a:r>
            <a:endParaRPr lang="fi-FI"/>
          </a:p>
        </p:txBody>
      </p:sp>
      <p:sp>
        <p:nvSpPr>
          <p:cNvPr id="4" name="Date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EB343E-EDD0-4501-988B-9A386F4E06D4}" type="datetimeFigureOut">
              <a:rPr lang="fi-FI" smtClean="0"/>
              <a:pPr/>
              <a:t>15.9.2020</a:t>
            </a:fld>
            <a:endParaRPr lang="fi-FI"/>
          </a:p>
        </p:txBody>
      </p:sp>
      <p:sp>
        <p:nvSpPr>
          <p:cNvPr id="5" name="Footer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10BCE-C936-43E6-9B11-F3CC9EFD4B4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14052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</p:sldLayoutIdLst>
  <p:txStyles>
    <p:titleStyle>
      <a:lvl1pPr algn="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r" defTabSz="914400" rtl="0" eaLnBrk="1" latinLnBrk="0" hangingPunct="1">
        <a:spcBef>
          <a:spcPct val="20000"/>
        </a:spcBef>
        <a:buFont typeface="Arial" pitchFamily="34" charset="0"/>
        <a:buNone/>
        <a:defRPr sz="3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l.fi/fi/web/terveyden-edistaminen/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www.hyvinvointikertomus.fi/#/document/preview/8687681268" TargetMode="External"/><Relationship Id="rId4" Type="http://schemas.openxmlformats.org/officeDocument/2006/relationships/hyperlink" Target="https://www.hyvinvointikertomus.fi/#/document/preview/4159326903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>
            <a:extLst>
              <a:ext uri="{FF2B5EF4-FFF2-40B4-BE49-F238E27FC236}">
                <a16:creationId xmlns:a16="http://schemas.microsoft.com/office/drawing/2014/main" id="{3D645E3F-5302-436A-973D-016776D7F76D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42758" y="133696"/>
            <a:ext cx="1613853" cy="1573748"/>
          </a:xfrm>
        </p:spPr>
      </p:pic>
      <p:sp>
        <p:nvSpPr>
          <p:cNvPr id="3" name="Otsikko 4">
            <a:extLst>
              <a:ext uri="{FF2B5EF4-FFF2-40B4-BE49-F238E27FC236}">
                <a16:creationId xmlns:a16="http://schemas.microsoft.com/office/drawing/2014/main" id="{363F0FEB-5714-4887-8F7F-51F11992587B}"/>
              </a:ext>
            </a:extLst>
          </p:cNvPr>
          <p:cNvSpPr>
            <a:spLocks noGrp="1"/>
          </p:cNvSpPr>
          <p:nvPr/>
        </p:nvSpPr>
        <p:spPr>
          <a:xfrm>
            <a:off x="1070047" y="2858067"/>
            <a:ext cx="10363200" cy="1470025"/>
          </a:xfrm>
          <a:prstGeom prst="rect">
            <a:avLst/>
          </a:prstGeom>
        </p:spPr>
        <p:txBody>
          <a:bodyPr vert="horz" lIns="68579" tIns="34289" rIns="68579" bIns="34289" rtlCol="0" anchor="ctr">
            <a:normAutofit/>
          </a:bodyPr>
          <a:lstStyle>
            <a:lvl1pPr algn="ctr" defTabSz="914354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l"/>
            <a:r>
              <a:rPr lang="fi-FI" dirty="0" err="1"/>
              <a:t>Pohjois</a:t>
            </a:r>
            <a:r>
              <a:rPr lang="fi-FI" dirty="0"/>
              <a:t>-Savon maakunnan hyvinvointikertomus – täsmennetyt tavoitteet</a:t>
            </a:r>
            <a:r>
              <a:rPr lang="fi-FI"/>
              <a:t>, </a:t>
            </a:r>
            <a:r>
              <a:rPr lang="fi-FI" smtClean="0"/>
              <a:t>menetelmät </a:t>
            </a:r>
            <a:r>
              <a:rPr lang="fi-FI" dirty="0"/>
              <a:t>ja indikaattorit</a:t>
            </a:r>
            <a:endParaRPr lang="fi-FI" sz="1800" i="1" dirty="0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6A167685-6A59-4B1A-87FE-28D43080B347}"/>
              </a:ext>
            </a:extLst>
          </p:cNvPr>
          <p:cNvSpPr txBox="1"/>
          <p:nvPr/>
        </p:nvSpPr>
        <p:spPr>
          <a:xfrm>
            <a:off x="3053348" y="459873"/>
            <a:ext cx="379930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b="1" dirty="0"/>
              <a:t>POHJOIS-SAVON SAIRAANHOITOPIIRI, PTH-YKSIKKÖ, HYTE-TIIMI</a:t>
            </a:r>
            <a:endParaRPr lang="fi-FI" b="1" dirty="0">
              <a:cs typeface="Calibri"/>
            </a:endParaRPr>
          </a:p>
        </p:txBody>
      </p:sp>
      <p:sp>
        <p:nvSpPr>
          <p:cNvPr id="6" name="Alaotsikko 1">
            <a:extLst>
              <a:ext uri="{FF2B5EF4-FFF2-40B4-BE49-F238E27FC236}">
                <a16:creationId xmlns:a16="http://schemas.microsoft.com/office/drawing/2014/main" id="{C0A64998-0317-4BBB-839D-16B9A47FF2BC}"/>
              </a:ext>
            </a:extLst>
          </p:cNvPr>
          <p:cNvSpPr>
            <a:spLocks noGrp="1"/>
          </p:cNvSpPr>
          <p:nvPr/>
        </p:nvSpPr>
        <p:spPr>
          <a:xfrm>
            <a:off x="1828800" y="5132784"/>
            <a:ext cx="8534400" cy="528464"/>
          </a:xfrm>
          <a:prstGeom prst="rect">
            <a:avLst/>
          </a:prstGeom>
        </p:spPr>
        <p:txBody>
          <a:bodyPr vert="horz" lIns="68579" tIns="34289" rIns="68579" bIns="34289" rtlCol="0" anchor="t">
            <a:normAutofit/>
          </a:bodyPr>
          <a:lstStyle>
            <a:lvl1pPr marL="0" indent="0" algn="ctr" defTabSz="914354" rtl="0" eaLnBrk="1" latinLnBrk="0" hangingPunct="1">
              <a:spcBef>
                <a:spcPct val="20000"/>
              </a:spcBef>
              <a:buClr>
                <a:srgbClr val="C60C30"/>
              </a:buClr>
              <a:buSzPct val="105000"/>
              <a:buFont typeface="Wingdings" pitchFamily="2" charset="2"/>
              <a:buNone/>
              <a:defRPr sz="2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178" indent="0" algn="ctr" defTabSz="914354" rtl="0" eaLnBrk="1" latinLnBrk="0" hangingPunct="1">
              <a:spcBef>
                <a:spcPct val="20000"/>
              </a:spcBef>
              <a:buClr>
                <a:srgbClr val="C60C30"/>
              </a:buClr>
              <a:buSzPct val="105000"/>
              <a:buFont typeface="Wingdings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354" indent="0" algn="ctr" defTabSz="914354" rtl="0" eaLnBrk="1" latinLnBrk="0" hangingPunct="1">
              <a:spcBef>
                <a:spcPct val="20000"/>
              </a:spcBef>
              <a:buClr>
                <a:srgbClr val="C60C30"/>
              </a:buClr>
              <a:buSzPct val="105000"/>
              <a:buFont typeface="Wingdings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532" indent="0" algn="ctr" defTabSz="914354" rtl="0" eaLnBrk="1" latinLnBrk="0" hangingPunct="1">
              <a:spcBef>
                <a:spcPct val="20000"/>
              </a:spcBef>
              <a:buClr>
                <a:srgbClr val="C60C30"/>
              </a:buClr>
              <a:buSzPct val="105000"/>
              <a:buFont typeface="Wingdings" pitchFamily="2" charset="2"/>
              <a:buNone/>
              <a:defRPr sz="1867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709" indent="0" algn="ctr" defTabSz="914354" rtl="0" eaLnBrk="1" latinLnBrk="0" hangingPunct="1">
              <a:spcBef>
                <a:spcPct val="20000"/>
              </a:spcBef>
              <a:buClr>
                <a:srgbClr val="C60C30"/>
              </a:buClr>
              <a:buSzPct val="105000"/>
              <a:buFont typeface="Wingdings" pitchFamily="2" charset="2"/>
              <a:buNone/>
              <a:defRPr sz="1867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5886" indent="0" algn="ctr" defTabSz="914354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>
                <a:latin typeface="Arial"/>
                <a:cs typeface="Arial"/>
              </a:rPr>
              <a:t>Päivitetty 14.9.2020</a:t>
            </a:r>
            <a:endParaRPr lang="fi-FI" dirty="0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343874B0-5DA7-4823-848F-DF1F73300BE2}"/>
              </a:ext>
            </a:extLst>
          </p:cNvPr>
          <p:cNvSpPr/>
          <p:nvPr/>
        </p:nvSpPr>
        <p:spPr>
          <a:xfrm>
            <a:off x="-6851" y="6216148"/>
            <a:ext cx="12191998" cy="64168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44915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33243" y="180687"/>
            <a:ext cx="10972800" cy="458914"/>
          </a:xfrm>
        </p:spPr>
        <p:txBody>
          <a:bodyPr>
            <a:noAutofit/>
          </a:bodyPr>
          <a:lstStyle/>
          <a:p>
            <a:r>
              <a:rPr lang="fi-FI" sz="2800" b="1">
                <a:solidFill>
                  <a:srgbClr val="7030A0"/>
                </a:solidFill>
              </a:rPr>
              <a:t>Painopiste: Hyvä toiminta- ja työkyky</a:t>
            </a:r>
            <a:endParaRPr lang="fi-FI" sz="2800" b="1">
              <a:solidFill>
                <a:srgbClr val="FF0000"/>
              </a:solidFill>
            </a:endParaRPr>
          </a:p>
        </p:txBody>
      </p:sp>
      <p:graphicFrame>
        <p:nvGraphicFramePr>
          <p:cNvPr id="4" name="Sisällön paikkamerkki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880781768"/>
              </p:ext>
            </p:extLst>
          </p:nvPr>
        </p:nvGraphicFramePr>
        <p:xfrm>
          <a:off x="135355" y="739441"/>
          <a:ext cx="12082839" cy="533646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83139">
                  <a:extLst>
                    <a:ext uri="{9D8B030D-6E8A-4147-A177-3AD203B41FA5}">
                      <a16:colId xmlns:a16="http://schemas.microsoft.com/office/drawing/2014/main" val="1527863934"/>
                    </a:ext>
                  </a:extLst>
                </a:gridCol>
                <a:gridCol w="2540561">
                  <a:extLst>
                    <a:ext uri="{9D8B030D-6E8A-4147-A177-3AD203B41FA5}">
                      <a16:colId xmlns:a16="http://schemas.microsoft.com/office/drawing/2014/main" val="2118112610"/>
                    </a:ext>
                  </a:extLst>
                </a:gridCol>
                <a:gridCol w="3007178">
                  <a:extLst>
                    <a:ext uri="{9D8B030D-6E8A-4147-A177-3AD203B41FA5}">
                      <a16:colId xmlns:a16="http://schemas.microsoft.com/office/drawing/2014/main" val="2405627847"/>
                    </a:ext>
                  </a:extLst>
                </a:gridCol>
                <a:gridCol w="4551961">
                  <a:extLst>
                    <a:ext uri="{9D8B030D-6E8A-4147-A177-3AD203B41FA5}">
                      <a16:colId xmlns:a16="http://schemas.microsoft.com/office/drawing/2014/main" val="1987869538"/>
                    </a:ext>
                  </a:extLst>
                </a:gridCol>
              </a:tblGrid>
              <a:tr h="337743">
                <a:tc>
                  <a:txBody>
                    <a:bodyPr/>
                    <a:lstStyle/>
                    <a:p>
                      <a:r>
                        <a:rPr lang="fi-FI" sz="1600" dirty="0"/>
                        <a:t>TAVOITTEET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HUOMIOI</a:t>
                      </a:r>
                      <a:r>
                        <a:rPr lang="fi-FI" sz="1600" baseline="0" dirty="0"/>
                        <a:t> ERITYISESTI</a:t>
                      </a:r>
                      <a:endParaRPr lang="fi-FI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MITTARIT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MENETELMÄT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0333654"/>
                  </a:ext>
                </a:extLst>
              </a:tr>
              <a:tr h="4211052">
                <a:tc>
                  <a:txBody>
                    <a:bodyPr/>
                    <a:lstStyle/>
                    <a:p>
                      <a:r>
                        <a:rPr lang="fi-FI" sz="1600" b="1" dirty="0"/>
                        <a:t>Edistetään hyvää</a:t>
                      </a:r>
                      <a:r>
                        <a:rPr lang="fi-FI" sz="1600" b="1" baseline="0" dirty="0"/>
                        <a:t> ravitsemus- ja ruokakasvatusta ja ennaltaehkäistään ylipainoa kaikissa ikäryhmissä</a:t>
                      </a:r>
                      <a:endParaRPr lang="fi-FI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fi-FI" sz="1400" baseline="0" dirty="0"/>
                        <a:t>Miehet vähemmän punaista lihaa 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fi-FI" sz="1400" baseline="0" dirty="0" err="1"/>
                        <a:t>FinLapset</a:t>
                      </a:r>
                      <a:r>
                        <a:rPr lang="fi-FI" sz="1400" baseline="0" dirty="0"/>
                        <a:t>: </a:t>
                      </a:r>
                      <a:r>
                        <a:rPr lang="fi-FI" sz="1400" dirty="0"/>
                        <a:t>Päivittäin</a:t>
                      </a:r>
                      <a:r>
                        <a:rPr lang="fi-FI" sz="1400" baseline="0" dirty="0"/>
                        <a:t> hedelmiä, marjoja ja kasviksia syövät lapset, % </a:t>
                      </a:r>
                      <a:endParaRPr lang="fi-FI" sz="1400"/>
                    </a:p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fi-FI" sz="1400" baseline="0" dirty="0"/>
                        <a:t>Kouluterveyskysely: </a:t>
                      </a:r>
                    </a:p>
                    <a:p>
                      <a:pPr marL="172720" marR="0" lvl="0" indent="-17272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400" dirty="0">
                          <a:solidFill>
                            <a:schemeClr val="tx1"/>
                          </a:solidFill>
                        </a:rPr>
                        <a:t>Ei syö aamupalaa</a:t>
                      </a:r>
                    </a:p>
                    <a:p>
                      <a:pPr marL="172720" marR="0" lvl="0" indent="-17272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i-FI" sz="1400" dirty="0"/>
                        <a:t>Ei</a:t>
                      </a:r>
                      <a:r>
                        <a:rPr lang="fi-FI" sz="1400" baseline="0" dirty="0"/>
                        <a:t> syö lounasta </a:t>
                      </a:r>
                    </a:p>
                    <a:p>
                      <a:pPr marL="172720" marR="0" lvl="0" indent="-17272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400" dirty="0"/>
                        <a:t>nukkuminen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i-FI" sz="1400" baseline="0" dirty="0" err="1"/>
                        <a:t>FinSote</a:t>
                      </a:r>
                      <a:r>
                        <a:rPr lang="fi-FI" sz="1400" baseline="0" dirty="0"/>
                        <a:t>:</a:t>
                      </a:r>
                    </a:p>
                    <a:p>
                      <a:pPr marL="172720" marR="0" lvl="0" indent="-17272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i-FI" sz="1400" dirty="0"/>
                        <a:t>Voin ja voi-kasviöljyseosten käyttö, </a:t>
                      </a:r>
                    </a:p>
                    <a:p>
                      <a:pPr marL="172720" marR="0" lvl="0" indent="-17272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400" dirty="0">
                          <a:solidFill>
                            <a:schemeClr val="tx1"/>
                          </a:solidFill>
                          <a:effectLst/>
                        </a:rPr>
                        <a:t>Niukasti tuoreita kasviksia ravinnossaan käyttävien osuus %</a:t>
                      </a:r>
                    </a:p>
                    <a:p>
                      <a:pPr marL="172720" marR="0" lvl="0" indent="-17272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400" dirty="0">
                          <a:solidFill>
                            <a:schemeClr val="tx1"/>
                          </a:solidFill>
                          <a:effectLst/>
                        </a:rPr>
                        <a:t>Lihavien ja ylipainoisten</a:t>
                      </a:r>
                      <a:r>
                        <a:rPr lang="fi-FI" sz="1400" baseline="0" dirty="0">
                          <a:solidFill>
                            <a:schemeClr val="tx1"/>
                          </a:solidFill>
                          <a:effectLst/>
                        </a:rPr>
                        <a:t> osuus</a:t>
                      </a:r>
                      <a:endParaRPr lang="fi-FI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i-FI" sz="1400" baseline="0" dirty="0" err="1"/>
                        <a:t>FinRavinto</a:t>
                      </a:r>
                      <a:r>
                        <a:rPr lang="fi-FI" sz="1400" baseline="0" dirty="0"/>
                        <a:t>: aikuisten kasvisten, hedelmien, marjojen ja liha- ja makkaravalmisteiden käyttö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i-FI" sz="1400" baseline="0" dirty="0" err="1"/>
                        <a:t>FinLapset</a:t>
                      </a:r>
                      <a:r>
                        <a:rPr lang="fi-FI" sz="1400" baseline="0" dirty="0"/>
                        <a:t>: ylipainon ja lihavuuden yleisyys ikäluokittain</a:t>
                      </a:r>
                      <a:endParaRPr lang="fi-FI" sz="1400" baseline="0">
                        <a:solidFill>
                          <a:srgbClr val="C00000"/>
                        </a:solidFill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fi-FI" sz="1400" baseline="0" dirty="0">
                          <a:solidFill>
                            <a:srgbClr val="7030A0"/>
                          </a:solidFill>
                        </a:rPr>
                        <a:t>Kouluterveyskysely: Ylipainoisten osuus (8.-9. luokka) HYTE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fi-FI" sz="1400" baseline="0" dirty="0"/>
                        <a:t>TEA perusterveydenhuolto: Ylipainon seuranta ja raportointi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fi-FI" sz="1400" dirty="0">
                          <a:solidFill>
                            <a:srgbClr val="000000"/>
                          </a:solidFill>
                          <a:latin typeface="+mn-lt"/>
                        </a:rPr>
                        <a:t>Suositukset: </a:t>
                      </a:r>
                    </a:p>
                    <a:p>
                      <a:pPr marL="171450" indent="-171450" defTabSz="457200">
                        <a:buFont typeface="Arial" panose="020B0604020202020204" pitchFamily="34" charset="0"/>
                        <a:buChar char="•"/>
                      </a:pPr>
                      <a:r>
                        <a:rPr lang="fi-FI" sz="1400" dirty="0">
                          <a:solidFill>
                            <a:srgbClr val="000000"/>
                          </a:solidFill>
                          <a:latin typeface="+mn-lt"/>
                        </a:rPr>
                        <a:t>Terveyttä ja iloa ruoasta - varhaiskasvatuksen ruokailusuositukset (2018)</a:t>
                      </a:r>
                    </a:p>
                    <a:p>
                      <a:pPr marL="172720" indent="-172720" defTabSz="457200">
                        <a:buFont typeface="Arial" panose="020B0604020202020204" pitchFamily="34" charset="0"/>
                        <a:buChar char="•"/>
                      </a:pPr>
                      <a:r>
                        <a:rPr lang="fi-FI" sz="1400" dirty="0">
                          <a:solidFill>
                            <a:srgbClr val="000000"/>
                          </a:solidFill>
                          <a:latin typeface="+mn-lt"/>
                        </a:rPr>
                        <a:t>Syödään ja opitaan yhdessä - kouluruoka</a:t>
                      </a:r>
                      <a:r>
                        <a:rPr lang="fi-FI" sz="1400" dirty="0">
                          <a:solidFill>
                            <a:schemeClr val="tx1"/>
                          </a:solidFill>
                          <a:latin typeface="+mn-lt"/>
                        </a:rPr>
                        <a:t>ilusuositukset (2017)</a:t>
                      </a:r>
                    </a:p>
                    <a:p>
                      <a:pPr marL="172720" marR="0" lvl="0" indent="-17272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400" dirty="0">
                          <a:solidFill>
                            <a:schemeClr val="tx1"/>
                          </a:solidFill>
                          <a:latin typeface="+mn-lt"/>
                        </a:rPr>
                        <a:t>Syödään yhdessä - ruokasuositukset lapsiperheille (2019)</a:t>
                      </a:r>
                    </a:p>
                    <a:p>
                      <a:pPr marL="172720" marR="0" lvl="0" indent="-17272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400" dirty="0">
                          <a:solidFill>
                            <a:schemeClr val="tx1"/>
                          </a:solidFill>
                        </a:rPr>
                        <a:t>Käypä hoito: Lasten lihavuus (lasten painopolku)</a:t>
                      </a:r>
                    </a:p>
                    <a:p>
                      <a:pPr marL="172720" indent="-172720">
                        <a:buFont typeface="Arial" panose="020B0604020202020204" pitchFamily="34" charset="0"/>
                        <a:buChar char="•"/>
                      </a:pPr>
                      <a:r>
                        <a:rPr lang="fi-FI" sz="1400" dirty="0">
                          <a:solidFill>
                            <a:schemeClr val="tx1"/>
                          </a:solidFill>
                          <a:latin typeface="+mn-lt"/>
                        </a:rPr>
                        <a:t>Terveyttä ruoasta! Suomalaiset ravitsemussuositukset (2014)</a:t>
                      </a:r>
                    </a:p>
                    <a:p>
                      <a:pPr marL="172720" indent="-172720">
                        <a:buFont typeface="Arial" panose="020B0604020202020204" pitchFamily="34" charset="0"/>
                        <a:buChar char="•"/>
                      </a:pPr>
                      <a:r>
                        <a:rPr lang="fi-FI" sz="1400" dirty="0">
                          <a:solidFill>
                            <a:srgbClr val="000000"/>
                          </a:solidFill>
                          <a:latin typeface="+mn-lt"/>
                        </a:rPr>
                        <a:t>Juomasuositukset ikäryhmittäin, VRN</a:t>
                      </a:r>
                    </a:p>
                    <a:p>
                      <a:pPr marL="172720" marR="0" lvl="0" indent="-17272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i-FI" sz="1400" dirty="0">
                          <a:solidFill>
                            <a:schemeClr val="tx1"/>
                          </a:solidFill>
                        </a:rPr>
                        <a:t>Käypä hoito: Unettomuus </a:t>
                      </a:r>
                    </a:p>
                    <a:p>
                      <a:pPr marL="172720" marR="0" lvl="0" indent="-17272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i-FI" sz="1400" dirty="0">
                          <a:solidFill>
                            <a:schemeClr val="tx1"/>
                          </a:solidFill>
                        </a:rPr>
                        <a:t>Vireyttä seniorivuosiin-ikääntyneiden ruokasuositus (2020)</a:t>
                      </a:r>
                    </a:p>
                    <a:p>
                      <a:pPr marL="172720" marR="0" lvl="0" indent="-17272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400" dirty="0">
                          <a:solidFill>
                            <a:schemeClr val="tx1"/>
                          </a:solidFill>
                        </a:rPr>
                        <a:t>Hyvinvointia ja yhteisöllisyyttä ruokailusta (2019, ammatilliset oppilaitokset ja lukiot)</a:t>
                      </a:r>
                    </a:p>
                    <a:p>
                      <a:pPr marL="0" indent="0" defTabSz="457200">
                        <a:buFont typeface="Arial" panose="020B0604020202020204" pitchFamily="34" charset="0"/>
                        <a:buNone/>
                      </a:pPr>
                      <a:r>
                        <a:rPr lang="fi-FI" sz="1400" dirty="0">
                          <a:solidFill>
                            <a:srgbClr val="000000"/>
                          </a:solidFill>
                          <a:latin typeface="+mn-lt"/>
                        </a:rPr>
                        <a:t>Menetelmät:</a:t>
                      </a:r>
                    </a:p>
                    <a:p>
                      <a:pPr marL="172720" marR="0" lvl="0" indent="-17272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400" dirty="0" err="1">
                          <a:solidFill>
                            <a:srgbClr val="000000"/>
                          </a:solidFill>
                          <a:latin typeface="+mn-lt"/>
                        </a:rPr>
                        <a:t>Sapere</a:t>
                      </a:r>
                      <a:r>
                        <a:rPr lang="fi-FI" sz="1400" dirty="0">
                          <a:solidFill>
                            <a:srgbClr val="000000"/>
                          </a:solidFill>
                          <a:latin typeface="+mn-lt"/>
                        </a:rPr>
                        <a:t> - pienten lasten ruokakasvatusmenetelmä varhaiskasvatuksessa</a:t>
                      </a:r>
                    </a:p>
                    <a:p>
                      <a:pPr marL="172720" marR="0" lvl="0" indent="-17272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i-FI" sz="1400" dirty="0">
                          <a:solidFill>
                            <a:schemeClr val="tx1"/>
                          </a:solidFill>
                          <a:latin typeface="+mn-lt"/>
                        </a:rPr>
                        <a:t>Maistuva koulu</a:t>
                      </a:r>
                    </a:p>
                    <a:p>
                      <a:pPr marL="172720" marR="0" lvl="0" indent="-17272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400" dirty="0">
                          <a:solidFill>
                            <a:srgbClr val="000000"/>
                          </a:solidFill>
                          <a:latin typeface="+mn-lt"/>
                        </a:rPr>
                        <a:t>Neuvokas perhe -työmenetelmä</a:t>
                      </a:r>
                    </a:p>
                    <a:p>
                      <a:pPr marL="172720" marR="0" lvl="0" indent="-17272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400" dirty="0">
                          <a:solidFill>
                            <a:srgbClr val="000000"/>
                          </a:solidFill>
                          <a:latin typeface="+mn-lt"/>
                        </a:rPr>
                        <a:t>Kouluruokadipl</a:t>
                      </a:r>
                      <a:r>
                        <a:rPr lang="fi-FI" sz="1400" dirty="0">
                          <a:solidFill>
                            <a:schemeClr val="tx1"/>
                          </a:solidFill>
                          <a:latin typeface="+mn-lt"/>
                        </a:rPr>
                        <a:t>omi/ Ravitsemuspassi/ Sydänmerkkiateriat</a:t>
                      </a:r>
                    </a:p>
                    <a:p>
                      <a:pPr marL="172720" marR="0" lvl="0" indent="-17272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400" dirty="0">
                          <a:solidFill>
                            <a:schemeClr val="tx1"/>
                          </a:solidFill>
                          <a:latin typeface="+mn-lt"/>
                        </a:rPr>
                        <a:t>Ikääntyneiden vajaaravitsemuksen arvio (MNA-seulonta</a:t>
                      </a:r>
                      <a:r>
                        <a:rPr lang="fi-FI" sz="14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testi kotihoitoon ja palveluasumiseen)</a:t>
                      </a:r>
                      <a:r>
                        <a:rPr lang="fi-FI" sz="1400" dirty="0">
                          <a:solidFill>
                            <a:schemeClr val="tx1"/>
                          </a:solidFill>
                          <a:latin typeface="+mn-lt"/>
                        </a:rPr>
                        <a:t> ja hoito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68838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2305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00085" y="73740"/>
            <a:ext cx="10972800" cy="458914"/>
          </a:xfrm>
        </p:spPr>
        <p:txBody>
          <a:bodyPr>
            <a:noAutofit/>
          </a:bodyPr>
          <a:lstStyle/>
          <a:p>
            <a:r>
              <a:rPr lang="fi-FI" sz="2800" b="1">
                <a:solidFill>
                  <a:srgbClr val="7030A0"/>
                </a:solidFill>
              </a:rPr>
              <a:t>Painopiste: Hyvä toiminta- ja työkyky</a:t>
            </a:r>
            <a:endParaRPr lang="fi-FI" sz="2800" b="1">
              <a:solidFill>
                <a:srgbClr val="FF0000"/>
              </a:solidFill>
            </a:endParaRPr>
          </a:p>
        </p:txBody>
      </p:sp>
      <p:graphicFrame>
        <p:nvGraphicFramePr>
          <p:cNvPr id="4" name="Sisällön paikkamerkki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528082849"/>
              </p:ext>
            </p:extLst>
          </p:nvPr>
        </p:nvGraphicFramePr>
        <p:xfrm>
          <a:off x="52638" y="652129"/>
          <a:ext cx="12163217" cy="554982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96331">
                  <a:extLst>
                    <a:ext uri="{9D8B030D-6E8A-4147-A177-3AD203B41FA5}">
                      <a16:colId xmlns:a16="http://schemas.microsoft.com/office/drawing/2014/main" val="1527863934"/>
                    </a:ext>
                  </a:extLst>
                </a:gridCol>
                <a:gridCol w="2557462">
                  <a:extLst>
                    <a:ext uri="{9D8B030D-6E8A-4147-A177-3AD203B41FA5}">
                      <a16:colId xmlns:a16="http://schemas.microsoft.com/office/drawing/2014/main" val="2118112610"/>
                    </a:ext>
                  </a:extLst>
                </a:gridCol>
                <a:gridCol w="3000374">
                  <a:extLst>
                    <a:ext uri="{9D8B030D-6E8A-4147-A177-3AD203B41FA5}">
                      <a16:colId xmlns:a16="http://schemas.microsoft.com/office/drawing/2014/main" val="2405627847"/>
                    </a:ext>
                  </a:extLst>
                </a:gridCol>
                <a:gridCol w="4609050">
                  <a:extLst>
                    <a:ext uri="{9D8B030D-6E8A-4147-A177-3AD203B41FA5}">
                      <a16:colId xmlns:a16="http://schemas.microsoft.com/office/drawing/2014/main" val="1987869538"/>
                    </a:ext>
                  </a:extLst>
                </a:gridCol>
              </a:tblGrid>
              <a:tr h="337743">
                <a:tc>
                  <a:txBody>
                    <a:bodyPr/>
                    <a:lstStyle/>
                    <a:p>
                      <a:r>
                        <a:rPr lang="fi-FI" sz="1600" dirty="0"/>
                        <a:t>TAVOITTEET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HUOMIOI</a:t>
                      </a:r>
                      <a:r>
                        <a:rPr lang="fi-FI" sz="1600" baseline="0" dirty="0"/>
                        <a:t> ERITYISESTI</a:t>
                      </a:r>
                      <a:endParaRPr lang="fi-FI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MITTARIT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MENETELMÄT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0333654"/>
                  </a:ext>
                </a:extLst>
              </a:tr>
              <a:tr h="3557079">
                <a:tc>
                  <a:txBody>
                    <a:bodyPr/>
                    <a:lstStyle/>
                    <a:p>
                      <a:r>
                        <a:rPr lang="fi-FI" sz="1600" b="1" dirty="0"/>
                        <a:t>Liikkumisen määrä kasvaa kaikissa ikäryhmissä ja hengästyttävää</a:t>
                      </a:r>
                      <a:r>
                        <a:rPr lang="fi-FI" sz="1600" b="1" baseline="0" dirty="0"/>
                        <a:t> ja hikoiluttavaa liikuntaa harrastaa yhä useampi</a:t>
                      </a:r>
                      <a:endParaRPr lang="fi-FI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/>
                        <a:t>Ammatillisen oppilaitoksen nuoret ja matala koulutustaso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fi-FI" sz="1400" baseline="0" dirty="0" err="1"/>
                        <a:t>FinSote</a:t>
                      </a:r>
                      <a:r>
                        <a:rPr lang="fi-FI" sz="1400" baseline="0" dirty="0"/>
                        <a:t>: </a:t>
                      </a:r>
                    </a:p>
                    <a:p>
                      <a:pPr marL="172720" indent="-172720">
                        <a:buFont typeface="Arial" panose="020B0604020202020204" pitchFamily="34" charset="0"/>
                        <a:buChar char="•"/>
                      </a:pPr>
                      <a:r>
                        <a:rPr lang="fi-FI" sz="1400" baseline="0" dirty="0"/>
                        <a:t>Vapaa-ajan liikuntaa harrastamattomien osuus, %</a:t>
                      </a:r>
                    </a:p>
                    <a:p>
                      <a:pPr marL="172720" indent="-172720">
                        <a:buFont typeface="Arial" panose="020B0604020202020204" pitchFamily="34" charset="0"/>
                        <a:buChar char="•"/>
                      </a:pPr>
                      <a:r>
                        <a:rPr lang="fi-FI" sz="1400" baseline="0" dirty="0"/>
                        <a:t>vaikeuksia 100m/ 500m juoksemisessa</a:t>
                      </a:r>
                    </a:p>
                    <a:p>
                      <a:pPr marL="172720" marR="0" lvl="0" indent="-17272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i-FI" sz="1400" dirty="0"/>
                        <a:t>Iäkkäiden</a:t>
                      </a:r>
                      <a:r>
                        <a:rPr lang="fi-FI" sz="1400" baseline="0" dirty="0"/>
                        <a:t> osuus, jotka </a:t>
                      </a:r>
                      <a:r>
                        <a:rPr lang="fi-FI" sz="1400" dirty="0"/>
                        <a:t>ilmoittaneet kaatuneensa  kävellessä 12</a:t>
                      </a:r>
                      <a:r>
                        <a:rPr lang="fi-FI" sz="1400" baseline="0" dirty="0"/>
                        <a:t> viime kk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fi-FI" sz="1400" b="0" baseline="0" dirty="0" err="1">
                          <a:solidFill>
                            <a:schemeClr val="tx1"/>
                          </a:solidFill>
                        </a:rPr>
                        <a:t>FinLapset</a:t>
                      </a:r>
                      <a:r>
                        <a:rPr lang="fi-FI" sz="1400" b="0" baseline="0" dirty="0">
                          <a:solidFill>
                            <a:schemeClr val="tx1"/>
                          </a:solidFill>
                        </a:rPr>
                        <a:t>:</a:t>
                      </a:r>
                    </a:p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i-FI" sz="1400" baseline="0" dirty="0"/>
                        <a:t>Lapsi liikkuu kotioloissa WHO liikuntasuositusten mukaisesti (4v) </a:t>
                      </a:r>
                      <a:r>
                        <a:rPr lang="fi-FI" sz="1400" baseline="0" dirty="0">
                          <a:solidFill>
                            <a:schemeClr val="tx1"/>
                          </a:solidFill>
                        </a:rPr>
                        <a:t>= </a:t>
                      </a:r>
                      <a:r>
                        <a:rPr lang="fi-FI" sz="1400" dirty="0">
                          <a:solidFill>
                            <a:schemeClr val="tx1"/>
                          </a:solidFill>
                        </a:rPr>
                        <a:t>niiden lasten osuudesta (%), jotka liikkuvat päivän aikana kotioloissa yli tunnin vauhdikkaasti ja yli kaksi tuntia kevyesti, jolloin kokonaisliikkuminen on WHO:n liikuntasuosituksen mukaista. </a:t>
                      </a:r>
                      <a:endParaRPr lang="fi-FI" sz="1400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fi-FI" sz="1400" baseline="0" dirty="0"/>
                        <a:t>Kouluterveyskysely: </a:t>
                      </a:r>
                    </a:p>
                    <a:p>
                      <a:pPr marL="172720" indent="-172720">
                        <a:buFont typeface="Arial" panose="020B0604020202020204" pitchFamily="34" charset="0"/>
                        <a:buChar char="•"/>
                      </a:pPr>
                      <a:r>
                        <a:rPr lang="fi-FI" sz="1400" baseline="0" dirty="0"/>
                        <a:t>Harrastaa liikuntaa </a:t>
                      </a:r>
                      <a:r>
                        <a:rPr lang="fi-FI" sz="1400" baseline="0" dirty="0">
                          <a:solidFill>
                            <a:schemeClr val="tx1"/>
                          </a:solidFill>
                        </a:rPr>
                        <a:t>omatoimisesti vähintään viikoittain</a:t>
                      </a:r>
                    </a:p>
                    <a:p>
                      <a:pPr marL="172720" indent="-172720">
                        <a:buFont typeface="Arial" panose="020B0604020202020204" pitchFamily="34" charset="0"/>
                        <a:buChar char="•"/>
                      </a:pPr>
                      <a:r>
                        <a:rPr lang="fi-FI" sz="1400" baseline="0" dirty="0"/>
                        <a:t>Hengästyttävää liikuntaa vapaa-ajalla korkeintaan 1h/vk </a:t>
                      </a:r>
                    </a:p>
                    <a:p>
                      <a:pPr marL="172720" indent="-172720">
                        <a:buFont typeface="Arial" panose="020B0604020202020204" pitchFamily="34" charset="0"/>
                        <a:buChar char="•"/>
                      </a:pPr>
                      <a:r>
                        <a:rPr lang="fi-FI" sz="1400" baseline="0" dirty="0"/>
                        <a:t>Vähintään tunnin päivässä liikkuvat. %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fi-FI" sz="1400" baseline="0" dirty="0"/>
                        <a:t>TEA liikunta kokonaistulos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lang="fi-FI" sz="1400" b="0" i="0" u="none" strike="noStrike" noProof="0" dirty="0">
                          <a:latin typeface="Calibri"/>
                        </a:rPr>
                        <a:t>Suositukset:</a:t>
                      </a:r>
                      <a:endParaRPr lang="en-US" sz="1400" b="0" i="0" u="none" strike="noStrike" noProof="0">
                        <a:latin typeface="Calibri"/>
                      </a:endParaRPr>
                    </a:p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,Sans-Serif"/>
                        <a:buChar char="•"/>
                      </a:pPr>
                      <a:r>
                        <a:rPr lang="fi-FI" sz="1400" b="0" i="0" u="none" strike="noStrike" noProof="0" dirty="0">
                          <a:latin typeface="Calibri"/>
                        </a:rPr>
                        <a:t>Lasten ja nuorten fyysisen aktiivisuuden suositukset (tulossa)</a:t>
                      </a:r>
                      <a:endParaRPr lang="en-US" sz="1400" b="0" i="0" u="none" strike="noStrike" noProof="0">
                        <a:latin typeface="Calibri"/>
                      </a:endParaRPr>
                    </a:p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,Sans-Serif"/>
                        <a:buChar char="•"/>
                      </a:pPr>
                      <a:r>
                        <a:rPr lang="fi-FI" sz="1400" b="0" i="0" u="none" strike="noStrike" noProof="0" dirty="0">
                          <a:latin typeface="Calibri"/>
                        </a:rPr>
                        <a:t>Aikuisten liikkumisen suositus 18-64-vuotiaille (2019)</a:t>
                      </a:r>
                    </a:p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,Sans-Serif"/>
                        <a:buChar char="•"/>
                      </a:pPr>
                      <a:r>
                        <a:rPr lang="fi-FI" sz="1400" b="0" i="0" u="none" strike="noStrike" noProof="0" dirty="0">
                          <a:solidFill>
                            <a:schemeClr val="tx1"/>
                          </a:solidFill>
                          <a:latin typeface="Calibri"/>
                        </a:rPr>
                        <a:t>Yli 65-vuotiaiden liikkumisen suositus (2019)</a:t>
                      </a:r>
                    </a:p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,Sans-Serif"/>
                        <a:buChar char="•"/>
                      </a:pPr>
                      <a:r>
                        <a:rPr lang="fi-FI" sz="1400" b="0" i="0" u="none" strike="noStrike" noProof="0" dirty="0">
                          <a:solidFill>
                            <a:schemeClr val="tx1"/>
                          </a:solidFill>
                          <a:latin typeface="Calibri"/>
                        </a:rPr>
                        <a:t>Soveltavan liikunnan suositus (2020)</a:t>
                      </a:r>
                    </a:p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,Sans-Serif"/>
                        <a:buChar char="•"/>
                      </a:pPr>
                      <a:r>
                        <a:rPr lang="fi-FI" sz="1400" b="0" i="0" u="none" strike="noStrike" noProof="0" dirty="0">
                          <a:latin typeface="Calibri"/>
                        </a:rPr>
                        <a:t>Käypä hoito: Liikunta (2016)</a:t>
                      </a:r>
                      <a:endParaRPr lang="en-US" sz="1400" b="0" i="0" u="none" strike="noStrike" noProof="0">
                        <a:latin typeface="Calibri"/>
                      </a:endParaRPr>
                    </a:p>
                    <a:p>
                      <a:pPr marL="171450" lvl="0" indent="-171450">
                        <a:buFont typeface="Arial,Sans-Serif"/>
                        <a:buChar char="•"/>
                      </a:pPr>
                      <a:r>
                        <a:rPr lang="fi-FI" sz="1400" b="0" i="0" u="none" strike="noStrike" noProof="0" dirty="0">
                          <a:latin typeface="Calibri"/>
                        </a:rPr>
                        <a:t>Suositukset liikunnan edistämiseksi kunnissa (2010)</a:t>
                      </a:r>
                      <a:endParaRPr lang="en-US" sz="1400" b="0" i="0" u="none" strike="noStrike" noProof="0">
                        <a:latin typeface="Calibri"/>
                      </a:endParaRPr>
                    </a:p>
                    <a:p>
                      <a:pPr marL="171450" lvl="0" indent="-171450">
                        <a:buFont typeface="Arial,Sans-Serif"/>
                        <a:buChar char="•"/>
                      </a:pPr>
                      <a:r>
                        <a:rPr lang="fi-FI" sz="1400" b="0" i="0" u="none" strike="noStrike" noProof="0" dirty="0">
                          <a:latin typeface="Calibri"/>
                        </a:rPr>
                        <a:t>Suositukset istumisen vähentämiseen (2015)</a:t>
                      </a:r>
                    </a:p>
                    <a:p>
                      <a:pPr marL="0" lvl="0" indent="0">
                        <a:buNone/>
                      </a:pPr>
                      <a:r>
                        <a:rPr lang="fi-FI" sz="1400" dirty="0"/>
                        <a:t>Menetelmät: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i-FI" sz="1400" dirty="0"/>
                        <a:t>Neuvokas perhe - työmenetelmä**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i-FI" sz="1400" dirty="0"/>
                        <a:t>Ilo kasvaa liikkuen (varhaiskasvatus)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i-FI" sz="1400" dirty="0"/>
                        <a:t>Liikkuva koulu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i-FI" sz="1400" dirty="0"/>
                        <a:t>Liikkuva opiskelu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i-FI" sz="1400"/>
                        <a:t>Liikuntaneuvontaa vähän liikkuville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fi-FI" sz="1400" b="0" i="0" u="none" strike="noStrike" noProof="0" dirty="0">
                          <a:latin typeface="Calibri"/>
                        </a:rPr>
                        <a:t>Ryhmäohjausta hyvinvointia edistävien elintapojen tukemiseen (esim. </a:t>
                      </a:r>
                      <a:r>
                        <a:rPr lang="fi-FI" sz="1400" b="0" i="0" u="none" strike="noStrike" noProof="0" dirty="0" err="1">
                          <a:latin typeface="Calibri"/>
                        </a:rPr>
                        <a:t>Finger</a:t>
                      </a:r>
                      <a:r>
                        <a:rPr lang="fi-FI" sz="1400" b="0" i="0" u="none" strike="noStrike" noProof="0" dirty="0">
                          <a:latin typeface="Calibri"/>
                        </a:rPr>
                        <a:t>, Ikihyvä Päijät-Häme, </a:t>
                      </a:r>
                      <a:r>
                        <a:rPr lang="fi-FI" sz="1400" b="0" i="0" u="none" strike="noStrike" noProof="0" dirty="0" err="1">
                          <a:latin typeface="Calibri"/>
                        </a:rPr>
                        <a:t>StopDia</a:t>
                      </a:r>
                      <a:r>
                        <a:rPr lang="fi-FI" sz="1400" b="0" i="0" u="none" strike="noStrike" noProof="0" dirty="0">
                          <a:latin typeface="Calibri"/>
                        </a:rPr>
                        <a:t>)</a:t>
                      </a:r>
                    </a:p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i-FI" sz="1400" dirty="0">
                          <a:solidFill>
                            <a:srgbClr val="000000"/>
                          </a:solidFill>
                          <a:latin typeface="+mn-lt"/>
                        </a:rPr>
                        <a:t>Iäkkäiden terveysliikunta (arkiliikunta, </a:t>
                      </a:r>
                      <a:r>
                        <a:rPr lang="fi-FI" sz="1400" b="0" i="0" u="none" strike="noStrike" noProof="0" dirty="0">
                          <a:solidFill>
                            <a:schemeClr val="tx1"/>
                          </a:solidFill>
                        </a:rPr>
                        <a:t>voima-, tasapaino- ja  liikkuvuusharjoittelu, liikuntaneuvonta sisältäen </a:t>
                      </a:r>
                      <a:r>
                        <a:rPr lang="fi-FI" sz="1400" b="0" i="0" u="none" strike="noStrike" noProof="0">
                          <a:solidFill>
                            <a:schemeClr val="tx1"/>
                          </a:solidFill>
                        </a:rPr>
                        <a:t>ravitsemusohjauksen,  ulkoilu ja liikuntaraadit)</a:t>
                      </a:r>
                    </a:p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i-FI" sz="1400" dirty="0">
                          <a:solidFill>
                            <a:srgbClr val="000000"/>
                          </a:solidFill>
                          <a:latin typeface="+mn-lt"/>
                        </a:rPr>
                        <a:t>Kaatumisen ehkäisy</a:t>
                      </a:r>
                      <a:r>
                        <a:rPr lang="fi-FI" sz="1400" baseline="0" dirty="0">
                          <a:solidFill>
                            <a:srgbClr val="000000"/>
                          </a:solidFill>
                          <a:latin typeface="+mn-lt"/>
                        </a:rPr>
                        <a:t> (esim. Kaatumisseulan liikuntaohje)</a:t>
                      </a:r>
                      <a:endParaRPr lang="fi-FI" sz="14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77908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49591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58302" y="0"/>
            <a:ext cx="10972800" cy="458914"/>
          </a:xfrm>
        </p:spPr>
        <p:txBody>
          <a:bodyPr>
            <a:noAutofit/>
          </a:bodyPr>
          <a:lstStyle/>
          <a:p>
            <a:r>
              <a:rPr lang="fi-FI" sz="2800" b="1">
                <a:solidFill>
                  <a:srgbClr val="7030A0"/>
                </a:solidFill>
              </a:rPr>
              <a:t>Painopiste: Hyvä toiminta- ja työkyky</a:t>
            </a:r>
          </a:p>
        </p:txBody>
      </p:sp>
      <p:graphicFrame>
        <p:nvGraphicFramePr>
          <p:cNvPr id="4" name="Sisällön paikkamerkki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384376806"/>
              </p:ext>
            </p:extLst>
          </p:nvPr>
        </p:nvGraphicFramePr>
        <p:xfrm>
          <a:off x="80210" y="454526"/>
          <a:ext cx="12075790" cy="630237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46364">
                  <a:extLst>
                    <a:ext uri="{9D8B030D-6E8A-4147-A177-3AD203B41FA5}">
                      <a16:colId xmlns:a16="http://schemas.microsoft.com/office/drawing/2014/main" val="1527863934"/>
                    </a:ext>
                  </a:extLst>
                </a:gridCol>
                <a:gridCol w="1682302">
                  <a:extLst>
                    <a:ext uri="{9D8B030D-6E8A-4147-A177-3AD203B41FA5}">
                      <a16:colId xmlns:a16="http://schemas.microsoft.com/office/drawing/2014/main" val="2118112610"/>
                    </a:ext>
                  </a:extLst>
                </a:gridCol>
                <a:gridCol w="3925373">
                  <a:extLst>
                    <a:ext uri="{9D8B030D-6E8A-4147-A177-3AD203B41FA5}">
                      <a16:colId xmlns:a16="http://schemas.microsoft.com/office/drawing/2014/main" val="2405627847"/>
                    </a:ext>
                  </a:extLst>
                </a:gridCol>
                <a:gridCol w="4421751">
                  <a:extLst>
                    <a:ext uri="{9D8B030D-6E8A-4147-A177-3AD203B41FA5}">
                      <a16:colId xmlns:a16="http://schemas.microsoft.com/office/drawing/2014/main" val="1987869538"/>
                    </a:ext>
                  </a:extLst>
                </a:gridCol>
              </a:tblGrid>
              <a:tr h="963890">
                <a:tc>
                  <a:txBody>
                    <a:bodyPr/>
                    <a:lstStyle/>
                    <a:p>
                      <a:r>
                        <a:rPr lang="fi-FI" sz="1600" dirty="0"/>
                        <a:t>TAVOITTEET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HUOMIOI</a:t>
                      </a:r>
                      <a:r>
                        <a:rPr lang="fi-FI" sz="1600" baseline="0" dirty="0"/>
                        <a:t> ERITYISESTI</a:t>
                      </a:r>
                      <a:endParaRPr lang="fi-FI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MITTARIT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MENETELMÄT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0333654"/>
                  </a:ext>
                </a:extLst>
              </a:tr>
              <a:tr h="5338484">
                <a:tc>
                  <a:txBody>
                    <a:bodyPr/>
                    <a:lstStyle/>
                    <a:p>
                      <a:r>
                        <a:rPr lang="fi-FI" sz="1600" b="1" dirty="0"/>
                        <a:t>Työkykyisten ja työllisten määrä</a:t>
                      </a:r>
                      <a:r>
                        <a:rPr lang="fi-FI" sz="1600" b="1" baseline="0" dirty="0"/>
                        <a:t> kasvaa</a:t>
                      </a:r>
                    </a:p>
                    <a:p>
                      <a:endParaRPr lang="fi-FI" sz="1800" b="1" baseline="0"/>
                    </a:p>
                    <a:p>
                      <a:endParaRPr lang="fi-FI" sz="1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/>
                        <a:t>Nuoret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fi-FI" sz="1400" baseline="0" dirty="0"/>
                        <a:t>Sotkanet: </a:t>
                      </a:r>
                    </a:p>
                    <a:p>
                      <a:pPr marL="172720" indent="-172720">
                        <a:buFont typeface="Arial" panose="020B0604020202020204" pitchFamily="34" charset="0"/>
                        <a:buChar char="•"/>
                      </a:pPr>
                      <a:r>
                        <a:rPr lang="fi-FI" sz="1400" baseline="0" dirty="0"/>
                        <a:t>Työlliset, %</a:t>
                      </a:r>
                    </a:p>
                    <a:p>
                      <a:pPr marL="172720" indent="-172720">
                        <a:buFont typeface="Arial" panose="020B0604020202020204" pitchFamily="34" charset="0"/>
                        <a:buChar char="•"/>
                      </a:pPr>
                      <a:r>
                        <a:rPr lang="fi-FI" sz="1400" baseline="0" dirty="0"/>
                        <a:t>Työttömät, % työvoimasta </a:t>
                      </a:r>
                    </a:p>
                    <a:p>
                      <a:pPr marL="172720" indent="-172720">
                        <a:buFont typeface="Arial" panose="020B0604020202020204" pitchFamily="34" charset="0"/>
                        <a:buChar char="•"/>
                      </a:pPr>
                      <a:r>
                        <a:rPr lang="fi-FI" sz="1400" baseline="0" dirty="0"/>
                        <a:t>Työkykynsä heikentyneeksi arvioivien osuus, %</a:t>
                      </a:r>
                    </a:p>
                    <a:p>
                      <a:pPr marL="172720" marR="0" lvl="0" indent="-17272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400" baseline="0" dirty="0">
                          <a:solidFill>
                            <a:srgbClr val="7030A0"/>
                          </a:solidFill>
                        </a:rPr>
                        <a:t>Koulutuksen ulkopuolelle jääneet 17-24v HYTE</a:t>
                      </a:r>
                    </a:p>
                    <a:p>
                      <a:pPr marL="172720" marR="0" lvl="0" indent="-17272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400" baseline="0" dirty="0">
                          <a:solidFill>
                            <a:srgbClr val="7030A0"/>
                          </a:solidFill>
                        </a:rPr>
                        <a:t>Nuorisotyöttömät osuus 18-24v HYTE</a:t>
                      </a:r>
                    </a:p>
                    <a:p>
                      <a:pPr marL="172720" marR="0" lvl="0" indent="-17272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i-FI" sz="1400" baseline="0" dirty="0">
                          <a:solidFill>
                            <a:srgbClr val="7030A0"/>
                          </a:solidFill>
                        </a:rPr>
                        <a:t>Toimeentulotukea pitkäaikaisesti saaneet 25-64-vuotiaat, HYTE </a:t>
                      </a:r>
                    </a:p>
                    <a:p>
                      <a:pPr marL="172720" marR="0" lvl="0" indent="-17272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400" baseline="0" dirty="0">
                          <a:solidFill>
                            <a:srgbClr val="7030A0"/>
                          </a:solidFill>
                        </a:rPr>
                        <a:t>Työkyvyttömyyseläkettä saavat 25-64v HYTE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fi-FI" sz="1400" baseline="0" dirty="0" err="1"/>
                        <a:t>FinSote</a:t>
                      </a:r>
                      <a:r>
                        <a:rPr lang="fi-FI" sz="1400" baseline="0" dirty="0"/>
                        <a:t>: </a:t>
                      </a:r>
                    </a:p>
                    <a:p>
                      <a:pPr marL="172720" indent="-172720">
                        <a:buFont typeface="Arial" panose="020B0604020202020204" pitchFamily="34" charset="0"/>
                        <a:buChar char="•"/>
                      </a:pPr>
                      <a:r>
                        <a:rPr lang="fi-FI" sz="1400" baseline="0" dirty="0"/>
                        <a:t>Niiden osuus, jotka uskovat, että todennäköisesti eivät jaksa työskennellä vanhuuseläkeikään saakka, %</a:t>
                      </a:r>
                    </a:p>
                    <a:p>
                      <a:pPr marL="172720" marR="0" lvl="0" indent="-17272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i-FI" sz="1400" baseline="0" dirty="0"/>
                        <a:t>Terveytensä keskitasoiseksi tai sitä huonommaksi tuntevat (työikäiset) eri koulutustasoilla 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i-FI" sz="1400" baseline="0" dirty="0" err="1"/>
                        <a:t>FinLapset</a:t>
                      </a:r>
                      <a:r>
                        <a:rPr lang="fi-FI" sz="1400" baseline="0" dirty="0"/>
                        <a:t>: Vanhempi kokee terveydentilansa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fi-FI" sz="1400" baseline="0" dirty="0"/>
                        <a:t>THL: Ikävakioitu kokonaissairastavuusindeksi </a:t>
                      </a:r>
                    </a:p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fi-FI" sz="1400" dirty="0">
                          <a:solidFill>
                            <a:srgbClr val="7030A0"/>
                          </a:solidFill>
                        </a:rPr>
                        <a:t>Kouluterveyskysely: Kokevat terveydentilansa keskinkertaiseksi tai huonoksi lasten ja nuorten osuus HYTE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defTabSz="457200">
                        <a:buFont typeface="Arial" panose="020B0604020202020204" pitchFamily="34" charset="0"/>
                        <a:buChar char="•"/>
                      </a:pPr>
                      <a:r>
                        <a:rPr lang="fi-FI" sz="1400" dirty="0">
                          <a:solidFill>
                            <a:srgbClr val="000000"/>
                          </a:solidFill>
                          <a:latin typeface="+mn-lt"/>
                        </a:rPr>
                        <a:t>Neuvokas perhe -työmenetelmä**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1400" dirty="0">
                          <a:solidFill>
                            <a:srgbClr val="000000"/>
                          </a:solidFill>
                          <a:latin typeface="+mn-lt"/>
                        </a:rPr>
                        <a:t>Työpajatoiminta, starttipajat, työkokeilut, vertaisryhmät tms.</a:t>
                      </a:r>
                      <a:endParaRPr lang="fi-FI" sz="140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marL="285750" indent="-285750" defTabSz="457200">
                        <a:buFont typeface="Arial" panose="020B0604020202020204" pitchFamily="34" charset="0"/>
                        <a:buChar char="•"/>
                      </a:pPr>
                      <a:r>
                        <a:rPr lang="fi-FI" sz="1400" dirty="0">
                          <a:solidFill>
                            <a:srgbClr val="000000"/>
                          </a:solidFill>
                          <a:latin typeface="+mn-lt"/>
                        </a:rPr>
                        <a:t>Varhaisen tuen mallit työikäisten toimintakyvyn tukemiseksi</a:t>
                      </a:r>
                      <a:endParaRPr lang="fi-FI" sz="140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1400" dirty="0">
                          <a:solidFill>
                            <a:srgbClr val="000000"/>
                          </a:solidFill>
                          <a:latin typeface="+mn-lt"/>
                        </a:rPr>
                        <a:t>Työttömien terveystarkastukset**</a:t>
                      </a:r>
                      <a:endParaRPr lang="fi-FI" sz="140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1400" dirty="0">
                          <a:solidFill>
                            <a:schemeClr val="tx1"/>
                          </a:solidFill>
                          <a:latin typeface="+mn-lt"/>
                        </a:rPr>
                        <a:t>Kohdennetut ja räätälöidyt riskiryhmien terveystarkastukset</a:t>
                      </a:r>
                      <a:r>
                        <a:rPr lang="fi-FI" sz="1400" dirty="0">
                          <a:solidFill>
                            <a:srgbClr val="FF0000"/>
                          </a:solidFill>
                          <a:latin typeface="+mn-lt"/>
                        </a:rPr>
                        <a:t> </a:t>
                      </a:r>
                      <a:endParaRPr lang="fi-FI" sz="14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1400" dirty="0">
                          <a:solidFill>
                            <a:srgbClr val="000000"/>
                          </a:solidFill>
                          <a:latin typeface="+mn-lt"/>
                        </a:rPr>
                        <a:t>Työelämän</a:t>
                      </a:r>
                      <a:r>
                        <a:rPr lang="fi-FI" sz="1400" baseline="0" dirty="0">
                          <a:solidFill>
                            <a:srgbClr val="000000"/>
                          </a:solidFill>
                          <a:latin typeface="+mn-lt"/>
                        </a:rPr>
                        <a:t> ja koulutuksen kehittäminen (kouluttautuminen, osallisuus, osaaminen,  työelämäyhteistyö, koulutuksen työelämälähtöisyys, työn ja muun elämän yhteensovittaminen)</a:t>
                      </a:r>
                      <a:endParaRPr lang="fi-FI" sz="1400" baseline="0" dirty="0">
                        <a:solidFill>
                          <a:srgbClr val="FF0000"/>
                        </a:solidFill>
                        <a:latin typeface="+mn-lt"/>
                      </a:endParaRPr>
                    </a:p>
                    <a:p>
                      <a:pPr marL="0" indent="0" defTabSz="457200">
                        <a:buFont typeface="Arial" panose="020B0604020202020204" pitchFamily="34" charset="0"/>
                        <a:buNone/>
                      </a:pPr>
                      <a:endParaRPr lang="fi-FI" sz="14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92161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27982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1121" y="101832"/>
            <a:ext cx="11393715" cy="349515"/>
          </a:xfrm>
        </p:spPr>
        <p:txBody>
          <a:bodyPr>
            <a:noAutofit/>
          </a:bodyPr>
          <a:lstStyle/>
          <a:p>
            <a:r>
              <a:rPr lang="fi-FI" sz="2800" b="1">
                <a:solidFill>
                  <a:srgbClr val="7030A0"/>
                </a:solidFill>
              </a:rPr>
              <a:t>Painopiste: Osallisuuden vahvistuminen ja yksinäisyyden vähentäminen</a:t>
            </a:r>
          </a:p>
        </p:txBody>
      </p:sp>
      <p:graphicFrame>
        <p:nvGraphicFramePr>
          <p:cNvPr id="4" name="Sisällön paikkamerkki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782387953"/>
              </p:ext>
            </p:extLst>
          </p:nvPr>
        </p:nvGraphicFramePr>
        <p:xfrm>
          <a:off x="71121" y="560439"/>
          <a:ext cx="12120874" cy="6202616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128210">
                  <a:extLst>
                    <a:ext uri="{9D8B030D-6E8A-4147-A177-3AD203B41FA5}">
                      <a16:colId xmlns:a16="http://schemas.microsoft.com/office/drawing/2014/main" val="1527863934"/>
                    </a:ext>
                  </a:extLst>
                </a:gridCol>
                <a:gridCol w="1283789">
                  <a:extLst>
                    <a:ext uri="{9D8B030D-6E8A-4147-A177-3AD203B41FA5}">
                      <a16:colId xmlns:a16="http://schemas.microsoft.com/office/drawing/2014/main" val="2118112610"/>
                    </a:ext>
                  </a:extLst>
                </a:gridCol>
                <a:gridCol w="3245032">
                  <a:extLst>
                    <a:ext uri="{9D8B030D-6E8A-4147-A177-3AD203B41FA5}">
                      <a16:colId xmlns:a16="http://schemas.microsoft.com/office/drawing/2014/main" val="2405627847"/>
                    </a:ext>
                  </a:extLst>
                </a:gridCol>
                <a:gridCol w="4463843">
                  <a:extLst>
                    <a:ext uri="{9D8B030D-6E8A-4147-A177-3AD203B41FA5}">
                      <a16:colId xmlns:a16="http://schemas.microsoft.com/office/drawing/2014/main" val="1987869538"/>
                    </a:ext>
                  </a:extLst>
                </a:gridCol>
              </a:tblGrid>
              <a:tr h="581526">
                <a:tc>
                  <a:txBody>
                    <a:bodyPr/>
                    <a:lstStyle/>
                    <a:p>
                      <a:r>
                        <a:rPr lang="fi-FI" sz="1600" dirty="0"/>
                        <a:t>TAVOITTEET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HUOMIOI</a:t>
                      </a:r>
                      <a:r>
                        <a:rPr lang="fi-FI" sz="1600" baseline="0" dirty="0"/>
                        <a:t> ERITYISESTI</a:t>
                      </a:r>
                      <a:endParaRPr lang="fi-FI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MITTARIT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MENETELMÄT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0333654"/>
                  </a:ext>
                </a:extLst>
              </a:tr>
              <a:tr h="1932214">
                <a:tc>
                  <a:txBody>
                    <a:bodyPr/>
                    <a:lstStyle/>
                    <a:p>
                      <a:r>
                        <a:rPr lang="fi-FI" sz="1600" b="1" dirty="0"/>
                        <a:t>Kukaan ei koe itseään yksinäiseksi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/>
                        <a:t>Pojat 8. ja 9.lk, työikäiset naiset, ikäihmisistä</a:t>
                      </a:r>
                      <a:r>
                        <a:rPr lang="fi-FI" sz="1400" baseline="0" dirty="0"/>
                        <a:t> miehet</a:t>
                      </a:r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fi-FI" sz="1300" baseline="0" dirty="0" err="1"/>
                        <a:t>FinLapset</a:t>
                      </a:r>
                      <a:r>
                        <a:rPr lang="fi-FI" sz="1300" baseline="0" dirty="0"/>
                        <a:t>: </a:t>
                      </a:r>
                      <a:r>
                        <a:rPr lang="fi-FI" sz="1300" b="0" dirty="0">
                          <a:solidFill>
                            <a:schemeClr val="tx1"/>
                          </a:solidFill>
                        </a:rPr>
                        <a:t>Vanhempi tuntee itsensä yksinäiseksi,</a:t>
                      </a:r>
                      <a:r>
                        <a:rPr lang="fi-FI" sz="1300" b="1" dirty="0">
                          <a:solidFill>
                            <a:schemeClr val="tx1"/>
                          </a:solidFill>
                        </a:rPr>
                        <a:t> % </a:t>
                      </a:r>
                      <a:endParaRPr lang="fi-FI" sz="1300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fi-FI" sz="1300" baseline="0" dirty="0"/>
                        <a:t>Kouluterveyskysely: </a:t>
                      </a:r>
                    </a:p>
                    <a:p>
                      <a:pPr marL="172720" indent="-172720">
                        <a:buFont typeface="Arial" panose="020B0604020202020204" pitchFamily="34" charset="0"/>
                        <a:buChar char="•"/>
                      </a:pPr>
                      <a:r>
                        <a:rPr lang="fi-FI" sz="1300" baseline="0" dirty="0"/>
                        <a:t>Ei yhtään läheistä ystävää,</a:t>
                      </a:r>
                    </a:p>
                    <a:p>
                      <a:pPr marL="172720" indent="-172720">
                        <a:buFont typeface="Arial" panose="020B0604020202020204" pitchFamily="34" charset="0"/>
                        <a:buChar char="•"/>
                      </a:pPr>
                      <a:r>
                        <a:rPr lang="fi-FI" sz="1300" baseline="0" dirty="0"/>
                        <a:t>Tuntee itsensä yksinäiseksi 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fi-FI" sz="1300" baseline="0" dirty="0" err="1"/>
                        <a:t>FinSote</a:t>
                      </a:r>
                      <a:r>
                        <a:rPr lang="fi-FI" sz="1300" baseline="0" dirty="0"/>
                        <a:t>: </a:t>
                      </a:r>
                    </a:p>
                    <a:p>
                      <a:pPr marL="172720" indent="-172720">
                        <a:buFont typeface="Arial" panose="020B0604020202020204" pitchFamily="34" charset="0"/>
                        <a:buChar char="•"/>
                      </a:pPr>
                      <a:r>
                        <a:rPr lang="fi-FI" sz="1300" baseline="0" dirty="0"/>
                        <a:t>Niiden osuus, jotka ovat tyytyväisiä ihmissuhteisiinsa, % </a:t>
                      </a:r>
                    </a:p>
                    <a:p>
                      <a:pPr marL="172720" indent="-172720">
                        <a:buFont typeface="Arial" panose="020B0604020202020204" pitchFamily="34" charset="0"/>
                        <a:buChar char="•"/>
                      </a:pPr>
                      <a:r>
                        <a:rPr lang="fi-FI" sz="1300" baseline="0" dirty="0"/>
                        <a:t>Itsensä yksinäiseksi tuntevien osuus, %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300" dirty="0"/>
                        <a:t>Yksinäisyyden </a:t>
                      </a:r>
                      <a:r>
                        <a:rPr lang="fi-FI" sz="1300" dirty="0" err="1"/>
                        <a:t>puheeksiotto</a:t>
                      </a:r>
                      <a:endParaRPr lang="fi-FI" sz="1300" dirty="0"/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300" dirty="0"/>
                        <a:t>Vertaisryhmät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i-FI" sz="1300" dirty="0"/>
                        <a:t>Ohjaus järjestö- ja yhdistystoiminnan, vertaistuen sekä vapaaehtoistoiminnan piiriin (esim. pohjoissavolaiset.fi, hyvinvointitarjotin)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i-FI" sz="1300" dirty="0"/>
                        <a:t>Matalan kynnyksen kohtaamispaikat (esim. perhekeskusten kohtaamispaikat, perhekahvilat)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i-FI" sz="1300" dirty="0"/>
                        <a:t>Yhteisöllisyyttä lisääviä asumisratkaisuja (esim. elämänkaaritalot, yhteisölliset asumisratkaisut)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863816"/>
                  </a:ext>
                </a:extLst>
              </a:tr>
              <a:tr h="2693787">
                <a:tc>
                  <a:txBody>
                    <a:bodyPr/>
                    <a:lstStyle/>
                    <a:p>
                      <a:r>
                        <a:rPr lang="fi-FI" sz="1600" b="1" dirty="0"/>
                        <a:t>Osallistavat toimintatavat ovat käytössä päätöksenteko-</a:t>
                      </a:r>
                      <a:r>
                        <a:rPr lang="fi-FI" sz="1600" b="1" baseline="0" dirty="0"/>
                        <a:t> ja palveluprosesseissa</a:t>
                      </a:r>
                      <a:endParaRPr lang="fi-FI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fi-FI" sz="1300" dirty="0"/>
                        <a:t>Kouluterveyskysely: </a:t>
                      </a:r>
                    </a:p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i-FI" sz="1300" dirty="0">
                          <a:solidFill>
                            <a:schemeClr val="tx1"/>
                          </a:solidFill>
                        </a:rPr>
                        <a:t>Ei koe olevansa tärkeä osa koulu- eikä luokkayhteisöä, %, 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300" baseline="0" dirty="0">
                          <a:solidFill>
                            <a:schemeClr val="tx1"/>
                          </a:solidFill>
                        </a:rPr>
                        <a:t>hyvät vaikutusmahdollisuudet koulussa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aseline="0" dirty="0"/>
                        <a:t>Maakunnan omat tilastot: Vaikuttavat menetelmät käytössä</a:t>
                      </a:r>
                      <a:endParaRPr lang="fi-FI" sz="1300" baseline="0" dirty="0">
                        <a:solidFill>
                          <a:srgbClr val="FF0000"/>
                        </a:solidFill>
                      </a:endParaRPr>
                    </a:p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fi-FI" sz="1300" baseline="0" dirty="0"/>
                        <a:t>TEA Perusopetus ja lukiokoulutus: 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300" baseline="0" dirty="0"/>
                        <a:t>Oppilaiden ja huoltajien vaikutusmahdollisuudet</a:t>
                      </a:r>
                    </a:p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fi-FI" sz="1300" baseline="0" dirty="0"/>
                        <a:t>TEA Kuntajohto: 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300" baseline="0" dirty="0"/>
                        <a:t>Asiakasraadit tai foorumit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300" baseline="0" dirty="0"/>
                        <a:t>Mahdollisuus osallistua kunnan talouden suunnitteluun (esim. osallistuva budjetointi)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i-FI" sz="1300" dirty="0"/>
                        <a:t>Lapsiparlamentti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i-FI" sz="1300" dirty="0"/>
                        <a:t>Nuorisovaltuusto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i-FI" sz="1300" dirty="0"/>
                        <a:t>Vammaisneuvosto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i-FI" sz="1300" dirty="0"/>
                        <a:t>Vanhusneuvosto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i-FI" sz="1300" dirty="0"/>
                        <a:t>Kunnassa</a:t>
                      </a:r>
                      <a:r>
                        <a:rPr lang="fi-FI" sz="1300" baseline="0" dirty="0"/>
                        <a:t> toimiva j</a:t>
                      </a:r>
                      <a:r>
                        <a:rPr lang="fi-FI" sz="1300" dirty="0"/>
                        <a:t>ärjestöfoorumi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i-FI" sz="1300" dirty="0"/>
                        <a:t>Osallisuusmenetelmäkoulutus</a:t>
                      </a:r>
                      <a:r>
                        <a:rPr lang="fi-FI" sz="1300" baseline="0" dirty="0"/>
                        <a:t>ta </a:t>
                      </a:r>
                      <a:r>
                        <a:rPr lang="fi-FI" sz="1300" dirty="0"/>
                        <a:t>(esim.</a:t>
                      </a:r>
                      <a:r>
                        <a:rPr lang="fi-FI" sz="1300" baseline="0" dirty="0"/>
                        <a:t> </a:t>
                      </a:r>
                      <a:r>
                        <a:rPr lang="fi-FI" sz="1300" dirty="0"/>
                        <a:t>Osallisuuspeli)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i-FI" sz="1300" dirty="0"/>
                        <a:t>Osallisuudenrakenteita perustettu kuntaan (esim. kumppanuuspöydät, asiakasraadit, osallistuva budjetointi, lähidemokratiajaosto, pitäjäraadit tms.)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i-FI" sz="1300" dirty="0"/>
                        <a:t>Päätösten vaikutusten ennakkoarviointi (esim. LAVA)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300" dirty="0"/>
                        <a:t>Kokemusasiantuntijoiden hyödyntäminen tai kehittämisasiakkuudet osana kehittämistyötä**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300" dirty="0"/>
                        <a:t>Asiakkaan (erityisesti yksinäinen/syrjäytymisaltis) kulttuuristen oikeuksien huomiointi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2141292"/>
                  </a:ext>
                </a:extLst>
              </a:tr>
              <a:tr h="823756">
                <a:tc>
                  <a:txBody>
                    <a:bodyPr/>
                    <a:lstStyle/>
                    <a:p>
                      <a:r>
                        <a:rPr lang="fi-FI" sz="1600" b="1" dirty="0"/>
                        <a:t>Järjestö-</a:t>
                      </a:r>
                      <a:r>
                        <a:rPr lang="fi-FI" sz="1600" b="1" baseline="0" dirty="0"/>
                        <a:t> ja harrastustoimintaan aktiivisesti osallistuvien määrä lisääntyy</a:t>
                      </a:r>
                      <a:endParaRPr lang="fi-FI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dirty="0" err="1"/>
                        <a:t>FinSote</a:t>
                      </a:r>
                      <a:r>
                        <a:rPr lang="fi-FI" sz="1300" dirty="0"/>
                        <a:t>: Aktiivisesti osallistuvien osuus Järjestökysely:</a:t>
                      </a:r>
                      <a:r>
                        <a:rPr lang="fi-FI" sz="1300" baseline="0" dirty="0"/>
                        <a:t> </a:t>
                      </a:r>
                      <a:r>
                        <a:rPr lang="fi-FI" sz="1300" dirty="0"/>
                        <a:t>Järjestöjen</a:t>
                      </a:r>
                      <a:r>
                        <a:rPr lang="fi-FI" sz="1300" baseline="0" dirty="0"/>
                        <a:t> jäsenmäärä</a:t>
                      </a:r>
                      <a:endParaRPr lang="fi-FI" sz="13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3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300" dirty="0"/>
                        <a:t>Ohjaus järjestö- ja yhdistystoiminnan, vertaistuen sekä vapaaehtoistoiminnan piiriin (pohjoissavolaiset.fi, hyvinvointitarjotin)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28028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47915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550" y="73213"/>
            <a:ext cx="10972800" cy="458914"/>
          </a:xfrm>
        </p:spPr>
        <p:txBody>
          <a:bodyPr>
            <a:noAutofit/>
          </a:bodyPr>
          <a:lstStyle/>
          <a:p>
            <a:r>
              <a:rPr lang="fi-FI" sz="2800" b="1" dirty="0">
                <a:solidFill>
                  <a:srgbClr val="7030A0"/>
                </a:solidFill>
              </a:rPr>
              <a:t>Painopiste: Tapaturmien, väkivallan ja turvattomuuden ehkäiseminen</a:t>
            </a:r>
          </a:p>
        </p:txBody>
      </p:sp>
      <p:graphicFrame>
        <p:nvGraphicFramePr>
          <p:cNvPr id="4" name="Sisällön paikkamerkki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736993020"/>
              </p:ext>
            </p:extLst>
          </p:nvPr>
        </p:nvGraphicFramePr>
        <p:xfrm>
          <a:off x="54428" y="535213"/>
          <a:ext cx="12096775" cy="611841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73676">
                  <a:extLst>
                    <a:ext uri="{9D8B030D-6E8A-4147-A177-3AD203B41FA5}">
                      <a16:colId xmlns:a16="http://schemas.microsoft.com/office/drawing/2014/main" val="1527863934"/>
                    </a:ext>
                  </a:extLst>
                </a:gridCol>
                <a:gridCol w="1265460">
                  <a:extLst>
                    <a:ext uri="{9D8B030D-6E8A-4147-A177-3AD203B41FA5}">
                      <a16:colId xmlns:a16="http://schemas.microsoft.com/office/drawing/2014/main" val="2118112610"/>
                    </a:ext>
                  </a:extLst>
                </a:gridCol>
                <a:gridCol w="4708071">
                  <a:extLst>
                    <a:ext uri="{9D8B030D-6E8A-4147-A177-3AD203B41FA5}">
                      <a16:colId xmlns:a16="http://schemas.microsoft.com/office/drawing/2014/main" val="2405627847"/>
                    </a:ext>
                  </a:extLst>
                </a:gridCol>
                <a:gridCol w="4449568">
                  <a:extLst>
                    <a:ext uri="{9D8B030D-6E8A-4147-A177-3AD203B41FA5}">
                      <a16:colId xmlns:a16="http://schemas.microsoft.com/office/drawing/2014/main" val="1987869538"/>
                    </a:ext>
                  </a:extLst>
                </a:gridCol>
              </a:tblGrid>
              <a:tr h="585107">
                <a:tc>
                  <a:txBody>
                    <a:bodyPr/>
                    <a:lstStyle/>
                    <a:p>
                      <a:r>
                        <a:rPr lang="fi-FI" sz="1600" dirty="0"/>
                        <a:t>TAVOITTEET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HUOMIOI</a:t>
                      </a:r>
                      <a:r>
                        <a:rPr lang="fi-FI" sz="1600" baseline="0" dirty="0"/>
                        <a:t> ERITYISESTI</a:t>
                      </a:r>
                      <a:endParaRPr lang="fi-FI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MITTARIT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MENETELMÄT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0333654"/>
                  </a:ext>
                </a:extLst>
              </a:tr>
              <a:tr h="1864178">
                <a:tc>
                  <a:txBody>
                    <a:bodyPr/>
                    <a:lstStyle/>
                    <a:p>
                      <a:r>
                        <a:rPr lang="fi-FI" sz="1600" b="1" dirty="0"/>
                        <a:t>Ketään ei kiusata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fi-FI" sz="1400" baseline="0" dirty="0" err="1"/>
                        <a:t>FinLapset</a:t>
                      </a:r>
                      <a:r>
                        <a:rPr lang="fi-FI" sz="1400" baseline="0" dirty="0"/>
                        <a:t>: Lasta kiusattu kotona, hoidossa tai vapaa-ajalla (4v)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fi-FI" sz="1400" baseline="0" dirty="0"/>
                        <a:t>Kouluterveyskysely: </a:t>
                      </a:r>
                    </a:p>
                    <a:p>
                      <a:pPr marL="172720" lvl="0" indent="-172720">
                        <a:buFont typeface="Arial" panose="020B0604020202020204" pitchFamily="34" charset="0"/>
                        <a:buChar char="•"/>
                      </a:pPr>
                      <a:r>
                        <a:rPr lang="fi-FI" sz="1400" baseline="0" dirty="0"/>
                        <a:t>Koulukiusattuna vähintään kerran viikossa, % </a:t>
                      </a:r>
                    </a:p>
                    <a:p>
                      <a:pPr marL="172720" lvl="0" indent="-172720">
                        <a:buFont typeface="Arial" panose="020B0604020202020204" pitchFamily="34" charset="0"/>
                        <a:buChar char="•"/>
                      </a:pPr>
                      <a:r>
                        <a:rPr lang="fi-FI" sz="1400" baseline="0" dirty="0"/>
                        <a:t>Ei ole osallistunut muiden oppilaiden kiusaamiseen, %</a:t>
                      </a:r>
                    </a:p>
                    <a:p>
                      <a:pPr marL="172720" lvl="0" indent="-172720">
                        <a:buFont typeface="Arial" panose="020B0604020202020204" pitchFamily="34" charset="0"/>
                        <a:buChar char="•"/>
                      </a:pPr>
                      <a:r>
                        <a:rPr lang="fi-FI" sz="1400" baseline="0" dirty="0"/>
                        <a:t>Koulukiusaamisesta kertomisen jälkeen kiusaaminen loppunut tai vähentynyt, %</a:t>
                      </a:r>
                    </a:p>
                    <a:p>
                      <a:pPr marL="172720" lvl="0" indent="-172720">
                        <a:buFont typeface="Arial" panose="020B0604020202020204" pitchFamily="34" charset="0"/>
                        <a:buChar char="•"/>
                      </a:pPr>
                      <a:r>
                        <a:rPr lang="fi-FI" sz="1400" baseline="0" dirty="0">
                          <a:solidFill>
                            <a:schemeClr val="tx1"/>
                          </a:solidFill>
                        </a:rPr>
                        <a:t>Koulukisaaminen netin/ kännykän kautta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i-FI" sz="1400" dirty="0" err="1"/>
                        <a:t>KiVa</a:t>
                      </a:r>
                      <a:r>
                        <a:rPr lang="fi-FI" sz="1400" baseline="0" dirty="0"/>
                        <a:t> Koulu (kiusaamisen vastainen toimenpideohjelma)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i-FI" sz="1400" b="0" i="0" u="none" strike="noStrike" baseline="0" noProof="0" dirty="0" err="1">
                          <a:solidFill>
                            <a:schemeClr val="tx1"/>
                          </a:solidFill>
                          <a:latin typeface="Calibri"/>
                        </a:rPr>
                        <a:t>MiniVerso</a:t>
                      </a:r>
                      <a:r>
                        <a:rPr lang="fi-FI" sz="1400" b="0" i="0" u="none" strike="noStrike" baseline="0" noProof="0" dirty="0">
                          <a:solidFill>
                            <a:schemeClr val="tx1"/>
                          </a:solidFill>
                          <a:latin typeface="Calibri"/>
                        </a:rPr>
                        <a:t> (vertaissovitteluohjelma varhaiskasvatukseen, </a:t>
                      </a:r>
                      <a:r>
                        <a:rPr lang="fi-FI" sz="1400" baseline="0" dirty="0">
                          <a:solidFill>
                            <a:schemeClr val="tx1"/>
                          </a:solidFill>
                        </a:rPr>
                        <a:t>VERSO (vertaissovitteluohjelma) ja RESTO (sovitteleva ja </a:t>
                      </a:r>
                      <a:r>
                        <a:rPr lang="fi-FI" sz="1400" baseline="0" dirty="0" err="1">
                          <a:solidFill>
                            <a:schemeClr val="tx1"/>
                          </a:solidFill>
                        </a:rPr>
                        <a:t>restoratiivinen</a:t>
                      </a:r>
                      <a:r>
                        <a:rPr lang="fi-FI" sz="1400" baseline="0" dirty="0">
                          <a:solidFill>
                            <a:schemeClr val="tx1"/>
                          </a:solidFill>
                        </a:rPr>
                        <a:t> yhteisö)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fi-FI" sz="1400" baseline="0" dirty="0"/>
                        <a:t>Tunne- ja vuorovaikutustaitojen vahvistaminen (esim. Pro koulu, Ihmeelliset vuodet, </a:t>
                      </a:r>
                      <a:r>
                        <a:rPr lang="fi-FI" sz="1400" baseline="0" dirty="0" err="1"/>
                        <a:t>Friends</a:t>
                      </a:r>
                      <a:r>
                        <a:rPr lang="fi-FI" sz="1400" baseline="0" dirty="0"/>
                        <a:t>, Askeleittain, Yhteispeli)</a:t>
                      </a:r>
                      <a:endParaRPr lang="fi-FI" sz="1400" baseline="0">
                        <a:solidFill>
                          <a:srgbClr val="FF0000"/>
                        </a:solidFill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i-FI" sz="1400" baseline="0" dirty="0"/>
                        <a:t>K0 sovittelu (Aseman Lapset)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fi-FI" sz="1400" baseline="0" dirty="0"/>
                        <a:t>Kiusaamisen jälkihoito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863816"/>
                  </a:ext>
                </a:extLst>
              </a:tr>
              <a:tr h="3521623">
                <a:tc>
                  <a:txBody>
                    <a:bodyPr/>
                    <a:lstStyle/>
                    <a:p>
                      <a:r>
                        <a:rPr lang="fi-FI" sz="1600" b="1" dirty="0"/>
                        <a:t>Väkivaltaa tai</a:t>
                      </a:r>
                      <a:r>
                        <a:rPr lang="fi-FI" sz="1600" b="1" baseline="0" dirty="0"/>
                        <a:t> sillä uhkailua ei sallita </a:t>
                      </a:r>
                      <a:endParaRPr lang="fi-FI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/>
                        <a:t>Lähisuhde-väkivalta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 err="1"/>
                        <a:t>FinLapset</a:t>
                      </a:r>
                      <a:r>
                        <a:rPr lang="fi-FI" sz="1400" dirty="0"/>
                        <a:t>: </a:t>
                      </a:r>
                      <a:r>
                        <a:rPr lang="fi-FI" sz="1400" baseline="0" dirty="0">
                          <a:solidFill>
                            <a:schemeClr val="tx1"/>
                          </a:solidFill>
                        </a:rPr>
                        <a:t>vanhempi hyväksyy lapsen tukistamisen tai luunapin antamisen, %</a:t>
                      </a:r>
                    </a:p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fi-FI" sz="1400" dirty="0"/>
                        <a:t>Kouluterveyskysely: </a:t>
                      </a:r>
                    </a:p>
                    <a:p>
                      <a:pPr marL="172720" marR="0" lvl="0" indent="-17272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400" baseline="0" dirty="0">
                          <a:solidFill>
                            <a:schemeClr val="tx1"/>
                          </a:solidFill>
                        </a:rPr>
                        <a:t>Kokenut fyysistä uhkaa vuoden aikana, %</a:t>
                      </a:r>
                    </a:p>
                    <a:p>
                      <a:pPr marL="172720" marR="0" lvl="0" indent="-17272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400" baseline="0" dirty="0"/>
                        <a:t>Kokenut seksuaalista väkivaltaa, %</a:t>
                      </a:r>
                    </a:p>
                    <a:p>
                      <a:pPr marL="172720" marR="0" lvl="0" indent="-17272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400" baseline="0" dirty="0">
                          <a:solidFill>
                            <a:schemeClr val="tx1"/>
                          </a:solidFill>
                        </a:rPr>
                        <a:t>Kokenut seksuaalista häirintää , %</a:t>
                      </a:r>
                    </a:p>
                    <a:p>
                      <a:pPr marL="172720" marR="0" lvl="0" indent="-17272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i-FI" sz="1400" b="0" baseline="0" dirty="0">
                          <a:solidFill>
                            <a:schemeClr val="tx1"/>
                          </a:solidFill>
                        </a:rPr>
                        <a:t>K</a:t>
                      </a:r>
                      <a:r>
                        <a:rPr lang="fi-FI" sz="1400" b="0" dirty="0">
                          <a:solidFill>
                            <a:schemeClr val="tx1"/>
                          </a:solidFill>
                        </a:rPr>
                        <a:t>ertonut kokemastaan seksuaalisesta häirinnästä tai väkivallasta luottamalleen aikuiselle, % </a:t>
                      </a:r>
                    </a:p>
                    <a:p>
                      <a:pPr marL="172720" marR="0" lvl="0" indent="-17272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400" b="0" dirty="0">
                          <a:solidFill>
                            <a:schemeClr val="tx1"/>
                          </a:solidFill>
                        </a:rPr>
                        <a:t>Saanut tukea seksuaaliseen häirintään tai väkivaltaan koulun aikuisilta, %</a:t>
                      </a:r>
                    </a:p>
                    <a:p>
                      <a:pPr marL="172720" marR="0" lvl="0" indent="-17272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400" b="0" dirty="0">
                          <a:solidFill>
                            <a:schemeClr val="tx1"/>
                          </a:solidFill>
                        </a:rPr>
                        <a:t>Kokenut muiden perheenjäsenten välistä fyysistä väkivaltaa vuoden aikana, %</a:t>
                      </a:r>
                      <a:endParaRPr lang="fi-FI" sz="1400" b="0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172720" marR="0" lvl="0" indent="-17272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400" b="0" baseline="0" dirty="0">
                          <a:solidFill>
                            <a:schemeClr val="tx1"/>
                          </a:solidFill>
                        </a:rPr>
                        <a:t>Kokenut vanhempien tai muiden huolta pitävien aikuisten fyysistä/ henkistä väkivaltaa vuoden/ elämän aikana, %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i-FI" sz="1400" baseline="0" dirty="0" err="1"/>
                        <a:t>FinSote</a:t>
                      </a:r>
                      <a:r>
                        <a:rPr lang="fi-FI" sz="1400" baseline="0" dirty="0"/>
                        <a:t>: Väkivallan tai uhkailun kohteeksi joutuneiden osuus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aseline="0" dirty="0" err="1">
                          <a:solidFill>
                            <a:schemeClr val="tx1"/>
                          </a:solidFill>
                          <a:latin typeface="+mn-lt"/>
                        </a:rPr>
                        <a:t>PolStat</a:t>
                      </a:r>
                      <a:r>
                        <a:rPr lang="fi-FI" sz="1400" baseline="0" dirty="0">
                          <a:solidFill>
                            <a:schemeClr val="tx1"/>
                          </a:solidFill>
                          <a:latin typeface="+mn-lt"/>
                        </a:rPr>
                        <a:t>: Väkivaltarikokset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2720" lvl="0" indent="-172720">
                        <a:buFont typeface="Arial" panose="020B0604020202020204" pitchFamily="34" charset="0"/>
                        <a:buChar char="•"/>
                      </a:pPr>
                      <a:r>
                        <a:rPr lang="fi-FI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Lähisuhdeväkivallan kartoituslomake, THL**</a:t>
                      </a:r>
                    </a:p>
                    <a:p>
                      <a:pPr marL="172720" lvl="0" indent="-172720">
                        <a:buFont typeface="Arial" panose="020B0604020202020204" pitchFamily="34" charset="0"/>
                        <a:buChar char="•"/>
                      </a:pPr>
                      <a:r>
                        <a:rPr lang="fi-FI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HOTUS-hoitosuositus; lasten kaltoinkohtelun tunnistamisen menetelmät**</a:t>
                      </a:r>
                    </a:p>
                    <a:p>
                      <a:pPr marL="172720" lvl="0" indent="-172720">
                        <a:buFont typeface="Arial" panose="020B0604020202020204" pitchFamily="34" charset="0"/>
                        <a:buChar char="•"/>
                      </a:pPr>
                      <a:r>
                        <a:rPr lang="fi-FI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MARAK (moniammatillinen riskinarviointi vakavan parisuhdeväkivallan uhrien auttamiseksi)</a:t>
                      </a:r>
                    </a:p>
                    <a:p>
                      <a:pPr marL="172720" marR="0" lvl="0" indent="-17272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Ankkuri (menetelmä lasten ja nuorten rikollisuuden ennaltaehkäisyyn ja varhaiseen puuttumiseen)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fi-FI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21412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06207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35120" y="70111"/>
            <a:ext cx="10972800" cy="458914"/>
          </a:xfrm>
        </p:spPr>
        <p:txBody>
          <a:bodyPr>
            <a:noAutofit/>
          </a:bodyPr>
          <a:lstStyle/>
          <a:p>
            <a:r>
              <a:rPr lang="fi-FI" sz="2800" b="1">
                <a:solidFill>
                  <a:srgbClr val="7030A0"/>
                </a:solidFill>
              </a:rPr>
              <a:t>Painopiste: Tapaturmien, väkivallan ja turvattomuuden ehkäiseminen</a:t>
            </a:r>
          </a:p>
        </p:txBody>
      </p:sp>
      <p:graphicFrame>
        <p:nvGraphicFramePr>
          <p:cNvPr id="4" name="Sisällön paikkamerkki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143870979"/>
              </p:ext>
            </p:extLst>
          </p:nvPr>
        </p:nvGraphicFramePr>
        <p:xfrm>
          <a:off x="53473" y="494631"/>
          <a:ext cx="12138424" cy="618938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69902">
                  <a:extLst>
                    <a:ext uri="{9D8B030D-6E8A-4147-A177-3AD203B41FA5}">
                      <a16:colId xmlns:a16="http://schemas.microsoft.com/office/drawing/2014/main" val="1527863934"/>
                    </a:ext>
                  </a:extLst>
                </a:gridCol>
                <a:gridCol w="1336467">
                  <a:extLst>
                    <a:ext uri="{9D8B030D-6E8A-4147-A177-3AD203B41FA5}">
                      <a16:colId xmlns:a16="http://schemas.microsoft.com/office/drawing/2014/main" val="2118112610"/>
                    </a:ext>
                  </a:extLst>
                </a:gridCol>
                <a:gridCol w="4547419">
                  <a:extLst>
                    <a:ext uri="{9D8B030D-6E8A-4147-A177-3AD203B41FA5}">
                      <a16:colId xmlns:a16="http://schemas.microsoft.com/office/drawing/2014/main" val="2405627847"/>
                    </a:ext>
                  </a:extLst>
                </a:gridCol>
                <a:gridCol w="4584636">
                  <a:extLst>
                    <a:ext uri="{9D8B030D-6E8A-4147-A177-3AD203B41FA5}">
                      <a16:colId xmlns:a16="http://schemas.microsoft.com/office/drawing/2014/main" val="1987869538"/>
                    </a:ext>
                  </a:extLst>
                </a:gridCol>
              </a:tblGrid>
              <a:tr h="561283">
                <a:tc>
                  <a:txBody>
                    <a:bodyPr/>
                    <a:lstStyle/>
                    <a:p>
                      <a:r>
                        <a:rPr lang="fi-FI" sz="1600" dirty="0"/>
                        <a:t>TAVOITTEET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HUOMIOI</a:t>
                      </a:r>
                      <a:r>
                        <a:rPr lang="fi-FI" sz="1600" baseline="0" dirty="0"/>
                        <a:t> ERITYISESTI</a:t>
                      </a:r>
                      <a:endParaRPr lang="fi-FI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MITTARIT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MENETELMÄT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0333654"/>
                  </a:ext>
                </a:extLst>
              </a:tr>
              <a:tr h="2806425">
                <a:tc>
                  <a:txBody>
                    <a:bodyPr/>
                    <a:lstStyle/>
                    <a:p>
                      <a:r>
                        <a:rPr lang="fi-FI" sz="1600" b="1" dirty="0">
                          <a:solidFill>
                            <a:schemeClr val="tx1"/>
                          </a:solidFill>
                        </a:rPr>
                        <a:t>Koti –</a:t>
                      </a:r>
                      <a:r>
                        <a:rPr lang="fi-FI" sz="1600" b="1" baseline="0" dirty="0">
                          <a:solidFill>
                            <a:schemeClr val="tx1"/>
                          </a:solidFill>
                        </a:rPr>
                        <a:t> ja vapaa-ajan tapaturmat vähenevät</a:t>
                      </a:r>
                      <a:endParaRPr lang="fi-FI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/>
                        <a:t>Ikäihmiset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fi-FI" sz="1200" dirty="0" err="1">
                          <a:solidFill>
                            <a:schemeClr val="tx1"/>
                          </a:solidFill>
                        </a:rPr>
                        <a:t>Finsote</a:t>
                      </a:r>
                      <a:r>
                        <a:rPr lang="fi-FI" sz="1200" dirty="0">
                          <a:solidFill>
                            <a:schemeClr val="tx1"/>
                          </a:solidFill>
                        </a:rPr>
                        <a:t>: Iäkkäiden</a:t>
                      </a:r>
                      <a:r>
                        <a:rPr lang="fi-FI" sz="1200" baseline="0" dirty="0">
                          <a:solidFill>
                            <a:schemeClr val="tx1"/>
                          </a:solidFill>
                        </a:rPr>
                        <a:t> osuus, jotka </a:t>
                      </a:r>
                      <a:r>
                        <a:rPr lang="fi-FI" sz="1200" dirty="0">
                          <a:solidFill>
                            <a:schemeClr val="tx1"/>
                          </a:solidFill>
                        </a:rPr>
                        <a:t>ilmoittaneet kaatuneensa  kävellessä 12</a:t>
                      </a:r>
                      <a:r>
                        <a:rPr lang="fi-FI" sz="1200" baseline="0" dirty="0">
                          <a:solidFill>
                            <a:schemeClr val="tx1"/>
                          </a:solidFill>
                        </a:rPr>
                        <a:t> viime kk</a:t>
                      </a:r>
                    </a:p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fi-FI" sz="1200" baseline="0" dirty="0"/>
                        <a:t>Sotkanet: </a:t>
                      </a:r>
                    </a:p>
                    <a:p>
                      <a:pPr marL="172720" marR="0" lvl="0" indent="-17272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200" baseline="0" dirty="0"/>
                        <a:t>Koti- ja vapaa-ajan tapaturmiin liittyvät hoitojaksot</a:t>
                      </a:r>
                    </a:p>
                    <a:p>
                      <a:pPr marL="172720" marR="0" lvl="0" indent="-17272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200" baseline="0" dirty="0">
                          <a:solidFill>
                            <a:srgbClr val="7030A0"/>
                          </a:solidFill>
                        </a:rPr>
                        <a:t>Kaatumisiin ja putoamisiin liittyvät hoitojaksot/ 10 000 asukasta ja yli 65v. täyttäneillä HYTE</a:t>
                      </a:r>
                    </a:p>
                    <a:p>
                      <a:pPr marL="172720" marR="0" lvl="0" indent="-17272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i-FI" sz="1200" dirty="0"/>
                        <a:t>Kuolleisuus tapaturmaisiin kaatumisiin ja putoamisiin/ 100 000 kohden </a:t>
                      </a:r>
                    </a:p>
                    <a:p>
                      <a:pPr marL="172720" marR="0" lvl="0" indent="-17272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i-FI" sz="1200" baseline="0" dirty="0">
                          <a:solidFill>
                            <a:schemeClr val="tx1"/>
                          </a:solidFill>
                        </a:rPr>
                        <a:t>kuolleisuus tapaturmaisiin kaatumisiin ja putoamisiin 65 vuotta täyttäneillä / 100 000 </a:t>
                      </a:r>
                      <a:r>
                        <a:rPr lang="fi-FI" sz="1200" baseline="0" dirty="0" err="1">
                          <a:solidFill>
                            <a:schemeClr val="tx1"/>
                          </a:solidFill>
                        </a:rPr>
                        <a:t>vastaavanikäistä</a:t>
                      </a:r>
                      <a:r>
                        <a:rPr lang="fi-FI" sz="1200" baseline="0" dirty="0">
                          <a:solidFill>
                            <a:schemeClr val="tx1"/>
                          </a:solidFill>
                        </a:rPr>
                        <a:t> </a:t>
                      </a:r>
                    </a:p>
                    <a:p>
                      <a:pPr marL="172720" marR="0" lvl="0" indent="-17272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200" baseline="0" dirty="0">
                          <a:solidFill>
                            <a:schemeClr val="tx1"/>
                          </a:solidFill>
                        </a:rPr>
                        <a:t>Ikävakioitu tapaturmaindeksi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i-FI" sz="1300" dirty="0">
                          <a:solidFill>
                            <a:schemeClr val="tx1"/>
                          </a:solidFill>
                        </a:rPr>
                        <a:t>OTAGO</a:t>
                      </a:r>
                      <a:r>
                        <a:rPr lang="fi-FI" sz="1300" baseline="0" dirty="0">
                          <a:solidFill>
                            <a:schemeClr val="tx1"/>
                          </a:solidFill>
                        </a:rPr>
                        <a:t> -kotiharjoitteluohjelma</a:t>
                      </a:r>
                      <a:endParaRPr lang="fi-FI" sz="1300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i-FI" sz="1300" dirty="0">
                          <a:solidFill>
                            <a:schemeClr val="tx1"/>
                          </a:solidFill>
                        </a:rPr>
                        <a:t>Voima-</a:t>
                      </a:r>
                      <a:r>
                        <a:rPr lang="fi-FI" sz="1300" baseline="0" dirty="0">
                          <a:solidFill>
                            <a:schemeClr val="tx1"/>
                          </a:solidFill>
                        </a:rPr>
                        <a:t> ja tasapainoharjoittelu</a:t>
                      </a:r>
                      <a:endParaRPr lang="fi-FI" sz="1300" dirty="0">
                        <a:solidFill>
                          <a:schemeClr val="tx1"/>
                        </a:solidFill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fi-FI" sz="1300" b="0" i="0" u="none" strike="noStrike" baseline="0" noProof="0" dirty="0">
                          <a:latin typeface="Calibri"/>
                        </a:rPr>
                        <a:t>Kodin turvallisuuden tarkistuslista ja apuvälineet</a:t>
                      </a:r>
                      <a:endParaRPr lang="fi-FI" sz="1300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i-FI" sz="1300" dirty="0">
                          <a:solidFill>
                            <a:schemeClr val="tx1"/>
                          </a:solidFill>
                        </a:rPr>
                        <a:t>Lyhyt kaatumisvaaran arviointi: FROP (kotona asuvat) ja FRAT (hoivapalvelut ja sairaala) </a:t>
                      </a:r>
                      <a:endParaRPr lang="fi-FI" sz="1300" baseline="0">
                        <a:solidFill>
                          <a:schemeClr val="tx1"/>
                        </a:solidFill>
                      </a:endParaRPr>
                    </a:p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i-FI" sz="1300" baseline="0" dirty="0" err="1">
                          <a:solidFill>
                            <a:schemeClr val="tx1"/>
                          </a:solidFill>
                        </a:rPr>
                        <a:t>KaatumisSeula</a:t>
                      </a:r>
                      <a:r>
                        <a:rPr lang="fi-FI" sz="1300" baseline="0" dirty="0">
                          <a:solidFill>
                            <a:schemeClr val="tx1"/>
                          </a:solidFill>
                        </a:rPr>
                        <a:t> -työkalut; kaatumisvaaran itsearviointi, liikuntaohje, tarkistuslista ja 10 keinoa kaatumisten ehkäisyyn</a:t>
                      </a:r>
                    </a:p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i-FI" sz="1300" baseline="0" dirty="0">
                          <a:solidFill>
                            <a:schemeClr val="tx1"/>
                          </a:solidFill>
                        </a:rPr>
                        <a:t>IKINÄ - toimintamalli (kaatumisvaaran arviointi, toimintasuunnitelma ja opas)</a:t>
                      </a:r>
                      <a:endParaRPr lang="fi-FI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i-FI" sz="1300" dirty="0"/>
                        <a:t>Esteettömyyden edistäminen rakentamisessa</a:t>
                      </a:r>
                      <a:r>
                        <a:rPr lang="fi-FI" sz="1300" baseline="0" dirty="0"/>
                        <a:t> ja </a:t>
                      </a:r>
                      <a:r>
                        <a:rPr lang="fi-FI" sz="1300" dirty="0"/>
                        <a:t>peruskorjauksessa (esim. hissiavustukset ja </a:t>
                      </a:r>
                      <a:r>
                        <a:rPr lang="fi-FI" sz="1300" dirty="0" err="1"/>
                        <a:t>invaliuskat</a:t>
                      </a:r>
                      <a:r>
                        <a:rPr lang="fi-FI" sz="1300" dirty="0"/>
                        <a:t>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i-FI" sz="13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Koti- ja vapaa-ajan tapaturmien ehkäisyn</a:t>
                      </a:r>
                    </a:p>
                    <a:p>
                      <a:r>
                        <a:rPr lang="fi-FI" sz="13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tavoiteohjelma vuosille 2014-2020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4098521"/>
                  </a:ext>
                </a:extLst>
              </a:tr>
              <a:tr h="1335467">
                <a:tc>
                  <a:txBody>
                    <a:bodyPr/>
                    <a:lstStyle/>
                    <a:p>
                      <a:r>
                        <a:rPr lang="fi-FI" sz="1600" b="1" dirty="0"/>
                        <a:t>Liikenne-onnettomuudet vähenevät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/>
                        <a:t>Moponuoret, juuri ajokortin saaneet, ikääntyneiden</a:t>
                      </a:r>
                      <a:r>
                        <a:rPr lang="fi-FI" sz="1400" baseline="0" dirty="0"/>
                        <a:t> ajokyky, rattijuopumus</a:t>
                      </a:r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dirty="0">
                          <a:solidFill>
                            <a:schemeClr val="tx1"/>
                          </a:solidFill>
                          <a:latin typeface="+mn-lt"/>
                        </a:rPr>
                        <a:t>Tilastokeskus: Tieliikenneonnettomuuksissa</a:t>
                      </a:r>
                      <a:r>
                        <a:rPr lang="fi-FI" sz="12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fi-FI" sz="1200" dirty="0">
                          <a:solidFill>
                            <a:schemeClr val="tx1"/>
                          </a:solidFill>
                          <a:latin typeface="+mn-lt"/>
                        </a:rPr>
                        <a:t>loukkaantuneiden</a:t>
                      </a:r>
                      <a:r>
                        <a:rPr lang="fi-FI" sz="12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ja kuolleiden määrä (ajoneuvotyypeittäin ja ikäryhmittäin)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aseline="0" dirty="0">
                          <a:solidFill>
                            <a:schemeClr val="tx1"/>
                          </a:solidFill>
                          <a:latin typeface="+mn-lt"/>
                        </a:rPr>
                        <a:t>OTI: Liikennevakuutuksesta korvatut liikennevahingot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aseline="0" dirty="0" err="1">
                          <a:solidFill>
                            <a:schemeClr val="tx1"/>
                          </a:solidFill>
                          <a:latin typeface="+mn-lt"/>
                        </a:rPr>
                        <a:t>PolStat</a:t>
                      </a:r>
                      <a:r>
                        <a:rPr lang="fi-FI" sz="1200" baseline="0" dirty="0">
                          <a:solidFill>
                            <a:schemeClr val="tx1"/>
                          </a:solidFill>
                          <a:latin typeface="+mn-lt"/>
                        </a:rPr>
                        <a:t>: Rattijuopumus, %</a:t>
                      </a:r>
                      <a:endParaRPr lang="fi-FI" sz="120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300" dirty="0"/>
                        <a:t>Liikenneturvallisuutta edistävä liikennesuunnittelu katuverkostossa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300" dirty="0"/>
                        <a:t>Tie Selväksi </a:t>
                      </a:r>
                      <a:r>
                        <a:rPr lang="fi-FI" sz="1300" dirty="0">
                          <a:effectLst/>
                        </a:rPr>
                        <a:t>–toimintamalli</a:t>
                      </a:r>
                      <a:r>
                        <a:rPr lang="fi-FI" sz="1300" baseline="0" dirty="0">
                          <a:effectLst/>
                        </a:rPr>
                        <a:t> (puuttuminen </a:t>
                      </a:r>
                      <a:r>
                        <a:rPr lang="fi-FI" sz="1300" dirty="0">
                          <a:effectLst/>
                        </a:rPr>
                        <a:t>nuorten rattijuopumuksiin ja siten vähentää nuorten kuljettajien riskiä joutua päihtymyksen aiheuttamaan kuolemaan tai vakavaan loukkaantumiseen johtavaan liikenneonnettomuuteen)</a:t>
                      </a:r>
                      <a:endParaRPr lang="fi-FI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4156747"/>
                  </a:ext>
                </a:extLst>
              </a:tr>
              <a:tr h="1432241">
                <a:tc>
                  <a:txBody>
                    <a:bodyPr/>
                    <a:lstStyle/>
                    <a:p>
                      <a:r>
                        <a:rPr lang="fi-FI" sz="1600" b="1" dirty="0"/>
                        <a:t>Terveellinen ja turvallinen ympäristö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fi-FI" sz="1200" dirty="0">
                          <a:solidFill>
                            <a:schemeClr val="tx1"/>
                          </a:solidFill>
                          <a:latin typeface="+mn-lt"/>
                        </a:rPr>
                        <a:t>Sotkanet: Asuinalueen turvallisuuteen</a:t>
                      </a:r>
                      <a:r>
                        <a:rPr lang="fi-FI" sz="12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tyytyväisten osuus, % Kokemuksellinen hyvinvointikysely, oma kysely: 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i-FI" sz="1200" baseline="0" dirty="0">
                          <a:solidFill>
                            <a:schemeClr val="tx1"/>
                          </a:solidFill>
                          <a:latin typeface="+mn-lt"/>
                        </a:rPr>
                        <a:t>Tyytyväisyys asuinalueen turvallisuuteen</a:t>
                      </a:r>
                    </a:p>
                    <a:p>
                      <a:pPr marL="285750" marR="0" lvl="0" indent="-2857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Kuinka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</a:rPr>
                        <a:t>suuri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</a:rPr>
                        <a:t>merkitys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</a:rPr>
                        <a:t>viherympäristöllä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</a:rPr>
                        <a:t>puistot,metsät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</a:rPr>
                        <a:t>polut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 ja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</a:rPr>
                        <a:t>reitit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) ja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</a:rPr>
                        <a:t>vesistöllä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</a:rPr>
                        <a:t>joet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</a:rPr>
                        <a:t>lammet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</a:rPr>
                        <a:t>järvet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</a:rPr>
                        <a:t>pääsy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</a:rPr>
                        <a:t>rantaan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) on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</a:rPr>
                        <a:t>onnellisuutesi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 ja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</a:rPr>
                        <a:t>hyvinvointisi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</a:rPr>
                        <a:t>kannalta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 </a:t>
                      </a:r>
                      <a:endParaRPr lang="fi-FI" sz="1200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fi-FI" sz="1200" baseline="0" dirty="0" err="1">
                          <a:solidFill>
                            <a:schemeClr val="tx1"/>
                          </a:solidFill>
                          <a:latin typeface="+mn-lt"/>
                        </a:rPr>
                        <a:t>PolStat</a:t>
                      </a:r>
                      <a:r>
                        <a:rPr lang="fi-FI" sz="1200" baseline="0" dirty="0">
                          <a:solidFill>
                            <a:schemeClr val="tx1"/>
                          </a:solidFill>
                          <a:latin typeface="+mn-lt"/>
                        </a:rPr>
                        <a:t>: </a:t>
                      </a:r>
                      <a:r>
                        <a:rPr lang="fi-FI" sz="1200" dirty="0">
                          <a:solidFill>
                            <a:schemeClr val="tx1"/>
                          </a:solidFill>
                          <a:latin typeface="+mn-lt"/>
                        </a:rPr>
                        <a:t>Katuturvallisuusindeksi ja Rikokset yhteensä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fi-FI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Ankkuri (menetelmä lasten ja nuorten rikollisuuden ennaltaehkäisyyn ja varhaiseen puuttumiseen)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300" dirty="0"/>
                        <a:t>Kunnan turvallisuussuunnitelma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300" dirty="0"/>
                        <a:t>Liikenteen meluhaittojen vähentäminen (esim. kaavoitus, rakentamismääräyksissä huomioiminen jne.)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702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4511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664" y="1659675"/>
            <a:ext cx="5725324" cy="3963271"/>
          </a:xfrm>
          <a:prstGeom prst="rect">
            <a:avLst/>
          </a:prstGeom>
        </p:spPr>
      </p:pic>
      <p:sp>
        <p:nvSpPr>
          <p:cNvPr id="7" name="Tekstiruutu 6"/>
          <p:cNvSpPr txBox="1"/>
          <p:nvPr/>
        </p:nvSpPr>
        <p:spPr>
          <a:xfrm>
            <a:off x="7608168" y="6542188"/>
            <a:ext cx="2858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www.thl.fi/fi/web/terveyden-edistaminen</a:t>
            </a: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/</a:t>
            </a:r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kstiruutu 4"/>
          <p:cNvSpPr txBox="1"/>
          <p:nvPr/>
        </p:nvSpPr>
        <p:spPr>
          <a:xfrm>
            <a:off x="1932609" y="260649"/>
            <a:ext cx="8604616" cy="120032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Kerran valtuustokaudessa 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tehdään laaja hyvinvointisuunnitelma</a:t>
            </a:r>
            <a:r>
              <a:rPr lang="fi-FI" dirty="0">
                <a:solidFill>
                  <a:srgbClr val="000000"/>
                </a:solidFill>
                <a:latin typeface="Calibri"/>
              </a:rPr>
              <a:t> </a:t>
            </a: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 edellisen valtuustokauden ajalta hyvinvoinnin tilan kuvaus ja</a:t>
            </a:r>
            <a:r>
              <a:rPr lang="fi-FI" dirty="0">
                <a:solidFill>
                  <a:srgbClr val="000000"/>
                </a:solidFill>
                <a:latin typeface="Calibri"/>
              </a:rPr>
              <a:t> </a:t>
            </a:r>
            <a:endParaRPr lang="fi-FI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suunnitelma seuraavalle valtuustokaudelle (=tavoitteet, menetelmät, mittarit, vastuut)</a:t>
            </a:r>
            <a:r>
              <a:rPr lang="fi-FI" dirty="0">
                <a:solidFill>
                  <a:srgbClr val="000000"/>
                </a:solidFill>
                <a:latin typeface="Calibri"/>
              </a:rPr>
              <a:t> Vanha valtuusto hyväksyy kertomuksen ja uusi valtuusto hyväksyy suunnitelman. </a:t>
            </a: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kstiruutu 7"/>
          <p:cNvSpPr txBox="1"/>
          <p:nvPr/>
        </p:nvSpPr>
        <p:spPr>
          <a:xfrm>
            <a:off x="2855640" y="5013177"/>
            <a:ext cx="6768752" cy="138499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Kerran vuodessa tehdään vuosiraportti </a:t>
            </a: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(alkukevät -&gt; tilinpäätökseen, tarvittaessa täydennetään myöhemmin saman vuoden aikana)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</a:t>
            </a:r>
            <a:r>
              <a:rPr kumimoji="0" lang="fi-FI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miten tavoitteet on saavutettu, mitä on tehty hyvinvointitavoitteiden edistämiseksi. Tarvittaessa tarkennetaan hyvinvointitavoitteita ja toimenpiteitä</a:t>
            </a:r>
          </a:p>
        </p:txBody>
      </p:sp>
    </p:spTree>
    <p:extLst>
      <p:ext uri="{BB962C8B-B14F-4D97-AF65-F5344CB8AC3E}">
        <p14:creationId xmlns:p14="http://schemas.microsoft.com/office/powerpoint/2010/main" val="1235242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87320" y="720284"/>
            <a:ext cx="1805271" cy="1177529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fi-FI" sz="2000"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Talousarvio-prosessin vuosikello ja hyvinvointi-kertomus (</a:t>
            </a:r>
            <a:r>
              <a:rPr lang="fi-FI" sz="2000" b="1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hvk</a:t>
            </a:r>
            <a:r>
              <a:rPr lang="fi-FI" sz="2000"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fi-FI" sz="1500" b="1" i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i-FI" sz="1500" b="1" i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i-FI" sz="1500" b="1" i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i-FI" sz="1500" b="1" i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fi-FI" sz="1500" b="1" i="1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88" t="27759" r="32932" b="14763"/>
          <a:stretch>
            <a:fillRect/>
          </a:stretch>
        </p:blipFill>
        <p:spPr bwMode="auto">
          <a:xfrm>
            <a:off x="4205287" y="2080024"/>
            <a:ext cx="3405188" cy="347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91" name="Tekstiruutu 5"/>
          <p:cNvSpPr txBox="1">
            <a:spLocks noChangeArrowheads="1"/>
          </p:cNvSpPr>
          <p:nvPr/>
        </p:nvSpPr>
        <p:spPr bwMode="auto">
          <a:xfrm>
            <a:off x="3791744" y="1535846"/>
            <a:ext cx="252028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fi-FI" sz="11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Talousarvion ja toimintasuunnitelman hyväksyminen </a:t>
            </a:r>
            <a:r>
              <a:rPr kumimoji="0" lang="fi-FI" altLang="fi-FI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(joulukuu)</a:t>
            </a:r>
          </a:p>
        </p:txBody>
      </p:sp>
      <p:sp>
        <p:nvSpPr>
          <p:cNvPr id="9" name="Tekstiruutu 8"/>
          <p:cNvSpPr txBox="1"/>
          <p:nvPr/>
        </p:nvSpPr>
        <p:spPr>
          <a:xfrm>
            <a:off x="6475803" y="1617940"/>
            <a:ext cx="2988989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ANALYYSIVAIHE</a:t>
            </a:r>
            <a:r>
              <a:rPr kumimoji="0" lang="fi-FI" sz="105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i-FI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(tammi-helmikuu)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Käyttösuunnitelmat (tammikuu)</a:t>
            </a:r>
          </a:p>
          <a:p>
            <a:pPr marL="128588" marR="0" lvl="0" indent="-1285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i-FI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393" name="Tekstiruutu 10"/>
          <p:cNvSpPr txBox="1">
            <a:spLocks noChangeArrowheads="1"/>
          </p:cNvSpPr>
          <p:nvPr/>
        </p:nvSpPr>
        <p:spPr bwMode="auto">
          <a:xfrm>
            <a:off x="7581912" y="3711179"/>
            <a:ext cx="3650358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kumimoji="0" lang="fi-FI" altLang="fi-FI" sz="105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TILINPÄÄTÖS (</a:t>
            </a:r>
            <a:r>
              <a:rPr lang="fi-FI" altLang="fi-FI" sz="1050" b="1" dirty="0">
                <a:latin typeface="Calibri"/>
                <a:cs typeface="Calibri"/>
              </a:rPr>
              <a:t>ajankohta vaihtelee kunnittain maalis-kesäkuu)</a:t>
            </a:r>
            <a:endParaRPr kumimoji="0" lang="fi-FI" altLang="fi-FI" sz="105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6397" name="Tekstiruutu 16"/>
          <p:cNvSpPr txBox="1">
            <a:spLocks noChangeArrowheads="1"/>
          </p:cNvSpPr>
          <p:nvPr/>
        </p:nvSpPr>
        <p:spPr bwMode="auto">
          <a:xfrm>
            <a:off x="7015926" y="5147405"/>
            <a:ext cx="2200771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fi-FI" sz="10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Talousarvion laadintaohjeet</a:t>
            </a:r>
            <a:endParaRPr kumimoji="0" lang="fi-FI" altLang="fi-FI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6398" name="Tekstiruutu 17"/>
          <p:cNvSpPr txBox="1">
            <a:spLocks noChangeArrowheads="1"/>
          </p:cNvSpPr>
          <p:nvPr/>
        </p:nvSpPr>
        <p:spPr bwMode="auto">
          <a:xfrm>
            <a:off x="2138312" y="4450469"/>
            <a:ext cx="211176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fi-FI" sz="11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Toimenpide- ja resurssiesitykset </a:t>
            </a:r>
            <a:r>
              <a:rPr kumimoji="0" lang="fi-FI" altLang="fi-FI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(elokuu)</a:t>
            </a:r>
          </a:p>
        </p:txBody>
      </p:sp>
      <p:sp>
        <p:nvSpPr>
          <p:cNvPr id="16399" name="Tekstiruutu 18"/>
          <p:cNvSpPr txBox="1">
            <a:spLocks noChangeArrowheads="1"/>
          </p:cNvSpPr>
          <p:nvPr/>
        </p:nvSpPr>
        <p:spPr bwMode="auto">
          <a:xfrm>
            <a:off x="2065723" y="4997364"/>
            <a:ext cx="202379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fi-FI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Strategioiden ja ohjelmien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fi-FI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päivittäminen (syyskuu)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altLang="fi-FI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6401" name="Tekstiruutu 20"/>
          <p:cNvSpPr txBox="1">
            <a:spLocks noChangeArrowheads="1"/>
          </p:cNvSpPr>
          <p:nvPr/>
        </p:nvSpPr>
        <p:spPr bwMode="auto">
          <a:xfrm>
            <a:off x="2495600" y="2965018"/>
            <a:ext cx="172437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fi-FI" sz="10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Palvelusopimusneuvottelut </a:t>
            </a:r>
            <a:r>
              <a:rPr kumimoji="0" lang="fi-FI" altLang="fi-FI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(lokakuu)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altLang="fi-FI" sz="9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22" name="Tekstiruutu 21"/>
          <p:cNvSpPr txBox="1"/>
          <p:nvPr/>
        </p:nvSpPr>
        <p:spPr>
          <a:xfrm>
            <a:off x="2495612" y="2382704"/>
            <a:ext cx="2956259" cy="4154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Painopisteiden tarkistaminen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talous- ja toimintasuunnitelmaan (loka-marraskuu)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7699841" y="2452194"/>
            <a:ext cx="2836294" cy="120032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kumimoji="0" lang="fi-FI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Hvk</a:t>
            </a:r>
            <a:r>
              <a:rPr kumimoji="0" lang="fi-FI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vuosiraportti </a:t>
            </a:r>
            <a:endParaRPr lang="fi-FI" dirty="0"/>
          </a:p>
          <a:p>
            <a:pPr>
              <a:defRPr/>
            </a:pPr>
            <a:r>
              <a:rPr lang="fi-FI" sz="1200" b="1" dirty="0">
                <a:solidFill>
                  <a:srgbClr val="FF0000"/>
                </a:solidFill>
                <a:latin typeface="Calibri"/>
              </a:rPr>
              <a:t>osana tilinpäätöstä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– mitä hyvinvointitavoitteiden eteen on tehty, miten hyvinvointitavoitteissa on edetty?</a:t>
            </a:r>
            <a:endParaRPr lang="fi-FI">
              <a:ea typeface="+mn-ea"/>
              <a:cs typeface="+mn-cs"/>
            </a:endParaRPr>
          </a:p>
          <a:p>
            <a:pPr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-&gt; Arvioinnin pohjalta </a:t>
            </a:r>
            <a:r>
              <a:rPr kumimoji="0" lang="fi-FI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tarvittaessa 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tavoitteiden ja toimenpiteiden tarkennus.</a:t>
            </a:r>
            <a:r>
              <a:rPr lang="fi-FI" sz="1200" dirty="0">
                <a:solidFill>
                  <a:srgbClr val="000000"/>
                </a:solidFill>
                <a:latin typeface="Calibri"/>
              </a:rPr>
              <a:t> </a:t>
            </a:r>
            <a:endParaRPr lang="fi-FI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9" name="Tekstiruutu 18"/>
          <p:cNvSpPr txBox="1"/>
          <p:nvPr/>
        </p:nvSpPr>
        <p:spPr>
          <a:xfrm>
            <a:off x="1685008" y="3354381"/>
            <a:ext cx="2288733" cy="101566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Hvk</a:t>
            </a:r>
            <a:r>
              <a:rPr kumimoji="0" lang="fi-FI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osaksi talousarviota: </a:t>
            </a: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hyvinvointitavoitteet ja menetelmät = mitä huomioitava budjetissa – mihin  varattava resursseja? </a:t>
            </a:r>
          </a:p>
        </p:txBody>
      </p:sp>
      <p:sp>
        <p:nvSpPr>
          <p:cNvPr id="4" name="Alanuoli 3"/>
          <p:cNvSpPr/>
          <p:nvPr/>
        </p:nvSpPr>
        <p:spPr>
          <a:xfrm rot="5679602" flipH="1">
            <a:off x="7292879" y="3097936"/>
            <a:ext cx="302605" cy="4028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Alanuoli 20"/>
          <p:cNvSpPr/>
          <p:nvPr/>
        </p:nvSpPr>
        <p:spPr>
          <a:xfrm rot="16200000" flipH="1">
            <a:off x="4107494" y="3639154"/>
            <a:ext cx="285165" cy="4028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Kaarinuoli vasemmalle 4"/>
          <p:cNvSpPr/>
          <p:nvPr/>
        </p:nvSpPr>
        <p:spPr>
          <a:xfrm rot="5400000">
            <a:off x="5486138" y="4469195"/>
            <a:ext cx="1190807" cy="3429023"/>
          </a:xfrm>
          <a:prstGeom prst="curvedLef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kstiruutu 5"/>
          <p:cNvSpPr txBox="1"/>
          <p:nvPr/>
        </p:nvSpPr>
        <p:spPr>
          <a:xfrm>
            <a:off x="5388830" y="5635696"/>
            <a:ext cx="2173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Toteutetaan vaikuttavia toimenpiteitä hyvinvointitavoitteiden saavuttamiseksi</a:t>
            </a:r>
          </a:p>
        </p:txBody>
      </p:sp>
      <p:sp>
        <p:nvSpPr>
          <p:cNvPr id="24" name="Kaarinuoli vasemmalle 23"/>
          <p:cNvSpPr/>
          <p:nvPr/>
        </p:nvSpPr>
        <p:spPr>
          <a:xfrm rot="16200000">
            <a:off x="5486138" y="-941689"/>
            <a:ext cx="1190807" cy="3429023"/>
          </a:xfrm>
          <a:prstGeom prst="curvedLef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Tekstiruutu 24"/>
          <p:cNvSpPr txBox="1"/>
          <p:nvPr/>
        </p:nvSpPr>
        <p:spPr>
          <a:xfrm>
            <a:off x="5186511" y="568547"/>
            <a:ext cx="2173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Toteutetaan vaikuttavia toimenpiteitä hyvinvointitavoitteiden saavuttamiseksi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8443211E-DB9B-44F2-B23B-26B211C43B74}"/>
              </a:ext>
            </a:extLst>
          </p:cNvPr>
          <p:cNvSpPr txBox="1"/>
          <p:nvPr/>
        </p:nvSpPr>
        <p:spPr>
          <a:xfrm>
            <a:off x="9223829" y="4388756"/>
            <a:ext cx="2743199" cy="2031325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dirty="0">
                <a:cs typeface="Calibri"/>
              </a:rPr>
              <a:t>Laaja </a:t>
            </a:r>
            <a:r>
              <a:rPr lang="fi-FI" dirty="0" err="1">
                <a:cs typeface="Calibri"/>
              </a:rPr>
              <a:t>hvk</a:t>
            </a:r>
            <a:r>
              <a:rPr lang="fi-FI" dirty="0">
                <a:cs typeface="Calibri"/>
              </a:rPr>
              <a:t>: </a:t>
            </a:r>
            <a:endParaRPr lang="fi-FI"/>
          </a:p>
          <a:p>
            <a:r>
              <a:rPr lang="fi-FI" dirty="0">
                <a:cs typeface="Calibri"/>
              </a:rPr>
              <a:t>Vanha valtuusto hyväksyy laajan hyvinvointi</a:t>
            </a:r>
            <a:r>
              <a:rPr lang="fi-FI" dirty="0">
                <a:solidFill>
                  <a:srgbClr val="FF0000"/>
                </a:solidFill>
                <a:cs typeface="Calibri"/>
              </a:rPr>
              <a:t>kertomuksen</a:t>
            </a:r>
            <a:r>
              <a:rPr lang="fi-FI">
                <a:cs typeface="Calibri"/>
              </a:rPr>
              <a:t> (kevät 2021) ja uusi </a:t>
            </a:r>
            <a:r>
              <a:rPr lang="fi-FI" dirty="0">
                <a:cs typeface="Calibri"/>
              </a:rPr>
              <a:t>valtuusto hyväksyy hyvinvointi</a:t>
            </a:r>
            <a:r>
              <a:rPr lang="fi-FI" b="1" dirty="0">
                <a:cs typeface="Calibri"/>
              </a:rPr>
              <a:t>suunnitelman </a:t>
            </a:r>
            <a:r>
              <a:rPr lang="fi-FI" dirty="0">
                <a:cs typeface="Calibri"/>
              </a:rPr>
              <a:t>(syksy 2021)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48147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3392" y="260665"/>
            <a:ext cx="10972800" cy="562073"/>
          </a:xfrm>
        </p:spPr>
        <p:txBody>
          <a:bodyPr>
            <a:normAutofit fontScale="90000"/>
          </a:bodyPr>
          <a:lstStyle/>
          <a:p>
            <a:r>
              <a:rPr lang="fi-FI" err="1">
                <a:solidFill>
                  <a:schemeClr val="tx1"/>
                </a:solidFill>
              </a:rPr>
              <a:t>Pohjois</a:t>
            </a:r>
            <a:r>
              <a:rPr lang="fi-FI">
                <a:solidFill>
                  <a:schemeClr val="tx1"/>
                </a:solidFill>
              </a:rPr>
              <a:t>-Savon alueellinen hyvinvointikertomus</a:t>
            </a:r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50" y="932739"/>
            <a:ext cx="7575857" cy="4320117"/>
          </a:xfrm>
        </p:spPr>
      </p:pic>
      <p:sp>
        <p:nvSpPr>
          <p:cNvPr id="6" name="Tekstiruutu 5"/>
          <p:cNvSpPr txBox="1"/>
          <p:nvPr/>
        </p:nvSpPr>
        <p:spPr>
          <a:xfrm>
            <a:off x="2447610" y="932739"/>
            <a:ext cx="2872255" cy="400105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www.hyvinvointikertomus.fi</a:t>
            </a: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981" y="2660915"/>
            <a:ext cx="5461763" cy="3492988"/>
          </a:xfrm>
          <a:prstGeom prst="rect">
            <a:avLst/>
          </a:prstGeom>
        </p:spPr>
      </p:pic>
      <p:sp>
        <p:nvSpPr>
          <p:cNvPr id="8" name="Nuoli oikealle 7"/>
          <p:cNvSpPr/>
          <p:nvPr/>
        </p:nvSpPr>
        <p:spPr>
          <a:xfrm rot="8668701">
            <a:off x="10429772" y="5140247"/>
            <a:ext cx="1056117" cy="3840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kstiruutu 9"/>
          <p:cNvSpPr txBox="1"/>
          <p:nvPr/>
        </p:nvSpPr>
        <p:spPr>
          <a:xfrm>
            <a:off x="143350" y="5795362"/>
            <a:ext cx="11085786" cy="861770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4"/>
              </a:rPr>
              <a:t/>
            </a:r>
            <a:b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4"/>
              </a:rPr>
            </a:br>
            <a:r>
              <a:rPr kumimoji="0" lang="fi-FI" sz="16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Pohjois</a:t>
            </a: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-Savon hyvinvointikertomuksen vuosiraportti 2019: </a:t>
            </a: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5"/>
              </a:rPr>
              <a:t>https://www.hyvinvointikertomus.fi/#/document/preview/8687681268</a:t>
            </a:r>
            <a:endParaRPr kumimoji="0" lang="fi-FI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Pohjois</a:t>
            </a: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-Savon laaja hyvinvointikertomus: </a:t>
            </a: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4"/>
              </a:rPr>
              <a:t>https://www.hyvinvointikertomus.fi/#/document/preview/4159326903</a:t>
            </a:r>
            <a:endParaRPr kumimoji="0" lang="fi-FI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7369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54237" y="325862"/>
            <a:ext cx="11032031" cy="840867"/>
          </a:xfrm>
        </p:spPr>
        <p:txBody>
          <a:bodyPr>
            <a:normAutofit fontScale="90000"/>
          </a:bodyPr>
          <a:lstStyle/>
          <a:p>
            <a:r>
              <a:rPr lang="fi-FI" sz="3470" b="0">
                <a:solidFill>
                  <a:schemeClr val="accent6"/>
                </a:solidFill>
              </a:rPr>
              <a:t>Painopistealueet </a:t>
            </a:r>
            <a:r>
              <a:rPr lang="fi-FI" sz="3470" b="0" err="1">
                <a:solidFill>
                  <a:schemeClr val="accent6"/>
                </a:solidFill>
              </a:rPr>
              <a:t>Pohjois</a:t>
            </a:r>
            <a:r>
              <a:rPr lang="fi-FI" sz="3470" b="0">
                <a:solidFill>
                  <a:schemeClr val="accent6"/>
                </a:solidFill>
              </a:rPr>
              <a:t>-Savossa, joihin tulee keskittyä </a:t>
            </a:r>
            <a:br>
              <a:rPr lang="fi-FI" sz="3470" b="0">
                <a:solidFill>
                  <a:schemeClr val="accent6"/>
                </a:solidFill>
              </a:rPr>
            </a:br>
            <a:r>
              <a:rPr lang="fi-FI" sz="3470" b="0">
                <a:solidFill>
                  <a:schemeClr val="accent6"/>
                </a:solidFill>
              </a:rPr>
              <a:t>2018-2021</a:t>
            </a:r>
          </a:p>
        </p:txBody>
      </p:sp>
      <p:sp>
        <p:nvSpPr>
          <p:cNvPr id="4" name="Tekstiruutu 3"/>
          <p:cNvSpPr txBox="1"/>
          <p:nvPr/>
        </p:nvSpPr>
        <p:spPr>
          <a:xfrm>
            <a:off x="752841" y="1669842"/>
            <a:ext cx="7652884" cy="349018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800100" marR="0" lvl="1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fi-FI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+mn-cs"/>
              </a:rPr>
              <a:t>Ehkäisevä mielenterveys- ja päihdetyö</a:t>
            </a:r>
          </a:p>
          <a:p>
            <a:pPr marL="800100" marR="0" lvl="1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fi-FI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+mn-cs"/>
              </a:rPr>
              <a:t>Riittävä toiminta- ja työkyky</a:t>
            </a:r>
          </a:p>
          <a:p>
            <a:pPr marL="800100" marR="0" lvl="1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fi-FI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+mn-cs"/>
              </a:rPr>
              <a:t>Osallisuuden vahvistuminen ja yksinäisyyden vähentäminen</a:t>
            </a:r>
          </a:p>
          <a:p>
            <a:pPr marL="800100" marR="0" lvl="1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fi-FI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+mn-cs"/>
              </a:rPr>
              <a:t>Tapaturmien, väkivallan ja turvattomuuden ehkäiseminen</a:t>
            </a:r>
          </a:p>
        </p:txBody>
      </p:sp>
      <p:pic>
        <p:nvPicPr>
          <p:cNvPr id="1028" name="Picture 4" descr="https://www.hyvinvointikertomus.fi/backend/api/document/image/643546612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070" y="1669843"/>
            <a:ext cx="2958495" cy="4338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5614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 rot="682015">
            <a:off x="8321360" y="1320201"/>
            <a:ext cx="10515600" cy="487848"/>
          </a:xfrm>
        </p:spPr>
        <p:txBody>
          <a:bodyPr>
            <a:noAutofit/>
          </a:bodyPr>
          <a:lstStyle/>
          <a:p>
            <a:pPr algn="l"/>
            <a:r>
              <a:rPr lang="fi-FI" sz="3200" b="1" err="1">
                <a:solidFill>
                  <a:schemeClr val="accent6">
                    <a:lumMod val="75000"/>
                  </a:schemeClr>
                </a:solidFill>
              </a:rPr>
              <a:t>Pohjois</a:t>
            </a:r>
            <a:r>
              <a:rPr lang="fi-FI" sz="3200" b="1">
                <a:solidFill>
                  <a:schemeClr val="accent6">
                    <a:lumMod val="75000"/>
                  </a:schemeClr>
                </a:solidFill>
              </a:rPr>
              <a:t>-Savon </a:t>
            </a:r>
            <a:br>
              <a:rPr lang="fi-FI" sz="3200" b="1">
                <a:solidFill>
                  <a:schemeClr val="accent6">
                    <a:lumMod val="75000"/>
                  </a:schemeClr>
                </a:solidFill>
              </a:rPr>
            </a:br>
            <a:r>
              <a:rPr lang="fi-FI" sz="3200" b="1">
                <a:solidFill>
                  <a:schemeClr val="accent6">
                    <a:lumMod val="75000"/>
                  </a:schemeClr>
                </a:solidFill>
              </a:rPr>
              <a:t>hyvinvointitavoitteet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6904" y="652384"/>
            <a:ext cx="11731024" cy="620561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0" lvl="1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fi-FI" sz="1400" b="1">
                <a:solidFill>
                  <a:srgbClr val="7030A0"/>
                </a:solidFill>
                <a:latin typeface="Verdana"/>
                <a:ea typeface="Verdana"/>
                <a:cs typeface="Verdana"/>
              </a:rPr>
              <a:t>I Ehkäisevä mielenterveys- ja päihdetyö</a:t>
            </a:r>
          </a:p>
          <a:p>
            <a:pPr lvl="2">
              <a:lnSpc>
                <a:spcPct val="115000"/>
              </a:lnSpc>
              <a:spcBef>
                <a:spcPts val="0"/>
              </a:spcBef>
            </a:pPr>
            <a:r>
              <a:rPr lang="fi-FI" sz="1400" b="1">
                <a:latin typeface="Verdana"/>
                <a:ea typeface="Verdana"/>
                <a:cs typeface="Verdana"/>
              </a:rPr>
              <a:t>Vanhemmuus vahvistuu</a:t>
            </a:r>
          </a:p>
          <a:p>
            <a:pPr lvl="2">
              <a:lnSpc>
                <a:spcPct val="115000"/>
              </a:lnSpc>
              <a:spcBef>
                <a:spcPts val="0"/>
              </a:spcBef>
            </a:pPr>
            <a:r>
              <a:rPr lang="fi-FI" sz="1400" b="1">
                <a:latin typeface="Verdana"/>
                <a:ea typeface="Verdana"/>
                <a:cs typeface="Verdana"/>
              </a:rPr>
              <a:t>Ennaltaehkäistään nuorten riippuvuuksia ja alaikäiset nuoret ovat päihteettömiä</a:t>
            </a:r>
          </a:p>
          <a:p>
            <a:pPr lvl="2">
              <a:lnSpc>
                <a:spcPct val="115000"/>
              </a:lnSpc>
              <a:spcBef>
                <a:spcPts val="0"/>
              </a:spcBef>
            </a:pPr>
            <a:r>
              <a:rPr lang="fi-FI" sz="1400" b="1">
                <a:latin typeface="Verdana"/>
                <a:ea typeface="Verdana"/>
                <a:cs typeface="Verdana"/>
              </a:rPr>
              <a:t>Lasten ja nuorten mielenterveys kohenee</a:t>
            </a:r>
          </a:p>
          <a:p>
            <a:pPr lvl="2">
              <a:lnSpc>
                <a:spcPct val="115000"/>
              </a:lnSpc>
              <a:spcBef>
                <a:spcPts val="0"/>
              </a:spcBef>
            </a:pPr>
            <a:r>
              <a:rPr lang="fi-FI" sz="1400" b="1">
                <a:latin typeface="Verdana"/>
                <a:ea typeface="Verdana"/>
                <a:cs typeface="Verdana"/>
              </a:rPr>
              <a:t>Aikuisten päihteiden käyttö ja riippuvuuksien aiheuttamat haitat vähenevät</a:t>
            </a:r>
          </a:p>
          <a:p>
            <a:pPr lvl="2">
              <a:lnSpc>
                <a:spcPct val="115000"/>
              </a:lnSpc>
              <a:spcBef>
                <a:spcPts val="0"/>
              </a:spcBef>
            </a:pPr>
            <a:r>
              <a:rPr lang="fi-FI" sz="1400" b="1">
                <a:latin typeface="Verdana"/>
                <a:ea typeface="Verdana"/>
                <a:cs typeface="Verdana"/>
              </a:rPr>
              <a:t>Aikuisten mielenterveysoireilu vähenee</a:t>
            </a:r>
          </a:p>
          <a:p>
            <a:pPr marL="457200" lvl="1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fi-FI" sz="1400" b="1">
                <a:solidFill>
                  <a:srgbClr val="7030A0"/>
                </a:solidFill>
                <a:latin typeface="Verdana"/>
                <a:ea typeface="Verdana"/>
                <a:cs typeface="Verdana"/>
              </a:rPr>
              <a:t>II Hyvä toiminta- ja työkyky </a:t>
            </a:r>
          </a:p>
          <a:p>
            <a:pPr lvl="2">
              <a:lnSpc>
                <a:spcPct val="115000"/>
              </a:lnSpc>
              <a:spcBef>
                <a:spcPts val="0"/>
              </a:spcBef>
            </a:pPr>
            <a:r>
              <a:rPr lang="fi-FI" sz="1400" b="1" dirty="0">
                <a:latin typeface="Verdana"/>
                <a:ea typeface="Verdana"/>
                <a:cs typeface="Verdana"/>
              </a:rPr>
              <a:t>Edistetään hyvää ravitsemus- ja ruokakasvatusta ja ennaltaehkäistään ylipainoa kaikissa </a:t>
            </a:r>
            <a:r>
              <a:rPr lang="fi-FI" sz="1400" b="1">
                <a:latin typeface="Verdana"/>
                <a:ea typeface="Verdana"/>
                <a:cs typeface="Verdana"/>
              </a:rPr>
              <a:t>ikäryhmissä</a:t>
            </a:r>
          </a:p>
          <a:p>
            <a:pPr lvl="2">
              <a:lnSpc>
                <a:spcPct val="114999"/>
              </a:lnSpc>
              <a:spcBef>
                <a:spcPts val="0"/>
              </a:spcBef>
            </a:pPr>
            <a:r>
              <a:rPr lang="fi-FI" sz="1400" b="1">
                <a:latin typeface="Verdana"/>
                <a:ea typeface="Verdana"/>
                <a:cs typeface="Verdana"/>
              </a:rPr>
              <a:t>Liikunnan määrä lisääntyy kaikissa ikäryhmissä ja hengästyttävää ja hikoiluttavaa liikuntaa </a:t>
            </a:r>
            <a:r>
              <a:rPr lang="fi-FI" sz="1400" b="1" dirty="0">
                <a:latin typeface="Verdana"/>
                <a:ea typeface="Verdana"/>
                <a:cs typeface="Verdana"/>
              </a:rPr>
              <a:t>harrastaa yhä useampi</a:t>
            </a:r>
            <a:endParaRPr lang="fi-FI"/>
          </a:p>
          <a:p>
            <a:pPr lvl="2">
              <a:lnSpc>
                <a:spcPct val="115000"/>
              </a:lnSpc>
              <a:spcBef>
                <a:spcPts val="0"/>
              </a:spcBef>
            </a:pPr>
            <a:r>
              <a:rPr lang="fi-FI" sz="1400" b="1">
                <a:latin typeface="Verdana"/>
                <a:ea typeface="Verdana"/>
                <a:cs typeface="Verdana"/>
              </a:rPr>
              <a:t>Työkykyisten ja työllisten </a:t>
            </a:r>
            <a:r>
              <a:rPr lang="fi-FI" sz="1400">
                <a:latin typeface="Verdana"/>
                <a:ea typeface="Verdana"/>
                <a:cs typeface="Verdana"/>
              </a:rPr>
              <a:t>(erityisesti nuorten) </a:t>
            </a:r>
            <a:r>
              <a:rPr lang="fi-FI" sz="1400" b="1">
                <a:latin typeface="Verdana"/>
                <a:ea typeface="Verdana"/>
                <a:cs typeface="Verdana"/>
              </a:rPr>
              <a:t>määrä kasvaa</a:t>
            </a:r>
          </a:p>
          <a:p>
            <a:pPr marL="457200" lvl="1" indent="0">
              <a:lnSpc>
                <a:spcPct val="115000"/>
              </a:lnSpc>
              <a:spcBef>
                <a:spcPts val="0"/>
              </a:spcBef>
              <a:buNone/>
              <a:defRPr/>
            </a:pPr>
            <a:r>
              <a:rPr lang="fi-FI" sz="1400" b="1">
                <a:solidFill>
                  <a:srgbClr val="7030A0"/>
                </a:solidFill>
                <a:latin typeface="Verdana"/>
                <a:ea typeface="Verdana"/>
                <a:cs typeface="Verdana"/>
              </a:rPr>
              <a:t>III Osallisuuden vahvistuminen ja yksinäisyyden vähentäminen</a:t>
            </a:r>
          </a:p>
          <a:p>
            <a:pPr lvl="2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fi-FI" sz="1400" b="1">
                <a:latin typeface="Verdana"/>
                <a:ea typeface="Verdana"/>
                <a:cs typeface="Verdana"/>
              </a:rPr>
              <a:t>Kukaan ei koe itseään yksinäiseksi</a:t>
            </a:r>
          </a:p>
          <a:p>
            <a:pPr lvl="2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fi-FI" sz="1400" b="1">
                <a:latin typeface="Verdana"/>
                <a:ea typeface="Verdana"/>
                <a:cs typeface="Verdana"/>
              </a:rPr>
              <a:t>Osallistavat toimintatavat ovat käytössä päätöksenteko- ja palveluprosesseissa </a:t>
            </a:r>
            <a:endParaRPr lang="fi-FI" sz="1400" b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2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fi-FI" sz="1400" b="1">
                <a:latin typeface="Verdana"/>
                <a:ea typeface="Verdana"/>
                <a:cs typeface="Verdana"/>
              </a:rPr>
              <a:t>Järjestö- ja harrastustoimintaan aktiivisesti osallistuvien määrä lisääntyy</a:t>
            </a:r>
          </a:p>
          <a:p>
            <a:pPr marL="457200" lvl="1" indent="0">
              <a:lnSpc>
                <a:spcPct val="115000"/>
              </a:lnSpc>
              <a:spcBef>
                <a:spcPts val="0"/>
              </a:spcBef>
              <a:buNone/>
              <a:defRPr/>
            </a:pPr>
            <a:r>
              <a:rPr lang="fi-FI" sz="1400" b="1">
                <a:solidFill>
                  <a:srgbClr val="7030A0"/>
                </a:solidFill>
                <a:latin typeface="Verdana"/>
                <a:ea typeface="Verdana"/>
                <a:cs typeface="Verdana"/>
              </a:rPr>
              <a:t>IV Tapaturmien, väkivallan ja turvattomuuden ehkäiseminen</a:t>
            </a:r>
          </a:p>
          <a:p>
            <a:pPr lvl="2">
              <a:lnSpc>
                <a:spcPct val="115000"/>
              </a:lnSpc>
              <a:spcBef>
                <a:spcPts val="0"/>
              </a:spcBef>
              <a:defRPr/>
            </a:pPr>
            <a:r>
              <a:rPr lang="fi-FI" sz="1400" b="1">
                <a:latin typeface="Verdana"/>
                <a:ea typeface="Verdana"/>
                <a:cs typeface="Verdana"/>
              </a:rPr>
              <a:t>Ketään ei kiusata</a:t>
            </a:r>
          </a:p>
          <a:p>
            <a:pPr lvl="2">
              <a:lnSpc>
                <a:spcPct val="115000"/>
              </a:lnSpc>
              <a:spcBef>
                <a:spcPts val="0"/>
              </a:spcBef>
              <a:defRPr/>
            </a:pPr>
            <a:r>
              <a:rPr lang="fi-FI" sz="1400" b="1">
                <a:latin typeface="Verdana"/>
                <a:ea typeface="Verdana"/>
                <a:cs typeface="Verdana"/>
              </a:rPr>
              <a:t>Väkivaltaa tai sillä uhkailua ei sallita </a:t>
            </a:r>
            <a:endParaRPr lang="fi-FI" sz="1400" b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2">
              <a:lnSpc>
                <a:spcPct val="115000"/>
              </a:lnSpc>
              <a:spcBef>
                <a:spcPts val="0"/>
              </a:spcBef>
              <a:defRPr/>
            </a:pPr>
            <a:r>
              <a:rPr lang="fi-FI" sz="1400" b="1">
                <a:latin typeface="Verdana"/>
                <a:ea typeface="Verdana"/>
                <a:cs typeface="Verdana"/>
              </a:rPr>
              <a:t>Koti – ja vapaa-ajan tapaturmat vähenevät </a:t>
            </a:r>
            <a:r>
              <a:rPr lang="fi-FI" sz="1400">
                <a:latin typeface="Verdana"/>
                <a:ea typeface="Verdana"/>
                <a:cs typeface="Verdana"/>
              </a:rPr>
              <a:t>(erityisesti ikäihmiset)</a:t>
            </a:r>
          </a:p>
          <a:p>
            <a:pPr lvl="2">
              <a:lnSpc>
                <a:spcPct val="115000"/>
              </a:lnSpc>
              <a:spcBef>
                <a:spcPts val="0"/>
              </a:spcBef>
              <a:defRPr/>
            </a:pPr>
            <a:r>
              <a:rPr lang="fi-FI" sz="1400" b="1">
                <a:latin typeface="Verdana"/>
                <a:ea typeface="Verdana"/>
                <a:cs typeface="Verdana"/>
              </a:rPr>
              <a:t>Liikenneonnettomuudet vähenevät </a:t>
            </a:r>
            <a:r>
              <a:rPr lang="fi-FI" sz="1400">
                <a:latin typeface="Verdana"/>
                <a:ea typeface="Verdana"/>
                <a:cs typeface="Verdana"/>
              </a:rPr>
              <a:t>(moponuoret, juuri ajokortin saaneet, ikääntyneiden ajokyky, rattijuopumus)</a:t>
            </a:r>
          </a:p>
          <a:p>
            <a:pPr lvl="2">
              <a:lnSpc>
                <a:spcPct val="115000"/>
              </a:lnSpc>
              <a:spcBef>
                <a:spcPts val="0"/>
              </a:spcBef>
              <a:defRPr/>
            </a:pPr>
            <a:r>
              <a:rPr lang="fi-FI" sz="1400" b="1">
                <a:latin typeface="Verdana"/>
                <a:ea typeface="Verdana"/>
                <a:cs typeface="Verdana"/>
              </a:rPr>
              <a:t>Terveellinen ja turvallinen ympäristö </a:t>
            </a:r>
            <a:r>
              <a:rPr lang="fi-FI" sz="1400">
                <a:latin typeface="Verdana"/>
                <a:ea typeface="Verdana"/>
                <a:cs typeface="Verdana"/>
              </a:rPr>
              <a:t>(rikokset, katuturvallisuus, melu, sisäilma, talous- ja uimavesi, ilmanlaatu)</a:t>
            </a:r>
          </a:p>
          <a:p>
            <a:pPr lvl="2">
              <a:lnSpc>
                <a:spcPct val="115000"/>
              </a:lnSpc>
              <a:spcBef>
                <a:spcPts val="0"/>
              </a:spcBef>
              <a:buFontTx/>
              <a:buChar char="-"/>
            </a:pPr>
            <a:endParaRPr lang="fi-FI" sz="10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914400" lvl="2" indent="0">
              <a:lnSpc>
                <a:spcPct val="115000"/>
              </a:lnSpc>
              <a:spcBef>
                <a:spcPts val="0"/>
              </a:spcBef>
              <a:buNone/>
            </a:pPr>
            <a:endParaRPr lang="fi-FI" sz="10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914400" lvl="2" indent="0">
              <a:lnSpc>
                <a:spcPct val="115000"/>
              </a:lnSpc>
              <a:spcBef>
                <a:spcPts val="0"/>
              </a:spcBef>
              <a:buNone/>
            </a:pPr>
            <a:endParaRPr lang="fi-FI" sz="10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2">
              <a:lnSpc>
                <a:spcPct val="115000"/>
              </a:lnSpc>
              <a:spcBef>
                <a:spcPts val="0"/>
              </a:spcBef>
              <a:buFontTx/>
              <a:buChar char="-"/>
            </a:pPr>
            <a:endParaRPr lang="fi-FI" sz="10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fi-FI" sz="10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373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0203" y="0"/>
            <a:ext cx="10972800" cy="486210"/>
          </a:xfrm>
        </p:spPr>
        <p:txBody>
          <a:bodyPr>
            <a:noAutofit/>
          </a:bodyPr>
          <a:lstStyle/>
          <a:p>
            <a:r>
              <a:rPr lang="fi-FI" sz="2800" b="1" dirty="0">
                <a:solidFill>
                  <a:srgbClr val="7030A0"/>
                </a:solidFill>
              </a:rPr>
              <a:t>Painopiste: Ehkäisevä mielenterveys- ja päihdetyö</a:t>
            </a:r>
          </a:p>
        </p:txBody>
      </p:sp>
      <p:graphicFrame>
        <p:nvGraphicFramePr>
          <p:cNvPr id="4" name="Sisällön paikkamerkki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891541647"/>
              </p:ext>
            </p:extLst>
          </p:nvPr>
        </p:nvGraphicFramePr>
        <p:xfrm>
          <a:off x="0" y="441157"/>
          <a:ext cx="12260376" cy="684276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1786549">
                  <a:extLst>
                    <a:ext uri="{9D8B030D-6E8A-4147-A177-3AD203B41FA5}">
                      <a16:colId xmlns:a16="http://schemas.microsoft.com/office/drawing/2014/main" val="1527863934"/>
                    </a:ext>
                  </a:extLst>
                </a:gridCol>
                <a:gridCol w="1064833">
                  <a:extLst>
                    <a:ext uri="{9D8B030D-6E8A-4147-A177-3AD203B41FA5}">
                      <a16:colId xmlns:a16="http://schemas.microsoft.com/office/drawing/2014/main" val="2118112610"/>
                    </a:ext>
                  </a:extLst>
                </a:gridCol>
                <a:gridCol w="3947636">
                  <a:extLst>
                    <a:ext uri="{9D8B030D-6E8A-4147-A177-3AD203B41FA5}">
                      <a16:colId xmlns:a16="http://schemas.microsoft.com/office/drawing/2014/main" val="2405627847"/>
                    </a:ext>
                  </a:extLst>
                </a:gridCol>
                <a:gridCol w="5461358">
                  <a:extLst>
                    <a:ext uri="{9D8B030D-6E8A-4147-A177-3AD203B41FA5}">
                      <a16:colId xmlns:a16="http://schemas.microsoft.com/office/drawing/2014/main" val="1987869538"/>
                    </a:ext>
                  </a:extLst>
                </a:gridCol>
              </a:tblGrid>
              <a:tr h="456742">
                <a:tc>
                  <a:txBody>
                    <a:bodyPr/>
                    <a:lstStyle/>
                    <a:p>
                      <a:r>
                        <a:rPr lang="fi-FI" sz="1600" dirty="0"/>
                        <a:t>TAVOITTEET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/>
                        <a:t>HUOMIOI</a:t>
                      </a:r>
                      <a:r>
                        <a:rPr lang="fi-FI" sz="1400" baseline="0" dirty="0"/>
                        <a:t> ERITYISESTI</a:t>
                      </a:r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MITTARIT</a:t>
                      </a:r>
                      <a:endParaRPr lang="fi-FI" sz="160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MENETELMÄT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0333654"/>
                  </a:ext>
                </a:extLst>
              </a:tr>
              <a:tr h="3259478">
                <a:tc>
                  <a:txBody>
                    <a:bodyPr/>
                    <a:lstStyle/>
                    <a:p>
                      <a:r>
                        <a:rPr lang="fi-FI" sz="1600" b="1" dirty="0"/>
                        <a:t>Vanhemmuus vahvistuu</a:t>
                      </a:r>
                    </a:p>
                    <a:p>
                      <a:endParaRPr lang="fi-FI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40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fi-FI" sz="1300" dirty="0" err="1"/>
                        <a:t>FinLapset</a:t>
                      </a:r>
                      <a:r>
                        <a:rPr lang="fi-FI" sz="1300" dirty="0"/>
                        <a:t>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1300" baseline="0" dirty="0">
                          <a:solidFill>
                            <a:schemeClr val="tx1"/>
                          </a:solidFill>
                        </a:rPr>
                        <a:t>Vanhempi tarvinnut omaan vanhemmuuteensa/ parisuhteeseensa ammattilaisilta tukea, % </a:t>
                      </a:r>
                      <a:endParaRPr lang="fi-FI" sz="1300" dirty="0">
                        <a:solidFill>
                          <a:schemeClr val="tx1"/>
                        </a:solidFill>
                      </a:endParaRPr>
                    </a:p>
                    <a:p>
                      <a:pPr marL="172720" lvl="0" indent="-172720">
                        <a:buFont typeface="Arial" panose="020B0604020202020204" pitchFamily="34" charset="0"/>
                        <a:buChar char="•"/>
                      </a:pPr>
                      <a:r>
                        <a:rPr lang="fi-FI" sz="1300" dirty="0"/>
                        <a:t>Olisi tarvinnut tukea, mutta jättänyt sen ilmaisematta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fi-FI" sz="1300" dirty="0"/>
                        <a:t>Sotkanet: </a:t>
                      </a:r>
                    </a:p>
                    <a:p>
                      <a:pPr marL="172720" lvl="0" indent="-172720">
                        <a:buFont typeface="Arial" panose="020B0604020202020204" pitchFamily="34" charset="0"/>
                        <a:buChar char="•"/>
                      </a:pPr>
                      <a:r>
                        <a:rPr lang="fi-FI" sz="1300" dirty="0"/>
                        <a:t>0-17-vuotiaat lapset, joista on tehty lastensuojeluilmoitus,</a:t>
                      </a:r>
                      <a:r>
                        <a:rPr lang="fi-FI" sz="1300" baseline="0" dirty="0"/>
                        <a:t> % </a:t>
                      </a:r>
                      <a:r>
                        <a:rPr lang="fi-FI" sz="1300" baseline="0" dirty="0" err="1"/>
                        <a:t>vastaavanikäisestä</a:t>
                      </a:r>
                      <a:r>
                        <a:rPr lang="fi-FI" sz="1300" baseline="0" dirty="0"/>
                        <a:t> väestöstä </a:t>
                      </a:r>
                      <a:endParaRPr lang="fi-FI" sz="1300" dirty="0"/>
                    </a:p>
                    <a:p>
                      <a:pPr marL="172720" lvl="0" indent="-172720">
                        <a:buFont typeface="Arial" panose="020B0604020202020204" pitchFamily="34" charset="0"/>
                        <a:buChar char="•"/>
                      </a:pPr>
                      <a:r>
                        <a:rPr lang="fi-FI" sz="1300" dirty="0"/>
                        <a:t>Huostaanotossa</a:t>
                      </a:r>
                      <a:r>
                        <a:rPr lang="fi-FI" sz="1300" baseline="0" dirty="0"/>
                        <a:t> vuoden aikana olleet 0-17v, % </a:t>
                      </a:r>
                      <a:r>
                        <a:rPr lang="fi-FI" sz="1300" baseline="0" dirty="0" err="1">
                          <a:solidFill>
                            <a:schemeClr val="tx1"/>
                          </a:solidFill>
                        </a:rPr>
                        <a:t>vastaanikäisestä</a:t>
                      </a:r>
                      <a:r>
                        <a:rPr lang="fi-FI" sz="1300" baseline="0" dirty="0">
                          <a:solidFill>
                            <a:schemeClr val="tx1"/>
                          </a:solidFill>
                        </a:rPr>
                        <a:t> väestöstä </a:t>
                      </a:r>
                    </a:p>
                    <a:p>
                      <a:pPr marL="172720" lvl="0" indent="-172720">
                        <a:buFont typeface="Arial" panose="020B0604020202020204" pitchFamily="34" charset="0"/>
                        <a:buChar char="•"/>
                      </a:pPr>
                      <a:r>
                        <a:rPr lang="fi-FI" sz="1300" baseline="0" dirty="0">
                          <a:solidFill>
                            <a:schemeClr val="tx1"/>
                          </a:solidFill>
                        </a:rPr>
                        <a:t>Lastensuojelun tehostetussa perhetyössä, % lapsiperheistä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fi-FI" sz="1300" baseline="0" dirty="0">
                          <a:solidFill>
                            <a:schemeClr val="tx1"/>
                          </a:solidFill>
                        </a:rPr>
                        <a:t>Kouluterveyskysely: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fi-FI" sz="1300" baseline="0" dirty="0">
                          <a:solidFill>
                            <a:schemeClr val="tx1"/>
                          </a:solidFill>
                        </a:rPr>
                        <a:t>Keskusteluyhteys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300" dirty="0" err="1">
                          <a:solidFill>
                            <a:schemeClr val="tx1"/>
                          </a:solidFill>
                        </a:rPr>
                        <a:t>Vanhemmuuden</a:t>
                      </a:r>
                      <a:r>
                        <a:rPr lang="en-US" sz="13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300" dirty="0" err="1">
                          <a:solidFill>
                            <a:schemeClr val="tx1"/>
                          </a:solidFill>
                        </a:rPr>
                        <a:t>puheeksiotto</a:t>
                      </a:r>
                      <a:r>
                        <a:rPr lang="en-US" sz="1300" dirty="0">
                          <a:solidFill>
                            <a:schemeClr val="tx1"/>
                          </a:solidFill>
                        </a:rPr>
                        <a:t> ja </a:t>
                      </a:r>
                      <a:r>
                        <a:rPr lang="en-US" sz="1300" dirty="0" err="1">
                          <a:solidFill>
                            <a:schemeClr val="tx1"/>
                          </a:solidFill>
                        </a:rPr>
                        <a:t>varhainen</a:t>
                      </a:r>
                      <a:r>
                        <a:rPr lang="en-US" sz="13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300" dirty="0" err="1">
                          <a:solidFill>
                            <a:schemeClr val="tx1"/>
                          </a:solidFill>
                        </a:rPr>
                        <a:t>puuttuminen</a:t>
                      </a:r>
                      <a:r>
                        <a:rPr lang="en-US" sz="1300" dirty="0">
                          <a:solidFill>
                            <a:schemeClr val="tx1"/>
                          </a:solidFill>
                        </a:rPr>
                        <a:t> </a:t>
                      </a:r>
                      <a:endParaRPr lang="en-US" sz="1300">
                        <a:solidFill>
                          <a:srgbClr val="FF0000"/>
                        </a:solidFill>
                      </a:endParaRPr>
                    </a:p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300" dirty="0" err="1">
                          <a:solidFill>
                            <a:schemeClr val="tx1"/>
                          </a:solidFill>
                        </a:rPr>
                        <a:t>Monialainen</a:t>
                      </a:r>
                      <a:r>
                        <a:rPr lang="en-US" sz="13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300" dirty="0" err="1">
                          <a:solidFill>
                            <a:schemeClr val="tx1"/>
                          </a:solidFill>
                        </a:rPr>
                        <a:t>perhevalmennus</a:t>
                      </a:r>
                      <a:r>
                        <a:rPr lang="en-US" sz="1300" dirty="0">
                          <a:solidFill>
                            <a:schemeClr val="tx1"/>
                          </a:solidFill>
                        </a:rPr>
                        <a:t> </a:t>
                      </a:r>
                    </a:p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300" b="0" i="0" u="none" strike="noStrike" noProof="0" dirty="0" err="1">
                          <a:solidFill>
                            <a:schemeClr val="tx1"/>
                          </a:solidFill>
                          <a:latin typeface="Calibri"/>
                        </a:rPr>
                        <a:t>Synnytyksen</a:t>
                      </a:r>
                      <a:r>
                        <a:rPr lang="en-US" sz="1300" b="0" i="0" u="none" strike="noStrike" noProof="0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  <a:r>
                        <a:rPr lang="en-US" sz="1300" b="0" i="0" u="none" strike="noStrike" noProof="0" dirty="0" err="1">
                          <a:solidFill>
                            <a:schemeClr val="tx1"/>
                          </a:solidFill>
                          <a:latin typeface="Calibri"/>
                        </a:rPr>
                        <a:t>jälkeinen</a:t>
                      </a:r>
                      <a:r>
                        <a:rPr lang="en-US" sz="1300" b="0" i="0" u="none" strike="noStrike" noProof="0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  <a:r>
                        <a:rPr lang="en-US" sz="1300" b="0" i="0" u="none" strike="noStrike" noProof="0" dirty="0" err="1">
                          <a:solidFill>
                            <a:schemeClr val="tx1"/>
                          </a:solidFill>
                          <a:latin typeface="Calibri"/>
                        </a:rPr>
                        <a:t>masennusseula</a:t>
                      </a:r>
                      <a:r>
                        <a:rPr lang="en-US" sz="1300" b="0" i="0" u="none" strike="noStrike" noProof="0" dirty="0">
                          <a:solidFill>
                            <a:schemeClr val="tx1"/>
                          </a:solidFill>
                          <a:latin typeface="Calibri"/>
                        </a:rPr>
                        <a:t>(EPDS)</a:t>
                      </a:r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300" b="0" i="0" u="none" strike="noStrike" noProof="0" dirty="0" err="1">
                          <a:solidFill>
                            <a:schemeClr val="tx1"/>
                          </a:solidFill>
                          <a:latin typeface="Calibri"/>
                        </a:rPr>
                        <a:t>Monialainen</a:t>
                      </a:r>
                      <a:r>
                        <a:rPr lang="en-US" sz="1300" b="0" i="0" u="none" strike="noStrike" noProof="0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  <a:r>
                        <a:rPr lang="en-US" sz="1300" b="0" i="0" u="none" strike="noStrike" noProof="0" dirty="0" err="1">
                          <a:solidFill>
                            <a:schemeClr val="tx1"/>
                          </a:solidFill>
                          <a:latin typeface="Calibri"/>
                        </a:rPr>
                        <a:t>ryhmäneuvola</a:t>
                      </a:r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300" dirty="0" err="1">
                          <a:solidFill>
                            <a:schemeClr val="tx1"/>
                          </a:solidFill>
                        </a:rPr>
                        <a:t>VaVu-menetelmä</a:t>
                      </a:r>
                      <a:r>
                        <a:rPr lang="en-US" sz="1300" baseline="0" dirty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en-US" sz="1300" baseline="0" dirty="0" err="1">
                          <a:solidFill>
                            <a:schemeClr val="tx1"/>
                          </a:solidFill>
                        </a:rPr>
                        <a:t>va</a:t>
                      </a:r>
                      <a:r>
                        <a:rPr lang="en-US" sz="1300" dirty="0" err="1">
                          <a:solidFill>
                            <a:schemeClr val="tx1"/>
                          </a:solidFill>
                        </a:rPr>
                        <a:t>rhainen</a:t>
                      </a:r>
                      <a:r>
                        <a:rPr lang="en-US" sz="13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300" dirty="0" err="1">
                          <a:solidFill>
                            <a:schemeClr val="tx1"/>
                          </a:solidFill>
                        </a:rPr>
                        <a:t>vuorovaikutus</a:t>
                      </a:r>
                      <a:r>
                        <a:rPr lang="en-US" sz="13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300" dirty="0" err="1">
                          <a:solidFill>
                            <a:schemeClr val="tx1"/>
                          </a:solidFill>
                        </a:rPr>
                        <a:t>voimavaramittarit</a:t>
                      </a:r>
                      <a:r>
                        <a:rPr lang="en-US" sz="1300" dirty="0">
                          <a:solidFill>
                            <a:schemeClr val="tx1"/>
                          </a:solidFill>
                        </a:rPr>
                        <a:t> ja </a:t>
                      </a:r>
                      <a:r>
                        <a:rPr lang="en-US" sz="1300" dirty="0" err="1">
                          <a:solidFill>
                            <a:schemeClr val="tx1"/>
                          </a:solidFill>
                        </a:rPr>
                        <a:t>kotikäynnit</a:t>
                      </a:r>
                      <a:r>
                        <a:rPr lang="en-US" sz="1300" dirty="0">
                          <a:solidFill>
                            <a:schemeClr val="tx1"/>
                          </a:solidFill>
                        </a:rPr>
                        <a:t>)**</a:t>
                      </a:r>
                    </a:p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i-FI" sz="1300" dirty="0">
                          <a:solidFill>
                            <a:schemeClr val="tx1"/>
                          </a:solidFill>
                        </a:rPr>
                        <a:t>Vanhemmuuden tuen ryhmät ** (esim. Vahvuutta vanhemmuuteen - ryhmät (MLL))</a:t>
                      </a:r>
                    </a:p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i-FI" sz="1300" dirty="0"/>
                        <a:t>Ihmeelliset vuodet – </a:t>
                      </a:r>
                      <a:r>
                        <a:rPr lang="fi-FI" sz="1300" baseline="0" dirty="0">
                          <a:solidFill>
                            <a:schemeClr val="tx1"/>
                          </a:solidFill>
                        </a:rPr>
                        <a:t>ohjelmaperhe </a:t>
                      </a:r>
                    </a:p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300" dirty="0" err="1"/>
                        <a:t>Lapset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puheeksi</a:t>
                      </a:r>
                      <a:r>
                        <a:rPr lang="en-US" sz="1300" dirty="0"/>
                        <a:t> – </a:t>
                      </a:r>
                      <a:r>
                        <a:rPr lang="en-US" sz="1300" dirty="0" err="1"/>
                        <a:t>toimintamalli</a:t>
                      </a:r>
                      <a:r>
                        <a:rPr lang="en-US" sz="1300" dirty="0"/>
                        <a:t> (</a:t>
                      </a:r>
                      <a:r>
                        <a:rPr lang="en-US" sz="1300" dirty="0" err="1"/>
                        <a:t>keskustelu</a:t>
                      </a:r>
                      <a:r>
                        <a:rPr lang="en-US" sz="1300" dirty="0"/>
                        <a:t> ja </a:t>
                      </a:r>
                      <a:r>
                        <a:rPr lang="en-US" sz="1300" dirty="0" err="1"/>
                        <a:t>neuvonpito</a:t>
                      </a:r>
                      <a:r>
                        <a:rPr lang="en-US" sz="1300" dirty="0"/>
                        <a:t>)**</a:t>
                      </a:r>
                    </a:p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300" dirty="0" err="1"/>
                        <a:t>Voimaperheet</a:t>
                      </a:r>
                      <a:r>
                        <a:rPr lang="en-US" sz="1300" dirty="0"/>
                        <a:t> - </a:t>
                      </a:r>
                      <a:r>
                        <a:rPr lang="en-US" sz="1300" dirty="0" err="1"/>
                        <a:t>lasten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käytösongelmien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tunnistaminen</a:t>
                      </a:r>
                      <a:r>
                        <a:rPr lang="en-US" sz="1300" dirty="0"/>
                        <a:t> ja </a:t>
                      </a:r>
                      <a:r>
                        <a:rPr lang="en-US" sz="1300" dirty="0" err="1"/>
                        <a:t>puuttuminen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sekä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hoito</a:t>
                      </a:r>
                      <a:endParaRPr lang="en-US" sz="1300" dirty="0"/>
                    </a:p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300" dirty="0" err="1">
                          <a:solidFill>
                            <a:schemeClr val="tx1"/>
                          </a:solidFill>
                        </a:rPr>
                        <a:t>Monitoimijainen</a:t>
                      </a:r>
                      <a:r>
                        <a:rPr lang="en-US" sz="13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300" dirty="0" err="1">
                          <a:solidFill>
                            <a:schemeClr val="tx1"/>
                          </a:solidFill>
                        </a:rPr>
                        <a:t>työskentely</a:t>
                      </a:r>
                      <a:r>
                        <a:rPr lang="en-US" sz="1300" dirty="0">
                          <a:solidFill>
                            <a:schemeClr val="tx1"/>
                          </a:solidFill>
                        </a:rPr>
                        <a:t>- ja </a:t>
                      </a:r>
                      <a:r>
                        <a:rPr lang="en-US" sz="1300" dirty="0" err="1">
                          <a:solidFill>
                            <a:schemeClr val="tx1"/>
                          </a:solidFill>
                        </a:rPr>
                        <a:t>arviointimalli</a:t>
                      </a:r>
                      <a:r>
                        <a:rPr lang="en-US" sz="13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300" b="0" i="0" u="none" strike="noStrike" noProof="0" dirty="0">
                          <a:latin typeface="Calibri"/>
                        </a:rPr>
                        <a:t>(</a:t>
                      </a:r>
                      <a:r>
                        <a:rPr lang="en-US" sz="1300" b="0" i="0" u="none" strike="noStrike" noProof="0" dirty="0" err="1">
                          <a:latin typeface="Calibri"/>
                        </a:rPr>
                        <a:t>tiimirakenteeseen</a:t>
                      </a:r>
                      <a:r>
                        <a:rPr lang="en-US" sz="1300" b="0" i="0" u="none" strike="noStrike" noProof="0" dirty="0">
                          <a:latin typeface="Calibri"/>
                        </a:rPr>
                        <a:t> </a:t>
                      </a:r>
                      <a:r>
                        <a:rPr lang="en-US" sz="1300" b="0" i="0" u="none" strike="noStrike" noProof="0" dirty="0" err="1">
                          <a:latin typeface="Calibri"/>
                        </a:rPr>
                        <a:t>perustuva</a:t>
                      </a:r>
                      <a:r>
                        <a:rPr lang="en-US" sz="1300" b="0" i="0" u="none" strike="noStrike" noProof="0" dirty="0">
                          <a:latin typeface="Calibri"/>
                        </a:rPr>
                        <a:t> </a:t>
                      </a:r>
                      <a:r>
                        <a:rPr lang="en-US" sz="1300" b="0" i="0" u="none" strike="noStrike" noProof="0" dirty="0" err="1">
                          <a:latin typeface="Calibri"/>
                        </a:rPr>
                        <a:t>yhteistyökäytäntö</a:t>
                      </a:r>
                      <a:r>
                        <a:rPr lang="en-US" sz="1300" b="0" i="0" u="none" strike="noStrike" noProof="0" dirty="0">
                          <a:latin typeface="Calibri"/>
                        </a:rPr>
                        <a:t>, </a:t>
                      </a:r>
                      <a:r>
                        <a:rPr lang="en-US" sz="1300" b="0" i="0" u="none" strike="noStrike" noProof="0" dirty="0" err="1">
                          <a:latin typeface="Calibri"/>
                        </a:rPr>
                        <a:t>jonka</a:t>
                      </a:r>
                      <a:r>
                        <a:rPr lang="en-US" sz="1300" b="0" i="0" u="none" strike="noStrike" noProof="0" dirty="0">
                          <a:latin typeface="Calibri"/>
                        </a:rPr>
                        <a:t> </a:t>
                      </a:r>
                      <a:r>
                        <a:rPr lang="en-US" sz="1300" b="0" i="0" u="none" strike="noStrike" noProof="0" dirty="0" err="1">
                          <a:latin typeface="Calibri"/>
                        </a:rPr>
                        <a:t>avulla</a:t>
                      </a:r>
                      <a:r>
                        <a:rPr lang="en-US" sz="1300" b="0" i="0" u="none" strike="noStrike" noProof="0" dirty="0">
                          <a:latin typeface="Calibri"/>
                        </a:rPr>
                        <a:t> </a:t>
                      </a:r>
                      <a:r>
                        <a:rPr lang="en-US" sz="1300" b="0" i="0" u="none" strike="noStrike" noProof="0" dirty="0" err="1">
                          <a:latin typeface="Calibri"/>
                        </a:rPr>
                        <a:t>lapsi</a:t>
                      </a:r>
                      <a:r>
                        <a:rPr lang="en-US" sz="1300" b="0" i="0" u="none" strike="noStrike" noProof="0" dirty="0">
                          <a:latin typeface="Calibri"/>
                        </a:rPr>
                        <a:t>- ja </a:t>
                      </a:r>
                      <a:r>
                        <a:rPr lang="en-US" sz="1300" b="0" i="0" u="none" strike="noStrike" noProof="0" dirty="0" err="1">
                          <a:latin typeface="Calibri"/>
                        </a:rPr>
                        <a:t>perhepalvelujen</a:t>
                      </a:r>
                      <a:r>
                        <a:rPr lang="en-US" sz="1300" b="0" i="0" u="none" strike="noStrike" noProof="0" dirty="0">
                          <a:latin typeface="Calibri"/>
                        </a:rPr>
                        <a:t> </a:t>
                      </a:r>
                      <a:r>
                        <a:rPr lang="en-US" sz="1300" b="0" i="0" u="none" strike="noStrike" noProof="0" dirty="0" err="1">
                          <a:latin typeface="Calibri"/>
                        </a:rPr>
                        <a:t>verkoston</a:t>
                      </a:r>
                      <a:r>
                        <a:rPr lang="en-US" sz="1300" b="0" i="0" u="none" strike="noStrike" noProof="0" dirty="0">
                          <a:latin typeface="Calibri"/>
                        </a:rPr>
                        <a:t> </a:t>
                      </a:r>
                      <a:r>
                        <a:rPr lang="en-US" sz="1300" b="0" i="0" u="none" strike="noStrike" noProof="0" dirty="0" err="1">
                          <a:latin typeface="Calibri"/>
                        </a:rPr>
                        <a:t>asiantuntemusta</a:t>
                      </a:r>
                      <a:r>
                        <a:rPr lang="en-US" sz="1300" b="0" i="0" u="none" strike="noStrike" noProof="0" dirty="0">
                          <a:latin typeface="Calibri"/>
                        </a:rPr>
                        <a:t> </a:t>
                      </a:r>
                      <a:r>
                        <a:rPr lang="en-US" sz="1300" b="0" i="0" u="none" strike="noStrike" noProof="0" dirty="0" err="1">
                          <a:latin typeface="Calibri"/>
                        </a:rPr>
                        <a:t>hyödynnetään</a:t>
                      </a:r>
                      <a:r>
                        <a:rPr lang="en-US" sz="1300" b="0" i="0" u="none" strike="noStrike" noProof="0" dirty="0">
                          <a:latin typeface="Calibri"/>
                        </a:rPr>
                        <a:t> </a:t>
                      </a:r>
                      <a:r>
                        <a:rPr lang="en-US" sz="1300" b="0" i="0" u="none" strike="noStrike" noProof="0" dirty="0" err="1">
                          <a:latin typeface="Calibri"/>
                        </a:rPr>
                        <a:t>lasten</a:t>
                      </a:r>
                      <a:r>
                        <a:rPr lang="en-US" sz="1300" b="0" i="0" u="none" strike="noStrike" noProof="0" dirty="0">
                          <a:latin typeface="Calibri"/>
                        </a:rPr>
                        <a:t> ja </a:t>
                      </a:r>
                      <a:r>
                        <a:rPr lang="en-US" sz="1300" b="0" i="0" u="none" strike="noStrike" noProof="0" dirty="0" err="1">
                          <a:latin typeface="Calibri"/>
                        </a:rPr>
                        <a:t>perheiden</a:t>
                      </a:r>
                      <a:r>
                        <a:rPr lang="en-US" sz="1300" b="0" i="0" u="none" strike="noStrike" noProof="0" dirty="0">
                          <a:latin typeface="Calibri"/>
                        </a:rPr>
                        <a:t> </a:t>
                      </a:r>
                      <a:r>
                        <a:rPr lang="en-US" sz="1300" b="0" i="0" u="none" strike="noStrike" noProof="0" dirty="0" err="1">
                          <a:latin typeface="Calibri"/>
                        </a:rPr>
                        <a:t>tueksi</a:t>
                      </a:r>
                      <a:r>
                        <a:rPr lang="en-US" sz="1300" b="0" i="0" u="none" strike="noStrike" noProof="0" dirty="0">
                          <a:latin typeface="Calibri"/>
                        </a:rPr>
                        <a:t>) </a:t>
                      </a:r>
                    </a:p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300" dirty="0" err="1">
                          <a:solidFill>
                            <a:schemeClr val="tx1"/>
                          </a:solidFill>
                        </a:rPr>
                        <a:t>Parisuhteen</a:t>
                      </a:r>
                      <a:r>
                        <a:rPr lang="en-US" sz="1300" dirty="0">
                          <a:solidFill>
                            <a:schemeClr val="tx1"/>
                          </a:solidFill>
                        </a:rPr>
                        <a:t> </a:t>
                      </a:r>
                      <a:r>
                        <a:rPr lang="en-US" sz="1300" dirty="0" err="1">
                          <a:solidFill>
                            <a:schemeClr val="tx1"/>
                          </a:solidFill>
                        </a:rPr>
                        <a:t>puheeksiotto</a:t>
                      </a:r>
                      <a:r>
                        <a:rPr lang="en-US" sz="1300" dirty="0">
                          <a:solidFill>
                            <a:schemeClr val="tx1"/>
                          </a:solidFill>
                        </a:rPr>
                        <a:t> ja </a:t>
                      </a:r>
                      <a:r>
                        <a:rPr lang="en-US" sz="1300" dirty="0" err="1">
                          <a:solidFill>
                            <a:schemeClr val="tx1"/>
                          </a:solidFill>
                        </a:rPr>
                        <a:t>tuki</a:t>
                      </a:r>
                      <a:r>
                        <a:rPr lang="en-US" sz="1300" dirty="0">
                          <a:solidFill>
                            <a:schemeClr val="tx1"/>
                          </a:solidFill>
                        </a:rPr>
                        <a:t> </a:t>
                      </a:r>
                    </a:p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300" b="0" i="0" u="none" strike="noStrike" noProof="0" dirty="0" err="1">
                          <a:solidFill>
                            <a:schemeClr val="tx1"/>
                          </a:solidFill>
                        </a:rPr>
                        <a:t>Sovitut</a:t>
                      </a:r>
                      <a:r>
                        <a:rPr lang="en-US" sz="1300" b="0" i="0" u="none" strike="noStrike" noProof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300" b="0" i="0" u="none" strike="noStrike" noProof="0" dirty="0" err="1">
                          <a:solidFill>
                            <a:schemeClr val="tx1"/>
                          </a:solidFill>
                        </a:rPr>
                        <a:t>toiminta</a:t>
                      </a:r>
                      <a:r>
                        <a:rPr lang="en-US" sz="1300" b="0" i="0" u="none" strike="noStrike" noProof="0" dirty="0">
                          <a:solidFill>
                            <a:schemeClr val="tx1"/>
                          </a:solidFill>
                        </a:rPr>
                        <a:t>- ja </a:t>
                      </a:r>
                      <a:r>
                        <a:rPr lang="en-US" sz="1300" b="0" i="0" u="none" strike="noStrike" noProof="0" dirty="0" err="1">
                          <a:solidFill>
                            <a:schemeClr val="tx1"/>
                          </a:solidFill>
                        </a:rPr>
                        <a:t>ohjausmallit</a:t>
                      </a:r>
                      <a:r>
                        <a:rPr lang="en-US" sz="1300" b="0" i="0" u="none" strike="noStrike" noProof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300" b="0" i="0" u="none" strike="noStrike" noProof="0" dirty="0" err="1">
                          <a:solidFill>
                            <a:schemeClr val="tx1"/>
                          </a:solidFill>
                        </a:rPr>
                        <a:t>sovinnolliseen</a:t>
                      </a:r>
                      <a:r>
                        <a:rPr lang="en-US" sz="1300" b="0" i="0" u="none" strike="noStrike" noProof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300" b="0" i="0" u="none" strike="noStrike" noProof="0" dirty="0" err="1">
                          <a:solidFill>
                            <a:schemeClr val="tx1"/>
                          </a:solidFill>
                        </a:rPr>
                        <a:t>eroon</a:t>
                      </a:r>
                      <a:r>
                        <a:rPr lang="en-US" sz="1300" b="0" i="0" u="none" strike="noStrike" noProof="0" dirty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en-US" sz="1300" b="0" i="0" u="none" strike="noStrike" noProof="0" dirty="0" err="1">
                          <a:solidFill>
                            <a:schemeClr val="tx1"/>
                          </a:solidFill>
                        </a:rPr>
                        <a:t>vertaistuki</a:t>
                      </a:r>
                      <a:r>
                        <a:rPr lang="en-US" sz="1300" b="0" i="0" u="none" strike="noStrike" noProof="0" dirty="0">
                          <a:solidFill>
                            <a:schemeClr val="tx1"/>
                          </a:solidFill>
                        </a:rPr>
                        <a:t>,  </a:t>
                      </a:r>
                      <a:r>
                        <a:rPr lang="en-US" sz="1300" b="0" i="0" u="none" strike="noStrike" noProof="0" dirty="0" err="1">
                          <a:solidFill>
                            <a:schemeClr val="tx1"/>
                          </a:solidFill>
                        </a:rPr>
                        <a:t>ryhmämuotoinen</a:t>
                      </a:r>
                      <a:r>
                        <a:rPr lang="en-US" sz="1300" b="0" i="0" u="none" strike="noStrike" noProof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300" b="0" i="0" u="none" strike="noStrike" noProof="0" dirty="0" err="1">
                          <a:solidFill>
                            <a:schemeClr val="tx1"/>
                          </a:solidFill>
                        </a:rPr>
                        <a:t>tuki</a:t>
                      </a:r>
                      <a:r>
                        <a:rPr lang="en-US" sz="1300" b="0" i="0" u="none" strike="noStrike" noProof="0" dirty="0">
                          <a:solidFill>
                            <a:schemeClr val="tx1"/>
                          </a:solidFill>
                        </a:rPr>
                        <a:t>, </a:t>
                      </a:r>
                      <a:r>
                        <a:rPr lang="en-US" sz="1300" b="0" i="0" u="none" strike="noStrike" noProof="0" dirty="0" err="1">
                          <a:solidFill>
                            <a:schemeClr val="tx1"/>
                          </a:solidFill>
                        </a:rPr>
                        <a:t>vanhemmuussuunnitelma</a:t>
                      </a:r>
                      <a:r>
                        <a:rPr lang="en-US" sz="1300" b="0" i="0" u="none" strike="noStrike" noProof="0" dirty="0">
                          <a:solidFill>
                            <a:schemeClr val="tx1"/>
                          </a:solidFill>
                        </a:rPr>
                        <a:t> (THL),  </a:t>
                      </a:r>
                      <a:r>
                        <a:rPr lang="en-US" sz="1300" b="0" i="0" u="none" strike="noStrike" noProof="0" dirty="0" err="1">
                          <a:solidFill>
                            <a:schemeClr val="tx1"/>
                          </a:solidFill>
                        </a:rPr>
                        <a:t>eron</a:t>
                      </a:r>
                      <a:r>
                        <a:rPr lang="en-US" sz="1300" b="0" i="0" u="none" strike="noStrike" noProof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300" b="0" i="0" u="none" strike="noStrike" noProof="0" dirty="0" err="1">
                          <a:solidFill>
                            <a:schemeClr val="tx1"/>
                          </a:solidFill>
                        </a:rPr>
                        <a:t>ensiapupiste</a:t>
                      </a:r>
                      <a:r>
                        <a:rPr lang="en-US" sz="1300" b="0" i="0" u="none" strike="noStrike" noProof="0" dirty="0">
                          <a:solidFill>
                            <a:schemeClr val="tx1"/>
                          </a:solidFill>
                        </a:rPr>
                        <a:t>,  </a:t>
                      </a:r>
                      <a:r>
                        <a:rPr lang="en-US" sz="1300" b="0" i="0" u="none" strike="noStrike" noProof="0" dirty="0" err="1">
                          <a:solidFill>
                            <a:schemeClr val="tx1"/>
                          </a:solidFill>
                        </a:rPr>
                        <a:t>eroseminaarit</a:t>
                      </a:r>
                      <a:r>
                        <a:rPr lang="en-US" sz="1300" b="0" i="0" u="none" strike="noStrike" noProof="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300" b="0" i="0" u="none" strike="noStrike" noProof="0" dirty="0" err="1">
                          <a:solidFill>
                            <a:schemeClr val="tx1"/>
                          </a:solidFill>
                        </a:rPr>
                        <a:t>lasten</a:t>
                      </a:r>
                      <a:r>
                        <a:rPr lang="en-US" sz="1300" b="0" i="0" u="none" strike="noStrike" noProof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300" b="0" i="0" u="none" strike="noStrike" noProof="0" dirty="0" err="1">
                          <a:solidFill>
                            <a:schemeClr val="tx1"/>
                          </a:solidFill>
                        </a:rPr>
                        <a:t>eroryhmät</a:t>
                      </a:r>
                      <a:r>
                        <a:rPr lang="en-US" sz="1300" b="0" i="0" u="none" strike="noStrike" noProof="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6883810"/>
                  </a:ext>
                </a:extLst>
              </a:tr>
              <a:tr h="23321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b="1" baseline="0" dirty="0"/>
                        <a:t>Ennaltaehkäistään nuorten riippuvuuksia ja a</a:t>
                      </a:r>
                      <a:r>
                        <a:rPr lang="fi-FI" sz="1600" b="1" dirty="0"/>
                        <a:t>laikäiset</a:t>
                      </a:r>
                      <a:r>
                        <a:rPr lang="fi-FI" sz="1600" b="1" baseline="0" dirty="0"/>
                        <a:t> nuoret ovat päihteettömiä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800" b="1" baseline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aseline="0" dirty="0"/>
                        <a:t>Ammatillisen oppi-laitoksen nuoret</a:t>
                      </a:r>
                    </a:p>
                    <a:p>
                      <a:endParaRPr lang="fi-FI" sz="140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dirty="0"/>
                        <a:t>Päihdetilannekysely</a:t>
                      </a:r>
                    </a:p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fi-FI" sz="1300" dirty="0"/>
                        <a:t>Kouluterveyskysely: </a:t>
                      </a:r>
                    </a:p>
                    <a:p>
                      <a:pPr marL="172720" marR="0" lvl="0" indent="-17272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300" dirty="0"/>
                        <a:t>Raittius, %</a:t>
                      </a:r>
                    </a:p>
                    <a:p>
                      <a:pPr marL="172720" marR="0" lvl="0" indent="-17272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300" baseline="0" dirty="0"/>
                        <a:t>Tosi humalassa vähintään kerran kk, %</a:t>
                      </a:r>
                    </a:p>
                    <a:p>
                      <a:pPr marL="172720" marR="0" lvl="0" indent="-17272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300" dirty="0">
                          <a:solidFill>
                            <a:srgbClr val="7030A0"/>
                          </a:solidFill>
                        </a:rPr>
                        <a:t>Tupakoi päivittäin, % 8. ja 9. luokan oppilaista</a:t>
                      </a:r>
                      <a:r>
                        <a:rPr lang="fi-FI" sz="1300" baseline="0" dirty="0">
                          <a:solidFill>
                            <a:srgbClr val="7030A0"/>
                          </a:solidFill>
                        </a:rPr>
                        <a:t> HYTE</a:t>
                      </a:r>
                    </a:p>
                    <a:p>
                      <a:pPr marL="172720" marR="0" lvl="0" indent="-17272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300" baseline="0" dirty="0">
                          <a:solidFill>
                            <a:schemeClr val="tx1"/>
                          </a:solidFill>
                        </a:rPr>
                        <a:t>Nuuskaa päivittäin</a:t>
                      </a:r>
                    </a:p>
                    <a:p>
                      <a:pPr marL="172720" marR="0" lvl="0" indent="-17272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300" baseline="0" dirty="0"/>
                        <a:t>Kokeillut huumeita/ kannabista</a:t>
                      </a:r>
                    </a:p>
                    <a:p>
                      <a:pPr marL="172720" marR="0" lvl="0" indent="-17272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300" baseline="0" dirty="0"/>
                        <a:t>Hyväksyy </a:t>
                      </a:r>
                      <a:r>
                        <a:rPr lang="fi-FI" sz="1300" baseline="0" dirty="0" err="1"/>
                        <a:t>ed.m</a:t>
                      </a:r>
                      <a:r>
                        <a:rPr lang="fi-FI" sz="1300" baseline="0" dirty="0"/>
                        <a:t>. päihteet</a:t>
                      </a:r>
                    </a:p>
                    <a:p>
                      <a:pPr marL="172720" marR="0" lvl="0" indent="-17272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300" baseline="0" dirty="0"/>
                        <a:t>Alaikäisten perhepiiristä ja välittämisen kautta hankkima alkoholi, %</a:t>
                      </a:r>
                    </a:p>
                    <a:p>
                      <a:pPr marL="172720" marR="0" lvl="0" indent="-17272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i-FI" sz="1300" dirty="0"/>
                        <a:t>Rahapelaamista ja netin käyttöä koskevat kysymykset</a:t>
                      </a:r>
                    </a:p>
                    <a:p>
                      <a:pPr marL="172720" marR="0" lvl="0" indent="-17272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300" dirty="0">
                          <a:solidFill>
                            <a:schemeClr val="tx1"/>
                          </a:solidFill>
                        </a:rPr>
                        <a:t>Päihteiden</a:t>
                      </a:r>
                      <a:r>
                        <a:rPr lang="fi-FI" sz="1300" baseline="0" dirty="0">
                          <a:solidFill>
                            <a:schemeClr val="tx1"/>
                          </a:solidFill>
                        </a:rPr>
                        <a:t> välittämiseen liittyvät indikaattorit</a:t>
                      </a:r>
                      <a:endParaRPr lang="fi-FI" sz="13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300" dirty="0" err="1"/>
                        <a:t>Koulun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päihdesuunnitelma</a:t>
                      </a:r>
                      <a:endParaRPr lang="fi-FI" sz="1300"/>
                    </a:p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300" dirty="0" err="1"/>
                        <a:t>Oppilaitosten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päihdesuunnitelma</a:t>
                      </a:r>
                      <a:endParaRPr lang="en-US" sz="1300"/>
                    </a:p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300" dirty="0" err="1">
                          <a:solidFill>
                            <a:schemeClr val="tx1"/>
                          </a:solidFill>
                        </a:rPr>
                        <a:t>Päihdeaiheiset</a:t>
                      </a:r>
                      <a:r>
                        <a:rPr lang="en-US" sz="13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300" dirty="0" err="1">
                          <a:solidFill>
                            <a:schemeClr val="tx1"/>
                          </a:solidFill>
                        </a:rPr>
                        <a:t>vanhempainillat</a:t>
                      </a:r>
                      <a:r>
                        <a:rPr lang="en-US" sz="1300" dirty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en-US" sz="1300" dirty="0" err="1">
                          <a:solidFill>
                            <a:schemeClr val="tx1"/>
                          </a:solidFill>
                        </a:rPr>
                        <a:t>vaka</a:t>
                      </a:r>
                      <a:r>
                        <a:rPr lang="en-US" sz="1300" dirty="0">
                          <a:solidFill>
                            <a:schemeClr val="tx1"/>
                          </a:solidFill>
                        </a:rPr>
                        <a:t>, ala- ja </a:t>
                      </a:r>
                      <a:r>
                        <a:rPr lang="en-US" sz="1300" dirty="0" err="1">
                          <a:solidFill>
                            <a:schemeClr val="tx1"/>
                          </a:solidFill>
                        </a:rPr>
                        <a:t>yläkouluissa</a:t>
                      </a:r>
                      <a:r>
                        <a:rPr lang="en-US" sz="1300" dirty="0">
                          <a:solidFill>
                            <a:schemeClr val="tx1"/>
                          </a:solidFill>
                        </a:rPr>
                        <a:t> ja </a:t>
                      </a:r>
                      <a:r>
                        <a:rPr lang="en-US" sz="1300" dirty="0" err="1">
                          <a:solidFill>
                            <a:schemeClr val="tx1"/>
                          </a:solidFill>
                        </a:rPr>
                        <a:t>oppilaitoksissa</a:t>
                      </a:r>
                      <a:r>
                        <a:rPr lang="en-US" sz="130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1300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1300" dirty="0"/>
                        <a:t>PAKKA </a:t>
                      </a:r>
                      <a:r>
                        <a:rPr lang="en-US" sz="1300" dirty="0" err="1"/>
                        <a:t>toimintamalli</a:t>
                      </a:r>
                      <a:r>
                        <a:rPr lang="en-US" sz="1300" dirty="0"/>
                        <a:t> (</a:t>
                      </a:r>
                      <a:r>
                        <a:rPr lang="en-US" sz="1300" dirty="0" err="1"/>
                        <a:t>alkoholi</a:t>
                      </a:r>
                      <a:r>
                        <a:rPr lang="en-US" sz="1300" dirty="0"/>
                        <a:t>-, </a:t>
                      </a:r>
                      <a:r>
                        <a:rPr lang="en-US" sz="1300" dirty="0" err="1"/>
                        <a:t>tupakka</a:t>
                      </a:r>
                      <a:r>
                        <a:rPr lang="en-US" sz="1300" dirty="0"/>
                        <a:t>- ja </a:t>
                      </a:r>
                      <a:r>
                        <a:rPr lang="en-US" sz="1300" dirty="0" err="1"/>
                        <a:t>rahapelihaitat</a:t>
                      </a:r>
                      <a:r>
                        <a:rPr lang="en-US" sz="1300" dirty="0"/>
                        <a:t>) </a:t>
                      </a:r>
                    </a:p>
                    <a:p>
                      <a:pPr marL="171450" indent="-171450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1300" dirty="0"/>
                        <a:t>ADSUME (alle 16v) </a:t>
                      </a:r>
                      <a:r>
                        <a:rPr lang="en-US" sz="1300" dirty="0" err="1"/>
                        <a:t>nuorten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päihdemittari</a:t>
                      </a:r>
                      <a:endParaRPr lang="fi-FI" sz="1300"/>
                    </a:p>
                    <a:p>
                      <a:pPr marL="171450" indent="-171450" fontAlgn="t">
                        <a:buFont typeface="Arial" panose="020B0604020202020204" pitchFamily="34" charset="0"/>
                        <a:buChar char="•"/>
                      </a:pPr>
                      <a:r>
                        <a:rPr lang="fi-FI" sz="1300" dirty="0">
                          <a:solidFill>
                            <a:schemeClr val="tx1"/>
                          </a:solidFill>
                        </a:rPr>
                        <a:t>Haitallisen </a:t>
                      </a:r>
                      <a:r>
                        <a:rPr lang="fi-FI" sz="1300" baseline="0" dirty="0">
                          <a:solidFill>
                            <a:schemeClr val="tx1"/>
                          </a:solidFill>
                        </a:rPr>
                        <a:t>riskipelaamisen seula BBGS -lyhyttesti</a:t>
                      </a:r>
                    </a:p>
                    <a:p>
                      <a:pPr marL="0" indent="0" fontAlgn="t">
                        <a:buFont typeface="Arial" panose="020B0604020202020204" pitchFamily="34" charset="0"/>
                        <a:buNone/>
                      </a:pPr>
                      <a:endParaRPr lang="fi-FI" sz="160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69902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1832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0203" y="100924"/>
            <a:ext cx="10972800" cy="486210"/>
          </a:xfrm>
        </p:spPr>
        <p:txBody>
          <a:bodyPr>
            <a:noAutofit/>
          </a:bodyPr>
          <a:lstStyle/>
          <a:p>
            <a:r>
              <a:rPr lang="fi-FI" sz="2800" b="1" dirty="0">
                <a:solidFill>
                  <a:srgbClr val="7030A0"/>
                </a:solidFill>
              </a:rPr>
              <a:t>Painopiste: Ehkäisevä mielenterveys- ja päihdetyö</a:t>
            </a:r>
          </a:p>
        </p:txBody>
      </p:sp>
      <p:graphicFrame>
        <p:nvGraphicFramePr>
          <p:cNvPr id="4" name="Sisällön paikkamerkki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232469475"/>
              </p:ext>
            </p:extLst>
          </p:nvPr>
        </p:nvGraphicFramePr>
        <p:xfrm>
          <a:off x="101601" y="698827"/>
          <a:ext cx="12090394" cy="493776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2205789">
                  <a:extLst>
                    <a:ext uri="{9D8B030D-6E8A-4147-A177-3AD203B41FA5}">
                      <a16:colId xmlns:a16="http://schemas.microsoft.com/office/drawing/2014/main" val="1527863934"/>
                    </a:ext>
                  </a:extLst>
                </a:gridCol>
                <a:gridCol w="1251886">
                  <a:extLst>
                    <a:ext uri="{9D8B030D-6E8A-4147-A177-3AD203B41FA5}">
                      <a16:colId xmlns:a16="http://schemas.microsoft.com/office/drawing/2014/main" val="2118112610"/>
                    </a:ext>
                  </a:extLst>
                </a:gridCol>
                <a:gridCol w="5102940">
                  <a:extLst>
                    <a:ext uri="{9D8B030D-6E8A-4147-A177-3AD203B41FA5}">
                      <a16:colId xmlns:a16="http://schemas.microsoft.com/office/drawing/2014/main" val="2405627847"/>
                    </a:ext>
                  </a:extLst>
                </a:gridCol>
                <a:gridCol w="3529779">
                  <a:extLst>
                    <a:ext uri="{9D8B030D-6E8A-4147-A177-3AD203B41FA5}">
                      <a16:colId xmlns:a16="http://schemas.microsoft.com/office/drawing/2014/main" val="1987869538"/>
                    </a:ext>
                  </a:extLst>
                </a:gridCol>
              </a:tblGrid>
              <a:tr h="508801">
                <a:tc>
                  <a:txBody>
                    <a:bodyPr/>
                    <a:lstStyle/>
                    <a:p>
                      <a:r>
                        <a:rPr lang="fi-FI" sz="1600" dirty="0"/>
                        <a:t>TAVOITTEET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HUOMIOI</a:t>
                      </a:r>
                      <a:r>
                        <a:rPr lang="fi-FI" sz="1600" baseline="0" dirty="0"/>
                        <a:t> ERITYISESTI</a:t>
                      </a:r>
                      <a:endParaRPr lang="fi-FI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MITTARIT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MENETELMÄT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0333654"/>
                  </a:ext>
                </a:extLst>
              </a:tr>
              <a:tr h="2695311">
                <a:tc>
                  <a:txBody>
                    <a:bodyPr/>
                    <a:lstStyle/>
                    <a:p>
                      <a:r>
                        <a:rPr lang="fi-FI" sz="1600" b="1" dirty="0"/>
                        <a:t>Lasten ja nuorten mielenterveys</a:t>
                      </a:r>
                      <a:r>
                        <a:rPr lang="fi-FI" sz="1600" b="1" baseline="0" dirty="0"/>
                        <a:t> kohenee</a:t>
                      </a:r>
                    </a:p>
                    <a:p>
                      <a:endParaRPr lang="fi-FI" sz="1600" baseline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fi-FI" sz="1400" dirty="0"/>
                        <a:t>Kouluterveyskysely:</a:t>
                      </a:r>
                      <a:r>
                        <a:rPr lang="fi-FI" sz="1400" baseline="0" dirty="0"/>
                        <a:t> </a:t>
                      </a:r>
                    </a:p>
                    <a:p>
                      <a:pPr marL="172720" marR="0" lvl="0" indent="-17272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400" dirty="0"/>
                        <a:t>Ahdistuneisuus</a:t>
                      </a:r>
                    </a:p>
                    <a:p>
                      <a:pPr marL="172720" marR="0" lvl="0" indent="-17272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400" dirty="0">
                          <a:solidFill>
                            <a:schemeClr val="tx1"/>
                          </a:solidFill>
                        </a:rPr>
                        <a:t>Vähintään </a:t>
                      </a:r>
                      <a:r>
                        <a:rPr lang="fi-FI" sz="1400" baseline="0" dirty="0">
                          <a:solidFill>
                            <a:schemeClr val="tx1"/>
                          </a:solidFill>
                        </a:rPr>
                        <a:t>2vk kestänyt masennusoireilu</a:t>
                      </a:r>
                    </a:p>
                    <a:p>
                      <a:pPr marL="172720" lvl="0" indent="-172720">
                        <a:buFont typeface="Arial" panose="020B0604020202020204" pitchFamily="34" charset="0"/>
                        <a:buChar char="•"/>
                      </a:pPr>
                      <a:r>
                        <a:rPr lang="fi-FI" sz="1400" dirty="0"/>
                        <a:t>ollut huolissaan mielialasta ja </a:t>
                      </a:r>
                    </a:p>
                    <a:p>
                      <a:pPr marL="172720" lvl="0" indent="-172720">
                        <a:buFont typeface="Arial" panose="020B0604020202020204" pitchFamily="34" charset="0"/>
                        <a:buChar char="•"/>
                      </a:pPr>
                      <a:r>
                        <a:rPr lang="fi-FI" sz="1400" dirty="0"/>
                        <a:t>koulu-uupumus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/>
                        <a:t>Sotkanet:</a:t>
                      </a:r>
                    </a:p>
                    <a:p>
                      <a:pPr marL="172720" marR="0" lvl="0" indent="-17272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i-FI" sz="1400" dirty="0"/>
                        <a:t>Erikoissairaanhoidon</a:t>
                      </a:r>
                      <a:r>
                        <a:rPr lang="fi-FI" sz="1400" baseline="0" dirty="0"/>
                        <a:t> avohoitokäynnit, lastenpsykiatria/ nuorisopsykiatria/ 1000 </a:t>
                      </a:r>
                    </a:p>
                    <a:p>
                      <a:pPr marL="172720" lvl="0" indent="-172720">
                        <a:buFont typeface="Arial" panose="020B0604020202020204" pitchFamily="34" charset="0"/>
                        <a:buChar char="•"/>
                      </a:pPr>
                      <a:r>
                        <a:rPr lang="fi-FI" sz="1400" dirty="0"/>
                        <a:t>Mielenterveyden häiriöihin sairaalahoitoa saaneet 0-17v/ 1000 </a:t>
                      </a:r>
                      <a:r>
                        <a:rPr lang="fi-FI" sz="1400" dirty="0" err="1"/>
                        <a:t>vastaavanikäistä</a:t>
                      </a:r>
                      <a:r>
                        <a:rPr lang="fi-FI" sz="1400" baseline="0" dirty="0"/>
                        <a:t> kohden</a:t>
                      </a:r>
                      <a:endParaRPr lang="fi-FI" sz="1400" dirty="0"/>
                    </a:p>
                    <a:p>
                      <a:pPr marL="172720" lvl="0" indent="-172720">
                        <a:buFont typeface="Arial" panose="020B0604020202020204" pitchFamily="34" charset="0"/>
                        <a:buChar char="•"/>
                      </a:pPr>
                      <a:r>
                        <a:rPr lang="fi-FI" sz="1400" baseline="0" dirty="0"/>
                        <a:t>Psykiatrian laitoshoidon (alaikäiset) potilaat/ 1000 </a:t>
                      </a:r>
                      <a:r>
                        <a:rPr lang="fi-FI" sz="1400" baseline="0" dirty="0" err="1"/>
                        <a:t>vastaavanikäistä</a:t>
                      </a:r>
                      <a:endParaRPr lang="fi-FI" sz="1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i-FI" sz="1400" b="0" i="0" u="none" strike="noStrike" noProof="0" dirty="0" err="1">
                          <a:solidFill>
                            <a:schemeClr val="tx1"/>
                          </a:solidFill>
                          <a:latin typeface="Calibri"/>
                        </a:rPr>
                        <a:t>ProVaka</a:t>
                      </a:r>
                      <a:r>
                        <a:rPr lang="fi-FI" sz="1400" b="0" i="0" u="none" strike="noStrike" noProof="0" dirty="0">
                          <a:solidFill>
                            <a:schemeClr val="tx1"/>
                          </a:solidFill>
                          <a:latin typeface="Calibri"/>
                        </a:rPr>
                        <a:t> ja </a:t>
                      </a:r>
                      <a:r>
                        <a:rPr lang="fi-FI" sz="1400" dirty="0" err="1">
                          <a:solidFill>
                            <a:schemeClr val="tx1"/>
                          </a:solidFill>
                        </a:rPr>
                        <a:t>Pro</a:t>
                      </a:r>
                      <a:r>
                        <a:rPr lang="fi-FI" sz="1400" dirty="0" err="1"/>
                        <a:t>koulu</a:t>
                      </a:r>
                      <a:r>
                        <a:rPr lang="fi-FI" sz="1400" dirty="0"/>
                        <a:t> toiminta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i-FI" sz="1400" dirty="0"/>
                        <a:t>Koulupoissaoloihin puuttumismalli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i-FI" sz="1400" dirty="0"/>
                        <a:t>Masennusseula (RBDI)**</a:t>
                      </a:r>
                      <a:r>
                        <a:rPr lang="fi-FI" sz="1400" baseline="0" dirty="0"/>
                        <a:t> ja koulu-uupumusmittari (BB-10) n</a:t>
                      </a:r>
                      <a:r>
                        <a:rPr lang="fi-FI" sz="1400" dirty="0"/>
                        <a:t>uorille terveystarkastuksissa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i-FI" sz="1400" dirty="0"/>
                        <a:t>Elämänhallintaryhmät nuorille (esim.</a:t>
                      </a:r>
                      <a:r>
                        <a:rPr lang="fi-FI" sz="1400" baseline="0" dirty="0"/>
                        <a:t> stressinhallinta)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fi-FI" sz="1400" baseline="0" dirty="0"/>
                        <a:t>Mielenterveystaitojen lisäämisen menetelmät (esim. Hyvän mielen materiaalit)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i-FI" sz="1400" dirty="0"/>
                        <a:t>NMEA (nuoren mielen ensiapu)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400" dirty="0"/>
                        <a:t>IPC eli interpersoonallinen vuorovaikutusmalli lievän tai keskivaikeasti masentuneiden nuorten tukemiseksi**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i-FI" sz="1400" dirty="0"/>
                        <a:t>Monitoimijainen työskentely- ja arviointimalli </a:t>
                      </a:r>
                      <a:r>
                        <a:rPr lang="fi-FI" sz="1400" b="0" i="0" u="none" strike="noStrike" noProof="0" dirty="0">
                          <a:latin typeface="Calibri"/>
                        </a:rPr>
                        <a:t>tiimirakenteeseen perustuva yhteistyökäytäntö, jonka avulla lapsi- ja perhepalvelujen verkoston asiantuntemusta hyödynnetään lasten ja perheiden tueksi)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00158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2101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16973" y="86677"/>
            <a:ext cx="10972800" cy="458914"/>
          </a:xfrm>
        </p:spPr>
        <p:txBody>
          <a:bodyPr>
            <a:noAutofit/>
          </a:bodyPr>
          <a:lstStyle/>
          <a:p>
            <a:r>
              <a:rPr lang="fi-FI" sz="2800" b="1">
                <a:solidFill>
                  <a:srgbClr val="7030A0"/>
                </a:solidFill>
              </a:rPr>
              <a:t>Painopiste: Ehkäisevä mielenterveys- ja päihdetyö</a:t>
            </a:r>
          </a:p>
        </p:txBody>
      </p:sp>
      <p:graphicFrame>
        <p:nvGraphicFramePr>
          <p:cNvPr id="4" name="Sisällön paikkamerkki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257924004"/>
              </p:ext>
            </p:extLst>
          </p:nvPr>
        </p:nvGraphicFramePr>
        <p:xfrm>
          <a:off x="108857" y="462642"/>
          <a:ext cx="12096751" cy="7321187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1794669">
                  <a:extLst>
                    <a:ext uri="{9D8B030D-6E8A-4147-A177-3AD203B41FA5}">
                      <a16:colId xmlns:a16="http://schemas.microsoft.com/office/drawing/2014/main" val="1527863934"/>
                    </a:ext>
                  </a:extLst>
                </a:gridCol>
                <a:gridCol w="1238248">
                  <a:extLst>
                    <a:ext uri="{9D8B030D-6E8A-4147-A177-3AD203B41FA5}">
                      <a16:colId xmlns:a16="http://schemas.microsoft.com/office/drawing/2014/main" val="2118112610"/>
                    </a:ext>
                  </a:extLst>
                </a:gridCol>
                <a:gridCol w="5166646">
                  <a:extLst>
                    <a:ext uri="{9D8B030D-6E8A-4147-A177-3AD203B41FA5}">
                      <a16:colId xmlns:a16="http://schemas.microsoft.com/office/drawing/2014/main" val="2405627847"/>
                    </a:ext>
                  </a:extLst>
                </a:gridCol>
                <a:gridCol w="3897188">
                  <a:extLst>
                    <a:ext uri="{9D8B030D-6E8A-4147-A177-3AD203B41FA5}">
                      <a16:colId xmlns:a16="http://schemas.microsoft.com/office/drawing/2014/main" val="1987869538"/>
                    </a:ext>
                  </a:extLst>
                </a:gridCol>
              </a:tblGrid>
              <a:tr h="573247">
                <a:tc>
                  <a:txBody>
                    <a:bodyPr/>
                    <a:lstStyle/>
                    <a:p>
                      <a:r>
                        <a:rPr lang="fi-FI" sz="1600" dirty="0"/>
                        <a:t>TAVOITTEET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HUOMIOI</a:t>
                      </a:r>
                      <a:r>
                        <a:rPr lang="fi-FI" sz="1600" baseline="0" dirty="0"/>
                        <a:t> ERITYISESTI</a:t>
                      </a:r>
                      <a:endParaRPr lang="fi-FI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MITTARIT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MENETELMÄT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0333654"/>
                  </a:ext>
                </a:extLst>
              </a:tr>
              <a:tr h="3270250">
                <a:tc>
                  <a:txBody>
                    <a:bodyPr/>
                    <a:lstStyle/>
                    <a:p>
                      <a:r>
                        <a:rPr lang="fi-FI" sz="1600" b="1" dirty="0"/>
                        <a:t>Aikuisten päihteiden käyttö ja riippuvuuksien aiheuttamat</a:t>
                      </a:r>
                      <a:r>
                        <a:rPr lang="fi-FI" sz="1600" b="1" baseline="0" dirty="0"/>
                        <a:t> haitat vähenevät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/>
                        <a:t>Raskaana</a:t>
                      </a:r>
                      <a:r>
                        <a:rPr lang="fi-FI" sz="1400" baseline="0" dirty="0"/>
                        <a:t> olevien tupakointi</a:t>
                      </a:r>
                      <a:endParaRPr lang="fi-FI" sz="14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i-FI" sz="1300" dirty="0">
                          <a:solidFill>
                            <a:schemeClr val="tx1"/>
                          </a:solidFill>
                        </a:rPr>
                        <a:t>Päihdetilannekysely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300" dirty="0" err="1"/>
                        <a:t>Sotkanet</a:t>
                      </a:r>
                      <a:r>
                        <a:rPr lang="en-US" sz="1300" dirty="0"/>
                        <a:t>:</a:t>
                      </a:r>
                    </a:p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i-FI" sz="1300" dirty="0"/>
                        <a:t> Päivittäin tupakoivien osuus,</a:t>
                      </a:r>
                      <a:r>
                        <a:rPr lang="fi-FI" sz="1300" baseline="0" dirty="0"/>
                        <a:t> % </a:t>
                      </a:r>
                      <a:r>
                        <a:rPr lang="fi-FI" sz="1300" dirty="0"/>
                        <a:t>(työikäiset ja ikäihmiset) </a:t>
                      </a:r>
                    </a:p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i-FI" sz="1300" dirty="0">
                          <a:solidFill>
                            <a:schemeClr val="tx1"/>
                          </a:solidFill>
                        </a:rPr>
                        <a:t> </a:t>
                      </a:r>
                      <a:r>
                        <a:rPr lang="fi-FI" sz="1300" b="0" i="0" u="none" strike="noStrike" noProof="0" dirty="0">
                          <a:solidFill>
                            <a:schemeClr val="tx1"/>
                          </a:solidFill>
                          <a:latin typeface="Calibri"/>
                        </a:rPr>
                        <a:t>Raskauden aikana tupakoineet, % synnyttäjistä </a:t>
                      </a:r>
                    </a:p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i-FI" sz="1300" b="0" i="0" u="none" strike="noStrike" noProof="0" dirty="0">
                          <a:solidFill>
                            <a:schemeClr val="tx1"/>
                          </a:solidFill>
                          <a:latin typeface="Calibri"/>
                        </a:rPr>
                        <a:t> Raskauden ensimmäisen kolmanneksen jälkeen tupakoineet, % synnyttäjistä </a:t>
                      </a:r>
                    </a:p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i-FI" sz="1300" dirty="0"/>
                        <a:t> Alkoholia liikaa käyttävien</a:t>
                      </a:r>
                      <a:r>
                        <a:rPr lang="fi-FI" sz="1300" baseline="0" dirty="0"/>
                        <a:t> osuus (AUDIT-C)</a:t>
                      </a:r>
                      <a:r>
                        <a:rPr lang="fi-FI" sz="1300" dirty="0"/>
                        <a:t> 20-64v ja ikäihmisillä</a:t>
                      </a:r>
                    </a:p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i-FI" sz="1300" baseline="0" dirty="0"/>
                        <a:t> </a:t>
                      </a:r>
                      <a:r>
                        <a:rPr lang="fi-FI" sz="1300" dirty="0"/>
                        <a:t>Päihdehuollon</a:t>
                      </a:r>
                      <a:r>
                        <a:rPr lang="fi-FI" sz="1300" baseline="0" dirty="0"/>
                        <a:t> avopalvelussa asiakkaita/ 1000 asukasta</a:t>
                      </a:r>
                    </a:p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i-FI" sz="1300" baseline="0" dirty="0"/>
                        <a:t> </a:t>
                      </a:r>
                      <a:r>
                        <a:rPr lang="fi-FI" sz="1300" dirty="0"/>
                        <a:t>Päihteiden vuoksi vuodeosastoilla/</a:t>
                      </a:r>
                      <a:r>
                        <a:rPr lang="fi-FI" sz="1300" baseline="0" dirty="0"/>
                        <a:t> laitoksissa hoidossa</a:t>
                      </a:r>
                    </a:p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i-FI" sz="1300" baseline="0" dirty="0"/>
                        <a:t> Alkoholikuolemat, menetetyt elinvuodet (PYLL) ikävälillä 25 – 80v./ 100 000 </a:t>
                      </a:r>
                      <a:r>
                        <a:rPr lang="fi-FI" sz="1300" baseline="0" err="1"/>
                        <a:t>vastaavanikäistä</a:t>
                      </a:r>
                      <a:r>
                        <a:rPr lang="fi-FI" sz="1300" baseline="0" dirty="0"/>
                        <a:t> alimmassa tuloviidenneksessä (tulos)</a:t>
                      </a:r>
                      <a:endParaRPr lang="fi-FI" sz="1300">
                        <a:solidFill>
                          <a:srgbClr val="C00000"/>
                        </a:solidFill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i-FI" sz="1300" dirty="0" err="1"/>
                        <a:t>PolStat</a:t>
                      </a:r>
                      <a:r>
                        <a:rPr lang="fi-FI" sz="1300" dirty="0"/>
                        <a:t>:</a:t>
                      </a:r>
                    </a:p>
                    <a:p>
                      <a:pPr marL="172720" marR="0" lvl="0" indent="-17272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300" dirty="0"/>
                        <a:t>Rattijuopumus,</a:t>
                      </a:r>
                      <a:r>
                        <a:rPr lang="fi-FI" sz="1300" baseline="0" dirty="0"/>
                        <a:t> %</a:t>
                      </a:r>
                      <a:endParaRPr lang="fi-FI" sz="1300" dirty="0"/>
                    </a:p>
                    <a:p>
                      <a:pPr marL="172720" marR="0" lvl="0" indent="-17272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300" dirty="0"/>
                        <a:t>Huumausainerikokset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300" b="0" i="0" u="none" strike="noStrike" noProof="0" dirty="0" err="1">
                          <a:latin typeface="Calibri"/>
                        </a:rPr>
                        <a:t>Vanhempien</a:t>
                      </a:r>
                      <a:r>
                        <a:rPr lang="en-US" sz="1300" b="0" i="0" u="none" strike="noStrike" noProof="0" dirty="0">
                          <a:latin typeface="Calibri"/>
                        </a:rPr>
                        <a:t> </a:t>
                      </a:r>
                      <a:r>
                        <a:rPr lang="en-US" sz="1300" b="0" i="0" u="none" strike="noStrike" noProof="0" dirty="0" err="1">
                          <a:latin typeface="Calibri"/>
                        </a:rPr>
                        <a:t>päihteiden</a:t>
                      </a:r>
                      <a:r>
                        <a:rPr lang="en-US" sz="1300" b="0" i="0" u="none" strike="noStrike" noProof="0" dirty="0">
                          <a:latin typeface="Calibri"/>
                        </a:rPr>
                        <a:t> </a:t>
                      </a:r>
                      <a:r>
                        <a:rPr lang="en-US" sz="1300" b="0" i="0" u="none" strike="noStrike" noProof="0" dirty="0" err="1">
                          <a:latin typeface="Calibri"/>
                        </a:rPr>
                        <a:t>käytöstä</a:t>
                      </a:r>
                      <a:r>
                        <a:rPr lang="en-US" sz="1300" b="0" i="0" u="none" strike="noStrike" noProof="0" dirty="0">
                          <a:latin typeface="Calibri"/>
                        </a:rPr>
                        <a:t> </a:t>
                      </a:r>
                      <a:r>
                        <a:rPr lang="en-US" sz="1300" b="0" i="0" u="none" strike="noStrike" noProof="0" dirty="0" err="1">
                          <a:latin typeface="Calibri"/>
                        </a:rPr>
                        <a:t>aiheutuvan</a:t>
                      </a:r>
                      <a:r>
                        <a:rPr lang="en-US" sz="1300" b="0" i="0" u="none" strike="noStrike" noProof="0" dirty="0">
                          <a:latin typeface="Calibri"/>
                        </a:rPr>
                        <a:t> </a:t>
                      </a:r>
                      <a:r>
                        <a:rPr lang="en-US" sz="1300" b="0" i="0" u="none" strike="noStrike" noProof="0" dirty="0" err="1">
                          <a:latin typeface="Calibri"/>
                        </a:rPr>
                        <a:t>huolen</a:t>
                      </a:r>
                      <a:r>
                        <a:rPr lang="en-US" sz="1300" b="0" i="0" u="none" strike="noStrike" noProof="0" dirty="0">
                          <a:latin typeface="Calibri"/>
                        </a:rPr>
                        <a:t> </a:t>
                      </a:r>
                      <a:r>
                        <a:rPr lang="en-US" sz="1300" b="0" i="0" u="none" strike="noStrike" noProof="0" dirty="0" err="1">
                          <a:latin typeface="Calibri"/>
                        </a:rPr>
                        <a:t>puheeksiotto</a:t>
                      </a:r>
                      <a:r>
                        <a:rPr lang="en-US" sz="1300" b="0" i="0" u="none" strike="noStrike" noProof="0" dirty="0">
                          <a:latin typeface="Calibri"/>
                        </a:rPr>
                        <a:t> </a:t>
                      </a:r>
                      <a:r>
                        <a:rPr lang="en-US" sz="1300" b="0" i="0" u="none" strike="noStrike" noProof="0" dirty="0" err="1">
                          <a:latin typeface="Calibri"/>
                        </a:rPr>
                        <a:t>varhaiskasvatuksessa</a:t>
                      </a:r>
                      <a:endParaRPr lang="fi-FI" sz="1300" dirty="0" err="1"/>
                    </a:p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300" b="0" i="0" u="none" strike="noStrike" noProof="0" dirty="0">
                          <a:latin typeface="Calibri"/>
                        </a:rPr>
                        <a:t>PAKKA </a:t>
                      </a:r>
                      <a:r>
                        <a:rPr lang="en-US" sz="1300" b="0" i="0" u="none" strike="noStrike" noProof="0" err="1">
                          <a:latin typeface="Calibri"/>
                        </a:rPr>
                        <a:t>toimintamalli</a:t>
                      </a:r>
                      <a:r>
                        <a:rPr lang="en-US" sz="1300" b="0" i="0" u="none" strike="noStrike" noProof="0" dirty="0">
                          <a:latin typeface="Calibri"/>
                        </a:rPr>
                        <a:t> (</a:t>
                      </a:r>
                      <a:r>
                        <a:rPr lang="en-US" sz="1300" b="0" i="0" u="none" strike="noStrike" noProof="0" err="1">
                          <a:latin typeface="Calibri"/>
                        </a:rPr>
                        <a:t>alkoholi</a:t>
                      </a:r>
                      <a:r>
                        <a:rPr lang="en-US" sz="1300" b="0" i="0" u="none" strike="noStrike" noProof="0" dirty="0">
                          <a:latin typeface="Calibri"/>
                        </a:rPr>
                        <a:t>-, </a:t>
                      </a:r>
                      <a:r>
                        <a:rPr lang="en-US" sz="1300" b="0" i="0" u="none" strike="noStrike" noProof="0" err="1">
                          <a:latin typeface="Calibri"/>
                        </a:rPr>
                        <a:t>tupakka</a:t>
                      </a:r>
                      <a:r>
                        <a:rPr lang="en-US" sz="1300" b="0" i="0" u="none" strike="noStrike" noProof="0" dirty="0">
                          <a:latin typeface="Calibri"/>
                        </a:rPr>
                        <a:t>- ja </a:t>
                      </a:r>
                      <a:r>
                        <a:rPr lang="en-US" sz="1300" b="0" i="0" u="none" strike="noStrike" noProof="0" err="1">
                          <a:latin typeface="Calibri"/>
                        </a:rPr>
                        <a:t>rahapelihaitat</a:t>
                      </a:r>
                      <a:r>
                        <a:rPr lang="en-US" sz="1300" b="0" i="0" u="none" strike="noStrike" noProof="0" dirty="0">
                          <a:latin typeface="Calibri"/>
                        </a:rPr>
                        <a:t>) </a:t>
                      </a:r>
                      <a:endParaRPr lang="fi-FI" sz="1300"/>
                    </a:p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300" dirty="0" err="1"/>
                        <a:t>Savuton</a:t>
                      </a:r>
                      <a:r>
                        <a:rPr lang="en-US" sz="1300" dirty="0"/>
                        <a:t> Kunta -</a:t>
                      </a:r>
                      <a:r>
                        <a:rPr lang="en-US" sz="1300" dirty="0" err="1"/>
                        <a:t>toimintamalli</a:t>
                      </a:r>
                      <a:endParaRPr lang="fi-FI" sz="1300" dirty="0"/>
                    </a:p>
                    <a:p>
                      <a:pPr marL="171450" indent="-171450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1300" dirty="0"/>
                        <a:t>28 </a:t>
                      </a:r>
                      <a:r>
                        <a:rPr lang="en-US" sz="1300" err="1"/>
                        <a:t>päivää</a:t>
                      </a:r>
                      <a:r>
                        <a:rPr lang="en-US" sz="1300" dirty="0"/>
                        <a:t> </a:t>
                      </a:r>
                      <a:r>
                        <a:rPr lang="en-US" sz="1300" err="1"/>
                        <a:t>ilman</a:t>
                      </a:r>
                      <a:r>
                        <a:rPr lang="en-US" sz="1300" dirty="0"/>
                        <a:t> –</a:t>
                      </a:r>
                      <a:r>
                        <a:rPr lang="en-US" sz="1300" err="1"/>
                        <a:t>toimintamalli</a:t>
                      </a:r>
                      <a:r>
                        <a:rPr lang="en-US" sz="1300" dirty="0"/>
                        <a:t>**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300" b="0" i="0" u="none" strike="noStrike" noProof="0" err="1">
                          <a:solidFill>
                            <a:schemeClr val="tx1"/>
                          </a:solidFill>
                          <a:latin typeface="Calibri"/>
                        </a:rPr>
                        <a:t>Fageströmin</a:t>
                      </a:r>
                      <a:r>
                        <a:rPr lang="en-US" sz="1300" b="0" i="0" u="none" strike="noStrike" noProof="0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  <a:r>
                        <a:rPr lang="en-US" sz="1300" b="0" i="0" u="none" strike="noStrike" noProof="0" err="1">
                          <a:solidFill>
                            <a:schemeClr val="tx1"/>
                          </a:solidFill>
                          <a:latin typeface="Calibri"/>
                        </a:rPr>
                        <a:t>nikotiiniriippuvuustesti</a:t>
                      </a:r>
                      <a:r>
                        <a:rPr lang="en-US" sz="1300" b="0" i="0" u="none" strike="noStrike" noProof="0" dirty="0">
                          <a:solidFill>
                            <a:schemeClr val="tx1"/>
                          </a:solidFill>
                          <a:latin typeface="Calibri"/>
                        </a:rPr>
                        <a:t> (HSI)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300" b="0" i="0" u="none" strike="noStrike" noProof="0" dirty="0" err="1">
                          <a:solidFill>
                            <a:schemeClr val="tx1"/>
                          </a:solidFill>
                          <a:latin typeface="Calibri"/>
                        </a:rPr>
                        <a:t>Nikotiinimini-interventio</a:t>
                      </a:r>
                      <a:endParaRPr lang="en-US" sz="1300" b="0" i="0" u="none" strike="noStrike" noProof="0">
                        <a:solidFill>
                          <a:schemeClr val="tx1"/>
                        </a:solidFill>
                        <a:latin typeface="Calibri"/>
                      </a:endParaRPr>
                    </a:p>
                    <a:p>
                      <a:pPr marL="171450" marR="0" lvl="0" indent="-171450" algn="l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300" dirty="0"/>
                        <a:t>AUDIT C/AUDIT / – </a:t>
                      </a:r>
                      <a:r>
                        <a:rPr lang="en-US" sz="1300" dirty="0" err="1"/>
                        <a:t>alkoholin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ongelmakäytön</a:t>
                      </a:r>
                      <a:r>
                        <a:rPr lang="en-US" sz="1300" dirty="0"/>
                        <a:t> </a:t>
                      </a:r>
                      <a:r>
                        <a:rPr lang="en-US" sz="1300" dirty="0" err="1"/>
                        <a:t>seulat</a:t>
                      </a:r>
                      <a:endParaRPr lang="en-US" sz="1300"/>
                    </a:p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300" dirty="0"/>
                        <a:t>SADD </a:t>
                      </a:r>
                      <a:r>
                        <a:rPr lang="en-US" sz="1300" dirty="0" err="1"/>
                        <a:t>alkoholiriippuvuustesti</a:t>
                      </a:r>
                      <a:endParaRPr lang="en-US" sz="1300"/>
                    </a:p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300" b="0" i="0" u="none" strike="noStrike" noProof="0" dirty="0" err="1">
                          <a:latin typeface="Calibri"/>
                        </a:rPr>
                        <a:t>Ikääntyneiden</a:t>
                      </a:r>
                      <a:r>
                        <a:rPr lang="en-US" sz="1300" b="0" i="0" u="none" strike="noStrike" noProof="0" dirty="0">
                          <a:latin typeface="Calibri"/>
                        </a:rPr>
                        <a:t> (</a:t>
                      </a:r>
                      <a:r>
                        <a:rPr lang="en-US" sz="1300" b="0" i="0" u="none" strike="noStrike" noProof="0" dirty="0" err="1">
                          <a:latin typeface="Calibri"/>
                        </a:rPr>
                        <a:t>yli</a:t>
                      </a:r>
                      <a:r>
                        <a:rPr lang="en-US" sz="1300" b="0" i="0" u="none" strike="noStrike" noProof="0" dirty="0">
                          <a:latin typeface="Calibri"/>
                        </a:rPr>
                        <a:t> 65v) </a:t>
                      </a:r>
                      <a:r>
                        <a:rPr lang="en-US" sz="1300" b="0" i="0" u="none" strike="noStrike" noProof="0" dirty="0" err="1">
                          <a:latin typeface="Calibri"/>
                        </a:rPr>
                        <a:t>päihdemittari</a:t>
                      </a:r>
                      <a:r>
                        <a:rPr lang="en-US" sz="1300" b="0" i="0" u="none" strike="noStrike" noProof="0" dirty="0">
                          <a:latin typeface="Calibri"/>
                        </a:rPr>
                        <a:t> </a:t>
                      </a:r>
                      <a:endParaRPr lang="en-US" sz="1300" dirty="0"/>
                    </a:p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300" dirty="0" err="1"/>
                        <a:t>Alkoholimini-interventio</a:t>
                      </a:r>
                      <a:r>
                        <a:rPr lang="en-US" sz="1300" dirty="0"/>
                        <a:t>** </a:t>
                      </a:r>
                    </a:p>
                    <a:p>
                      <a:pPr marL="171450" marR="0" lvl="0" indent="-171450" algn="l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i-FI" sz="1300" dirty="0">
                          <a:solidFill>
                            <a:schemeClr val="tx1"/>
                          </a:solidFill>
                        </a:rPr>
                        <a:t>Haitallisen </a:t>
                      </a:r>
                      <a:r>
                        <a:rPr lang="fi-FI" sz="1300" baseline="0" dirty="0">
                          <a:solidFill>
                            <a:schemeClr val="tx1"/>
                          </a:solidFill>
                        </a:rPr>
                        <a:t>riskipelaamisen BBGS –lyhyttesti, raha-peliriippuvuuden vakavuutta kartoittava </a:t>
                      </a:r>
                      <a:r>
                        <a:rPr lang="fi-FI" sz="1300" b="0" i="0" u="none" strike="noStrike" baseline="0" noProof="0" dirty="0">
                          <a:solidFill>
                            <a:schemeClr val="tx1"/>
                          </a:solidFill>
                          <a:latin typeface="Calibri"/>
                        </a:rPr>
                        <a:t>PGSI –testi</a:t>
                      </a:r>
                      <a:endParaRPr lang="fi-FI" sz="1300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i-FI" sz="1300" b="0" i="0" u="none" strike="noStrike" baseline="0" noProof="0" dirty="0">
                          <a:solidFill>
                            <a:schemeClr val="tx1"/>
                          </a:solidFill>
                          <a:latin typeface="Calibri"/>
                        </a:rPr>
                        <a:t>Ongelmallisen rahapelaamisen mini-interventio</a:t>
                      </a:r>
                    </a:p>
                    <a:p>
                      <a:pPr marL="171450" marR="0" lvl="0" indent="-171450" algn="l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300" dirty="0" err="1">
                          <a:solidFill>
                            <a:schemeClr val="tx1"/>
                          </a:solidFill>
                        </a:rPr>
                        <a:t>Kannabiksen</a:t>
                      </a:r>
                      <a:r>
                        <a:rPr lang="en-US" sz="13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300" dirty="0" err="1">
                          <a:solidFill>
                            <a:schemeClr val="tx1"/>
                          </a:solidFill>
                        </a:rPr>
                        <a:t>käytön</a:t>
                      </a:r>
                      <a:r>
                        <a:rPr lang="en-US" sz="13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300" dirty="0" err="1">
                          <a:solidFill>
                            <a:schemeClr val="tx1"/>
                          </a:solidFill>
                        </a:rPr>
                        <a:t>kartoitustesti</a:t>
                      </a:r>
                      <a:r>
                        <a:rPr lang="en-US" sz="1300" dirty="0">
                          <a:solidFill>
                            <a:schemeClr val="tx1"/>
                          </a:solidFill>
                        </a:rPr>
                        <a:t> CUDIT</a:t>
                      </a:r>
                    </a:p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300" err="1">
                          <a:solidFill>
                            <a:schemeClr val="tx1"/>
                          </a:solidFill>
                        </a:rPr>
                        <a:t>Huumeiden</a:t>
                      </a:r>
                      <a:r>
                        <a:rPr lang="en-US" sz="13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300" err="1">
                          <a:solidFill>
                            <a:schemeClr val="tx1"/>
                          </a:solidFill>
                        </a:rPr>
                        <a:t>käytön</a:t>
                      </a:r>
                      <a:r>
                        <a:rPr lang="en-US" sz="13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300" err="1">
                          <a:solidFill>
                            <a:schemeClr val="tx1"/>
                          </a:solidFill>
                        </a:rPr>
                        <a:t>riskit</a:t>
                      </a:r>
                      <a:r>
                        <a:rPr lang="en-US" sz="1300" dirty="0">
                          <a:solidFill>
                            <a:schemeClr val="tx1"/>
                          </a:solidFill>
                        </a:rPr>
                        <a:t> DUDIT –</a:t>
                      </a:r>
                      <a:r>
                        <a:rPr lang="en-US" sz="1300" err="1">
                          <a:solidFill>
                            <a:schemeClr val="tx1"/>
                          </a:solidFill>
                        </a:rPr>
                        <a:t>testi</a:t>
                      </a:r>
                      <a:r>
                        <a:rPr lang="en-US" sz="1300" dirty="0">
                          <a:solidFill>
                            <a:schemeClr val="tx1"/>
                          </a:solidFill>
                        </a:rPr>
                        <a:t>,  </a:t>
                      </a:r>
                      <a:r>
                        <a:rPr lang="en-US" sz="1300" err="1">
                          <a:solidFill>
                            <a:schemeClr val="tx1"/>
                          </a:solidFill>
                        </a:rPr>
                        <a:t>Huumeidenkäyttötesti</a:t>
                      </a:r>
                      <a:r>
                        <a:rPr lang="en-US" sz="1300" dirty="0">
                          <a:solidFill>
                            <a:schemeClr val="tx1"/>
                          </a:solidFill>
                        </a:rPr>
                        <a:t> DAST20, </a:t>
                      </a:r>
                      <a:r>
                        <a:rPr lang="en-US" sz="1300" err="1">
                          <a:solidFill>
                            <a:schemeClr val="tx1"/>
                          </a:solidFill>
                        </a:rPr>
                        <a:t>Huumeriippuvuuden</a:t>
                      </a:r>
                      <a:r>
                        <a:rPr lang="en-US" sz="13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300" err="1">
                          <a:solidFill>
                            <a:schemeClr val="tx1"/>
                          </a:solidFill>
                        </a:rPr>
                        <a:t>vakavuuden</a:t>
                      </a:r>
                      <a:r>
                        <a:rPr lang="en-US" sz="13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300" err="1">
                          <a:solidFill>
                            <a:schemeClr val="tx1"/>
                          </a:solidFill>
                        </a:rPr>
                        <a:t>asteen</a:t>
                      </a:r>
                      <a:r>
                        <a:rPr lang="en-US" sz="1300" dirty="0">
                          <a:solidFill>
                            <a:schemeClr val="tx1"/>
                          </a:solidFill>
                        </a:rPr>
                        <a:t>  SDS –</a:t>
                      </a:r>
                      <a:r>
                        <a:rPr lang="en-US" sz="1300" err="1">
                          <a:solidFill>
                            <a:schemeClr val="tx1"/>
                          </a:solidFill>
                        </a:rPr>
                        <a:t>testi</a:t>
                      </a:r>
                      <a:endParaRPr lang="en-US" sz="1300">
                        <a:solidFill>
                          <a:schemeClr val="tx1"/>
                        </a:solidFill>
                      </a:endParaRPr>
                    </a:p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300" b="0" i="0" u="none" strike="noStrike" noProof="0" dirty="0" err="1">
                          <a:latin typeface="Calibri"/>
                        </a:rPr>
                        <a:t>Huumeiden</a:t>
                      </a:r>
                      <a:r>
                        <a:rPr lang="en-US" sz="1300" b="0" i="0" u="none" strike="noStrike" noProof="0" dirty="0">
                          <a:latin typeface="Calibri"/>
                        </a:rPr>
                        <a:t> </a:t>
                      </a:r>
                      <a:r>
                        <a:rPr lang="en-US" sz="1300" b="0" i="0" u="none" strike="noStrike" noProof="0" dirty="0" err="1">
                          <a:latin typeface="Calibri"/>
                        </a:rPr>
                        <a:t>käytön</a:t>
                      </a:r>
                      <a:r>
                        <a:rPr lang="en-US" sz="1300" b="0" i="0" u="none" strike="noStrike" noProof="0" dirty="0">
                          <a:latin typeface="Calibri"/>
                        </a:rPr>
                        <a:t> </a:t>
                      </a:r>
                      <a:r>
                        <a:rPr lang="en-US" sz="1300" b="0" i="0" u="none" strike="noStrike" noProof="0" dirty="0" err="1">
                          <a:latin typeface="Calibri"/>
                        </a:rPr>
                        <a:t>lopettamisen</a:t>
                      </a:r>
                      <a:r>
                        <a:rPr lang="en-US" sz="1300" b="0" i="0" u="none" strike="noStrike" noProof="0" dirty="0">
                          <a:latin typeface="Calibri"/>
                        </a:rPr>
                        <a:t> ja </a:t>
                      </a:r>
                      <a:r>
                        <a:rPr lang="en-US" sz="1300" b="0" i="0" u="none" strike="noStrike" noProof="0" dirty="0" err="1">
                          <a:latin typeface="Calibri"/>
                        </a:rPr>
                        <a:t>vähentämisen</a:t>
                      </a:r>
                      <a:r>
                        <a:rPr lang="en-US" sz="1300" b="0" i="0" u="none" strike="noStrike" noProof="0" dirty="0">
                          <a:latin typeface="Calibri"/>
                        </a:rPr>
                        <a:t> </a:t>
                      </a:r>
                      <a:r>
                        <a:rPr lang="en-US" sz="1300" b="0" i="0" u="none" strike="noStrike" noProof="0" dirty="0" err="1">
                          <a:latin typeface="Calibri"/>
                        </a:rPr>
                        <a:t>tuki</a:t>
                      </a:r>
                      <a:endParaRPr lang="en-US" sz="1300" dirty="0" err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1107117"/>
                  </a:ext>
                </a:extLst>
              </a:tr>
              <a:tr h="2490107">
                <a:tc>
                  <a:txBody>
                    <a:bodyPr/>
                    <a:lstStyle/>
                    <a:p>
                      <a:r>
                        <a:rPr lang="fi-FI" sz="1600" b="1" dirty="0"/>
                        <a:t>Aikuisten mielenterveys-oireilu vähenee</a:t>
                      </a:r>
                    </a:p>
                    <a:p>
                      <a:endParaRPr lang="fi-FI" sz="1600"/>
                    </a:p>
                    <a:p>
                      <a:endParaRPr lang="fi-FI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/>
                        <a:t>Itsemurhien</a:t>
                      </a:r>
                      <a:r>
                        <a:rPr lang="fi-FI" sz="1400" baseline="0" dirty="0"/>
                        <a:t> ehkäisy, erityisesti 20-34v</a:t>
                      </a:r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aseline="0" dirty="0" err="1"/>
                        <a:t>FinSote</a:t>
                      </a:r>
                      <a:r>
                        <a:rPr lang="fi-FI" sz="1300" baseline="0" dirty="0"/>
                        <a:t>:</a:t>
                      </a:r>
                    </a:p>
                    <a:p>
                      <a:pPr marL="172720" marR="0" lvl="0" indent="-17272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i-FI" sz="1300" baseline="0" dirty="0"/>
                        <a:t>Psyykkisesti merkittävästi kuormittuneiden osuus </a:t>
                      </a:r>
                    </a:p>
                    <a:p>
                      <a:pPr marL="172720" marR="0" lvl="0" indent="-17272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300" baseline="0" dirty="0"/>
                        <a:t>Niiden osuus, joilla on itse raportoituna masennusta, %</a:t>
                      </a:r>
                    </a:p>
                    <a:p>
                      <a:pPr marL="172720" marR="0" lvl="0" indent="-17272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i-FI" sz="1300" baseline="0" dirty="0"/>
                        <a:t>Niiden osuus, joilla on ollut itsemurha-ajatuksia 12 viime kk aikana, % 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aseline="0" dirty="0"/>
                        <a:t>THL: Mielenterveysindeksi, ikävakioitu</a:t>
                      </a:r>
                    </a:p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fi-FI" sz="1300" baseline="0" dirty="0"/>
                        <a:t>Sotkanet: </a:t>
                      </a:r>
                    </a:p>
                    <a:p>
                      <a:pPr marL="172720" marR="0" lvl="0" indent="-17272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300" baseline="0" dirty="0"/>
                        <a:t>Depressiolääkkeistä korvausta saaneet 25-64v, % ja ikäihmiset, %</a:t>
                      </a:r>
                    </a:p>
                    <a:p>
                      <a:pPr marL="172720" marR="0" lvl="0" indent="-17272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i-FI" sz="1300" dirty="0">
                          <a:solidFill>
                            <a:schemeClr val="tx1"/>
                          </a:solidFill>
                          <a:effectLst/>
                        </a:rPr>
                        <a:t>Erikoissairaanhoidon avohoitokäynnit, psykiatria / 1000 18 vuotta täyttänyttä </a:t>
                      </a:r>
                    </a:p>
                    <a:p>
                      <a:pPr marL="172720" marR="0" lvl="0" indent="-17272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300" dirty="0"/>
                        <a:t>Mielenterveys- ja käyttäytymisen häiriöiden vuoksi </a:t>
                      </a:r>
                      <a:r>
                        <a:rPr lang="fi-FI" sz="1300" baseline="0" dirty="0"/>
                        <a:t> sairauspäivärahaa/ työkyvyttömyyseläkettä saavat/ 1000 </a:t>
                      </a:r>
                      <a:r>
                        <a:rPr lang="fi-FI" sz="1300" baseline="0" dirty="0" err="1"/>
                        <a:t>vastaanvanikäistä</a:t>
                      </a:r>
                      <a:endParaRPr lang="fi-FI" sz="1300" baseline="0"/>
                    </a:p>
                    <a:p>
                      <a:pPr marL="172720" indent="-172720">
                        <a:buFont typeface="Arial" panose="020B0604020202020204" pitchFamily="34" charset="0"/>
                        <a:buChar char="•"/>
                      </a:pPr>
                      <a:r>
                        <a:rPr lang="fi-FI" sz="1300" baseline="0" dirty="0"/>
                        <a:t>Itsemurhakuolleisuus/ 100 000 asukasta kohden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i-FI" sz="1300" dirty="0"/>
                        <a:t>MTEA (aikuisten mielenterveyden ensiapu)**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i-FI" sz="1300" dirty="0"/>
                        <a:t>Masennusseula (BDI) aikuisille perusterveydenhuollossa**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fi-FI" sz="1300" b="0" i="0" u="none" strike="noStrike" noProof="0" dirty="0">
                          <a:solidFill>
                            <a:schemeClr val="tx1"/>
                          </a:solidFill>
                          <a:latin typeface="Calibri"/>
                        </a:rPr>
                        <a:t>Itsemurhan </a:t>
                      </a:r>
                      <a:r>
                        <a:rPr lang="fi-FI" sz="1300" b="0" i="0" u="none" strike="noStrike" noProof="0" dirty="0" err="1">
                          <a:solidFill>
                            <a:schemeClr val="tx1"/>
                          </a:solidFill>
                          <a:latin typeface="Calibri"/>
                        </a:rPr>
                        <a:t>puheeksiotto</a:t>
                      </a:r>
                      <a:endParaRPr lang="fi-FI" sz="1300" b="0" i="0" u="none" strike="noStrike" noProof="0" dirty="0">
                        <a:solidFill>
                          <a:schemeClr val="tx1"/>
                        </a:solidFill>
                        <a:latin typeface="Calibri"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fi-FI" sz="1300" dirty="0">
                          <a:solidFill>
                            <a:schemeClr val="tx1"/>
                          </a:solidFill>
                        </a:rPr>
                        <a:t>LINITY lyhytinterventio - itsemurhaa yrittäneille</a:t>
                      </a:r>
                      <a:endParaRPr lang="fi-FI" sz="1300" dirty="0"/>
                    </a:p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i-FI" sz="1300" dirty="0"/>
                        <a:t>Luonnon ja kulttuurin hyvinvointivaikutusten hyödyntäminen ja huomiointi yhdyskuntarakentamisessa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69902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285869"/>
      </p:ext>
    </p:extLst>
  </p:cSld>
  <p:clrMapOvr>
    <a:masterClrMapping/>
  </p:clrMapOvr>
</p:sld>
</file>

<file path=ppt/theme/theme1.xml><?xml version="1.0" encoding="utf-8"?>
<a:theme xmlns:a="http://schemas.openxmlformats.org/drawingml/2006/main" name="Esitysmalli">
  <a:themeElements>
    <a:clrScheme name="KYSväri">
      <a:dk1>
        <a:sysClr val="windowText" lastClr="000000"/>
      </a:dk1>
      <a:lt1>
        <a:sysClr val="window" lastClr="FFFFFF"/>
      </a:lt1>
      <a:dk2>
        <a:srgbClr val="7F7F7F"/>
      </a:dk2>
      <a:lt2>
        <a:srgbClr val="EEECE1"/>
      </a:lt2>
      <a:accent1>
        <a:srgbClr val="5EB6E4"/>
      </a:accent1>
      <a:accent2>
        <a:srgbClr val="FECB00"/>
      </a:accent2>
      <a:accent3>
        <a:srgbClr val="C60C30"/>
      </a:accent3>
      <a:accent4>
        <a:srgbClr val="1E1E1E"/>
      </a:accent4>
      <a:accent5>
        <a:srgbClr val="0066CC"/>
      </a:accent5>
      <a:accent6>
        <a:srgbClr val="7E7E7E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ohjois-Savo 2019 powerpoint (1)">
  <a:themeElements>
    <a:clrScheme name="Pohjois-Savo 2019">
      <a:dk1>
        <a:srgbClr val="000000"/>
      </a:dk1>
      <a:lt1>
        <a:srgbClr val="FFFFFF"/>
      </a:lt1>
      <a:dk2>
        <a:srgbClr val="878787"/>
      </a:dk2>
      <a:lt2>
        <a:srgbClr val="DADAD9"/>
      </a:lt2>
      <a:accent1>
        <a:srgbClr val="FFDD00"/>
      </a:accent1>
      <a:accent2>
        <a:srgbClr val="FBB900"/>
      </a:accent2>
      <a:accent3>
        <a:srgbClr val="AFCA0A"/>
      </a:accent3>
      <a:accent4>
        <a:srgbClr val="4F81BD"/>
      </a:accent4>
      <a:accent5>
        <a:srgbClr val="1F497D"/>
      </a:accent5>
      <a:accent6>
        <a:srgbClr val="000000"/>
      </a:accent6>
      <a:hlink>
        <a:srgbClr val="1F497D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1" id="{83F163A0-1659-43C4-B23A-226237F335CB}" vid="{ECF23CE6-86C3-4B1F-937F-49B0DDD0063F}"/>
    </a:ext>
  </a:extLst>
</a:theme>
</file>

<file path=ppt/theme/theme3.xml><?xml version="1.0" encoding="utf-8"?>
<a:theme xmlns:a="http://schemas.openxmlformats.org/drawingml/2006/main" name="Surveyp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13EB21D36F08A4BA80246746ED189F0" ma:contentTypeVersion="12" ma:contentTypeDescription="Create a new document." ma:contentTypeScope="" ma:versionID="8362d532ceb10067b488a0dc2da99e59">
  <xsd:schema xmlns:xsd="http://www.w3.org/2001/XMLSchema" xmlns:xs="http://www.w3.org/2001/XMLSchema" xmlns:p="http://schemas.microsoft.com/office/2006/metadata/properties" xmlns:ns1="http://schemas.microsoft.com/sharepoint/v3" xmlns:ns3="502019fa-07ad-4047-ab1d-d30de8693389" xmlns:ns4="64e57a27-bddb-4439-9191-65f6d1aaea3a" targetNamespace="http://schemas.microsoft.com/office/2006/metadata/properties" ma:root="true" ma:fieldsID="04e14927538ae03570771f36970d2785" ns1:_="" ns3:_="" ns4:_="">
    <xsd:import namespace="http://schemas.microsoft.com/sharepoint/v3"/>
    <xsd:import namespace="502019fa-07ad-4047-ab1d-d30de8693389"/>
    <xsd:import namespace="64e57a27-bddb-4439-9191-65f6d1aaea3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1:_ip_UnifiedCompliancePolicyProperties" minOccurs="0"/>
                <xsd:element ref="ns1:_ip_UnifiedCompliancePolicyUIAc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2019fa-07ad-4047-ab1d-d30de86933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e57a27-bddb-4439-9191-65f6d1aaea3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7C0CCDD-9C30-4422-B1AE-8E796E385E7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604CD82-0A66-4149-A4B4-2D816D18746B}">
  <ds:schemaRefs>
    <ds:schemaRef ds:uri="http://schemas.openxmlformats.org/package/2006/metadata/core-properties"/>
    <ds:schemaRef ds:uri="502019fa-07ad-4047-ab1d-d30de8693389"/>
    <ds:schemaRef ds:uri="http://schemas.microsoft.com/office/2006/metadata/properties"/>
    <ds:schemaRef ds:uri="http://purl.org/dc/terms/"/>
    <ds:schemaRef ds:uri="64e57a27-bddb-4439-9191-65f6d1aaea3a"/>
    <ds:schemaRef ds:uri="http://schemas.microsoft.com/office/2006/documentManagement/types"/>
    <ds:schemaRef ds:uri="http://schemas.microsoft.com/sharepoint/v3"/>
    <ds:schemaRef ds:uri="http://purl.org/dc/elements/1.1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0F5CB46-E79C-4894-AF6E-E809C5A5E6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02019fa-07ad-4047-ab1d-d30de8693389"/>
    <ds:schemaRef ds:uri="64e57a27-bddb-4439-9191-65f6d1aaea3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3086</Words>
  <Application>Microsoft Office PowerPoint</Application>
  <PresentationFormat>Laajakuva</PresentationFormat>
  <Paragraphs>467</Paragraphs>
  <Slides>15</Slides>
  <Notes>9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3</vt:i4>
      </vt:variant>
      <vt:variant>
        <vt:lpstr>Dian otsikot</vt:lpstr>
      </vt:variant>
      <vt:variant>
        <vt:i4>15</vt:i4>
      </vt:variant>
    </vt:vector>
  </HeadingPairs>
  <TitlesOfParts>
    <vt:vector size="23" baseType="lpstr">
      <vt:lpstr>Arial</vt:lpstr>
      <vt:lpstr>Arial,Sans-Serif</vt:lpstr>
      <vt:lpstr>Calibri</vt:lpstr>
      <vt:lpstr>Verdana</vt:lpstr>
      <vt:lpstr>Wingdings</vt:lpstr>
      <vt:lpstr>Esitysmalli</vt:lpstr>
      <vt:lpstr>Pohjois-Savo 2019 powerpoint (1)</vt:lpstr>
      <vt:lpstr>Surveypal</vt:lpstr>
      <vt:lpstr>PowerPoint-esitys</vt:lpstr>
      <vt:lpstr>PowerPoint-esitys</vt:lpstr>
      <vt:lpstr>Talousarvio-prosessin vuosikello ja hyvinvointi-kertomus (hvk)  </vt:lpstr>
      <vt:lpstr>Pohjois-Savon alueellinen hyvinvointikertomus</vt:lpstr>
      <vt:lpstr>Painopistealueet Pohjois-Savossa, joihin tulee keskittyä  2018-2021</vt:lpstr>
      <vt:lpstr>Pohjois-Savon  hyvinvointitavoitteet</vt:lpstr>
      <vt:lpstr>Painopiste: Ehkäisevä mielenterveys- ja päihdetyö</vt:lpstr>
      <vt:lpstr>Painopiste: Ehkäisevä mielenterveys- ja päihdetyö</vt:lpstr>
      <vt:lpstr>Painopiste: Ehkäisevä mielenterveys- ja päihdetyö</vt:lpstr>
      <vt:lpstr>Painopiste: Hyvä toiminta- ja työkyky</vt:lpstr>
      <vt:lpstr>Painopiste: Hyvä toiminta- ja työkyky</vt:lpstr>
      <vt:lpstr>Painopiste: Hyvä toiminta- ja työkyky</vt:lpstr>
      <vt:lpstr>Painopiste: Osallisuuden vahvistuminen ja yksinäisyyden vähentäminen</vt:lpstr>
      <vt:lpstr>Painopiste: Tapaturmien, väkivallan ja turvattomuuden ehkäiseminen</vt:lpstr>
      <vt:lpstr>Painopiste: Tapaturmien, väkivallan ja turvattomuuden ehkäiseminen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Tarja Miettinen</dc:creator>
  <cp:lastModifiedBy>Säde Rytkönen</cp:lastModifiedBy>
  <cp:revision>545</cp:revision>
  <cp:lastPrinted>2018-08-07T09:41:10Z</cp:lastPrinted>
  <dcterms:created xsi:type="dcterms:W3CDTF">2018-01-09T06:34:21Z</dcterms:created>
  <dcterms:modified xsi:type="dcterms:W3CDTF">2020-09-15T08:46:54Z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0x010100A13EB21D36F08A4BA80246746ED189F0</vt:lpwstr>
  </property>
  <property fmtid="{D5CDD505-2E9C-101B-9397-08002B2CF9AE}" pid="3" name="Kohderyhma">
    <vt:lpwstr/>
  </property>
  <property fmtid="{D5CDD505-2E9C-101B-9397-08002B2CF9AE}" pid="4" name="Prosessi">
    <vt:lpwstr/>
  </property>
  <property fmtid="{D5CDD505-2E9C-101B-9397-08002B2CF9AE}" pid="5" name="Asiasanat">
    <vt:lpwstr/>
  </property>
  <property fmtid="{D5CDD505-2E9C-101B-9397-08002B2CF9AE}" pid="6" name="Erikoisala">
    <vt:lpwstr/>
  </property>
</Properties>
</file>