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1" r:id="rId6"/>
    <p:sldMasterId id="2147483704" r:id="rId7"/>
    <p:sldMasterId id="2147483734" r:id="rId8"/>
    <p:sldMasterId id="2147483764" r:id="rId9"/>
  </p:sldMasterIdLst>
  <p:notesMasterIdLst>
    <p:notesMasterId r:id="rId35"/>
  </p:notesMasterIdLst>
  <p:sldIdLst>
    <p:sldId id="256" r:id="rId10"/>
    <p:sldId id="257" r:id="rId11"/>
    <p:sldId id="2145706887" r:id="rId12"/>
    <p:sldId id="2145706888" r:id="rId13"/>
    <p:sldId id="2145706880" r:id="rId14"/>
    <p:sldId id="2145707020" r:id="rId15"/>
    <p:sldId id="2145707019" r:id="rId16"/>
    <p:sldId id="2145707023" r:id="rId17"/>
    <p:sldId id="2145707022" r:id="rId18"/>
    <p:sldId id="2145706956" r:id="rId19"/>
    <p:sldId id="2145707313" r:id="rId20"/>
    <p:sldId id="2145707314" r:id="rId21"/>
    <p:sldId id="2145707315" r:id="rId22"/>
    <p:sldId id="2145707310" r:id="rId23"/>
    <p:sldId id="2145707317" r:id="rId24"/>
    <p:sldId id="2145707039" r:id="rId25"/>
    <p:sldId id="2145707316" r:id="rId26"/>
    <p:sldId id="2145707321" r:id="rId27"/>
    <p:sldId id="2145707312" r:id="rId28"/>
    <p:sldId id="2145707319" r:id="rId29"/>
    <p:sldId id="2145707320" r:id="rId30"/>
    <p:sldId id="2145707339" r:id="rId31"/>
    <p:sldId id="2145706866" r:id="rId32"/>
    <p:sldId id="2145706911" r:id="rId33"/>
    <p:sldId id="2145706930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29"/>
    <a:srgbClr val="F0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F4B0F5-82B2-4BAF-887C-661BFE2153CB}" v="48" dt="2024-01-16T19:12:56.477"/>
    <p1510:client id="{19DB6BDC-DE60-45BE-B81E-505F98EA78F8}" v="7" dt="2024-01-16T14:09:11.153"/>
    <p1510:client id="{306C99A7-454C-4C11-873F-522C1426AD32}" v="30" dt="2024-01-16T14:29:30.905"/>
    <p1510:client id="{3C12D727-4D77-4E49-9643-2068AECD3925}" v="5" dt="2024-01-16T10:32:20.217"/>
    <p1510:client id="{46E63E6B-7832-4E35-9062-1A1E8C1DEE10}" v="14" dt="2024-01-16T13:54:12.665"/>
    <p1510:client id="{5DDCB24D-49F5-4343-87E2-4344A592A07F}" vWet="2" dt="2024-01-16T15:08:49.362"/>
    <p1510:client id="{AC8CBA1D-8FBB-47C2-B9D5-4D46DEEDDA51}" v="1" dt="2024-01-16T15:41:32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ja Merja" userId="S::merja.kaija@pshyvinvointialue.fi::9f573cad-957a-4b9e-afe2-cf64a9b3632f" providerId="AD" clId="Web-{AC8CBA1D-8FBB-47C2-B9D5-4D46DEEDDA51}"/>
    <pc:docChg chg="modSld">
      <pc:chgData name="Kaija Merja" userId="S::merja.kaija@pshyvinvointialue.fi::9f573cad-957a-4b9e-afe2-cf64a9b3632f" providerId="AD" clId="Web-{AC8CBA1D-8FBB-47C2-B9D5-4D46DEEDDA51}" dt="2024-01-16T15:41:32.918" v="0"/>
      <pc:docMkLst>
        <pc:docMk/>
      </pc:docMkLst>
      <pc:sldChg chg="mod modShow">
        <pc:chgData name="Kaija Merja" userId="S::merja.kaija@pshyvinvointialue.fi::9f573cad-957a-4b9e-afe2-cf64a9b3632f" providerId="AD" clId="Web-{AC8CBA1D-8FBB-47C2-B9D5-4D46DEEDDA51}" dt="2024-01-16T15:41:32.918" v="0"/>
        <pc:sldMkLst>
          <pc:docMk/>
          <pc:sldMk cId="2529998961" sldId="2145707340"/>
        </pc:sldMkLst>
      </pc:sldChg>
    </pc:docChg>
  </pc:docChgLst>
  <pc:docChgLst>
    <pc:chgData name="Kaija Merja" userId="9f573cad-957a-4b9e-afe2-cf64a9b3632f" providerId="ADAL" clId="{19DB6BDC-DE60-45BE-B81E-505F98EA78F8}"/>
    <pc:docChg chg="undo redo custSel addSld delSld modSld sldOrd">
      <pc:chgData name="Kaija Merja" userId="9f573cad-957a-4b9e-afe2-cf64a9b3632f" providerId="ADAL" clId="{19DB6BDC-DE60-45BE-B81E-505F98EA78F8}" dt="2024-01-16T14:12:56.347" v="3331"/>
      <pc:docMkLst>
        <pc:docMk/>
      </pc:docMkLst>
      <pc:sldChg chg="addSp delSp modSp mod setBg addAnim setClrOvrMap">
        <pc:chgData name="Kaija Merja" userId="9f573cad-957a-4b9e-afe2-cf64a9b3632f" providerId="ADAL" clId="{19DB6BDC-DE60-45BE-B81E-505F98EA78F8}" dt="2024-01-09T14:27:54.494" v="3143" actId="1076"/>
        <pc:sldMkLst>
          <pc:docMk/>
          <pc:sldMk cId="782385677" sldId="256"/>
        </pc:sldMkLst>
        <pc:spChg chg="mod">
          <ac:chgData name="Kaija Merja" userId="9f573cad-957a-4b9e-afe2-cf64a9b3632f" providerId="ADAL" clId="{19DB6BDC-DE60-45BE-B81E-505F98EA78F8}" dt="2024-01-09T14:27:51.224" v="3142" actId="107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Kaija Merja" userId="9f573cad-957a-4b9e-afe2-cf64a9b3632f" providerId="ADAL" clId="{19DB6BDC-DE60-45BE-B81E-505F98EA78F8}" dt="2024-01-09T14:27:54.494" v="3143" actId="1076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Kaija Merja" userId="9f573cad-957a-4b9e-afe2-cf64a9b3632f" providerId="ADAL" clId="{19DB6BDC-DE60-45BE-B81E-505F98EA78F8}" dt="2024-01-09T14:27:34.744" v="3138" actId="26606"/>
          <ac:spMkLst>
            <pc:docMk/>
            <pc:sldMk cId="782385677" sldId="256"/>
            <ac:spMk id="10" creationId="{71B2258F-86CA-4D4D-8270-BC05FCDEBFB3}"/>
          </ac:spMkLst>
        </pc:spChg>
        <pc:spChg chg="add del">
          <ac:chgData name="Kaija Merja" userId="9f573cad-957a-4b9e-afe2-cf64a9b3632f" providerId="ADAL" clId="{19DB6BDC-DE60-45BE-B81E-505F98EA78F8}" dt="2024-01-09T14:27:30.245" v="3135" actId="26606"/>
          <ac:spMkLst>
            <pc:docMk/>
            <pc:sldMk cId="782385677" sldId="256"/>
            <ac:spMk id="15" creationId="{06DA9DF9-31F7-4056-B42E-878CC92417B8}"/>
          </ac:spMkLst>
        </pc:spChg>
        <pc:spChg chg="add del">
          <ac:chgData name="Kaija Merja" userId="9f573cad-957a-4b9e-afe2-cf64a9b3632f" providerId="ADAL" clId="{19DB6BDC-DE60-45BE-B81E-505F98EA78F8}" dt="2024-01-09T14:27:34.449" v="3137" actId="26606"/>
          <ac:spMkLst>
            <pc:docMk/>
            <pc:sldMk cId="782385677" sldId="256"/>
            <ac:spMk id="17" creationId="{71B2258F-86CA-4D4D-8270-BC05FCDEBFB3}"/>
          </ac:spMkLst>
        </pc:spChg>
        <pc:spChg chg="add">
          <ac:chgData name="Kaija Merja" userId="9f573cad-957a-4b9e-afe2-cf64a9b3632f" providerId="ADAL" clId="{19DB6BDC-DE60-45BE-B81E-505F98EA78F8}" dt="2024-01-09T14:27:34.744" v="3138" actId="26606"/>
          <ac:spMkLst>
            <pc:docMk/>
            <pc:sldMk cId="782385677" sldId="256"/>
            <ac:spMk id="19" creationId="{9B7AD9F6-8CE7-4299-8FC6-328F4DCD3FF9}"/>
          </ac:spMkLst>
        </pc:spChg>
        <pc:spChg chg="add">
          <ac:chgData name="Kaija Merja" userId="9f573cad-957a-4b9e-afe2-cf64a9b3632f" providerId="ADAL" clId="{19DB6BDC-DE60-45BE-B81E-505F98EA78F8}" dt="2024-01-09T14:27:34.744" v="3138" actId="26606"/>
          <ac:spMkLst>
            <pc:docMk/>
            <pc:sldMk cId="782385677" sldId="256"/>
            <ac:spMk id="20" creationId="{F49775AF-8896-43EE-92C6-83497D6DC56F}"/>
          </ac:spMkLst>
        </pc:spChg>
        <pc:picChg chg="add mod ord">
          <ac:chgData name="Kaija Merja" userId="9f573cad-957a-4b9e-afe2-cf64a9b3632f" providerId="ADAL" clId="{19DB6BDC-DE60-45BE-B81E-505F98EA78F8}" dt="2024-01-09T14:27:34.744" v="3138" actId="26606"/>
          <ac:picMkLst>
            <pc:docMk/>
            <pc:sldMk cId="782385677" sldId="256"/>
            <ac:picMk id="5" creationId="{73D1508E-A3B4-A004-DAF7-BB33E0FFF5E5}"/>
          </ac:picMkLst>
        </pc:picChg>
      </pc:sldChg>
      <pc:sldChg chg="modSp mod">
        <pc:chgData name="Kaija Merja" userId="9f573cad-957a-4b9e-afe2-cf64a9b3632f" providerId="ADAL" clId="{19DB6BDC-DE60-45BE-B81E-505F98EA78F8}" dt="2024-01-09T12:11:42.317" v="16" actId="113"/>
        <pc:sldMkLst>
          <pc:docMk/>
          <pc:sldMk cId="3014111967" sldId="257"/>
        </pc:sldMkLst>
        <pc:spChg chg="mod">
          <ac:chgData name="Kaija Merja" userId="9f573cad-957a-4b9e-afe2-cf64a9b3632f" providerId="ADAL" clId="{19DB6BDC-DE60-45BE-B81E-505F98EA78F8}" dt="2024-01-09T12:11:42.317" v="16" actId="113"/>
          <ac:spMkLst>
            <pc:docMk/>
            <pc:sldMk cId="3014111967" sldId="257"/>
            <ac:spMk id="9" creationId="{7D1B3E15-EB87-C1E8-C355-A5D1F49EA76F}"/>
          </ac:spMkLst>
        </pc:spChg>
      </pc:sldChg>
      <pc:sldChg chg="ord">
        <pc:chgData name="Kaija Merja" userId="9f573cad-957a-4b9e-afe2-cf64a9b3632f" providerId="ADAL" clId="{19DB6BDC-DE60-45BE-B81E-505F98EA78F8}" dt="2024-01-16T14:12:56.347" v="3331"/>
        <pc:sldMkLst>
          <pc:docMk/>
          <pc:sldMk cId="3198998455" sldId="575"/>
        </pc:sldMkLst>
      </pc:sldChg>
      <pc:sldChg chg="add">
        <pc:chgData name="Kaija Merja" userId="9f573cad-957a-4b9e-afe2-cf64a9b3632f" providerId="ADAL" clId="{19DB6BDC-DE60-45BE-B81E-505F98EA78F8}" dt="2024-01-09T12:10:25.829" v="15"/>
        <pc:sldMkLst>
          <pc:docMk/>
          <pc:sldMk cId="2270077847" sldId="2145706866"/>
        </pc:sldMkLst>
      </pc:sldChg>
      <pc:sldChg chg="del">
        <pc:chgData name="Kaija Merja" userId="9f573cad-957a-4b9e-afe2-cf64a9b3632f" providerId="ADAL" clId="{19DB6BDC-DE60-45BE-B81E-505F98EA78F8}" dt="2024-01-09T12:08:53.231" v="1" actId="2696"/>
        <pc:sldMkLst>
          <pc:docMk/>
          <pc:sldMk cId="2989123878" sldId="2145706879"/>
        </pc:sldMkLst>
      </pc:sldChg>
      <pc:sldChg chg="mod modShow">
        <pc:chgData name="Kaija Merja" userId="9f573cad-957a-4b9e-afe2-cf64a9b3632f" providerId="ADAL" clId="{19DB6BDC-DE60-45BE-B81E-505F98EA78F8}" dt="2024-01-09T12:09:00.391" v="2" actId="729"/>
        <pc:sldMkLst>
          <pc:docMk/>
          <pc:sldMk cId="582022706" sldId="2145706880"/>
        </pc:sldMkLst>
      </pc:sldChg>
      <pc:sldChg chg="modSp mod ord">
        <pc:chgData name="Kaija Merja" userId="9f573cad-957a-4b9e-afe2-cf64a9b3632f" providerId="ADAL" clId="{19DB6BDC-DE60-45BE-B81E-505F98EA78F8}" dt="2024-01-09T14:28:05.559" v="3144" actId="20577"/>
        <pc:sldMkLst>
          <pc:docMk/>
          <pc:sldMk cId="2753251523" sldId="2145706887"/>
        </pc:sldMkLst>
        <pc:spChg chg="mod">
          <ac:chgData name="Kaija Merja" userId="9f573cad-957a-4b9e-afe2-cf64a9b3632f" providerId="ADAL" clId="{19DB6BDC-DE60-45BE-B81E-505F98EA78F8}" dt="2024-01-09T14:28:05.559" v="3144" actId="20577"/>
          <ac:spMkLst>
            <pc:docMk/>
            <pc:sldMk cId="2753251523" sldId="2145706887"/>
            <ac:spMk id="8" creationId="{56F489C8-1DAF-A56C-E1E9-75F933BF8074}"/>
          </ac:spMkLst>
        </pc:spChg>
      </pc:sldChg>
      <pc:sldChg chg="addSp delSp modSp new mod setBg">
        <pc:chgData name="Kaija Merja" userId="9f573cad-957a-4b9e-afe2-cf64a9b3632f" providerId="ADAL" clId="{19DB6BDC-DE60-45BE-B81E-505F98EA78F8}" dt="2024-01-09T14:24:20.465" v="3090" actId="1076"/>
        <pc:sldMkLst>
          <pc:docMk/>
          <pc:sldMk cId="54053124" sldId="2145706888"/>
        </pc:sldMkLst>
        <pc:spChg chg="mod">
          <ac:chgData name="Kaija Merja" userId="9f573cad-957a-4b9e-afe2-cf64a9b3632f" providerId="ADAL" clId="{19DB6BDC-DE60-45BE-B81E-505F98EA78F8}" dt="2024-01-09T14:23:01.964" v="3081" actId="1076"/>
          <ac:spMkLst>
            <pc:docMk/>
            <pc:sldMk cId="54053124" sldId="2145706888"/>
            <ac:spMk id="2" creationId="{09FBD847-E37F-646C-BA26-D238240F2B2C}"/>
          </ac:spMkLst>
        </pc:spChg>
        <pc:spChg chg="del">
          <ac:chgData name="Kaija Merja" userId="9f573cad-957a-4b9e-afe2-cf64a9b3632f" providerId="ADAL" clId="{19DB6BDC-DE60-45BE-B81E-505F98EA78F8}" dt="2024-01-09T12:09:42.054" v="7" actId="931"/>
          <ac:spMkLst>
            <pc:docMk/>
            <pc:sldMk cId="54053124" sldId="2145706888"/>
            <ac:spMk id="3" creationId="{A00F092E-C679-10FF-8B54-1C4FAAE900C4}"/>
          </ac:spMkLst>
        </pc:spChg>
        <pc:spChg chg="mod">
          <ac:chgData name="Kaija Merja" userId="9f573cad-957a-4b9e-afe2-cf64a9b3632f" providerId="ADAL" clId="{19DB6BDC-DE60-45BE-B81E-505F98EA78F8}" dt="2024-01-09T14:23:18.688" v="3086" actId="27636"/>
          <ac:spMkLst>
            <pc:docMk/>
            <pc:sldMk cId="54053124" sldId="2145706888"/>
            <ac:spMk id="4" creationId="{AEC956E5-D396-47AB-F7D0-8E2247D07BE4}"/>
          </ac:spMkLst>
        </pc:spChg>
        <pc:spChg chg="add del">
          <ac:chgData name="Kaija Merja" userId="9f573cad-957a-4b9e-afe2-cf64a9b3632f" providerId="ADAL" clId="{19DB6BDC-DE60-45BE-B81E-505F98EA78F8}" dt="2024-01-09T12:09:47.291" v="12" actId="26606"/>
          <ac:spMkLst>
            <pc:docMk/>
            <pc:sldMk cId="54053124" sldId="2145706888"/>
            <ac:spMk id="11" creationId="{F13C74B1-5B17-4795-BED0-7140497B445A}"/>
          </ac:spMkLst>
        </pc:spChg>
        <pc:spChg chg="add del">
          <ac:chgData name="Kaija Merja" userId="9f573cad-957a-4b9e-afe2-cf64a9b3632f" providerId="ADAL" clId="{19DB6BDC-DE60-45BE-B81E-505F98EA78F8}" dt="2024-01-09T12:09:47.291" v="12" actId="26606"/>
          <ac:spMkLst>
            <pc:docMk/>
            <pc:sldMk cId="54053124" sldId="2145706888"/>
            <ac:spMk id="13" creationId="{D4974D33-8DC5-464E-8C6D-BE58F0669C17}"/>
          </ac:spMkLst>
        </pc:spChg>
        <pc:picChg chg="add mod ord">
          <ac:chgData name="Kaija Merja" userId="9f573cad-957a-4b9e-afe2-cf64a9b3632f" providerId="ADAL" clId="{19DB6BDC-DE60-45BE-B81E-505F98EA78F8}" dt="2024-01-09T14:24:20.465" v="3090" actId="1076"/>
          <ac:picMkLst>
            <pc:docMk/>
            <pc:sldMk cId="54053124" sldId="2145706888"/>
            <ac:picMk id="6" creationId="{EFA55163-E4BE-51E8-1EDD-79EC6E10460B}"/>
          </ac:picMkLst>
        </pc:picChg>
      </pc:sldChg>
      <pc:sldChg chg="addSp modSp new del mod">
        <pc:chgData name="Kaija Merja" userId="9f573cad-957a-4b9e-afe2-cf64a9b3632f" providerId="ADAL" clId="{19DB6BDC-DE60-45BE-B81E-505F98EA78F8}" dt="2024-01-09T14:20:25.036" v="3007" actId="2696"/>
        <pc:sldMkLst>
          <pc:docMk/>
          <pc:sldMk cId="3025545024" sldId="2145706889"/>
        </pc:sldMkLst>
        <pc:spChg chg="add mod">
          <ac:chgData name="Kaija Merja" userId="9f573cad-957a-4b9e-afe2-cf64a9b3632f" providerId="ADAL" clId="{19DB6BDC-DE60-45BE-B81E-505F98EA78F8}" dt="2024-01-09T13:13:02.395" v="1536" actId="20577"/>
          <ac:spMkLst>
            <pc:docMk/>
            <pc:sldMk cId="3025545024" sldId="2145706889"/>
            <ac:spMk id="4" creationId="{59E29D2C-490A-D0B2-4F45-988E51109DDC}"/>
          </ac:spMkLst>
        </pc:spChg>
      </pc:sldChg>
      <pc:sldChg chg="addSp modSp new del mod">
        <pc:chgData name="Kaija Merja" userId="9f573cad-957a-4b9e-afe2-cf64a9b3632f" providerId="ADAL" clId="{19DB6BDC-DE60-45BE-B81E-505F98EA78F8}" dt="2024-01-09T14:20:49.288" v="3011" actId="2696"/>
        <pc:sldMkLst>
          <pc:docMk/>
          <pc:sldMk cId="1745306098" sldId="2145706890"/>
        </pc:sldMkLst>
        <pc:spChg chg="add mod">
          <ac:chgData name="Kaija Merja" userId="9f573cad-957a-4b9e-afe2-cf64a9b3632f" providerId="ADAL" clId="{19DB6BDC-DE60-45BE-B81E-505F98EA78F8}" dt="2024-01-09T13:14:12.076" v="1630" actId="20577"/>
          <ac:spMkLst>
            <pc:docMk/>
            <pc:sldMk cId="1745306098" sldId="2145706890"/>
            <ac:spMk id="4" creationId="{79ECE8DD-8F2C-42BE-2EAA-C41C8B207C55}"/>
          </ac:spMkLst>
        </pc:spChg>
      </pc:sldChg>
      <pc:sldChg chg="modSp mod">
        <pc:chgData name="Kaija Merja" userId="9f573cad-957a-4b9e-afe2-cf64a9b3632f" providerId="ADAL" clId="{19DB6BDC-DE60-45BE-B81E-505F98EA78F8}" dt="2024-01-09T12:14:51.419" v="48" actId="20577"/>
        <pc:sldMkLst>
          <pc:docMk/>
          <pc:sldMk cId="3566827703" sldId="2145706911"/>
        </pc:sldMkLst>
        <pc:spChg chg="mod">
          <ac:chgData name="Kaija Merja" userId="9f573cad-957a-4b9e-afe2-cf64a9b3632f" providerId="ADAL" clId="{19DB6BDC-DE60-45BE-B81E-505F98EA78F8}" dt="2024-01-09T12:14:51.419" v="48" actId="20577"/>
          <ac:spMkLst>
            <pc:docMk/>
            <pc:sldMk cId="3566827703" sldId="2145706911"/>
            <ac:spMk id="7" creationId="{92A20576-4CE5-8478-8D99-CE862172AF10}"/>
          </ac:spMkLst>
        </pc:spChg>
      </pc:sldChg>
      <pc:sldChg chg="delSp modSp mod">
        <pc:chgData name="Kaija Merja" userId="9f573cad-957a-4b9e-afe2-cf64a9b3632f" providerId="ADAL" clId="{19DB6BDC-DE60-45BE-B81E-505F98EA78F8}" dt="2024-01-09T12:12:48.168" v="20" actId="20577"/>
        <pc:sldMkLst>
          <pc:docMk/>
          <pc:sldMk cId="278313070" sldId="2145706930"/>
        </pc:sldMkLst>
        <pc:spChg chg="mod">
          <ac:chgData name="Kaija Merja" userId="9f573cad-957a-4b9e-afe2-cf64a9b3632f" providerId="ADAL" clId="{19DB6BDC-DE60-45BE-B81E-505F98EA78F8}" dt="2024-01-09T12:12:48.168" v="20" actId="20577"/>
          <ac:spMkLst>
            <pc:docMk/>
            <pc:sldMk cId="278313070" sldId="2145706930"/>
            <ac:spMk id="12" creationId="{1E9CEC73-710F-A870-78D9-48FEB184326F}"/>
          </ac:spMkLst>
        </pc:spChg>
        <pc:spChg chg="del mod">
          <ac:chgData name="Kaija Merja" userId="9f573cad-957a-4b9e-afe2-cf64a9b3632f" providerId="ADAL" clId="{19DB6BDC-DE60-45BE-B81E-505F98EA78F8}" dt="2024-01-09T12:12:38.115" v="18" actId="478"/>
          <ac:spMkLst>
            <pc:docMk/>
            <pc:sldMk cId="278313070" sldId="2145706930"/>
            <ac:spMk id="37" creationId="{FDB93317-AF94-30A1-3D66-11A6488D9402}"/>
          </ac:spMkLst>
        </pc:spChg>
      </pc:sldChg>
      <pc:sldChg chg="addSp delSp modSp mod">
        <pc:chgData name="Kaija Merja" userId="9f573cad-957a-4b9e-afe2-cf64a9b3632f" providerId="ADAL" clId="{19DB6BDC-DE60-45BE-B81E-505F98EA78F8}" dt="2024-01-09T13:19:58.872" v="1664" actId="20577"/>
        <pc:sldMkLst>
          <pc:docMk/>
          <pc:sldMk cId="153256691" sldId="2145706956"/>
        </pc:sldMkLst>
        <pc:spChg chg="del">
          <ac:chgData name="Kaija Merja" userId="9f573cad-957a-4b9e-afe2-cf64a9b3632f" providerId="ADAL" clId="{19DB6BDC-DE60-45BE-B81E-505F98EA78F8}" dt="2024-01-09T12:17:35.742" v="54" actId="478"/>
          <ac:spMkLst>
            <pc:docMk/>
            <pc:sldMk cId="153256691" sldId="2145706956"/>
            <ac:spMk id="2" creationId="{9860E390-BC8E-B993-EB7F-48BF5AB6C600}"/>
          </ac:spMkLst>
        </pc:spChg>
        <pc:spChg chg="add mod">
          <ac:chgData name="Kaija Merja" userId="9f573cad-957a-4b9e-afe2-cf64a9b3632f" providerId="ADAL" clId="{19DB6BDC-DE60-45BE-B81E-505F98EA78F8}" dt="2024-01-09T13:19:02.781" v="1645" actId="20577"/>
          <ac:spMkLst>
            <pc:docMk/>
            <pc:sldMk cId="153256691" sldId="2145706956"/>
            <ac:spMk id="3" creationId="{08C2935A-F476-026B-D405-E99CCEC684BE}"/>
          </ac:spMkLst>
        </pc:spChg>
        <pc:spChg chg="mod">
          <ac:chgData name="Kaija Merja" userId="9f573cad-957a-4b9e-afe2-cf64a9b3632f" providerId="ADAL" clId="{19DB6BDC-DE60-45BE-B81E-505F98EA78F8}" dt="2024-01-09T13:18:54.545" v="1635" actId="14100"/>
          <ac:spMkLst>
            <pc:docMk/>
            <pc:sldMk cId="153256691" sldId="2145706956"/>
            <ac:spMk id="4" creationId="{D0482DA6-708B-7F62-0D9C-F113439697A4}"/>
          </ac:spMkLst>
        </pc:spChg>
        <pc:spChg chg="del mod">
          <ac:chgData name="Kaija Merja" userId="9f573cad-957a-4b9e-afe2-cf64a9b3632f" providerId="ADAL" clId="{19DB6BDC-DE60-45BE-B81E-505F98EA78F8}" dt="2024-01-09T12:17:43.118" v="58"/>
          <ac:spMkLst>
            <pc:docMk/>
            <pc:sldMk cId="153256691" sldId="2145706956"/>
            <ac:spMk id="8" creationId="{D350D78F-7C78-F0A9-4655-05F382897F66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11" creationId="{2A01EED8-44E2-5B0E-6406-34D9E4B4F308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12" creationId="{7D95B405-A53E-A0D8-0DF8-6BE0F9019964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14" creationId="{C4507CDD-4EC1-D4AD-83D0-E61FC6DE6F31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16" creationId="{4C541BE6-7782-6DCA-0DA9-FA9C6C74CBA2}"/>
          </ac:spMkLst>
        </pc:spChg>
        <pc:spChg chg="mod">
          <ac:chgData name="Kaija Merja" userId="9f573cad-957a-4b9e-afe2-cf64a9b3632f" providerId="ADAL" clId="{19DB6BDC-DE60-45BE-B81E-505F98EA78F8}" dt="2024-01-09T13:19:58.872" v="1664" actId="20577"/>
          <ac:spMkLst>
            <pc:docMk/>
            <pc:sldMk cId="153256691" sldId="2145706956"/>
            <ac:spMk id="18" creationId="{5F9CF03B-E08A-7839-1DC0-3608DF117260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2" creationId="{9DD63805-341F-DA96-D981-34BFA31BB5B6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4" creationId="{766BF354-CD63-8409-6401-8372781C16F2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5" creationId="{2E07510D-99C9-F04C-EF3C-AE22F31F8827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6" creationId="{F879EC64-B577-6E87-62F9-40D422079B06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7" creationId="{24126B2C-CA1C-C8DD-E9A9-02364DA3E6F8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8" creationId="{C1E04A95-EF12-6DAE-166D-011CC359657B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29" creationId="{5B3B6022-4674-56DE-ED25-55839CFB3DA1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30" creationId="{9C1F6328-C7C9-2BCC-6B39-A412A16A6FAD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31" creationId="{22D8C30C-2611-6F9C-0620-9F2CD5096BCF}"/>
          </ac:spMkLst>
        </pc:spChg>
        <pc:spChg chg="add del mod">
          <ac:chgData name="Kaija Merja" userId="9f573cad-957a-4b9e-afe2-cf64a9b3632f" providerId="ADAL" clId="{19DB6BDC-DE60-45BE-B81E-505F98EA78F8}" dt="2024-01-09T13:18:45.989" v="1633"/>
          <ac:spMkLst>
            <pc:docMk/>
            <pc:sldMk cId="153256691" sldId="2145706956"/>
            <ac:spMk id="32" creationId="{FDF1C735-D698-F9ED-5008-D936FB3293BE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3" creationId="{15B5232C-F1E4-D02F-8812-E5B6A596C7E2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4" creationId="{70A07CBC-3F9B-DD55-3D98-85E9CEB656DC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5" creationId="{1F5EEA5C-566C-F362-2EC6-877B77F958AD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6" creationId="{CF52641C-8CB9-6E3A-964C-DE647DB97572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7" creationId="{55E4AFA6-AE4C-9C46-3BAB-78577419A79F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8" creationId="{A02FCAFB-C462-27BF-EE94-2D01730AABBC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39" creationId="{FF6BD2D6-D9AE-96D9-44DA-B55039E41D3B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0" creationId="{E13005C4-1CF9-4C4F-8161-E8B79F1C6494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1" creationId="{14D3C53F-C6DB-10E6-4F6F-6A81F94B2FD6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2" creationId="{24D65063-7986-02FB-06C9-994C0214F695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3" creationId="{20CED2DC-70F4-13A0-D024-CCF359056057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4" creationId="{B60756EB-F47C-681D-AEB6-AB602ECEC683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5" creationId="{8F6A9028-76C2-BB90-6F2A-B1FFC0367EB2}"/>
          </ac:spMkLst>
        </pc:spChg>
        <pc:spChg chg="add mod">
          <ac:chgData name="Kaija Merja" userId="9f573cad-957a-4b9e-afe2-cf64a9b3632f" providerId="ADAL" clId="{19DB6BDC-DE60-45BE-B81E-505F98EA78F8}" dt="2024-01-09T13:18:51.323" v="1634"/>
          <ac:spMkLst>
            <pc:docMk/>
            <pc:sldMk cId="153256691" sldId="2145706956"/>
            <ac:spMk id="46" creationId="{1725F324-C530-F3C1-A78D-D52389C1CA22}"/>
          </ac:spMkLst>
        </pc:spChg>
        <pc:spChg chg="add mod">
          <ac:chgData name="Kaija Merja" userId="9f573cad-957a-4b9e-afe2-cf64a9b3632f" providerId="ADAL" clId="{19DB6BDC-DE60-45BE-B81E-505F98EA78F8}" dt="2024-01-09T13:19:14.017" v="1646"/>
          <ac:spMkLst>
            <pc:docMk/>
            <pc:sldMk cId="153256691" sldId="2145706956"/>
            <ac:spMk id="47" creationId="{B80B3548-D7F4-78E0-0D4E-0B42A83F1B1F}"/>
          </ac:spMkLst>
        </pc:spChg>
        <pc:spChg chg="add mod">
          <ac:chgData name="Kaija Merja" userId="9f573cad-957a-4b9e-afe2-cf64a9b3632f" providerId="ADAL" clId="{19DB6BDC-DE60-45BE-B81E-505F98EA78F8}" dt="2024-01-09T13:19:29.684" v="1648" actId="1076"/>
          <ac:spMkLst>
            <pc:docMk/>
            <pc:sldMk cId="153256691" sldId="2145706956"/>
            <ac:spMk id="48" creationId="{CF4F368A-D91F-2BF5-1DE0-F38C1AA239D8}"/>
          </ac:spMkLst>
        </pc:spChg>
        <pc:spChg chg="add mod">
          <ac:chgData name="Kaija Merja" userId="9f573cad-957a-4b9e-afe2-cf64a9b3632f" providerId="ADAL" clId="{19DB6BDC-DE60-45BE-B81E-505F98EA78F8}" dt="2024-01-09T13:19:44.920" v="1651" actId="1076"/>
          <ac:spMkLst>
            <pc:docMk/>
            <pc:sldMk cId="153256691" sldId="2145706956"/>
            <ac:spMk id="49" creationId="{4440EEDB-41CD-1F3E-2A11-8F36A443FD93}"/>
          </ac:spMkLst>
        </pc:spChg>
        <pc:graphicFrameChg chg="del">
          <ac:chgData name="Kaija Merja" userId="9f573cad-957a-4b9e-afe2-cf64a9b3632f" providerId="ADAL" clId="{19DB6BDC-DE60-45BE-B81E-505F98EA78F8}" dt="2024-01-09T12:17:33.855" v="53" actId="478"/>
          <ac:graphicFrameMkLst>
            <pc:docMk/>
            <pc:sldMk cId="153256691" sldId="2145706956"/>
            <ac:graphicFrameMk id="9" creationId="{F90B3871-80D5-0302-46D3-227E122730DE}"/>
          </ac:graphicFrameMkLst>
        </pc:graphicFrameChg>
        <pc:graphicFrameChg chg="del">
          <ac:chgData name="Kaija Merja" userId="9f573cad-957a-4b9e-afe2-cf64a9b3632f" providerId="ADAL" clId="{19DB6BDC-DE60-45BE-B81E-505F98EA78F8}" dt="2024-01-09T12:17:32.365" v="52" actId="478"/>
          <ac:graphicFrameMkLst>
            <pc:docMk/>
            <pc:sldMk cId="153256691" sldId="2145706956"/>
            <ac:graphicFrameMk id="10" creationId="{6512ED76-B810-DC93-E061-6A7F0029BAB1}"/>
          </ac:graphicFrameMkLst>
        </pc:graphicFrameChg>
      </pc:sldChg>
      <pc:sldChg chg="modSp add del mod">
        <pc:chgData name="Kaija Merja" userId="9f573cad-957a-4b9e-afe2-cf64a9b3632f" providerId="ADAL" clId="{19DB6BDC-DE60-45BE-B81E-505F98EA78F8}" dt="2024-01-09T14:25:20.837" v="3110" actId="1076"/>
        <pc:sldMkLst>
          <pc:docMk/>
          <pc:sldMk cId="1737031169" sldId="2145707019"/>
        </pc:sldMkLst>
        <pc:spChg chg="mod">
          <ac:chgData name="Kaija Merja" userId="9f573cad-957a-4b9e-afe2-cf64a9b3632f" providerId="ADAL" clId="{19DB6BDC-DE60-45BE-B81E-505F98EA78F8}" dt="2024-01-09T14:25:20.837" v="3110" actId="1076"/>
          <ac:spMkLst>
            <pc:docMk/>
            <pc:sldMk cId="1737031169" sldId="2145707019"/>
            <ac:spMk id="3" creationId="{40EA3EF4-ADEF-8BEC-424C-08C9C023C720}"/>
          </ac:spMkLst>
        </pc:spChg>
        <pc:spChg chg="mod">
          <ac:chgData name="Kaija Merja" userId="9f573cad-957a-4b9e-afe2-cf64a9b3632f" providerId="ADAL" clId="{19DB6BDC-DE60-45BE-B81E-505F98EA78F8}" dt="2024-01-09T14:25:07.084" v="3106" actId="1076"/>
          <ac:spMkLst>
            <pc:docMk/>
            <pc:sldMk cId="1737031169" sldId="2145707019"/>
            <ac:spMk id="4" creationId="{5281121B-31D9-6A91-4745-6E64AB461F68}"/>
          </ac:spMkLst>
        </pc:spChg>
        <pc:picChg chg="mod">
          <ac:chgData name="Kaija Merja" userId="9f573cad-957a-4b9e-afe2-cf64a9b3632f" providerId="ADAL" clId="{19DB6BDC-DE60-45BE-B81E-505F98EA78F8}" dt="2024-01-09T14:25:17.176" v="3109" actId="1076"/>
          <ac:picMkLst>
            <pc:docMk/>
            <pc:sldMk cId="1737031169" sldId="2145707019"/>
            <ac:picMk id="2" creationId="{EAD5AC30-41EE-4FB4-9290-36E78462B2C9}"/>
          </ac:picMkLst>
        </pc:picChg>
      </pc:sldChg>
      <pc:sldChg chg="modSp add del mod">
        <pc:chgData name="Kaija Merja" userId="9f573cad-957a-4b9e-afe2-cf64a9b3632f" providerId="ADAL" clId="{19DB6BDC-DE60-45BE-B81E-505F98EA78F8}" dt="2024-01-09T14:24:54.699" v="3103" actId="1076"/>
        <pc:sldMkLst>
          <pc:docMk/>
          <pc:sldMk cId="4082844427" sldId="2145707020"/>
        </pc:sldMkLst>
        <pc:spChg chg="mod">
          <ac:chgData name="Kaija Merja" userId="9f573cad-957a-4b9e-afe2-cf64a9b3632f" providerId="ADAL" clId="{19DB6BDC-DE60-45BE-B81E-505F98EA78F8}" dt="2024-01-09T14:24:54.699" v="3103" actId="1076"/>
          <ac:spMkLst>
            <pc:docMk/>
            <pc:sldMk cId="4082844427" sldId="2145707020"/>
            <ac:spMk id="4" creationId="{C4118BA7-74EF-E06C-BD62-CDFDF30D9AFB}"/>
          </ac:spMkLst>
        </pc:spChg>
        <pc:spChg chg="mod">
          <ac:chgData name="Kaija Merja" userId="9f573cad-957a-4b9e-afe2-cf64a9b3632f" providerId="ADAL" clId="{19DB6BDC-DE60-45BE-B81E-505F98EA78F8}" dt="2024-01-09T14:24:47.365" v="3101" actId="1076"/>
          <ac:spMkLst>
            <pc:docMk/>
            <pc:sldMk cId="4082844427" sldId="2145707020"/>
            <ac:spMk id="7" creationId="{606DBB8E-AA76-4BF4-C43F-C7D97D9F6CE0}"/>
          </ac:spMkLst>
        </pc:spChg>
        <pc:picChg chg="mod">
          <ac:chgData name="Kaija Merja" userId="9f573cad-957a-4b9e-afe2-cf64a9b3632f" providerId="ADAL" clId="{19DB6BDC-DE60-45BE-B81E-505F98EA78F8}" dt="2024-01-09T14:24:49.814" v="3102" actId="1076"/>
          <ac:picMkLst>
            <pc:docMk/>
            <pc:sldMk cId="4082844427" sldId="2145707020"/>
            <ac:picMk id="6" creationId="{5B93DB8D-921C-CECA-F754-5E13BB3239AB}"/>
          </ac:picMkLst>
        </pc:picChg>
      </pc:sldChg>
      <pc:sldChg chg="modSp add del mod">
        <pc:chgData name="Kaija Merja" userId="9f573cad-957a-4b9e-afe2-cf64a9b3632f" providerId="ADAL" clId="{19DB6BDC-DE60-45BE-B81E-505F98EA78F8}" dt="2024-01-09T14:26:00.893" v="3122" actId="1076"/>
        <pc:sldMkLst>
          <pc:docMk/>
          <pc:sldMk cId="1078744207" sldId="2145707022"/>
        </pc:sldMkLst>
        <pc:spChg chg="mod">
          <ac:chgData name="Kaija Merja" userId="9f573cad-957a-4b9e-afe2-cf64a9b3632f" providerId="ADAL" clId="{19DB6BDC-DE60-45BE-B81E-505F98EA78F8}" dt="2024-01-09T14:26:00.893" v="3122" actId="1076"/>
          <ac:spMkLst>
            <pc:docMk/>
            <pc:sldMk cId="1078744207" sldId="2145707022"/>
            <ac:spMk id="3" creationId="{C9DB943B-A2C4-E14C-BC8C-9FBF31F5A103}"/>
          </ac:spMkLst>
        </pc:spChg>
        <pc:spChg chg="mod">
          <ac:chgData name="Kaija Merja" userId="9f573cad-957a-4b9e-afe2-cf64a9b3632f" providerId="ADAL" clId="{19DB6BDC-DE60-45BE-B81E-505F98EA78F8}" dt="2024-01-09T14:25:46.306" v="3116" actId="1076"/>
          <ac:spMkLst>
            <pc:docMk/>
            <pc:sldMk cId="1078744207" sldId="2145707022"/>
            <ac:spMk id="4" creationId="{FDC38A0E-85F1-5D2F-066B-4304819D9E36}"/>
          </ac:spMkLst>
        </pc:spChg>
        <pc:picChg chg="mod">
          <ac:chgData name="Kaija Merja" userId="9f573cad-957a-4b9e-afe2-cf64a9b3632f" providerId="ADAL" clId="{19DB6BDC-DE60-45BE-B81E-505F98EA78F8}" dt="2024-01-09T14:25:51.683" v="3118" actId="1076"/>
          <ac:picMkLst>
            <pc:docMk/>
            <pc:sldMk cId="1078744207" sldId="2145707022"/>
            <ac:picMk id="2" creationId="{7B1170B6-840A-46ED-A0C0-1234F6968FA1}"/>
          </ac:picMkLst>
        </pc:picChg>
      </pc:sldChg>
      <pc:sldChg chg="modSp add del mod">
        <pc:chgData name="Kaija Merja" userId="9f573cad-957a-4b9e-afe2-cf64a9b3632f" providerId="ADAL" clId="{19DB6BDC-DE60-45BE-B81E-505F98EA78F8}" dt="2024-01-09T14:25:40.030" v="3115" actId="1076"/>
        <pc:sldMkLst>
          <pc:docMk/>
          <pc:sldMk cId="855262393" sldId="2145707023"/>
        </pc:sldMkLst>
        <pc:spChg chg="mod">
          <ac:chgData name="Kaija Merja" userId="9f573cad-957a-4b9e-afe2-cf64a9b3632f" providerId="ADAL" clId="{19DB6BDC-DE60-45BE-B81E-505F98EA78F8}" dt="2024-01-09T14:25:28.755" v="3112" actId="1076"/>
          <ac:spMkLst>
            <pc:docMk/>
            <pc:sldMk cId="855262393" sldId="2145707023"/>
            <ac:spMk id="3" creationId="{17EAEA44-C06B-E3E0-CACA-A56691D46C74}"/>
          </ac:spMkLst>
        </pc:spChg>
        <pc:spChg chg="mod">
          <ac:chgData name="Kaija Merja" userId="9f573cad-957a-4b9e-afe2-cf64a9b3632f" providerId="ADAL" clId="{19DB6BDC-DE60-45BE-B81E-505F98EA78F8}" dt="2024-01-09T14:25:40.030" v="3115" actId="1076"/>
          <ac:spMkLst>
            <pc:docMk/>
            <pc:sldMk cId="855262393" sldId="2145707023"/>
            <ac:spMk id="4" creationId="{CC9D9F01-F527-3267-1914-A52B3FC5B5AE}"/>
          </ac:spMkLst>
        </pc:spChg>
        <pc:picChg chg="mod">
          <ac:chgData name="Kaija Merja" userId="9f573cad-957a-4b9e-afe2-cf64a9b3632f" providerId="ADAL" clId="{19DB6BDC-DE60-45BE-B81E-505F98EA78F8}" dt="2024-01-09T14:25:33.351" v="3114" actId="1076"/>
          <ac:picMkLst>
            <pc:docMk/>
            <pc:sldMk cId="855262393" sldId="2145707023"/>
            <ac:picMk id="2" creationId="{B04FA25C-ABAE-49A1-A642-D87B9D8E79BF}"/>
          </ac:picMkLst>
        </pc:picChg>
      </pc:sldChg>
      <pc:sldChg chg="modSp add del mod">
        <pc:chgData name="Kaija Merja" userId="9f573cad-957a-4b9e-afe2-cf64a9b3632f" providerId="ADAL" clId="{19DB6BDC-DE60-45BE-B81E-505F98EA78F8}" dt="2024-01-09T13:21:14.919" v="1667" actId="2696"/>
        <pc:sldMkLst>
          <pc:docMk/>
          <pc:sldMk cId="2772573268" sldId="2145707024"/>
        </pc:sldMkLst>
        <pc:spChg chg="mod">
          <ac:chgData name="Kaija Merja" userId="9f573cad-957a-4b9e-afe2-cf64a9b3632f" providerId="ADAL" clId="{19DB6BDC-DE60-45BE-B81E-505F98EA78F8}" dt="2024-01-09T13:08:08.251" v="1377" actId="20577"/>
          <ac:spMkLst>
            <pc:docMk/>
            <pc:sldMk cId="2772573268" sldId="2145707024"/>
            <ac:spMk id="3" creationId="{08C2935A-F476-026B-D405-E99CCEC684BE}"/>
          </ac:spMkLst>
        </pc:spChg>
      </pc:sldChg>
      <pc:sldChg chg="modSp add del mod">
        <pc:chgData name="Kaija Merja" userId="9f573cad-957a-4b9e-afe2-cf64a9b3632f" providerId="ADAL" clId="{19DB6BDC-DE60-45BE-B81E-505F98EA78F8}" dt="2024-01-09T13:21:32.177" v="1671" actId="2696"/>
        <pc:sldMkLst>
          <pc:docMk/>
          <pc:sldMk cId="4088887342" sldId="2145707025"/>
        </pc:sldMkLst>
        <pc:spChg chg="mod">
          <ac:chgData name="Kaija Merja" userId="9f573cad-957a-4b9e-afe2-cf64a9b3632f" providerId="ADAL" clId="{19DB6BDC-DE60-45BE-B81E-505F98EA78F8}" dt="2024-01-09T12:18:52.332" v="90" actId="20577"/>
          <ac:spMkLst>
            <pc:docMk/>
            <pc:sldMk cId="4088887342" sldId="2145707025"/>
            <ac:spMk id="3" creationId="{08C2935A-F476-026B-D405-E99CCEC684BE}"/>
          </ac:spMkLst>
        </pc:spChg>
      </pc:sldChg>
      <pc:sldChg chg="modSp add del mod">
        <pc:chgData name="Kaija Merja" userId="9f573cad-957a-4b9e-afe2-cf64a9b3632f" providerId="ADAL" clId="{19DB6BDC-DE60-45BE-B81E-505F98EA78F8}" dt="2024-01-09T13:21:53.353" v="1684" actId="2696"/>
        <pc:sldMkLst>
          <pc:docMk/>
          <pc:sldMk cId="1897075786" sldId="2145707026"/>
        </pc:sldMkLst>
        <pc:spChg chg="mod">
          <ac:chgData name="Kaija Merja" userId="9f573cad-957a-4b9e-afe2-cf64a9b3632f" providerId="ADAL" clId="{19DB6BDC-DE60-45BE-B81E-505F98EA78F8}" dt="2024-01-09T13:08:15.040" v="1387" actId="20577"/>
          <ac:spMkLst>
            <pc:docMk/>
            <pc:sldMk cId="1897075786" sldId="2145707026"/>
            <ac:spMk id="3" creationId="{08C2935A-F476-026B-D405-E99CCEC684BE}"/>
          </ac:spMkLst>
        </pc:spChg>
        <pc:spChg chg="mod">
          <ac:chgData name="Kaija Merja" userId="9f573cad-957a-4b9e-afe2-cf64a9b3632f" providerId="ADAL" clId="{19DB6BDC-DE60-45BE-B81E-505F98EA78F8}" dt="2024-01-09T12:19:50.545" v="114" actId="1076"/>
          <ac:spMkLst>
            <pc:docMk/>
            <pc:sldMk cId="1897075786" sldId="2145707026"/>
            <ac:spMk id="23" creationId="{F6FCEF83-9F4C-D32C-101A-CEFAA1B8FD11}"/>
          </ac:spMkLst>
        </pc:spChg>
      </pc:sldChg>
      <pc:sldChg chg="addSp delSp modSp mod">
        <pc:chgData name="Kaija Merja" userId="9f573cad-957a-4b9e-afe2-cf64a9b3632f" providerId="ADAL" clId="{19DB6BDC-DE60-45BE-B81E-505F98EA78F8}" dt="2024-01-16T14:04:11.133" v="3252" actId="1076"/>
        <pc:sldMkLst>
          <pc:docMk/>
          <pc:sldMk cId="1246904999" sldId="2145707039"/>
        </pc:sldMkLst>
        <pc:spChg chg="add mod">
          <ac:chgData name="Kaija Merja" userId="9f573cad-957a-4b9e-afe2-cf64a9b3632f" providerId="ADAL" clId="{19DB6BDC-DE60-45BE-B81E-505F98EA78F8}" dt="2024-01-09T12:34:43.436" v="800" actId="14100"/>
          <ac:spMkLst>
            <pc:docMk/>
            <pc:sldMk cId="1246904999" sldId="2145707039"/>
            <ac:spMk id="2" creationId="{44A7DC22-F1E1-DB15-9D0D-48D6909A007A}"/>
          </ac:spMkLst>
        </pc:spChg>
        <pc:spChg chg="mod">
          <ac:chgData name="Kaija Merja" userId="9f573cad-957a-4b9e-afe2-cf64a9b3632f" providerId="ADAL" clId="{19DB6BDC-DE60-45BE-B81E-505F98EA78F8}" dt="2024-01-16T14:04:11.133" v="3252" actId="1076"/>
          <ac:spMkLst>
            <pc:docMk/>
            <pc:sldMk cId="1246904999" sldId="2145707039"/>
            <ac:spMk id="4" creationId="{D0482DA6-708B-7F62-0D9C-F113439697A4}"/>
          </ac:spMkLst>
        </pc:spChg>
        <pc:spChg chg="mod">
          <ac:chgData name="Kaija Merja" userId="9f573cad-957a-4b9e-afe2-cf64a9b3632f" providerId="ADAL" clId="{19DB6BDC-DE60-45BE-B81E-505F98EA78F8}" dt="2024-01-09T13:29:54.713" v="1704" actId="1076"/>
          <ac:spMkLst>
            <pc:docMk/>
            <pc:sldMk cId="1246904999" sldId="2145707039"/>
            <ac:spMk id="6" creationId="{594600DA-558B-B4B7-E7DF-AA82EF1C0912}"/>
          </ac:spMkLst>
        </pc:spChg>
        <pc:spChg chg="add mod">
          <ac:chgData name="Kaija Merja" userId="9f573cad-957a-4b9e-afe2-cf64a9b3632f" providerId="ADAL" clId="{19DB6BDC-DE60-45BE-B81E-505F98EA78F8}" dt="2024-01-09T12:39:14.925" v="983" actId="1076"/>
          <ac:spMkLst>
            <pc:docMk/>
            <pc:sldMk cId="1246904999" sldId="2145707039"/>
            <ac:spMk id="8" creationId="{7278DEB9-70D8-60EE-C857-F03A91D1A985}"/>
          </ac:spMkLst>
        </pc:spChg>
        <pc:spChg chg="add mod">
          <ac:chgData name="Kaija Merja" userId="9f573cad-957a-4b9e-afe2-cf64a9b3632f" providerId="ADAL" clId="{19DB6BDC-DE60-45BE-B81E-505F98EA78F8}" dt="2024-01-09T12:39:11.312" v="982" actId="1076"/>
          <ac:spMkLst>
            <pc:docMk/>
            <pc:sldMk cId="1246904999" sldId="2145707039"/>
            <ac:spMk id="10" creationId="{101ED7B3-6F58-2177-494A-6F09EB560D1C}"/>
          </ac:spMkLst>
        </pc:spChg>
        <pc:spChg chg="add mod">
          <ac:chgData name="Kaija Merja" userId="9f573cad-957a-4b9e-afe2-cf64a9b3632f" providerId="ADAL" clId="{19DB6BDC-DE60-45BE-B81E-505F98EA78F8}" dt="2024-01-09T14:19:18.619" v="2959" actId="1076"/>
          <ac:spMkLst>
            <pc:docMk/>
            <pc:sldMk cId="1246904999" sldId="2145707039"/>
            <ac:spMk id="11" creationId="{D892DE4E-FEE3-C977-D77B-7D8B39049898}"/>
          </ac:spMkLst>
        </pc:spChg>
        <pc:spChg chg="add mod">
          <ac:chgData name="Kaija Merja" userId="9f573cad-957a-4b9e-afe2-cf64a9b3632f" providerId="ADAL" clId="{19DB6BDC-DE60-45BE-B81E-505F98EA78F8}" dt="2024-01-09T12:39:11.312" v="982" actId="1076"/>
          <ac:spMkLst>
            <pc:docMk/>
            <pc:sldMk cId="1246904999" sldId="2145707039"/>
            <ac:spMk id="12" creationId="{76F1E7F6-8D29-3DC5-CF0B-87B3D7E99BBE}"/>
          </ac:spMkLst>
        </pc:spChg>
        <pc:spChg chg="add del mod">
          <ac:chgData name="Kaija Merja" userId="9f573cad-957a-4b9e-afe2-cf64a9b3632f" providerId="ADAL" clId="{19DB6BDC-DE60-45BE-B81E-505F98EA78F8}" dt="2024-01-09T13:13:00.111" v="1533" actId="478"/>
          <ac:spMkLst>
            <pc:docMk/>
            <pc:sldMk cId="1246904999" sldId="2145707039"/>
            <ac:spMk id="14" creationId="{47BE6B0C-99DB-52F6-BF9A-C4F7729BBF94}"/>
          </ac:spMkLst>
        </pc:spChg>
        <pc:spChg chg="add mod">
          <ac:chgData name="Kaija Merja" userId="9f573cad-957a-4b9e-afe2-cf64a9b3632f" providerId="ADAL" clId="{19DB6BDC-DE60-45BE-B81E-505F98EA78F8}" dt="2024-01-09T13:13:12.221" v="1539" actId="207"/>
          <ac:spMkLst>
            <pc:docMk/>
            <pc:sldMk cId="1246904999" sldId="2145707039"/>
            <ac:spMk id="16" creationId="{5AC55547-B1C5-9F2F-B964-37561367A591}"/>
          </ac:spMkLst>
        </pc:spChg>
        <pc:spChg chg="del mod">
          <ac:chgData name="Kaija Merja" userId="9f573cad-957a-4b9e-afe2-cf64a9b3632f" providerId="ADAL" clId="{19DB6BDC-DE60-45BE-B81E-505F98EA78F8}" dt="2024-01-09T12:38:47.304" v="976" actId="478"/>
          <ac:spMkLst>
            <pc:docMk/>
            <pc:sldMk cId="1246904999" sldId="2145707039"/>
            <ac:spMk id="18" creationId="{5F9CF03B-E08A-7839-1DC0-3608DF117260}"/>
          </ac:spMkLst>
        </pc:spChg>
        <pc:spChg chg="del">
          <ac:chgData name="Kaija Merja" userId="9f573cad-957a-4b9e-afe2-cf64a9b3632f" providerId="ADAL" clId="{19DB6BDC-DE60-45BE-B81E-505F98EA78F8}" dt="2024-01-09T12:25:47.397" v="319" actId="478"/>
          <ac:spMkLst>
            <pc:docMk/>
            <pc:sldMk cId="1246904999" sldId="2145707039"/>
            <ac:spMk id="20" creationId="{5F9CF03B-E08A-7839-1DC0-3608DF117260}"/>
          </ac:spMkLst>
        </pc:spChg>
        <pc:spChg chg="add mod">
          <ac:chgData name="Kaija Merja" userId="9f573cad-957a-4b9e-afe2-cf64a9b3632f" providerId="ADAL" clId="{19DB6BDC-DE60-45BE-B81E-505F98EA78F8}" dt="2024-01-09T12:39:11.312" v="982" actId="1076"/>
          <ac:spMkLst>
            <pc:docMk/>
            <pc:sldMk cId="1246904999" sldId="2145707039"/>
            <ac:spMk id="22" creationId="{95DD7DBB-FA81-B095-F46A-47D614D1468F}"/>
          </ac:spMkLst>
        </pc:spChg>
        <pc:spChg chg="add mod">
          <ac:chgData name="Kaija Merja" userId="9f573cad-957a-4b9e-afe2-cf64a9b3632f" providerId="ADAL" clId="{19DB6BDC-DE60-45BE-B81E-505F98EA78F8}" dt="2024-01-09T12:39:21.358" v="985" actId="1076"/>
          <ac:spMkLst>
            <pc:docMk/>
            <pc:sldMk cId="1246904999" sldId="2145707039"/>
            <ac:spMk id="24" creationId="{A8BC4D83-1352-1974-3F43-BE5CAF0E316F}"/>
          </ac:spMkLst>
        </pc:spChg>
        <pc:spChg chg="add mod">
          <ac:chgData name="Kaija Merja" userId="9f573cad-957a-4b9e-afe2-cf64a9b3632f" providerId="ADAL" clId="{19DB6BDC-DE60-45BE-B81E-505F98EA78F8}" dt="2024-01-09T12:39:18.584" v="984" actId="1076"/>
          <ac:spMkLst>
            <pc:docMk/>
            <pc:sldMk cId="1246904999" sldId="2145707039"/>
            <ac:spMk id="25" creationId="{48655844-3A4E-DD64-4BB0-210DE85B68E6}"/>
          </ac:spMkLst>
        </pc:spChg>
        <pc:spChg chg="add mod">
          <ac:chgData name="Kaija Merja" userId="9f573cad-957a-4b9e-afe2-cf64a9b3632f" providerId="ADAL" clId="{19DB6BDC-DE60-45BE-B81E-505F98EA78F8}" dt="2024-01-09T12:35:41.954" v="815" actId="20577"/>
          <ac:spMkLst>
            <pc:docMk/>
            <pc:sldMk cId="1246904999" sldId="2145707039"/>
            <ac:spMk id="26" creationId="{33997471-03B2-840A-8D4F-5D32F434D377}"/>
          </ac:spMkLst>
        </pc:spChg>
        <pc:spChg chg="add mod">
          <ac:chgData name="Kaija Merja" userId="9f573cad-957a-4b9e-afe2-cf64a9b3632f" providerId="ADAL" clId="{19DB6BDC-DE60-45BE-B81E-505F98EA78F8}" dt="2024-01-09T12:41:20.697" v="1034" actId="1076"/>
          <ac:spMkLst>
            <pc:docMk/>
            <pc:sldMk cId="1246904999" sldId="2145707039"/>
            <ac:spMk id="27" creationId="{75AB1A87-FCC3-CB1D-1C7C-3C40839FFCF6}"/>
          </ac:spMkLst>
        </pc:spChg>
        <pc:spChg chg="add del mod">
          <ac:chgData name="Kaija Merja" userId="9f573cad-957a-4b9e-afe2-cf64a9b3632f" providerId="ADAL" clId="{19DB6BDC-DE60-45BE-B81E-505F98EA78F8}" dt="2024-01-09T13:12:59.686" v="1531" actId="478"/>
          <ac:spMkLst>
            <pc:docMk/>
            <pc:sldMk cId="1246904999" sldId="2145707039"/>
            <ac:spMk id="28" creationId="{42A6D9B4-6D53-9C5F-E4DA-98564ED46E55}"/>
          </ac:spMkLst>
        </pc:spChg>
        <pc:spChg chg="add del mod">
          <ac:chgData name="Kaija Merja" userId="9f573cad-957a-4b9e-afe2-cf64a9b3632f" providerId="ADAL" clId="{19DB6BDC-DE60-45BE-B81E-505F98EA78F8}" dt="2024-01-09T13:13:06.260" v="1538" actId="478"/>
          <ac:spMkLst>
            <pc:docMk/>
            <pc:sldMk cId="1246904999" sldId="2145707039"/>
            <ac:spMk id="29" creationId="{1058A4B8-A1DE-E4C4-AC7B-D70AF03A2506}"/>
          </ac:spMkLst>
        </pc:spChg>
        <pc:spChg chg="add mod">
          <ac:chgData name="Kaija Merja" userId="9f573cad-957a-4b9e-afe2-cf64a9b3632f" providerId="ADAL" clId="{19DB6BDC-DE60-45BE-B81E-505F98EA78F8}" dt="2024-01-09T12:40:58.536" v="1028" actId="1076"/>
          <ac:spMkLst>
            <pc:docMk/>
            <pc:sldMk cId="1246904999" sldId="2145707039"/>
            <ac:spMk id="30" creationId="{3D0A08DC-C973-7A2C-889D-025E5AB6AF7B}"/>
          </ac:spMkLst>
        </pc:spChg>
        <pc:spChg chg="add del mod">
          <ac:chgData name="Kaija Merja" userId="9f573cad-957a-4b9e-afe2-cf64a9b3632f" providerId="ADAL" clId="{19DB6BDC-DE60-45BE-B81E-505F98EA78F8}" dt="2024-01-09T13:12:59.926" v="1532" actId="478"/>
          <ac:spMkLst>
            <pc:docMk/>
            <pc:sldMk cId="1246904999" sldId="2145707039"/>
            <ac:spMk id="31" creationId="{BD24B053-7035-B72A-379C-944C583C4C19}"/>
          </ac:spMkLst>
        </pc:spChg>
        <pc:spChg chg="add del mod">
          <ac:chgData name="Kaija Merja" userId="9f573cad-957a-4b9e-afe2-cf64a9b3632f" providerId="ADAL" clId="{19DB6BDC-DE60-45BE-B81E-505F98EA78F8}" dt="2024-01-09T13:12:59.389" v="1530" actId="478"/>
          <ac:spMkLst>
            <pc:docMk/>
            <pc:sldMk cId="1246904999" sldId="2145707039"/>
            <ac:spMk id="32" creationId="{0BF76057-0A7F-1192-7B04-D5667445E3B3}"/>
          </ac:spMkLst>
        </pc:spChg>
        <pc:spChg chg="add mod">
          <ac:chgData name="Kaija Merja" userId="9f573cad-957a-4b9e-afe2-cf64a9b3632f" providerId="ADAL" clId="{19DB6BDC-DE60-45BE-B81E-505F98EA78F8}" dt="2024-01-09T13:19:36.282" v="1649" actId="1076"/>
          <ac:spMkLst>
            <pc:docMk/>
            <pc:sldMk cId="1246904999" sldId="2145707039"/>
            <ac:spMk id="33" creationId="{6D2BC86C-21C3-94E9-6B14-F9358717B5F9}"/>
          </ac:spMkLst>
        </pc:spChg>
        <pc:spChg chg="add mod">
          <ac:chgData name="Kaija Merja" userId="9f573cad-957a-4b9e-afe2-cf64a9b3632f" providerId="ADAL" clId="{19DB6BDC-DE60-45BE-B81E-505F98EA78F8}" dt="2024-01-09T12:46:59.078" v="1143" actId="14100"/>
          <ac:spMkLst>
            <pc:docMk/>
            <pc:sldMk cId="1246904999" sldId="2145707039"/>
            <ac:spMk id="34" creationId="{5E62B46C-791A-E893-D545-C0EAF41B8C31}"/>
          </ac:spMkLst>
        </pc:spChg>
        <pc:graphicFrameChg chg="del">
          <ac:chgData name="Kaija Merja" userId="9f573cad-957a-4b9e-afe2-cf64a9b3632f" providerId="ADAL" clId="{19DB6BDC-DE60-45BE-B81E-505F98EA78F8}" dt="2024-01-09T12:20:45.714" v="154" actId="478"/>
          <ac:graphicFrameMkLst>
            <pc:docMk/>
            <pc:sldMk cId="1246904999" sldId="2145707039"/>
            <ac:graphicFrameMk id="3" creationId="{DE42A38D-F8E8-2834-6DD8-C76FFCA0B38D}"/>
          </ac:graphicFrameMkLst>
        </pc:graphicFrameChg>
        <pc:graphicFrameChg chg="del">
          <ac:chgData name="Kaija Merja" userId="9f573cad-957a-4b9e-afe2-cf64a9b3632f" providerId="ADAL" clId="{19DB6BDC-DE60-45BE-B81E-505F98EA78F8}" dt="2024-01-09T12:20:47.735" v="155" actId="478"/>
          <ac:graphicFrameMkLst>
            <pc:docMk/>
            <pc:sldMk cId="1246904999" sldId="2145707039"/>
            <ac:graphicFrameMk id="9" creationId="{E88C3938-8721-DF77-28BC-1BB1E8D6B917}"/>
          </ac:graphicFrameMkLst>
        </pc:graphicFrameChg>
        <pc:picChg chg="mod">
          <ac:chgData name="Kaija Merja" userId="9f573cad-957a-4b9e-afe2-cf64a9b3632f" providerId="ADAL" clId="{19DB6BDC-DE60-45BE-B81E-505F98EA78F8}" dt="2024-01-16T14:04:08.271" v="3251" actId="1076"/>
          <ac:picMkLst>
            <pc:docMk/>
            <pc:sldMk cId="1246904999" sldId="2145707039"/>
            <ac:picMk id="7" creationId="{4A960318-3B8B-2D6E-F0A3-A08ED3E64265}"/>
          </ac:picMkLst>
        </pc:picChg>
      </pc:sldChg>
      <pc:sldChg chg="addSp delSp modSp mod">
        <pc:chgData name="Kaija Merja" userId="9f573cad-957a-4b9e-afe2-cf64a9b3632f" providerId="ADAL" clId="{19DB6BDC-DE60-45BE-B81E-505F98EA78F8}" dt="2024-01-16T14:02:25.629" v="3221" actId="1076"/>
        <pc:sldMkLst>
          <pc:docMk/>
          <pc:sldMk cId="1031942537" sldId="2145707310"/>
        </pc:sldMkLst>
        <pc:spChg chg="add mod">
          <ac:chgData name="Kaija Merja" userId="9f573cad-957a-4b9e-afe2-cf64a9b3632f" providerId="ADAL" clId="{19DB6BDC-DE60-45BE-B81E-505F98EA78F8}" dt="2024-01-09T12:20:04.893" v="139" actId="20577"/>
          <ac:spMkLst>
            <pc:docMk/>
            <pc:sldMk cId="1031942537" sldId="2145707310"/>
            <ac:spMk id="2" creationId="{D96C3292-0614-7598-7504-67A7E13A9E7D}"/>
          </ac:spMkLst>
        </pc:spChg>
        <pc:spChg chg="add del mod">
          <ac:chgData name="Kaija Merja" userId="9f573cad-957a-4b9e-afe2-cf64a9b3632f" providerId="ADAL" clId="{19DB6BDC-DE60-45BE-B81E-505F98EA78F8}" dt="2024-01-09T13:27:47.375" v="1688" actId="478"/>
          <ac:spMkLst>
            <pc:docMk/>
            <pc:sldMk cId="1031942537" sldId="2145707310"/>
            <ac:spMk id="3" creationId="{871753C4-4C57-5C99-2E8E-26DCC6A0D515}"/>
          </ac:spMkLst>
        </pc:spChg>
        <pc:spChg chg="add del mod">
          <ac:chgData name="Kaija Merja" userId="9f573cad-957a-4b9e-afe2-cf64a9b3632f" providerId="ADAL" clId="{19DB6BDC-DE60-45BE-B81E-505F98EA78F8}" dt="2024-01-16T14:02:22.724" v="3220" actId="1076"/>
          <ac:spMkLst>
            <pc:docMk/>
            <pc:sldMk cId="1031942537" sldId="2145707310"/>
            <ac:spMk id="3" creationId="{EBDB559E-8B82-A805-D3F6-15D42D90CF02}"/>
          </ac:spMkLst>
        </pc:spChg>
        <pc:spChg chg="mod">
          <ac:chgData name="Kaija Merja" userId="9f573cad-957a-4b9e-afe2-cf64a9b3632f" providerId="ADAL" clId="{19DB6BDC-DE60-45BE-B81E-505F98EA78F8}" dt="2024-01-16T14:02:13.169" v="3217" actId="1076"/>
          <ac:spMkLst>
            <pc:docMk/>
            <pc:sldMk cId="1031942537" sldId="2145707310"/>
            <ac:spMk id="4" creationId="{411721FB-E53B-1F4E-AA95-CDC2FC4E2B6A}"/>
          </ac:spMkLst>
        </pc:spChg>
        <pc:spChg chg="del">
          <ac:chgData name="Kaija Merja" userId="9f573cad-957a-4b9e-afe2-cf64a9b3632f" providerId="ADAL" clId="{19DB6BDC-DE60-45BE-B81E-505F98EA78F8}" dt="2024-01-09T12:19:47.563" v="113" actId="478"/>
          <ac:spMkLst>
            <pc:docMk/>
            <pc:sldMk cId="1031942537" sldId="2145707310"/>
            <ac:spMk id="4" creationId="{D0482DA6-708B-7F62-0D9C-F113439697A4}"/>
          </ac:spMkLst>
        </pc:spChg>
        <pc:spChg chg="add del mod">
          <ac:chgData name="Kaija Merja" userId="9f573cad-957a-4b9e-afe2-cf64a9b3632f" providerId="ADAL" clId="{19DB6BDC-DE60-45BE-B81E-505F98EA78F8}" dt="2024-01-09T13:22:07.820" v="1686" actId="478"/>
          <ac:spMkLst>
            <pc:docMk/>
            <pc:sldMk cId="1031942537" sldId="2145707310"/>
            <ac:spMk id="7" creationId="{667A2306-8250-0B76-2987-34826FFA3A05}"/>
          </ac:spMkLst>
        </pc:spChg>
        <pc:spChg chg="del">
          <ac:chgData name="Kaija Merja" userId="9f573cad-957a-4b9e-afe2-cf64a9b3632f" providerId="ADAL" clId="{19DB6BDC-DE60-45BE-B81E-505F98EA78F8}" dt="2024-01-09T12:19:46.284" v="112" actId="478"/>
          <ac:spMkLst>
            <pc:docMk/>
            <pc:sldMk cId="1031942537" sldId="2145707310"/>
            <ac:spMk id="8" creationId="{A2D976C2-535B-4034-A404-3B6701D849E3}"/>
          </ac:spMkLst>
        </pc:spChg>
        <pc:spChg chg="add del mod">
          <ac:chgData name="Kaija Merja" userId="9f573cad-957a-4b9e-afe2-cf64a9b3632f" providerId="ADAL" clId="{19DB6BDC-DE60-45BE-B81E-505F98EA78F8}" dt="2024-01-09T13:29:17.100" v="1701" actId="478"/>
          <ac:spMkLst>
            <pc:docMk/>
            <pc:sldMk cId="1031942537" sldId="2145707310"/>
            <ac:spMk id="11" creationId="{E47959EB-FD7F-1E1F-431D-1F54A2FCA2E5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12" creationId="{F04E036D-93F6-1A9C-F1E3-12E6A2CA4221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14" creationId="{788D59C5-DAD0-113B-1369-5B9EC428E4B6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16" creationId="{24F5470E-A9A2-C62E-2409-4516C37B570A}"/>
          </ac:spMkLst>
        </pc:spChg>
        <pc:spChg chg="del">
          <ac:chgData name="Kaija Merja" userId="9f573cad-957a-4b9e-afe2-cf64a9b3632f" providerId="ADAL" clId="{19DB6BDC-DE60-45BE-B81E-505F98EA78F8}" dt="2024-01-09T13:28:44.655" v="1694" actId="478"/>
          <ac:spMkLst>
            <pc:docMk/>
            <pc:sldMk cId="1031942537" sldId="2145707310"/>
            <ac:spMk id="20" creationId="{5F9CF03B-E08A-7839-1DC0-3608DF117260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2" creationId="{811F2846-33BF-5B27-D29E-2197A35D6297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4" creationId="{2EFF8EBC-C3A7-75EE-E8DA-9EC53BF5836C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5" creationId="{F6DD2A87-B6BD-007F-2A76-6BBB1D92C22C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6" creationId="{CA661EEF-6B30-3F08-0713-19100B16EB0B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7" creationId="{3A0ED14B-C8E3-D583-68A7-B2B01BF3509C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8" creationId="{E76E8B53-6832-E68E-7AAB-94C0A6B9D717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29" creationId="{AEE3B07A-0720-3476-3ACB-54C6E81CDAD4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30" creationId="{3B57647F-0D82-1781-5A9D-6F78D8CEF4EF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31" creationId="{DD3C6BC9-C3E5-6FDB-4EBA-4B327100BE0F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32" creationId="{077D292B-F3CC-99A7-8F66-DCD36A393EB2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33" creationId="{10E2B6ED-C780-07B5-B0DB-CEEB00DAD913}"/>
          </ac:spMkLst>
        </pc:spChg>
        <pc:spChg chg="add mod">
          <ac:chgData name="Kaija Merja" userId="9f573cad-957a-4b9e-afe2-cf64a9b3632f" providerId="ADAL" clId="{19DB6BDC-DE60-45BE-B81E-505F98EA78F8}" dt="2024-01-09T13:28:16.982" v="1689"/>
          <ac:spMkLst>
            <pc:docMk/>
            <pc:sldMk cId="1031942537" sldId="2145707310"/>
            <ac:spMk id="34" creationId="{02AEE7A7-DFA4-E4A9-DD6D-EA6E06FA11A4}"/>
          </ac:spMkLst>
        </pc:spChg>
        <pc:spChg chg="add del mod">
          <ac:chgData name="Kaija Merja" userId="9f573cad-957a-4b9e-afe2-cf64a9b3632f" providerId="ADAL" clId="{19DB6BDC-DE60-45BE-B81E-505F98EA78F8}" dt="2024-01-09T13:28:22.209" v="1691" actId="478"/>
          <ac:spMkLst>
            <pc:docMk/>
            <pc:sldMk cId="1031942537" sldId="2145707310"/>
            <ac:spMk id="35" creationId="{5E1B897F-D60C-AA87-08DA-560C38B4A812}"/>
          </ac:spMkLst>
        </pc:spChg>
        <pc:spChg chg="add mod">
          <ac:chgData name="Kaija Merja" userId="9f573cad-957a-4b9e-afe2-cf64a9b3632f" providerId="ADAL" clId="{19DB6BDC-DE60-45BE-B81E-505F98EA78F8}" dt="2024-01-09T13:28:33.733" v="1693" actId="1076"/>
          <ac:spMkLst>
            <pc:docMk/>
            <pc:sldMk cId="1031942537" sldId="2145707310"/>
            <ac:spMk id="36" creationId="{3AEE50AF-67BB-583A-4D86-7BA340606196}"/>
          </ac:spMkLst>
        </pc:spChg>
        <pc:spChg chg="add mod">
          <ac:chgData name="Kaija Merja" userId="9f573cad-957a-4b9e-afe2-cf64a9b3632f" providerId="ADAL" clId="{19DB6BDC-DE60-45BE-B81E-505F98EA78F8}" dt="2024-01-09T13:28:47.901" v="1696" actId="1076"/>
          <ac:spMkLst>
            <pc:docMk/>
            <pc:sldMk cId="1031942537" sldId="2145707310"/>
            <ac:spMk id="37" creationId="{FA2FCA23-2312-37D5-4DC5-9BC8BEA5C489}"/>
          </ac:spMkLst>
        </pc:spChg>
        <pc:spChg chg="add mod">
          <ac:chgData name="Kaija Merja" userId="9f573cad-957a-4b9e-afe2-cf64a9b3632f" providerId="ADAL" clId="{19DB6BDC-DE60-45BE-B81E-505F98EA78F8}" dt="2024-01-16T14:02:25.629" v="3221" actId="1076"/>
          <ac:spMkLst>
            <pc:docMk/>
            <pc:sldMk cId="1031942537" sldId="2145707310"/>
            <ac:spMk id="38" creationId="{2D7FC9EB-29D0-90AC-B82F-28A92AC5AA93}"/>
          </ac:spMkLst>
        </pc:spChg>
        <pc:graphicFrameChg chg="del">
          <ac:chgData name="Kaija Merja" userId="9f573cad-957a-4b9e-afe2-cf64a9b3632f" providerId="ADAL" clId="{19DB6BDC-DE60-45BE-B81E-505F98EA78F8}" dt="2024-01-09T12:19:42.511" v="110" actId="478"/>
          <ac:graphicFrameMkLst>
            <pc:docMk/>
            <pc:sldMk cId="1031942537" sldId="2145707310"/>
            <ac:graphicFrameMk id="9" creationId="{D3791AB7-3643-EC39-0506-92B650A5A9B6}"/>
          </ac:graphicFrameMkLst>
        </pc:graphicFrameChg>
        <pc:graphicFrameChg chg="del">
          <ac:chgData name="Kaija Merja" userId="9f573cad-957a-4b9e-afe2-cf64a9b3632f" providerId="ADAL" clId="{19DB6BDC-DE60-45BE-B81E-505F98EA78F8}" dt="2024-01-09T12:19:44.379" v="111" actId="478"/>
          <ac:graphicFrameMkLst>
            <pc:docMk/>
            <pc:sldMk cId="1031942537" sldId="2145707310"/>
            <ac:graphicFrameMk id="10" creationId="{DC0A57E3-5FAE-AFC7-3150-1162AEB9BED6}"/>
          </ac:graphicFrameMkLst>
        </pc:graphicFrameChg>
      </pc:sldChg>
      <pc:sldChg chg="addSp delSp modSp add del mod">
        <pc:chgData name="Kaija Merja" userId="9f573cad-957a-4b9e-afe2-cf64a9b3632f" providerId="ADAL" clId="{19DB6BDC-DE60-45BE-B81E-505F98EA78F8}" dt="2024-01-09T13:32:12.380" v="1718" actId="47"/>
        <pc:sldMkLst>
          <pc:docMk/>
          <pc:sldMk cId="1108174103" sldId="2145707311"/>
        </pc:sldMkLst>
        <pc:spChg chg="mod">
          <ac:chgData name="Kaija Merja" userId="9f573cad-957a-4b9e-afe2-cf64a9b3632f" providerId="ADAL" clId="{19DB6BDC-DE60-45BE-B81E-505F98EA78F8}" dt="2024-01-09T12:20:25.043" v="153" actId="20577"/>
          <ac:spMkLst>
            <pc:docMk/>
            <pc:sldMk cId="1108174103" sldId="2145707311"/>
            <ac:spMk id="2" creationId="{D96C3292-0614-7598-7504-67A7E13A9E7D}"/>
          </ac:spMkLst>
        </pc:spChg>
        <pc:spChg chg="add del mod">
          <ac:chgData name="Kaija Merja" userId="9f573cad-957a-4b9e-afe2-cf64a9b3632f" providerId="ADAL" clId="{19DB6BDC-DE60-45BE-B81E-505F98EA78F8}" dt="2024-01-09T13:29:11.726" v="1700" actId="478"/>
          <ac:spMkLst>
            <pc:docMk/>
            <pc:sldMk cId="1108174103" sldId="2145707311"/>
            <ac:spMk id="3" creationId="{0B07E7E4-BB90-ADE8-428E-3F994C3644D5}"/>
          </ac:spMkLst>
        </pc:spChg>
        <pc:spChg chg="add del mod">
          <ac:chgData name="Kaija Merja" userId="9f573cad-957a-4b9e-afe2-cf64a9b3632f" providerId="ADAL" clId="{19DB6BDC-DE60-45BE-B81E-505F98EA78F8}" dt="2024-01-09T13:29:35.936" v="1703"/>
          <ac:spMkLst>
            <pc:docMk/>
            <pc:sldMk cId="1108174103" sldId="2145707311"/>
            <ac:spMk id="4" creationId="{239B0F44-D1B8-8A17-BA0A-11B72F1634EC}"/>
          </ac:spMkLst>
        </pc:spChg>
      </pc:sldChg>
      <pc:sldChg chg="addSp delSp modSp mod">
        <pc:chgData name="Kaija Merja" userId="9f573cad-957a-4b9e-afe2-cf64a9b3632f" providerId="ADAL" clId="{19DB6BDC-DE60-45BE-B81E-505F98EA78F8}" dt="2024-01-09T14:15:01.058" v="2892" actId="207"/>
        <pc:sldMkLst>
          <pc:docMk/>
          <pc:sldMk cId="3279652366" sldId="2145707312"/>
        </pc:sldMkLst>
        <pc:spChg chg="del">
          <ac:chgData name="Kaija Merja" userId="9f573cad-957a-4b9e-afe2-cf64a9b3632f" providerId="ADAL" clId="{19DB6BDC-DE60-45BE-B81E-505F98EA78F8}" dt="2024-01-09T12:34:05.686" v="781" actId="478"/>
          <ac:spMkLst>
            <pc:docMk/>
            <pc:sldMk cId="3279652366" sldId="2145707312"/>
            <ac:spMk id="2" creationId="{EE00F700-40AC-6A7B-7D73-0BFF09C7B7D8}"/>
          </ac:spMkLst>
        </pc:spChg>
        <pc:spChg chg="add del mod">
          <ac:chgData name="Kaija Merja" userId="9f573cad-957a-4b9e-afe2-cf64a9b3632f" providerId="ADAL" clId="{19DB6BDC-DE60-45BE-B81E-505F98EA78F8}" dt="2024-01-09T12:34:10.719" v="783" actId="478"/>
          <ac:spMkLst>
            <pc:docMk/>
            <pc:sldMk cId="3279652366" sldId="2145707312"/>
            <ac:spMk id="4" creationId="{27F8D4F3-5E5B-8FFE-CA4D-C21C25CC14FD}"/>
          </ac:spMkLst>
        </pc:spChg>
        <pc:spChg chg="add mod">
          <ac:chgData name="Kaija Merja" userId="9f573cad-957a-4b9e-afe2-cf64a9b3632f" providerId="ADAL" clId="{19DB6BDC-DE60-45BE-B81E-505F98EA78F8}" dt="2024-01-09T14:10:17.916" v="2765" actId="1076"/>
          <ac:spMkLst>
            <pc:docMk/>
            <pc:sldMk cId="3279652366" sldId="2145707312"/>
            <ac:spMk id="7" creationId="{CB980CCD-3EFF-7B2F-E726-88349EF03CA8}"/>
          </ac:spMkLst>
        </pc:spChg>
        <pc:spChg chg="add mod">
          <ac:chgData name="Kaija Merja" userId="9f573cad-957a-4b9e-afe2-cf64a9b3632f" providerId="ADAL" clId="{19DB6BDC-DE60-45BE-B81E-505F98EA78F8}" dt="2024-01-09T14:12:23.512" v="2849" actId="207"/>
          <ac:spMkLst>
            <pc:docMk/>
            <pc:sldMk cId="3279652366" sldId="2145707312"/>
            <ac:spMk id="8" creationId="{D6742F92-6295-931E-AFC6-22F4A2009573}"/>
          </ac:spMkLst>
        </pc:spChg>
        <pc:spChg chg="add mod">
          <ac:chgData name="Kaija Merja" userId="9f573cad-957a-4b9e-afe2-cf64a9b3632f" providerId="ADAL" clId="{19DB6BDC-DE60-45BE-B81E-505F98EA78F8}" dt="2024-01-09T14:12:28.347" v="2850" actId="207"/>
          <ac:spMkLst>
            <pc:docMk/>
            <pc:sldMk cId="3279652366" sldId="2145707312"/>
            <ac:spMk id="9" creationId="{31DFF85B-ADF3-4C5F-0C47-EA65D2478CAF}"/>
          </ac:spMkLst>
        </pc:spChg>
        <pc:spChg chg="add mod">
          <ac:chgData name="Kaija Merja" userId="9f573cad-957a-4b9e-afe2-cf64a9b3632f" providerId="ADAL" clId="{19DB6BDC-DE60-45BE-B81E-505F98EA78F8}" dt="2024-01-09T14:14:19.022" v="2891" actId="207"/>
          <ac:spMkLst>
            <pc:docMk/>
            <pc:sldMk cId="3279652366" sldId="2145707312"/>
            <ac:spMk id="10" creationId="{94087F3A-9413-1A0A-659A-0A47381E4940}"/>
          </ac:spMkLst>
        </pc:spChg>
        <pc:spChg chg="add mod">
          <ac:chgData name="Kaija Merja" userId="9f573cad-957a-4b9e-afe2-cf64a9b3632f" providerId="ADAL" clId="{19DB6BDC-DE60-45BE-B81E-505F98EA78F8}" dt="2024-01-09T14:12:44.751" v="2857" actId="1076"/>
          <ac:spMkLst>
            <pc:docMk/>
            <pc:sldMk cId="3279652366" sldId="2145707312"/>
            <ac:spMk id="11" creationId="{3B3BCF30-66CC-B0AA-A2EC-7DC22CDDB7C6}"/>
          </ac:spMkLst>
        </pc:spChg>
        <pc:spChg chg="add mod">
          <ac:chgData name="Kaija Merja" userId="9f573cad-957a-4b9e-afe2-cf64a9b3632f" providerId="ADAL" clId="{19DB6BDC-DE60-45BE-B81E-505F98EA78F8}" dt="2024-01-09T14:12:49.815" v="2860" actId="1076"/>
          <ac:spMkLst>
            <pc:docMk/>
            <pc:sldMk cId="3279652366" sldId="2145707312"/>
            <ac:spMk id="16" creationId="{6B477F33-A783-33EF-2649-E214A50BD25C}"/>
          </ac:spMkLst>
        </pc:spChg>
        <pc:spChg chg="del mod">
          <ac:chgData name="Kaija Merja" userId="9f573cad-957a-4b9e-afe2-cf64a9b3632f" providerId="ADAL" clId="{19DB6BDC-DE60-45BE-B81E-505F98EA78F8}" dt="2024-01-09T12:35:02.879" v="802" actId="478"/>
          <ac:spMkLst>
            <pc:docMk/>
            <pc:sldMk cId="3279652366" sldId="2145707312"/>
            <ac:spMk id="18" creationId="{5F9CF03B-E08A-7839-1DC0-3608DF117260}"/>
          </ac:spMkLst>
        </pc:spChg>
        <pc:spChg chg="del mod">
          <ac:chgData name="Kaija Merja" userId="9f573cad-957a-4b9e-afe2-cf64a9b3632f" providerId="ADAL" clId="{19DB6BDC-DE60-45BE-B81E-505F98EA78F8}" dt="2024-01-09T12:34:07.141" v="782" actId="478"/>
          <ac:spMkLst>
            <pc:docMk/>
            <pc:sldMk cId="3279652366" sldId="2145707312"/>
            <ac:spMk id="20" creationId="{5F9CF03B-E08A-7839-1DC0-3608DF117260}"/>
          </ac:spMkLst>
        </pc:spChg>
        <pc:spChg chg="add mod">
          <ac:chgData name="Kaija Merja" userId="9f573cad-957a-4b9e-afe2-cf64a9b3632f" providerId="ADAL" clId="{19DB6BDC-DE60-45BE-B81E-505F98EA78F8}" dt="2024-01-09T14:15:01.058" v="2892" actId="207"/>
          <ac:spMkLst>
            <pc:docMk/>
            <pc:sldMk cId="3279652366" sldId="2145707312"/>
            <ac:spMk id="24" creationId="{DEB855F2-7D0D-C36A-4734-93812AB2A7B7}"/>
          </ac:spMkLst>
        </pc:spChg>
        <pc:spChg chg="add mod">
          <ac:chgData name="Kaija Merja" userId="9f573cad-957a-4b9e-afe2-cf64a9b3632f" providerId="ADAL" clId="{19DB6BDC-DE60-45BE-B81E-505F98EA78F8}" dt="2024-01-09T14:14:08.036" v="2890" actId="20577"/>
          <ac:spMkLst>
            <pc:docMk/>
            <pc:sldMk cId="3279652366" sldId="2145707312"/>
            <ac:spMk id="25" creationId="{2393764C-F17E-EA94-4286-8CFFBB9EEE75}"/>
          </ac:spMkLst>
        </pc:spChg>
        <pc:spChg chg="add mod">
          <ac:chgData name="Kaija Merja" userId="9f573cad-957a-4b9e-afe2-cf64a9b3632f" providerId="ADAL" clId="{19DB6BDC-DE60-45BE-B81E-505F98EA78F8}" dt="2024-01-09T14:13:00.332" v="2865" actId="1076"/>
          <ac:spMkLst>
            <pc:docMk/>
            <pc:sldMk cId="3279652366" sldId="2145707312"/>
            <ac:spMk id="26" creationId="{3A284756-E96B-DC0B-CD4B-6386541524F6}"/>
          </ac:spMkLst>
        </pc:spChg>
        <pc:spChg chg="add mod">
          <ac:chgData name="Kaija Merja" userId="9f573cad-957a-4b9e-afe2-cf64a9b3632f" providerId="ADAL" clId="{19DB6BDC-DE60-45BE-B81E-505F98EA78F8}" dt="2024-01-09T14:12:38.229" v="2855" actId="1076"/>
          <ac:spMkLst>
            <pc:docMk/>
            <pc:sldMk cId="3279652366" sldId="2145707312"/>
            <ac:spMk id="29" creationId="{F87E523F-C7F4-7D85-E982-9D0CD2AC20B2}"/>
          </ac:spMkLst>
        </pc:spChg>
        <pc:spChg chg="add mod">
          <ac:chgData name="Kaija Merja" userId="9f573cad-957a-4b9e-afe2-cf64a9b3632f" providerId="ADAL" clId="{19DB6BDC-DE60-45BE-B81E-505F98EA78F8}" dt="2024-01-09T14:12:39.431" v="2856" actId="1076"/>
          <ac:spMkLst>
            <pc:docMk/>
            <pc:sldMk cId="3279652366" sldId="2145707312"/>
            <ac:spMk id="30" creationId="{C71AD806-A220-1E52-64F0-0FABA6EB0BD1}"/>
          </ac:spMkLst>
        </pc:spChg>
        <pc:spChg chg="add mod">
          <ac:chgData name="Kaija Merja" userId="9f573cad-957a-4b9e-afe2-cf64a9b3632f" providerId="ADAL" clId="{19DB6BDC-DE60-45BE-B81E-505F98EA78F8}" dt="2024-01-09T14:10:44.478" v="2802" actId="20577"/>
          <ac:spMkLst>
            <pc:docMk/>
            <pc:sldMk cId="3279652366" sldId="2145707312"/>
            <ac:spMk id="31" creationId="{943B447E-F7D3-1CAB-9FB1-04AD7A898B93}"/>
          </ac:spMkLst>
        </pc:spChg>
        <pc:spChg chg="add del mod">
          <ac:chgData name="Kaija Merja" userId="9f573cad-957a-4b9e-afe2-cf64a9b3632f" providerId="ADAL" clId="{19DB6BDC-DE60-45BE-B81E-505F98EA78F8}" dt="2024-01-09T14:11:01.595" v="2809" actId="478"/>
          <ac:spMkLst>
            <pc:docMk/>
            <pc:sldMk cId="3279652366" sldId="2145707312"/>
            <ac:spMk id="32" creationId="{0226BB9A-9B5A-4E3C-229D-AD9CBC13CBAD}"/>
          </ac:spMkLst>
        </pc:spChg>
        <pc:spChg chg="add mod">
          <ac:chgData name="Kaija Merja" userId="9f573cad-957a-4b9e-afe2-cf64a9b3632f" providerId="ADAL" clId="{19DB6BDC-DE60-45BE-B81E-505F98EA78F8}" dt="2024-01-09T14:12:46.444" v="2858" actId="1076"/>
          <ac:spMkLst>
            <pc:docMk/>
            <pc:sldMk cId="3279652366" sldId="2145707312"/>
            <ac:spMk id="33" creationId="{70B02D4F-6B43-058D-511E-0440908F58B9}"/>
          </ac:spMkLst>
        </pc:spChg>
        <pc:spChg chg="add mod">
          <ac:chgData name="Kaija Merja" userId="9f573cad-957a-4b9e-afe2-cf64a9b3632f" providerId="ADAL" clId="{19DB6BDC-DE60-45BE-B81E-505F98EA78F8}" dt="2024-01-09T14:12:56.071" v="2863" actId="1076"/>
          <ac:spMkLst>
            <pc:docMk/>
            <pc:sldMk cId="3279652366" sldId="2145707312"/>
            <ac:spMk id="34" creationId="{9E81C840-B575-F4AB-01A6-F408FF9691A9}"/>
          </ac:spMkLst>
        </pc:spChg>
        <pc:spChg chg="add mod">
          <ac:chgData name="Kaija Merja" userId="9f573cad-957a-4b9e-afe2-cf64a9b3632f" providerId="ADAL" clId="{19DB6BDC-DE60-45BE-B81E-505F98EA78F8}" dt="2024-01-09T14:13:02.248" v="2866" actId="1076"/>
          <ac:spMkLst>
            <pc:docMk/>
            <pc:sldMk cId="3279652366" sldId="2145707312"/>
            <ac:spMk id="35" creationId="{76D88198-DCAF-E3D4-86E6-6463086B95AF}"/>
          </ac:spMkLst>
        </pc:spChg>
        <pc:picChg chg="add del mod">
          <ac:chgData name="Kaija Merja" userId="9f573cad-957a-4b9e-afe2-cf64a9b3632f" providerId="ADAL" clId="{19DB6BDC-DE60-45BE-B81E-505F98EA78F8}" dt="2024-01-09T14:11:02.532" v="2810" actId="478"/>
          <ac:picMkLst>
            <pc:docMk/>
            <pc:sldMk cId="3279652366" sldId="2145707312"/>
            <ac:picMk id="22" creationId="{530AB3AA-E662-0139-23AC-CD3F7DC89180}"/>
          </ac:picMkLst>
        </pc:picChg>
        <pc:cxnChg chg="add mod">
          <ac:chgData name="Kaija Merja" userId="9f573cad-957a-4b9e-afe2-cf64a9b3632f" providerId="ADAL" clId="{19DB6BDC-DE60-45BE-B81E-505F98EA78F8}" dt="2024-01-09T14:10:28.131" v="2770" actId="1076"/>
          <ac:cxnSpMkLst>
            <pc:docMk/>
            <pc:sldMk cId="3279652366" sldId="2145707312"/>
            <ac:cxnSpMk id="14" creationId="{BE7BEB1C-22E8-157C-079E-CCE6CEA05A77}"/>
          </ac:cxnSpMkLst>
        </pc:cxnChg>
      </pc:sldChg>
      <pc:sldChg chg="modSp add mod">
        <pc:chgData name="Kaija Merja" userId="9f573cad-957a-4b9e-afe2-cf64a9b3632f" providerId="ADAL" clId="{19DB6BDC-DE60-45BE-B81E-505F98EA78F8}" dt="2024-01-09T13:21:01.049" v="1666" actId="1076"/>
        <pc:sldMkLst>
          <pc:docMk/>
          <pc:sldMk cId="1021052519" sldId="2145707313"/>
        </pc:sldMkLst>
        <pc:spChg chg="mod">
          <ac:chgData name="Kaija Merja" userId="9f573cad-957a-4b9e-afe2-cf64a9b3632f" providerId="ADAL" clId="{19DB6BDC-DE60-45BE-B81E-505F98EA78F8}" dt="2024-01-09T13:21:01.049" v="1666" actId="1076"/>
          <ac:spMkLst>
            <pc:docMk/>
            <pc:sldMk cId="1021052519" sldId="2145707313"/>
            <ac:spMk id="18" creationId="{5F9CF03B-E08A-7839-1DC0-3608DF117260}"/>
          </ac:spMkLst>
        </pc:spChg>
      </pc:sldChg>
      <pc:sldChg chg="addSp delSp modSp add mod">
        <pc:chgData name="Kaija Merja" userId="9f573cad-957a-4b9e-afe2-cf64a9b3632f" providerId="ADAL" clId="{19DB6BDC-DE60-45BE-B81E-505F98EA78F8}" dt="2024-01-09T13:21:29.351" v="1670"/>
        <pc:sldMkLst>
          <pc:docMk/>
          <pc:sldMk cId="702462237" sldId="2145707314"/>
        </pc:sldMkLst>
        <pc:spChg chg="add mod">
          <ac:chgData name="Kaija Merja" userId="9f573cad-957a-4b9e-afe2-cf64a9b3632f" providerId="ADAL" clId="{19DB6BDC-DE60-45BE-B81E-505F98EA78F8}" dt="2024-01-09T13:21:29.351" v="1670"/>
          <ac:spMkLst>
            <pc:docMk/>
            <pc:sldMk cId="702462237" sldId="2145707314"/>
            <ac:spMk id="2" creationId="{7CBEB028-9531-8E5E-C0ED-238C9BCE4122}"/>
          </ac:spMkLst>
        </pc:spChg>
        <pc:spChg chg="del">
          <ac:chgData name="Kaija Merja" userId="9f573cad-957a-4b9e-afe2-cf64a9b3632f" providerId="ADAL" clId="{19DB6BDC-DE60-45BE-B81E-505F98EA78F8}" dt="2024-01-09T13:21:28.384" v="1669" actId="478"/>
          <ac:spMkLst>
            <pc:docMk/>
            <pc:sldMk cId="702462237" sldId="2145707314"/>
            <ac:spMk id="3" creationId="{08C2935A-F476-026B-D405-E99CCEC684BE}"/>
          </ac:spMkLst>
        </pc:spChg>
      </pc:sldChg>
      <pc:sldChg chg="addSp delSp modSp add mod">
        <pc:chgData name="Kaija Merja" userId="9f573cad-957a-4b9e-afe2-cf64a9b3632f" providerId="ADAL" clId="{19DB6BDC-DE60-45BE-B81E-505F98EA78F8}" dt="2024-01-16T14:01:43.714" v="3205" actId="20577"/>
        <pc:sldMkLst>
          <pc:docMk/>
          <pc:sldMk cId="3657635718" sldId="2145707315"/>
        </pc:sldMkLst>
        <pc:spChg chg="del">
          <ac:chgData name="Kaija Merja" userId="9f573cad-957a-4b9e-afe2-cf64a9b3632f" providerId="ADAL" clId="{19DB6BDC-DE60-45BE-B81E-505F98EA78F8}" dt="2024-01-09T13:21:46.024" v="1673" actId="478"/>
          <ac:spMkLst>
            <pc:docMk/>
            <pc:sldMk cId="3657635718" sldId="2145707315"/>
            <ac:spMk id="2" creationId="{7CBEB028-9531-8E5E-C0ED-238C9BCE4122}"/>
          </ac:spMkLst>
        </pc:spChg>
        <pc:spChg chg="add mod">
          <ac:chgData name="Kaija Merja" userId="9f573cad-957a-4b9e-afe2-cf64a9b3632f" providerId="ADAL" clId="{19DB6BDC-DE60-45BE-B81E-505F98EA78F8}" dt="2024-01-09T13:21:50.485" v="1683" actId="20577"/>
          <ac:spMkLst>
            <pc:docMk/>
            <pc:sldMk cId="3657635718" sldId="2145707315"/>
            <ac:spMk id="3" creationId="{EE9F69DA-9AFC-C4DC-D2E3-591D24BB573B}"/>
          </ac:spMkLst>
        </pc:spChg>
        <pc:spChg chg="mod">
          <ac:chgData name="Kaija Merja" userId="9f573cad-957a-4b9e-afe2-cf64a9b3632f" providerId="ADAL" clId="{19DB6BDC-DE60-45BE-B81E-505F98EA78F8}" dt="2024-01-09T13:23:46.501" v="1687" actId="1076"/>
          <ac:spMkLst>
            <pc:docMk/>
            <pc:sldMk cId="3657635718" sldId="2145707315"/>
            <ac:spMk id="20" creationId="{5F9CF03B-E08A-7839-1DC0-3608DF117260}"/>
          </ac:spMkLst>
        </pc:spChg>
        <pc:spChg chg="mod">
          <ac:chgData name="Kaija Merja" userId="9f573cad-957a-4b9e-afe2-cf64a9b3632f" providerId="ADAL" clId="{19DB6BDC-DE60-45BE-B81E-505F98EA78F8}" dt="2024-01-16T14:01:43.714" v="3205" actId="20577"/>
          <ac:spMkLst>
            <pc:docMk/>
            <pc:sldMk cId="3657635718" sldId="2145707315"/>
            <ac:spMk id="47" creationId="{B80B3548-D7F4-78E0-0D4E-0B42A83F1B1F}"/>
          </ac:spMkLst>
        </pc:spChg>
      </pc:sldChg>
      <pc:sldChg chg="addSp delSp modSp add mod modClrScheme chgLayout">
        <pc:chgData name="Kaija Merja" userId="9f573cad-957a-4b9e-afe2-cf64a9b3632f" providerId="ADAL" clId="{19DB6BDC-DE60-45BE-B81E-505F98EA78F8}" dt="2024-01-09T14:18:40.898" v="2958" actId="20577"/>
        <pc:sldMkLst>
          <pc:docMk/>
          <pc:sldMk cId="1782964744" sldId="2145707316"/>
        </pc:sldMkLst>
        <pc:spChg chg="mod">
          <ac:chgData name="Kaija Merja" userId="9f573cad-957a-4b9e-afe2-cf64a9b3632f" providerId="ADAL" clId="{19DB6BDC-DE60-45BE-B81E-505F98EA78F8}" dt="2024-01-09T13:31:58.678" v="1716" actId="20577"/>
          <ac:spMkLst>
            <pc:docMk/>
            <pc:sldMk cId="1782964744" sldId="2145707316"/>
            <ac:spMk id="2" creationId="{44A7DC22-F1E1-DB15-9D0D-48D6909A007A}"/>
          </ac:spMkLst>
        </pc:spChg>
        <pc:spChg chg="add del mod">
          <ac:chgData name="Kaija Merja" userId="9f573cad-957a-4b9e-afe2-cf64a9b3632f" providerId="ADAL" clId="{19DB6BDC-DE60-45BE-B81E-505F98EA78F8}" dt="2024-01-09T13:36:47.483" v="1805" actId="478"/>
          <ac:spMkLst>
            <pc:docMk/>
            <pc:sldMk cId="1782964744" sldId="2145707316"/>
            <ac:spMk id="3" creationId="{20264286-C1DF-7A72-E352-DF2175DA7AAF}"/>
          </ac:spMkLst>
        </pc:spChg>
        <pc:spChg chg="mod">
          <ac:chgData name="Kaija Merja" userId="9f573cad-957a-4b9e-afe2-cf64a9b3632f" providerId="ADAL" clId="{19DB6BDC-DE60-45BE-B81E-505F98EA78F8}" dt="2024-01-09T13:52:22.808" v="2426" actId="14100"/>
          <ac:spMkLst>
            <pc:docMk/>
            <pc:sldMk cId="1782964744" sldId="2145707316"/>
            <ac:spMk id="4" creationId="{D0482DA6-708B-7F62-0D9C-F113439697A4}"/>
          </ac:spMkLst>
        </pc:spChg>
        <pc:spChg chg="del">
          <ac:chgData name="Kaija Merja" userId="9f573cad-957a-4b9e-afe2-cf64a9b3632f" providerId="ADAL" clId="{19DB6BDC-DE60-45BE-B81E-505F98EA78F8}" dt="2024-01-09T13:45:08.029" v="2308" actId="478"/>
          <ac:spMkLst>
            <pc:docMk/>
            <pc:sldMk cId="1782964744" sldId="2145707316"/>
            <ac:spMk id="6" creationId="{594600DA-558B-B4B7-E7DF-AA82EF1C0912}"/>
          </ac:spMkLst>
        </pc:spChg>
        <pc:spChg chg="mod">
          <ac:chgData name="Kaija Merja" userId="9f573cad-957a-4b9e-afe2-cf64a9b3632f" providerId="ADAL" clId="{19DB6BDC-DE60-45BE-B81E-505F98EA78F8}" dt="2024-01-09T13:54:43.579" v="2466" actId="1076"/>
          <ac:spMkLst>
            <pc:docMk/>
            <pc:sldMk cId="1782964744" sldId="2145707316"/>
            <ac:spMk id="8" creationId="{7278DEB9-70D8-60EE-C857-F03A91D1A985}"/>
          </ac:spMkLst>
        </pc:spChg>
        <pc:spChg chg="add mod">
          <ac:chgData name="Kaija Merja" userId="9f573cad-957a-4b9e-afe2-cf64a9b3632f" providerId="ADAL" clId="{19DB6BDC-DE60-45BE-B81E-505F98EA78F8}" dt="2024-01-09T13:55:58.190" v="2492" actId="14100"/>
          <ac:spMkLst>
            <pc:docMk/>
            <pc:sldMk cId="1782964744" sldId="2145707316"/>
            <ac:spMk id="9" creationId="{2A045196-FD35-FB7A-4C06-F3FB2B5F2D25}"/>
          </ac:spMkLst>
        </pc:spChg>
        <pc:spChg chg="mod">
          <ac:chgData name="Kaija Merja" userId="9f573cad-957a-4b9e-afe2-cf64a9b3632f" providerId="ADAL" clId="{19DB6BDC-DE60-45BE-B81E-505F98EA78F8}" dt="2024-01-09T13:52:08.322" v="2420" actId="1076"/>
          <ac:spMkLst>
            <pc:docMk/>
            <pc:sldMk cId="1782964744" sldId="2145707316"/>
            <ac:spMk id="10" creationId="{101ED7B3-6F58-2177-494A-6F09EB560D1C}"/>
          </ac:spMkLst>
        </pc:spChg>
        <pc:spChg chg="mod">
          <ac:chgData name="Kaija Merja" userId="9f573cad-957a-4b9e-afe2-cf64a9b3632f" providerId="ADAL" clId="{19DB6BDC-DE60-45BE-B81E-505F98EA78F8}" dt="2024-01-09T14:02:56.575" v="2611" actId="1076"/>
          <ac:spMkLst>
            <pc:docMk/>
            <pc:sldMk cId="1782964744" sldId="2145707316"/>
            <ac:spMk id="11" creationId="{D892DE4E-FEE3-C977-D77B-7D8B39049898}"/>
          </ac:spMkLst>
        </pc:spChg>
        <pc:spChg chg="mod">
          <ac:chgData name="Kaija Merja" userId="9f573cad-957a-4b9e-afe2-cf64a9b3632f" providerId="ADAL" clId="{19DB6BDC-DE60-45BE-B81E-505F98EA78F8}" dt="2024-01-09T14:02:46.752" v="2609" actId="1076"/>
          <ac:spMkLst>
            <pc:docMk/>
            <pc:sldMk cId="1782964744" sldId="2145707316"/>
            <ac:spMk id="12" creationId="{76F1E7F6-8D29-3DC5-CF0B-87B3D7E99BBE}"/>
          </ac:spMkLst>
        </pc:spChg>
        <pc:spChg chg="del mod">
          <ac:chgData name="Kaija Merja" userId="9f573cad-957a-4b9e-afe2-cf64a9b3632f" providerId="ADAL" clId="{19DB6BDC-DE60-45BE-B81E-505F98EA78F8}" dt="2024-01-09T13:56:26.287" v="2494" actId="478"/>
          <ac:spMkLst>
            <pc:docMk/>
            <pc:sldMk cId="1782964744" sldId="2145707316"/>
            <ac:spMk id="14" creationId="{47BE6B0C-99DB-52F6-BF9A-C4F7729BBF94}"/>
          </ac:spMkLst>
        </pc:spChg>
        <pc:spChg chg="del mod">
          <ac:chgData name="Kaija Merja" userId="9f573cad-957a-4b9e-afe2-cf64a9b3632f" providerId="ADAL" clId="{19DB6BDC-DE60-45BE-B81E-505F98EA78F8}" dt="2024-01-09T13:56:27.251" v="2495" actId="478"/>
          <ac:spMkLst>
            <pc:docMk/>
            <pc:sldMk cId="1782964744" sldId="2145707316"/>
            <ac:spMk id="16" creationId="{5AC55547-B1C5-9F2F-B964-37561367A591}"/>
          </ac:spMkLst>
        </pc:spChg>
        <pc:spChg chg="add del mod">
          <ac:chgData name="Kaija Merja" userId="9f573cad-957a-4b9e-afe2-cf64a9b3632f" providerId="ADAL" clId="{19DB6BDC-DE60-45BE-B81E-505F98EA78F8}" dt="2024-01-09T13:57:42.449" v="2535" actId="478"/>
          <ac:spMkLst>
            <pc:docMk/>
            <pc:sldMk cId="1782964744" sldId="2145707316"/>
            <ac:spMk id="18" creationId="{2CFF0A21-6FEA-53C8-2EC7-85C794D38F9B}"/>
          </ac:spMkLst>
        </pc:spChg>
        <pc:spChg chg="add del mod">
          <ac:chgData name="Kaija Merja" userId="9f573cad-957a-4b9e-afe2-cf64a9b3632f" providerId="ADAL" clId="{19DB6BDC-DE60-45BE-B81E-505F98EA78F8}" dt="2024-01-09T14:00:17.200" v="2578" actId="478"/>
          <ac:spMkLst>
            <pc:docMk/>
            <pc:sldMk cId="1782964744" sldId="2145707316"/>
            <ac:spMk id="20" creationId="{C438C01B-A66E-EA3A-7461-CFA7648B0CF3}"/>
          </ac:spMkLst>
        </pc:spChg>
        <pc:spChg chg="del mod">
          <ac:chgData name="Kaija Merja" userId="9f573cad-957a-4b9e-afe2-cf64a9b3632f" providerId="ADAL" clId="{19DB6BDC-DE60-45BE-B81E-505F98EA78F8}" dt="2024-01-09T14:02:25.834" v="2599" actId="478"/>
          <ac:spMkLst>
            <pc:docMk/>
            <pc:sldMk cId="1782964744" sldId="2145707316"/>
            <ac:spMk id="22" creationId="{95DD7DBB-FA81-B095-F46A-47D614D1468F}"/>
          </ac:spMkLst>
        </pc:spChg>
        <pc:spChg chg="mod">
          <ac:chgData name="Kaija Merja" userId="9f573cad-957a-4b9e-afe2-cf64a9b3632f" providerId="ADAL" clId="{19DB6BDC-DE60-45BE-B81E-505F98EA78F8}" dt="2024-01-09T13:39:35.178" v="1900" actId="1076"/>
          <ac:spMkLst>
            <pc:docMk/>
            <pc:sldMk cId="1782964744" sldId="2145707316"/>
            <ac:spMk id="23" creationId="{F6FCEF83-9F4C-D32C-101A-CEFAA1B8FD11}"/>
          </ac:spMkLst>
        </pc:spChg>
        <pc:spChg chg="del mod">
          <ac:chgData name="Kaija Merja" userId="9f573cad-957a-4b9e-afe2-cf64a9b3632f" providerId="ADAL" clId="{19DB6BDC-DE60-45BE-B81E-505F98EA78F8}" dt="2024-01-09T14:02:27.144" v="2600" actId="478"/>
          <ac:spMkLst>
            <pc:docMk/>
            <pc:sldMk cId="1782964744" sldId="2145707316"/>
            <ac:spMk id="24" creationId="{A8BC4D83-1352-1974-3F43-BE5CAF0E316F}"/>
          </ac:spMkLst>
        </pc:spChg>
        <pc:spChg chg="del mod">
          <ac:chgData name="Kaija Merja" userId="9f573cad-957a-4b9e-afe2-cf64a9b3632f" providerId="ADAL" clId="{19DB6BDC-DE60-45BE-B81E-505F98EA78F8}" dt="2024-01-09T13:56:31.052" v="2499" actId="478"/>
          <ac:spMkLst>
            <pc:docMk/>
            <pc:sldMk cId="1782964744" sldId="2145707316"/>
            <ac:spMk id="25" creationId="{48655844-3A4E-DD64-4BB0-210DE85B68E6}"/>
          </ac:spMkLst>
        </pc:spChg>
        <pc:spChg chg="mod">
          <ac:chgData name="Kaija Merja" userId="9f573cad-957a-4b9e-afe2-cf64a9b3632f" providerId="ADAL" clId="{19DB6BDC-DE60-45BE-B81E-505F98EA78F8}" dt="2024-01-09T13:58:19.964" v="2544" actId="113"/>
          <ac:spMkLst>
            <pc:docMk/>
            <pc:sldMk cId="1782964744" sldId="2145707316"/>
            <ac:spMk id="26" creationId="{33997471-03B2-840A-8D4F-5D32F434D377}"/>
          </ac:spMkLst>
        </pc:spChg>
        <pc:spChg chg="mod">
          <ac:chgData name="Kaija Merja" userId="9f573cad-957a-4b9e-afe2-cf64a9b3632f" providerId="ADAL" clId="{19DB6BDC-DE60-45BE-B81E-505F98EA78F8}" dt="2024-01-09T13:53:52.524" v="2450" actId="1076"/>
          <ac:spMkLst>
            <pc:docMk/>
            <pc:sldMk cId="1782964744" sldId="2145707316"/>
            <ac:spMk id="27" creationId="{75AB1A87-FCC3-CB1D-1C7C-3C40839FFCF6}"/>
          </ac:spMkLst>
        </pc:spChg>
        <pc:spChg chg="mod">
          <ac:chgData name="Kaija Merja" userId="9f573cad-957a-4b9e-afe2-cf64a9b3632f" providerId="ADAL" clId="{19DB6BDC-DE60-45BE-B81E-505F98EA78F8}" dt="2024-01-09T13:53:54.974" v="2451" actId="1076"/>
          <ac:spMkLst>
            <pc:docMk/>
            <pc:sldMk cId="1782964744" sldId="2145707316"/>
            <ac:spMk id="28" creationId="{42A6D9B4-6D53-9C5F-E4DA-98564ED46E55}"/>
          </ac:spMkLst>
        </pc:spChg>
        <pc:spChg chg="mod">
          <ac:chgData name="Kaija Merja" userId="9f573cad-957a-4b9e-afe2-cf64a9b3632f" providerId="ADAL" clId="{19DB6BDC-DE60-45BE-B81E-505F98EA78F8}" dt="2024-01-09T13:55:51.498" v="2489" actId="14100"/>
          <ac:spMkLst>
            <pc:docMk/>
            <pc:sldMk cId="1782964744" sldId="2145707316"/>
            <ac:spMk id="29" creationId="{1058A4B8-A1DE-E4C4-AC7B-D70AF03A2506}"/>
          </ac:spMkLst>
        </pc:spChg>
        <pc:spChg chg="del mod">
          <ac:chgData name="Kaija Merja" userId="9f573cad-957a-4b9e-afe2-cf64a9b3632f" providerId="ADAL" clId="{19DB6BDC-DE60-45BE-B81E-505F98EA78F8}" dt="2024-01-09T13:56:24.699" v="2493" actId="478"/>
          <ac:spMkLst>
            <pc:docMk/>
            <pc:sldMk cId="1782964744" sldId="2145707316"/>
            <ac:spMk id="30" creationId="{3D0A08DC-C973-7A2C-889D-025E5AB6AF7B}"/>
          </ac:spMkLst>
        </pc:spChg>
        <pc:spChg chg="del mod">
          <ac:chgData name="Kaija Merja" userId="9f573cad-957a-4b9e-afe2-cf64a9b3632f" providerId="ADAL" clId="{19DB6BDC-DE60-45BE-B81E-505F98EA78F8}" dt="2024-01-09T13:56:28.214" v="2496" actId="478"/>
          <ac:spMkLst>
            <pc:docMk/>
            <pc:sldMk cId="1782964744" sldId="2145707316"/>
            <ac:spMk id="31" creationId="{BD24B053-7035-B72A-379C-944C583C4C19}"/>
          </ac:spMkLst>
        </pc:spChg>
        <pc:spChg chg="del mod">
          <ac:chgData name="Kaija Merja" userId="9f573cad-957a-4b9e-afe2-cf64a9b3632f" providerId="ADAL" clId="{19DB6BDC-DE60-45BE-B81E-505F98EA78F8}" dt="2024-01-09T13:56:30.318" v="2498" actId="478"/>
          <ac:spMkLst>
            <pc:docMk/>
            <pc:sldMk cId="1782964744" sldId="2145707316"/>
            <ac:spMk id="32" creationId="{0BF76057-0A7F-1192-7B04-D5667445E3B3}"/>
          </ac:spMkLst>
        </pc:spChg>
        <pc:spChg chg="del">
          <ac:chgData name="Kaija Merja" userId="9f573cad-957a-4b9e-afe2-cf64a9b3632f" providerId="ADAL" clId="{19DB6BDC-DE60-45BE-B81E-505F98EA78F8}" dt="2024-01-09T13:43:56.464" v="2284" actId="478"/>
          <ac:spMkLst>
            <pc:docMk/>
            <pc:sldMk cId="1782964744" sldId="2145707316"/>
            <ac:spMk id="33" creationId="{6D2BC86C-21C3-94E9-6B14-F9358717B5F9}"/>
          </ac:spMkLst>
        </pc:spChg>
        <pc:spChg chg="del">
          <ac:chgData name="Kaija Merja" userId="9f573cad-957a-4b9e-afe2-cf64a9b3632f" providerId="ADAL" clId="{19DB6BDC-DE60-45BE-B81E-505F98EA78F8}" dt="2024-01-09T13:43:57.769" v="2285" actId="478"/>
          <ac:spMkLst>
            <pc:docMk/>
            <pc:sldMk cId="1782964744" sldId="2145707316"/>
            <ac:spMk id="34" creationId="{5E62B46C-791A-E893-D545-C0EAF41B8C31}"/>
          </ac:spMkLst>
        </pc:spChg>
        <pc:spChg chg="add del mod">
          <ac:chgData name="Kaija Merja" userId="9f573cad-957a-4b9e-afe2-cf64a9b3632f" providerId="ADAL" clId="{19DB6BDC-DE60-45BE-B81E-505F98EA78F8}" dt="2024-01-09T14:02:30.668" v="2605" actId="478"/>
          <ac:spMkLst>
            <pc:docMk/>
            <pc:sldMk cId="1782964744" sldId="2145707316"/>
            <ac:spMk id="35" creationId="{4472C5DD-105E-71BB-F1CB-8CFDD373D2A1}"/>
          </ac:spMkLst>
        </pc:spChg>
        <pc:spChg chg="add mod">
          <ac:chgData name="Kaija Merja" userId="9f573cad-957a-4b9e-afe2-cf64a9b3632f" providerId="ADAL" clId="{19DB6BDC-DE60-45BE-B81E-505F98EA78F8}" dt="2024-01-09T13:55:55.755" v="2491" actId="1076"/>
          <ac:spMkLst>
            <pc:docMk/>
            <pc:sldMk cId="1782964744" sldId="2145707316"/>
            <ac:spMk id="36" creationId="{98EA9B46-D437-88AB-CD16-57E0C07F1869}"/>
          </ac:spMkLst>
        </pc:spChg>
        <pc:spChg chg="add del mod">
          <ac:chgData name="Kaija Merja" userId="9f573cad-957a-4b9e-afe2-cf64a9b3632f" providerId="ADAL" clId="{19DB6BDC-DE60-45BE-B81E-505F98EA78F8}" dt="2024-01-09T13:57:40.954" v="2533" actId="478"/>
          <ac:spMkLst>
            <pc:docMk/>
            <pc:sldMk cId="1782964744" sldId="2145707316"/>
            <ac:spMk id="37" creationId="{B161E959-2DA0-DD00-9F77-6E6C43CE7387}"/>
          </ac:spMkLst>
        </pc:spChg>
        <pc:spChg chg="add del mod">
          <ac:chgData name="Kaija Merja" userId="9f573cad-957a-4b9e-afe2-cf64a9b3632f" providerId="ADAL" clId="{19DB6BDC-DE60-45BE-B81E-505F98EA78F8}" dt="2024-01-09T14:00:18.117" v="2579" actId="478"/>
          <ac:spMkLst>
            <pc:docMk/>
            <pc:sldMk cId="1782964744" sldId="2145707316"/>
            <ac:spMk id="38" creationId="{ED6BFAE0-2A74-9C0D-8CF9-9A4C993E1926}"/>
          </ac:spMkLst>
        </pc:spChg>
        <pc:spChg chg="add del mod">
          <ac:chgData name="Kaija Merja" userId="9f573cad-957a-4b9e-afe2-cf64a9b3632f" providerId="ADAL" clId="{19DB6BDC-DE60-45BE-B81E-505F98EA78F8}" dt="2024-01-09T14:02:31.386" v="2606" actId="478"/>
          <ac:spMkLst>
            <pc:docMk/>
            <pc:sldMk cId="1782964744" sldId="2145707316"/>
            <ac:spMk id="39" creationId="{632581E5-6137-83AB-156F-E771A1999664}"/>
          </ac:spMkLst>
        </pc:spChg>
        <pc:spChg chg="add mod">
          <ac:chgData name="Kaija Merja" userId="9f573cad-957a-4b9e-afe2-cf64a9b3632f" providerId="ADAL" clId="{19DB6BDC-DE60-45BE-B81E-505F98EA78F8}" dt="2024-01-09T13:55:21.101" v="2484" actId="1076"/>
          <ac:spMkLst>
            <pc:docMk/>
            <pc:sldMk cId="1782964744" sldId="2145707316"/>
            <ac:spMk id="40" creationId="{60B07777-1593-1B00-4F5E-997044BA63F4}"/>
          </ac:spMkLst>
        </pc:spChg>
        <pc:spChg chg="add mod">
          <ac:chgData name="Kaija Merja" userId="9f573cad-957a-4b9e-afe2-cf64a9b3632f" providerId="ADAL" clId="{19DB6BDC-DE60-45BE-B81E-505F98EA78F8}" dt="2024-01-09T13:53:47.159" v="2449" actId="255"/>
          <ac:spMkLst>
            <pc:docMk/>
            <pc:sldMk cId="1782964744" sldId="2145707316"/>
            <ac:spMk id="41" creationId="{B3C8798C-57A2-C0C8-52E3-DC48C3789B9A}"/>
          </ac:spMkLst>
        </pc:spChg>
        <pc:spChg chg="add mod">
          <ac:chgData name="Kaija Merja" userId="9f573cad-957a-4b9e-afe2-cf64a9b3632f" providerId="ADAL" clId="{19DB6BDC-DE60-45BE-B81E-505F98EA78F8}" dt="2024-01-09T13:55:30.408" v="2487" actId="1076"/>
          <ac:spMkLst>
            <pc:docMk/>
            <pc:sldMk cId="1782964744" sldId="2145707316"/>
            <ac:spMk id="42" creationId="{DA9B6011-B4D1-E72E-C2F0-4C61B914EB5A}"/>
          </ac:spMkLst>
        </pc:spChg>
        <pc:spChg chg="add mod">
          <ac:chgData name="Kaija Merja" userId="9f573cad-957a-4b9e-afe2-cf64a9b3632f" providerId="ADAL" clId="{19DB6BDC-DE60-45BE-B81E-505F98EA78F8}" dt="2024-01-09T13:55:27.141" v="2486" actId="1076"/>
          <ac:spMkLst>
            <pc:docMk/>
            <pc:sldMk cId="1782964744" sldId="2145707316"/>
            <ac:spMk id="43" creationId="{E7247B45-2116-9391-0D7A-EC129E9622AF}"/>
          </ac:spMkLst>
        </pc:spChg>
        <pc:spChg chg="add mod">
          <ac:chgData name="Kaija Merja" userId="9f573cad-957a-4b9e-afe2-cf64a9b3632f" providerId="ADAL" clId="{19DB6BDC-DE60-45BE-B81E-505F98EA78F8}" dt="2024-01-09T14:02:39.215" v="2608" actId="14100"/>
          <ac:spMkLst>
            <pc:docMk/>
            <pc:sldMk cId="1782964744" sldId="2145707316"/>
            <ac:spMk id="44" creationId="{192C7B9D-9F05-144E-6F8E-7F308D3D6F21}"/>
          </ac:spMkLst>
        </pc:spChg>
        <pc:spChg chg="add mod">
          <ac:chgData name="Kaija Merja" userId="9f573cad-957a-4b9e-afe2-cf64a9b3632f" providerId="ADAL" clId="{19DB6BDC-DE60-45BE-B81E-505F98EA78F8}" dt="2024-01-09T14:02:35.067" v="2607" actId="14100"/>
          <ac:spMkLst>
            <pc:docMk/>
            <pc:sldMk cId="1782964744" sldId="2145707316"/>
            <ac:spMk id="45" creationId="{3FC3ADF3-8A26-2DC9-8B3D-A2AE23DB3DD1}"/>
          </ac:spMkLst>
        </pc:spChg>
        <pc:spChg chg="add mod">
          <ac:chgData name="Kaija Merja" userId="9f573cad-957a-4b9e-afe2-cf64a9b3632f" providerId="ADAL" clId="{19DB6BDC-DE60-45BE-B81E-505F98EA78F8}" dt="2024-01-09T13:57:33.601" v="2529" actId="1076"/>
          <ac:spMkLst>
            <pc:docMk/>
            <pc:sldMk cId="1782964744" sldId="2145707316"/>
            <ac:spMk id="46" creationId="{D13141C4-60C2-1DE9-0F66-6A9AB53ACDD7}"/>
          </ac:spMkLst>
        </pc:spChg>
        <pc:spChg chg="add mod">
          <ac:chgData name="Kaija Merja" userId="9f573cad-957a-4b9e-afe2-cf64a9b3632f" providerId="ADAL" clId="{19DB6BDC-DE60-45BE-B81E-505F98EA78F8}" dt="2024-01-09T13:57:38.719" v="2532" actId="14100"/>
          <ac:spMkLst>
            <pc:docMk/>
            <pc:sldMk cId="1782964744" sldId="2145707316"/>
            <ac:spMk id="47" creationId="{115D29CD-6964-8A2E-30BF-4B54084C306E}"/>
          </ac:spMkLst>
        </pc:spChg>
        <pc:spChg chg="add del mod">
          <ac:chgData name="Kaija Merja" userId="9f573cad-957a-4b9e-afe2-cf64a9b3632f" providerId="ADAL" clId="{19DB6BDC-DE60-45BE-B81E-505F98EA78F8}" dt="2024-01-09T14:02:28.195" v="2601" actId="478"/>
          <ac:spMkLst>
            <pc:docMk/>
            <pc:sldMk cId="1782964744" sldId="2145707316"/>
            <ac:spMk id="48" creationId="{3028926B-C9DB-AF6F-BC1D-A951FF53614C}"/>
          </ac:spMkLst>
        </pc:spChg>
        <pc:spChg chg="add del mod">
          <ac:chgData name="Kaija Merja" userId="9f573cad-957a-4b9e-afe2-cf64a9b3632f" providerId="ADAL" clId="{19DB6BDC-DE60-45BE-B81E-505F98EA78F8}" dt="2024-01-09T14:02:28.840" v="2602" actId="478"/>
          <ac:spMkLst>
            <pc:docMk/>
            <pc:sldMk cId="1782964744" sldId="2145707316"/>
            <ac:spMk id="49" creationId="{813340C9-FDDE-E2C6-B5B6-CF9226E98B06}"/>
          </ac:spMkLst>
        </pc:spChg>
        <pc:spChg chg="add mod">
          <ac:chgData name="Kaija Merja" userId="9f573cad-957a-4b9e-afe2-cf64a9b3632f" providerId="ADAL" clId="{19DB6BDC-DE60-45BE-B81E-505F98EA78F8}" dt="2024-01-09T13:59:15.536" v="2567" actId="207"/>
          <ac:spMkLst>
            <pc:docMk/>
            <pc:sldMk cId="1782964744" sldId="2145707316"/>
            <ac:spMk id="50" creationId="{FC7BE4D6-B375-B4BA-EBB0-8218EC8CE55F}"/>
          </ac:spMkLst>
        </pc:spChg>
        <pc:spChg chg="add mod">
          <ac:chgData name="Kaija Merja" userId="9f573cad-957a-4b9e-afe2-cf64a9b3632f" providerId="ADAL" clId="{19DB6BDC-DE60-45BE-B81E-505F98EA78F8}" dt="2024-01-09T13:58:58.598" v="2566" actId="20577"/>
          <ac:spMkLst>
            <pc:docMk/>
            <pc:sldMk cId="1782964744" sldId="2145707316"/>
            <ac:spMk id="51" creationId="{B0B62FC3-AAFA-FE1E-6751-138DAFDADA99}"/>
          </ac:spMkLst>
        </pc:spChg>
        <pc:spChg chg="add del mod">
          <ac:chgData name="Kaija Merja" userId="9f573cad-957a-4b9e-afe2-cf64a9b3632f" providerId="ADAL" clId="{19DB6BDC-DE60-45BE-B81E-505F98EA78F8}" dt="2024-01-09T14:02:29.309" v="2603" actId="478"/>
          <ac:spMkLst>
            <pc:docMk/>
            <pc:sldMk cId="1782964744" sldId="2145707316"/>
            <ac:spMk id="52" creationId="{957AD894-E08F-19CC-DBFE-0CB9601788FE}"/>
          </ac:spMkLst>
        </pc:spChg>
        <pc:spChg chg="add del mod">
          <ac:chgData name="Kaija Merja" userId="9f573cad-957a-4b9e-afe2-cf64a9b3632f" providerId="ADAL" clId="{19DB6BDC-DE60-45BE-B81E-505F98EA78F8}" dt="2024-01-09T14:02:29.741" v="2604" actId="478"/>
          <ac:spMkLst>
            <pc:docMk/>
            <pc:sldMk cId="1782964744" sldId="2145707316"/>
            <ac:spMk id="53" creationId="{02FF4E14-7214-9A9D-B103-D037AE37B057}"/>
          </ac:spMkLst>
        </pc:spChg>
        <pc:spChg chg="add mod">
          <ac:chgData name="Kaija Merja" userId="9f573cad-957a-4b9e-afe2-cf64a9b3632f" providerId="ADAL" clId="{19DB6BDC-DE60-45BE-B81E-505F98EA78F8}" dt="2024-01-09T14:04:02.553" v="2630" actId="1076"/>
          <ac:spMkLst>
            <pc:docMk/>
            <pc:sldMk cId="1782964744" sldId="2145707316"/>
            <ac:spMk id="54" creationId="{AFFA6585-0371-114E-3E3B-4611532C139D}"/>
          </ac:spMkLst>
        </pc:spChg>
        <pc:spChg chg="add mod">
          <ac:chgData name="Kaija Merja" userId="9f573cad-957a-4b9e-afe2-cf64a9b3632f" providerId="ADAL" clId="{19DB6BDC-DE60-45BE-B81E-505F98EA78F8}" dt="2024-01-09T14:04:35.808" v="2640" actId="1076"/>
          <ac:spMkLst>
            <pc:docMk/>
            <pc:sldMk cId="1782964744" sldId="2145707316"/>
            <ac:spMk id="55" creationId="{DF49BA76-B093-868E-191D-B638AC6AA66F}"/>
          </ac:spMkLst>
        </pc:spChg>
        <pc:spChg chg="add del mod ord">
          <ac:chgData name="Kaija Merja" userId="9f573cad-957a-4b9e-afe2-cf64a9b3632f" providerId="ADAL" clId="{19DB6BDC-DE60-45BE-B81E-505F98EA78F8}" dt="2024-01-09T14:04:16.903" v="2633" actId="700"/>
          <ac:spMkLst>
            <pc:docMk/>
            <pc:sldMk cId="1782964744" sldId="2145707316"/>
            <ac:spMk id="56" creationId="{EAD82F31-D6C3-F2D7-DA64-6428D63BF106}"/>
          </ac:spMkLst>
        </pc:spChg>
        <pc:spChg chg="add del mod ord">
          <ac:chgData name="Kaija Merja" userId="9f573cad-957a-4b9e-afe2-cf64a9b3632f" providerId="ADAL" clId="{19DB6BDC-DE60-45BE-B81E-505F98EA78F8}" dt="2024-01-09T14:04:16.903" v="2633" actId="700"/>
          <ac:spMkLst>
            <pc:docMk/>
            <pc:sldMk cId="1782964744" sldId="2145707316"/>
            <ac:spMk id="57" creationId="{36A65AE5-83CD-4CE8-02EE-7FF1E9A81155}"/>
          </ac:spMkLst>
        </pc:spChg>
        <pc:spChg chg="add mod">
          <ac:chgData name="Kaija Merja" userId="9f573cad-957a-4b9e-afe2-cf64a9b3632f" providerId="ADAL" clId="{19DB6BDC-DE60-45BE-B81E-505F98EA78F8}" dt="2024-01-09T14:04:39.912" v="2641" actId="1076"/>
          <ac:spMkLst>
            <pc:docMk/>
            <pc:sldMk cId="1782964744" sldId="2145707316"/>
            <ac:spMk id="58" creationId="{16380CFF-C2A2-21B8-2658-7D7F99A050D4}"/>
          </ac:spMkLst>
        </pc:spChg>
        <pc:spChg chg="add mod">
          <ac:chgData name="Kaija Merja" userId="9f573cad-957a-4b9e-afe2-cf64a9b3632f" providerId="ADAL" clId="{19DB6BDC-DE60-45BE-B81E-505F98EA78F8}" dt="2024-01-09T14:05:00.367" v="2648" actId="1076"/>
          <ac:spMkLst>
            <pc:docMk/>
            <pc:sldMk cId="1782964744" sldId="2145707316"/>
            <ac:spMk id="59" creationId="{F7319F2B-D75E-CE1A-00BE-35F21FBE2FB9}"/>
          </ac:spMkLst>
        </pc:spChg>
        <pc:spChg chg="add mod">
          <ac:chgData name="Kaija Merja" userId="9f573cad-957a-4b9e-afe2-cf64a9b3632f" providerId="ADAL" clId="{19DB6BDC-DE60-45BE-B81E-505F98EA78F8}" dt="2024-01-09T14:17:36.692" v="2924" actId="207"/>
          <ac:spMkLst>
            <pc:docMk/>
            <pc:sldMk cId="1782964744" sldId="2145707316"/>
            <ac:spMk id="60" creationId="{91BF88EC-FB59-2B39-FD48-E99EEADAE2B9}"/>
          </ac:spMkLst>
        </pc:spChg>
        <pc:spChg chg="add mod">
          <ac:chgData name="Kaija Merja" userId="9f573cad-957a-4b9e-afe2-cf64a9b3632f" providerId="ADAL" clId="{19DB6BDC-DE60-45BE-B81E-505F98EA78F8}" dt="2024-01-09T14:17:10.345" v="2923" actId="20577"/>
          <ac:spMkLst>
            <pc:docMk/>
            <pc:sldMk cId="1782964744" sldId="2145707316"/>
            <ac:spMk id="61" creationId="{2CB23C9D-1497-FB80-8E61-A779B6571074}"/>
          </ac:spMkLst>
        </pc:spChg>
        <pc:spChg chg="add mod">
          <ac:chgData name="Kaija Merja" userId="9f573cad-957a-4b9e-afe2-cf64a9b3632f" providerId="ADAL" clId="{19DB6BDC-DE60-45BE-B81E-505F98EA78F8}" dt="2024-01-09T14:18:02.805" v="2942" actId="207"/>
          <ac:spMkLst>
            <pc:docMk/>
            <pc:sldMk cId="1782964744" sldId="2145707316"/>
            <ac:spMk id="62" creationId="{62D3D9CA-0C7E-9679-7C74-E70330746AFB}"/>
          </ac:spMkLst>
        </pc:spChg>
        <pc:spChg chg="add mod">
          <ac:chgData name="Kaija Merja" userId="9f573cad-957a-4b9e-afe2-cf64a9b3632f" providerId="ADAL" clId="{19DB6BDC-DE60-45BE-B81E-505F98EA78F8}" dt="2024-01-09T14:18:26.640" v="2950" actId="207"/>
          <ac:spMkLst>
            <pc:docMk/>
            <pc:sldMk cId="1782964744" sldId="2145707316"/>
            <ac:spMk id="63" creationId="{B07411F1-B07B-757D-32B9-C701DAED22B5}"/>
          </ac:spMkLst>
        </pc:spChg>
        <pc:spChg chg="add mod">
          <ac:chgData name="Kaija Merja" userId="9f573cad-957a-4b9e-afe2-cf64a9b3632f" providerId="ADAL" clId="{19DB6BDC-DE60-45BE-B81E-505F98EA78F8}" dt="2024-01-09T14:17:59.243" v="2941" actId="20577"/>
          <ac:spMkLst>
            <pc:docMk/>
            <pc:sldMk cId="1782964744" sldId="2145707316"/>
            <ac:spMk id="64" creationId="{13E595AD-E26B-1DDB-46B0-8E3067952724}"/>
          </ac:spMkLst>
        </pc:spChg>
        <pc:spChg chg="add mod">
          <ac:chgData name="Kaija Merja" userId="9f573cad-957a-4b9e-afe2-cf64a9b3632f" providerId="ADAL" clId="{19DB6BDC-DE60-45BE-B81E-505F98EA78F8}" dt="2024-01-09T14:18:40.898" v="2958" actId="20577"/>
          <ac:spMkLst>
            <pc:docMk/>
            <pc:sldMk cId="1782964744" sldId="2145707316"/>
            <ac:spMk id="65" creationId="{356FBA74-F650-2F3D-9902-E2CC0922C6A1}"/>
          </ac:spMkLst>
        </pc:spChg>
      </pc:sldChg>
      <pc:sldChg chg="modSp add mod">
        <pc:chgData name="Kaija Merja" userId="9f573cad-957a-4b9e-afe2-cf64a9b3632f" providerId="ADAL" clId="{19DB6BDC-DE60-45BE-B81E-505F98EA78F8}" dt="2024-01-16T14:06:58.401" v="3261" actId="20577"/>
        <pc:sldMkLst>
          <pc:docMk/>
          <pc:sldMk cId="2322792940" sldId="2145707317"/>
        </pc:sldMkLst>
        <pc:spChg chg="mod">
          <ac:chgData name="Kaija Merja" userId="9f573cad-957a-4b9e-afe2-cf64a9b3632f" providerId="ADAL" clId="{19DB6BDC-DE60-45BE-B81E-505F98EA78F8}" dt="2024-01-09T13:32:23.580" v="1737" actId="20577"/>
          <ac:spMkLst>
            <pc:docMk/>
            <pc:sldMk cId="2322792940" sldId="2145707317"/>
            <ac:spMk id="2" creationId="{D96C3292-0614-7598-7504-67A7E13A9E7D}"/>
          </ac:spMkLst>
        </pc:spChg>
        <pc:spChg chg="mod">
          <ac:chgData name="Kaija Merja" userId="9f573cad-957a-4b9e-afe2-cf64a9b3632f" providerId="ADAL" clId="{19DB6BDC-DE60-45BE-B81E-505F98EA78F8}" dt="2024-01-16T14:03:54.469" v="3250" actId="113"/>
          <ac:spMkLst>
            <pc:docMk/>
            <pc:sldMk cId="2322792940" sldId="2145707317"/>
            <ac:spMk id="12" creationId="{F04E036D-93F6-1A9C-F1E3-12E6A2CA4221}"/>
          </ac:spMkLst>
        </pc:spChg>
        <pc:spChg chg="mod">
          <ac:chgData name="Kaija Merja" userId="9f573cad-957a-4b9e-afe2-cf64a9b3632f" providerId="ADAL" clId="{19DB6BDC-DE60-45BE-B81E-505F98EA78F8}" dt="2024-01-16T14:05:07.398" v="3255" actId="1076"/>
          <ac:spMkLst>
            <pc:docMk/>
            <pc:sldMk cId="2322792940" sldId="2145707317"/>
            <ac:spMk id="36" creationId="{3AEE50AF-67BB-583A-4D86-7BA340606196}"/>
          </ac:spMkLst>
        </pc:spChg>
        <pc:spChg chg="mod">
          <ac:chgData name="Kaija Merja" userId="9f573cad-957a-4b9e-afe2-cf64a9b3632f" providerId="ADAL" clId="{19DB6BDC-DE60-45BE-B81E-505F98EA78F8}" dt="2024-01-16T14:06:58.401" v="3261" actId="20577"/>
          <ac:spMkLst>
            <pc:docMk/>
            <pc:sldMk cId="2322792940" sldId="2145707317"/>
            <ac:spMk id="38" creationId="{2D7FC9EB-29D0-90AC-B82F-28A92AC5AA93}"/>
          </ac:spMkLst>
        </pc:spChg>
      </pc:sldChg>
      <pc:sldChg chg="delSp modSp add mod ord">
        <pc:chgData name="Kaija Merja" userId="9f573cad-957a-4b9e-afe2-cf64a9b3632f" providerId="ADAL" clId="{19DB6BDC-DE60-45BE-B81E-505F98EA78F8}" dt="2024-01-09T14:20:17.673" v="3006" actId="1076"/>
        <pc:sldMkLst>
          <pc:docMk/>
          <pc:sldMk cId="888558976" sldId="2145707318"/>
        </pc:sldMkLst>
        <pc:spChg chg="mod">
          <ac:chgData name="Kaija Merja" userId="9f573cad-957a-4b9e-afe2-cf64a9b3632f" providerId="ADAL" clId="{19DB6BDC-DE60-45BE-B81E-505F98EA78F8}" dt="2024-01-09T14:19:44.125" v="2999" actId="1076"/>
          <ac:spMkLst>
            <pc:docMk/>
            <pc:sldMk cId="888558976" sldId="2145707318"/>
            <ac:spMk id="2" creationId="{44A7DC22-F1E1-DB15-9D0D-48D6909A007A}"/>
          </ac:spMkLst>
        </pc:spChg>
        <pc:spChg chg="mod">
          <ac:chgData name="Kaija Merja" userId="9f573cad-957a-4b9e-afe2-cf64a9b3632f" providerId="ADAL" clId="{19DB6BDC-DE60-45BE-B81E-505F98EA78F8}" dt="2024-01-09T14:19:53.711" v="3004"/>
          <ac:spMkLst>
            <pc:docMk/>
            <pc:sldMk cId="888558976" sldId="2145707318"/>
            <ac:spMk id="4" creationId="{D0482DA6-708B-7F62-0D9C-F113439697A4}"/>
          </ac:spMkLst>
        </pc:spChg>
        <pc:spChg chg="mod">
          <ac:chgData name="Kaija Merja" userId="9f573cad-957a-4b9e-afe2-cf64a9b3632f" providerId="ADAL" clId="{19DB6BDC-DE60-45BE-B81E-505F98EA78F8}" dt="2024-01-09T14:20:12.087" v="3005" actId="207"/>
          <ac:spMkLst>
            <pc:docMk/>
            <pc:sldMk cId="888558976" sldId="2145707318"/>
            <ac:spMk id="5" creationId="{A3361E82-03D1-A1CA-839C-8FA98F4A516D}"/>
          </ac:spMkLst>
        </pc:spChg>
        <pc:spChg chg="mod">
          <ac:chgData name="Kaija Merja" userId="9f573cad-957a-4b9e-afe2-cf64a9b3632f" providerId="ADAL" clId="{19DB6BDC-DE60-45BE-B81E-505F98EA78F8}" dt="2024-01-09T14:20:17.673" v="3006" actId="1076"/>
          <ac:spMkLst>
            <pc:docMk/>
            <pc:sldMk cId="888558976" sldId="2145707318"/>
            <ac:spMk id="23" creationId="{F6FCEF83-9F4C-D32C-101A-CEFAA1B8FD11}"/>
          </ac:spMkLst>
        </pc:spChg>
        <pc:spChg chg="del mod">
          <ac:chgData name="Kaija Merja" userId="9f573cad-957a-4b9e-afe2-cf64a9b3632f" providerId="ADAL" clId="{19DB6BDC-DE60-45BE-B81E-505F98EA78F8}" dt="2024-01-09T14:19:50.540" v="3003"/>
          <ac:spMkLst>
            <pc:docMk/>
            <pc:sldMk cId="888558976" sldId="2145707318"/>
            <ac:spMk id="26" creationId="{33997471-03B2-840A-8D4F-5D32F434D377}"/>
          </ac:spMkLst>
        </pc:spChg>
      </pc:sldChg>
      <pc:sldChg chg="modSp add mod">
        <pc:chgData name="Kaija Merja" userId="9f573cad-957a-4b9e-afe2-cf64a9b3632f" providerId="ADAL" clId="{19DB6BDC-DE60-45BE-B81E-505F98EA78F8}" dt="2024-01-16T14:04:34.340" v="3253" actId="1076"/>
        <pc:sldMkLst>
          <pc:docMk/>
          <pc:sldMk cId="23578584" sldId="2145707319"/>
        </pc:sldMkLst>
        <pc:spChg chg="mod">
          <ac:chgData name="Kaija Merja" userId="9f573cad-957a-4b9e-afe2-cf64a9b3632f" providerId="ADAL" clId="{19DB6BDC-DE60-45BE-B81E-505F98EA78F8}" dt="2024-01-09T14:20:44.589" v="3010" actId="27636"/>
          <ac:spMkLst>
            <pc:docMk/>
            <pc:sldMk cId="23578584" sldId="2145707319"/>
            <ac:spMk id="2" creationId="{44A7DC22-F1E1-DB15-9D0D-48D6909A007A}"/>
          </ac:spMkLst>
        </pc:spChg>
        <pc:spChg chg="mod">
          <ac:chgData name="Kaija Merja" userId="9f573cad-957a-4b9e-afe2-cf64a9b3632f" providerId="ADAL" clId="{19DB6BDC-DE60-45BE-B81E-505F98EA78F8}" dt="2024-01-16T14:04:34.340" v="3253" actId="1076"/>
          <ac:spMkLst>
            <pc:docMk/>
            <pc:sldMk cId="23578584" sldId="2145707319"/>
            <ac:spMk id="3" creationId="{2369BEB5-56C4-A0CC-EFDE-DE8D5C47FC43}"/>
          </ac:spMkLst>
        </pc:spChg>
        <pc:spChg chg="mod">
          <ac:chgData name="Kaija Merja" userId="9f573cad-957a-4b9e-afe2-cf64a9b3632f" providerId="ADAL" clId="{19DB6BDC-DE60-45BE-B81E-505F98EA78F8}" dt="2024-01-09T14:20:53.467" v="3012" actId="20577"/>
          <ac:spMkLst>
            <pc:docMk/>
            <pc:sldMk cId="23578584" sldId="2145707319"/>
            <ac:spMk id="8" creationId="{7278DEB9-70D8-60EE-C857-F03A91D1A985}"/>
          </ac:spMkLst>
        </pc:spChg>
        <pc:spChg chg="mod">
          <ac:chgData name="Kaija Merja" userId="9f573cad-957a-4b9e-afe2-cf64a9b3632f" providerId="ADAL" clId="{19DB6BDC-DE60-45BE-B81E-505F98EA78F8}" dt="2024-01-09T14:20:57.942" v="3022" actId="20577"/>
          <ac:spMkLst>
            <pc:docMk/>
            <pc:sldMk cId="23578584" sldId="2145707319"/>
            <ac:spMk id="14" creationId="{47BE6B0C-99DB-52F6-BF9A-C4F7729BBF94}"/>
          </ac:spMkLst>
        </pc:spChg>
        <pc:spChg chg="mod">
          <ac:chgData name="Kaija Merja" userId="9f573cad-957a-4b9e-afe2-cf64a9b3632f" providerId="ADAL" clId="{19DB6BDC-DE60-45BE-B81E-505F98EA78F8}" dt="2024-01-09T14:20:59.504" v="3025" actId="20577"/>
          <ac:spMkLst>
            <pc:docMk/>
            <pc:sldMk cId="23578584" sldId="2145707319"/>
            <ac:spMk id="16" creationId="{5AC55547-B1C5-9F2F-B964-37561367A591}"/>
          </ac:spMkLst>
        </pc:spChg>
        <pc:spChg chg="mod">
          <ac:chgData name="Kaija Merja" userId="9f573cad-957a-4b9e-afe2-cf64a9b3632f" providerId="ADAL" clId="{19DB6BDC-DE60-45BE-B81E-505F98EA78F8}" dt="2024-01-09T14:21:01.866" v="3030" actId="20577"/>
          <ac:spMkLst>
            <pc:docMk/>
            <pc:sldMk cId="23578584" sldId="2145707319"/>
            <ac:spMk id="25" creationId="{48655844-3A4E-DD64-4BB0-210DE85B68E6}"/>
          </ac:spMkLst>
        </pc:spChg>
        <pc:spChg chg="mod">
          <ac:chgData name="Kaija Merja" userId="9f573cad-957a-4b9e-afe2-cf64a9b3632f" providerId="ADAL" clId="{19DB6BDC-DE60-45BE-B81E-505F98EA78F8}" dt="2024-01-09T14:20:54.669" v="3015" actId="20577"/>
          <ac:spMkLst>
            <pc:docMk/>
            <pc:sldMk cId="23578584" sldId="2145707319"/>
            <ac:spMk id="29" creationId="{1058A4B8-A1DE-E4C4-AC7B-D70AF03A2506}"/>
          </ac:spMkLst>
        </pc:spChg>
        <pc:spChg chg="mod">
          <ac:chgData name="Kaija Merja" userId="9f573cad-957a-4b9e-afe2-cf64a9b3632f" providerId="ADAL" clId="{19DB6BDC-DE60-45BE-B81E-505F98EA78F8}" dt="2024-01-09T14:20:56.143" v="3018" actId="20577"/>
          <ac:spMkLst>
            <pc:docMk/>
            <pc:sldMk cId="23578584" sldId="2145707319"/>
            <ac:spMk id="30" creationId="{3D0A08DC-C973-7A2C-889D-025E5AB6AF7B}"/>
          </ac:spMkLst>
        </pc:spChg>
        <pc:spChg chg="mod">
          <ac:chgData name="Kaija Merja" userId="9f573cad-957a-4b9e-afe2-cf64a9b3632f" providerId="ADAL" clId="{19DB6BDC-DE60-45BE-B81E-505F98EA78F8}" dt="2024-01-09T14:21:00.538" v="3027" actId="20577"/>
          <ac:spMkLst>
            <pc:docMk/>
            <pc:sldMk cId="23578584" sldId="2145707319"/>
            <ac:spMk id="31" creationId="{BD24B053-7035-B72A-379C-944C583C4C19}"/>
          </ac:spMkLst>
        </pc:spChg>
        <pc:spChg chg="mod">
          <ac:chgData name="Kaija Merja" userId="9f573cad-957a-4b9e-afe2-cf64a9b3632f" providerId="ADAL" clId="{19DB6BDC-DE60-45BE-B81E-505F98EA78F8}" dt="2024-01-09T14:21:04.471" v="3033" actId="20577"/>
          <ac:spMkLst>
            <pc:docMk/>
            <pc:sldMk cId="23578584" sldId="2145707319"/>
            <ac:spMk id="32" creationId="{0BF76057-0A7F-1192-7B04-D5667445E3B3}"/>
          </ac:spMkLst>
        </pc:spChg>
        <pc:spChg chg="mod">
          <ac:chgData name="Kaija Merja" userId="9f573cad-957a-4b9e-afe2-cf64a9b3632f" providerId="ADAL" clId="{19DB6BDC-DE60-45BE-B81E-505F98EA78F8}" dt="2024-01-09T14:21:08.544" v="3034" actId="1076"/>
          <ac:spMkLst>
            <pc:docMk/>
            <pc:sldMk cId="23578584" sldId="2145707319"/>
            <ac:spMk id="34" creationId="{5E62B46C-791A-E893-D545-C0EAF41B8C31}"/>
          </ac:spMkLst>
        </pc:spChg>
      </pc:sldChg>
      <pc:sldChg chg="ord">
        <pc:chgData name="Kaija Merja" userId="9f573cad-957a-4b9e-afe2-cf64a9b3632f" providerId="ADAL" clId="{19DB6BDC-DE60-45BE-B81E-505F98EA78F8}" dt="2024-01-16T14:12:48.837" v="3329"/>
        <pc:sldMkLst>
          <pc:docMk/>
          <pc:sldMk cId="3130707725" sldId="2145707330"/>
        </pc:sldMkLst>
      </pc:sldChg>
      <pc:sldChg chg="ord">
        <pc:chgData name="Kaija Merja" userId="9f573cad-957a-4b9e-afe2-cf64a9b3632f" providerId="ADAL" clId="{19DB6BDC-DE60-45BE-B81E-505F98EA78F8}" dt="2024-01-16T14:10:26.453" v="3325"/>
        <pc:sldMkLst>
          <pc:docMk/>
          <pc:sldMk cId="3809192370" sldId="2145707334"/>
        </pc:sldMkLst>
      </pc:sldChg>
      <pc:sldChg chg="ord">
        <pc:chgData name="Kaija Merja" userId="9f573cad-957a-4b9e-afe2-cf64a9b3632f" providerId="ADAL" clId="{19DB6BDC-DE60-45BE-B81E-505F98EA78F8}" dt="2024-01-16T14:10:16.803" v="3319"/>
        <pc:sldMkLst>
          <pc:docMk/>
          <pc:sldMk cId="2797685449" sldId="2145707336"/>
        </pc:sldMkLst>
      </pc:sldChg>
      <pc:sldChg chg="ord">
        <pc:chgData name="Kaija Merja" userId="9f573cad-957a-4b9e-afe2-cf64a9b3632f" providerId="ADAL" clId="{19DB6BDC-DE60-45BE-B81E-505F98EA78F8}" dt="2024-01-16T14:10:19.929" v="3321"/>
        <pc:sldMkLst>
          <pc:docMk/>
          <pc:sldMk cId="691044679" sldId="2145707337"/>
        </pc:sldMkLst>
      </pc:sldChg>
      <pc:sldChg chg="ord">
        <pc:chgData name="Kaija Merja" userId="9f573cad-957a-4b9e-afe2-cf64a9b3632f" providerId="ADAL" clId="{19DB6BDC-DE60-45BE-B81E-505F98EA78F8}" dt="2024-01-16T14:12:39.858" v="3327"/>
        <pc:sldMkLst>
          <pc:docMk/>
          <pc:sldMk cId="1711937745" sldId="2145707338"/>
        </pc:sldMkLst>
      </pc:sldChg>
      <pc:sldChg chg="new del">
        <pc:chgData name="Kaija Merja" userId="9f573cad-957a-4b9e-afe2-cf64a9b3632f" providerId="ADAL" clId="{19DB6BDC-DE60-45BE-B81E-505F98EA78F8}" dt="2024-01-16T13:57:33.450" v="3146" actId="47"/>
        <pc:sldMkLst>
          <pc:docMk/>
          <pc:sldMk cId="2346171914" sldId="2145707339"/>
        </pc:sldMkLst>
      </pc:sldChg>
      <pc:sldChg chg="addSp delSp modSp mod ord modShow">
        <pc:chgData name="Kaija Merja" userId="9f573cad-957a-4b9e-afe2-cf64a9b3632f" providerId="ADAL" clId="{19DB6BDC-DE60-45BE-B81E-505F98EA78F8}" dt="2024-01-16T14:09:14.379" v="3313" actId="20577"/>
        <pc:sldMkLst>
          <pc:docMk/>
          <pc:sldMk cId="3308028170" sldId="2145707339"/>
        </pc:sldMkLst>
        <pc:spChg chg="mod">
          <ac:chgData name="Kaija Merja" userId="9f573cad-957a-4b9e-afe2-cf64a9b3632f" providerId="ADAL" clId="{19DB6BDC-DE60-45BE-B81E-505F98EA78F8}" dt="2024-01-16T14:07:51.934" v="3264" actId="1076"/>
          <ac:spMkLst>
            <pc:docMk/>
            <pc:sldMk cId="3308028170" sldId="2145707339"/>
            <ac:spMk id="3" creationId="{CDA198FA-2A94-3E50-1495-A9DDD50BD3C2}"/>
          </ac:spMkLst>
        </pc:spChg>
        <pc:spChg chg="add mod">
          <ac:chgData name="Kaija Merja" userId="9f573cad-957a-4b9e-afe2-cf64a9b3632f" providerId="ADAL" clId="{19DB6BDC-DE60-45BE-B81E-505F98EA78F8}" dt="2024-01-16T13:59:44.793" v="3171" actId="27636"/>
          <ac:spMkLst>
            <pc:docMk/>
            <pc:sldMk cId="3308028170" sldId="2145707339"/>
            <ac:spMk id="4" creationId="{1C03E93D-6EB6-CBE0-82E2-898C769F1700}"/>
          </ac:spMkLst>
        </pc:spChg>
        <pc:spChg chg="add mod">
          <ac:chgData name="Kaija Merja" userId="9f573cad-957a-4b9e-afe2-cf64a9b3632f" providerId="ADAL" clId="{19DB6BDC-DE60-45BE-B81E-505F98EA78F8}" dt="2024-01-16T14:09:14.379" v="3313" actId="20577"/>
          <ac:spMkLst>
            <pc:docMk/>
            <pc:sldMk cId="3308028170" sldId="2145707339"/>
            <ac:spMk id="5" creationId="{41FCC2D6-30D2-0CF6-F92D-45D8987768F3}"/>
          </ac:spMkLst>
        </pc:spChg>
        <pc:picChg chg="del mod">
          <ac:chgData name="Kaija Merja" userId="9f573cad-957a-4b9e-afe2-cf64a9b3632f" providerId="ADAL" clId="{19DB6BDC-DE60-45BE-B81E-505F98EA78F8}" dt="2024-01-16T13:59:02.746" v="3155" actId="478"/>
          <ac:picMkLst>
            <pc:docMk/>
            <pc:sldMk cId="3308028170" sldId="2145707339"/>
            <ac:picMk id="6" creationId="{D0969DE5-0385-3065-07C7-C9D6985346B2}"/>
          </ac:picMkLst>
        </pc:picChg>
      </pc:sldChg>
    </pc:docChg>
  </pc:docChgLst>
  <pc:docChgLst>
    <pc:chgData name="Törmi Helena" userId="S::helena.tormi@pshyvinvointialue.fi::037d21f0-ee9c-43d9-854b-692a3357b644" providerId="AD" clId="Web-{CEE3D331-B4B9-4AD0-89F6-2F9BF1F3DAAC}"/>
    <pc:docChg chg="modSld">
      <pc:chgData name="Törmi Helena" userId="S::helena.tormi@pshyvinvointialue.fi::037d21f0-ee9c-43d9-854b-692a3357b644" providerId="AD" clId="Web-{CEE3D331-B4B9-4AD0-89F6-2F9BF1F3DAAC}" dt="2024-01-15T12:00:04.761" v="420" actId="20577"/>
      <pc:docMkLst>
        <pc:docMk/>
      </pc:docMkLst>
      <pc:sldChg chg="modSp">
        <pc:chgData name="Törmi Helena" userId="S::helena.tormi@pshyvinvointialue.fi::037d21f0-ee9c-43d9-854b-692a3357b644" providerId="AD" clId="Web-{CEE3D331-B4B9-4AD0-89F6-2F9BF1F3DAAC}" dt="2024-01-15T12:00:04.761" v="420" actId="20577"/>
        <pc:sldMkLst>
          <pc:docMk/>
          <pc:sldMk cId="2322792940" sldId="2145707317"/>
        </pc:sldMkLst>
        <pc:spChg chg="mod">
          <ac:chgData name="Törmi Helena" userId="S::helena.tormi@pshyvinvointialue.fi::037d21f0-ee9c-43d9-854b-692a3357b644" providerId="AD" clId="Web-{CEE3D331-B4B9-4AD0-89F6-2F9BF1F3DAAC}" dt="2024-01-15T11:58:11.039" v="330" actId="1076"/>
          <ac:spMkLst>
            <pc:docMk/>
            <pc:sldMk cId="2322792940" sldId="2145707317"/>
            <ac:spMk id="2" creationId="{D96C3292-0614-7598-7504-67A7E13A9E7D}"/>
          </ac:spMkLst>
        </pc:spChg>
        <pc:spChg chg="mod">
          <ac:chgData name="Törmi Helena" userId="S::helena.tormi@pshyvinvointialue.fi::037d21f0-ee9c-43d9-854b-692a3357b644" providerId="AD" clId="Web-{CEE3D331-B4B9-4AD0-89F6-2F9BF1F3DAAC}" dt="2024-01-15T12:00:04.761" v="420" actId="20577"/>
          <ac:spMkLst>
            <pc:docMk/>
            <pc:sldMk cId="2322792940" sldId="2145707317"/>
            <ac:spMk id="12" creationId="{F04E036D-93F6-1A9C-F1E3-12E6A2CA4221}"/>
          </ac:spMkLst>
        </pc:spChg>
      </pc:sldChg>
    </pc:docChg>
  </pc:docChgLst>
  <pc:docChgLst>
    <pc:chgData name="Törmi Helena" userId="037d21f0-ee9c-43d9-854b-692a3357b644" providerId="ADAL" clId="{3292779B-08F1-474B-B9E4-983DB94456B2}"/>
    <pc:docChg chg="undo custSel modSld">
      <pc:chgData name="Törmi Helena" userId="037d21f0-ee9c-43d9-854b-692a3357b644" providerId="ADAL" clId="{3292779B-08F1-474B-B9E4-983DB94456B2}" dt="2024-01-15T12:04:48.025" v="1795" actId="1076"/>
      <pc:docMkLst>
        <pc:docMk/>
      </pc:docMkLst>
      <pc:sldChg chg="addSp delSp modSp mod">
        <pc:chgData name="Törmi Helena" userId="037d21f0-ee9c-43d9-854b-692a3357b644" providerId="ADAL" clId="{3292779B-08F1-474B-B9E4-983DB94456B2}" dt="2024-01-15T12:03:31.120" v="1790" actId="1076"/>
        <pc:sldMkLst>
          <pc:docMk/>
          <pc:sldMk cId="1031942537" sldId="2145707310"/>
        </pc:sldMkLst>
        <pc:spChg chg="mod">
          <ac:chgData name="Törmi Helena" userId="037d21f0-ee9c-43d9-854b-692a3357b644" providerId="ADAL" clId="{3292779B-08F1-474B-B9E4-983DB94456B2}" dt="2024-01-15T06:36:27.462" v="479" actId="1076"/>
          <ac:spMkLst>
            <pc:docMk/>
            <pc:sldMk cId="1031942537" sldId="2145707310"/>
            <ac:spMk id="2" creationId="{D96C3292-0614-7598-7504-67A7E13A9E7D}"/>
          </ac:spMkLst>
        </pc:spChg>
        <pc:spChg chg="add mod">
          <ac:chgData name="Törmi Helena" userId="037d21f0-ee9c-43d9-854b-692a3357b644" providerId="ADAL" clId="{3292779B-08F1-474B-B9E4-983DB94456B2}" dt="2024-01-15T09:49:07.465" v="1242" actId="1076"/>
          <ac:spMkLst>
            <pc:docMk/>
            <pc:sldMk cId="1031942537" sldId="2145707310"/>
            <ac:spMk id="3" creationId="{EBDB559E-8B82-A805-D3F6-15D42D90CF02}"/>
          </ac:spMkLst>
        </pc:spChg>
        <pc:spChg chg="add mod">
          <ac:chgData name="Törmi Helena" userId="037d21f0-ee9c-43d9-854b-692a3357b644" providerId="ADAL" clId="{3292779B-08F1-474B-B9E4-983DB94456B2}" dt="2024-01-15T09:49:13.481" v="1243" actId="1076"/>
          <ac:spMkLst>
            <pc:docMk/>
            <pc:sldMk cId="1031942537" sldId="2145707310"/>
            <ac:spMk id="4" creationId="{411721FB-E53B-1F4E-AA95-CDC2FC4E2B6A}"/>
          </ac:spMkLst>
        </pc:spChg>
        <pc:spChg chg="add mod">
          <ac:chgData name="Törmi Helena" userId="037d21f0-ee9c-43d9-854b-692a3357b644" providerId="ADAL" clId="{3292779B-08F1-474B-B9E4-983DB94456B2}" dt="2024-01-15T12:03:31.120" v="1790" actId="1076"/>
          <ac:spMkLst>
            <pc:docMk/>
            <pc:sldMk cId="1031942537" sldId="2145707310"/>
            <ac:spMk id="7" creationId="{48B4A11B-14CF-A27E-D147-14FABE5549A6}"/>
          </ac:spMkLst>
        </pc:spChg>
        <pc:spChg chg="mod">
          <ac:chgData name="Törmi Helena" userId="037d21f0-ee9c-43d9-854b-692a3357b644" providerId="ADAL" clId="{3292779B-08F1-474B-B9E4-983DB94456B2}" dt="2024-01-15T09:43:25.571" v="1110" actId="20577"/>
          <ac:spMkLst>
            <pc:docMk/>
            <pc:sldMk cId="1031942537" sldId="2145707310"/>
            <ac:spMk id="12" creationId="{F04E036D-93F6-1A9C-F1E3-12E6A2CA4221}"/>
          </ac:spMkLst>
        </pc:spChg>
        <pc:spChg chg="mod">
          <ac:chgData name="Törmi Helena" userId="037d21f0-ee9c-43d9-854b-692a3357b644" providerId="ADAL" clId="{3292779B-08F1-474B-B9E4-983DB94456B2}" dt="2024-01-15T06:33:07.230" v="395" actId="207"/>
          <ac:spMkLst>
            <pc:docMk/>
            <pc:sldMk cId="1031942537" sldId="2145707310"/>
            <ac:spMk id="14" creationId="{788D59C5-DAD0-113B-1369-5B9EC428E4B6}"/>
          </ac:spMkLst>
        </pc:spChg>
        <pc:spChg chg="mod">
          <ac:chgData name="Törmi Helena" userId="037d21f0-ee9c-43d9-854b-692a3357b644" providerId="ADAL" clId="{3292779B-08F1-474B-B9E4-983DB94456B2}" dt="2024-01-15T06:28:43.769" v="238" actId="20577"/>
          <ac:spMkLst>
            <pc:docMk/>
            <pc:sldMk cId="1031942537" sldId="2145707310"/>
            <ac:spMk id="24" creationId="{2EFF8EBC-C3A7-75EE-E8DA-9EC53BF5836C}"/>
          </ac:spMkLst>
        </pc:spChg>
        <pc:spChg chg="mod">
          <ac:chgData name="Törmi Helena" userId="037d21f0-ee9c-43d9-854b-692a3357b644" providerId="ADAL" clId="{3292779B-08F1-474B-B9E4-983DB94456B2}" dt="2024-01-15T06:34:00.248" v="402" actId="207"/>
          <ac:spMkLst>
            <pc:docMk/>
            <pc:sldMk cId="1031942537" sldId="2145707310"/>
            <ac:spMk id="25" creationId="{F6DD2A87-B6BD-007F-2A76-6BBB1D92C22C}"/>
          </ac:spMkLst>
        </pc:spChg>
        <pc:spChg chg="mod">
          <ac:chgData name="Törmi Helena" userId="037d21f0-ee9c-43d9-854b-692a3357b644" providerId="ADAL" clId="{3292779B-08F1-474B-B9E4-983DB94456B2}" dt="2024-01-15T06:34:33.314" v="412" actId="20577"/>
          <ac:spMkLst>
            <pc:docMk/>
            <pc:sldMk cId="1031942537" sldId="2145707310"/>
            <ac:spMk id="28" creationId="{E76E8B53-6832-E68E-7AAB-94C0A6B9D717}"/>
          </ac:spMkLst>
        </pc:spChg>
        <pc:spChg chg="mod">
          <ac:chgData name="Törmi Helena" userId="037d21f0-ee9c-43d9-854b-692a3357b644" providerId="ADAL" clId="{3292779B-08F1-474B-B9E4-983DB94456B2}" dt="2024-01-15T06:28:09.374" v="228" actId="20577"/>
          <ac:spMkLst>
            <pc:docMk/>
            <pc:sldMk cId="1031942537" sldId="2145707310"/>
            <ac:spMk id="31" creationId="{DD3C6BC9-C3E5-6FDB-4EBA-4B327100BE0F}"/>
          </ac:spMkLst>
        </pc:spChg>
        <pc:spChg chg="mod">
          <ac:chgData name="Törmi Helena" userId="037d21f0-ee9c-43d9-854b-692a3357b644" providerId="ADAL" clId="{3292779B-08F1-474B-B9E4-983DB94456B2}" dt="2024-01-15T06:33:23.562" v="396" actId="207"/>
          <ac:spMkLst>
            <pc:docMk/>
            <pc:sldMk cId="1031942537" sldId="2145707310"/>
            <ac:spMk id="32" creationId="{077D292B-F3CC-99A7-8F66-DCD36A393EB2}"/>
          </ac:spMkLst>
        </pc:spChg>
        <pc:spChg chg="mod">
          <ac:chgData name="Törmi Helena" userId="037d21f0-ee9c-43d9-854b-692a3357b644" providerId="ADAL" clId="{3292779B-08F1-474B-B9E4-983DB94456B2}" dt="2024-01-15T06:33:36.276" v="401" actId="20577"/>
          <ac:spMkLst>
            <pc:docMk/>
            <pc:sldMk cId="1031942537" sldId="2145707310"/>
            <ac:spMk id="33" creationId="{10E2B6ED-C780-07B5-B0DB-CEEB00DAD913}"/>
          </ac:spMkLst>
        </pc:spChg>
        <pc:spChg chg="mod">
          <ac:chgData name="Törmi Helena" userId="037d21f0-ee9c-43d9-854b-692a3357b644" providerId="ADAL" clId="{3292779B-08F1-474B-B9E4-983DB94456B2}" dt="2024-01-15T06:34:51.052" v="418" actId="20577"/>
          <ac:spMkLst>
            <pc:docMk/>
            <pc:sldMk cId="1031942537" sldId="2145707310"/>
            <ac:spMk id="34" creationId="{02AEE7A7-DFA4-E4A9-DD6D-EA6E06FA11A4}"/>
          </ac:spMkLst>
        </pc:spChg>
        <pc:spChg chg="add del mod">
          <ac:chgData name="Törmi Helena" userId="037d21f0-ee9c-43d9-854b-692a3357b644" providerId="ADAL" clId="{3292779B-08F1-474B-B9E4-983DB94456B2}" dt="2024-01-15T06:32:50.449" v="394" actId="1076"/>
          <ac:spMkLst>
            <pc:docMk/>
            <pc:sldMk cId="1031942537" sldId="2145707310"/>
            <ac:spMk id="36" creationId="{3AEE50AF-67BB-583A-4D86-7BA340606196}"/>
          </ac:spMkLst>
        </pc:spChg>
        <pc:spChg chg="del mod">
          <ac:chgData name="Törmi Helena" userId="037d21f0-ee9c-43d9-854b-692a3357b644" providerId="ADAL" clId="{3292779B-08F1-474B-B9E4-983DB94456B2}" dt="2024-01-15T06:29:55.343" v="276"/>
          <ac:spMkLst>
            <pc:docMk/>
            <pc:sldMk cId="1031942537" sldId="2145707310"/>
            <ac:spMk id="37" creationId="{FA2FCA23-2312-37D5-4DC5-9BC8BEA5C489}"/>
          </ac:spMkLst>
        </pc:spChg>
        <pc:spChg chg="mod">
          <ac:chgData name="Törmi Helena" userId="037d21f0-ee9c-43d9-854b-692a3357b644" providerId="ADAL" clId="{3292779B-08F1-474B-B9E4-983DB94456B2}" dt="2024-01-15T09:49:24.512" v="1244" actId="1076"/>
          <ac:spMkLst>
            <pc:docMk/>
            <pc:sldMk cId="1031942537" sldId="2145707310"/>
            <ac:spMk id="38" creationId="{2D7FC9EB-29D0-90AC-B82F-28A92AC5AA93}"/>
          </ac:spMkLst>
        </pc:spChg>
      </pc:sldChg>
      <pc:sldChg chg="addSp delSp modSp mod">
        <pc:chgData name="Törmi Helena" userId="037d21f0-ee9c-43d9-854b-692a3357b644" providerId="ADAL" clId="{3292779B-08F1-474B-B9E4-983DB94456B2}" dt="2024-01-15T12:04:48.025" v="1795" actId="1076"/>
        <pc:sldMkLst>
          <pc:docMk/>
          <pc:sldMk cId="2322792940" sldId="2145707317"/>
        </pc:sldMkLst>
        <pc:spChg chg="add mod">
          <ac:chgData name="Törmi Helena" userId="037d21f0-ee9c-43d9-854b-692a3357b644" providerId="ADAL" clId="{3292779B-08F1-474B-B9E4-983DB94456B2}" dt="2024-01-15T12:03:57.743" v="1794" actId="255"/>
          <ac:spMkLst>
            <pc:docMk/>
            <pc:sldMk cId="2322792940" sldId="2145707317"/>
            <ac:spMk id="3" creationId="{6E909AF1-7926-ED6A-AFFB-83605462A805}"/>
          </ac:spMkLst>
        </pc:spChg>
        <pc:spChg chg="mod">
          <ac:chgData name="Törmi Helena" userId="037d21f0-ee9c-43d9-854b-692a3357b644" providerId="ADAL" clId="{3292779B-08F1-474B-B9E4-983DB94456B2}" dt="2024-01-15T10:00:57.723" v="1782" actId="20577"/>
          <ac:spMkLst>
            <pc:docMk/>
            <pc:sldMk cId="2322792940" sldId="2145707317"/>
            <ac:spMk id="12" creationId="{F04E036D-93F6-1A9C-F1E3-12E6A2CA4221}"/>
          </ac:spMkLst>
        </pc:spChg>
        <pc:spChg chg="mod">
          <ac:chgData name="Törmi Helena" userId="037d21f0-ee9c-43d9-854b-692a3357b644" providerId="ADAL" clId="{3292779B-08F1-474B-B9E4-983DB94456B2}" dt="2024-01-15T09:52:46.930" v="1357" actId="20577"/>
          <ac:spMkLst>
            <pc:docMk/>
            <pc:sldMk cId="2322792940" sldId="2145707317"/>
            <ac:spMk id="14" creationId="{788D59C5-DAD0-113B-1369-5B9EC428E4B6}"/>
          </ac:spMkLst>
        </pc:spChg>
        <pc:spChg chg="mod">
          <ac:chgData name="Törmi Helena" userId="037d21f0-ee9c-43d9-854b-692a3357b644" providerId="ADAL" clId="{3292779B-08F1-474B-B9E4-983DB94456B2}" dt="2024-01-15T09:53:33.312" v="1380" actId="14100"/>
          <ac:spMkLst>
            <pc:docMk/>
            <pc:sldMk cId="2322792940" sldId="2145707317"/>
            <ac:spMk id="24" creationId="{2EFF8EBC-C3A7-75EE-E8DA-9EC53BF5836C}"/>
          </ac:spMkLst>
        </pc:spChg>
        <pc:spChg chg="mod">
          <ac:chgData name="Törmi Helena" userId="037d21f0-ee9c-43d9-854b-692a3357b644" providerId="ADAL" clId="{3292779B-08F1-474B-B9E4-983DB94456B2}" dt="2024-01-15T09:57:43.200" v="1551" actId="1076"/>
          <ac:spMkLst>
            <pc:docMk/>
            <pc:sldMk cId="2322792940" sldId="2145707317"/>
            <ac:spMk id="25" creationId="{F6DD2A87-B6BD-007F-2A76-6BBB1D92C22C}"/>
          </ac:spMkLst>
        </pc:spChg>
        <pc:spChg chg="mod">
          <ac:chgData name="Törmi Helena" userId="037d21f0-ee9c-43d9-854b-692a3357b644" providerId="ADAL" clId="{3292779B-08F1-474B-B9E4-983DB94456B2}" dt="2024-01-15T09:57:37.970" v="1550" actId="207"/>
          <ac:spMkLst>
            <pc:docMk/>
            <pc:sldMk cId="2322792940" sldId="2145707317"/>
            <ac:spMk id="28" creationId="{E76E8B53-6832-E68E-7AAB-94C0A6B9D717}"/>
          </ac:spMkLst>
        </pc:spChg>
        <pc:spChg chg="mod">
          <ac:chgData name="Törmi Helena" userId="037d21f0-ee9c-43d9-854b-692a3357b644" providerId="ADAL" clId="{3292779B-08F1-474B-B9E4-983DB94456B2}" dt="2024-01-15T09:52:50.154" v="1359" actId="20577"/>
          <ac:spMkLst>
            <pc:docMk/>
            <pc:sldMk cId="2322792940" sldId="2145707317"/>
            <ac:spMk id="31" creationId="{DD3C6BC9-C3E5-6FDB-4EBA-4B327100BE0F}"/>
          </ac:spMkLst>
        </pc:spChg>
        <pc:spChg chg="mod">
          <ac:chgData name="Törmi Helena" userId="037d21f0-ee9c-43d9-854b-692a3357b644" providerId="ADAL" clId="{3292779B-08F1-474B-B9E4-983DB94456B2}" dt="2024-01-15T09:53:10.623" v="1368" actId="14100"/>
          <ac:spMkLst>
            <pc:docMk/>
            <pc:sldMk cId="2322792940" sldId="2145707317"/>
            <ac:spMk id="32" creationId="{077D292B-F3CC-99A7-8F66-DCD36A393EB2}"/>
          </ac:spMkLst>
        </pc:spChg>
        <pc:spChg chg="mod">
          <ac:chgData name="Törmi Helena" userId="037d21f0-ee9c-43d9-854b-692a3357b644" providerId="ADAL" clId="{3292779B-08F1-474B-B9E4-983DB94456B2}" dt="2024-01-15T09:56:20.468" v="1529" actId="20577"/>
          <ac:spMkLst>
            <pc:docMk/>
            <pc:sldMk cId="2322792940" sldId="2145707317"/>
            <ac:spMk id="33" creationId="{10E2B6ED-C780-07B5-B0DB-CEEB00DAD913}"/>
          </ac:spMkLst>
        </pc:spChg>
        <pc:spChg chg="mod">
          <ac:chgData name="Törmi Helena" userId="037d21f0-ee9c-43d9-854b-692a3357b644" providerId="ADAL" clId="{3292779B-08F1-474B-B9E4-983DB94456B2}" dt="2024-01-15T09:57:10.327" v="1549" actId="14100"/>
          <ac:spMkLst>
            <pc:docMk/>
            <pc:sldMk cId="2322792940" sldId="2145707317"/>
            <ac:spMk id="34" creationId="{02AEE7A7-DFA4-E4A9-DD6D-EA6E06FA11A4}"/>
          </ac:spMkLst>
        </pc:spChg>
        <pc:spChg chg="mod">
          <ac:chgData name="Törmi Helena" userId="037d21f0-ee9c-43d9-854b-692a3357b644" providerId="ADAL" clId="{3292779B-08F1-474B-B9E4-983DB94456B2}" dt="2024-01-15T09:52:39.742" v="1355" actId="20577"/>
          <ac:spMkLst>
            <pc:docMk/>
            <pc:sldMk cId="2322792940" sldId="2145707317"/>
            <ac:spMk id="36" creationId="{3AEE50AF-67BB-583A-4D86-7BA340606196}"/>
          </ac:spMkLst>
        </pc:spChg>
        <pc:spChg chg="del">
          <ac:chgData name="Törmi Helena" userId="037d21f0-ee9c-43d9-854b-692a3357b644" providerId="ADAL" clId="{3292779B-08F1-474B-B9E4-983DB94456B2}" dt="2024-01-15T09:52:53.427" v="1360" actId="478"/>
          <ac:spMkLst>
            <pc:docMk/>
            <pc:sldMk cId="2322792940" sldId="2145707317"/>
            <ac:spMk id="37" creationId="{FA2FCA23-2312-37D5-4DC5-9BC8BEA5C489}"/>
          </ac:spMkLst>
        </pc:spChg>
        <pc:spChg chg="mod">
          <ac:chgData name="Törmi Helena" userId="037d21f0-ee9c-43d9-854b-692a3357b644" providerId="ADAL" clId="{3292779B-08F1-474B-B9E4-983DB94456B2}" dt="2024-01-15T12:04:48.025" v="1795" actId="1076"/>
          <ac:spMkLst>
            <pc:docMk/>
            <pc:sldMk cId="2322792940" sldId="2145707317"/>
            <ac:spMk id="38" creationId="{2D7FC9EB-29D0-90AC-B82F-28A92AC5AA93}"/>
          </ac:spMkLst>
        </pc:spChg>
      </pc:sldChg>
    </pc:docChg>
  </pc:docChgLst>
  <pc:docChgLst>
    <pc:chgData name="Rytkönen Säde" userId="S::sade.rytkonen@pshyvinvointialue.fi::f202550f-b24b-4024-b006-1ad803985f3c" providerId="AD" clId="Web-{CBEC3060-B990-45B7-87F3-BF2996917117}"/>
    <pc:docChg chg="modSld">
      <pc:chgData name="Rytkönen Säde" userId="S::sade.rytkonen@pshyvinvointialue.fi::f202550f-b24b-4024-b006-1ad803985f3c" providerId="AD" clId="Web-{CBEC3060-B990-45B7-87F3-BF2996917117}" dt="2024-01-02T18:57:26.908" v="73" actId="20577"/>
      <pc:docMkLst>
        <pc:docMk/>
      </pc:docMkLst>
      <pc:sldChg chg="modSp">
        <pc:chgData name="Rytkönen Säde" userId="S::sade.rytkonen@pshyvinvointialue.fi::f202550f-b24b-4024-b006-1ad803985f3c" providerId="AD" clId="Web-{CBEC3060-B990-45B7-87F3-BF2996917117}" dt="2024-01-02T18:57:26.908" v="73" actId="20577"/>
        <pc:sldMkLst>
          <pc:docMk/>
          <pc:sldMk cId="782385677" sldId="256"/>
        </pc:sldMkLst>
        <pc:spChg chg="mod">
          <ac:chgData name="Rytkönen Säde" userId="S::sade.rytkonen@pshyvinvointialue.fi::f202550f-b24b-4024-b006-1ad803985f3c" providerId="AD" clId="Web-{CBEC3060-B990-45B7-87F3-BF2996917117}" dt="2024-01-02T18:57:18.314" v="34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Rytkönen Säde" userId="S::sade.rytkonen@pshyvinvointialue.fi::f202550f-b24b-4024-b006-1ad803985f3c" providerId="AD" clId="Web-{CBEC3060-B990-45B7-87F3-BF2996917117}" dt="2024-01-02T18:57:26.908" v="73" actId="20577"/>
          <ac:spMkLst>
            <pc:docMk/>
            <pc:sldMk cId="782385677" sldId="256"/>
            <ac:spMk id="3" creationId="{00000000-0000-0000-0000-000000000000}"/>
          </ac:spMkLst>
        </pc:spChg>
      </pc:sldChg>
    </pc:docChg>
  </pc:docChgLst>
  <pc:docChgLst>
    <pc:chgData name="Lätti Marika" userId="S::marika.latti@pshyvinvointialue.fi::6a19889d-d2ec-4983-bc3b-0bbe409ad3dd" providerId="AD" clId="Web-{7713C751-B03E-9E89-C3DB-24CC57133394}"/>
    <pc:docChg chg="modSld">
      <pc:chgData name="Lätti Marika" userId="S::marika.latti@pshyvinvointialue.fi::6a19889d-d2ec-4983-bc3b-0bbe409ad3dd" providerId="AD" clId="Web-{7713C751-B03E-9E89-C3DB-24CC57133394}" dt="2024-01-09T13:50:01.860" v="555" actId="14100"/>
      <pc:docMkLst>
        <pc:docMk/>
      </pc:docMkLst>
      <pc:sldChg chg="addSp delSp modSp">
        <pc:chgData name="Lätti Marika" userId="S::marika.latti@pshyvinvointialue.fi::6a19889d-d2ec-4983-bc3b-0bbe409ad3dd" providerId="AD" clId="Web-{7713C751-B03E-9E89-C3DB-24CC57133394}" dt="2024-01-09T13:50:01.860" v="555" actId="14100"/>
        <pc:sldMkLst>
          <pc:docMk/>
          <pc:sldMk cId="702462237" sldId="2145707314"/>
        </pc:sldMkLst>
        <pc:spChg chg="mod">
          <ac:chgData name="Lätti Marika" userId="S::marika.latti@pshyvinvointialue.fi::6a19889d-d2ec-4983-bc3b-0bbe409ad3dd" providerId="AD" clId="Web-{7713C751-B03E-9E89-C3DB-24CC57133394}" dt="2024-01-09T13:44:34.959" v="168" actId="14100"/>
          <ac:spMkLst>
            <pc:docMk/>
            <pc:sldMk cId="702462237" sldId="2145707314"/>
            <ac:spMk id="2" creationId="{7CBEB028-9531-8E5E-C0ED-238C9BCE4122}"/>
          </ac:spMkLst>
        </pc:spChg>
        <pc:spChg chg="add mod">
          <ac:chgData name="Lätti Marika" userId="S::marika.latti@pshyvinvointialue.fi::6a19889d-d2ec-4983-bc3b-0bbe409ad3dd" providerId="AD" clId="Web-{7713C751-B03E-9E89-C3DB-24CC57133394}" dt="2024-01-09T13:41:28.023" v="147" actId="20577"/>
          <ac:spMkLst>
            <pc:docMk/>
            <pc:sldMk cId="702462237" sldId="2145707314"/>
            <ac:spMk id="3" creationId="{8A2DE43C-2383-4B34-3D7F-40A2B1082AB1}"/>
          </ac:spMkLst>
        </pc:spChg>
        <pc:spChg chg="add mod">
          <ac:chgData name="Lätti Marika" userId="S::marika.latti@pshyvinvointialue.fi::6a19889d-d2ec-4983-bc3b-0bbe409ad3dd" providerId="AD" clId="Web-{7713C751-B03E-9E89-C3DB-24CC57133394}" dt="2024-01-09T13:43:42.065" v="165" actId="20577"/>
          <ac:spMkLst>
            <pc:docMk/>
            <pc:sldMk cId="702462237" sldId="2145707314"/>
            <ac:spMk id="8" creationId="{08FE7AA8-33D5-A447-1C5F-708900DCAAC9}"/>
          </ac:spMkLst>
        </pc:spChg>
        <pc:spChg chg="add del mod">
          <ac:chgData name="Lätti Marika" userId="S::marika.latti@pshyvinvointialue.fi::6a19889d-d2ec-4983-bc3b-0bbe409ad3dd" providerId="AD" clId="Web-{7713C751-B03E-9E89-C3DB-24CC57133394}" dt="2024-01-09T13:49:48.937" v="553"/>
          <ac:spMkLst>
            <pc:docMk/>
            <pc:sldMk cId="702462237" sldId="2145707314"/>
            <ac:spMk id="9" creationId="{5BDF2A10-3D39-6908-4F8A-B06CEB20CF9E}"/>
          </ac:spMkLst>
        </pc:spChg>
        <pc:spChg chg="add mod">
          <ac:chgData name="Lätti Marika" userId="S::marika.latti@pshyvinvointialue.fi::6a19889d-d2ec-4983-bc3b-0bbe409ad3dd" providerId="AD" clId="Web-{7713C751-B03E-9E89-C3DB-24CC57133394}" dt="2024-01-09T13:49:43.186" v="549" actId="20577"/>
          <ac:spMkLst>
            <pc:docMk/>
            <pc:sldMk cId="702462237" sldId="2145707314"/>
            <ac:spMk id="10" creationId="{31FEA3BC-4D3B-3821-C00F-DC86A7E9D81A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50:01.860" v="555" actId="14100"/>
          <ac:spMkLst>
            <pc:docMk/>
            <pc:sldMk cId="702462237" sldId="2145707314"/>
            <ac:spMk id="18" creationId="{5F9CF03B-E08A-7839-1DC0-3608DF117260}"/>
          </ac:spMkLst>
        </pc:spChg>
        <pc:spChg chg="del">
          <ac:chgData name="Lätti Marika" userId="S::marika.latti@pshyvinvointialue.fi::6a19889d-d2ec-4983-bc3b-0bbe409ad3dd" providerId="AD" clId="Web-{7713C751-B03E-9E89-C3DB-24CC57133394}" dt="2024-01-09T13:36:27.265" v="51"/>
          <ac:spMkLst>
            <pc:docMk/>
            <pc:sldMk cId="702462237" sldId="2145707314"/>
            <ac:spMk id="33" creationId="{15B5232C-F1E4-D02F-8812-E5B6A596C7E2}"/>
          </ac:spMkLst>
        </pc:spChg>
        <pc:spChg chg="del">
          <ac:chgData name="Lätti Marika" userId="S::marika.latti@pshyvinvointialue.fi::6a19889d-d2ec-4983-bc3b-0bbe409ad3dd" providerId="AD" clId="Web-{7713C751-B03E-9E89-C3DB-24CC57133394}" dt="2024-01-09T13:36:24.999" v="50"/>
          <ac:spMkLst>
            <pc:docMk/>
            <pc:sldMk cId="702462237" sldId="2145707314"/>
            <ac:spMk id="34" creationId="{70A07CBC-3F9B-DD55-3D98-85E9CEB656DC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6:38.641" v="55" actId="1076"/>
          <ac:spMkLst>
            <pc:docMk/>
            <pc:sldMk cId="702462237" sldId="2145707314"/>
            <ac:spMk id="35" creationId="{1F5EEA5C-566C-F362-2EC6-877B77F958AD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7:16.613" v="71" actId="20577"/>
          <ac:spMkLst>
            <pc:docMk/>
            <pc:sldMk cId="702462237" sldId="2145707314"/>
            <ac:spMk id="36" creationId="{CF52641C-8CB9-6E3A-964C-DE647DB97572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9:26.138" v="90" actId="20577"/>
          <ac:spMkLst>
            <pc:docMk/>
            <pc:sldMk cId="702462237" sldId="2145707314"/>
            <ac:spMk id="37" creationId="{55E4AFA6-AE4C-9C46-3BAB-78577419A79F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8:49.136" v="78" actId="1076"/>
          <ac:spMkLst>
            <pc:docMk/>
            <pc:sldMk cId="702462237" sldId="2145707314"/>
            <ac:spMk id="38" creationId="{A02FCAFB-C462-27BF-EE94-2D01730AABBC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9:05.449" v="83" actId="1076"/>
          <ac:spMkLst>
            <pc:docMk/>
            <pc:sldMk cId="702462237" sldId="2145707314"/>
            <ac:spMk id="39" creationId="{FF6BD2D6-D9AE-96D9-44DA-B55039E41D3B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40:03.219" v="107"/>
          <ac:spMkLst>
            <pc:docMk/>
            <pc:sldMk cId="702462237" sldId="2145707314"/>
            <ac:spMk id="40" creationId="{E13005C4-1CF9-4C4F-8161-E8B79F1C6494}"/>
          </ac:spMkLst>
        </pc:spChg>
        <pc:spChg chg="del">
          <ac:chgData name="Lätti Marika" userId="S::marika.latti@pshyvinvointialue.fi::6a19889d-d2ec-4983-bc3b-0bbe409ad3dd" providerId="AD" clId="Web-{7713C751-B03E-9E89-C3DB-24CC57133394}" dt="2024-01-09T13:36:28.922" v="52"/>
          <ac:spMkLst>
            <pc:docMk/>
            <pc:sldMk cId="702462237" sldId="2145707314"/>
            <ac:spMk id="43" creationId="{20CED2DC-70F4-13A0-D024-CCF359056057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8:36.416" v="77" actId="1076"/>
          <ac:spMkLst>
            <pc:docMk/>
            <pc:sldMk cId="702462237" sldId="2145707314"/>
            <ac:spMk id="44" creationId="{B60756EB-F47C-681D-AEB6-AB602ECEC683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9:33.233" v="96" actId="20577"/>
          <ac:spMkLst>
            <pc:docMk/>
            <pc:sldMk cId="702462237" sldId="2145707314"/>
            <ac:spMk id="45" creationId="{8F6A9028-76C2-BB90-6F2A-B1FFC0367EB2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9:54.531" v="106" actId="20577"/>
          <ac:spMkLst>
            <pc:docMk/>
            <pc:sldMk cId="702462237" sldId="2145707314"/>
            <ac:spMk id="46" creationId="{1725F324-C530-F3C1-A78D-D52389C1CA22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36:22.187" v="49" actId="20577"/>
          <ac:spMkLst>
            <pc:docMk/>
            <pc:sldMk cId="702462237" sldId="2145707314"/>
            <ac:spMk id="47" creationId="{B80B3548-D7F4-78E0-0D4E-0B42A83F1B1F}"/>
          </ac:spMkLst>
        </pc:spChg>
        <pc:spChg chg="del">
          <ac:chgData name="Lätti Marika" userId="S::marika.latti@pshyvinvointialue.fi::6a19889d-d2ec-4983-bc3b-0bbe409ad3dd" providerId="AD" clId="Web-{7713C751-B03E-9E89-C3DB-24CC57133394}" dt="2024-01-09T13:36:31.187" v="53"/>
          <ac:spMkLst>
            <pc:docMk/>
            <pc:sldMk cId="702462237" sldId="2145707314"/>
            <ac:spMk id="48" creationId="{CF4F368A-D91F-2BF5-1DE0-F38C1AA239D8}"/>
          </ac:spMkLst>
        </pc:spChg>
        <pc:spChg chg="mod">
          <ac:chgData name="Lätti Marika" userId="S::marika.latti@pshyvinvointialue.fi::6a19889d-d2ec-4983-bc3b-0bbe409ad3dd" providerId="AD" clId="Web-{7713C751-B03E-9E89-C3DB-24CC57133394}" dt="2024-01-09T13:40:55.927" v="130" actId="20577"/>
          <ac:spMkLst>
            <pc:docMk/>
            <pc:sldMk cId="702462237" sldId="2145707314"/>
            <ac:spMk id="49" creationId="{4440EEDB-41CD-1F3E-2A11-8F36A443FD93}"/>
          </ac:spMkLst>
        </pc:spChg>
      </pc:sldChg>
    </pc:docChg>
  </pc:docChgLst>
  <pc:docChgLst>
    <pc:chgData name="Kaija Merja" userId="S::merja.kaija@pshyvinvointialue.fi::9f573cad-957a-4b9e-afe2-cf64a9b3632f" providerId="AD" clId="Web-{306C99A7-454C-4C11-873F-522C1426AD32}"/>
    <pc:docChg chg="addSld modSld">
      <pc:chgData name="Kaija Merja" userId="S::merja.kaija@pshyvinvointialue.fi::9f573cad-957a-4b9e-afe2-cf64a9b3632f" providerId="AD" clId="Web-{306C99A7-454C-4C11-873F-522C1426AD32}" dt="2024-01-16T14:29:07.200" v="26"/>
      <pc:docMkLst>
        <pc:docMk/>
      </pc:docMkLst>
      <pc:sldChg chg="modSp new mod modShow">
        <pc:chgData name="Kaija Merja" userId="S::merja.kaija@pshyvinvointialue.fi::9f573cad-957a-4b9e-afe2-cf64a9b3632f" providerId="AD" clId="Web-{306C99A7-454C-4C11-873F-522C1426AD32}" dt="2024-01-16T14:29:07.200" v="26"/>
        <pc:sldMkLst>
          <pc:docMk/>
          <pc:sldMk cId="2529998961" sldId="2145707340"/>
        </pc:sldMkLst>
        <pc:spChg chg="mod">
          <ac:chgData name="Kaija Merja" userId="S::merja.kaija@pshyvinvointialue.fi::9f573cad-957a-4b9e-afe2-cf64a9b3632f" providerId="AD" clId="Web-{306C99A7-454C-4C11-873F-522C1426AD32}" dt="2024-01-16T14:27:58.008" v="13" actId="20577"/>
          <ac:spMkLst>
            <pc:docMk/>
            <pc:sldMk cId="2529998961" sldId="2145707340"/>
            <ac:spMk id="2" creationId="{B0A6D403-58ED-BFE8-74CE-414EEE525EE8}"/>
          </ac:spMkLst>
        </pc:spChg>
        <pc:spChg chg="mod">
          <ac:chgData name="Kaija Merja" userId="S::merja.kaija@pshyvinvointialue.fi::9f573cad-957a-4b9e-afe2-cf64a9b3632f" providerId="AD" clId="Web-{306C99A7-454C-4C11-873F-522C1426AD32}" dt="2024-01-16T14:28:46.730" v="25" actId="20577"/>
          <ac:spMkLst>
            <pc:docMk/>
            <pc:sldMk cId="2529998961" sldId="2145707340"/>
            <ac:spMk id="3" creationId="{B7FCAB3E-D0D6-9A47-E7D9-CEAB6A9053AE}"/>
          </ac:spMkLst>
        </pc:spChg>
      </pc:sldChg>
    </pc:docChg>
  </pc:docChgLst>
  <pc:docChgLst>
    <pc:chgData name="Rytkönen Säde" userId="f202550f-b24b-4024-b006-1ad803985f3c" providerId="ADAL" clId="{11F4B0F5-82B2-4BAF-887C-661BFE2153CB}"/>
    <pc:docChg chg="custSel addSld delSld modSld">
      <pc:chgData name="Rytkönen Säde" userId="f202550f-b24b-4024-b006-1ad803985f3c" providerId="ADAL" clId="{11F4B0F5-82B2-4BAF-887C-661BFE2153CB}" dt="2024-01-16T19:44:58.965" v="262" actId="47"/>
      <pc:docMkLst>
        <pc:docMk/>
      </pc:docMkLst>
      <pc:sldChg chg="modSp modAnim">
        <pc:chgData name="Rytkönen Säde" userId="f202550f-b24b-4024-b006-1ad803985f3c" providerId="ADAL" clId="{11F4B0F5-82B2-4BAF-887C-661BFE2153CB}" dt="2024-01-16T19:12:56.477" v="260"/>
        <pc:sldMkLst>
          <pc:docMk/>
          <pc:sldMk cId="782385677" sldId="256"/>
        </pc:sldMkLst>
        <pc:spChg chg="mod">
          <ac:chgData name="Rytkönen Säde" userId="f202550f-b24b-4024-b006-1ad803985f3c" providerId="ADAL" clId="{11F4B0F5-82B2-4BAF-887C-661BFE2153CB}" dt="2024-01-16T19:07:12.578" v="27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del">
        <pc:chgData name="Rytkönen Säde" userId="f202550f-b24b-4024-b006-1ad803985f3c" providerId="ADAL" clId="{11F4B0F5-82B2-4BAF-887C-661BFE2153CB}" dt="2024-01-16T19:12:21.201" v="254" actId="47"/>
        <pc:sldMkLst>
          <pc:docMk/>
          <pc:sldMk cId="3198998455" sldId="575"/>
        </pc:sldMkLst>
      </pc:sldChg>
      <pc:sldChg chg="addSp modSp mod">
        <pc:chgData name="Rytkönen Säde" userId="f202550f-b24b-4024-b006-1ad803985f3c" providerId="ADAL" clId="{11F4B0F5-82B2-4BAF-887C-661BFE2153CB}" dt="2024-01-16T19:08:39.664" v="218" actId="20577"/>
        <pc:sldMkLst>
          <pc:docMk/>
          <pc:sldMk cId="153256691" sldId="2145706956"/>
        </pc:sldMkLst>
        <pc:spChg chg="add mod">
          <ac:chgData name="Rytkönen Säde" userId="f202550f-b24b-4024-b006-1ad803985f3c" providerId="ADAL" clId="{11F4B0F5-82B2-4BAF-887C-661BFE2153CB}" dt="2024-01-16T19:08:39.664" v="218" actId="20577"/>
          <ac:spMkLst>
            <pc:docMk/>
            <pc:sldMk cId="153256691" sldId="2145706956"/>
            <ac:spMk id="10" creationId="{2AD3AAE6-C185-7569-E748-3DE6F273022E}"/>
          </ac:spMkLst>
        </pc:spChg>
      </pc:sldChg>
      <pc:sldChg chg="addSp modSp">
        <pc:chgData name="Rytkönen Säde" userId="f202550f-b24b-4024-b006-1ad803985f3c" providerId="ADAL" clId="{11F4B0F5-82B2-4BAF-887C-661BFE2153CB}" dt="2024-01-16T19:11:38.428" v="246"/>
        <pc:sldMkLst>
          <pc:docMk/>
          <pc:sldMk cId="1246904999" sldId="2145707039"/>
        </pc:sldMkLst>
        <pc:spChg chg="add mod">
          <ac:chgData name="Rytkönen Säde" userId="f202550f-b24b-4024-b006-1ad803985f3c" providerId="ADAL" clId="{11F4B0F5-82B2-4BAF-887C-661BFE2153CB}" dt="2024-01-16T19:11:38.428" v="246"/>
          <ac:spMkLst>
            <pc:docMk/>
            <pc:sldMk cId="1246904999" sldId="2145707039"/>
            <ac:spMk id="20" creationId="{BBD76756-2DD5-F199-A4E5-D4FDDA7289DC}"/>
          </ac:spMkLst>
        </pc:spChg>
      </pc:sldChg>
      <pc:sldChg chg="addSp delSp modSp mod">
        <pc:chgData name="Rytkönen Säde" userId="f202550f-b24b-4024-b006-1ad803985f3c" providerId="ADAL" clId="{11F4B0F5-82B2-4BAF-887C-661BFE2153CB}" dt="2024-01-16T19:10:59.652" v="239" actId="14100"/>
        <pc:sldMkLst>
          <pc:docMk/>
          <pc:sldMk cId="1031942537" sldId="2145707310"/>
        </pc:sldMkLst>
        <pc:spChg chg="del mod">
          <ac:chgData name="Rytkönen Säde" userId="f202550f-b24b-4024-b006-1ad803985f3c" providerId="ADAL" clId="{11F4B0F5-82B2-4BAF-887C-661BFE2153CB}" dt="2024-01-16T19:10:23.599" v="231" actId="478"/>
          <ac:spMkLst>
            <pc:docMk/>
            <pc:sldMk cId="1031942537" sldId="2145707310"/>
            <ac:spMk id="7" creationId="{48B4A11B-14CF-A27E-D147-14FABE5549A6}"/>
          </ac:spMkLst>
        </pc:spChg>
        <pc:spChg chg="add mod">
          <ac:chgData name="Rytkönen Säde" userId="f202550f-b24b-4024-b006-1ad803985f3c" providerId="ADAL" clId="{11F4B0F5-82B2-4BAF-887C-661BFE2153CB}" dt="2024-01-16T19:09:49.744" v="227"/>
          <ac:spMkLst>
            <pc:docMk/>
            <pc:sldMk cId="1031942537" sldId="2145707310"/>
            <ac:spMk id="8" creationId="{BFE05E42-3058-9B7C-6D42-C802D8105EE2}"/>
          </ac:spMkLst>
        </pc:spChg>
        <pc:spChg chg="add mod">
          <ac:chgData name="Rytkönen Säde" userId="f202550f-b24b-4024-b006-1ad803985f3c" providerId="ADAL" clId="{11F4B0F5-82B2-4BAF-887C-661BFE2153CB}" dt="2024-01-16T19:10:59.652" v="239" actId="14100"/>
          <ac:spMkLst>
            <pc:docMk/>
            <pc:sldMk cId="1031942537" sldId="2145707310"/>
            <ac:spMk id="9" creationId="{3E9C2CA0-7DBC-FA52-394F-5FF731A955BC}"/>
          </ac:spMkLst>
        </pc:spChg>
        <pc:spChg chg="add mod">
          <ac:chgData name="Rytkönen Säde" userId="f202550f-b24b-4024-b006-1ad803985f3c" providerId="ADAL" clId="{11F4B0F5-82B2-4BAF-887C-661BFE2153CB}" dt="2024-01-16T19:10:41.578" v="237" actId="1076"/>
          <ac:spMkLst>
            <pc:docMk/>
            <pc:sldMk cId="1031942537" sldId="2145707310"/>
            <ac:spMk id="11" creationId="{55976995-8544-D49F-8F17-A929BFDBD21E}"/>
          </ac:spMkLst>
        </pc:spChg>
        <pc:spChg chg="mod">
          <ac:chgData name="Rytkönen Säde" userId="f202550f-b24b-4024-b006-1ad803985f3c" providerId="ADAL" clId="{11F4B0F5-82B2-4BAF-887C-661BFE2153CB}" dt="2024-01-16T19:10:49.611" v="238" actId="1076"/>
          <ac:spMkLst>
            <pc:docMk/>
            <pc:sldMk cId="1031942537" sldId="2145707310"/>
            <ac:spMk id="12" creationId="{F04E036D-93F6-1A9C-F1E3-12E6A2CA4221}"/>
          </ac:spMkLst>
        </pc:spChg>
        <pc:picChg chg="add mod">
          <ac:chgData name="Rytkönen Säde" userId="f202550f-b24b-4024-b006-1ad803985f3c" providerId="ADAL" clId="{11F4B0F5-82B2-4BAF-887C-661BFE2153CB}" dt="2024-01-16T19:10:41.578" v="237" actId="1076"/>
          <ac:picMkLst>
            <pc:docMk/>
            <pc:sldMk cId="1031942537" sldId="2145707310"/>
            <ac:picMk id="10" creationId="{53F1D8C6-3646-7E57-E5DF-A74716907F99}"/>
          </ac:picMkLst>
        </pc:picChg>
      </pc:sldChg>
      <pc:sldChg chg="addSp modSp mod">
        <pc:chgData name="Rytkönen Säde" userId="f202550f-b24b-4024-b006-1ad803985f3c" providerId="ADAL" clId="{11F4B0F5-82B2-4BAF-887C-661BFE2153CB}" dt="2024-01-16T19:09:30.993" v="224" actId="1076"/>
        <pc:sldMkLst>
          <pc:docMk/>
          <pc:sldMk cId="1021052519" sldId="2145707313"/>
        </pc:sldMkLst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2" creationId="{0F33ED27-500A-ADC9-C2CA-1DEDAD424E88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" creationId="{08C2935A-F476-026B-D405-E99CCEC684BE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" creationId="{D0482DA6-708B-7F62-0D9C-F113439697A4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6" creationId="{594600DA-558B-B4B7-E7DF-AA82EF1C0912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8" creationId="{1C86AA45-A533-E50D-2E83-02A03F85DB23}"/>
          </ac:spMkLst>
        </pc:spChg>
        <pc:spChg chg="add mod">
          <ac:chgData name="Rytkönen Säde" userId="f202550f-b24b-4024-b006-1ad803985f3c" providerId="ADAL" clId="{11F4B0F5-82B2-4BAF-887C-661BFE2153CB}" dt="2024-01-16T19:09:30.993" v="224" actId="1076"/>
          <ac:spMkLst>
            <pc:docMk/>
            <pc:sldMk cId="1021052519" sldId="2145707313"/>
            <ac:spMk id="9" creationId="{7735E03F-2C5D-8313-3BFB-4D854FCEFADF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11" creationId="{36BDFAFF-781C-9FF9-2955-71F7D04D9E0D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18" creationId="{5F9CF03B-E08A-7839-1DC0-3608DF117260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20" creationId="{5F9CF03B-E08A-7839-1DC0-3608DF117260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3" creationId="{15B5232C-F1E4-D02F-8812-E5B6A596C7E2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4" creationId="{70A07CBC-3F9B-DD55-3D98-85E9CEB656DC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5" creationId="{1F5EEA5C-566C-F362-2EC6-877B77F958AD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6" creationId="{CF52641C-8CB9-6E3A-964C-DE647DB97572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7" creationId="{55E4AFA6-AE4C-9C46-3BAB-78577419A79F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8" creationId="{A02FCAFB-C462-27BF-EE94-2D01730AABBC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39" creationId="{FF6BD2D6-D9AE-96D9-44DA-B55039E41D3B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0" creationId="{E13005C4-1CF9-4C4F-8161-E8B79F1C6494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1" creationId="{14D3C53F-C6DB-10E6-4F6F-6A81F94B2FD6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2" creationId="{24D65063-7986-02FB-06C9-994C0214F695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3" creationId="{20CED2DC-70F4-13A0-D024-CCF359056057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4" creationId="{B60756EB-F47C-681D-AEB6-AB602ECEC683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5" creationId="{8F6A9028-76C2-BB90-6F2A-B1FFC0367EB2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6" creationId="{1725F324-C530-F3C1-A78D-D52389C1CA22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7" creationId="{B80B3548-D7F4-78E0-0D4E-0B42A83F1B1F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8" creationId="{CF4F368A-D91F-2BF5-1DE0-F38C1AA239D8}"/>
          </ac:spMkLst>
        </pc:spChg>
        <pc:spChg chg="mod">
          <ac:chgData name="Rytkönen Säde" userId="f202550f-b24b-4024-b006-1ad803985f3c" providerId="ADAL" clId="{11F4B0F5-82B2-4BAF-887C-661BFE2153CB}" dt="2024-01-16T19:09:25.669" v="223" actId="1076"/>
          <ac:spMkLst>
            <pc:docMk/>
            <pc:sldMk cId="1021052519" sldId="2145707313"/>
            <ac:spMk id="49" creationId="{4440EEDB-41CD-1F3E-2A11-8F36A443FD93}"/>
          </ac:spMkLst>
        </pc:spChg>
        <pc:picChg chg="mod">
          <ac:chgData name="Rytkönen Säde" userId="f202550f-b24b-4024-b006-1ad803985f3c" providerId="ADAL" clId="{11F4B0F5-82B2-4BAF-887C-661BFE2153CB}" dt="2024-01-16T19:09:25.669" v="223" actId="1076"/>
          <ac:picMkLst>
            <pc:docMk/>
            <pc:sldMk cId="1021052519" sldId="2145707313"/>
            <ac:picMk id="7" creationId="{4A960318-3B8B-2D6E-F0A3-A08ED3E64265}"/>
          </ac:picMkLst>
        </pc:picChg>
      </pc:sldChg>
      <pc:sldChg chg="addSp modSp mod">
        <pc:chgData name="Rytkönen Säde" userId="f202550f-b24b-4024-b006-1ad803985f3c" providerId="ADAL" clId="{11F4B0F5-82B2-4BAF-887C-661BFE2153CB}" dt="2024-01-16T19:09:01.550" v="222" actId="1076"/>
        <pc:sldMkLst>
          <pc:docMk/>
          <pc:sldMk cId="702462237" sldId="2145707314"/>
        </pc:sldMkLst>
        <pc:spChg chg="add mod">
          <ac:chgData name="Rytkönen Säde" userId="f202550f-b24b-4024-b006-1ad803985f3c" providerId="ADAL" clId="{11F4B0F5-82B2-4BAF-887C-661BFE2153CB}" dt="2024-01-16T19:09:01.550" v="222" actId="1076"/>
          <ac:spMkLst>
            <pc:docMk/>
            <pc:sldMk cId="702462237" sldId="2145707314"/>
            <ac:spMk id="9" creationId="{E53B0414-1618-4A13-B957-4822A1F88C44}"/>
          </ac:spMkLst>
        </pc:spChg>
      </pc:sldChg>
      <pc:sldChg chg="addSp modSp">
        <pc:chgData name="Rytkönen Säde" userId="f202550f-b24b-4024-b006-1ad803985f3c" providerId="ADAL" clId="{11F4B0F5-82B2-4BAF-887C-661BFE2153CB}" dt="2024-01-16T19:09:37.194" v="225"/>
        <pc:sldMkLst>
          <pc:docMk/>
          <pc:sldMk cId="3657635718" sldId="2145707315"/>
        </pc:sldMkLst>
        <pc:spChg chg="add mod">
          <ac:chgData name="Rytkönen Säde" userId="f202550f-b24b-4024-b006-1ad803985f3c" providerId="ADAL" clId="{11F4B0F5-82B2-4BAF-887C-661BFE2153CB}" dt="2024-01-16T19:09:37.194" v="225"/>
          <ac:spMkLst>
            <pc:docMk/>
            <pc:sldMk cId="3657635718" sldId="2145707315"/>
            <ac:spMk id="2" creationId="{FB2F7A87-47C3-E262-61E6-D4E86577666F}"/>
          </ac:spMkLst>
        </pc:spChg>
      </pc:sldChg>
      <pc:sldChg chg="addSp delSp modSp mod">
        <pc:chgData name="Rytkönen Säde" userId="f202550f-b24b-4024-b006-1ad803985f3c" providerId="ADAL" clId="{11F4B0F5-82B2-4BAF-887C-661BFE2153CB}" dt="2024-01-16T19:11:35.373" v="245" actId="1076"/>
        <pc:sldMkLst>
          <pc:docMk/>
          <pc:sldMk cId="2322792940" sldId="2145707317"/>
        </pc:sldMkLst>
        <pc:spChg chg="del">
          <ac:chgData name="Rytkönen Säde" userId="f202550f-b24b-4024-b006-1ad803985f3c" providerId="ADAL" clId="{11F4B0F5-82B2-4BAF-887C-661BFE2153CB}" dt="2024-01-16T19:11:10.584" v="241" actId="478"/>
          <ac:spMkLst>
            <pc:docMk/>
            <pc:sldMk cId="2322792940" sldId="2145707317"/>
            <ac:spMk id="3" creationId="{6E909AF1-7926-ED6A-AFFB-83605462A805}"/>
          </ac:spMkLst>
        </pc:spChg>
        <pc:spChg chg="add mod">
          <ac:chgData name="Rytkönen Säde" userId="f202550f-b24b-4024-b006-1ad803985f3c" providerId="ADAL" clId="{11F4B0F5-82B2-4BAF-887C-661BFE2153CB}" dt="2024-01-16T19:11:08.206" v="240"/>
          <ac:spMkLst>
            <pc:docMk/>
            <pc:sldMk cId="2322792940" sldId="2145707317"/>
            <ac:spMk id="4" creationId="{AA3329B9-2D43-B156-B3E1-EA6E2A1B14BA}"/>
          </ac:spMkLst>
        </pc:spChg>
        <pc:spChg chg="add mod">
          <ac:chgData name="Rytkönen Säde" userId="f202550f-b24b-4024-b006-1ad803985f3c" providerId="ADAL" clId="{11F4B0F5-82B2-4BAF-887C-661BFE2153CB}" dt="2024-01-16T19:11:08.206" v="240"/>
          <ac:spMkLst>
            <pc:docMk/>
            <pc:sldMk cId="2322792940" sldId="2145707317"/>
            <ac:spMk id="8" creationId="{CA3E92B2-D767-E41C-F8AB-5379FAEA597E}"/>
          </ac:spMkLst>
        </pc:spChg>
        <pc:spChg chg="add del mod">
          <ac:chgData name="Rytkönen Säde" userId="f202550f-b24b-4024-b006-1ad803985f3c" providerId="ADAL" clId="{11F4B0F5-82B2-4BAF-887C-661BFE2153CB}" dt="2024-01-16T19:11:27.481" v="243"/>
          <ac:spMkLst>
            <pc:docMk/>
            <pc:sldMk cId="2322792940" sldId="2145707317"/>
            <ac:spMk id="9" creationId="{DA075764-0EFE-758B-89B4-BB28C0E89F42}"/>
          </ac:spMkLst>
        </pc:spChg>
        <pc:spChg chg="add del mod">
          <ac:chgData name="Rytkönen Säde" userId="f202550f-b24b-4024-b006-1ad803985f3c" providerId="ADAL" clId="{11F4B0F5-82B2-4BAF-887C-661BFE2153CB}" dt="2024-01-16T19:11:27.481" v="243"/>
          <ac:spMkLst>
            <pc:docMk/>
            <pc:sldMk cId="2322792940" sldId="2145707317"/>
            <ac:spMk id="11" creationId="{97624F1D-E273-5727-7DDC-AF50C4068945}"/>
          </ac:spMkLst>
        </pc:spChg>
        <pc:spChg chg="add mod">
          <ac:chgData name="Rytkönen Säde" userId="f202550f-b24b-4024-b006-1ad803985f3c" providerId="ADAL" clId="{11F4B0F5-82B2-4BAF-887C-661BFE2153CB}" dt="2024-01-16T19:11:35.373" v="245" actId="1076"/>
          <ac:spMkLst>
            <pc:docMk/>
            <pc:sldMk cId="2322792940" sldId="2145707317"/>
            <ac:spMk id="14" creationId="{327C4CA8-5161-D2FB-B61C-60C1213E84B9}"/>
          </ac:spMkLst>
        </pc:spChg>
        <pc:picChg chg="add mod">
          <ac:chgData name="Rytkönen Säde" userId="f202550f-b24b-4024-b006-1ad803985f3c" providerId="ADAL" clId="{11F4B0F5-82B2-4BAF-887C-661BFE2153CB}" dt="2024-01-16T19:11:08.206" v="240"/>
          <ac:picMkLst>
            <pc:docMk/>
            <pc:sldMk cId="2322792940" sldId="2145707317"/>
            <ac:picMk id="7" creationId="{4639869B-21B7-DE4D-1D36-AF283298E06E}"/>
          </ac:picMkLst>
        </pc:picChg>
        <pc:picChg chg="add del mod">
          <ac:chgData name="Rytkönen Säde" userId="f202550f-b24b-4024-b006-1ad803985f3c" providerId="ADAL" clId="{11F4B0F5-82B2-4BAF-887C-661BFE2153CB}" dt="2024-01-16T19:11:27.481" v="243"/>
          <ac:picMkLst>
            <pc:docMk/>
            <pc:sldMk cId="2322792940" sldId="2145707317"/>
            <ac:picMk id="10" creationId="{2F2A6BD7-4208-8268-4C56-D54F0D7E509F}"/>
          </ac:picMkLst>
        </pc:picChg>
      </pc:sldChg>
      <pc:sldChg chg="addSp modSp">
        <pc:chgData name="Rytkönen Säde" userId="f202550f-b24b-4024-b006-1ad803985f3c" providerId="ADAL" clId="{11F4B0F5-82B2-4BAF-887C-661BFE2153CB}" dt="2024-01-16T19:11:45.766" v="247"/>
        <pc:sldMkLst>
          <pc:docMk/>
          <pc:sldMk cId="23578584" sldId="2145707319"/>
        </pc:sldMkLst>
        <pc:spChg chg="add mod">
          <ac:chgData name="Rytkönen Säde" userId="f202550f-b24b-4024-b006-1ad803985f3c" providerId="ADAL" clId="{11F4B0F5-82B2-4BAF-887C-661BFE2153CB}" dt="2024-01-16T19:11:45.766" v="247"/>
          <ac:spMkLst>
            <pc:docMk/>
            <pc:sldMk cId="23578584" sldId="2145707319"/>
            <ac:spMk id="8" creationId="{7D503D07-88B3-8B77-4A62-45F9659667DB}"/>
          </ac:spMkLst>
        </pc:spChg>
      </pc:sldChg>
      <pc:sldChg chg="addSp modSp">
        <pc:chgData name="Rytkönen Säde" userId="f202550f-b24b-4024-b006-1ad803985f3c" providerId="ADAL" clId="{11F4B0F5-82B2-4BAF-887C-661BFE2153CB}" dt="2024-01-16T19:11:50.092" v="248"/>
        <pc:sldMkLst>
          <pc:docMk/>
          <pc:sldMk cId="1115817243" sldId="2145707320"/>
        </pc:sldMkLst>
        <pc:spChg chg="add mod">
          <ac:chgData name="Rytkönen Säde" userId="f202550f-b24b-4024-b006-1ad803985f3c" providerId="ADAL" clId="{11F4B0F5-82B2-4BAF-887C-661BFE2153CB}" dt="2024-01-16T19:11:50.092" v="248"/>
          <ac:spMkLst>
            <pc:docMk/>
            <pc:sldMk cId="1115817243" sldId="2145707320"/>
            <ac:spMk id="18" creationId="{88BADBFD-B566-D22B-14A3-E204C657906B}"/>
          </ac:spMkLst>
        </pc:spChg>
      </pc:sldChg>
      <pc:sldChg chg="del">
        <pc:chgData name="Rytkönen Säde" userId="f202550f-b24b-4024-b006-1ad803985f3c" providerId="ADAL" clId="{11F4B0F5-82B2-4BAF-887C-661BFE2153CB}" dt="2024-01-16T19:12:20.713" v="253" actId="47"/>
        <pc:sldMkLst>
          <pc:docMk/>
          <pc:sldMk cId="3130707725" sldId="2145707330"/>
        </pc:sldMkLst>
      </pc:sldChg>
      <pc:sldChg chg="del">
        <pc:chgData name="Rytkönen Säde" userId="f202550f-b24b-4024-b006-1ad803985f3c" providerId="ADAL" clId="{11F4B0F5-82B2-4BAF-887C-661BFE2153CB}" dt="2024-01-16T19:12:27.008" v="257" actId="47"/>
        <pc:sldMkLst>
          <pc:docMk/>
          <pc:sldMk cId="3809192370" sldId="2145707334"/>
        </pc:sldMkLst>
      </pc:sldChg>
      <pc:sldChg chg="del">
        <pc:chgData name="Rytkönen Säde" userId="f202550f-b24b-4024-b006-1ad803985f3c" providerId="ADAL" clId="{11F4B0F5-82B2-4BAF-887C-661BFE2153CB}" dt="2024-01-16T19:12:26.015" v="255" actId="47"/>
        <pc:sldMkLst>
          <pc:docMk/>
          <pc:sldMk cId="2797685449" sldId="2145707336"/>
        </pc:sldMkLst>
      </pc:sldChg>
      <pc:sldChg chg="del">
        <pc:chgData name="Rytkönen Säde" userId="f202550f-b24b-4024-b006-1ad803985f3c" providerId="ADAL" clId="{11F4B0F5-82B2-4BAF-887C-661BFE2153CB}" dt="2024-01-16T19:12:26.517" v="256" actId="47"/>
        <pc:sldMkLst>
          <pc:docMk/>
          <pc:sldMk cId="691044679" sldId="2145707337"/>
        </pc:sldMkLst>
      </pc:sldChg>
      <pc:sldChg chg="del">
        <pc:chgData name="Rytkönen Säde" userId="f202550f-b24b-4024-b006-1ad803985f3c" providerId="ADAL" clId="{11F4B0F5-82B2-4BAF-887C-661BFE2153CB}" dt="2024-01-16T19:12:19.945" v="252" actId="47"/>
        <pc:sldMkLst>
          <pc:docMk/>
          <pc:sldMk cId="1711937745" sldId="2145707338"/>
        </pc:sldMkLst>
      </pc:sldChg>
      <pc:sldChg chg="del">
        <pc:chgData name="Rytkönen Säde" userId="f202550f-b24b-4024-b006-1ad803985f3c" providerId="ADAL" clId="{11F4B0F5-82B2-4BAF-887C-661BFE2153CB}" dt="2024-01-16T19:44:58.965" v="262" actId="47"/>
        <pc:sldMkLst>
          <pc:docMk/>
          <pc:sldMk cId="2529998961" sldId="2145707340"/>
        </pc:sldMkLst>
      </pc:sldChg>
      <pc:sldChg chg="addSp modSp new del mod">
        <pc:chgData name="Rytkönen Säde" userId="f202550f-b24b-4024-b006-1ad803985f3c" providerId="ADAL" clId="{11F4B0F5-82B2-4BAF-887C-661BFE2153CB}" dt="2024-01-16T19:42:36.918" v="261" actId="47"/>
        <pc:sldMkLst>
          <pc:docMk/>
          <pc:sldMk cId="2392156982" sldId="2145707341"/>
        </pc:sldMkLst>
        <pc:picChg chg="add mod">
          <ac:chgData name="Rytkönen Säde" userId="f202550f-b24b-4024-b006-1ad803985f3c" providerId="ADAL" clId="{11F4B0F5-82B2-4BAF-887C-661BFE2153CB}" dt="2024-01-16T19:12:16.842" v="251" actId="1076"/>
          <ac:picMkLst>
            <pc:docMk/>
            <pc:sldMk cId="2392156982" sldId="2145707341"/>
            <ac:picMk id="5" creationId="{4C98CCFD-6C6A-3C20-A3C1-B37A7886650C}"/>
          </ac:picMkLst>
        </pc:picChg>
      </pc:sldChg>
      <pc:sldMasterChg chg="delSldLayout">
        <pc:chgData name="Rytkönen Säde" userId="f202550f-b24b-4024-b006-1ad803985f3c" providerId="ADAL" clId="{11F4B0F5-82B2-4BAF-887C-661BFE2153CB}" dt="2024-01-16T19:12:27.008" v="257" actId="47"/>
        <pc:sldMasterMkLst>
          <pc:docMk/>
          <pc:sldMasterMk cId="1456000318" sldId="2147483764"/>
        </pc:sldMasterMkLst>
        <pc:sldLayoutChg chg="del">
          <pc:chgData name="Rytkönen Säde" userId="f202550f-b24b-4024-b006-1ad803985f3c" providerId="ADAL" clId="{11F4B0F5-82B2-4BAF-887C-661BFE2153CB}" dt="2024-01-16T19:12:27.008" v="257" actId="47"/>
          <pc:sldLayoutMkLst>
            <pc:docMk/>
            <pc:sldMasterMk cId="1456000318" sldId="2147483764"/>
            <pc:sldLayoutMk cId="1313085625" sldId="2147483776"/>
          </pc:sldLayoutMkLst>
        </pc:sldLayoutChg>
      </pc:sldMasterChg>
    </pc:docChg>
  </pc:docChgLst>
  <pc:docChgLst>
    <pc:chgData name="Rytkönen Säde" userId="f202550f-b24b-4024-b006-1ad803985f3c" providerId="ADAL" clId="{5DDCB24D-49F5-4343-87E2-4344A592A07F}"/>
    <pc:docChg chg="undo custSel addSld delSld modSld">
      <pc:chgData name="Rytkönen Säde" userId="f202550f-b24b-4024-b006-1ad803985f3c" providerId="ADAL" clId="{5DDCB24D-49F5-4343-87E2-4344A592A07F}" dt="2024-01-12T14:48:55.136" v="1091" actId="729"/>
      <pc:docMkLst>
        <pc:docMk/>
      </pc:docMkLst>
      <pc:sldChg chg="modSp mod modAnim">
        <pc:chgData name="Rytkönen Säde" userId="f202550f-b24b-4024-b006-1ad803985f3c" providerId="ADAL" clId="{5DDCB24D-49F5-4343-87E2-4344A592A07F}" dt="2024-01-12T14:43:56.676" v="1072" actId="27636"/>
        <pc:sldMkLst>
          <pc:docMk/>
          <pc:sldMk cId="782385677" sldId="256"/>
        </pc:sldMkLst>
        <pc:spChg chg="mod">
          <ac:chgData name="Rytkönen Säde" userId="f202550f-b24b-4024-b006-1ad803985f3c" providerId="ADAL" clId="{5DDCB24D-49F5-4343-87E2-4344A592A07F}" dt="2024-01-12T14:43:56.676" v="1072" actId="27636"/>
          <ac:spMkLst>
            <pc:docMk/>
            <pc:sldMk cId="782385677" sldId="256"/>
            <ac:spMk id="3" creationId="{00000000-0000-0000-0000-000000000000}"/>
          </ac:spMkLst>
        </pc:spChg>
      </pc:sldChg>
      <pc:sldChg chg="mod modShow">
        <pc:chgData name="Rytkönen Säde" userId="f202550f-b24b-4024-b006-1ad803985f3c" providerId="ADAL" clId="{5DDCB24D-49F5-4343-87E2-4344A592A07F}" dt="2024-01-12T14:48:55.136" v="1091" actId="729"/>
        <pc:sldMkLst>
          <pc:docMk/>
          <pc:sldMk cId="3198998455" sldId="575"/>
        </pc:sldMkLst>
      </pc:sldChg>
      <pc:sldChg chg="modSp mod">
        <pc:chgData name="Rytkönen Säde" userId="f202550f-b24b-4024-b006-1ad803985f3c" providerId="ADAL" clId="{5DDCB24D-49F5-4343-87E2-4344A592A07F}" dt="2024-01-11T06:33:33.766" v="8" actId="27636"/>
        <pc:sldMkLst>
          <pc:docMk/>
          <pc:sldMk cId="54053124" sldId="2145706888"/>
        </pc:sldMkLst>
        <pc:spChg chg="mod">
          <ac:chgData name="Rytkönen Säde" userId="f202550f-b24b-4024-b006-1ad803985f3c" providerId="ADAL" clId="{5DDCB24D-49F5-4343-87E2-4344A592A07F}" dt="2024-01-11T06:33:33.766" v="8" actId="27636"/>
          <ac:spMkLst>
            <pc:docMk/>
            <pc:sldMk cId="54053124" sldId="2145706888"/>
            <ac:spMk id="4" creationId="{AEC956E5-D396-47AB-F7D0-8E2247D07BE4}"/>
          </ac:spMkLst>
        </pc:spChg>
      </pc:sldChg>
      <pc:sldChg chg="modSp mod">
        <pc:chgData name="Rytkönen Säde" userId="f202550f-b24b-4024-b006-1ad803985f3c" providerId="ADAL" clId="{5DDCB24D-49F5-4343-87E2-4344A592A07F}" dt="2024-01-12T14:46:59.752" v="1090" actId="20577"/>
        <pc:sldMkLst>
          <pc:docMk/>
          <pc:sldMk cId="278313070" sldId="2145706930"/>
        </pc:sldMkLst>
        <pc:spChg chg="mod">
          <ac:chgData name="Rytkönen Säde" userId="f202550f-b24b-4024-b006-1ad803985f3c" providerId="ADAL" clId="{5DDCB24D-49F5-4343-87E2-4344A592A07F}" dt="2024-01-12T14:46:59.752" v="1090" actId="20577"/>
          <ac:spMkLst>
            <pc:docMk/>
            <pc:sldMk cId="278313070" sldId="2145706930"/>
            <ac:spMk id="11" creationId="{05F31347-14D9-3CD3-D7DB-F6F69731DE9F}"/>
          </ac:spMkLst>
        </pc:spChg>
      </pc:sldChg>
      <pc:sldChg chg="modSp mod">
        <pc:chgData name="Rytkönen Säde" userId="f202550f-b24b-4024-b006-1ad803985f3c" providerId="ADAL" clId="{5DDCB24D-49F5-4343-87E2-4344A592A07F}" dt="2024-01-11T07:04:37.822" v="266" actId="20577"/>
        <pc:sldMkLst>
          <pc:docMk/>
          <pc:sldMk cId="153256691" sldId="2145706956"/>
        </pc:sldMkLst>
        <pc:spChg chg="mod">
          <ac:chgData name="Rytkönen Säde" userId="f202550f-b24b-4024-b006-1ad803985f3c" providerId="ADAL" clId="{5DDCB24D-49F5-4343-87E2-4344A592A07F}" dt="2024-01-11T07:04:37.822" v="266" actId="20577"/>
          <ac:spMkLst>
            <pc:docMk/>
            <pc:sldMk cId="153256691" sldId="2145706956"/>
            <ac:spMk id="43" creationId="{20CED2DC-70F4-13A0-D024-CCF359056057}"/>
          </ac:spMkLst>
        </pc:spChg>
      </pc:sldChg>
      <pc:sldChg chg="addSp delSp modSp mod">
        <pc:chgData name="Rytkönen Säde" userId="f202550f-b24b-4024-b006-1ad803985f3c" providerId="ADAL" clId="{5DDCB24D-49F5-4343-87E2-4344A592A07F}" dt="2024-01-12T14:46:06.941" v="1078"/>
        <pc:sldMkLst>
          <pc:docMk/>
          <pc:sldMk cId="1246904999" sldId="2145707039"/>
        </pc:sldMkLst>
        <pc:spChg chg="add mod">
          <ac:chgData name="Rytkönen Säde" userId="f202550f-b24b-4024-b006-1ad803985f3c" providerId="ADAL" clId="{5DDCB24D-49F5-4343-87E2-4344A592A07F}" dt="2024-01-12T14:45:45.012" v="1076"/>
          <ac:spMkLst>
            <pc:docMk/>
            <pc:sldMk cId="1246904999" sldId="2145707039"/>
            <ac:spMk id="3" creationId="{58A75EBA-D289-7881-D333-E3AAF8744AE9}"/>
          </ac:spMkLst>
        </pc:spChg>
        <pc:spChg chg="add mod">
          <ac:chgData name="Rytkönen Säde" userId="f202550f-b24b-4024-b006-1ad803985f3c" providerId="ADAL" clId="{5DDCB24D-49F5-4343-87E2-4344A592A07F}" dt="2024-01-12T14:45:59.496" v="1077"/>
          <ac:spMkLst>
            <pc:docMk/>
            <pc:sldMk cId="1246904999" sldId="2145707039"/>
            <ac:spMk id="9" creationId="{75527AAC-945C-084D-E5BE-CE70562A0633}"/>
          </ac:spMkLst>
        </pc:spChg>
        <pc:spChg chg="add mod">
          <ac:chgData name="Rytkönen Säde" userId="f202550f-b24b-4024-b006-1ad803985f3c" providerId="ADAL" clId="{5DDCB24D-49F5-4343-87E2-4344A592A07F}" dt="2024-01-12T14:46:06.941" v="1078"/>
          <ac:spMkLst>
            <pc:docMk/>
            <pc:sldMk cId="1246904999" sldId="2145707039"/>
            <ac:spMk id="18" creationId="{B46050B2-BF5E-F121-E6B2-3393490B7A86}"/>
          </ac:spMkLst>
        </pc:spChg>
        <pc:spChg chg="del">
          <ac:chgData name="Rytkönen Säde" userId="f202550f-b24b-4024-b006-1ad803985f3c" providerId="ADAL" clId="{5DDCB24D-49F5-4343-87E2-4344A592A07F}" dt="2024-01-12T14:45:43.341" v="1075" actId="478"/>
          <ac:spMkLst>
            <pc:docMk/>
            <pc:sldMk cId="1246904999" sldId="2145707039"/>
            <ac:spMk id="34" creationId="{5E62B46C-791A-E893-D545-C0EAF41B8C31}"/>
          </ac:spMkLst>
        </pc:spChg>
      </pc:sldChg>
      <pc:sldChg chg="modSp del mod">
        <pc:chgData name="Rytkönen Säde" userId="f202550f-b24b-4024-b006-1ad803985f3c" providerId="ADAL" clId="{5DDCB24D-49F5-4343-87E2-4344A592A07F}" dt="2024-01-11T07:26:04.338" v="891" actId="47"/>
        <pc:sldMkLst>
          <pc:docMk/>
          <pc:sldMk cId="888558976" sldId="2145707318"/>
        </pc:sldMkLst>
        <pc:spChg chg="mod">
          <ac:chgData name="Rytkönen Säde" userId="f202550f-b24b-4024-b006-1ad803985f3c" providerId="ADAL" clId="{5DDCB24D-49F5-4343-87E2-4344A592A07F}" dt="2024-01-11T06:53:00.450" v="117" actId="20577"/>
          <ac:spMkLst>
            <pc:docMk/>
            <pc:sldMk cId="888558976" sldId="2145707318"/>
            <ac:spMk id="2" creationId="{44A7DC22-F1E1-DB15-9D0D-48D6909A007A}"/>
          </ac:spMkLst>
        </pc:spChg>
        <pc:spChg chg="mod">
          <ac:chgData name="Rytkönen Säde" userId="f202550f-b24b-4024-b006-1ad803985f3c" providerId="ADAL" clId="{5DDCB24D-49F5-4343-87E2-4344A592A07F}" dt="2024-01-11T06:53:34.119" v="120" actId="20577"/>
          <ac:spMkLst>
            <pc:docMk/>
            <pc:sldMk cId="888558976" sldId="2145707318"/>
            <ac:spMk id="11" creationId="{D892DE4E-FEE3-C977-D77B-7D8B39049898}"/>
          </ac:spMkLst>
        </pc:spChg>
      </pc:sldChg>
      <pc:sldChg chg="addSp delSp modSp mod">
        <pc:chgData name="Rytkönen Säde" userId="f202550f-b24b-4024-b006-1ad803985f3c" providerId="ADAL" clId="{5DDCB24D-49F5-4343-87E2-4344A592A07F}" dt="2024-01-11T07:25:51.289" v="890" actId="113"/>
        <pc:sldMkLst>
          <pc:docMk/>
          <pc:sldMk cId="23578584" sldId="2145707319"/>
        </pc:sldMkLst>
        <pc:spChg chg="mod">
          <ac:chgData name="Rytkönen Säde" userId="f202550f-b24b-4024-b006-1ad803985f3c" providerId="ADAL" clId="{5DDCB24D-49F5-4343-87E2-4344A592A07F}" dt="2024-01-11T07:11:37.761" v="447" actId="27636"/>
          <ac:spMkLst>
            <pc:docMk/>
            <pc:sldMk cId="23578584" sldId="2145707319"/>
            <ac:spMk id="2" creationId="{44A7DC22-F1E1-DB15-9D0D-48D6909A007A}"/>
          </ac:spMkLst>
        </pc:spChg>
        <pc:spChg chg="add 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3" creationId="{2369BEB5-56C4-A0CC-EFDE-DE8D5C47FC43}"/>
          </ac:spMkLst>
        </pc:spChg>
        <pc:spChg chg="mod">
          <ac:chgData name="Rytkönen Säde" userId="f202550f-b24b-4024-b006-1ad803985f3c" providerId="ADAL" clId="{5DDCB24D-49F5-4343-87E2-4344A592A07F}" dt="2024-01-11T07:18:55.938" v="653" actId="20577"/>
          <ac:spMkLst>
            <pc:docMk/>
            <pc:sldMk cId="23578584" sldId="2145707319"/>
            <ac:spMk id="4" creationId="{D0482DA6-708B-7F62-0D9C-F113439697A4}"/>
          </ac:spMkLst>
        </pc:spChg>
        <pc:spChg chg="del">
          <ac:chgData name="Rytkönen Säde" userId="f202550f-b24b-4024-b006-1ad803985f3c" providerId="ADAL" clId="{5DDCB24D-49F5-4343-87E2-4344A592A07F}" dt="2024-01-11T06:46:45.173" v="88" actId="478"/>
          <ac:spMkLst>
            <pc:docMk/>
            <pc:sldMk cId="23578584" sldId="2145707319"/>
            <ac:spMk id="8" creationId="{7278DEB9-70D8-60EE-C857-F03A91D1A985}"/>
          </ac:spMkLst>
        </pc:spChg>
        <pc:spChg chg="add 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9" creationId="{15AAE2EE-626B-1C63-7687-BA54948B8569}"/>
          </ac:spMkLst>
        </pc:spChg>
        <pc:spChg chg="del">
          <ac:chgData name="Rytkönen Säde" userId="f202550f-b24b-4024-b006-1ad803985f3c" providerId="ADAL" clId="{5DDCB24D-49F5-4343-87E2-4344A592A07F}" dt="2024-01-11T06:46:44.255" v="87" actId="478"/>
          <ac:spMkLst>
            <pc:docMk/>
            <pc:sldMk cId="23578584" sldId="2145707319"/>
            <ac:spMk id="10" creationId="{101ED7B3-6F58-2177-494A-6F09EB560D1C}"/>
          </ac:spMkLst>
        </pc:spChg>
        <pc:spChg chg="mod">
          <ac:chgData name="Rytkönen Säde" userId="f202550f-b24b-4024-b006-1ad803985f3c" providerId="ADAL" clId="{5DDCB24D-49F5-4343-87E2-4344A592A07F}" dt="2024-01-11T06:37:39.811" v="55" actId="20577"/>
          <ac:spMkLst>
            <pc:docMk/>
            <pc:sldMk cId="23578584" sldId="2145707319"/>
            <ac:spMk id="11" creationId="{D892DE4E-FEE3-C977-D77B-7D8B39049898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12" creationId="{76F1E7F6-8D29-3DC5-CF0B-87B3D7E99BBE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14" creationId="{47BE6B0C-99DB-52F6-BF9A-C4F7729BBF94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16" creationId="{5AC55547-B1C5-9F2F-B964-37561367A591}"/>
          </ac:spMkLst>
        </pc:spChg>
        <pc:spChg chg="add mod">
          <ac:chgData name="Rytkönen Säde" userId="f202550f-b24b-4024-b006-1ad803985f3c" providerId="ADAL" clId="{5DDCB24D-49F5-4343-87E2-4344A592A07F}" dt="2024-01-11T07:11:00.890" v="432" actId="20577"/>
          <ac:spMkLst>
            <pc:docMk/>
            <pc:sldMk cId="23578584" sldId="2145707319"/>
            <ac:spMk id="18" creationId="{A3F9B4C2-EC3F-DBF8-170B-59342F91D12B}"/>
          </ac:spMkLst>
        </pc:spChg>
        <pc:spChg chg="mod">
          <ac:chgData name="Rytkönen Säde" userId="f202550f-b24b-4024-b006-1ad803985f3c" providerId="ADAL" clId="{5DDCB24D-49F5-4343-87E2-4344A592A07F}" dt="2024-01-11T07:25:51.289" v="890" actId="113"/>
          <ac:spMkLst>
            <pc:docMk/>
            <pc:sldMk cId="23578584" sldId="2145707319"/>
            <ac:spMk id="19" creationId="{654EBA2D-ED48-31EF-F47A-C758468F7645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22" creationId="{95DD7DBB-FA81-B095-F46A-47D614D1468F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24" creationId="{A8BC4D83-1352-1974-3F43-BE5CAF0E316F}"/>
          </ac:spMkLst>
        </pc:spChg>
        <pc:spChg chg="del mod">
          <ac:chgData name="Rytkönen Säde" userId="f202550f-b24b-4024-b006-1ad803985f3c" providerId="ADAL" clId="{5DDCB24D-49F5-4343-87E2-4344A592A07F}" dt="2024-01-11T07:03:52.407" v="249" actId="478"/>
          <ac:spMkLst>
            <pc:docMk/>
            <pc:sldMk cId="23578584" sldId="2145707319"/>
            <ac:spMk id="25" creationId="{48655844-3A4E-DD64-4BB0-210DE85B68E6}"/>
          </ac:spMkLst>
        </pc:spChg>
        <pc:spChg chg="del">
          <ac:chgData name="Rytkönen Säde" userId="f202550f-b24b-4024-b006-1ad803985f3c" providerId="ADAL" clId="{5DDCB24D-49F5-4343-87E2-4344A592A07F}" dt="2024-01-11T06:46:46.033" v="89" actId="478"/>
          <ac:spMkLst>
            <pc:docMk/>
            <pc:sldMk cId="23578584" sldId="2145707319"/>
            <ac:spMk id="29" creationId="{1058A4B8-A1DE-E4C4-AC7B-D70AF03A2506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30" creationId="{3D0A08DC-C973-7A2C-889D-025E5AB6AF7B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31" creationId="{BD24B053-7035-B72A-379C-944C583C4C19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32" creationId="{0BF76057-0A7F-1192-7B04-D5667445E3B3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33" creationId="{6D2BC86C-21C3-94E9-6B14-F9358717B5F9}"/>
          </ac:spMkLst>
        </pc:spChg>
        <pc:spChg chg="mod">
          <ac:chgData name="Rytkönen Säde" userId="f202550f-b24b-4024-b006-1ad803985f3c" providerId="ADAL" clId="{5DDCB24D-49F5-4343-87E2-4344A592A07F}" dt="2024-01-11T07:11:19.364" v="433" actId="1076"/>
          <ac:spMkLst>
            <pc:docMk/>
            <pc:sldMk cId="23578584" sldId="2145707319"/>
            <ac:spMk id="34" creationId="{5E62B46C-791A-E893-D545-C0EAF41B8C31}"/>
          </ac:spMkLst>
        </pc:spChg>
      </pc:sldChg>
      <pc:sldChg chg="addSp delSp modSp add mod">
        <pc:chgData name="Rytkönen Säde" userId="f202550f-b24b-4024-b006-1ad803985f3c" providerId="ADAL" clId="{5DDCB24D-49F5-4343-87E2-4344A592A07F}" dt="2024-01-11T07:25:41.652" v="889" actId="113"/>
        <pc:sldMkLst>
          <pc:docMk/>
          <pc:sldMk cId="1115817243" sldId="2145707320"/>
        </pc:sldMkLst>
        <pc:spChg chg="mod">
          <ac:chgData name="Rytkönen Säde" userId="f202550f-b24b-4024-b006-1ad803985f3c" providerId="ADAL" clId="{5DDCB24D-49F5-4343-87E2-4344A592A07F}" dt="2024-01-11T07:25:03.931" v="885" actId="20577"/>
          <ac:spMkLst>
            <pc:docMk/>
            <pc:sldMk cId="1115817243" sldId="2145707320"/>
            <ac:spMk id="3" creationId="{2369BEB5-56C4-A0CC-EFDE-DE8D5C47FC43}"/>
          </ac:spMkLst>
        </pc:spChg>
        <pc:spChg chg="mod">
          <ac:chgData name="Rytkönen Säde" userId="f202550f-b24b-4024-b006-1ad803985f3c" providerId="ADAL" clId="{5DDCB24D-49F5-4343-87E2-4344A592A07F}" dt="2024-01-11T07:18:46.407" v="636" actId="6549"/>
          <ac:spMkLst>
            <pc:docMk/>
            <pc:sldMk cId="1115817243" sldId="2145707320"/>
            <ac:spMk id="4" creationId="{D0482DA6-708B-7F62-0D9C-F113439697A4}"/>
          </ac:spMkLst>
        </pc:spChg>
        <pc:spChg chg="add mod">
          <ac:chgData name="Rytkönen Säde" userId="f202550f-b24b-4024-b006-1ad803985f3c" providerId="ADAL" clId="{5DDCB24D-49F5-4343-87E2-4344A592A07F}" dt="2024-01-11T07:17:57.627" v="614" actId="207"/>
          <ac:spMkLst>
            <pc:docMk/>
            <pc:sldMk cId="1115817243" sldId="2145707320"/>
            <ac:spMk id="8" creationId="{0C28F251-6068-5514-9E92-AF4C45A6353C}"/>
          </ac:spMkLst>
        </pc:spChg>
        <pc:spChg chg="mod">
          <ac:chgData name="Rytkönen Säde" userId="f202550f-b24b-4024-b006-1ad803985f3c" providerId="ADAL" clId="{5DDCB24D-49F5-4343-87E2-4344A592A07F}" dt="2024-01-11T07:19:51.038" v="661" actId="207"/>
          <ac:spMkLst>
            <pc:docMk/>
            <pc:sldMk cId="1115817243" sldId="2145707320"/>
            <ac:spMk id="9" creationId="{15AAE2EE-626B-1C63-7687-BA54948B8569}"/>
          </ac:spMkLst>
        </pc:spChg>
        <pc:spChg chg="add mod">
          <ac:chgData name="Rytkönen Säde" userId="f202550f-b24b-4024-b006-1ad803985f3c" providerId="ADAL" clId="{5DDCB24D-49F5-4343-87E2-4344A592A07F}" dt="2024-01-11T07:15:06.066" v="589"/>
          <ac:spMkLst>
            <pc:docMk/>
            <pc:sldMk cId="1115817243" sldId="2145707320"/>
            <ac:spMk id="10" creationId="{30C302B1-61E6-F423-8F18-913B28CECA20}"/>
          </ac:spMkLst>
        </pc:spChg>
        <pc:spChg chg="mod">
          <ac:chgData name="Rytkönen Säde" userId="f202550f-b24b-4024-b006-1ad803985f3c" providerId="ADAL" clId="{5DDCB24D-49F5-4343-87E2-4344A592A07F}" dt="2024-01-11T07:13:37.288" v="534" actId="20577"/>
          <ac:spMkLst>
            <pc:docMk/>
            <pc:sldMk cId="1115817243" sldId="2145707320"/>
            <ac:spMk id="11" creationId="{D892DE4E-FEE3-C977-D77B-7D8B39049898}"/>
          </ac:spMkLst>
        </pc:spChg>
        <pc:spChg chg="mod">
          <ac:chgData name="Rytkönen Säde" userId="f202550f-b24b-4024-b006-1ad803985f3c" providerId="ADAL" clId="{5DDCB24D-49F5-4343-87E2-4344A592A07F}" dt="2024-01-11T07:15:21.435" v="590" actId="1076"/>
          <ac:spMkLst>
            <pc:docMk/>
            <pc:sldMk cId="1115817243" sldId="2145707320"/>
            <ac:spMk id="12" creationId="{76F1E7F6-8D29-3DC5-CF0B-87B3D7E99BBE}"/>
          </ac:spMkLst>
        </pc:spChg>
        <pc:spChg chg="mod">
          <ac:chgData name="Rytkönen Säde" userId="f202550f-b24b-4024-b006-1ad803985f3c" providerId="ADAL" clId="{5DDCB24D-49F5-4343-87E2-4344A592A07F}" dt="2024-01-11T07:15:21.435" v="590" actId="1076"/>
          <ac:spMkLst>
            <pc:docMk/>
            <pc:sldMk cId="1115817243" sldId="2145707320"/>
            <ac:spMk id="14" creationId="{47BE6B0C-99DB-52F6-BF9A-C4F7729BBF94}"/>
          </ac:spMkLst>
        </pc:spChg>
        <pc:spChg chg="mod">
          <ac:chgData name="Rytkönen Säde" userId="f202550f-b24b-4024-b006-1ad803985f3c" providerId="ADAL" clId="{5DDCB24D-49F5-4343-87E2-4344A592A07F}" dt="2024-01-11T07:16:39.805" v="607" actId="20577"/>
          <ac:spMkLst>
            <pc:docMk/>
            <pc:sldMk cId="1115817243" sldId="2145707320"/>
            <ac:spMk id="16" creationId="{5AC55547-B1C5-9F2F-B964-37561367A591}"/>
          </ac:spMkLst>
        </pc:spChg>
        <pc:spChg chg="del mod">
          <ac:chgData name="Rytkönen Säde" userId="f202550f-b24b-4024-b006-1ad803985f3c" providerId="ADAL" clId="{5DDCB24D-49F5-4343-87E2-4344A592A07F}" dt="2024-01-11T07:14:45.134" v="587"/>
          <ac:spMkLst>
            <pc:docMk/>
            <pc:sldMk cId="1115817243" sldId="2145707320"/>
            <ac:spMk id="18" creationId="{A3F9B4C2-EC3F-DBF8-170B-59342F91D12B}"/>
          </ac:spMkLst>
        </pc:spChg>
        <pc:spChg chg="mod">
          <ac:chgData name="Rytkönen Säde" userId="f202550f-b24b-4024-b006-1ad803985f3c" providerId="ADAL" clId="{5DDCB24D-49F5-4343-87E2-4344A592A07F}" dt="2024-01-11T07:25:41.652" v="889" actId="113"/>
          <ac:spMkLst>
            <pc:docMk/>
            <pc:sldMk cId="1115817243" sldId="2145707320"/>
            <ac:spMk id="19" creationId="{654EBA2D-ED48-31EF-F47A-C758468F7645}"/>
          </ac:spMkLst>
        </pc:spChg>
        <pc:spChg chg="add mod">
          <ac:chgData name="Rytkönen Säde" userId="f202550f-b24b-4024-b006-1ad803985f3c" providerId="ADAL" clId="{5DDCB24D-49F5-4343-87E2-4344A592A07F}" dt="2024-01-11T07:17:33.272" v="613" actId="20577"/>
          <ac:spMkLst>
            <pc:docMk/>
            <pc:sldMk cId="1115817243" sldId="2145707320"/>
            <ac:spMk id="20" creationId="{85DE0AE5-6F3B-19BB-2898-B310947005E6}"/>
          </ac:spMkLst>
        </pc:spChg>
        <pc:spChg chg="mod">
          <ac:chgData name="Rytkönen Säde" userId="f202550f-b24b-4024-b006-1ad803985f3c" providerId="ADAL" clId="{5DDCB24D-49F5-4343-87E2-4344A592A07F}" dt="2024-01-11T07:15:21.435" v="590" actId="1076"/>
          <ac:spMkLst>
            <pc:docMk/>
            <pc:sldMk cId="1115817243" sldId="2145707320"/>
            <ac:spMk id="22" creationId="{95DD7DBB-FA81-B095-F46A-47D614D1468F}"/>
          </ac:spMkLst>
        </pc:spChg>
        <pc:spChg chg="mod">
          <ac:chgData name="Rytkönen Säde" userId="f202550f-b24b-4024-b006-1ad803985f3c" providerId="ADAL" clId="{5DDCB24D-49F5-4343-87E2-4344A592A07F}" dt="2024-01-11T07:15:21.435" v="590" actId="1076"/>
          <ac:spMkLst>
            <pc:docMk/>
            <pc:sldMk cId="1115817243" sldId="2145707320"/>
            <ac:spMk id="24" creationId="{A8BC4D83-1352-1974-3F43-BE5CAF0E316F}"/>
          </ac:spMkLst>
        </pc:spChg>
        <pc:spChg chg="add del mod">
          <ac:chgData name="Rytkönen Säde" userId="f202550f-b24b-4024-b006-1ad803985f3c" providerId="ADAL" clId="{5DDCB24D-49F5-4343-87E2-4344A592A07F}" dt="2024-01-11T07:18:51.531" v="638"/>
          <ac:spMkLst>
            <pc:docMk/>
            <pc:sldMk cId="1115817243" sldId="2145707320"/>
            <ac:spMk id="25" creationId="{1BAA9F38-35B5-F8A4-8E8D-F3E27DF18DD9}"/>
          </ac:spMkLst>
        </pc:spChg>
        <pc:spChg chg="add mod">
          <ac:chgData name="Rytkönen Säde" userId="f202550f-b24b-4024-b006-1ad803985f3c" providerId="ADAL" clId="{5DDCB24D-49F5-4343-87E2-4344A592A07F}" dt="2024-01-11T07:25:31.791" v="888" actId="14100"/>
          <ac:spMkLst>
            <pc:docMk/>
            <pc:sldMk cId="1115817243" sldId="2145707320"/>
            <ac:spMk id="26" creationId="{84D0D346-6A62-013C-78EC-20D5B437476E}"/>
          </ac:spMkLst>
        </pc:spChg>
        <pc:spChg chg="add mod">
          <ac:chgData name="Rytkönen Säde" userId="f202550f-b24b-4024-b006-1ad803985f3c" providerId="ADAL" clId="{5DDCB24D-49F5-4343-87E2-4344A592A07F}" dt="2024-01-11T07:23:52.840" v="833" actId="6549"/>
          <ac:spMkLst>
            <pc:docMk/>
            <pc:sldMk cId="1115817243" sldId="2145707320"/>
            <ac:spMk id="29" creationId="{5D2507D8-00EE-8C54-FA00-076D608BB773}"/>
          </ac:spMkLst>
        </pc:spChg>
        <pc:spChg chg="mod">
          <ac:chgData name="Rytkönen Säde" userId="f202550f-b24b-4024-b006-1ad803985f3c" providerId="ADAL" clId="{5DDCB24D-49F5-4343-87E2-4344A592A07F}" dt="2024-01-11T07:16:14.463" v="604" actId="6549"/>
          <ac:spMkLst>
            <pc:docMk/>
            <pc:sldMk cId="1115817243" sldId="2145707320"/>
            <ac:spMk id="30" creationId="{3D0A08DC-C973-7A2C-889D-025E5AB6AF7B}"/>
          </ac:spMkLst>
        </pc:spChg>
        <pc:spChg chg="mod">
          <ac:chgData name="Rytkönen Säde" userId="f202550f-b24b-4024-b006-1ad803985f3c" providerId="ADAL" clId="{5DDCB24D-49F5-4343-87E2-4344A592A07F}" dt="2024-01-11T07:19:23.368" v="656" actId="20577"/>
          <ac:spMkLst>
            <pc:docMk/>
            <pc:sldMk cId="1115817243" sldId="2145707320"/>
            <ac:spMk id="31" creationId="{BD24B053-7035-B72A-379C-944C583C4C19}"/>
          </ac:spMkLst>
        </pc:spChg>
        <pc:spChg chg="mod">
          <ac:chgData name="Rytkönen Säde" userId="f202550f-b24b-4024-b006-1ad803985f3c" providerId="ADAL" clId="{5DDCB24D-49F5-4343-87E2-4344A592A07F}" dt="2024-01-11T07:19:34.377" v="660" actId="20577"/>
          <ac:spMkLst>
            <pc:docMk/>
            <pc:sldMk cId="1115817243" sldId="2145707320"/>
            <ac:spMk id="32" creationId="{0BF76057-0A7F-1192-7B04-D5667445E3B3}"/>
          </ac:spMkLst>
        </pc:spChg>
        <pc:spChg chg="mod">
          <ac:chgData name="Rytkönen Säde" userId="f202550f-b24b-4024-b006-1ad803985f3c" providerId="ADAL" clId="{5DDCB24D-49F5-4343-87E2-4344A592A07F}" dt="2024-01-11T07:15:21.435" v="590" actId="1076"/>
          <ac:spMkLst>
            <pc:docMk/>
            <pc:sldMk cId="1115817243" sldId="2145707320"/>
            <ac:spMk id="33" creationId="{6D2BC86C-21C3-94E9-6B14-F9358717B5F9}"/>
          </ac:spMkLst>
        </pc:spChg>
        <pc:spChg chg="mod">
          <ac:chgData name="Rytkönen Säde" userId="f202550f-b24b-4024-b006-1ad803985f3c" providerId="ADAL" clId="{5DDCB24D-49F5-4343-87E2-4344A592A07F}" dt="2024-01-11T07:24:42.466" v="857" actId="20577"/>
          <ac:spMkLst>
            <pc:docMk/>
            <pc:sldMk cId="1115817243" sldId="2145707320"/>
            <ac:spMk id="34" creationId="{5E62B46C-791A-E893-D545-C0EAF41B8C31}"/>
          </ac:spMkLst>
        </pc:spChg>
      </pc:sldChg>
      <pc:sldChg chg="add del">
        <pc:chgData name="Rytkönen Säde" userId="f202550f-b24b-4024-b006-1ad803985f3c" providerId="ADAL" clId="{5DDCB24D-49F5-4343-87E2-4344A592A07F}" dt="2024-01-11T07:04:54.957" v="267" actId="47"/>
        <pc:sldMkLst>
          <pc:docMk/>
          <pc:sldMk cId="2781814151" sldId="2145707320"/>
        </pc:sldMkLst>
      </pc:sldChg>
      <pc:sldChg chg="new del">
        <pc:chgData name="Rytkönen Säde" userId="f202550f-b24b-4024-b006-1ad803985f3c" providerId="ADAL" clId="{5DDCB24D-49F5-4343-87E2-4344A592A07F}" dt="2024-01-12T14:44:46.946" v="1074" actId="47"/>
        <pc:sldMkLst>
          <pc:docMk/>
          <pc:sldMk cId="3961307815" sldId="2145707321"/>
        </pc:sldMkLst>
      </pc:sldChg>
      <pc:sldChg chg="mod modShow">
        <pc:chgData name="Rytkönen Säde" userId="f202550f-b24b-4024-b006-1ad803985f3c" providerId="ADAL" clId="{5DDCB24D-49F5-4343-87E2-4344A592A07F}" dt="2024-01-12T14:46:29.625" v="1079" actId="729"/>
        <pc:sldMkLst>
          <pc:docMk/>
          <pc:sldMk cId="3968421711" sldId="2145707321"/>
        </pc:sldMkLst>
      </pc:sldChg>
      <pc:sldChg chg="mod modShow">
        <pc:chgData name="Rytkönen Säde" userId="f202550f-b24b-4024-b006-1ad803985f3c" providerId="ADAL" clId="{5DDCB24D-49F5-4343-87E2-4344A592A07F}" dt="2024-01-12T14:48:55.136" v="1091" actId="729"/>
        <pc:sldMkLst>
          <pc:docMk/>
          <pc:sldMk cId="3130707725" sldId="2145707330"/>
        </pc:sldMkLst>
      </pc:sldChg>
      <pc:sldChg chg="mod modShow">
        <pc:chgData name="Rytkönen Säde" userId="f202550f-b24b-4024-b006-1ad803985f3c" providerId="ADAL" clId="{5DDCB24D-49F5-4343-87E2-4344A592A07F}" dt="2024-01-12T14:48:55.136" v="1091" actId="729"/>
        <pc:sldMkLst>
          <pc:docMk/>
          <pc:sldMk cId="3809192370" sldId="2145707334"/>
        </pc:sldMkLst>
      </pc:sldChg>
      <pc:sldChg chg="mod modShow">
        <pc:chgData name="Rytkönen Säde" userId="f202550f-b24b-4024-b006-1ad803985f3c" providerId="ADAL" clId="{5DDCB24D-49F5-4343-87E2-4344A592A07F}" dt="2024-01-12T14:48:55.136" v="1091" actId="729"/>
        <pc:sldMkLst>
          <pc:docMk/>
          <pc:sldMk cId="2797685449" sldId="2145707336"/>
        </pc:sldMkLst>
      </pc:sldChg>
      <pc:sldChg chg="mod modShow">
        <pc:chgData name="Rytkönen Säde" userId="f202550f-b24b-4024-b006-1ad803985f3c" providerId="ADAL" clId="{5DDCB24D-49F5-4343-87E2-4344A592A07F}" dt="2024-01-12T14:48:55.136" v="1091" actId="729"/>
        <pc:sldMkLst>
          <pc:docMk/>
          <pc:sldMk cId="691044679" sldId="2145707337"/>
        </pc:sldMkLst>
      </pc:sldChg>
      <pc:sldChg chg="mod modShow">
        <pc:chgData name="Rytkönen Säde" userId="f202550f-b24b-4024-b006-1ad803985f3c" providerId="ADAL" clId="{5DDCB24D-49F5-4343-87E2-4344A592A07F}" dt="2024-01-12T14:48:55.136" v="1091" actId="729"/>
        <pc:sldMkLst>
          <pc:docMk/>
          <pc:sldMk cId="1711937745" sldId="2145707338"/>
        </pc:sldMkLst>
      </pc:sldChg>
    </pc:docChg>
  </pc:docChgLst>
  <pc:docChgLst>
    <pc:chgData name="Törmi Helena" userId="S::helena.tormi@pshyvinvointialue.fi::037d21f0-ee9c-43d9-854b-692a3357b644" providerId="AD" clId="Web-{D813BCF3-DA31-47A4-A8EB-C0F77EC8C4C2}"/>
    <pc:docChg chg="modSld">
      <pc:chgData name="Törmi Helena" userId="S::helena.tormi@pshyvinvointialue.fi::037d21f0-ee9c-43d9-854b-692a3357b644" providerId="AD" clId="Web-{D813BCF3-DA31-47A4-A8EB-C0F77EC8C4C2}" dt="2024-01-15T06:48:13.887" v="30" actId="20577"/>
      <pc:docMkLst>
        <pc:docMk/>
      </pc:docMkLst>
      <pc:sldChg chg="modSp">
        <pc:chgData name="Törmi Helena" userId="S::helena.tormi@pshyvinvointialue.fi::037d21f0-ee9c-43d9-854b-692a3357b644" providerId="AD" clId="Web-{D813BCF3-DA31-47A4-A8EB-C0F77EC8C4C2}" dt="2024-01-15T06:48:13.887" v="30" actId="20577"/>
        <pc:sldMkLst>
          <pc:docMk/>
          <pc:sldMk cId="1031942537" sldId="2145707310"/>
        </pc:sldMkLst>
        <pc:spChg chg="mod">
          <ac:chgData name="Törmi Helena" userId="S::helena.tormi@pshyvinvointialue.fi::037d21f0-ee9c-43d9-854b-692a3357b644" providerId="AD" clId="Web-{D813BCF3-DA31-47A4-A8EB-C0F77EC8C4C2}" dt="2024-01-15T06:48:13.887" v="30" actId="20577"/>
          <ac:spMkLst>
            <pc:docMk/>
            <pc:sldMk cId="1031942537" sldId="2145707310"/>
            <ac:spMk id="12" creationId="{F04E036D-93F6-1A9C-F1E3-12E6A2CA4221}"/>
          </ac:spMkLst>
        </pc:spChg>
      </pc:sldChg>
    </pc:docChg>
  </pc:docChgLst>
  <pc:docChgLst>
    <pc:chgData name="Kaija Merja" userId="S::merja.kaija@pshyvinvointialue.fi::9f573cad-957a-4b9e-afe2-cf64a9b3632f" providerId="AD" clId="Web-{D48D697B-8B7B-4017-94E0-B4B6EE41BD4D}"/>
    <pc:docChg chg="modSld">
      <pc:chgData name="Kaija Merja" userId="S::merja.kaija@pshyvinvointialue.fi::9f573cad-957a-4b9e-afe2-cf64a9b3632f" providerId="AD" clId="Web-{D48D697B-8B7B-4017-94E0-B4B6EE41BD4D}" dt="2024-01-15T11:29:47.242" v="0" actId="20577"/>
      <pc:docMkLst>
        <pc:docMk/>
      </pc:docMkLst>
      <pc:sldChg chg="modSp">
        <pc:chgData name="Kaija Merja" userId="S::merja.kaija@pshyvinvointialue.fi::9f573cad-957a-4b9e-afe2-cf64a9b3632f" providerId="AD" clId="Web-{D48D697B-8B7B-4017-94E0-B4B6EE41BD4D}" dt="2024-01-15T11:29:47.242" v="0" actId="20577"/>
        <pc:sldMkLst>
          <pc:docMk/>
          <pc:sldMk cId="2322792940" sldId="2145707317"/>
        </pc:sldMkLst>
        <pc:spChg chg="mod">
          <ac:chgData name="Kaija Merja" userId="S::merja.kaija@pshyvinvointialue.fi::9f573cad-957a-4b9e-afe2-cf64a9b3632f" providerId="AD" clId="Web-{D48D697B-8B7B-4017-94E0-B4B6EE41BD4D}" dt="2024-01-15T11:29:47.242" v="0" actId="20577"/>
          <ac:spMkLst>
            <pc:docMk/>
            <pc:sldMk cId="2322792940" sldId="2145707317"/>
            <ac:spMk id="36" creationId="{3AEE50AF-67BB-583A-4D86-7BA340606196}"/>
          </ac:spMkLst>
        </pc:spChg>
      </pc:sldChg>
    </pc:docChg>
  </pc:docChgLst>
  <pc:docChgLst>
    <pc:chgData name="Kaija Merja" userId="S::merja.kaija@pshyvinvointialue.fi::9f573cad-957a-4b9e-afe2-cf64a9b3632f" providerId="AD" clId="Web-{46E63E6B-7832-4E35-9062-1A1E8C1DEE10}"/>
    <pc:docChg chg="modSld">
      <pc:chgData name="Kaija Merja" userId="S::merja.kaija@pshyvinvointialue.fi::9f573cad-957a-4b9e-afe2-cf64a9b3632f" providerId="AD" clId="Web-{46E63E6B-7832-4E35-9062-1A1E8C1DEE10}" dt="2024-01-16T13:54:12.665" v="13" actId="1076"/>
      <pc:docMkLst>
        <pc:docMk/>
      </pc:docMkLst>
      <pc:sldChg chg="delSp modSp">
        <pc:chgData name="Kaija Merja" userId="S::merja.kaija@pshyvinvointialue.fi::9f573cad-957a-4b9e-afe2-cf64a9b3632f" providerId="AD" clId="Web-{46E63E6B-7832-4E35-9062-1A1E8C1DEE10}" dt="2024-01-16T13:54:12.665" v="13" actId="1076"/>
        <pc:sldMkLst>
          <pc:docMk/>
          <pc:sldMk cId="2322792940" sldId="2145707317"/>
        </pc:sldMkLst>
        <pc:spChg chg="del">
          <ac:chgData name="Kaija Merja" userId="S::merja.kaija@pshyvinvointialue.fi::9f573cad-957a-4b9e-afe2-cf64a9b3632f" providerId="AD" clId="Web-{46E63E6B-7832-4E35-9062-1A1E8C1DEE10}" dt="2024-01-16T13:54:06.227" v="2"/>
          <ac:spMkLst>
            <pc:docMk/>
            <pc:sldMk cId="2322792940" sldId="2145707317"/>
            <ac:spMk id="14" creationId="{788D59C5-DAD0-113B-1369-5B9EC428E4B6}"/>
          </ac:spMkLst>
        </pc:spChg>
        <pc:spChg chg="del mod">
          <ac:chgData name="Kaija Merja" userId="S::merja.kaija@pshyvinvointialue.fi::9f573cad-957a-4b9e-afe2-cf64a9b3632f" providerId="AD" clId="Web-{46E63E6B-7832-4E35-9062-1A1E8C1DEE10}" dt="2024-01-16T13:54:03.227" v="1"/>
          <ac:spMkLst>
            <pc:docMk/>
            <pc:sldMk cId="2322792940" sldId="2145707317"/>
            <ac:spMk id="16" creationId="{24F5470E-A9A2-C62E-2409-4516C37B570A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446" v="4" actId="1076"/>
          <ac:spMkLst>
            <pc:docMk/>
            <pc:sldMk cId="2322792940" sldId="2145707317"/>
            <ac:spMk id="22" creationId="{811F2846-33BF-5B27-D29E-2197A35D6297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477" v="5" actId="1076"/>
          <ac:spMkLst>
            <pc:docMk/>
            <pc:sldMk cId="2322792940" sldId="2145707317"/>
            <ac:spMk id="24" creationId="{2EFF8EBC-C3A7-75EE-E8DA-9EC53BF5836C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493" v="6" actId="1076"/>
          <ac:spMkLst>
            <pc:docMk/>
            <pc:sldMk cId="2322792940" sldId="2145707317"/>
            <ac:spMk id="25" creationId="{F6DD2A87-B6BD-007F-2A76-6BBB1D92C22C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524" v="7" actId="1076"/>
          <ac:spMkLst>
            <pc:docMk/>
            <pc:sldMk cId="2322792940" sldId="2145707317"/>
            <ac:spMk id="26" creationId="{CA661EEF-6B30-3F08-0713-19100B16EB0B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540" v="8" actId="1076"/>
          <ac:spMkLst>
            <pc:docMk/>
            <pc:sldMk cId="2322792940" sldId="2145707317"/>
            <ac:spMk id="27" creationId="{3A0ED14B-C8E3-D583-68A7-B2B01BF3509C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571" v="9" actId="1076"/>
          <ac:spMkLst>
            <pc:docMk/>
            <pc:sldMk cId="2322792940" sldId="2145707317"/>
            <ac:spMk id="28" creationId="{E76E8B53-6832-E68E-7AAB-94C0A6B9D717}"/>
          </ac:spMkLst>
        </pc:spChg>
        <pc:spChg chg="del">
          <ac:chgData name="Kaija Merja" userId="S::merja.kaija@pshyvinvointialue.fi::9f573cad-957a-4b9e-afe2-cf64a9b3632f" providerId="AD" clId="Web-{46E63E6B-7832-4E35-9062-1A1E8C1DEE10}" dt="2024-01-16T13:54:07.227" v="3"/>
          <ac:spMkLst>
            <pc:docMk/>
            <pc:sldMk cId="2322792940" sldId="2145707317"/>
            <ac:spMk id="31" creationId="{DD3C6BC9-C3E5-6FDB-4EBA-4B327100BE0F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586" v="10" actId="1076"/>
          <ac:spMkLst>
            <pc:docMk/>
            <pc:sldMk cId="2322792940" sldId="2145707317"/>
            <ac:spMk id="32" creationId="{077D292B-F3CC-99A7-8F66-DCD36A393EB2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618" v="11" actId="1076"/>
          <ac:spMkLst>
            <pc:docMk/>
            <pc:sldMk cId="2322792940" sldId="2145707317"/>
            <ac:spMk id="33" creationId="{10E2B6ED-C780-07B5-B0DB-CEEB00DAD913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633" v="12" actId="1076"/>
          <ac:spMkLst>
            <pc:docMk/>
            <pc:sldMk cId="2322792940" sldId="2145707317"/>
            <ac:spMk id="34" creationId="{02AEE7A7-DFA4-E4A9-DD6D-EA6E06FA11A4}"/>
          </ac:spMkLst>
        </pc:spChg>
        <pc:spChg chg="mod">
          <ac:chgData name="Kaija Merja" userId="S::merja.kaija@pshyvinvointialue.fi::9f573cad-957a-4b9e-afe2-cf64a9b3632f" providerId="AD" clId="Web-{46E63E6B-7832-4E35-9062-1A1E8C1DEE10}" dt="2024-01-16T13:54:12.665" v="13" actId="1076"/>
          <ac:spMkLst>
            <pc:docMk/>
            <pc:sldMk cId="2322792940" sldId="2145707317"/>
            <ac:spMk id="38" creationId="{2D7FC9EB-29D0-90AC-B82F-28A92AC5AA93}"/>
          </ac:spMkLst>
        </pc:spChg>
      </pc:sldChg>
    </pc:docChg>
  </pc:docChgLst>
  <pc:docChgLst>
    <pc:chgData name="Lätti Marika" userId="S::marika.latti@pshyvinvointialue.fi::6a19889d-d2ec-4983-bc3b-0bbe409ad3dd" providerId="AD" clId="Web-{2896E878-FD52-68DC-760B-1B0762DB64E3}"/>
    <pc:docChg chg="modSld">
      <pc:chgData name="Lätti Marika" userId="S::marika.latti@pshyvinvointialue.fi::6a19889d-d2ec-4983-bc3b-0bbe409ad3dd" providerId="AD" clId="Web-{2896E878-FD52-68DC-760B-1B0762DB64E3}" dt="2024-01-09T14:07:52.465" v="350" actId="20577"/>
      <pc:docMkLst>
        <pc:docMk/>
      </pc:docMkLst>
      <pc:sldChg chg="addSp modSp">
        <pc:chgData name="Lätti Marika" userId="S::marika.latti@pshyvinvointialue.fi::6a19889d-d2ec-4983-bc3b-0bbe409ad3dd" providerId="AD" clId="Web-{2896E878-FD52-68DC-760B-1B0762DB64E3}" dt="2024-01-09T14:07:52.465" v="350" actId="20577"/>
        <pc:sldMkLst>
          <pc:docMk/>
          <pc:sldMk cId="1021052519" sldId="2145707313"/>
        </pc:sldMkLst>
        <pc:spChg chg="add mod">
          <ac:chgData name="Lätti Marika" userId="S::marika.latti@pshyvinvointialue.fi::6a19889d-d2ec-4983-bc3b-0bbe409ad3dd" providerId="AD" clId="Web-{2896E878-FD52-68DC-760B-1B0762DB64E3}" dt="2024-01-09T14:07:13.995" v="330" actId="20577"/>
          <ac:spMkLst>
            <pc:docMk/>
            <pc:sldMk cId="1021052519" sldId="2145707313"/>
            <ac:spMk id="2" creationId="{0F33ED27-500A-ADC9-C2CA-1DEDAD424E88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9:24.572" v="29" actId="20577"/>
          <ac:spMkLst>
            <pc:docMk/>
            <pc:sldMk cId="1021052519" sldId="2145707313"/>
            <ac:spMk id="3" creationId="{08C2935A-F476-026B-D405-E99CCEC684BE}"/>
          </ac:spMkLst>
        </pc:spChg>
        <pc:spChg chg="add mod">
          <ac:chgData name="Lätti Marika" userId="S::marika.latti@pshyvinvointialue.fi::6a19889d-d2ec-4983-bc3b-0bbe409ad3dd" providerId="AD" clId="Web-{2896E878-FD52-68DC-760B-1B0762DB64E3}" dt="2024-01-09T14:07:52.465" v="350" actId="20577"/>
          <ac:spMkLst>
            <pc:docMk/>
            <pc:sldMk cId="1021052519" sldId="2145707313"/>
            <ac:spMk id="8" creationId="{1C86AA45-A533-E50D-2E83-02A03F85DB23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2:40.313" v="165"/>
          <ac:spMkLst>
            <pc:docMk/>
            <pc:sldMk cId="1021052519" sldId="2145707313"/>
            <ac:spMk id="33" creationId="{15B5232C-F1E4-D02F-8812-E5B6A596C7E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0:30.902" v="131" actId="1076"/>
          <ac:spMkLst>
            <pc:docMk/>
            <pc:sldMk cId="1021052519" sldId="2145707313"/>
            <ac:spMk id="34" creationId="{70A07CBC-3F9B-DD55-3D98-85E9CEB656DC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0:28.746" v="130" actId="1076"/>
          <ac:spMkLst>
            <pc:docMk/>
            <pc:sldMk cId="1021052519" sldId="2145707313"/>
            <ac:spMk id="35" creationId="{1F5EEA5C-566C-F362-2EC6-877B77F958AD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3:41.175" v="180" actId="20577"/>
          <ac:spMkLst>
            <pc:docMk/>
            <pc:sldMk cId="1021052519" sldId="2145707313"/>
            <ac:spMk id="36" creationId="{CF52641C-8CB9-6E3A-964C-DE647DB9757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3:45.128" v="186" actId="20577"/>
          <ac:spMkLst>
            <pc:docMk/>
            <pc:sldMk cId="1021052519" sldId="2145707313"/>
            <ac:spMk id="37" creationId="{55E4AFA6-AE4C-9C46-3BAB-78577419A79F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0:26.152" v="129" actId="1076"/>
          <ac:spMkLst>
            <pc:docMk/>
            <pc:sldMk cId="1021052519" sldId="2145707313"/>
            <ac:spMk id="38" creationId="{A02FCAFB-C462-27BF-EE94-2D01730AABBC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0:23.355" v="128" actId="1076"/>
          <ac:spMkLst>
            <pc:docMk/>
            <pc:sldMk cId="1021052519" sldId="2145707313"/>
            <ac:spMk id="39" creationId="{FF6BD2D6-D9AE-96D9-44DA-B55039E41D3B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4:09.488" v="201"/>
          <ac:spMkLst>
            <pc:docMk/>
            <pc:sldMk cId="1021052519" sldId="2145707313"/>
            <ac:spMk id="40" creationId="{E13005C4-1CF9-4C4F-8161-E8B79F1C6494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1:28.217" v="142" actId="1076"/>
          <ac:spMkLst>
            <pc:docMk/>
            <pc:sldMk cId="1021052519" sldId="2145707313"/>
            <ac:spMk id="41" creationId="{14D3C53F-C6DB-10E6-4F6F-6A81F94B2FD6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1:32.171" v="143" actId="1076"/>
          <ac:spMkLst>
            <pc:docMk/>
            <pc:sldMk cId="1021052519" sldId="2145707313"/>
            <ac:spMk id="42" creationId="{24D65063-7986-02FB-06C9-994C0214F695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2:36.141" v="164" actId="20577"/>
          <ac:spMkLst>
            <pc:docMk/>
            <pc:sldMk cId="1021052519" sldId="2145707313"/>
            <ac:spMk id="43" creationId="{20CED2DC-70F4-13A0-D024-CCF359056057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3:20.096" v="173"/>
          <ac:spMkLst>
            <pc:docMk/>
            <pc:sldMk cId="1021052519" sldId="2145707313"/>
            <ac:spMk id="44" creationId="{B60756EB-F47C-681D-AEB6-AB602ECEC683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4:00.832" v="192" actId="20577"/>
          <ac:spMkLst>
            <pc:docMk/>
            <pc:sldMk cId="1021052519" sldId="2145707313"/>
            <ac:spMk id="45" creationId="{8F6A9028-76C2-BB90-6F2A-B1FFC0367EB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4:22.598" v="208" actId="20577"/>
          <ac:spMkLst>
            <pc:docMk/>
            <pc:sldMk cId="1021052519" sldId="2145707313"/>
            <ac:spMk id="46" creationId="{1725F324-C530-F3C1-A78D-D52389C1CA2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0:16.042" v="126" actId="20577"/>
          <ac:spMkLst>
            <pc:docMk/>
            <pc:sldMk cId="1021052519" sldId="2145707313"/>
            <ac:spMk id="47" creationId="{B80B3548-D7F4-78E0-0D4E-0B42A83F1B1F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5:46.148" v="285" actId="20577"/>
          <ac:spMkLst>
            <pc:docMk/>
            <pc:sldMk cId="1021052519" sldId="2145707313"/>
            <ac:spMk id="48" creationId="{CF4F368A-D91F-2BF5-1DE0-F38C1AA239D8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4:06:17.868" v="307" actId="20577"/>
          <ac:spMkLst>
            <pc:docMk/>
            <pc:sldMk cId="1021052519" sldId="2145707313"/>
            <ac:spMk id="49" creationId="{4440EEDB-41CD-1F3E-2A11-8F36A443FD93}"/>
          </ac:spMkLst>
        </pc:spChg>
      </pc:sldChg>
      <pc:sldChg chg="modSp">
        <pc:chgData name="Lätti Marika" userId="S::marika.latti@pshyvinvointialue.fi::6a19889d-d2ec-4983-bc3b-0bbe409ad3dd" providerId="AD" clId="Web-{2896E878-FD52-68DC-760B-1B0762DB64E3}" dt="2024-01-09T13:58:31.710" v="15" actId="1076"/>
        <pc:sldMkLst>
          <pc:docMk/>
          <pc:sldMk cId="702462237" sldId="2145707314"/>
        </pc:sldMkLst>
        <pc:spChg chg="mod">
          <ac:chgData name="Lätti Marika" userId="S::marika.latti@pshyvinvointialue.fi::6a19889d-d2ec-4983-bc3b-0bbe409ad3dd" providerId="AD" clId="Web-{2896E878-FD52-68DC-760B-1B0762DB64E3}" dt="2024-01-09T13:58:13.413" v="12" actId="1076"/>
          <ac:spMkLst>
            <pc:docMk/>
            <pc:sldMk cId="702462237" sldId="2145707314"/>
            <ac:spMk id="3" creationId="{8A2DE43C-2383-4B34-3D7F-40A2B1082AB1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02.348" v="3" actId="1076"/>
          <ac:spMkLst>
            <pc:docMk/>
            <pc:sldMk cId="702462237" sldId="2145707314"/>
            <ac:spMk id="8" creationId="{08FE7AA8-33D5-A447-1C5F-708900DCAAC9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43.052" v="8" actId="1076"/>
          <ac:spMkLst>
            <pc:docMk/>
            <pc:sldMk cId="702462237" sldId="2145707314"/>
            <ac:spMk id="35" creationId="{1F5EEA5C-566C-F362-2EC6-877B77F958AD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53.943" v="10" actId="1076"/>
          <ac:spMkLst>
            <pc:docMk/>
            <pc:sldMk cId="702462237" sldId="2145707314"/>
            <ac:spMk id="36" creationId="{CF52641C-8CB9-6E3A-964C-DE647DB9757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17.380" v="5" actId="1076"/>
          <ac:spMkLst>
            <pc:docMk/>
            <pc:sldMk cId="702462237" sldId="2145707314"/>
            <ac:spMk id="37" creationId="{55E4AFA6-AE4C-9C46-3BAB-78577419A79F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11.489" v="4" actId="1076"/>
          <ac:spMkLst>
            <pc:docMk/>
            <pc:sldMk cId="702462237" sldId="2145707314"/>
            <ac:spMk id="38" creationId="{A02FCAFB-C462-27BF-EE94-2D01730AABBC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6:50.207" v="0" actId="1076"/>
          <ac:spMkLst>
            <pc:docMk/>
            <pc:sldMk cId="702462237" sldId="2145707314"/>
            <ac:spMk id="39" creationId="{FF6BD2D6-D9AE-96D9-44DA-B55039E41D3B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6:53.957" v="1" actId="1076"/>
          <ac:spMkLst>
            <pc:docMk/>
            <pc:sldMk cId="702462237" sldId="2145707314"/>
            <ac:spMk id="40" creationId="{E13005C4-1CF9-4C4F-8161-E8B79F1C6494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8:19.773" v="13" actId="1076"/>
          <ac:spMkLst>
            <pc:docMk/>
            <pc:sldMk cId="702462237" sldId="2145707314"/>
            <ac:spMk id="41" creationId="{14D3C53F-C6DB-10E6-4F6F-6A81F94B2FD6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8:26.507" v="14" actId="1076"/>
          <ac:spMkLst>
            <pc:docMk/>
            <pc:sldMk cId="702462237" sldId="2145707314"/>
            <ac:spMk id="42" creationId="{24D65063-7986-02FB-06C9-994C0214F695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49.771" v="9" actId="1076"/>
          <ac:spMkLst>
            <pc:docMk/>
            <pc:sldMk cId="702462237" sldId="2145707314"/>
            <ac:spMk id="44" creationId="{B60756EB-F47C-681D-AEB6-AB602ECEC683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7:21.145" v="6" actId="1076"/>
          <ac:spMkLst>
            <pc:docMk/>
            <pc:sldMk cId="702462237" sldId="2145707314"/>
            <ac:spMk id="45" creationId="{8F6A9028-76C2-BB90-6F2A-B1FFC0367EB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6:56.270" v="2" actId="1076"/>
          <ac:spMkLst>
            <pc:docMk/>
            <pc:sldMk cId="702462237" sldId="2145707314"/>
            <ac:spMk id="46" creationId="{1725F324-C530-F3C1-A78D-D52389C1CA22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8:31.710" v="15" actId="1076"/>
          <ac:spMkLst>
            <pc:docMk/>
            <pc:sldMk cId="702462237" sldId="2145707314"/>
            <ac:spMk id="47" creationId="{B80B3548-D7F4-78E0-0D4E-0B42A83F1B1F}"/>
          </ac:spMkLst>
        </pc:spChg>
        <pc:spChg chg="mod">
          <ac:chgData name="Lätti Marika" userId="S::marika.latti@pshyvinvointialue.fi::6a19889d-d2ec-4983-bc3b-0bbe409ad3dd" providerId="AD" clId="Web-{2896E878-FD52-68DC-760B-1B0762DB64E3}" dt="2024-01-09T13:58:04.006" v="11" actId="1076"/>
          <ac:spMkLst>
            <pc:docMk/>
            <pc:sldMk cId="702462237" sldId="2145707314"/>
            <ac:spMk id="49" creationId="{4440EEDB-41CD-1F3E-2A11-8F36A443FD93}"/>
          </ac:spMkLst>
        </pc:spChg>
      </pc:sldChg>
    </pc:docChg>
  </pc:docChgLst>
  <pc:docChgLst>
    <pc:chgData name="Rytkönen Säde" userId="S::sade.rytkonen@pshyvinvointialue.fi::f202550f-b24b-4024-b006-1ad803985f3c" providerId="AD" clId="Web-{3C12D727-4D77-4E49-9643-2068AECD3925}"/>
    <pc:docChg chg="modSld">
      <pc:chgData name="Rytkönen Säde" userId="S::sade.rytkonen@pshyvinvointialue.fi::f202550f-b24b-4024-b006-1ad803985f3c" providerId="AD" clId="Web-{3C12D727-4D77-4E49-9643-2068AECD3925}" dt="2024-01-16T10:32:20.217" v="4" actId="20577"/>
      <pc:docMkLst>
        <pc:docMk/>
      </pc:docMkLst>
      <pc:sldChg chg="modSp">
        <pc:chgData name="Rytkönen Säde" userId="S::sade.rytkonen@pshyvinvointialue.fi::f202550f-b24b-4024-b006-1ad803985f3c" providerId="AD" clId="Web-{3C12D727-4D77-4E49-9643-2068AECD3925}" dt="2024-01-16T10:32:20.217" v="4" actId="20577"/>
        <pc:sldMkLst>
          <pc:docMk/>
          <pc:sldMk cId="2322792940" sldId="2145707317"/>
        </pc:sldMkLst>
        <pc:spChg chg="mod">
          <ac:chgData name="Rytkönen Säde" userId="S::sade.rytkonen@pshyvinvointialue.fi::f202550f-b24b-4024-b006-1ad803985f3c" providerId="AD" clId="Web-{3C12D727-4D77-4E49-9643-2068AECD3925}" dt="2024-01-16T10:32:20.217" v="4" actId="20577"/>
          <ac:spMkLst>
            <pc:docMk/>
            <pc:sldMk cId="2322792940" sldId="2145707317"/>
            <ac:spMk id="12" creationId="{F04E036D-93F6-1A9C-F1E3-12E6A2CA4221}"/>
          </ac:spMkLst>
        </pc:spChg>
      </pc:sldChg>
    </pc:docChg>
  </pc:docChgLst>
  <pc:docChgLst>
    <pc:chgData name="Lätti Marika" userId="S::marika.latti@pshyvinvointialue.fi::6a19889d-d2ec-4983-bc3b-0bbe409ad3dd" providerId="AD" clId="Web-{C3EE097C-01A0-9189-1439-593BC5F33F5E}"/>
    <pc:docChg chg="modSld">
      <pc:chgData name="Lätti Marika" userId="S::marika.latti@pshyvinvointialue.fi::6a19889d-d2ec-4983-bc3b-0bbe409ad3dd" providerId="AD" clId="Web-{C3EE097C-01A0-9189-1439-593BC5F33F5E}" dt="2024-01-10T10:46:26.932" v="595" actId="20577"/>
      <pc:docMkLst>
        <pc:docMk/>
      </pc:docMkLst>
      <pc:sldChg chg="addSp modSp">
        <pc:chgData name="Lätti Marika" userId="S::marika.latti@pshyvinvointialue.fi::6a19889d-d2ec-4983-bc3b-0bbe409ad3dd" providerId="AD" clId="Web-{C3EE097C-01A0-9189-1439-593BC5F33F5E}" dt="2024-01-10T10:45:23.431" v="589" actId="20577"/>
        <pc:sldMkLst>
          <pc:docMk/>
          <pc:sldMk cId="153256691" sldId="2145706956"/>
        </pc:sldMkLst>
        <pc:spChg chg="add mod">
          <ac:chgData name="Lätti Marika" userId="S::marika.latti@pshyvinvointialue.fi::6a19889d-d2ec-4983-bc3b-0bbe409ad3dd" providerId="AD" clId="Web-{C3EE097C-01A0-9189-1439-593BC5F33F5E}" dt="2024-01-10T10:12:26.997" v="118" actId="20577"/>
          <ac:spMkLst>
            <pc:docMk/>
            <pc:sldMk cId="153256691" sldId="2145706956"/>
            <ac:spMk id="2" creationId="{B99E827C-714B-F9B4-EB28-C0CC38FF7D64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7:10.255" v="182" actId="14100"/>
          <ac:spMkLst>
            <pc:docMk/>
            <pc:sldMk cId="153256691" sldId="2145706956"/>
            <ac:spMk id="3" creationId="{08C2935A-F476-026B-D405-E99CCEC684BE}"/>
          </ac:spMkLst>
        </pc:spChg>
        <pc:spChg chg="add mod">
          <ac:chgData name="Lätti Marika" userId="S::marika.latti@pshyvinvointialue.fi::6a19889d-d2ec-4983-bc3b-0bbe409ad3dd" providerId="AD" clId="Web-{C3EE097C-01A0-9189-1439-593BC5F33F5E}" dt="2024-01-10T10:13:30.796" v="140" actId="20577"/>
          <ac:spMkLst>
            <pc:docMk/>
            <pc:sldMk cId="153256691" sldId="2145706956"/>
            <ac:spMk id="8" creationId="{2785ABAD-7361-BEC0-16A1-3CA25197E3DB}"/>
          </ac:spMkLst>
        </pc:spChg>
        <pc:spChg chg="add mod">
          <ac:chgData name="Lätti Marika" userId="S::marika.latti@pshyvinvointialue.fi::6a19889d-d2ec-4983-bc3b-0bbe409ad3dd" providerId="AD" clId="Web-{C3EE097C-01A0-9189-1439-593BC5F33F5E}" dt="2024-01-10T10:18:29.242" v="195" actId="1076"/>
          <ac:spMkLst>
            <pc:docMk/>
            <pc:sldMk cId="153256691" sldId="2145706956"/>
            <ac:spMk id="9" creationId="{65870D4F-6A20-8A5B-A2BC-D520ABFF40E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45:23.431" v="589" actId="20577"/>
          <ac:spMkLst>
            <pc:docMk/>
            <pc:sldMk cId="153256691" sldId="2145706956"/>
            <ac:spMk id="18" creationId="{5F9CF03B-E08A-7839-1DC0-3608DF117260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0:01.180" v="43"/>
          <ac:spMkLst>
            <pc:docMk/>
            <pc:sldMk cId="153256691" sldId="2145706956"/>
            <ac:spMk id="33" creationId="{15B5232C-F1E4-D02F-8812-E5B6A596C7E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0:23.946" v="54" actId="20577"/>
          <ac:spMkLst>
            <pc:docMk/>
            <pc:sldMk cId="153256691" sldId="2145706956"/>
            <ac:spMk id="36" creationId="{CF52641C-8CB9-6E3A-964C-DE647DB9757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1:06.057" v="83" actId="20577"/>
          <ac:spMkLst>
            <pc:docMk/>
            <pc:sldMk cId="153256691" sldId="2145706956"/>
            <ac:spMk id="37" creationId="{55E4AFA6-AE4C-9C46-3BAB-78577419A79F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2:35.732" v="123"/>
          <ac:spMkLst>
            <pc:docMk/>
            <pc:sldMk cId="153256691" sldId="2145706956"/>
            <ac:spMk id="40" creationId="{E13005C4-1CF9-4C4F-8161-E8B79F1C6494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9:03.727" v="199" actId="20577"/>
          <ac:spMkLst>
            <pc:docMk/>
            <pc:sldMk cId="153256691" sldId="2145706956"/>
            <ac:spMk id="41" creationId="{14D3C53F-C6DB-10E6-4F6F-6A81F94B2FD6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9:15.228" v="203" actId="20577"/>
          <ac:spMkLst>
            <pc:docMk/>
            <pc:sldMk cId="153256691" sldId="2145706956"/>
            <ac:spMk id="42" creationId="{24D65063-7986-02FB-06C9-994C0214F695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09:20.882" v="18" actId="20577"/>
          <ac:spMkLst>
            <pc:docMk/>
            <pc:sldMk cId="153256691" sldId="2145706956"/>
            <ac:spMk id="43" creationId="{20CED2DC-70F4-13A0-D024-CCF359056057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0:15.415" v="48"/>
          <ac:spMkLst>
            <pc:docMk/>
            <pc:sldMk cId="153256691" sldId="2145706956"/>
            <ac:spMk id="44" creationId="{B60756EB-F47C-681D-AEB6-AB602ECEC683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1:13.151" v="87" actId="20577"/>
          <ac:spMkLst>
            <pc:docMk/>
            <pc:sldMk cId="153256691" sldId="2145706956"/>
            <ac:spMk id="45" creationId="{8F6A9028-76C2-BB90-6F2A-B1FFC0367EB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2:41.466" v="125" actId="20577"/>
          <ac:spMkLst>
            <pc:docMk/>
            <pc:sldMk cId="153256691" sldId="2145706956"/>
            <ac:spMk id="46" creationId="{1725F324-C530-F3C1-A78D-D52389C1CA2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9:39.135" v="204" actId="20577"/>
          <ac:spMkLst>
            <pc:docMk/>
            <pc:sldMk cId="153256691" sldId="2145706956"/>
            <ac:spMk id="47" creationId="{B80B3548-D7F4-78E0-0D4E-0B42A83F1B1F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1:50.746" v="92" actId="1076"/>
          <ac:spMkLst>
            <pc:docMk/>
            <pc:sldMk cId="153256691" sldId="2145706956"/>
            <ac:spMk id="48" creationId="{CF4F368A-D91F-2BF5-1DE0-F38C1AA239D8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1:03.479" v="81" actId="20577"/>
          <ac:spMkLst>
            <pc:docMk/>
            <pc:sldMk cId="153256691" sldId="2145706956"/>
            <ac:spMk id="49" creationId="{4440EEDB-41CD-1F3E-2A11-8F36A443FD93}"/>
          </ac:spMkLst>
        </pc:spChg>
      </pc:sldChg>
      <pc:sldChg chg="addSp delSp modSp">
        <pc:chgData name="Lätti Marika" userId="S::marika.latti@pshyvinvointialue.fi::6a19889d-d2ec-4983-bc3b-0bbe409ad3dd" providerId="AD" clId="Web-{C3EE097C-01A0-9189-1439-593BC5F33F5E}" dt="2024-01-10T10:46:07.323" v="593" actId="20577"/>
        <pc:sldMkLst>
          <pc:docMk/>
          <pc:sldMk cId="1021052519" sldId="2145707313"/>
        </pc:sldMkLst>
        <pc:spChg chg="mod">
          <ac:chgData name="Lätti Marika" userId="S::marika.latti@pshyvinvointialue.fi::6a19889d-d2ec-4983-bc3b-0bbe409ad3dd" providerId="AD" clId="Web-{C3EE097C-01A0-9189-1439-593BC5F33F5E}" dt="2024-01-10T10:21:09.731" v="211" actId="14100"/>
          <ac:spMkLst>
            <pc:docMk/>
            <pc:sldMk cId="1021052519" sldId="2145707313"/>
            <ac:spMk id="3" creationId="{08C2935A-F476-026B-D405-E99CCEC684BE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27:27.758" v="285" actId="1076"/>
          <ac:spMkLst>
            <pc:docMk/>
            <pc:sldMk cId="1021052519" sldId="2145707313"/>
            <ac:spMk id="4" creationId="{D0482DA6-708B-7F62-0D9C-F113439697A4}"/>
          </ac:spMkLst>
        </pc:spChg>
        <pc:spChg chg="add del mod">
          <ac:chgData name="Lätti Marika" userId="S::marika.latti@pshyvinvointialue.fi::6a19889d-d2ec-4983-bc3b-0bbe409ad3dd" providerId="AD" clId="Web-{C3EE097C-01A0-9189-1439-593BC5F33F5E}" dt="2024-01-10T10:25:28.333" v="260"/>
          <ac:spMkLst>
            <pc:docMk/>
            <pc:sldMk cId="1021052519" sldId="2145707313"/>
            <ac:spMk id="9" creationId="{EA1F3DEE-3F1A-C261-5513-F6E557443098}"/>
          </ac:spMkLst>
        </pc:spChg>
        <pc:spChg chg="add mod">
          <ac:chgData name="Lätti Marika" userId="S::marika.latti@pshyvinvointialue.fi::6a19889d-d2ec-4983-bc3b-0bbe409ad3dd" providerId="AD" clId="Web-{C3EE097C-01A0-9189-1439-593BC5F33F5E}" dt="2024-01-10T10:27:33.883" v="287" actId="1076"/>
          <ac:spMkLst>
            <pc:docMk/>
            <pc:sldMk cId="1021052519" sldId="2145707313"/>
            <ac:spMk id="11" creationId="{36BDFAFF-781C-9FF9-2955-71F7D04D9E0D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46:07.323" v="593" actId="20577"/>
          <ac:spMkLst>
            <pc:docMk/>
            <pc:sldMk cId="1021052519" sldId="2145707313"/>
            <ac:spMk id="18" creationId="{5F9CF03B-E08A-7839-1DC0-3608DF117260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20:09.698" v="209" actId="20577"/>
          <ac:spMkLst>
            <pc:docMk/>
            <pc:sldMk cId="1021052519" sldId="2145707313"/>
            <ac:spMk id="41" creationId="{14D3C53F-C6DB-10E6-4F6F-6A81F94B2FD6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20:16.183" v="210" actId="20577"/>
          <ac:spMkLst>
            <pc:docMk/>
            <pc:sldMk cId="1021052519" sldId="2145707313"/>
            <ac:spMk id="42" creationId="{24D65063-7986-02FB-06C9-994C0214F695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19:59.620" v="208" actId="20577"/>
          <ac:spMkLst>
            <pc:docMk/>
            <pc:sldMk cId="1021052519" sldId="2145707313"/>
            <ac:spMk id="47" creationId="{B80B3548-D7F4-78E0-0D4E-0B42A83F1B1F}"/>
          </ac:spMkLst>
        </pc:spChg>
        <pc:picChg chg="mod">
          <ac:chgData name="Lätti Marika" userId="S::marika.latti@pshyvinvointialue.fi::6a19889d-d2ec-4983-bc3b-0bbe409ad3dd" providerId="AD" clId="Web-{C3EE097C-01A0-9189-1439-593BC5F33F5E}" dt="2024-01-10T10:27:30.727" v="286" actId="1076"/>
          <ac:picMkLst>
            <pc:docMk/>
            <pc:sldMk cId="1021052519" sldId="2145707313"/>
            <ac:picMk id="7" creationId="{4A960318-3B8B-2D6E-F0A3-A08ED3E64265}"/>
          </ac:picMkLst>
        </pc:picChg>
      </pc:sldChg>
      <pc:sldChg chg="modSp">
        <pc:chgData name="Lätti Marika" userId="S::marika.latti@pshyvinvointialue.fi::6a19889d-d2ec-4983-bc3b-0bbe409ad3dd" providerId="AD" clId="Web-{C3EE097C-01A0-9189-1439-593BC5F33F5E}" dt="2024-01-10T10:30:26.920" v="294" actId="1076"/>
        <pc:sldMkLst>
          <pc:docMk/>
          <pc:sldMk cId="702462237" sldId="2145707314"/>
        </pc:sldMkLst>
        <pc:spChg chg="mod">
          <ac:chgData name="Lätti Marika" userId="S::marika.latti@pshyvinvointialue.fi::6a19889d-d2ec-4983-bc3b-0bbe409ad3dd" providerId="AD" clId="Web-{C3EE097C-01A0-9189-1439-593BC5F33F5E}" dt="2024-01-10T10:30:26.920" v="294" actId="1076"/>
          <ac:spMkLst>
            <pc:docMk/>
            <pc:sldMk cId="702462237" sldId="2145707314"/>
            <ac:spMk id="10" creationId="{31FEA3BC-4D3B-3821-C00F-DC86A7E9D81A}"/>
          </ac:spMkLst>
        </pc:spChg>
      </pc:sldChg>
      <pc:sldChg chg="addSp delSp modSp">
        <pc:chgData name="Lätti Marika" userId="S::marika.latti@pshyvinvointialue.fi::6a19889d-d2ec-4983-bc3b-0bbe409ad3dd" providerId="AD" clId="Web-{C3EE097C-01A0-9189-1439-593BC5F33F5E}" dt="2024-01-10T10:46:26.932" v="595" actId="20577"/>
        <pc:sldMkLst>
          <pc:docMk/>
          <pc:sldMk cId="3657635718" sldId="2145707315"/>
        </pc:sldMkLst>
        <pc:spChg chg="add">
          <ac:chgData name="Lätti Marika" userId="S::marika.latti@pshyvinvointialue.fi::6a19889d-d2ec-4983-bc3b-0bbe409ad3dd" providerId="AD" clId="Web-{C3EE097C-01A0-9189-1439-593BC5F33F5E}" dt="2024-01-10T10:30:36.670" v="295"/>
          <ac:spMkLst>
            <pc:docMk/>
            <pc:sldMk cId="3657635718" sldId="2145707315"/>
            <ac:spMk id="8" creationId="{2CC69827-ADEC-CC46-6AB6-CC3347DB0108}"/>
          </ac:spMkLst>
        </pc:spChg>
        <pc:spChg chg="add mod">
          <ac:chgData name="Lätti Marika" userId="S::marika.latti@pshyvinvointialue.fi::6a19889d-d2ec-4983-bc3b-0bbe409ad3dd" providerId="AD" clId="Web-{C3EE097C-01A0-9189-1439-593BC5F33F5E}" dt="2024-01-10T10:35:31.944" v="344" actId="20577"/>
          <ac:spMkLst>
            <pc:docMk/>
            <pc:sldMk cId="3657635718" sldId="2145707315"/>
            <ac:spMk id="9" creationId="{A4478B19-837F-DCA8-506D-D4FDB0B9C6C7}"/>
          </ac:spMkLst>
        </pc:spChg>
        <pc:spChg chg="add mod">
          <ac:chgData name="Lätti Marika" userId="S::marika.latti@pshyvinvointialue.fi::6a19889d-d2ec-4983-bc3b-0bbe409ad3dd" providerId="AD" clId="Web-{C3EE097C-01A0-9189-1439-593BC5F33F5E}" dt="2024-01-10T10:36:05.070" v="355" actId="20577"/>
          <ac:spMkLst>
            <pc:docMk/>
            <pc:sldMk cId="3657635718" sldId="2145707315"/>
            <ac:spMk id="10" creationId="{6F1A89D8-6A92-FA1C-9221-2E7FBC656C4C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46:26.932" v="595" actId="20577"/>
          <ac:spMkLst>
            <pc:docMk/>
            <pc:sldMk cId="3657635718" sldId="2145707315"/>
            <ac:spMk id="18" creationId="{5F9CF03B-E08A-7839-1DC0-3608DF117260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3:53.082" v="303"/>
          <ac:spMkLst>
            <pc:docMk/>
            <pc:sldMk cId="3657635718" sldId="2145707315"/>
            <ac:spMk id="33" creationId="{15B5232C-F1E4-D02F-8812-E5B6A596C7E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6:26.993" v="363" actId="20577"/>
          <ac:spMkLst>
            <pc:docMk/>
            <pc:sldMk cId="3657635718" sldId="2145707315"/>
            <ac:spMk id="36" creationId="{CF52641C-8CB9-6E3A-964C-DE647DB9757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4:28.958" v="314" actId="20577"/>
          <ac:spMkLst>
            <pc:docMk/>
            <pc:sldMk cId="3657635718" sldId="2145707315"/>
            <ac:spMk id="37" creationId="{55E4AFA6-AE4C-9C46-3BAB-78577419A79F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4:40.224" v="322"/>
          <ac:spMkLst>
            <pc:docMk/>
            <pc:sldMk cId="3657635718" sldId="2145707315"/>
            <ac:spMk id="40" creationId="{E13005C4-1CF9-4C4F-8161-E8B79F1C6494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7:00.853" v="385" actId="20577"/>
          <ac:spMkLst>
            <pc:docMk/>
            <pc:sldMk cId="3657635718" sldId="2145707315"/>
            <ac:spMk id="43" creationId="{20CED2DC-70F4-13A0-D024-CCF359056057}"/>
          </ac:spMkLst>
        </pc:spChg>
        <pc:spChg chg="add del mod">
          <ac:chgData name="Lätti Marika" userId="S::marika.latti@pshyvinvointialue.fi::6a19889d-d2ec-4983-bc3b-0bbe409ad3dd" providerId="AD" clId="Web-{C3EE097C-01A0-9189-1439-593BC5F33F5E}" dt="2024-01-10T10:34:17.020" v="310"/>
          <ac:spMkLst>
            <pc:docMk/>
            <pc:sldMk cId="3657635718" sldId="2145707315"/>
            <ac:spMk id="44" creationId="{B60756EB-F47C-681D-AEB6-AB602ECEC683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6:10.008" v="357" actId="20577"/>
          <ac:spMkLst>
            <pc:docMk/>
            <pc:sldMk cId="3657635718" sldId="2145707315"/>
            <ac:spMk id="45" creationId="{8F6A9028-76C2-BB90-6F2A-B1FFC0367EB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4:52.490" v="327" actId="20577"/>
          <ac:spMkLst>
            <pc:docMk/>
            <pc:sldMk cId="3657635718" sldId="2145707315"/>
            <ac:spMk id="46" creationId="{1725F324-C530-F3C1-A78D-D52389C1CA22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3:37.253" v="300" actId="20577"/>
          <ac:spMkLst>
            <pc:docMk/>
            <pc:sldMk cId="3657635718" sldId="2145707315"/>
            <ac:spMk id="47" creationId="{B80B3548-D7F4-78E0-0D4E-0B42A83F1B1F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7:51.058" v="399" actId="20577"/>
          <ac:spMkLst>
            <pc:docMk/>
            <pc:sldMk cId="3657635718" sldId="2145707315"/>
            <ac:spMk id="48" creationId="{CF4F368A-D91F-2BF5-1DE0-F38C1AA239D8}"/>
          </ac:spMkLst>
        </pc:spChg>
        <pc:spChg chg="mod">
          <ac:chgData name="Lätti Marika" userId="S::marika.latti@pshyvinvointialue.fi::6a19889d-d2ec-4983-bc3b-0bbe409ad3dd" providerId="AD" clId="Web-{C3EE097C-01A0-9189-1439-593BC5F33F5E}" dt="2024-01-10T10:36:48.290" v="382" actId="20577"/>
          <ac:spMkLst>
            <pc:docMk/>
            <pc:sldMk cId="3657635718" sldId="2145707315"/>
            <ac:spMk id="49" creationId="{4440EEDB-41CD-1F3E-2A11-8F36A443FD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B798D-20CC-4648-A7E6-0BE8C9C91048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80A78-F3CE-4763-95D7-2B7EF7875C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60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11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240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4460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1257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2493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7434720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8798898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5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851190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5796000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16.1.2024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72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16.1.2024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5979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1" y="2316046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9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9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9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13086038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6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05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479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92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729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713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5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5323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57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33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753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23750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3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7564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80000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1450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3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9297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1" y="1800157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31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3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4169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3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723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0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18573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437179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4000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29873"/>
            <a:ext cx="5355982" cy="1217735"/>
          </a:xfrm>
        </p:spPr>
        <p:txBody>
          <a:bodyPr/>
          <a:lstStyle>
            <a:lvl1pPr marL="0" indent="0" algn="ctr">
              <a:buNone/>
              <a:defRPr sz="2200" spc="-2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8819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703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521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6672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1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1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915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0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237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455643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499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011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518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59" y="882869"/>
            <a:ext cx="4455643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59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7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466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07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100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68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100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2657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855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2">
    <p:bg>
      <p:bgPr>
        <a:solidFill>
          <a:srgbClr val="FFCF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489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itaatti 3">
    <p:bg>
      <p:bgPr>
        <a:solidFill>
          <a:srgbClr val="31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6978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5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8064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3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581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82869"/>
            <a:ext cx="4526870" cy="147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3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723186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1" y="882869"/>
            <a:ext cx="4599785" cy="147295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3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51352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16.1.2024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0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16.1.2024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466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0" y="2316044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8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b="1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8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b="0"/>
            </a:lvl1pPr>
            <a:lvl2pPr marL="358775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8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b="0"/>
            </a:lvl1pPr>
            <a:lvl2pPr marL="358775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68782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5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3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88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3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4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6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0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6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92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90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231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4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417546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6799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86844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2" y="1800159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62075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4651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5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2802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1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089572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550492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14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017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0408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646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30883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500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813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8970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60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60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8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7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175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122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8786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665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713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565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016509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481648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5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9280243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32171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16.1.2024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158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16.1.2024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053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1" y="2316046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9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9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9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25778997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4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1360274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958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6885019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2" y="1800159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45850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684118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5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589229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1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6773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495710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7103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3546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086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9023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8327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500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9564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9977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60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60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8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18558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16.1.2024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13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1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7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fld id="{0B1F465F-1FE2-48BD-A5F4-8F709E6305AF}" type="datetime1">
              <a:rPr lang="fi-FI" smtClean="0"/>
              <a:pPr/>
              <a:t>16.1.2024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1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ea typeface="Inter SemiBold" panose="02000503000000020004" pitchFamily="2" charset="0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8" y="319851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3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Inter" panose="02000503000000020004" pitchFamily="2" charset="0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Inter" panose="02000503000000020004" pitchFamily="2" charset="0"/>
          <a:cs typeface="+mn-cs"/>
        </a:defRPr>
      </a:lvl2pPr>
      <a:lvl3pPr marL="900000" indent="-1793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Inter" panose="02000503000000020004" pitchFamily="2" charset="0"/>
          <a:cs typeface="+mn-cs"/>
        </a:defRPr>
      </a:lvl3pPr>
      <a:lvl4pPr marL="1260000" indent="-1809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Inter" panose="02000503000000020004" pitchFamily="2" charset="0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Inter" panose="02000503000000020004" pitchFamily="2" charset="0"/>
          <a:cs typeface="+mn-cs"/>
        </a:defRPr>
      </a:lvl5pPr>
      <a:lvl6pPr marL="19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6pPr>
      <a:lvl7pPr marL="23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7pPr>
      <a:lvl8pPr marL="27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8pPr>
      <a:lvl9pPr marL="30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6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3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9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3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9" y="319853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3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3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9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16.1.2024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3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9" y="319853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2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0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hyte.pshyvinvointialue.fi/suunt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5" Type="http://schemas.openxmlformats.org/officeDocument/2006/relationships/hyperlink" Target="https://hyte.pshyvinvointialue.fi/suunta" TargetMode="External"/><Relationship Id="rId4" Type="http://schemas.openxmlformats.org/officeDocument/2006/relationships/hyperlink" Target="https://thl.fi/tutkimus-ja-kehittaminen/tutkimukset-ja-hankkeet/kouluterveyskysely/kouluterveyskyselyn-tuloks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hyte.pshyvinvointialue.fi/suunt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hyte.pshyvinvointialue.fi/suunt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hyte.pshyvinvointialue.fi/suunt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4" Type="http://schemas.openxmlformats.org/officeDocument/2006/relationships/hyperlink" Target="https://hyte.pshyvinvointialue.fi/suunt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yte.pshyvinvointialue.fi/documents/262441/0/Kouluterveyskyselyn+tulokset+2023+Pohjois-Savo+Kiusaaminen+ja+syrjint%C3%A4.pptx/e5241879-7ef8-7e81-f839-d103c868d7df?t=1704452194958" TargetMode="External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yte.pshyvinvointialue.fi/documents/262441/0/Kouluterveyskyselyn+tulokset+2023+Pohjois-Savo+Kiusaaminen+ja+syrjint%C3%A4.pptx/e5241879-7ef8-7e81-f839-d103c868d7df?t=1704452194958" TargetMode="External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yte.pshyvinvointialue.fi/suunta" TargetMode="External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taulukko/?indicator=szZMSrbWNfSyNtIzBAA=&amp;region=i8xIz8vNy0mxNsyPrzIsN09KTso1M7Y2TLQ2qgAA&amp;year=sy5zsdY1AgA=&amp;gender=t&amp;abs=f&amp;color=f&amp;buildVersion=3.1.1&amp;buildTimestamp=202309010633" TargetMode="External"/><Relationship Id="rId2" Type="http://schemas.openxmlformats.org/officeDocument/2006/relationships/hyperlink" Target="https://sotkanet.fi/sotkanet/fi/taulukko/?indicator=szZMqrTWDQi1dvK21k0DAA==&amp;region=s05LBQA=&amp;year=sy5zsTbR0zUCAA==&amp;gender=t&amp;abs=f&amp;color=f&amp;buildVersion=3.1.1&amp;buildTimestamp=202309010633" TargetMode="Externa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hyperlink" Target="https://hyte.pshyvinvointialue.fi/suunt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yte.pshyvinvointialue.fi/documents/262441/275753/Tiedote_Kouluterveyskysely_final+08012024.pdf/634a7e52-fe86-cc7e-29ec-98097d710790?t=1705049441741" TargetMode="External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ohjoissavo.sharepoint.com/:u:/r/sites/intranet-meidan-hva/SitePages/uutiskirjeet.aspx?csf=1&amp;web=1&amp;e=fab4YU" TargetMode="External"/><Relationship Id="rId3" Type="http://schemas.openxmlformats.org/officeDocument/2006/relationships/hyperlink" Target="https://hyte.pshyvinvointialue.fi/" TargetMode="External"/><Relationship Id="rId7" Type="http://schemas.openxmlformats.org/officeDocument/2006/relationships/hyperlink" Target="https://www.instagram.com/pohjoissavonhyte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ur04.safelinks.protection.outlook.com/?url=https%3A%2F%2Fwww.facebook.com%2FPohjoisSavoneptmt&amp;data=05%7C01%7Cmarika.latti%40pshyvinvointialue.fi%7Cb3146ba3394f4c0baf5308dbdc628b39%7Cc8ec9329b3c3489a92270f70d232e4fa%7C0%7C0%7C638346088027470303%7CUnknown%7CTWFpbGZsb3d8eyJWIjoiMC4wLjAwMDAiLCJQIjoiV2luMzIiLCJBTiI6Ik1haWwiLCJXVCI6Mn0%3D%7C3000%7C%7C%7C&amp;sdata=sH0uYZ%2BO2DgSK5%2BpjtJ%2BZHbx%2FGbhfRaBLiECaWIs1uc%3D&amp;reserved=0" TargetMode="External"/><Relationship Id="rId5" Type="http://schemas.openxmlformats.org/officeDocument/2006/relationships/hyperlink" Target="https://www.facebook.com/AKEverkosto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www.facebook.com/PohjoisSavonHYTE/" TargetMode="External"/><Relationship Id="rId9" Type="http://schemas.openxmlformats.org/officeDocument/2006/relationships/hyperlink" Target="https://hyte.pshyvinvointialue.fi/documents/262441/0/HYTE_esite_2023.pdf/e9b8c12c-4530-ecc6-0f0e-051042f45eb0?t=169226907702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tutkimus-ja-kehittaminen/tutkimukset-ja-hankkeet/kouluterveyskysel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shared/7FP8P36P7?:display_count=n&amp;:origin=viz_share_li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public.tableau.com/views/Lastenjanuortenterveysjahyvinvointi/Vahvuudetjakehityskohtee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Lastenjanuortenterveysjahyvinvointi/Vahvuudetjakehityskohtee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public.tableau.com/shared/S5ZMRJMZW?:display_count=n&amp;:origin=viz_share_li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Lastenjanuortenterveysjahyvinvointi/Vahvuudetjakehityskohteet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public.tableau.com/shared/388GD4SHB?:display_count=n&amp;:origin=viz_share_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views/Lastenjanuortenterveysjahyvinvointi/Vahvuudetjakehityskohtee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public.tableau.com/shared/BXH3GRMPP?:display_count=n&amp;:origin=viz_shar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2707" y="634654"/>
            <a:ext cx="4758108" cy="3566160"/>
          </a:xfrm>
        </p:spPr>
        <p:txBody>
          <a:bodyPr anchor="b">
            <a:normAutofit/>
          </a:bodyPr>
          <a:lstStyle/>
          <a:p>
            <a:pPr algn="l"/>
            <a:r>
              <a:rPr lang="fi-FI" sz="5000" b="1">
                <a:cs typeface="Calibri Light"/>
              </a:rPr>
              <a:t>Lasten ja nuorten hyvinvointi Pohjois-Savossa</a:t>
            </a:r>
            <a:endParaRPr lang="fi-FI" sz="5000" b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582" y="4746086"/>
            <a:ext cx="4040476" cy="2188970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l"/>
            <a:r>
              <a:rPr lang="fi-FI" dirty="0">
                <a:cs typeface="Calibri"/>
              </a:rPr>
              <a:t>Kouluterveyskyselyn tulosten esittely ja keskustelu</a:t>
            </a:r>
          </a:p>
          <a:p>
            <a:pPr algn="l"/>
            <a:r>
              <a:rPr lang="fi-FI" dirty="0">
                <a:cs typeface="Calibri"/>
              </a:rPr>
              <a:t>16.1.2024 </a:t>
            </a:r>
          </a:p>
          <a:p>
            <a:pPr algn="l"/>
            <a:r>
              <a:rPr lang="fi-FI" dirty="0">
                <a:cs typeface="Calibri"/>
              </a:rPr>
              <a:t>Pohjois-Savon nuorisovaltuusto</a:t>
            </a:r>
          </a:p>
          <a:p>
            <a:pPr algn="l"/>
            <a:r>
              <a:rPr lang="fi-FI" dirty="0">
                <a:cs typeface="Calibri"/>
              </a:rPr>
              <a:t>Diat koonnut:</a:t>
            </a:r>
          </a:p>
          <a:p>
            <a:pPr algn="l"/>
            <a:r>
              <a:rPr lang="fi-FI" dirty="0">
                <a:cs typeface="Calibri"/>
              </a:rPr>
              <a:t>HYTE- ja osallisuuspalvelualue, </a:t>
            </a:r>
          </a:p>
          <a:p>
            <a:pPr algn="l"/>
            <a:r>
              <a:rPr lang="fi-FI" dirty="0">
                <a:cs typeface="Calibri"/>
              </a:rPr>
              <a:t>Säde Rytkönen, Marika Lätti, Helena Törmi ja Merja Kaija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asuste, käsiala, käsilaukku&#10;&#10;Kuvaus luotu automaattisesti">
            <a:extLst>
              <a:ext uri="{FF2B5EF4-FFF2-40B4-BE49-F238E27FC236}">
                <a16:creationId xmlns:a16="http://schemas.microsoft.com/office/drawing/2014/main" id="{73D1508E-A3B4-A004-DAF7-BB33E0FFF5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dirty="0" smtClean="0"/>
              <a:t>10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45806" y="1796603"/>
            <a:ext cx="4517853" cy="34719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Koululounaan jättää päivittäin syömättä useampi yläkoululainen ja opiskelija kuin aiemmin (8.-9.lk 40,6%, </a:t>
            </a:r>
            <a:r>
              <a:rPr lang="fi-FI" sz="1600" spc="0" err="1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ammatill.opiskelijat</a:t>
            </a: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 32,1%, lukiolaiset 33,8%)</a:t>
            </a:r>
            <a:endParaRPr lang="en-US" sz="16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Kaikissa ikäryhmissä tytöt jättävät poikia useammin aamupalan ja/tai koululounaan syömättä</a:t>
            </a:r>
            <a:endParaRPr lang="en-US" sz="16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Syömishäiriöriski on suurentunut 8.-9.luokkalaisten ja lukiolaisten keskuudessa ja on lukiolaisilla suurempi kuin koko maassa</a:t>
            </a:r>
            <a:endParaRPr lang="en-US" sz="16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Päivittäin hedelmiä, marjoja ja kasviksia syöviä on n. 10% vastanneista ja ammatillisen oppilaitoksen opiskelijoista n.5% </a:t>
            </a:r>
            <a:endParaRPr lang="fi-FI" sz="1600" spc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24330" y="2079375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4111103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08C2935A-F476-026B-D405-E99CCEC684BE}"/>
              </a:ext>
            </a:extLst>
          </p:cNvPr>
          <p:cNvSpPr>
            <a:spLocks noGrp="1"/>
          </p:cNvSpPr>
          <p:nvPr/>
        </p:nvSpPr>
        <p:spPr>
          <a:xfrm>
            <a:off x="825574" y="1112159"/>
            <a:ext cx="5622100" cy="6500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Ravitsemus</a:t>
            </a:r>
          </a:p>
          <a:p>
            <a:pPr algn="l"/>
            <a:endParaRPr lang="fi-FI" sz="3950">
              <a:cs typeface="Arial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15B5232C-F1E4-D02F-8812-E5B6A596C7E2}"/>
              </a:ext>
            </a:extLst>
          </p:cNvPr>
          <p:cNvSpPr/>
          <p:nvPr/>
        </p:nvSpPr>
        <p:spPr>
          <a:xfrm>
            <a:off x="7971004" y="1582424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30,2%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70A07CBC-3F9B-DD55-3D98-85E9CEB656DC}"/>
              </a:ext>
            </a:extLst>
          </p:cNvPr>
          <p:cNvSpPr/>
          <p:nvPr/>
        </p:nvSpPr>
        <p:spPr>
          <a:xfrm>
            <a:off x="5623578" y="1703702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4.- 5.luokkaisista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1F5EEA5C-566C-F362-2EC6-877B77F958AD}"/>
              </a:ext>
            </a:extLst>
          </p:cNvPr>
          <p:cNvSpPr/>
          <p:nvPr/>
        </p:nvSpPr>
        <p:spPr>
          <a:xfrm>
            <a:off x="5623578" y="2789335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F52641C-8CB9-6E3A-964C-DE647DB97572}"/>
              </a:ext>
            </a:extLst>
          </p:cNvPr>
          <p:cNvSpPr/>
          <p:nvPr/>
        </p:nvSpPr>
        <p:spPr>
          <a:xfrm>
            <a:off x="9477998" y="2694054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42,1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55E4AFA6-AE4C-9C46-3BAB-78577419A79F}"/>
              </a:ext>
            </a:extLst>
          </p:cNvPr>
          <p:cNvSpPr/>
          <p:nvPr/>
        </p:nvSpPr>
        <p:spPr>
          <a:xfrm>
            <a:off x="7971005" y="3810985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49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A02FCAFB-C462-27BF-EE94-2D01730AABBC}"/>
              </a:ext>
            </a:extLst>
          </p:cNvPr>
          <p:cNvSpPr/>
          <p:nvPr/>
        </p:nvSpPr>
        <p:spPr>
          <a:xfrm>
            <a:off x="5626510" y="3728581"/>
            <a:ext cx="2212406" cy="1143555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F6BD2D6-D9AE-96D9-44DA-B55039E41D3B}"/>
              </a:ext>
            </a:extLst>
          </p:cNvPr>
          <p:cNvSpPr/>
          <p:nvPr/>
        </p:nvSpPr>
        <p:spPr>
          <a:xfrm>
            <a:off x="5623578" y="5084898"/>
            <a:ext cx="2215338" cy="871431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E13005C4-1CF9-4C4F-8161-E8B79F1C6494}"/>
              </a:ext>
            </a:extLst>
          </p:cNvPr>
          <p:cNvSpPr/>
          <p:nvPr/>
        </p:nvSpPr>
        <p:spPr>
          <a:xfrm>
            <a:off x="7971004" y="5048385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36,5 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14D3C53F-C6DB-10E6-4F6F-6A81F94B2FD6}"/>
              </a:ext>
            </a:extLst>
          </p:cNvPr>
          <p:cNvSpPr txBox="1"/>
          <p:nvPr/>
        </p:nvSpPr>
        <p:spPr>
          <a:xfrm>
            <a:off x="7963946" y="12389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Pohjois-Savo 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4D65063-7986-02FB-06C9-994C0214F695}"/>
              </a:ext>
            </a:extLst>
          </p:cNvPr>
          <p:cNvSpPr txBox="1"/>
          <p:nvPr/>
        </p:nvSpPr>
        <p:spPr>
          <a:xfrm>
            <a:off x="9629492" y="12332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Koko maa </a:t>
            </a:r>
            <a:endParaRPr lang="fi-FI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20CED2DC-70F4-13A0-D024-CCF359056057}"/>
              </a:ext>
            </a:extLst>
          </p:cNvPr>
          <p:cNvSpPr/>
          <p:nvPr/>
        </p:nvSpPr>
        <p:spPr>
          <a:xfrm>
            <a:off x="9536277" y="1602248"/>
            <a:ext cx="1108003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29,7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B60756EB-F47C-681D-AEB6-AB602ECEC683}"/>
              </a:ext>
            </a:extLst>
          </p:cNvPr>
          <p:cNvSpPr/>
          <p:nvPr/>
        </p:nvSpPr>
        <p:spPr>
          <a:xfrm>
            <a:off x="7971003" y="2694055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42,1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8F6A9028-76C2-BB90-6F2A-B1FFC0367EB2}"/>
              </a:ext>
            </a:extLst>
          </p:cNvPr>
          <p:cNvSpPr/>
          <p:nvPr/>
        </p:nvSpPr>
        <p:spPr>
          <a:xfrm>
            <a:off x="9512256" y="3869573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52,6%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1725F324-C530-F3C1-A78D-D52389C1CA22}"/>
              </a:ext>
            </a:extLst>
          </p:cNvPr>
          <p:cNvSpPr/>
          <p:nvPr/>
        </p:nvSpPr>
        <p:spPr>
          <a:xfrm>
            <a:off x="9477999" y="5084898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37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80B3548-D7F4-78E0-0D4E-0B42A83F1B1F}"/>
              </a:ext>
            </a:extLst>
          </p:cNvPr>
          <p:cNvSpPr txBox="1"/>
          <p:nvPr/>
        </p:nvSpPr>
        <p:spPr>
          <a:xfrm>
            <a:off x="5658357" y="837901"/>
            <a:ext cx="622111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 b="1"/>
              <a:t>Aamupalan jättää  syömättä</a:t>
            </a:r>
            <a:endParaRPr lang="en-US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CF4F368A-D91F-2BF5-1DE0-F38C1AA239D8}"/>
              </a:ext>
            </a:extLst>
          </p:cNvPr>
          <p:cNvSpPr txBox="1"/>
          <p:nvPr/>
        </p:nvSpPr>
        <p:spPr>
          <a:xfrm>
            <a:off x="10751576" y="1871340"/>
            <a:ext cx="138726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>
                <a:ea typeface="Calibri"/>
                <a:cs typeface="Calibri"/>
              </a:rPr>
              <a:t>Pielavesi 46,8%</a:t>
            </a:r>
          </a:p>
          <a:p>
            <a:r>
              <a:rPr lang="fi-FI" sz="1400">
                <a:ea typeface="Calibri"/>
                <a:cs typeface="Calibri"/>
              </a:rPr>
              <a:t>Suonenjoki 22,5%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4440EEDB-41CD-1F3E-2A11-8F36A443FD93}"/>
              </a:ext>
            </a:extLst>
          </p:cNvPr>
          <p:cNvSpPr txBox="1"/>
          <p:nvPr/>
        </p:nvSpPr>
        <p:spPr>
          <a:xfrm>
            <a:off x="10818206" y="2884251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Sonkajärvi 63%</a:t>
            </a:r>
            <a:endParaRPr lang="fi-FI" sz="1400">
              <a:ea typeface="Calibri"/>
              <a:cs typeface="Calibri"/>
            </a:endParaRPr>
          </a:p>
          <a:p>
            <a:r>
              <a:rPr lang="fi-FI" sz="1400">
                <a:ea typeface="Calibri"/>
                <a:cs typeface="Calibri"/>
              </a:rPr>
              <a:t>Vesanto 31,3%</a:t>
            </a:r>
          </a:p>
        </p:txBody>
      </p:sp>
      <p:sp>
        <p:nvSpPr>
          <p:cNvPr id="2" name="Tekstiruutu 48">
            <a:extLst>
              <a:ext uri="{FF2B5EF4-FFF2-40B4-BE49-F238E27FC236}">
                <a16:creationId xmlns:a16="http://schemas.microsoft.com/office/drawing/2014/main" id="{B99E827C-714B-F9B4-EB28-C0CC38FF7D64}"/>
              </a:ext>
            </a:extLst>
          </p:cNvPr>
          <p:cNvSpPr txBox="1"/>
          <p:nvPr/>
        </p:nvSpPr>
        <p:spPr>
          <a:xfrm>
            <a:off x="10818206" y="4071553"/>
            <a:ext cx="126198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53,2%</a:t>
            </a:r>
          </a:p>
          <a:p>
            <a:r>
              <a:rPr lang="fi-FI" sz="1400">
                <a:ea typeface="Calibri"/>
                <a:cs typeface="Calibri"/>
              </a:rPr>
              <a:t>Pojat 46,8%</a:t>
            </a:r>
          </a:p>
        </p:txBody>
      </p:sp>
      <p:sp>
        <p:nvSpPr>
          <p:cNvPr id="8" name="Tekstiruutu 48">
            <a:extLst>
              <a:ext uri="{FF2B5EF4-FFF2-40B4-BE49-F238E27FC236}">
                <a16:creationId xmlns:a16="http://schemas.microsoft.com/office/drawing/2014/main" id="{2785ABAD-7361-BEC0-16A1-3CA25197E3DB}"/>
              </a:ext>
            </a:extLst>
          </p:cNvPr>
          <p:cNvSpPr txBox="1"/>
          <p:nvPr/>
        </p:nvSpPr>
        <p:spPr>
          <a:xfrm>
            <a:off x="10818206" y="5249994"/>
            <a:ext cx="126198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38,5%</a:t>
            </a:r>
          </a:p>
          <a:p>
            <a:r>
              <a:rPr lang="fi-FI" sz="1400">
                <a:ea typeface="Calibri"/>
                <a:cs typeface="Calibri"/>
              </a:rPr>
              <a:t>Pojat 33,3%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70D4F-6A20-8A5B-A2BC-D520ABFF40E2}"/>
              </a:ext>
            </a:extLst>
          </p:cNvPr>
          <p:cNvSpPr txBox="1"/>
          <p:nvPr/>
        </p:nvSpPr>
        <p:spPr>
          <a:xfrm>
            <a:off x="1073888" y="5787656"/>
            <a:ext cx="3611525" cy="655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latin typeface="Arial"/>
                <a:cs typeface="Segoe UI"/>
              </a:rPr>
              <a:t>Lähde: </a:t>
            </a:r>
            <a:r>
              <a:rPr lang="fi-FI" sz="1200">
                <a:latin typeface="Arial"/>
                <a:cs typeface="Segoe UI"/>
                <a:hlinkClick r:id="" action="ppaction://noaction"/>
              </a:rPr>
              <a:t>Kouluterveyskyselyn tulokset.</a:t>
            </a:r>
            <a:r>
              <a:rPr lang="fi-FI" sz="1200">
                <a:latin typeface="Arial"/>
                <a:cs typeface="Segoe UI"/>
              </a:rPr>
              <a:t> </a:t>
            </a:r>
            <a:r>
              <a:rPr lang="en-US" sz="1200">
                <a:latin typeface="Arial"/>
                <a:cs typeface="Segoe UI"/>
              </a:rPr>
              <a:t>​​</a:t>
            </a:r>
          </a:p>
          <a:p>
            <a:r>
              <a:rPr lang="fi-FI" sz="1200">
                <a:latin typeface="Arial"/>
                <a:cs typeface="Segoe UI"/>
              </a:rPr>
              <a:t>Laajemman koosteen Pohjois-Savon osalta löydät </a:t>
            </a:r>
            <a:r>
              <a:rPr lang="fi-FI" sz="1200" u="sng">
                <a:solidFill>
                  <a:srgbClr val="0563C1"/>
                </a:solidFill>
                <a:latin typeface="Arial"/>
                <a:cs typeface="Segoe UI"/>
                <a:hlinkClick r:id="rId4"/>
              </a:rPr>
              <a:t>tästä linkistä.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2AD3AAE6-C185-7569-E748-3DE6F273022E}"/>
              </a:ext>
            </a:extLst>
          </p:cNvPr>
          <p:cNvSpPr txBox="1"/>
          <p:nvPr/>
        </p:nvSpPr>
        <p:spPr>
          <a:xfrm>
            <a:off x="7971003" y="628222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15325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4065" y="6170618"/>
            <a:ext cx="2743200" cy="365125"/>
          </a:xfrm>
        </p:spPr>
        <p:txBody>
          <a:bodyPr/>
          <a:lstStyle/>
          <a:p>
            <a:fld id="{CCD26548-A701-4132-A0A2-A9B09A70FF4B}" type="slidenum">
              <a:rPr lang="fi-FI" dirty="0" smtClean="0"/>
              <a:t>11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764618" y="1461988"/>
            <a:ext cx="450899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prstClr val="black"/>
                </a:solidFill>
                <a:latin typeface="Arial"/>
                <a:ea typeface="Inter" panose="02000503000000020004" pitchFamily="2" charset="0"/>
                <a:cs typeface="Arial"/>
              </a:rPr>
              <a:t>Suurin osa 94,8% 8. ja 9.lk nuorista harrastaa jotakin vähintään kerran viikossa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srgbClr val="313131"/>
                </a:solidFill>
                <a:latin typeface="Arial"/>
                <a:ea typeface="Calibri Light"/>
                <a:cs typeface="Arial"/>
              </a:rPr>
              <a:t>8. ja 9.lk kokevat hieman useammin kuin koko maassa, että asuinalueella järjestetään kiinnostavaa vapaa-ajan toimintaa nuorille</a:t>
            </a:r>
            <a:endParaRPr lang="fi-FI" dirty="0">
              <a:solidFill>
                <a:srgbClr val="44546A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Yläkoululaiset tytöt harrastavat hieman useammin kuin pojat</a:t>
            </a:r>
            <a:endParaRPr lang="fi-FI" dirty="0">
              <a:solidFill>
                <a:srgbClr val="44546A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Lukiolaiset harrastavat useammin jotakin vähintään kerran viikossa </a:t>
            </a:r>
            <a:endParaRPr lang="fi-FI" dirty="0">
              <a:solidFill>
                <a:srgbClr val="44546A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4.-5.luokkalaiset kokevat hieman aiempaa useammin, että nukkuvat tarpeeksi</a:t>
            </a:r>
            <a:endParaRPr lang="fi-FI" dirty="0">
              <a:solidFill>
                <a:srgbClr val="44546A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 dirty="0">
                <a:solidFill>
                  <a:srgbClr val="000000"/>
                </a:solidFill>
                <a:latin typeface="Arial"/>
                <a:ea typeface="Calibri" panose="020F0502020204030204"/>
                <a:cs typeface="Arial"/>
              </a:rPr>
              <a:t>Yläkoululaisista ja opiskelijoista tytöt nukkuvat selvästi useammin alle 8 h yössä</a:t>
            </a:r>
            <a:endParaRPr lang="fi-FI" dirty="0">
              <a:solidFill>
                <a:srgbClr val="44546A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Char char="•"/>
            </a:pPr>
            <a:endParaRPr lang="fi-FI" sz="1400" spc="0" dirty="0">
              <a:solidFill>
                <a:srgbClr val="000000"/>
              </a:solidFill>
              <a:latin typeface="Arial"/>
              <a:ea typeface="Calibri" panose="020F0502020204030204"/>
              <a:cs typeface="Arial"/>
            </a:endParaRPr>
          </a:p>
          <a:p>
            <a:pPr marL="342900" indent="-342900" algn="l">
              <a:spcBef>
                <a:spcPts val="0"/>
              </a:spcBef>
              <a:buChar char="•"/>
            </a:pPr>
            <a:endParaRPr lang="fi-FI" sz="1400" spc="0" dirty="0">
              <a:solidFill>
                <a:srgbClr val="000000"/>
              </a:solidFill>
              <a:latin typeface="Arial"/>
              <a:ea typeface="Calibri" panose="020F0502020204030204"/>
              <a:cs typeface="Arial"/>
            </a:endParaRPr>
          </a:p>
          <a:p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567795" y="189364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766129" y="5626806"/>
            <a:ext cx="4111103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7" y="5422886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08C2935A-F476-026B-D405-E99CCEC684BE}"/>
              </a:ext>
            </a:extLst>
          </p:cNvPr>
          <p:cNvSpPr>
            <a:spLocks noGrp="1"/>
          </p:cNvSpPr>
          <p:nvPr/>
        </p:nvSpPr>
        <p:spPr>
          <a:xfrm>
            <a:off x="769039" y="917565"/>
            <a:ext cx="5622100" cy="6145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Vapaa-aika ja uni</a:t>
            </a:r>
          </a:p>
          <a:p>
            <a:pPr algn="l"/>
            <a:endParaRPr lang="fi-FI" sz="3950">
              <a:cs typeface="Arial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15B5232C-F1E4-D02F-8812-E5B6A596C7E2}"/>
              </a:ext>
            </a:extLst>
          </p:cNvPr>
          <p:cNvSpPr/>
          <p:nvPr/>
        </p:nvSpPr>
        <p:spPr>
          <a:xfrm>
            <a:off x="7949911" y="1937178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10,7 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70A07CBC-3F9B-DD55-3D98-85E9CEB656DC}"/>
              </a:ext>
            </a:extLst>
          </p:cNvPr>
          <p:cNvSpPr/>
          <p:nvPr/>
        </p:nvSpPr>
        <p:spPr>
          <a:xfrm>
            <a:off x="5531601" y="2138201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4.- 5.luokkaisista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1F5EEA5C-566C-F362-2EC6-877B77F958AD}"/>
              </a:ext>
            </a:extLst>
          </p:cNvPr>
          <p:cNvSpPr/>
          <p:nvPr/>
        </p:nvSpPr>
        <p:spPr>
          <a:xfrm>
            <a:off x="5567043" y="3073206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F52641C-8CB9-6E3A-964C-DE647DB97572}"/>
              </a:ext>
            </a:extLst>
          </p:cNvPr>
          <p:cNvSpPr/>
          <p:nvPr/>
        </p:nvSpPr>
        <p:spPr>
          <a:xfrm>
            <a:off x="9421463" y="2986785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36,3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55E4AFA6-AE4C-9C46-3BAB-78577419A79F}"/>
              </a:ext>
            </a:extLst>
          </p:cNvPr>
          <p:cNvSpPr/>
          <p:nvPr/>
        </p:nvSpPr>
        <p:spPr>
          <a:xfrm>
            <a:off x="7949912" y="4174600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48,3 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A02FCAFB-C462-27BF-EE94-2D01730AABBC}"/>
              </a:ext>
            </a:extLst>
          </p:cNvPr>
          <p:cNvSpPr/>
          <p:nvPr/>
        </p:nvSpPr>
        <p:spPr>
          <a:xfrm>
            <a:off x="5569975" y="4003591"/>
            <a:ext cx="2212406" cy="1143555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F6BD2D6-D9AE-96D9-44DA-B55039E41D3B}"/>
              </a:ext>
            </a:extLst>
          </p:cNvPr>
          <p:cNvSpPr/>
          <p:nvPr/>
        </p:nvSpPr>
        <p:spPr>
          <a:xfrm>
            <a:off x="5567043" y="5386490"/>
            <a:ext cx="2215338" cy="871431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E13005C4-1CF9-4C4F-8161-E8B79F1C6494}"/>
              </a:ext>
            </a:extLst>
          </p:cNvPr>
          <p:cNvSpPr/>
          <p:nvPr/>
        </p:nvSpPr>
        <p:spPr>
          <a:xfrm>
            <a:off x="7914469" y="5332256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36,9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14D3C53F-C6DB-10E6-4F6F-6A81F94B2FD6}"/>
              </a:ext>
            </a:extLst>
          </p:cNvPr>
          <p:cNvSpPr txBox="1"/>
          <p:nvPr/>
        </p:nvSpPr>
        <p:spPr>
          <a:xfrm>
            <a:off x="7677039" y="1531713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Pohjois-Savo </a:t>
            </a:r>
            <a:endParaRPr lang="fi-FI" b="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4D65063-7986-02FB-06C9-994C0214F695}"/>
              </a:ext>
            </a:extLst>
          </p:cNvPr>
          <p:cNvSpPr txBox="1"/>
          <p:nvPr/>
        </p:nvSpPr>
        <p:spPr>
          <a:xfrm>
            <a:off x="9422329" y="1543680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Koko maa </a:t>
            </a:r>
            <a:endParaRPr lang="fi-FI" b="1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20CED2DC-70F4-13A0-D024-CCF359056057}"/>
              </a:ext>
            </a:extLst>
          </p:cNvPr>
          <p:cNvSpPr/>
          <p:nvPr/>
        </p:nvSpPr>
        <p:spPr>
          <a:xfrm>
            <a:off x="9444300" y="1939281"/>
            <a:ext cx="1108003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10,5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B60756EB-F47C-681D-AEB6-AB602ECEC683}"/>
              </a:ext>
            </a:extLst>
          </p:cNvPr>
          <p:cNvSpPr/>
          <p:nvPr/>
        </p:nvSpPr>
        <p:spPr>
          <a:xfrm>
            <a:off x="7949910" y="2986786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35,3 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8F6A9028-76C2-BB90-6F2A-B1FFC0367EB2}"/>
              </a:ext>
            </a:extLst>
          </p:cNvPr>
          <p:cNvSpPr/>
          <p:nvPr/>
        </p:nvSpPr>
        <p:spPr>
          <a:xfrm>
            <a:off x="9455721" y="4171165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50,9 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1725F324-C530-F3C1-A78D-D52389C1CA22}"/>
              </a:ext>
            </a:extLst>
          </p:cNvPr>
          <p:cNvSpPr/>
          <p:nvPr/>
        </p:nvSpPr>
        <p:spPr>
          <a:xfrm>
            <a:off x="9421464" y="5333327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42,9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80B3548-D7F4-78E0-0D4E-0B42A83F1B1F}"/>
              </a:ext>
            </a:extLst>
          </p:cNvPr>
          <p:cNvSpPr txBox="1"/>
          <p:nvPr/>
        </p:nvSpPr>
        <p:spPr>
          <a:xfrm>
            <a:off x="5601822" y="652167"/>
            <a:ext cx="622111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 b="1"/>
              <a:t>Kokee, ettei nuku tarpeeksi 4.-5-.lk</a:t>
            </a:r>
            <a:endParaRPr lang="en-US" sz="2000">
              <a:ea typeface="Calibri"/>
              <a:cs typeface="Calibri"/>
            </a:endParaRPr>
          </a:p>
          <a:p>
            <a:pPr algn="ctr"/>
            <a:r>
              <a:rPr lang="fi-FI" sz="2000" b="1">
                <a:ea typeface="Calibri"/>
                <a:cs typeface="Calibri"/>
              </a:rPr>
              <a:t>Nukkuu alle 8h/yö, 8.-9.lk, </a:t>
            </a:r>
            <a:r>
              <a:rPr lang="fi-FI" sz="2000" b="1" err="1">
                <a:ea typeface="Calibri"/>
                <a:cs typeface="Calibri"/>
              </a:rPr>
              <a:t>ammatill.oppilaitos</a:t>
            </a:r>
            <a:r>
              <a:rPr lang="fi-FI" sz="2000" b="1">
                <a:ea typeface="Calibri"/>
                <a:cs typeface="Calibri"/>
              </a:rPr>
              <a:t>, luki</a:t>
            </a:r>
            <a:r>
              <a:rPr lang="fi-FI" b="1">
                <a:ea typeface="Calibri"/>
                <a:cs typeface="Calibri"/>
              </a:rPr>
              <a:t>o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CF4F368A-D91F-2BF5-1DE0-F38C1AA239D8}"/>
              </a:ext>
            </a:extLst>
          </p:cNvPr>
          <p:cNvSpPr txBox="1"/>
          <p:nvPr/>
        </p:nvSpPr>
        <p:spPr>
          <a:xfrm>
            <a:off x="10695041" y="2137490"/>
            <a:ext cx="138726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>
                <a:ea typeface="Calibri"/>
                <a:cs typeface="Calibri"/>
              </a:rPr>
              <a:t>Varkaus 15%</a:t>
            </a:r>
          </a:p>
          <a:p>
            <a:r>
              <a:rPr lang="fi-FI" sz="1400">
                <a:ea typeface="Calibri"/>
                <a:cs typeface="Calibri"/>
              </a:rPr>
              <a:t>Joroinen 3,8%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4440EEDB-41CD-1F3E-2A11-8F36A443FD93}"/>
              </a:ext>
            </a:extLst>
          </p:cNvPr>
          <p:cNvSpPr txBox="1"/>
          <p:nvPr/>
        </p:nvSpPr>
        <p:spPr>
          <a:xfrm>
            <a:off x="10637624" y="3265587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Kiuruvesi 50%</a:t>
            </a:r>
          </a:p>
          <a:p>
            <a:r>
              <a:rPr lang="fi-FI" sz="1400">
                <a:ea typeface="Calibri"/>
                <a:cs typeface="Calibri"/>
              </a:rPr>
              <a:t>Suonenjoki 22,5%</a:t>
            </a:r>
          </a:p>
        </p:txBody>
      </p:sp>
      <p:sp>
        <p:nvSpPr>
          <p:cNvPr id="2" name="Tekstiruutu 48">
            <a:extLst>
              <a:ext uri="{FF2B5EF4-FFF2-40B4-BE49-F238E27FC236}">
                <a16:creationId xmlns:a16="http://schemas.microsoft.com/office/drawing/2014/main" id="{0F33ED27-500A-ADC9-C2CA-1DEDAD424E88}"/>
              </a:ext>
            </a:extLst>
          </p:cNvPr>
          <p:cNvSpPr txBox="1"/>
          <p:nvPr/>
        </p:nvSpPr>
        <p:spPr>
          <a:xfrm>
            <a:off x="10637624" y="4444028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50%</a:t>
            </a:r>
          </a:p>
          <a:p>
            <a:r>
              <a:rPr lang="fi-FI" sz="1400">
                <a:ea typeface="Calibri"/>
                <a:cs typeface="Calibri"/>
              </a:rPr>
              <a:t>Pojat 47,6%</a:t>
            </a:r>
          </a:p>
        </p:txBody>
      </p:sp>
      <p:sp>
        <p:nvSpPr>
          <p:cNvPr id="8" name="Tekstiruutu 48">
            <a:extLst>
              <a:ext uri="{FF2B5EF4-FFF2-40B4-BE49-F238E27FC236}">
                <a16:creationId xmlns:a16="http://schemas.microsoft.com/office/drawing/2014/main" id="{1C86AA45-A533-E50D-2E83-02A03F85DB23}"/>
              </a:ext>
            </a:extLst>
          </p:cNvPr>
          <p:cNvSpPr txBox="1"/>
          <p:nvPr/>
        </p:nvSpPr>
        <p:spPr>
          <a:xfrm>
            <a:off x="10690786" y="5604748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38,9%</a:t>
            </a:r>
          </a:p>
          <a:p>
            <a:r>
              <a:rPr lang="fi-FI" sz="1400">
                <a:ea typeface="Calibri"/>
                <a:cs typeface="Calibri"/>
              </a:rPr>
              <a:t>Pojat 33,9%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BDFAFF-781C-9FF9-2955-71F7D04D9E0D}"/>
              </a:ext>
            </a:extLst>
          </p:cNvPr>
          <p:cNvSpPr txBox="1"/>
          <p:nvPr/>
        </p:nvSpPr>
        <p:spPr>
          <a:xfrm>
            <a:off x="1017353" y="5761410"/>
            <a:ext cx="3611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latin typeface="Arial"/>
                <a:cs typeface="Segoe UI"/>
              </a:rPr>
              <a:t>Lähde:</a:t>
            </a:r>
            <a:r>
              <a:rPr lang="fi-FI" sz="1100">
                <a:latin typeface="Arial"/>
                <a:cs typeface="Segoe UI"/>
              </a:rPr>
              <a:t> </a:t>
            </a:r>
            <a:r>
              <a:rPr lang="fi-FI" sz="1100">
                <a:latin typeface="Arial"/>
                <a:cs typeface="Arial"/>
                <a:hlinkClick r:id="rId4"/>
              </a:rPr>
              <a:t>Kouluterveyskyselyn tulokset – THL</a:t>
            </a:r>
            <a:endParaRPr lang="en-US" sz="1100">
              <a:latin typeface="Arial"/>
              <a:cs typeface="Segoe UI"/>
            </a:endParaRPr>
          </a:p>
          <a:p>
            <a:r>
              <a:rPr lang="fi-FI" sz="1200">
                <a:latin typeface="Arial"/>
                <a:cs typeface="Segoe UI"/>
              </a:rPr>
              <a:t>Laajemman koosteen Pohjois-Savon osalta löydät </a:t>
            </a:r>
            <a:r>
              <a:rPr lang="fi-FI" sz="1200" u="sng">
                <a:solidFill>
                  <a:srgbClr val="0563C1"/>
                </a:solidFill>
                <a:latin typeface="Arial"/>
                <a:cs typeface="Segoe UI"/>
                <a:hlinkClick r:id="rId5"/>
              </a:rPr>
              <a:t>tästä linkistä.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735E03F-2C5D-8313-3BFB-4D854FCEFADF}"/>
              </a:ext>
            </a:extLst>
          </p:cNvPr>
          <p:cNvSpPr txBox="1"/>
          <p:nvPr/>
        </p:nvSpPr>
        <p:spPr>
          <a:xfrm>
            <a:off x="7840080" y="6382822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102105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dirty="0" smtClean="0"/>
              <a:t>12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21153" y="1647722"/>
            <a:ext cx="4526713" cy="4021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0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Seksuaalista ehdottelua tai ahdistelua koetaan huomattavasti enemmän vapaa-ajalla kuin koulussa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4</a:t>
            </a:r>
            <a:r>
              <a:rPr lang="fi-FI" sz="2000" spc="0">
                <a:solidFill>
                  <a:prstClr val="black"/>
                </a:solidFill>
                <a:latin typeface="Arial"/>
                <a:cs typeface="Arial"/>
              </a:rPr>
              <a:t>.-5.luokkalaisten kokema seksuaalinen häirintä on lisääntynyt selvästi</a:t>
            </a:r>
            <a:endParaRPr lang="fi-FI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>
                <a:solidFill>
                  <a:prstClr val="black"/>
                </a:solidFill>
                <a:latin typeface="Arial"/>
                <a:cs typeface="Arial"/>
              </a:rPr>
              <a:t>Yhdyntöjen aloitusikä on laskenut, mutta samalla ehkäisyn käyttämättä jättäminen on yllättävän yleistä huomioiden maksuttoman ehkäisyn mahdollisuus</a:t>
            </a:r>
            <a:endParaRPr lang="fi-FI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Char char="•"/>
            </a:pPr>
            <a:endParaRPr lang="fi-FI" sz="2400" spc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i-FI">
              <a:solidFill>
                <a:srgbClr val="44546A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24330" y="2079375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4111103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1F5EEA5C-566C-F362-2EC6-877B77F958AD}"/>
              </a:ext>
            </a:extLst>
          </p:cNvPr>
          <p:cNvSpPr/>
          <p:nvPr/>
        </p:nvSpPr>
        <p:spPr>
          <a:xfrm>
            <a:off x="5659020" y="2434916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F52641C-8CB9-6E3A-964C-DE647DB97572}"/>
              </a:ext>
            </a:extLst>
          </p:cNvPr>
          <p:cNvSpPr/>
          <p:nvPr/>
        </p:nvSpPr>
        <p:spPr>
          <a:xfrm>
            <a:off x="9681789" y="2259891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21,3 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55E4AFA6-AE4C-9C46-3BAB-78577419A79F}"/>
              </a:ext>
            </a:extLst>
          </p:cNvPr>
          <p:cNvSpPr/>
          <p:nvPr/>
        </p:nvSpPr>
        <p:spPr>
          <a:xfrm>
            <a:off x="8148214" y="3624915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13,1 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A02FCAFB-C462-27BF-EE94-2D01730AABBC}"/>
              </a:ext>
            </a:extLst>
          </p:cNvPr>
          <p:cNvSpPr/>
          <p:nvPr/>
        </p:nvSpPr>
        <p:spPr>
          <a:xfrm>
            <a:off x="5661952" y="3462767"/>
            <a:ext cx="2212406" cy="1143555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F6BD2D6-D9AE-96D9-44DA-B55039E41D3B}"/>
              </a:ext>
            </a:extLst>
          </p:cNvPr>
          <p:cNvSpPr/>
          <p:nvPr/>
        </p:nvSpPr>
        <p:spPr>
          <a:xfrm>
            <a:off x="5659020" y="5022875"/>
            <a:ext cx="2215338" cy="871431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E13005C4-1CF9-4C4F-8161-E8B79F1C6494}"/>
              </a:ext>
            </a:extLst>
          </p:cNvPr>
          <p:cNvSpPr/>
          <p:nvPr/>
        </p:nvSpPr>
        <p:spPr>
          <a:xfrm>
            <a:off x="8148213" y="4853455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12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14D3C53F-C6DB-10E6-4F6F-6A81F94B2FD6}"/>
              </a:ext>
            </a:extLst>
          </p:cNvPr>
          <p:cNvSpPr txBox="1"/>
          <p:nvPr/>
        </p:nvSpPr>
        <p:spPr>
          <a:xfrm>
            <a:off x="7955086" y="1717447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Pohjois-Savo 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4D65063-7986-02FB-06C9-994C0214F695}"/>
              </a:ext>
            </a:extLst>
          </p:cNvPr>
          <p:cNvSpPr txBox="1"/>
          <p:nvPr/>
        </p:nvSpPr>
        <p:spPr>
          <a:xfrm>
            <a:off x="9656073" y="169397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Koko maa </a:t>
            </a: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B60756EB-F47C-681D-AEB6-AB602ECEC683}"/>
              </a:ext>
            </a:extLst>
          </p:cNvPr>
          <p:cNvSpPr/>
          <p:nvPr/>
        </p:nvSpPr>
        <p:spPr>
          <a:xfrm>
            <a:off x="8148213" y="2259892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19,7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8F6A9028-76C2-BB90-6F2A-B1FFC0367EB2}"/>
              </a:ext>
            </a:extLst>
          </p:cNvPr>
          <p:cNvSpPr/>
          <p:nvPr/>
        </p:nvSpPr>
        <p:spPr>
          <a:xfrm>
            <a:off x="9654023" y="3630340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14,3%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1725F324-C530-F3C1-A78D-D52389C1CA22}"/>
              </a:ext>
            </a:extLst>
          </p:cNvPr>
          <p:cNvSpPr/>
          <p:nvPr/>
        </p:nvSpPr>
        <p:spPr>
          <a:xfrm>
            <a:off x="9655209" y="4854526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10,8 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80B3548-D7F4-78E0-0D4E-0B42A83F1B1F}"/>
              </a:ext>
            </a:extLst>
          </p:cNvPr>
          <p:cNvSpPr txBox="1"/>
          <p:nvPr/>
        </p:nvSpPr>
        <p:spPr>
          <a:xfrm>
            <a:off x="5658357" y="1298645"/>
            <a:ext cx="622111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b="1"/>
              <a:t>Ei ole käyttänyt ehkäisymenetelmää viimeisimmässä yhdynnässä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4440EEDB-41CD-1F3E-2A11-8F36A443FD93}"/>
              </a:ext>
            </a:extLst>
          </p:cNvPr>
          <p:cNvSpPr txBox="1"/>
          <p:nvPr/>
        </p:nvSpPr>
        <p:spPr>
          <a:xfrm>
            <a:off x="10942252" y="2698181"/>
            <a:ext cx="125312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18,3%</a:t>
            </a:r>
          </a:p>
          <a:p>
            <a:r>
              <a:rPr lang="fi-FI" sz="1400">
                <a:cs typeface="Calibri"/>
              </a:rPr>
              <a:t>Pojat 24%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BEB028-9531-8E5E-C0ED-238C9BCE4122}"/>
              </a:ext>
            </a:extLst>
          </p:cNvPr>
          <p:cNvSpPr>
            <a:spLocks noGrp="1"/>
          </p:cNvSpPr>
          <p:nvPr/>
        </p:nvSpPr>
        <p:spPr>
          <a:xfrm>
            <a:off x="825574" y="1112159"/>
            <a:ext cx="5622100" cy="8626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/>
              <a:t>Seksuaaliterveys</a:t>
            </a:r>
            <a:endParaRPr lang="fi-FI" sz="3950">
              <a:cs typeface="Arial"/>
            </a:endParaRPr>
          </a:p>
        </p:txBody>
      </p:sp>
      <p:sp>
        <p:nvSpPr>
          <p:cNvPr id="3" name="Tekstiruutu 48">
            <a:extLst>
              <a:ext uri="{FF2B5EF4-FFF2-40B4-BE49-F238E27FC236}">
                <a16:creationId xmlns:a16="http://schemas.microsoft.com/office/drawing/2014/main" id="{8A2DE43C-2383-4B34-3D7F-40A2B1082AB1}"/>
              </a:ext>
            </a:extLst>
          </p:cNvPr>
          <p:cNvSpPr txBox="1"/>
          <p:nvPr/>
        </p:nvSpPr>
        <p:spPr>
          <a:xfrm>
            <a:off x="10942252" y="4177878"/>
            <a:ext cx="125312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11%</a:t>
            </a:r>
          </a:p>
          <a:p>
            <a:r>
              <a:rPr lang="fi-FI" sz="1400">
                <a:cs typeface="Calibri"/>
              </a:rPr>
              <a:t>Pojat 14,4%</a:t>
            </a:r>
          </a:p>
        </p:txBody>
      </p:sp>
      <p:sp>
        <p:nvSpPr>
          <p:cNvPr id="8" name="Tekstiruutu 48">
            <a:extLst>
              <a:ext uri="{FF2B5EF4-FFF2-40B4-BE49-F238E27FC236}">
                <a16:creationId xmlns:a16="http://schemas.microsoft.com/office/drawing/2014/main" id="{08FE7AA8-33D5-A447-1C5F-708900DCAAC9}"/>
              </a:ext>
            </a:extLst>
          </p:cNvPr>
          <p:cNvSpPr txBox="1"/>
          <p:nvPr/>
        </p:nvSpPr>
        <p:spPr>
          <a:xfrm>
            <a:off x="10942251" y="5249994"/>
            <a:ext cx="125312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13,4%</a:t>
            </a:r>
          </a:p>
          <a:p>
            <a:r>
              <a:rPr lang="fi-FI" sz="1400">
                <a:cs typeface="Calibri"/>
              </a:rPr>
              <a:t>Pojat 9,5%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EA3BC-4D3B-3821-C00F-DC86A7E9D81A}"/>
              </a:ext>
            </a:extLst>
          </p:cNvPr>
          <p:cNvSpPr txBox="1"/>
          <p:nvPr/>
        </p:nvSpPr>
        <p:spPr>
          <a:xfrm>
            <a:off x="1118191" y="5769935"/>
            <a:ext cx="34343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latin typeface="Arial"/>
                <a:cs typeface="Segoe UI"/>
              </a:rPr>
              <a:t>Lähde: </a:t>
            </a:r>
            <a:r>
              <a:rPr lang="fi-FI" sz="1200">
                <a:latin typeface="Arial"/>
                <a:cs typeface="Segoe UI"/>
                <a:hlinkClick r:id="" action="ppaction://noaction"/>
              </a:rPr>
              <a:t>Kouluterveyskyselyn tulokset.</a:t>
            </a:r>
            <a:r>
              <a:rPr lang="fi-FI" sz="1200">
                <a:latin typeface="Arial"/>
                <a:cs typeface="Segoe UI"/>
              </a:rPr>
              <a:t> </a:t>
            </a:r>
            <a:r>
              <a:rPr lang="en-US" sz="1200">
                <a:latin typeface="Arial"/>
                <a:cs typeface="Segoe UI"/>
              </a:rPr>
              <a:t>​</a:t>
            </a:r>
          </a:p>
          <a:p>
            <a:r>
              <a:rPr lang="fi-FI" sz="1200">
                <a:latin typeface="Arial"/>
                <a:cs typeface="Segoe UI"/>
              </a:rPr>
              <a:t>Laajemman koosteen Pohjois-Savon osalta löydät </a:t>
            </a:r>
            <a:r>
              <a:rPr lang="fi-FI" sz="1200">
                <a:latin typeface="Arial"/>
                <a:cs typeface="Segoe UI"/>
                <a:hlinkClick r:id="rId4"/>
              </a:rPr>
              <a:t>tästä linkistä</a:t>
            </a:r>
            <a:r>
              <a:rPr lang="fi-FI" sz="1200" u="sng">
                <a:solidFill>
                  <a:srgbClr val="0563C1"/>
                </a:solidFill>
                <a:latin typeface="Arial"/>
                <a:cs typeface="Segoe UI"/>
                <a:hlinkClick r:id="rId4"/>
              </a:rPr>
              <a:t>.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53B0414-1618-4A13-B957-4822A1F88C44}"/>
              </a:ext>
            </a:extLst>
          </p:cNvPr>
          <p:cNvSpPr txBox="1"/>
          <p:nvPr/>
        </p:nvSpPr>
        <p:spPr>
          <a:xfrm>
            <a:off x="8234244" y="626707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70246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dirty="0" smtClean="0"/>
              <a:t>13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21153" y="1647722"/>
            <a:ext cx="4526713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Liikkuvien määrä vähenee selvästi yläkouluun siirryttäessä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Hengästyttävää</a:t>
            </a:r>
            <a:r>
              <a:rPr lang="fi-FI" sz="1600" spc="0">
                <a:solidFill>
                  <a:prstClr val="black"/>
                </a:solidFill>
                <a:latin typeface="Arial"/>
                <a:cs typeface="Arial"/>
              </a:rPr>
              <a:t> liikuntaa alle tunnin viikossa harrastavien 8.-9.luokkalaisten ja ammatillisen oppilaitoksen opiskelijoiden määrä on laskenut eli arkiliikuntaa voisi ajatella tulevan nyt heille aiempaa enemmän</a:t>
            </a:r>
            <a:endParaRPr lang="fi-FI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/>
                <a:ea typeface="Calibri" panose="020F0502020204030204"/>
                <a:cs typeface="Arial"/>
              </a:rPr>
              <a:t>Hengästyttävää liikuntaa alle tunnin viikossa harrastavien lukiolaisten määrä on noussut</a:t>
            </a:r>
            <a:endParaRPr lang="fi-FI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/>
                <a:ea typeface="Calibri" panose="020F0502020204030204"/>
                <a:cs typeface="Arial"/>
              </a:rPr>
              <a:t>Omatoimisesti liikuntaa vähintään viikoittain harrastavia on eniten lukiossa (90,1%)</a:t>
            </a:r>
            <a:endParaRPr lang="fi-FI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42900" indent="-342900" algn="l">
              <a:spcBef>
                <a:spcPts val="0"/>
              </a:spcBef>
              <a:buChar char="•"/>
            </a:pPr>
            <a:endParaRPr lang="fi-FI" sz="1800" spc="0">
              <a:solidFill>
                <a:srgbClr val="000000"/>
              </a:solidFill>
              <a:latin typeface="Arial"/>
              <a:ea typeface="Calibri" panose="020F0502020204030204"/>
              <a:cs typeface="Arial"/>
            </a:endParaRPr>
          </a:p>
          <a:p>
            <a:endParaRPr lang="fi-FI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5214338" y="2531953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/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35331"/>
            <a:ext cx="4111103" cy="9144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1369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lipsi 32">
            <a:extLst>
              <a:ext uri="{FF2B5EF4-FFF2-40B4-BE49-F238E27FC236}">
                <a16:creationId xmlns:a16="http://schemas.microsoft.com/office/drawing/2014/main" id="{15B5232C-F1E4-D02F-8812-E5B6A596C7E2}"/>
              </a:ext>
            </a:extLst>
          </p:cNvPr>
          <p:cNvSpPr/>
          <p:nvPr/>
        </p:nvSpPr>
        <p:spPr>
          <a:xfrm>
            <a:off x="7971004" y="1582424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45,5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Suorakulmio: Pyöristetyt kulmat 33">
            <a:extLst>
              <a:ext uri="{FF2B5EF4-FFF2-40B4-BE49-F238E27FC236}">
                <a16:creationId xmlns:a16="http://schemas.microsoft.com/office/drawing/2014/main" id="{70A07CBC-3F9B-DD55-3D98-85E9CEB656DC}"/>
              </a:ext>
            </a:extLst>
          </p:cNvPr>
          <p:cNvSpPr/>
          <p:nvPr/>
        </p:nvSpPr>
        <p:spPr>
          <a:xfrm>
            <a:off x="5623578" y="1703702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4.- 5.luokkaisista</a:t>
            </a:r>
          </a:p>
        </p:txBody>
      </p:sp>
      <p:sp>
        <p:nvSpPr>
          <p:cNvPr id="35" name="Suorakulmio: Pyöristetyt kulmat 34">
            <a:extLst>
              <a:ext uri="{FF2B5EF4-FFF2-40B4-BE49-F238E27FC236}">
                <a16:creationId xmlns:a16="http://schemas.microsoft.com/office/drawing/2014/main" id="{1F5EEA5C-566C-F362-2EC6-877B77F958AD}"/>
              </a:ext>
            </a:extLst>
          </p:cNvPr>
          <p:cNvSpPr/>
          <p:nvPr/>
        </p:nvSpPr>
        <p:spPr>
          <a:xfrm>
            <a:off x="5623578" y="2789335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CF52641C-8CB9-6E3A-964C-DE647DB97572}"/>
              </a:ext>
            </a:extLst>
          </p:cNvPr>
          <p:cNvSpPr/>
          <p:nvPr/>
        </p:nvSpPr>
        <p:spPr>
          <a:xfrm>
            <a:off x="9477998" y="2694054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25,4 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55E4AFA6-AE4C-9C46-3BAB-78577419A79F}"/>
              </a:ext>
            </a:extLst>
          </p:cNvPr>
          <p:cNvSpPr/>
          <p:nvPr/>
        </p:nvSpPr>
        <p:spPr>
          <a:xfrm>
            <a:off x="7971005" y="3810985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16,9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Suorakulmio: Pyöristetyt kulmat 37">
            <a:extLst>
              <a:ext uri="{FF2B5EF4-FFF2-40B4-BE49-F238E27FC236}">
                <a16:creationId xmlns:a16="http://schemas.microsoft.com/office/drawing/2014/main" id="{A02FCAFB-C462-27BF-EE94-2D01730AABBC}"/>
              </a:ext>
            </a:extLst>
          </p:cNvPr>
          <p:cNvSpPr/>
          <p:nvPr/>
        </p:nvSpPr>
        <p:spPr>
          <a:xfrm>
            <a:off x="5626510" y="3728581"/>
            <a:ext cx="2212406" cy="1143555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39" name="Suorakulmio: Pyöristetyt kulmat 38">
            <a:extLst>
              <a:ext uri="{FF2B5EF4-FFF2-40B4-BE49-F238E27FC236}">
                <a16:creationId xmlns:a16="http://schemas.microsoft.com/office/drawing/2014/main" id="{FF6BD2D6-D9AE-96D9-44DA-B55039E41D3B}"/>
              </a:ext>
            </a:extLst>
          </p:cNvPr>
          <p:cNvSpPr/>
          <p:nvPr/>
        </p:nvSpPr>
        <p:spPr>
          <a:xfrm>
            <a:off x="5623578" y="5084898"/>
            <a:ext cx="2215338" cy="871431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E13005C4-1CF9-4C4F-8161-E8B79F1C6494}"/>
              </a:ext>
            </a:extLst>
          </p:cNvPr>
          <p:cNvSpPr/>
          <p:nvPr/>
        </p:nvSpPr>
        <p:spPr>
          <a:xfrm>
            <a:off x="7971004" y="5048385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18,6 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14D3C53F-C6DB-10E6-4F6F-6A81F94B2FD6}"/>
              </a:ext>
            </a:extLst>
          </p:cNvPr>
          <p:cNvSpPr txBox="1"/>
          <p:nvPr/>
        </p:nvSpPr>
        <p:spPr>
          <a:xfrm>
            <a:off x="7963946" y="12389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Pohjois-Savo 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4D65063-7986-02FB-06C9-994C0214F695}"/>
              </a:ext>
            </a:extLst>
          </p:cNvPr>
          <p:cNvSpPr txBox="1"/>
          <p:nvPr/>
        </p:nvSpPr>
        <p:spPr>
          <a:xfrm>
            <a:off x="9629492" y="12332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Koko maa </a:t>
            </a: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20CED2DC-70F4-13A0-D024-CCF359056057}"/>
              </a:ext>
            </a:extLst>
          </p:cNvPr>
          <p:cNvSpPr/>
          <p:nvPr/>
        </p:nvSpPr>
        <p:spPr>
          <a:xfrm>
            <a:off x="9536277" y="1602248"/>
            <a:ext cx="1108003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43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B60756EB-F47C-681D-AEB6-AB602ECEC683}"/>
              </a:ext>
            </a:extLst>
          </p:cNvPr>
          <p:cNvSpPr/>
          <p:nvPr/>
        </p:nvSpPr>
        <p:spPr>
          <a:xfrm>
            <a:off x="7971003" y="2694055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25,5 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8F6A9028-76C2-BB90-6F2A-B1FFC0367EB2}"/>
              </a:ext>
            </a:extLst>
          </p:cNvPr>
          <p:cNvSpPr/>
          <p:nvPr/>
        </p:nvSpPr>
        <p:spPr>
          <a:xfrm>
            <a:off x="9512256" y="3869573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17,4%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1725F324-C530-F3C1-A78D-D52389C1CA22}"/>
              </a:ext>
            </a:extLst>
          </p:cNvPr>
          <p:cNvSpPr/>
          <p:nvPr/>
        </p:nvSpPr>
        <p:spPr>
          <a:xfrm>
            <a:off x="9477999" y="5084898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19,5% 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B80B3548-D7F4-78E0-0D4E-0B42A83F1B1F}"/>
              </a:ext>
            </a:extLst>
          </p:cNvPr>
          <p:cNvSpPr txBox="1"/>
          <p:nvPr/>
        </p:nvSpPr>
        <p:spPr>
          <a:xfrm>
            <a:off x="5658357" y="837901"/>
            <a:ext cx="6221112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2000" b="1"/>
              <a:t>Liikkuu vähintään tunnin päivässä </a:t>
            </a:r>
            <a:endParaRPr lang="en-US" sz="2000"/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CF4F368A-D91F-2BF5-1DE0-F38C1AA239D8}"/>
              </a:ext>
            </a:extLst>
          </p:cNvPr>
          <p:cNvSpPr txBox="1"/>
          <p:nvPr/>
        </p:nvSpPr>
        <p:spPr>
          <a:xfrm>
            <a:off x="10804739" y="1676410"/>
            <a:ext cx="138726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Suonenjoki 50,5%</a:t>
            </a:r>
          </a:p>
          <a:p>
            <a:r>
              <a:rPr lang="fi-FI" sz="1400">
                <a:ea typeface="Calibri"/>
                <a:cs typeface="Calibri"/>
              </a:rPr>
              <a:t>Kaavi 23,3%</a:t>
            </a: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4440EEDB-41CD-1F3E-2A11-8F36A443FD93}"/>
              </a:ext>
            </a:extLst>
          </p:cNvPr>
          <p:cNvSpPr txBox="1"/>
          <p:nvPr/>
        </p:nvSpPr>
        <p:spPr>
          <a:xfrm>
            <a:off x="10818206" y="2884251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21,1%</a:t>
            </a:r>
          </a:p>
          <a:p>
            <a:r>
              <a:rPr lang="fi-FI" sz="1400">
                <a:ea typeface="Calibri"/>
                <a:cs typeface="Calibri"/>
              </a:rPr>
              <a:t>Pojat 30,1%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EE9F69DA-9AFC-C4DC-D2E3-591D24BB573B}"/>
              </a:ext>
            </a:extLst>
          </p:cNvPr>
          <p:cNvSpPr>
            <a:spLocks noGrp="1"/>
          </p:cNvSpPr>
          <p:nvPr/>
        </p:nvSpPr>
        <p:spPr>
          <a:xfrm>
            <a:off x="843294" y="1103299"/>
            <a:ext cx="5604380" cy="11462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Liikunta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69827-ADEC-CC46-6AB6-CC3347DB0108}"/>
              </a:ext>
            </a:extLst>
          </p:cNvPr>
          <p:cNvSpPr txBox="1"/>
          <p:nvPr/>
        </p:nvSpPr>
        <p:spPr>
          <a:xfrm>
            <a:off x="1118191" y="5769935"/>
            <a:ext cx="34343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>
                <a:latin typeface="Arial"/>
                <a:cs typeface="Segoe UI"/>
              </a:rPr>
              <a:t>Lähde: </a:t>
            </a:r>
            <a:r>
              <a:rPr lang="fi-FI" sz="1200" dirty="0">
                <a:latin typeface="Arial"/>
                <a:cs typeface="Segoe UI"/>
                <a:hlinkClick r:id="" action="ppaction://noaction"/>
              </a:rPr>
              <a:t>Kouluterveyskyselyn tulokset.</a:t>
            </a:r>
            <a:r>
              <a:rPr lang="fi-FI" sz="1200" dirty="0">
                <a:latin typeface="Arial"/>
                <a:cs typeface="Segoe UI"/>
              </a:rPr>
              <a:t> </a:t>
            </a:r>
            <a:r>
              <a:rPr lang="en-US" sz="1200" dirty="0">
                <a:latin typeface="Arial"/>
                <a:cs typeface="Segoe UI"/>
              </a:rPr>
              <a:t>​</a:t>
            </a:r>
          </a:p>
          <a:p>
            <a:r>
              <a:rPr lang="fi-FI" sz="1200" dirty="0">
                <a:latin typeface="Arial"/>
                <a:cs typeface="Segoe UI"/>
              </a:rPr>
              <a:t>Laajemman koosteen Pohjois-Savon osalta löydät </a:t>
            </a:r>
            <a:r>
              <a:rPr lang="fi-FI" sz="1200" dirty="0">
                <a:latin typeface="Arial"/>
                <a:cs typeface="Segoe UI"/>
                <a:hlinkClick r:id="rId4"/>
              </a:rPr>
              <a:t>tästä linkistä</a:t>
            </a:r>
            <a:r>
              <a:rPr lang="fi-FI" sz="1200" u="sng" dirty="0">
                <a:solidFill>
                  <a:srgbClr val="0563C1"/>
                </a:solidFill>
                <a:latin typeface="Arial"/>
                <a:cs typeface="Segoe UI"/>
                <a:hlinkClick r:id="rId4"/>
              </a:rPr>
              <a:t>.</a:t>
            </a:r>
          </a:p>
        </p:txBody>
      </p:sp>
      <p:sp>
        <p:nvSpPr>
          <p:cNvPr id="9" name="Tekstiruutu 48">
            <a:extLst>
              <a:ext uri="{FF2B5EF4-FFF2-40B4-BE49-F238E27FC236}">
                <a16:creationId xmlns:a16="http://schemas.microsoft.com/office/drawing/2014/main" id="{A4478B19-837F-DCA8-506D-D4FDB0B9C6C7}"/>
              </a:ext>
            </a:extLst>
          </p:cNvPr>
          <p:cNvSpPr txBox="1"/>
          <p:nvPr/>
        </p:nvSpPr>
        <p:spPr>
          <a:xfrm>
            <a:off x="10747322" y="5356320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15,1%</a:t>
            </a:r>
          </a:p>
          <a:p>
            <a:r>
              <a:rPr lang="fi-FI" sz="1400">
                <a:ea typeface="Calibri"/>
                <a:cs typeface="Calibri"/>
              </a:rPr>
              <a:t>Pojat 24,1%</a:t>
            </a:r>
          </a:p>
        </p:txBody>
      </p:sp>
      <p:sp>
        <p:nvSpPr>
          <p:cNvPr id="10" name="Tekstiruutu 48">
            <a:extLst>
              <a:ext uri="{FF2B5EF4-FFF2-40B4-BE49-F238E27FC236}">
                <a16:creationId xmlns:a16="http://schemas.microsoft.com/office/drawing/2014/main" id="{6F1A89D8-6A92-FA1C-9221-2E7FBC656C4C}"/>
              </a:ext>
            </a:extLst>
          </p:cNvPr>
          <p:cNvSpPr txBox="1"/>
          <p:nvPr/>
        </p:nvSpPr>
        <p:spPr>
          <a:xfrm>
            <a:off x="10800484" y="4142436"/>
            <a:ext cx="1394889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400"/>
              <a:t>Tytöt 10,5%</a:t>
            </a:r>
          </a:p>
          <a:p>
            <a:r>
              <a:rPr lang="fi-FI" sz="1400">
                <a:ea typeface="Calibri"/>
                <a:cs typeface="Calibri"/>
              </a:rPr>
              <a:t>Pojat 20,2%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B2F7A87-47C3-E262-61E6-D4E86577666F}"/>
              </a:ext>
            </a:extLst>
          </p:cNvPr>
          <p:cNvSpPr txBox="1"/>
          <p:nvPr/>
        </p:nvSpPr>
        <p:spPr>
          <a:xfrm>
            <a:off x="7971003" y="628222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365763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14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3111" y="222061"/>
            <a:ext cx="1476820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5983" y="329777"/>
            <a:ext cx="111272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3316" y="268316"/>
            <a:ext cx="1289227" cy="322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6288" y="266821"/>
            <a:ext cx="1156562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302" y="275919"/>
            <a:ext cx="1156562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2869" y="266094"/>
            <a:ext cx="1284869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3852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4680124" y="634386"/>
            <a:ext cx="1112724" cy="4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fi-FI" sz="17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6673" y="2053917"/>
            <a:ext cx="5127888" cy="4037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7" indent="-342797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399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797" indent="-342797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399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sz="2199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6C3292-0614-7598-7504-67A7E13A9E7D}"/>
              </a:ext>
            </a:extLst>
          </p:cNvPr>
          <p:cNvSpPr>
            <a:spLocks noGrp="1"/>
          </p:cNvSpPr>
          <p:nvPr/>
        </p:nvSpPr>
        <p:spPr>
          <a:xfrm>
            <a:off x="491620" y="1069407"/>
            <a:ext cx="5604380" cy="11462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Päihteet ja riippuvuudet</a:t>
            </a:r>
          </a:p>
        </p:txBody>
      </p:sp>
      <p:sp>
        <p:nvSpPr>
          <p:cNvPr id="12" name="Alaotsikko 3">
            <a:extLst>
              <a:ext uri="{FF2B5EF4-FFF2-40B4-BE49-F238E27FC236}">
                <a16:creationId xmlns:a16="http://schemas.microsoft.com/office/drawing/2014/main" id="{F04E036D-93F6-1A9C-F1E3-12E6A2CA4221}"/>
              </a:ext>
            </a:extLst>
          </p:cNvPr>
          <p:cNvSpPr>
            <a:spLocks noGrp="1"/>
          </p:cNvSpPr>
          <p:nvPr/>
        </p:nvSpPr>
        <p:spPr>
          <a:xfrm>
            <a:off x="439578" y="1635949"/>
            <a:ext cx="528363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Raittius on lisääntynyt ja humalajuominen on vähentynyt kaikilla nuorilla</a:t>
            </a:r>
          </a:p>
          <a:p>
            <a:pPr algn="l">
              <a:spcBef>
                <a:spcPts val="0"/>
              </a:spcBef>
              <a:defRPr/>
            </a:pPr>
            <a:endParaRPr lang="fi-FI" sz="20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Sähkösavukkeiden käyttö lisääntyy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0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Nuuskapussien käyttö on yleistä, 8. ja 9. luokan oppilaista käyttää meillä 8,4% (koko maa 6,8%)</a:t>
            </a:r>
          </a:p>
          <a:p>
            <a:pPr algn="l">
              <a:spcBef>
                <a:spcPts val="0"/>
              </a:spcBef>
              <a:defRPr/>
            </a:pPr>
            <a:endParaRPr lang="fi-FI" sz="20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Huumekokeilut ovat vähentyneet, paitsi lukion tytöillä</a:t>
            </a:r>
          </a:p>
          <a:p>
            <a:pPr algn="l">
              <a:spcBef>
                <a:spcPts val="0"/>
              </a:spcBef>
              <a:defRPr/>
            </a:pPr>
            <a:endParaRPr lang="fi-FI" sz="20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Netin käyttöön liittyvät koetut haitat ovat vähän vähentyneet, paitsi lukiossa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dirty="0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788D59C5-DAD0-113B-1369-5B9EC428E4B6}"/>
              </a:ext>
            </a:extLst>
          </p:cNvPr>
          <p:cNvSpPr/>
          <p:nvPr/>
        </p:nvSpPr>
        <p:spPr>
          <a:xfrm>
            <a:off x="8123404" y="1734824"/>
            <a:ext cx="1156047" cy="97874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2,2% 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24F5470E-A9A2-C62E-2409-4516C37B570A}"/>
              </a:ext>
            </a:extLst>
          </p:cNvPr>
          <p:cNvSpPr/>
          <p:nvPr/>
        </p:nvSpPr>
        <p:spPr>
          <a:xfrm>
            <a:off x="5775978" y="1856102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4.- 5.luokkaisista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811F2846-33BF-5B27-D29E-2197A35D6297}"/>
              </a:ext>
            </a:extLst>
          </p:cNvPr>
          <p:cNvSpPr/>
          <p:nvPr/>
        </p:nvSpPr>
        <p:spPr>
          <a:xfrm>
            <a:off x="5775978" y="2941735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2EFF8EBC-C3A7-75EE-E8DA-9EC53BF5836C}"/>
              </a:ext>
            </a:extLst>
          </p:cNvPr>
          <p:cNvSpPr/>
          <p:nvPr/>
        </p:nvSpPr>
        <p:spPr>
          <a:xfrm>
            <a:off x="9630398" y="2846454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F6DD2A87-B6BD-007F-2A76-6BBB1D92C22C}"/>
              </a:ext>
            </a:extLst>
          </p:cNvPr>
          <p:cNvSpPr/>
          <p:nvPr/>
        </p:nvSpPr>
        <p:spPr>
          <a:xfrm>
            <a:off x="8123405" y="3963385"/>
            <a:ext cx="1156047" cy="97874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15,3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A661EEF-6B30-3F08-0713-19100B16EB0B}"/>
              </a:ext>
            </a:extLst>
          </p:cNvPr>
          <p:cNvSpPr/>
          <p:nvPr/>
        </p:nvSpPr>
        <p:spPr>
          <a:xfrm>
            <a:off x="5778910" y="3880981"/>
            <a:ext cx="2212406" cy="1143555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3A0ED14B-C8E3-D583-68A7-B2B01BF3509C}"/>
              </a:ext>
            </a:extLst>
          </p:cNvPr>
          <p:cNvSpPr/>
          <p:nvPr/>
        </p:nvSpPr>
        <p:spPr>
          <a:xfrm>
            <a:off x="5775978" y="5237298"/>
            <a:ext cx="2215338" cy="871431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E76E8B53-6832-E68E-7AAB-94C0A6B9D717}"/>
              </a:ext>
            </a:extLst>
          </p:cNvPr>
          <p:cNvSpPr/>
          <p:nvPr/>
        </p:nvSpPr>
        <p:spPr>
          <a:xfrm>
            <a:off x="8123404" y="5200785"/>
            <a:ext cx="1156047" cy="978745"/>
          </a:xfrm>
          <a:prstGeom prst="ellipse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2,6%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EE3B07A-0720-3476-3ACB-54C6E81CDAD4}"/>
              </a:ext>
            </a:extLst>
          </p:cNvPr>
          <p:cNvSpPr txBox="1"/>
          <p:nvPr/>
        </p:nvSpPr>
        <p:spPr>
          <a:xfrm>
            <a:off x="8116346" y="13913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Pohjois-Savo 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B57647F-0D82-1781-5A9D-6F78D8CEF4EF}"/>
              </a:ext>
            </a:extLst>
          </p:cNvPr>
          <p:cNvSpPr txBox="1"/>
          <p:nvPr/>
        </p:nvSpPr>
        <p:spPr>
          <a:xfrm>
            <a:off x="9781892" y="13856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Koko maa 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DD3C6BC9-C3E5-6FDB-4EBA-4B327100BE0F}"/>
              </a:ext>
            </a:extLst>
          </p:cNvPr>
          <p:cNvSpPr/>
          <p:nvPr/>
        </p:nvSpPr>
        <p:spPr>
          <a:xfrm>
            <a:off x="9688677" y="1754648"/>
            <a:ext cx="1108003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1,7 % 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077D292B-F3CC-99A7-8F66-DCD36A393EB2}"/>
              </a:ext>
            </a:extLst>
          </p:cNvPr>
          <p:cNvSpPr/>
          <p:nvPr/>
        </p:nvSpPr>
        <p:spPr>
          <a:xfrm>
            <a:off x="8123403" y="2846455"/>
            <a:ext cx="1156047" cy="97874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4,4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10E2B6ED-C780-07B5-B0DB-CEEB00DAD913}"/>
              </a:ext>
            </a:extLst>
          </p:cNvPr>
          <p:cNvSpPr/>
          <p:nvPr/>
        </p:nvSpPr>
        <p:spPr>
          <a:xfrm>
            <a:off x="9664656" y="4021973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10,7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02AEE7A7-DFA4-E4A9-DD6D-EA6E06FA11A4}"/>
              </a:ext>
            </a:extLst>
          </p:cNvPr>
          <p:cNvSpPr/>
          <p:nvPr/>
        </p:nvSpPr>
        <p:spPr>
          <a:xfrm>
            <a:off x="9630399" y="5237298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2,3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AEE50AF-67BB-583A-4D86-7BA340606196}"/>
              </a:ext>
            </a:extLst>
          </p:cNvPr>
          <p:cNvSpPr txBox="1"/>
          <p:nvPr/>
        </p:nvSpPr>
        <p:spPr>
          <a:xfrm>
            <a:off x="5775978" y="1022182"/>
            <a:ext cx="6221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Nuuskaa päivittäin,% 2023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2D7FC9EB-29D0-90AC-B82F-28A92AC5AA93}"/>
              </a:ext>
            </a:extLst>
          </p:cNvPr>
          <p:cNvSpPr txBox="1"/>
          <p:nvPr/>
        </p:nvSpPr>
        <p:spPr>
          <a:xfrm>
            <a:off x="10936546" y="3074444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Joroinen 8,8%</a:t>
            </a:r>
          </a:p>
          <a:p>
            <a:pPr algn="l"/>
            <a:r>
              <a:rPr lang="fi-FI" sz="1400"/>
              <a:t>Kiuruvesi 6,7%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BDB559E-8B82-A805-D3F6-15D42D90CF02}"/>
              </a:ext>
            </a:extLst>
          </p:cNvPr>
          <p:cNvSpPr txBox="1"/>
          <p:nvPr/>
        </p:nvSpPr>
        <p:spPr>
          <a:xfrm>
            <a:off x="10877234" y="4021973"/>
            <a:ext cx="1182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400"/>
          </a:p>
          <a:p>
            <a:r>
              <a:rPr lang="fi-FI" sz="1400"/>
              <a:t>Kuopio 15,9%</a:t>
            </a:r>
          </a:p>
          <a:p>
            <a:r>
              <a:rPr lang="fi-FI" sz="1400"/>
              <a:t>Iisalmi 10,2%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1721FB-E53B-1F4E-AA95-CDC2FC4E2B6A}"/>
              </a:ext>
            </a:extLst>
          </p:cNvPr>
          <p:cNvSpPr txBox="1"/>
          <p:nvPr/>
        </p:nvSpPr>
        <p:spPr>
          <a:xfrm>
            <a:off x="10891982" y="5472372"/>
            <a:ext cx="1152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/>
              <a:t>Varkaus 6,2%</a:t>
            </a:r>
          </a:p>
          <a:p>
            <a:r>
              <a:rPr lang="fi-FI" sz="1400"/>
              <a:t>Iisalmi 1,4%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FE05E42-3058-9B7C-6D42-C802D8105EE2}"/>
              </a:ext>
            </a:extLst>
          </p:cNvPr>
          <p:cNvSpPr txBox="1"/>
          <p:nvPr/>
        </p:nvSpPr>
        <p:spPr>
          <a:xfrm>
            <a:off x="7971003" y="628222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3E9C2CA0-7DBC-FA52-394F-5FF731A955BC}"/>
              </a:ext>
            </a:extLst>
          </p:cNvPr>
          <p:cNvSpPr/>
          <p:nvPr/>
        </p:nvSpPr>
        <p:spPr>
          <a:xfrm>
            <a:off x="569021" y="6091840"/>
            <a:ext cx="4111103" cy="766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3F1D8C6-3646-7E57-E5DF-A7471690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6" y="5839097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55976995-8544-D49F-8F17-A929BFDBD21E}"/>
              </a:ext>
            </a:extLst>
          </p:cNvPr>
          <p:cNvSpPr txBox="1"/>
          <p:nvPr/>
        </p:nvSpPr>
        <p:spPr>
          <a:xfrm>
            <a:off x="789379" y="6195342"/>
            <a:ext cx="34343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>
                <a:latin typeface="Arial"/>
                <a:cs typeface="Segoe UI"/>
              </a:rPr>
              <a:t>Lähde: </a:t>
            </a:r>
            <a:r>
              <a:rPr lang="fi-FI" sz="1200" dirty="0">
                <a:latin typeface="Arial"/>
                <a:cs typeface="Segoe UI"/>
                <a:hlinkClick r:id="" action="ppaction://noaction"/>
              </a:rPr>
              <a:t>Kouluterveyskyselyn tulokset.</a:t>
            </a:r>
            <a:r>
              <a:rPr lang="fi-FI" sz="1200" dirty="0">
                <a:latin typeface="Arial"/>
                <a:cs typeface="Segoe UI"/>
              </a:rPr>
              <a:t> </a:t>
            </a:r>
            <a:r>
              <a:rPr lang="en-US" sz="1200" dirty="0">
                <a:latin typeface="Arial"/>
                <a:cs typeface="Segoe UI"/>
              </a:rPr>
              <a:t>​</a:t>
            </a:r>
          </a:p>
          <a:p>
            <a:r>
              <a:rPr lang="fi-FI" sz="1200" dirty="0">
                <a:latin typeface="Arial"/>
                <a:cs typeface="Segoe UI"/>
              </a:rPr>
              <a:t>Laajemman koosteen Pohjois-Savon osalta löydät </a:t>
            </a:r>
            <a:r>
              <a:rPr lang="fi-FI" sz="1200" dirty="0">
                <a:latin typeface="Arial"/>
                <a:cs typeface="Segoe UI"/>
                <a:hlinkClick r:id="rId4"/>
              </a:rPr>
              <a:t>tästä linkistä</a:t>
            </a:r>
            <a:endParaRPr lang="fi-FI" sz="1200" u="sng" dirty="0">
              <a:solidFill>
                <a:srgbClr val="0563C1"/>
              </a:solidFill>
              <a:latin typeface="Arial"/>
              <a:cs typeface="Segoe U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3194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15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3111" y="222061"/>
            <a:ext cx="1476820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5983" y="329777"/>
            <a:ext cx="111272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3316" y="268316"/>
            <a:ext cx="1289227" cy="3229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6288" y="266821"/>
            <a:ext cx="1156562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302" y="275919"/>
            <a:ext cx="1156562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2869" y="266094"/>
            <a:ext cx="1284869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3852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3852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4680124" y="634386"/>
            <a:ext cx="1112724" cy="45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>
              <a:defRPr/>
            </a:pPr>
            <a:endParaRPr lang="fi-FI" sz="1798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6673" y="2053917"/>
            <a:ext cx="5127888" cy="4037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797" indent="-342797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399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797" indent="-342797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399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sz="2199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6C3292-0614-7598-7504-67A7E13A9E7D}"/>
              </a:ext>
            </a:extLst>
          </p:cNvPr>
          <p:cNvSpPr>
            <a:spLocks noGrp="1"/>
          </p:cNvSpPr>
          <p:nvPr/>
        </p:nvSpPr>
        <p:spPr>
          <a:xfrm>
            <a:off x="436198" y="956927"/>
            <a:ext cx="5604380" cy="11462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Mielenterveys</a:t>
            </a:r>
          </a:p>
        </p:txBody>
      </p:sp>
      <p:sp>
        <p:nvSpPr>
          <p:cNvPr id="12" name="Alaotsikko 3">
            <a:extLst>
              <a:ext uri="{FF2B5EF4-FFF2-40B4-BE49-F238E27FC236}">
                <a16:creationId xmlns:a16="http://schemas.microsoft.com/office/drawing/2014/main" id="{F04E036D-93F6-1A9C-F1E3-12E6A2CA4221}"/>
              </a:ext>
            </a:extLst>
          </p:cNvPr>
          <p:cNvSpPr>
            <a:spLocks noGrp="1"/>
          </p:cNvSpPr>
          <p:nvPr/>
        </p:nvSpPr>
        <p:spPr>
          <a:xfrm>
            <a:off x="292182" y="1854191"/>
            <a:ext cx="5154908" cy="40475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b="1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Ahdistuksen kokeminen </a:t>
            </a: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on noussut</a:t>
            </a:r>
            <a:endParaRPr lang="fi-FI" dirty="0">
              <a:cs typeface="Calibri" panose="020F0502020204030204"/>
            </a:endParaRPr>
          </a:p>
          <a:p>
            <a:pPr algn="l">
              <a:spcBef>
                <a:spcPts val="0"/>
              </a:spcBef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  kaikilla nuorilla, erityisesti tytöillä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Vähintään 2 viikkoa kestänyt masennusoireilun nousu on tasoittunut yläkoulussa ja ammatillisessa oppilaitoksessa, mutta lukiossa </a:t>
            </a:r>
            <a:r>
              <a:rPr lang="fi-FI" sz="2000" b="1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masennus on lisääntynyt </a:t>
            </a: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(2019:15,3% </a:t>
            </a: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  <a:sym typeface="Wingdings" panose="05000000000000000000" pitchFamily="2" charset="2"/>
              </a:rPr>
              <a:t></a:t>
            </a: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 2024: 24,3%)</a:t>
            </a:r>
          </a:p>
          <a:p>
            <a:pPr marL="342900" indent="-342900" algn="l">
              <a:spcBef>
                <a:spcPts val="0"/>
              </a:spcBef>
              <a:buChar char="•"/>
              <a:defRPr/>
            </a:pP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Koulu-uupumusta kokee </a:t>
            </a:r>
            <a:r>
              <a:rPr lang="fi-FI" sz="2000" b="1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joka viides </a:t>
            </a: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(19,1%) yläkoululainen ja lukiossa lähes </a:t>
            </a:r>
            <a:r>
              <a:rPr lang="fi-FI" sz="2000" b="1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saman verran </a:t>
            </a:r>
            <a:r>
              <a:rPr lang="fi-FI" sz="20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(14,5%). Ammattikoulussa koulu-uupumus on vähäisempää (7,4%)</a:t>
            </a:r>
          </a:p>
          <a:p>
            <a:pPr algn="l">
              <a:spcBef>
                <a:spcPts val="0"/>
              </a:spcBef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algn="l">
              <a:spcBef>
                <a:spcPts val="0"/>
              </a:spcBef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algn="l">
              <a:spcBef>
                <a:spcPts val="0"/>
              </a:spcBef>
            </a:pPr>
            <a:endParaRPr lang="fi-FI" sz="2400" spc="0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endParaRPr lang="fi-FI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811F2846-33BF-5B27-D29E-2197A35D6297}"/>
              </a:ext>
            </a:extLst>
          </p:cNvPr>
          <p:cNvSpPr/>
          <p:nvPr/>
        </p:nvSpPr>
        <p:spPr>
          <a:xfrm>
            <a:off x="5696234" y="2055689"/>
            <a:ext cx="2215338" cy="696307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2EFF8EBC-C3A7-75EE-E8DA-9EC53BF5836C}"/>
              </a:ext>
            </a:extLst>
          </p:cNvPr>
          <p:cNvSpPr/>
          <p:nvPr/>
        </p:nvSpPr>
        <p:spPr>
          <a:xfrm>
            <a:off x="9550654" y="1960408"/>
            <a:ext cx="1156048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21,4%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F6DD2A87-B6BD-007F-2A76-6BBB1D92C22C}"/>
              </a:ext>
            </a:extLst>
          </p:cNvPr>
          <p:cNvSpPr/>
          <p:nvPr/>
        </p:nvSpPr>
        <p:spPr>
          <a:xfrm>
            <a:off x="8102933" y="3135926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14,6% </a:t>
            </a:r>
          </a:p>
        </p:txBody>
      </p:sp>
      <p:sp>
        <p:nvSpPr>
          <p:cNvPr id="26" name="Suorakulmio: Pyöristetyt kulmat 25">
            <a:extLst>
              <a:ext uri="{FF2B5EF4-FFF2-40B4-BE49-F238E27FC236}">
                <a16:creationId xmlns:a16="http://schemas.microsoft.com/office/drawing/2014/main" id="{CA661EEF-6B30-3F08-0713-19100B16EB0B}"/>
              </a:ext>
            </a:extLst>
          </p:cNvPr>
          <p:cNvSpPr/>
          <p:nvPr/>
        </p:nvSpPr>
        <p:spPr>
          <a:xfrm>
            <a:off x="5699166" y="2994934"/>
            <a:ext cx="2212406" cy="1143555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27" name="Suorakulmio: Pyöristetyt kulmat 26">
            <a:extLst>
              <a:ext uri="{FF2B5EF4-FFF2-40B4-BE49-F238E27FC236}">
                <a16:creationId xmlns:a16="http://schemas.microsoft.com/office/drawing/2014/main" id="{3A0ED14B-C8E3-D583-68A7-B2B01BF3509C}"/>
              </a:ext>
            </a:extLst>
          </p:cNvPr>
          <p:cNvSpPr/>
          <p:nvPr/>
        </p:nvSpPr>
        <p:spPr>
          <a:xfrm>
            <a:off x="5696234" y="4351252"/>
            <a:ext cx="2215338" cy="871431"/>
          </a:xfrm>
          <a:prstGeom prst="roundRect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E76E8B53-6832-E68E-7AAB-94C0A6B9D717}"/>
              </a:ext>
            </a:extLst>
          </p:cNvPr>
          <p:cNvSpPr/>
          <p:nvPr/>
        </p:nvSpPr>
        <p:spPr>
          <a:xfrm>
            <a:off x="8043660" y="4314739"/>
            <a:ext cx="1274596" cy="97874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21,5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AEE3B07A-0720-3476-3ACB-54C6E81CDAD4}"/>
              </a:ext>
            </a:extLst>
          </p:cNvPr>
          <p:cNvSpPr txBox="1"/>
          <p:nvPr/>
        </p:nvSpPr>
        <p:spPr>
          <a:xfrm>
            <a:off x="8116346" y="13913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Pohjois-Savo 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3B57647F-0D82-1781-5A9D-6F78D8CEF4EF}"/>
              </a:ext>
            </a:extLst>
          </p:cNvPr>
          <p:cNvSpPr txBox="1"/>
          <p:nvPr/>
        </p:nvSpPr>
        <p:spPr>
          <a:xfrm>
            <a:off x="9781892" y="13856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>
                <a:solidFill>
                  <a:prstClr val="black"/>
                </a:solidFill>
                <a:latin typeface="Arial" panose="020B0604020202020204"/>
              </a:rPr>
              <a:t>Koko maa 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077D292B-F3CC-99A7-8F66-DCD36A393EB2}"/>
              </a:ext>
            </a:extLst>
          </p:cNvPr>
          <p:cNvSpPr/>
          <p:nvPr/>
        </p:nvSpPr>
        <p:spPr>
          <a:xfrm>
            <a:off x="8043659" y="1960408"/>
            <a:ext cx="1274597" cy="978745"/>
          </a:xfrm>
          <a:prstGeom prst="ellipse">
            <a:avLst/>
          </a:prstGeom>
          <a:solidFill>
            <a:srgbClr val="FFCF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20,7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10E2B6ED-C780-07B5-B0DB-CEEB00DAD913}"/>
              </a:ext>
            </a:extLst>
          </p:cNvPr>
          <p:cNvSpPr/>
          <p:nvPr/>
        </p:nvSpPr>
        <p:spPr>
          <a:xfrm>
            <a:off x="9584912" y="3135926"/>
            <a:ext cx="1156047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18</a:t>
            </a:r>
            <a:r>
              <a:rPr kumimoji="0" lang="fi-FI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 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02AEE7A7-DFA4-E4A9-DD6D-EA6E06FA11A4}"/>
              </a:ext>
            </a:extLst>
          </p:cNvPr>
          <p:cNvSpPr/>
          <p:nvPr/>
        </p:nvSpPr>
        <p:spPr>
          <a:xfrm>
            <a:off x="9550655" y="4351252"/>
            <a:ext cx="1205070" cy="978745"/>
          </a:xfrm>
          <a:prstGeom prst="ellipse">
            <a:avLst/>
          </a:prstGeom>
          <a:solidFill>
            <a:srgbClr val="75A1FF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="1" kern="0">
                <a:solidFill>
                  <a:prstClr val="black"/>
                </a:solidFill>
                <a:latin typeface="Arial" panose="020B0604020202020204"/>
              </a:rPr>
              <a:t>21,1%</a:t>
            </a:r>
            <a:endParaRPr kumimoji="0" lang="fi-FI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AEE50AF-67BB-583A-4D86-7BA340606196}"/>
              </a:ext>
            </a:extLst>
          </p:cNvPr>
          <p:cNvSpPr txBox="1"/>
          <p:nvPr/>
        </p:nvSpPr>
        <p:spPr>
          <a:xfrm>
            <a:off x="5696234" y="1001564"/>
            <a:ext cx="622111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b="1"/>
              <a:t>Kohtalainen tai vaikea ahdistuneisuus, % 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2D7FC9EB-29D0-90AC-B82F-28A92AC5AA93}"/>
              </a:ext>
            </a:extLst>
          </p:cNvPr>
          <p:cNvSpPr txBox="1"/>
          <p:nvPr/>
        </p:nvSpPr>
        <p:spPr>
          <a:xfrm>
            <a:off x="10844952" y="2018893"/>
            <a:ext cx="147506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Kiuruvesi 29%</a:t>
            </a:r>
          </a:p>
          <a:p>
            <a:pPr algn="l"/>
            <a:r>
              <a:rPr lang="fi-FI" sz="1400"/>
              <a:t>Rautalampi 27,7%</a:t>
            </a:r>
          </a:p>
          <a:p>
            <a:r>
              <a:rPr lang="fi-FI" sz="1400"/>
              <a:t>Vieremä 18%</a:t>
            </a:r>
          </a:p>
          <a:p>
            <a:pPr algn="l"/>
            <a:r>
              <a:rPr lang="fi-FI" sz="1400"/>
              <a:t>Tuusniemi 14%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AA3329B9-2D43-B156-B3E1-EA6E2A1B14BA}"/>
              </a:ext>
            </a:extLst>
          </p:cNvPr>
          <p:cNvSpPr/>
          <p:nvPr/>
        </p:nvSpPr>
        <p:spPr>
          <a:xfrm>
            <a:off x="569021" y="6091840"/>
            <a:ext cx="4111103" cy="766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639869B-21B7-DE4D-1D36-AF283298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6" y="5839097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3E92B2-D767-E41C-F8AB-5379FAEA597E}"/>
              </a:ext>
            </a:extLst>
          </p:cNvPr>
          <p:cNvSpPr txBox="1"/>
          <p:nvPr/>
        </p:nvSpPr>
        <p:spPr>
          <a:xfrm>
            <a:off x="789379" y="6195342"/>
            <a:ext cx="34343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 dirty="0">
                <a:latin typeface="Arial"/>
                <a:cs typeface="Segoe UI"/>
              </a:rPr>
              <a:t>Lähde: </a:t>
            </a:r>
            <a:r>
              <a:rPr lang="fi-FI" sz="1200" dirty="0">
                <a:latin typeface="Arial"/>
                <a:cs typeface="Segoe UI"/>
                <a:hlinkClick r:id="" action="ppaction://noaction"/>
              </a:rPr>
              <a:t>Kouluterveyskyselyn tulokset.</a:t>
            </a:r>
            <a:r>
              <a:rPr lang="fi-FI" sz="1200" dirty="0">
                <a:latin typeface="Arial"/>
                <a:cs typeface="Segoe UI"/>
              </a:rPr>
              <a:t> </a:t>
            </a:r>
            <a:r>
              <a:rPr lang="en-US" sz="1200" dirty="0">
                <a:latin typeface="Arial"/>
                <a:cs typeface="Segoe UI"/>
              </a:rPr>
              <a:t>​</a:t>
            </a:r>
          </a:p>
          <a:p>
            <a:r>
              <a:rPr lang="fi-FI" sz="1200" dirty="0">
                <a:latin typeface="Arial"/>
                <a:cs typeface="Segoe UI"/>
              </a:rPr>
              <a:t>Laajemman koosteen Pohjois-Savon osalta löydät </a:t>
            </a:r>
            <a:r>
              <a:rPr lang="fi-FI" sz="1200" dirty="0">
                <a:latin typeface="Arial"/>
                <a:cs typeface="Segoe UI"/>
                <a:hlinkClick r:id="rId4"/>
              </a:rPr>
              <a:t>tästä linkistä</a:t>
            </a:r>
            <a:endParaRPr lang="fi-FI" sz="1200" u="sng" dirty="0">
              <a:solidFill>
                <a:srgbClr val="0563C1"/>
              </a:solidFill>
              <a:latin typeface="Arial"/>
              <a:cs typeface="Segoe UI"/>
              <a:hlinkClick r:id="rId4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27C4CA8-5161-D2FB-B61C-60C1213E84B9}"/>
              </a:ext>
            </a:extLst>
          </p:cNvPr>
          <p:cNvSpPr txBox="1"/>
          <p:nvPr/>
        </p:nvSpPr>
        <p:spPr>
          <a:xfrm>
            <a:off x="8317738" y="6195342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232279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445" y="6336843"/>
            <a:ext cx="2743200" cy="365125"/>
          </a:xfrm>
        </p:spPr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16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3091" y="624133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hlinkClick r:id="rId2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777113" y="5949344"/>
            <a:ext cx="4710778" cy="551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chemeClr val="tx1"/>
                </a:solidFill>
                <a:latin typeface="Arial" panose="020B0604020202020204"/>
              </a:rPr>
              <a:t>Lähde: Sotkanet Kouluterveyskyselyn tulokset. </a:t>
            </a:r>
          </a:p>
          <a:p>
            <a:r>
              <a:rPr lang="fi-FI" sz="1200">
                <a:solidFill>
                  <a:schemeClr val="tx1"/>
                </a:solidFill>
                <a:latin typeface="Arial" panose="020B0604020202020204"/>
                <a:hlinkClick r:id="rId3"/>
              </a:rPr>
              <a:t>Laajemman koosteen Pohjois-Savon osalta löydät tästä linkistä.</a:t>
            </a:r>
            <a:endParaRPr lang="fi-FI" sz="1200">
              <a:solidFill>
                <a:schemeClr val="tx1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" y="5641448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7DC22-F1E1-DB15-9D0D-48D6909A007A}"/>
              </a:ext>
            </a:extLst>
          </p:cNvPr>
          <p:cNvSpPr>
            <a:spLocks noGrp="1"/>
          </p:cNvSpPr>
          <p:nvPr/>
        </p:nvSpPr>
        <p:spPr>
          <a:xfrm>
            <a:off x="570252" y="825785"/>
            <a:ext cx="3173612" cy="6192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Kiusaaminen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278DEB9-70D8-60EE-C857-F03A91D1A985}"/>
              </a:ext>
            </a:extLst>
          </p:cNvPr>
          <p:cNvSpPr/>
          <p:nvPr/>
        </p:nvSpPr>
        <p:spPr>
          <a:xfrm>
            <a:off x="7971004" y="1582424"/>
            <a:ext cx="1156047" cy="978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8 %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01ED7B3-6F58-2177-494A-6F09EB560D1C}"/>
              </a:ext>
            </a:extLst>
          </p:cNvPr>
          <p:cNvSpPr/>
          <p:nvPr/>
        </p:nvSpPr>
        <p:spPr>
          <a:xfrm>
            <a:off x="5623578" y="1703702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4.- 5.luokkaisista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92DE4E-FEE3-C977-D77B-7D8B39049898}"/>
              </a:ext>
            </a:extLst>
          </p:cNvPr>
          <p:cNvSpPr txBox="1"/>
          <p:nvPr/>
        </p:nvSpPr>
        <p:spPr>
          <a:xfrm>
            <a:off x="5668488" y="925003"/>
            <a:ext cx="6221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Koulukiusattuna vuonna 2023 vähintään kerran viikossa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6F1E7F6-8D29-3DC5-CF0B-87B3D7E99BBE}"/>
              </a:ext>
            </a:extLst>
          </p:cNvPr>
          <p:cNvSpPr/>
          <p:nvPr/>
        </p:nvSpPr>
        <p:spPr>
          <a:xfrm>
            <a:off x="5623578" y="2789335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8.- 9.luokkaisista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47BE6B0C-99DB-52F6-BF9A-C4F7729BBF94}"/>
              </a:ext>
            </a:extLst>
          </p:cNvPr>
          <p:cNvSpPr/>
          <p:nvPr/>
        </p:nvSpPr>
        <p:spPr>
          <a:xfrm>
            <a:off x="9477998" y="2694054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7,6 % 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5AC55547-B1C5-9F2F-B964-37561367A591}"/>
              </a:ext>
            </a:extLst>
          </p:cNvPr>
          <p:cNvSpPr/>
          <p:nvPr/>
        </p:nvSpPr>
        <p:spPr>
          <a:xfrm>
            <a:off x="7971005" y="3810985"/>
            <a:ext cx="1156047" cy="9787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2,1 % 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5DD7DBB-FA81-B095-F46A-47D614D1468F}"/>
              </a:ext>
            </a:extLst>
          </p:cNvPr>
          <p:cNvSpPr/>
          <p:nvPr/>
        </p:nvSpPr>
        <p:spPr>
          <a:xfrm>
            <a:off x="5626510" y="3728581"/>
            <a:ext cx="2212406" cy="1143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Ammatillisen oppilaitokset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A8BC4D83-1352-1974-3F43-BE5CAF0E316F}"/>
              </a:ext>
            </a:extLst>
          </p:cNvPr>
          <p:cNvSpPr/>
          <p:nvPr/>
        </p:nvSpPr>
        <p:spPr>
          <a:xfrm>
            <a:off x="5623578" y="5084898"/>
            <a:ext cx="2215338" cy="8714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Lukion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48655844-3A4E-DD64-4BB0-210DE85B68E6}"/>
              </a:ext>
            </a:extLst>
          </p:cNvPr>
          <p:cNvSpPr/>
          <p:nvPr/>
        </p:nvSpPr>
        <p:spPr>
          <a:xfrm>
            <a:off x="7971004" y="5048385"/>
            <a:ext cx="1156047" cy="978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1,3 % 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3997471-03B2-840A-8D4F-5D32F434D377}"/>
              </a:ext>
            </a:extLst>
          </p:cNvPr>
          <p:cNvSpPr txBox="1"/>
          <p:nvPr/>
        </p:nvSpPr>
        <p:spPr>
          <a:xfrm>
            <a:off x="439809" y="1599087"/>
            <a:ext cx="5020946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/>
              <a:t>Kuntakohtaisesti kiusaaminen tasaantunut Pohjois-Savossa alakoulussa (4.-ja 5.lk), mutta tyttöjen kokema kiusaaminen lisääntynyt.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/>
              <a:t>Yläkoulujen osalta kuntakohtaisesti suuria eroja kiusaamisessa.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Lukioissa kiusataan prosentuaalisesti vähän, mutta kiusaaminen on kuitenkin nousussa lukion 1- ja 2. luokan oppilailla.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Kokonaisuudessaan Pohjois-Savon hyvinvointialueella ei olla kiusaamisessa enää yli koko maan keskiarvon, ammatillisissa oppilaitoksissa kiusaaminen vähentynyt merkittävästi.</a:t>
            </a:r>
            <a:endParaRPr lang="fi-FI" sz="1800">
              <a:cs typeface="Arial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5AB1A87-FCC3-CB1D-1C7C-3C40839FFCF6}"/>
              </a:ext>
            </a:extLst>
          </p:cNvPr>
          <p:cNvSpPr txBox="1"/>
          <p:nvPr/>
        </p:nvSpPr>
        <p:spPr>
          <a:xfrm>
            <a:off x="7963946" y="12389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Pohjois-Savo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2A6D9B4-6D53-9C5F-E4DA-98564ED46E55}"/>
              </a:ext>
            </a:extLst>
          </p:cNvPr>
          <p:cNvSpPr txBox="1"/>
          <p:nvPr/>
        </p:nvSpPr>
        <p:spPr>
          <a:xfrm>
            <a:off x="9629492" y="12332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Koko maa 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1058A4B8-A1DE-E4C4-AC7B-D70AF03A2506}"/>
              </a:ext>
            </a:extLst>
          </p:cNvPr>
          <p:cNvSpPr/>
          <p:nvPr/>
        </p:nvSpPr>
        <p:spPr>
          <a:xfrm>
            <a:off x="9536277" y="1602248"/>
            <a:ext cx="1108003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8,6 % </a:t>
            </a: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3D0A08DC-C973-7A2C-889D-025E5AB6AF7B}"/>
              </a:ext>
            </a:extLst>
          </p:cNvPr>
          <p:cNvSpPr/>
          <p:nvPr/>
        </p:nvSpPr>
        <p:spPr>
          <a:xfrm>
            <a:off x="7971003" y="2694055"/>
            <a:ext cx="1156047" cy="9787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6,6 % 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BD24B053-7035-B72A-379C-944C583C4C19}"/>
              </a:ext>
            </a:extLst>
          </p:cNvPr>
          <p:cNvSpPr/>
          <p:nvPr/>
        </p:nvSpPr>
        <p:spPr>
          <a:xfrm>
            <a:off x="9512256" y="3869573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4 % 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0BF76057-0A7F-1192-7B04-D5667445E3B3}"/>
              </a:ext>
            </a:extLst>
          </p:cNvPr>
          <p:cNvSpPr/>
          <p:nvPr/>
        </p:nvSpPr>
        <p:spPr>
          <a:xfrm>
            <a:off x="9477999" y="5084898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1,7 % 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6D2BC86C-21C3-94E9-6B14-F9358717B5F9}"/>
              </a:ext>
            </a:extLst>
          </p:cNvPr>
          <p:cNvSpPr txBox="1"/>
          <p:nvPr/>
        </p:nvSpPr>
        <p:spPr>
          <a:xfrm>
            <a:off x="10804739" y="2910609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Vieremä 17,3%</a:t>
            </a:r>
          </a:p>
          <a:p>
            <a:pPr algn="l"/>
            <a:r>
              <a:rPr lang="fi-FI" sz="1400"/>
              <a:t>Kiuruvesi 14,8 %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8A75EBA-D289-7881-D333-E3AAF8744AE9}"/>
              </a:ext>
            </a:extLst>
          </p:cNvPr>
          <p:cNvSpPr txBox="1"/>
          <p:nvPr/>
        </p:nvSpPr>
        <p:spPr>
          <a:xfrm>
            <a:off x="10804739" y="1689589"/>
            <a:ext cx="138726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Pielavesi 9,5%</a:t>
            </a:r>
          </a:p>
          <a:p>
            <a:pPr algn="l"/>
            <a:r>
              <a:rPr lang="fi-FI" sz="1400"/>
              <a:t>Sonkajärvi 9,6%</a:t>
            </a:r>
          </a:p>
          <a:p>
            <a:pPr algn="l"/>
            <a:r>
              <a:rPr lang="fi-FI" sz="1400"/>
              <a:t>Iisalmi 9,1%  </a:t>
            </a:r>
          </a:p>
          <a:p>
            <a:pPr algn="l"/>
            <a:r>
              <a:rPr lang="fi-FI" sz="1400"/>
              <a:t>Vieremä 5,4%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527AAC-945C-084D-E5BE-CE70562A0633}"/>
              </a:ext>
            </a:extLst>
          </p:cNvPr>
          <p:cNvSpPr txBox="1"/>
          <p:nvPr/>
        </p:nvSpPr>
        <p:spPr>
          <a:xfrm>
            <a:off x="10840429" y="4143501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Varkaus 2,9%</a:t>
            </a:r>
          </a:p>
          <a:p>
            <a:pPr algn="l"/>
            <a:r>
              <a:rPr lang="fi-FI" sz="1400"/>
              <a:t>Iisalmi 1,3%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46050B2-BF5E-F121-E6B2-3393490B7A86}"/>
              </a:ext>
            </a:extLst>
          </p:cNvPr>
          <p:cNvSpPr txBox="1"/>
          <p:nvPr/>
        </p:nvSpPr>
        <p:spPr>
          <a:xfrm>
            <a:off x="10804739" y="5261628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Siilinjärvi 3,3%</a:t>
            </a:r>
          </a:p>
          <a:p>
            <a:pPr algn="l"/>
            <a:r>
              <a:rPr lang="fi-FI" sz="1400"/>
              <a:t>Iisalmi 0,7%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BBD76756-2DD5-F199-A4E5-D4FDDA7289DC}"/>
              </a:ext>
            </a:extLst>
          </p:cNvPr>
          <p:cNvSpPr txBox="1"/>
          <p:nvPr/>
        </p:nvSpPr>
        <p:spPr>
          <a:xfrm>
            <a:off x="7971003" y="628222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124690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3091" y="624133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hlinkClick r:id="rId2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04509" y="6168640"/>
            <a:ext cx="4594573" cy="551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chemeClr val="tx1"/>
                </a:solidFill>
                <a:latin typeface="Arial" panose="020B0604020202020204"/>
              </a:rPr>
              <a:t>Lähde: Sotkanet Kouluterveyskyselyn tulokset. </a:t>
            </a:r>
          </a:p>
          <a:p>
            <a:r>
              <a:rPr lang="fi-FI" sz="1200">
                <a:solidFill>
                  <a:schemeClr val="tx1"/>
                </a:solidFill>
                <a:latin typeface="Arial" panose="020B0604020202020204"/>
              </a:rPr>
              <a:t>Laajemman koosteen Pohjois-Savon osalta löydät tästä linkistä.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" y="588051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7DC22-F1E1-DB15-9D0D-48D6909A007A}"/>
              </a:ext>
            </a:extLst>
          </p:cNvPr>
          <p:cNvSpPr>
            <a:spLocks noGrp="1"/>
          </p:cNvSpPr>
          <p:nvPr/>
        </p:nvSpPr>
        <p:spPr>
          <a:xfrm>
            <a:off x="570252" y="825785"/>
            <a:ext cx="3173612" cy="6192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Väkivalta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278DEB9-70D8-60EE-C857-F03A91D1A985}"/>
              </a:ext>
            </a:extLst>
          </p:cNvPr>
          <p:cNvSpPr/>
          <p:nvPr/>
        </p:nvSpPr>
        <p:spPr>
          <a:xfrm>
            <a:off x="7812047" y="2322678"/>
            <a:ext cx="985074" cy="752521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15,1%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01ED7B3-6F58-2177-494A-6F09EB560D1C}"/>
              </a:ext>
            </a:extLst>
          </p:cNvPr>
          <p:cNvSpPr/>
          <p:nvPr/>
        </p:nvSpPr>
        <p:spPr>
          <a:xfrm>
            <a:off x="5430976" y="2329920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4.- 5.luokkaisista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92DE4E-FEE3-C977-D77B-7D8B39049898}"/>
              </a:ext>
            </a:extLst>
          </p:cNvPr>
          <p:cNvSpPr txBox="1"/>
          <p:nvPr/>
        </p:nvSpPr>
        <p:spPr>
          <a:xfrm>
            <a:off x="4861822" y="1099065"/>
            <a:ext cx="71726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Kokenut väkivaltaa vanhempien tai muiden huolta pitävien taholta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6F1E7F6-8D29-3DC5-CF0B-87B3D7E99BBE}"/>
              </a:ext>
            </a:extLst>
          </p:cNvPr>
          <p:cNvSpPr/>
          <p:nvPr/>
        </p:nvSpPr>
        <p:spPr>
          <a:xfrm>
            <a:off x="5424605" y="3289763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8.- 9.luokkaisista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3997471-03B2-840A-8D4F-5D32F434D377}"/>
              </a:ext>
            </a:extLst>
          </p:cNvPr>
          <p:cNvSpPr txBox="1"/>
          <p:nvPr/>
        </p:nvSpPr>
        <p:spPr>
          <a:xfrm>
            <a:off x="410030" y="1743558"/>
            <a:ext cx="471077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/>
              <a:t>Henkistä väkivaltaa kokeneiden osuus alakoulussa kasvaa (2021 23,9 % nyt 2023 26,3%) samoin kasvua on fyysisen väkivallan kokemuksissa.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Yli koko maan keskiarvojen olemme Pohjois-Savossa </a:t>
            </a:r>
            <a:r>
              <a:rPr lang="fi-FI" sz="1800" b="1"/>
              <a:t>fyysisen uhkan kokemisen </a:t>
            </a:r>
            <a:r>
              <a:rPr lang="fi-FI" sz="1800"/>
              <a:t>osalta (8.-9.luokkalaiset ja ammatillisen oppilaitoksen 1.-2. luokkaisten osalta)</a:t>
            </a:r>
            <a:endParaRPr lang="fi-FI" sz="18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/>
              <a:t>Fyysisen väkivallan kokemukset vanhempien ja huolta pitävien osalta ovat vähentyneet edelliseen mittausvuoteen nähden 8.-9.luokkaisilla samoin fyysisen uhan kokeminen kaiken kaikkiaan.</a:t>
            </a:r>
            <a:endParaRPr lang="fi-FI" sz="1800">
              <a:cs typeface="Arial"/>
            </a:endParaRPr>
          </a:p>
          <a:p>
            <a:endParaRPr lang="fi-FI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5AB1A87-FCC3-CB1D-1C7C-3C40839FFCF6}"/>
              </a:ext>
            </a:extLst>
          </p:cNvPr>
          <p:cNvSpPr txBox="1"/>
          <p:nvPr/>
        </p:nvSpPr>
        <p:spPr>
          <a:xfrm>
            <a:off x="7885418" y="1931168"/>
            <a:ext cx="1267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b="1"/>
              <a:t>Pohjois-Savo</a:t>
            </a:r>
            <a:r>
              <a:rPr lang="fi-FI" b="1"/>
              <a:t>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2A6D9B4-6D53-9C5F-E4DA-98564ED46E55}"/>
              </a:ext>
            </a:extLst>
          </p:cNvPr>
          <p:cNvSpPr txBox="1"/>
          <p:nvPr/>
        </p:nvSpPr>
        <p:spPr>
          <a:xfrm>
            <a:off x="9084755" y="1987009"/>
            <a:ext cx="958583" cy="185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b="1"/>
              <a:t>Koko maa 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1058A4B8-A1DE-E4C4-AC7B-D70AF03A2506}"/>
              </a:ext>
            </a:extLst>
          </p:cNvPr>
          <p:cNvSpPr/>
          <p:nvPr/>
        </p:nvSpPr>
        <p:spPr>
          <a:xfrm>
            <a:off x="8871444" y="2290842"/>
            <a:ext cx="973828" cy="7709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15,8%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A045196-FD35-FB7A-4C06-F3FB2B5F2D25}"/>
              </a:ext>
            </a:extLst>
          </p:cNvPr>
          <p:cNvSpPr/>
          <p:nvPr/>
        </p:nvSpPr>
        <p:spPr>
          <a:xfrm>
            <a:off x="10009533" y="2312983"/>
            <a:ext cx="1046186" cy="762215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26,2 % 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98EA9B46-D437-88AB-CD16-57E0C07F1869}"/>
              </a:ext>
            </a:extLst>
          </p:cNvPr>
          <p:cNvSpPr/>
          <p:nvPr/>
        </p:nvSpPr>
        <p:spPr>
          <a:xfrm>
            <a:off x="11132551" y="2299594"/>
            <a:ext cx="975527" cy="762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27,7%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60B07777-1593-1B00-4F5E-997044BA63F4}"/>
              </a:ext>
            </a:extLst>
          </p:cNvPr>
          <p:cNvSpPr txBox="1"/>
          <p:nvPr/>
        </p:nvSpPr>
        <p:spPr>
          <a:xfrm>
            <a:off x="10133904" y="1487028"/>
            <a:ext cx="169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/>
              <a:t>Henkistä väkivaltaa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B3C8798C-57A2-C0C8-52E3-DC48C3789B9A}"/>
              </a:ext>
            </a:extLst>
          </p:cNvPr>
          <p:cNvSpPr txBox="1"/>
          <p:nvPr/>
        </p:nvSpPr>
        <p:spPr>
          <a:xfrm>
            <a:off x="7977978" y="1489160"/>
            <a:ext cx="169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/>
              <a:t>Fyysistä väkivaltaa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DA9B6011-B4D1-E72E-C2F0-4C61B914EB5A}"/>
              </a:ext>
            </a:extLst>
          </p:cNvPr>
          <p:cNvSpPr txBox="1"/>
          <p:nvPr/>
        </p:nvSpPr>
        <p:spPr>
          <a:xfrm>
            <a:off x="10054948" y="1896352"/>
            <a:ext cx="1267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b="1"/>
              <a:t>Pohjois-Savo</a:t>
            </a:r>
            <a:r>
              <a:rPr lang="fi-FI" b="1"/>
              <a:t> 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E7247B45-2116-9391-0D7A-EC129E9622AF}"/>
              </a:ext>
            </a:extLst>
          </p:cNvPr>
          <p:cNvSpPr txBox="1"/>
          <p:nvPr/>
        </p:nvSpPr>
        <p:spPr>
          <a:xfrm>
            <a:off x="11229566" y="1964875"/>
            <a:ext cx="958583" cy="185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200" b="1"/>
              <a:t>Koko maa 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192C7B9D-9F05-144E-6F8E-7F308D3D6F21}"/>
              </a:ext>
            </a:extLst>
          </p:cNvPr>
          <p:cNvSpPr/>
          <p:nvPr/>
        </p:nvSpPr>
        <p:spPr>
          <a:xfrm>
            <a:off x="7713389" y="1448885"/>
            <a:ext cx="2169839" cy="26795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3FC3ADF3-8A26-2DC9-8B3D-A2AE23DB3DD1}"/>
              </a:ext>
            </a:extLst>
          </p:cNvPr>
          <p:cNvSpPr/>
          <p:nvPr/>
        </p:nvSpPr>
        <p:spPr>
          <a:xfrm>
            <a:off x="9929637" y="1451734"/>
            <a:ext cx="2195307" cy="26795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D13141C4-60C2-1DE9-0F66-6A9AB53ACDD7}"/>
              </a:ext>
            </a:extLst>
          </p:cNvPr>
          <p:cNvSpPr/>
          <p:nvPr/>
        </p:nvSpPr>
        <p:spPr>
          <a:xfrm>
            <a:off x="7778818" y="3171875"/>
            <a:ext cx="985074" cy="7525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9,8 % </a:t>
            </a: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115D29CD-6964-8A2E-30BF-4B54084C306E}"/>
              </a:ext>
            </a:extLst>
          </p:cNvPr>
          <p:cNvSpPr/>
          <p:nvPr/>
        </p:nvSpPr>
        <p:spPr>
          <a:xfrm>
            <a:off x="8836646" y="3171875"/>
            <a:ext cx="973828" cy="7862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12,3%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FC7BE4D6-B375-B4BA-EBB0-8218EC8CE55F}"/>
              </a:ext>
            </a:extLst>
          </p:cNvPr>
          <p:cNvSpPr/>
          <p:nvPr/>
        </p:nvSpPr>
        <p:spPr>
          <a:xfrm>
            <a:off x="9981104" y="3193264"/>
            <a:ext cx="1046186" cy="7622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27,4% 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B0B62FC3-AAFA-FE1E-6751-138DAFDADA99}"/>
              </a:ext>
            </a:extLst>
          </p:cNvPr>
          <p:cNvSpPr/>
          <p:nvPr/>
        </p:nvSpPr>
        <p:spPr>
          <a:xfrm>
            <a:off x="11127525" y="3223856"/>
            <a:ext cx="975527" cy="762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30,2%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AFFA6585-0371-114E-3E3B-4611532C139D}"/>
              </a:ext>
            </a:extLst>
          </p:cNvPr>
          <p:cNvSpPr txBox="1"/>
          <p:nvPr/>
        </p:nvSpPr>
        <p:spPr>
          <a:xfrm>
            <a:off x="5566219" y="4268108"/>
            <a:ext cx="71726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Kokenut fyysistä uhkaa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DF49BA76-B093-868E-191D-B638AC6AA66F}"/>
              </a:ext>
            </a:extLst>
          </p:cNvPr>
          <p:cNvSpPr/>
          <p:nvPr/>
        </p:nvSpPr>
        <p:spPr>
          <a:xfrm>
            <a:off x="5566219" y="4630737"/>
            <a:ext cx="3667110" cy="4104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8.- 9.luokkaisista</a:t>
            </a: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16380CFF-C2A2-21B8-2658-7D7F99A050D4}"/>
              </a:ext>
            </a:extLst>
          </p:cNvPr>
          <p:cNvSpPr/>
          <p:nvPr/>
        </p:nvSpPr>
        <p:spPr>
          <a:xfrm>
            <a:off x="5550815" y="5184205"/>
            <a:ext cx="3697917" cy="6963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Ammatillisen oppilaitokset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:a16="http://schemas.microsoft.com/office/drawing/2014/main" id="{F7319F2B-D75E-CE1A-00BE-35F21FBE2FB9}"/>
              </a:ext>
            </a:extLst>
          </p:cNvPr>
          <p:cNvSpPr/>
          <p:nvPr/>
        </p:nvSpPr>
        <p:spPr>
          <a:xfrm>
            <a:off x="5550815" y="6042175"/>
            <a:ext cx="3697916" cy="551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Lukion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91BF88EC-FB59-2B39-FD48-E99EEADAE2B9}"/>
              </a:ext>
            </a:extLst>
          </p:cNvPr>
          <p:cNvSpPr/>
          <p:nvPr/>
        </p:nvSpPr>
        <p:spPr>
          <a:xfrm>
            <a:off x="9323560" y="4522318"/>
            <a:ext cx="1241616" cy="6096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14,7 % </a:t>
            </a: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2CB23C9D-1497-FB80-8E61-A779B6571074}"/>
              </a:ext>
            </a:extLst>
          </p:cNvPr>
          <p:cNvSpPr/>
          <p:nvPr/>
        </p:nvSpPr>
        <p:spPr>
          <a:xfrm>
            <a:off x="10669863" y="4522317"/>
            <a:ext cx="1241616" cy="609653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17,5 % </a:t>
            </a:r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62D3D9CA-0C7E-9679-7C74-E70330746AFB}"/>
              </a:ext>
            </a:extLst>
          </p:cNvPr>
          <p:cNvSpPr/>
          <p:nvPr/>
        </p:nvSpPr>
        <p:spPr>
          <a:xfrm>
            <a:off x="9330532" y="5227532"/>
            <a:ext cx="1241616" cy="6096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9,4 % </a:t>
            </a:r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B07411F1-B07B-757D-32B9-C701DAED22B5}"/>
              </a:ext>
            </a:extLst>
          </p:cNvPr>
          <p:cNvSpPr/>
          <p:nvPr/>
        </p:nvSpPr>
        <p:spPr>
          <a:xfrm>
            <a:off x="9330532" y="5961758"/>
            <a:ext cx="1241616" cy="6096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8,9 % </a:t>
            </a:r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13E595AD-E26B-1DDB-46B0-8E3067952724}"/>
              </a:ext>
            </a:extLst>
          </p:cNvPr>
          <p:cNvSpPr/>
          <p:nvPr/>
        </p:nvSpPr>
        <p:spPr>
          <a:xfrm>
            <a:off x="10669863" y="5262011"/>
            <a:ext cx="1241616" cy="609653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14,1 % </a:t>
            </a:r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356FBA74-F650-2F3D-9902-E2CC0922C6A1}"/>
              </a:ext>
            </a:extLst>
          </p:cNvPr>
          <p:cNvSpPr/>
          <p:nvPr/>
        </p:nvSpPr>
        <p:spPr>
          <a:xfrm>
            <a:off x="10672972" y="5974834"/>
            <a:ext cx="1241616" cy="609653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>
                <a:solidFill>
                  <a:schemeClr val="tx1"/>
                </a:solidFill>
              </a:rPr>
              <a:t>10,3 % </a:t>
            </a:r>
          </a:p>
        </p:txBody>
      </p:sp>
    </p:spTree>
    <p:extLst>
      <p:ext uri="{BB962C8B-B14F-4D97-AF65-F5344CB8AC3E}">
        <p14:creationId xmlns:p14="http://schemas.microsoft.com/office/powerpoint/2010/main" val="178296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srgbClr val="C2C2C2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srgbClr val="C2C2C2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kumimoji="0" lang="fi-FI" sz="700" b="1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HYTE- RESURSSIEN, RAKENTEIDEN JA PROSESSIEN</a:t>
            </a:r>
          </a:p>
          <a:p>
            <a:pPr marL="0" marR="0" lvl="0" indent="0" algn="ctr" defTabSz="914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Inter" panose="02000503000000020004" pitchFamily="2" charset="0"/>
                <a:ea typeface="Inter" panose="02000503000000020004" pitchFamily="2" charset="0"/>
                <a:cs typeface="+mn-cs"/>
              </a:rPr>
              <a:t>VAHVISTUMINEN</a:t>
            </a:r>
            <a:endParaRPr kumimoji="0" lang="fi-FI" sz="700" b="0" i="0" u="none" strike="noStrike" kern="1200" cap="none" spc="30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Inter" panose="02000503000000020004" pitchFamily="2" charset="0"/>
              <a:ea typeface="Inter" panose="02000503000000020004" pitchFamily="2" charset="0"/>
              <a:cs typeface="+mn-cs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3091" y="624133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uorakulmio: Pyöristetyt kulmat 3">
            <a:hlinkClick r:id="rId2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04509" y="6168640"/>
            <a:ext cx="4594573" cy="551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Lähde: Sotkanet Kouluterveyskyselyn tulokset.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Laajemman koosteen Pohjois-Savon osalta löydät tästä linkistä</a:t>
            </a: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" y="588051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7DC22-F1E1-DB15-9D0D-48D6909A007A}"/>
              </a:ext>
            </a:extLst>
          </p:cNvPr>
          <p:cNvSpPr>
            <a:spLocks noGrp="1"/>
          </p:cNvSpPr>
          <p:nvPr/>
        </p:nvSpPr>
        <p:spPr>
          <a:xfrm>
            <a:off x="570252" y="825785"/>
            <a:ext cx="3173612" cy="6192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950" b="1" i="0" u="none" strike="noStrike" kern="1200" cap="none" spc="-5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Väkivalta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7278DEB9-70D8-60EE-C857-F03A91D1A985}"/>
              </a:ext>
            </a:extLst>
          </p:cNvPr>
          <p:cNvSpPr/>
          <p:nvPr/>
        </p:nvSpPr>
        <p:spPr>
          <a:xfrm>
            <a:off x="7812047" y="2322678"/>
            <a:ext cx="985074" cy="752521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15,1%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101ED7B3-6F58-2177-494A-6F09EB560D1C}"/>
              </a:ext>
            </a:extLst>
          </p:cNvPr>
          <p:cNvSpPr/>
          <p:nvPr/>
        </p:nvSpPr>
        <p:spPr>
          <a:xfrm>
            <a:off x="5430976" y="2329920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4.- 5.luokkaisista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92DE4E-FEE3-C977-D77B-7D8B39049898}"/>
              </a:ext>
            </a:extLst>
          </p:cNvPr>
          <p:cNvSpPr txBox="1"/>
          <p:nvPr/>
        </p:nvSpPr>
        <p:spPr>
          <a:xfrm>
            <a:off x="4861822" y="1099065"/>
            <a:ext cx="71726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Kokenut väkivaltaa vanhempien tai muiden huolta pitävien taholta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6F1E7F6-8D29-3DC5-CF0B-87B3D7E99BBE}"/>
              </a:ext>
            </a:extLst>
          </p:cNvPr>
          <p:cNvSpPr/>
          <p:nvPr/>
        </p:nvSpPr>
        <p:spPr>
          <a:xfrm>
            <a:off x="5424605" y="3289763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33997471-03B2-840A-8D4F-5D32F434D377}"/>
              </a:ext>
            </a:extLst>
          </p:cNvPr>
          <p:cNvSpPr txBox="1"/>
          <p:nvPr/>
        </p:nvSpPr>
        <p:spPr>
          <a:xfrm>
            <a:off x="410030" y="1743558"/>
            <a:ext cx="471077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Henkistä väkivaltaa kokeneiden osuus alakoulussa kasvaa (2021 23,9 % nyt 2023 26,3%) samoin kasvua on fyysisen väkivallan kokemuksissa.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Yli koko maan keskiarvojen olemme Pohjois-Savossa 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fyysisen uhkan kokemisen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osalta (8.-9.luokkalaiset ja ammatillisen oppilaitoksen 1.-2. luokkaisten osalta)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Fyysisen väkivallan kokemukset vanhempien ja huolta pitävien osalta ovat vähentyneet edelliseen mittausvuoteen nähden 8.-9.luokkaisilla samoin fyysisen uhan kokeminen kaiken kaikkiaan.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5AB1A87-FCC3-CB1D-1C7C-3C40839FFCF6}"/>
              </a:ext>
            </a:extLst>
          </p:cNvPr>
          <p:cNvSpPr txBox="1"/>
          <p:nvPr/>
        </p:nvSpPr>
        <p:spPr>
          <a:xfrm>
            <a:off x="7885418" y="1931168"/>
            <a:ext cx="1267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Pohjois-Savo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2A6D9B4-6D53-9C5F-E4DA-98564ED46E55}"/>
              </a:ext>
            </a:extLst>
          </p:cNvPr>
          <p:cNvSpPr txBox="1"/>
          <p:nvPr/>
        </p:nvSpPr>
        <p:spPr>
          <a:xfrm>
            <a:off x="9084755" y="1987009"/>
            <a:ext cx="958583" cy="185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Koko maa </a:t>
            </a: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1058A4B8-A1DE-E4C4-AC7B-D70AF03A2506}"/>
              </a:ext>
            </a:extLst>
          </p:cNvPr>
          <p:cNvSpPr/>
          <p:nvPr/>
        </p:nvSpPr>
        <p:spPr>
          <a:xfrm>
            <a:off x="8871444" y="2290842"/>
            <a:ext cx="973828" cy="77096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15,8%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A045196-FD35-FB7A-4C06-F3FB2B5F2D25}"/>
              </a:ext>
            </a:extLst>
          </p:cNvPr>
          <p:cNvSpPr/>
          <p:nvPr/>
        </p:nvSpPr>
        <p:spPr>
          <a:xfrm>
            <a:off x="10009533" y="2312983"/>
            <a:ext cx="1046186" cy="762215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26,2 % 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98EA9B46-D437-88AB-CD16-57E0C07F1869}"/>
              </a:ext>
            </a:extLst>
          </p:cNvPr>
          <p:cNvSpPr/>
          <p:nvPr/>
        </p:nvSpPr>
        <p:spPr>
          <a:xfrm>
            <a:off x="11132551" y="2299594"/>
            <a:ext cx="975527" cy="762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27,7%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60B07777-1593-1B00-4F5E-997044BA63F4}"/>
              </a:ext>
            </a:extLst>
          </p:cNvPr>
          <p:cNvSpPr txBox="1"/>
          <p:nvPr/>
        </p:nvSpPr>
        <p:spPr>
          <a:xfrm>
            <a:off x="10133904" y="1487028"/>
            <a:ext cx="169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Henkistä väkivaltaa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B3C8798C-57A2-C0C8-52E3-DC48C3789B9A}"/>
              </a:ext>
            </a:extLst>
          </p:cNvPr>
          <p:cNvSpPr txBox="1"/>
          <p:nvPr/>
        </p:nvSpPr>
        <p:spPr>
          <a:xfrm>
            <a:off x="7977978" y="1489160"/>
            <a:ext cx="169843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Fyysistä väkivaltaa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DA9B6011-B4D1-E72E-C2F0-4C61B914EB5A}"/>
              </a:ext>
            </a:extLst>
          </p:cNvPr>
          <p:cNvSpPr txBox="1"/>
          <p:nvPr/>
        </p:nvSpPr>
        <p:spPr>
          <a:xfrm>
            <a:off x="10054948" y="1896352"/>
            <a:ext cx="126711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Pohjois-Savo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E7247B45-2116-9391-0D7A-EC129E9622AF}"/>
              </a:ext>
            </a:extLst>
          </p:cNvPr>
          <p:cNvSpPr txBox="1"/>
          <p:nvPr/>
        </p:nvSpPr>
        <p:spPr>
          <a:xfrm>
            <a:off x="11229566" y="1964875"/>
            <a:ext cx="958583" cy="1853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Koko maa </a:t>
            </a:r>
          </a:p>
        </p:txBody>
      </p:sp>
      <p:sp>
        <p:nvSpPr>
          <p:cNvPr id="44" name="Suorakulmio: Pyöristetyt kulmat 43">
            <a:extLst>
              <a:ext uri="{FF2B5EF4-FFF2-40B4-BE49-F238E27FC236}">
                <a16:creationId xmlns:a16="http://schemas.microsoft.com/office/drawing/2014/main" id="{192C7B9D-9F05-144E-6F8E-7F308D3D6F21}"/>
              </a:ext>
            </a:extLst>
          </p:cNvPr>
          <p:cNvSpPr/>
          <p:nvPr/>
        </p:nvSpPr>
        <p:spPr>
          <a:xfrm>
            <a:off x="7713389" y="1448885"/>
            <a:ext cx="2169839" cy="26795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Suorakulmio: Pyöristetyt kulmat 44">
            <a:extLst>
              <a:ext uri="{FF2B5EF4-FFF2-40B4-BE49-F238E27FC236}">
                <a16:creationId xmlns:a16="http://schemas.microsoft.com/office/drawing/2014/main" id="{3FC3ADF3-8A26-2DC9-8B3D-A2AE23DB3DD1}"/>
              </a:ext>
            </a:extLst>
          </p:cNvPr>
          <p:cNvSpPr/>
          <p:nvPr/>
        </p:nvSpPr>
        <p:spPr>
          <a:xfrm>
            <a:off x="9929637" y="1451734"/>
            <a:ext cx="2195307" cy="267959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D13141C4-60C2-1DE9-0F66-6A9AB53ACDD7}"/>
              </a:ext>
            </a:extLst>
          </p:cNvPr>
          <p:cNvSpPr/>
          <p:nvPr/>
        </p:nvSpPr>
        <p:spPr>
          <a:xfrm>
            <a:off x="7778818" y="3171875"/>
            <a:ext cx="985074" cy="7525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9,8 % </a:t>
            </a: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115D29CD-6964-8A2E-30BF-4B54084C306E}"/>
              </a:ext>
            </a:extLst>
          </p:cNvPr>
          <p:cNvSpPr/>
          <p:nvPr/>
        </p:nvSpPr>
        <p:spPr>
          <a:xfrm>
            <a:off x="8836646" y="3171875"/>
            <a:ext cx="973828" cy="7862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12,3%</a:t>
            </a: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FC7BE4D6-B375-B4BA-EBB0-8218EC8CE55F}"/>
              </a:ext>
            </a:extLst>
          </p:cNvPr>
          <p:cNvSpPr/>
          <p:nvPr/>
        </p:nvSpPr>
        <p:spPr>
          <a:xfrm>
            <a:off x="9981104" y="3193264"/>
            <a:ext cx="1046186" cy="76221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27,4% </a:t>
            </a: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B0B62FC3-AAFA-FE1E-6751-138DAFDADA99}"/>
              </a:ext>
            </a:extLst>
          </p:cNvPr>
          <p:cNvSpPr/>
          <p:nvPr/>
        </p:nvSpPr>
        <p:spPr>
          <a:xfrm>
            <a:off x="11127525" y="3223856"/>
            <a:ext cx="975527" cy="7622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30,2%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AFFA6585-0371-114E-3E3B-4611532C139D}"/>
              </a:ext>
            </a:extLst>
          </p:cNvPr>
          <p:cNvSpPr txBox="1"/>
          <p:nvPr/>
        </p:nvSpPr>
        <p:spPr>
          <a:xfrm>
            <a:off x="5566219" y="4268108"/>
            <a:ext cx="717263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Kokenut fyysistä uhkaa</a:t>
            </a:r>
          </a:p>
        </p:txBody>
      </p:sp>
      <p:sp>
        <p:nvSpPr>
          <p:cNvPr id="55" name="Suorakulmio: Pyöristetyt kulmat 54">
            <a:extLst>
              <a:ext uri="{FF2B5EF4-FFF2-40B4-BE49-F238E27FC236}">
                <a16:creationId xmlns:a16="http://schemas.microsoft.com/office/drawing/2014/main" id="{DF49BA76-B093-868E-191D-B638AC6AA66F}"/>
              </a:ext>
            </a:extLst>
          </p:cNvPr>
          <p:cNvSpPr/>
          <p:nvPr/>
        </p:nvSpPr>
        <p:spPr>
          <a:xfrm>
            <a:off x="5566219" y="4630737"/>
            <a:ext cx="3667110" cy="4104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8.- 9.luokkaisista</a:t>
            </a:r>
          </a:p>
        </p:txBody>
      </p:sp>
      <p:sp>
        <p:nvSpPr>
          <p:cNvPr id="58" name="Suorakulmio: Pyöristetyt kulmat 57">
            <a:extLst>
              <a:ext uri="{FF2B5EF4-FFF2-40B4-BE49-F238E27FC236}">
                <a16:creationId xmlns:a16="http://schemas.microsoft.com/office/drawing/2014/main" id="{16380CFF-C2A2-21B8-2658-7D7F99A050D4}"/>
              </a:ext>
            </a:extLst>
          </p:cNvPr>
          <p:cNvSpPr/>
          <p:nvPr/>
        </p:nvSpPr>
        <p:spPr>
          <a:xfrm>
            <a:off x="5550815" y="5184205"/>
            <a:ext cx="3697917" cy="6963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Ammatillisen oppilaitokset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59" name="Suorakulmio: Pyöristetyt kulmat 58">
            <a:extLst>
              <a:ext uri="{FF2B5EF4-FFF2-40B4-BE49-F238E27FC236}">
                <a16:creationId xmlns:a16="http://schemas.microsoft.com/office/drawing/2014/main" id="{F7319F2B-D75E-CE1A-00BE-35F21FBE2FB9}"/>
              </a:ext>
            </a:extLst>
          </p:cNvPr>
          <p:cNvSpPr/>
          <p:nvPr/>
        </p:nvSpPr>
        <p:spPr>
          <a:xfrm>
            <a:off x="5550815" y="6042175"/>
            <a:ext cx="3697916" cy="551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Lukion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1.- ja 2.luokan opiskelijoista</a:t>
            </a: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91BF88EC-FB59-2B39-FD48-E99EEADAE2B9}"/>
              </a:ext>
            </a:extLst>
          </p:cNvPr>
          <p:cNvSpPr/>
          <p:nvPr/>
        </p:nvSpPr>
        <p:spPr>
          <a:xfrm>
            <a:off x="9323560" y="4522318"/>
            <a:ext cx="1241616" cy="6096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14,7 % </a:t>
            </a: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2CB23C9D-1497-FB80-8E61-A779B6571074}"/>
              </a:ext>
            </a:extLst>
          </p:cNvPr>
          <p:cNvSpPr/>
          <p:nvPr/>
        </p:nvSpPr>
        <p:spPr>
          <a:xfrm>
            <a:off x="10669863" y="4522317"/>
            <a:ext cx="1241616" cy="609653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17,5 % </a:t>
            </a:r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62D3D9CA-0C7E-9679-7C74-E70330746AFB}"/>
              </a:ext>
            </a:extLst>
          </p:cNvPr>
          <p:cNvSpPr/>
          <p:nvPr/>
        </p:nvSpPr>
        <p:spPr>
          <a:xfrm>
            <a:off x="9330532" y="5227532"/>
            <a:ext cx="1241616" cy="6096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9,4 % </a:t>
            </a:r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B07411F1-B07B-757D-32B9-C701DAED22B5}"/>
              </a:ext>
            </a:extLst>
          </p:cNvPr>
          <p:cNvSpPr/>
          <p:nvPr/>
        </p:nvSpPr>
        <p:spPr>
          <a:xfrm>
            <a:off x="9330532" y="5961758"/>
            <a:ext cx="1241616" cy="60965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8,9 % </a:t>
            </a:r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13E595AD-E26B-1DDB-46B0-8E3067952724}"/>
              </a:ext>
            </a:extLst>
          </p:cNvPr>
          <p:cNvSpPr/>
          <p:nvPr/>
        </p:nvSpPr>
        <p:spPr>
          <a:xfrm>
            <a:off x="10669863" y="5262011"/>
            <a:ext cx="1241616" cy="609653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14,1 % </a:t>
            </a:r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356FBA74-F650-2F3D-9902-E2CC0922C6A1}"/>
              </a:ext>
            </a:extLst>
          </p:cNvPr>
          <p:cNvSpPr/>
          <p:nvPr/>
        </p:nvSpPr>
        <p:spPr>
          <a:xfrm>
            <a:off x="10672972" y="5974834"/>
            <a:ext cx="1241616" cy="609653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10,3 %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1ADBDFB9-F91E-0545-AD87-DB8BA4EDE3D5}"/>
              </a:ext>
            </a:extLst>
          </p:cNvPr>
          <p:cNvSpPr txBox="1"/>
          <p:nvPr/>
        </p:nvSpPr>
        <p:spPr>
          <a:xfrm>
            <a:off x="7948840" y="2802812"/>
            <a:ext cx="92172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Kiuruvesi 21,2%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Kaavi 11,6%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8FED056-6ABE-84ED-7899-D570B2FC5344}"/>
              </a:ext>
            </a:extLst>
          </p:cNvPr>
          <p:cNvSpPr txBox="1"/>
          <p:nvPr/>
        </p:nvSpPr>
        <p:spPr>
          <a:xfrm>
            <a:off x="7933726" y="3735352"/>
            <a:ext cx="95699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Kiuruvesi 15,8 %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Varkaus 6,5 %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69803D5-79B0-23FF-1C91-BA4CAC3C7471}"/>
              </a:ext>
            </a:extLst>
          </p:cNvPr>
          <p:cNvSpPr txBox="1"/>
          <p:nvPr/>
        </p:nvSpPr>
        <p:spPr>
          <a:xfrm>
            <a:off x="10187619" y="2811139"/>
            <a:ext cx="9922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Sonkajärvi 42,3%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Rautalampi 20%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3DD0BEA-6CA5-18D9-B644-990A09921D21}"/>
              </a:ext>
            </a:extLst>
          </p:cNvPr>
          <p:cNvSpPr txBox="1"/>
          <p:nvPr/>
        </p:nvSpPr>
        <p:spPr>
          <a:xfrm>
            <a:off x="10134611" y="3726923"/>
            <a:ext cx="10419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Kiuruvesi 40,2 %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Rautalampi 19,6%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887CE7B-F99A-4365-DD8C-C49418F3BAFB}"/>
              </a:ext>
            </a:extLst>
          </p:cNvPr>
          <p:cNvSpPr txBox="1"/>
          <p:nvPr/>
        </p:nvSpPr>
        <p:spPr>
          <a:xfrm>
            <a:off x="9636760" y="4919755"/>
            <a:ext cx="94096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Kiuruvesi 23 %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Lapinlahti 10,5%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11D09D9-1967-E8C0-A155-A5D95B93D923}"/>
              </a:ext>
            </a:extLst>
          </p:cNvPr>
          <p:cNvSpPr txBox="1"/>
          <p:nvPr/>
        </p:nvSpPr>
        <p:spPr>
          <a:xfrm>
            <a:off x="9643449" y="5656014"/>
            <a:ext cx="7918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Kuopio 11,1%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Iisalmi 6,9%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70BE720-FBAA-65A8-2A5B-DB4B70BDBE0F}"/>
              </a:ext>
            </a:extLst>
          </p:cNvPr>
          <p:cNvSpPr txBox="1"/>
          <p:nvPr/>
        </p:nvSpPr>
        <p:spPr>
          <a:xfrm>
            <a:off x="9636760" y="6430598"/>
            <a:ext cx="10259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Suonenjoki 11,9%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Varkaus 8,5%</a:t>
            </a:r>
          </a:p>
        </p:txBody>
      </p:sp>
    </p:spTree>
    <p:extLst>
      <p:ext uri="{BB962C8B-B14F-4D97-AF65-F5344CB8AC3E}">
        <p14:creationId xmlns:p14="http://schemas.microsoft.com/office/powerpoint/2010/main" val="396842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19</a:t>
            </a:fld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fi-FI" sz="700" b="1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bg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+mn-lt"/>
              </a:rPr>
              <a:t>VANHEMMUUS VAHVISTUU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>
                  <a:lumMod val="75000"/>
                </a:srgb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schemeClr val="bg1">
                  <a:lumMod val="65000"/>
                </a:scheme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5913091" y="649112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B980CCD-3EFF-7B2F-E726-88349EF03CA8}"/>
              </a:ext>
            </a:extLst>
          </p:cNvPr>
          <p:cNvSpPr>
            <a:spLocks noGrp="1"/>
          </p:cNvSpPr>
          <p:nvPr/>
        </p:nvSpPr>
        <p:spPr>
          <a:xfrm>
            <a:off x="736293" y="954624"/>
            <a:ext cx="7439011" cy="609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Kaikki eivät kiusaa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D6742F92-6295-931E-AFC6-22F4A2009573}"/>
              </a:ext>
            </a:extLst>
          </p:cNvPr>
          <p:cNvSpPr/>
          <p:nvPr/>
        </p:nvSpPr>
        <p:spPr>
          <a:xfrm>
            <a:off x="3264039" y="1651505"/>
            <a:ext cx="2471451" cy="213159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>
                <a:solidFill>
                  <a:schemeClr val="tx1"/>
                </a:solidFill>
              </a:rPr>
              <a:t>85,5% 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31DFF85B-ADF3-4C5F-0C47-EA65D2478CAF}"/>
              </a:ext>
            </a:extLst>
          </p:cNvPr>
          <p:cNvSpPr/>
          <p:nvPr/>
        </p:nvSpPr>
        <p:spPr>
          <a:xfrm>
            <a:off x="847186" y="1958804"/>
            <a:ext cx="2215338" cy="120463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8.- 9.luokkaisista ei ole osallistunut muiden oppilaiden kiusaamiseen</a:t>
            </a: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94087F3A-9413-1A0A-659A-0A47381E4940}"/>
              </a:ext>
            </a:extLst>
          </p:cNvPr>
          <p:cNvSpPr/>
          <p:nvPr/>
        </p:nvSpPr>
        <p:spPr>
          <a:xfrm>
            <a:off x="6750297" y="4923528"/>
            <a:ext cx="1850834" cy="7741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tx1"/>
                </a:solidFill>
              </a:rPr>
              <a:t>11,0% 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3B3BCF30-66CC-B0AA-A2EC-7DC22CDDB7C6}"/>
              </a:ext>
            </a:extLst>
          </p:cNvPr>
          <p:cNvSpPr/>
          <p:nvPr/>
        </p:nvSpPr>
        <p:spPr>
          <a:xfrm>
            <a:off x="625793" y="5165385"/>
            <a:ext cx="3553463" cy="12046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Koulun aikuinen kiusannut tämän luokan aikana</a:t>
            </a:r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BE7BEB1C-22E8-157C-079E-CCE6CEA05A77}"/>
              </a:ext>
            </a:extLst>
          </p:cNvPr>
          <p:cNvCxnSpPr>
            <a:cxnSpLocks/>
          </p:cNvCxnSpPr>
          <p:nvPr/>
        </p:nvCxnSpPr>
        <p:spPr>
          <a:xfrm>
            <a:off x="674388" y="3955056"/>
            <a:ext cx="1084322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6B477F33-A783-33EF-2649-E214A50BD25C}"/>
              </a:ext>
            </a:extLst>
          </p:cNvPr>
          <p:cNvSpPr/>
          <p:nvPr/>
        </p:nvSpPr>
        <p:spPr>
          <a:xfrm>
            <a:off x="4334035" y="5023360"/>
            <a:ext cx="2215338" cy="6963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4.- ja 5.luokkaisista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DEB855F2-7D0D-C36A-4734-93812AB2A7B7}"/>
              </a:ext>
            </a:extLst>
          </p:cNvPr>
          <p:cNvSpPr/>
          <p:nvPr/>
        </p:nvSpPr>
        <p:spPr>
          <a:xfrm>
            <a:off x="6732614" y="5808741"/>
            <a:ext cx="1850834" cy="77412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tx1"/>
                </a:solidFill>
              </a:rPr>
              <a:t> 15,3%</a:t>
            </a: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393764C-F17E-EA94-4286-8CFFBB9EEE75}"/>
              </a:ext>
            </a:extLst>
          </p:cNvPr>
          <p:cNvSpPr/>
          <p:nvPr/>
        </p:nvSpPr>
        <p:spPr>
          <a:xfrm>
            <a:off x="8773962" y="4930530"/>
            <a:ext cx="1850834" cy="774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tx1"/>
                </a:solidFill>
              </a:rPr>
              <a:t>10,7% </a:t>
            </a: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3A284756-E96B-DC0B-CD4B-6386541524F6}"/>
              </a:ext>
            </a:extLst>
          </p:cNvPr>
          <p:cNvSpPr/>
          <p:nvPr/>
        </p:nvSpPr>
        <p:spPr>
          <a:xfrm>
            <a:off x="8773962" y="5808740"/>
            <a:ext cx="1850834" cy="77412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>
                <a:solidFill>
                  <a:schemeClr val="tx1"/>
                </a:solidFill>
              </a:rPr>
              <a:t> 16,8%</a:t>
            </a:r>
          </a:p>
        </p:txBody>
      </p:sp>
      <p:sp>
        <p:nvSpPr>
          <p:cNvPr id="29" name="Suorakulmio: Pyöristetyt kulmat 28">
            <a:extLst>
              <a:ext uri="{FF2B5EF4-FFF2-40B4-BE49-F238E27FC236}">
                <a16:creationId xmlns:a16="http://schemas.microsoft.com/office/drawing/2014/main" id="{F87E523F-C7F4-7D85-E982-9D0CD2AC20B2}"/>
              </a:ext>
            </a:extLst>
          </p:cNvPr>
          <p:cNvSpPr/>
          <p:nvPr/>
        </p:nvSpPr>
        <p:spPr>
          <a:xfrm>
            <a:off x="6302511" y="2041403"/>
            <a:ext cx="2471451" cy="120463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4.- ja 5.luokkaisista ei ole osallistunut muiden oppilaiden kiusaamiseen</a:t>
            </a: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C71AD806-A220-1E52-64F0-0FABA6EB0BD1}"/>
              </a:ext>
            </a:extLst>
          </p:cNvPr>
          <p:cNvSpPr/>
          <p:nvPr/>
        </p:nvSpPr>
        <p:spPr>
          <a:xfrm>
            <a:off x="9046160" y="1651505"/>
            <a:ext cx="2471451" cy="213159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>
                <a:solidFill>
                  <a:schemeClr val="tx1"/>
                </a:solidFill>
              </a:rPr>
              <a:t>80,1% </a:t>
            </a:r>
          </a:p>
        </p:txBody>
      </p:sp>
      <p:sp>
        <p:nvSpPr>
          <p:cNvPr id="31" name="Otsikko 1">
            <a:extLst>
              <a:ext uri="{FF2B5EF4-FFF2-40B4-BE49-F238E27FC236}">
                <a16:creationId xmlns:a16="http://schemas.microsoft.com/office/drawing/2014/main" id="{943B447E-F7D3-1CAB-9FB1-04AD7A898B93}"/>
              </a:ext>
            </a:extLst>
          </p:cNvPr>
          <p:cNvSpPr>
            <a:spLocks noGrp="1"/>
          </p:cNvSpPr>
          <p:nvPr/>
        </p:nvSpPr>
        <p:spPr>
          <a:xfrm>
            <a:off x="736292" y="4015804"/>
            <a:ext cx="7439011" cy="609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Aikuisetkin voivat kiusata</a:t>
            </a:r>
          </a:p>
        </p:txBody>
      </p:sp>
      <p:sp>
        <p:nvSpPr>
          <p:cNvPr id="33" name="Suorakulmio: Pyöristetyt kulmat 32">
            <a:extLst>
              <a:ext uri="{FF2B5EF4-FFF2-40B4-BE49-F238E27FC236}">
                <a16:creationId xmlns:a16="http://schemas.microsoft.com/office/drawing/2014/main" id="{70B02D4F-6B43-058D-511E-0440908F58B9}"/>
              </a:ext>
            </a:extLst>
          </p:cNvPr>
          <p:cNvSpPr/>
          <p:nvPr/>
        </p:nvSpPr>
        <p:spPr>
          <a:xfrm>
            <a:off x="4334035" y="5865662"/>
            <a:ext cx="2215338" cy="6832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ja 9.luokkaisista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E81C840-B575-F4AB-01A6-F408FF9691A9}"/>
              </a:ext>
            </a:extLst>
          </p:cNvPr>
          <p:cNvSpPr txBox="1"/>
          <p:nvPr/>
        </p:nvSpPr>
        <p:spPr>
          <a:xfrm>
            <a:off x="6970935" y="45473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Pohjois-Savo 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76D88198-DCAF-E3D4-86E6-6463086B95AF}"/>
              </a:ext>
            </a:extLst>
          </p:cNvPr>
          <p:cNvSpPr txBox="1"/>
          <p:nvPr/>
        </p:nvSpPr>
        <p:spPr>
          <a:xfrm>
            <a:off x="9136269" y="455466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Koko maa </a:t>
            </a:r>
          </a:p>
        </p:txBody>
      </p:sp>
    </p:spTree>
    <p:extLst>
      <p:ext uri="{BB962C8B-B14F-4D97-AF65-F5344CB8AC3E}">
        <p14:creationId xmlns:p14="http://schemas.microsoft.com/office/powerpoint/2010/main" val="327965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C2770E8-9C47-AC67-523F-76CFF8A36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921" y="737118"/>
            <a:ext cx="4289571" cy="5655709"/>
          </a:xfrm>
          <a:prstGeom prst="rect">
            <a:avLst/>
          </a:prstGeom>
          <a:solidFill>
            <a:srgbClr val="75A1FF"/>
          </a:solidFill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F9C99E81-7C58-03D6-3E2D-B6EF3DA6D78D}"/>
              </a:ext>
            </a:extLst>
          </p:cNvPr>
          <p:cNvSpPr/>
          <p:nvPr/>
        </p:nvSpPr>
        <p:spPr>
          <a:xfrm>
            <a:off x="746616" y="4781723"/>
            <a:ext cx="5905848" cy="109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Pohjois-Savon hyvinvointialueen toiminta jakautuu viiteen eri palvelualueeseen: pohjoiseen, koilliseen, keskiseen, läntiseen ja eteläiseen alueeseen.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DB4E362-51DB-772F-8822-358ACD021AE7}"/>
              </a:ext>
            </a:extLst>
          </p:cNvPr>
          <p:cNvSpPr/>
          <p:nvPr/>
        </p:nvSpPr>
        <p:spPr>
          <a:xfrm>
            <a:off x="746616" y="636212"/>
            <a:ext cx="5050502" cy="587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Mitä hyvinvointialueella tehdään?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7D1B3E15-EB87-C1E8-C355-A5D1F49EA76F}"/>
              </a:ext>
            </a:extLst>
          </p:cNvPr>
          <p:cNvSpPr/>
          <p:nvPr/>
        </p:nvSpPr>
        <p:spPr>
          <a:xfrm>
            <a:off x="746620" y="1577131"/>
            <a:ext cx="5905849" cy="1526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Pohjois-Savon hyvinvointialue vastaa</a:t>
            </a:r>
            <a:r>
              <a:rPr kumimoji="0" lang="fi-FI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yli 248 000 pohjois-savolaisen </a:t>
            </a: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sosiaali- ja terveystoimen ja pelastustoimen palveluista. Työntekijöitä Pohjois-Savon hyvinvointialueella on yhteensä noin 12 200.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4CA4FE44-8B16-1C31-F4C8-0503A46A33C3}"/>
              </a:ext>
            </a:extLst>
          </p:cNvPr>
          <p:cNvSpPr/>
          <p:nvPr/>
        </p:nvSpPr>
        <p:spPr>
          <a:xfrm>
            <a:off x="746616" y="3068189"/>
            <a:ext cx="5905850" cy="158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Pohjois-Savon hyvinvointialueeseen kuuluva Kuopion yliopistollinen sairaala (KYS) tarjoaa erikois-sairaanhoitoa myös maakunnan ulkopuolelta  tuleville potilaille. KYS vastaa noin miljoonan suomalaisen erikoissairaanhoidosta Itä- ja Keski-Suomessa.</a:t>
            </a:r>
          </a:p>
        </p:txBody>
      </p:sp>
    </p:spTree>
    <p:extLst>
      <p:ext uri="{BB962C8B-B14F-4D97-AF65-F5344CB8AC3E}">
        <p14:creationId xmlns:p14="http://schemas.microsoft.com/office/powerpoint/2010/main" val="3014111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445" y="6336843"/>
            <a:ext cx="2743200" cy="365125"/>
          </a:xfrm>
        </p:spPr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20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83670" y="698981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hlinkClick r:id="rId2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749977" y="6171153"/>
            <a:ext cx="4710778" cy="551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chemeClr val="tx1"/>
                </a:solidFill>
                <a:latin typeface="Arial"/>
                <a:cs typeface="Segoe UI"/>
              </a:rPr>
              <a:t>Lähde: </a:t>
            </a:r>
            <a:r>
              <a:rPr lang="fi-FI" sz="1200">
                <a:solidFill>
                  <a:schemeClr val="tx1"/>
                </a:solidFill>
                <a:latin typeface="Arial"/>
                <a:cs typeface="Segoe U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Kouluterveyskyselyn tulokset.</a:t>
            </a:r>
            <a:r>
              <a:rPr lang="fi-FI" sz="1200">
                <a:solidFill>
                  <a:schemeClr val="tx1"/>
                </a:solidFill>
                <a:latin typeface="Arial"/>
                <a:cs typeface="Segoe UI"/>
              </a:rPr>
              <a:t> </a:t>
            </a:r>
            <a:r>
              <a:rPr lang="en-US" sz="1200">
                <a:solidFill>
                  <a:schemeClr val="tx1"/>
                </a:solidFill>
                <a:latin typeface="Arial"/>
                <a:cs typeface="Segoe UI"/>
              </a:rPr>
              <a:t>​</a:t>
            </a:r>
          </a:p>
          <a:p>
            <a:r>
              <a:rPr lang="fi-FI" sz="1200">
                <a:solidFill>
                  <a:schemeClr val="tx1"/>
                </a:solidFill>
                <a:latin typeface="Arial"/>
                <a:cs typeface="Segoe UI"/>
              </a:rPr>
              <a:t>Laajemman koosteen osallisuudesta Pohjois-Savon osalta löydät </a:t>
            </a:r>
            <a:r>
              <a:rPr lang="fi-FI" sz="1200">
                <a:solidFill>
                  <a:srgbClr val="0563C1"/>
                </a:solidFill>
                <a:latin typeface="Arial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tästä linkistä</a:t>
            </a:r>
            <a:r>
              <a:rPr lang="fi-FI" sz="1200" u="sng">
                <a:solidFill>
                  <a:srgbClr val="0563C1"/>
                </a:solidFill>
                <a:latin typeface="Arial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-&gt; Tilastoja</a:t>
            </a:r>
            <a:endParaRPr lang="fi-FI" sz="1200" u="sng">
              <a:solidFill>
                <a:schemeClr val="tx1"/>
              </a:solidFill>
              <a:latin typeface="Arial"/>
              <a:cs typeface="Segoe UI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" y="588051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7DC22-F1E1-DB15-9D0D-48D6909A007A}"/>
              </a:ext>
            </a:extLst>
          </p:cNvPr>
          <p:cNvSpPr>
            <a:spLocks noGrp="1"/>
          </p:cNvSpPr>
          <p:nvPr/>
        </p:nvSpPr>
        <p:spPr>
          <a:xfrm>
            <a:off x="325648" y="990640"/>
            <a:ext cx="5342840" cy="6192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Osallisuus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92DE4E-FEE3-C977-D77B-7D8B39049898}"/>
              </a:ext>
            </a:extLst>
          </p:cNvPr>
          <p:cNvSpPr txBox="1"/>
          <p:nvPr/>
        </p:nvSpPr>
        <p:spPr>
          <a:xfrm>
            <a:off x="5668488" y="925003"/>
            <a:ext cx="6221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Erittäin heikko osallisuuden kokemus, % 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6F1E7F6-8D29-3DC5-CF0B-87B3D7E99BBE}"/>
              </a:ext>
            </a:extLst>
          </p:cNvPr>
          <p:cNvSpPr/>
          <p:nvPr/>
        </p:nvSpPr>
        <p:spPr>
          <a:xfrm>
            <a:off x="5665073" y="1927638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8.- 9.luokkaisista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47BE6B0C-99DB-52F6-BF9A-C4F7729BBF94}"/>
              </a:ext>
            </a:extLst>
          </p:cNvPr>
          <p:cNvSpPr/>
          <p:nvPr/>
        </p:nvSpPr>
        <p:spPr>
          <a:xfrm>
            <a:off x="9519493" y="1832357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12,3 % 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5AC55547-B1C5-9F2F-B964-37561367A591}"/>
              </a:ext>
            </a:extLst>
          </p:cNvPr>
          <p:cNvSpPr/>
          <p:nvPr/>
        </p:nvSpPr>
        <p:spPr>
          <a:xfrm>
            <a:off x="8012500" y="2949288"/>
            <a:ext cx="1156047" cy="9787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6,9 </a:t>
            </a:r>
          </a:p>
          <a:p>
            <a:pPr algn="ctr"/>
            <a:r>
              <a:rPr lang="fi-FI" b="1">
                <a:solidFill>
                  <a:schemeClr val="tx1"/>
                </a:solidFill>
              </a:rPr>
              <a:t>% 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5DD7DBB-FA81-B095-F46A-47D614D1468F}"/>
              </a:ext>
            </a:extLst>
          </p:cNvPr>
          <p:cNvSpPr/>
          <p:nvPr/>
        </p:nvSpPr>
        <p:spPr>
          <a:xfrm>
            <a:off x="5668005" y="2866884"/>
            <a:ext cx="2212406" cy="1143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Ammatillisen oppilaitokset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A8BC4D83-1352-1974-3F43-BE5CAF0E316F}"/>
              </a:ext>
            </a:extLst>
          </p:cNvPr>
          <p:cNvSpPr/>
          <p:nvPr/>
        </p:nvSpPr>
        <p:spPr>
          <a:xfrm>
            <a:off x="5665073" y="4223201"/>
            <a:ext cx="2215338" cy="8714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Lukion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5AB1A87-FCC3-CB1D-1C7C-3C40839FFCF6}"/>
              </a:ext>
            </a:extLst>
          </p:cNvPr>
          <p:cNvSpPr txBox="1"/>
          <p:nvPr/>
        </p:nvSpPr>
        <p:spPr>
          <a:xfrm>
            <a:off x="7963946" y="12389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Pohjois-Savo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2A6D9B4-6D53-9C5F-E4DA-98564ED46E55}"/>
              </a:ext>
            </a:extLst>
          </p:cNvPr>
          <p:cNvSpPr txBox="1"/>
          <p:nvPr/>
        </p:nvSpPr>
        <p:spPr>
          <a:xfrm>
            <a:off x="9629492" y="12332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Koko maa </a:t>
            </a: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3D0A08DC-C973-7A2C-889D-025E5AB6AF7B}"/>
              </a:ext>
            </a:extLst>
          </p:cNvPr>
          <p:cNvSpPr/>
          <p:nvPr/>
        </p:nvSpPr>
        <p:spPr>
          <a:xfrm>
            <a:off x="8012498" y="1832359"/>
            <a:ext cx="1156047" cy="978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 11,8 % 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BD24B053-7035-B72A-379C-944C583C4C19}"/>
              </a:ext>
            </a:extLst>
          </p:cNvPr>
          <p:cNvSpPr/>
          <p:nvPr/>
        </p:nvSpPr>
        <p:spPr>
          <a:xfrm>
            <a:off x="9553751" y="3007876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10</a:t>
            </a:r>
          </a:p>
          <a:p>
            <a:pPr algn="ctr"/>
            <a:r>
              <a:rPr lang="fi-FI" b="1">
                <a:solidFill>
                  <a:schemeClr val="tx1"/>
                </a:solidFill>
              </a:rPr>
              <a:t> % 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0BF76057-0A7F-1192-7B04-D5667445E3B3}"/>
              </a:ext>
            </a:extLst>
          </p:cNvPr>
          <p:cNvSpPr/>
          <p:nvPr/>
        </p:nvSpPr>
        <p:spPr>
          <a:xfrm>
            <a:off x="9519494" y="4223201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 9,4 % 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6D2BC86C-21C3-94E9-6B14-F9358717B5F9}"/>
              </a:ext>
            </a:extLst>
          </p:cNvPr>
          <p:cNvSpPr txBox="1"/>
          <p:nvPr/>
        </p:nvSpPr>
        <p:spPr>
          <a:xfrm>
            <a:off x="10846234" y="2048912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Kiuruvesi 22%</a:t>
            </a:r>
          </a:p>
          <a:p>
            <a:pPr algn="l"/>
            <a:r>
              <a:rPr lang="fi-FI" sz="1400"/>
              <a:t>Joroinen 6%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E62B46C-791A-E893-D545-C0EAF41B8C31}"/>
              </a:ext>
            </a:extLst>
          </p:cNvPr>
          <p:cNvSpPr txBox="1"/>
          <p:nvPr/>
        </p:nvSpPr>
        <p:spPr>
          <a:xfrm>
            <a:off x="10903210" y="3115494"/>
            <a:ext cx="13872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Siilinjärvi 16,3%</a:t>
            </a:r>
          </a:p>
          <a:p>
            <a:pPr algn="l"/>
            <a:r>
              <a:rPr lang="fi-FI" sz="1400"/>
              <a:t>Iisalmi 3,2% 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69BEB5-56C4-A0CC-EFDE-DE8D5C47FC43}"/>
              </a:ext>
            </a:extLst>
          </p:cNvPr>
          <p:cNvSpPr txBox="1"/>
          <p:nvPr/>
        </p:nvSpPr>
        <p:spPr>
          <a:xfrm>
            <a:off x="10846234" y="4378202"/>
            <a:ext cx="14442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Iisalmi 8,8%</a:t>
            </a:r>
          </a:p>
          <a:p>
            <a:pPr algn="l"/>
            <a:r>
              <a:rPr lang="fi-FI" sz="1400"/>
              <a:t>Suonenjoki 19,5%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5AAE2EE-626B-1C63-7687-BA54948B8569}"/>
              </a:ext>
            </a:extLst>
          </p:cNvPr>
          <p:cNvSpPr/>
          <p:nvPr/>
        </p:nvSpPr>
        <p:spPr>
          <a:xfrm>
            <a:off x="8051104" y="4223200"/>
            <a:ext cx="1156047" cy="978745"/>
          </a:xfrm>
          <a:prstGeom prst="ellipse">
            <a:avLst/>
          </a:prstGeom>
          <a:solidFill>
            <a:srgbClr val="F068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10,3% 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A3F9B4C2-EC3F-DBF8-170B-59342F91D12B}"/>
              </a:ext>
            </a:extLst>
          </p:cNvPr>
          <p:cNvSpPr txBox="1"/>
          <p:nvPr/>
        </p:nvSpPr>
        <p:spPr>
          <a:xfrm>
            <a:off x="398314" y="1887085"/>
            <a:ext cx="5020946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797" indent="-342797" algn="l" defTabSz="914126">
              <a:spcBef>
                <a:spcPts val="0"/>
              </a:spcBef>
              <a:buBlip>
                <a:blip r:embed="rId5"/>
              </a:buBlip>
              <a:defRPr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8 ja 9.lk oppilaiden osalta erittäin heikon osallisuuden kokemus on pysynyt samana kahden vuoden takaiseen tilanteeseen verrattuna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5"/>
              </a:buBlip>
              <a:defRPr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verrattaessa eri kouluasteita ammatillisen oppilaitoksen nuoret kokevat vähiten erittäin heikkoa osallisuuden kokemusta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5"/>
              </a:buBlip>
              <a:defRPr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Yläkoululaiset tytöt (16,6%) kokevat Pohjois-Savossa enemmän erittäin heikkoa osallisuuden kokemusta kuin pojat (6,8%)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5"/>
              </a:buBlip>
              <a:defRPr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Pohjois-Savon kunnista eniten erittäin heikkoa osallisuuden kokemuksia 8 ja 9.lk parissa on Kiuruvedellä 22%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D503D07-88B3-8B77-4A62-45F9659667DB}"/>
              </a:ext>
            </a:extLst>
          </p:cNvPr>
          <p:cNvSpPr txBox="1"/>
          <p:nvPr/>
        </p:nvSpPr>
        <p:spPr>
          <a:xfrm>
            <a:off x="7971003" y="628222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23578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2445" y="6336843"/>
            <a:ext cx="2743200" cy="365125"/>
          </a:xfrm>
        </p:spPr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21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221280"/>
            <a:ext cx="1477205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28998"/>
            <a:ext cx="1113014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2660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275138"/>
            <a:ext cx="1156863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265325"/>
            <a:ext cx="1285204" cy="43088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83670" y="698981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hlinkClick r:id="rId2"/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749976" y="6171153"/>
            <a:ext cx="6061789" cy="55116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chemeClr val="tx1"/>
                </a:solidFill>
                <a:latin typeface="Arial"/>
                <a:cs typeface="Segoe UI"/>
              </a:rPr>
              <a:t>Lähde: </a:t>
            </a:r>
            <a:r>
              <a:rPr lang="fi-FI" sz="1200">
                <a:solidFill>
                  <a:schemeClr val="tx1"/>
                </a:solidFill>
                <a:latin typeface="Arial"/>
                <a:cs typeface="Segoe UI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Kouluterveyskyselyn tulokset.</a:t>
            </a:r>
            <a:r>
              <a:rPr lang="fi-FI" sz="1200">
                <a:solidFill>
                  <a:schemeClr val="tx1"/>
                </a:solidFill>
                <a:latin typeface="Arial"/>
                <a:cs typeface="Segoe UI"/>
              </a:rPr>
              <a:t> </a:t>
            </a:r>
            <a:r>
              <a:rPr lang="en-US" sz="1200">
                <a:solidFill>
                  <a:schemeClr val="tx1"/>
                </a:solidFill>
                <a:latin typeface="Arial"/>
                <a:cs typeface="Segoe UI"/>
              </a:rPr>
              <a:t>​ja </a:t>
            </a:r>
            <a:r>
              <a:rPr lang="fi-FI" sz="1200">
                <a:hlinkClick r:id="rId3"/>
              </a:rPr>
              <a:t>Tulostaulukko - Sotkanet.fi, Tilasto- ja indikaattoripankki</a:t>
            </a:r>
            <a:r>
              <a:rPr lang="fi-FI" sz="1200"/>
              <a:t> </a:t>
            </a:r>
            <a:r>
              <a:rPr lang="fi-FI" sz="1200">
                <a:solidFill>
                  <a:schemeClr val="tx1"/>
                </a:solidFill>
                <a:latin typeface="Arial"/>
                <a:cs typeface="Segoe UI"/>
              </a:rPr>
              <a:t>Laajemman koosteen osallisuudesta Pohjois-Savon osalta löydät </a:t>
            </a:r>
            <a:r>
              <a:rPr lang="fi-FI" sz="1200">
                <a:solidFill>
                  <a:srgbClr val="0563C1"/>
                </a:solidFill>
                <a:latin typeface="Arial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tästä linkistä</a:t>
            </a:r>
            <a:r>
              <a:rPr lang="fi-FI" sz="1200" u="sng">
                <a:solidFill>
                  <a:srgbClr val="0563C1"/>
                </a:solidFill>
                <a:latin typeface="Arial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-&gt; Tilastoja</a:t>
            </a:r>
            <a:endParaRPr lang="fi-FI" sz="1200" u="sng">
              <a:solidFill>
                <a:schemeClr val="tx1"/>
              </a:solidFill>
              <a:latin typeface="Arial"/>
              <a:cs typeface="Segoe U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4" y="588051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7DC22-F1E1-DB15-9D0D-48D6909A007A}"/>
              </a:ext>
            </a:extLst>
          </p:cNvPr>
          <p:cNvSpPr>
            <a:spLocks noGrp="1"/>
          </p:cNvSpPr>
          <p:nvPr/>
        </p:nvSpPr>
        <p:spPr>
          <a:xfrm>
            <a:off x="325648" y="990640"/>
            <a:ext cx="5342840" cy="6192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126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999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3950">
                <a:cs typeface="Arial"/>
              </a:rPr>
              <a:t>Osallisuus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892DE4E-FEE3-C977-D77B-7D8B39049898}"/>
              </a:ext>
            </a:extLst>
          </p:cNvPr>
          <p:cNvSpPr txBox="1"/>
          <p:nvPr/>
        </p:nvSpPr>
        <p:spPr>
          <a:xfrm>
            <a:off x="5668488" y="925003"/>
            <a:ext cx="6221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Ei koe olevansa tärkeä osa koulu- eikä luokkayhteisöä, % 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76F1E7F6-8D29-3DC5-CF0B-87B3D7E99BBE}"/>
              </a:ext>
            </a:extLst>
          </p:cNvPr>
          <p:cNvSpPr/>
          <p:nvPr/>
        </p:nvSpPr>
        <p:spPr>
          <a:xfrm>
            <a:off x="5668488" y="2823507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8.- 9.luokkaisista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47BE6B0C-99DB-52F6-BF9A-C4F7729BBF94}"/>
              </a:ext>
            </a:extLst>
          </p:cNvPr>
          <p:cNvSpPr/>
          <p:nvPr/>
        </p:nvSpPr>
        <p:spPr>
          <a:xfrm>
            <a:off x="9522908" y="2728226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14,1 % </a:t>
            </a: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5AC55547-B1C5-9F2F-B964-37561367A591}"/>
              </a:ext>
            </a:extLst>
          </p:cNvPr>
          <p:cNvSpPr/>
          <p:nvPr/>
        </p:nvSpPr>
        <p:spPr>
          <a:xfrm>
            <a:off x="8015915" y="3845157"/>
            <a:ext cx="1156047" cy="9787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6,3</a:t>
            </a:r>
          </a:p>
          <a:p>
            <a:pPr algn="ctr"/>
            <a:r>
              <a:rPr lang="fi-FI" b="1">
                <a:solidFill>
                  <a:schemeClr val="tx1"/>
                </a:solidFill>
              </a:rPr>
              <a:t>% 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95DD7DBB-FA81-B095-F46A-47D614D1468F}"/>
              </a:ext>
            </a:extLst>
          </p:cNvPr>
          <p:cNvSpPr/>
          <p:nvPr/>
        </p:nvSpPr>
        <p:spPr>
          <a:xfrm>
            <a:off x="5671420" y="3762753"/>
            <a:ext cx="2212406" cy="11435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Ammatillisen oppilaitokset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A8BC4D83-1352-1974-3F43-BE5CAF0E316F}"/>
              </a:ext>
            </a:extLst>
          </p:cNvPr>
          <p:cNvSpPr/>
          <p:nvPr/>
        </p:nvSpPr>
        <p:spPr>
          <a:xfrm>
            <a:off x="5668488" y="5119070"/>
            <a:ext cx="2215338" cy="87143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Lukion </a:t>
            </a:r>
          </a:p>
          <a:p>
            <a:pPr algn="ctr"/>
            <a:r>
              <a:rPr lang="fi-FI">
                <a:solidFill>
                  <a:schemeClr val="tx1"/>
                </a:solidFill>
              </a:rPr>
              <a:t>1.- ja 2.luokan opiskelijoista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75AB1A87-FCC3-CB1D-1C7C-3C40839FFCF6}"/>
              </a:ext>
            </a:extLst>
          </p:cNvPr>
          <p:cNvSpPr txBox="1"/>
          <p:nvPr/>
        </p:nvSpPr>
        <p:spPr>
          <a:xfrm>
            <a:off x="7963946" y="1238982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Pohjois-Savo 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42A6D9B4-6D53-9C5F-E4DA-98564ED46E55}"/>
              </a:ext>
            </a:extLst>
          </p:cNvPr>
          <p:cNvSpPr txBox="1"/>
          <p:nvPr/>
        </p:nvSpPr>
        <p:spPr>
          <a:xfrm>
            <a:off x="9629492" y="1233228"/>
            <a:ext cx="16301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b="1"/>
              <a:t>Koko maa </a:t>
            </a: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3D0A08DC-C973-7A2C-889D-025E5AB6AF7B}"/>
              </a:ext>
            </a:extLst>
          </p:cNvPr>
          <p:cNvSpPr/>
          <p:nvPr/>
        </p:nvSpPr>
        <p:spPr>
          <a:xfrm>
            <a:off x="8015915" y="2718830"/>
            <a:ext cx="1156047" cy="978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13,4% </a:t>
            </a: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BD24B053-7035-B72A-379C-944C583C4C19}"/>
              </a:ext>
            </a:extLst>
          </p:cNvPr>
          <p:cNvSpPr/>
          <p:nvPr/>
        </p:nvSpPr>
        <p:spPr>
          <a:xfrm>
            <a:off x="9557166" y="3903745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8,1</a:t>
            </a:r>
          </a:p>
          <a:p>
            <a:pPr algn="ctr"/>
            <a:r>
              <a:rPr lang="fi-FI" b="1">
                <a:solidFill>
                  <a:schemeClr val="tx1"/>
                </a:solidFill>
              </a:rPr>
              <a:t> % 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0BF76057-0A7F-1192-7B04-D5667445E3B3}"/>
              </a:ext>
            </a:extLst>
          </p:cNvPr>
          <p:cNvSpPr/>
          <p:nvPr/>
        </p:nvSpPr>
        <p:spPr>
          <a:xfrm>
            <a:off x="9522909" y="5119070"/>
            <a:ext cx="1156047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 10,5 % 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6D2BC86C-21C3-94E9-6B14-F9358717B5F9}"/>
              </a:ext>
            </a:extLst>
          </p:cNvPr>
          <p:cNvSpPr txBox="1"/>
          <p:nvPr/>
        </p:nvSpPr>
        <p:spPr>
          <a:xfrm>
            <a:off x="10849649" y="2944781"/>
            <a:ext cx="1501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Kiuruvesi 26,7%</a:t>
            </a:r>
          </a:p>
          <a:p>
            <a:pPr algn="l"/>
            <a:r>
              <a:rPr lang="fi-FI" sz="1400"/>
              <a:t>Kuopio 10,9%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5E62B46C-791A-E893-D545-C0EAF41B8C31}"/>
              </a:ext>
            </a:extLst>
          </p:cNvPr>
          <p:cNvSpPr txBox="1"/>
          <p:nvPr/>
        </p:nvSpPr>
        <p:spPr>
          <a:xfrm>
            <a:off x="10906625" y="4011363"/>
            <a:ext cx="13872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Kuopio 5,7%</a:t>
            </a:r>
          </a:p>
          <a:p>
            <a:pPr algn="l"/>
            <a:r>
              <a:rPr lang="fi-FI" sz="1400"/>
              <a:t>Varkaus 8,2%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369BEB5-56C4-A0CC-EFDE-DE8D5C47FC43}"/>
              </a:ext>
            </a:extLst>
          </p:cNvPr>
          <p:cNvSpPr txBox="1"/>
          <p:nvPr/>
        </p:nvSpPr>
        <p:spPr>
          <a:xfrm>
            <a:off x="10849649" y="5304433"/>
            <a:ext cx="144423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Varkaus 6%</a:t>
            </a:r>
          </a:p>
          <a:p>
            <a:pPr algn="l"/>
            <a:r>
              <a:rPr lang="fi-FI" sz="1400"/>
              <a:t>Siilinjärvi 15,2%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15AAE2EE-626B-1C63-7687-BA54948B8569}"/>
              </a:ext>
            </a:extLst>
          </p:cNvPr>
          <p:cNvSpPr/>
          <p:nvPr/>
        </p:nvSpPr>
        <p:spPr>
          <a:xfrm>
            <a:off x="8054519" y="5119069"/>
            <a:ext cx="1156047" cy="978745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10,2% </a:t>
            </a: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0C28F251-6068-5514-9E92-AF4C45A6353C}"/>
              </a:ext>
            </a:extLst>
          </p:cNvPr>
          <p:cNvSpPr/>
          <p:nvPr/>
        </p:nvSpPr>
        <p:spPr>
          <a:xfrm>
            <a:off x="7971004" y="1582424"/>
            <a:ext cx="1156047" cy="978745"/>
          </a:xfrm>
          <a:prstGeom prst="ellipse">
            <a:avLst/>
          </a:prstGeom>
          <a:solidFill>
            <a:srgbClr val="F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5 % 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30C302B1-61E6-F423-8F18-913B28CECA20}"/>
              </a:ext>
            </a:extLst>
          </p:cNvPr>
          <p:cNvSpPr/>
          <p:nvPr/>
        </p:nvSpPr>
        <p:spPr>
          <a:xfrm>
            <a:off x="5623578" y="1703702"/>
            <a:ext cx="2215338" cy="69630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solidFill>
                  <a:schemeClr val="tx1"/>
                </a:solidFill>
              </a:rPr>
              <a:t>4.- 5.luokkaisista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85DE0AE5-6F3B-19BB-2898-B310947005E6}"/>
              </a:ext>
            </a:extLst>
          </p:cNvPr>
          <p:cNvSpPr/>
          <p:nvPr/>
        </p:nvSpPr>
        <p:spPr>
          <a:xfrm>
            <a:off x="9536277" y="1602248"/>
            <a:ext cx="1108003" cy="9787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4,5 % 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84D0D346-6A62-013C-78EC-20D5B437476E}"/>
              </a:ext>
            </a:extLst>
          </p:cNvPr>
          <p:cNvSpPr txBox="1"/>
          <p:nvPr/>
        </p:nvSpPr>
        <p:spPr>
          <a:xfrm>
            <a:off x="398019" y="1871033"/>
            <a:ext cx="4687689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797" indent="-342797" algn="l" defTabSz="914126">
              <a:spcBef>
                <a:spcPts val="0"/>
              </a:spcBef>
              <a:buBlip>
                <a:blip r:embed="rId6"/>
              </a:buBlip>
              <a:defRPr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Pohjois-Savossa on vertailualueista (Ete</a:t>
            </a:r>
            <a:r>
              <a:rPr lang="fi-FI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lä-Savo, Pohjois-Karjala, Kainuu, Pirkanmaa, Pohjois-Pohjanmaa, Keski-Suomi, koko maa)</a:t>
            </a: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 toiseksi vähiten (13,4%) yläkoululaisia 8 ja 9.lk nuoria, jotka kokevat etteivät ole tärkeä osa koulu- eikä luokkayhteisöä (vähiten Kainuussa 13,3%). </a:t>
            </a:r>
          </a:p>
          <a:p>
            <a:pPr marL="342797" indent="-342797" algn="l" defTabSz="914126">
              <a:spcBef>
                <a:spcPts val="0"/>
              </a:spcBef>
              <a:buBlip>
                <a:blip r:embed="rId6"/>
              </a:buBlip>
              <a:defRPr/>
            </a:pPr>
            <a:r>
              <a:rPr lang="fi-FI" sz="18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Muilla vertailualueilla paitsi Pohjois-Savossa on lisääntynyt yläkoululaisten kokemus siitä etteivät ole tärkeä osa koulu- ja eikä luokkayhteisöä.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5D2507D8-00EE-8C54-FA00-076D608BB773}"/>
              </a:ext>
            </a:extLst>
          </p:cNvPr>
          <p:cNvSpPr txBox="1"/>
          <p:nvPr/>
        </p:nvSpPr>
        <p:spPr>
          <a:xfrm>
            <a:off x="10849649" y="1845976"/>
            <a:ext cx="150121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400"/>
              <a:t>Siilinjärvi ja Leppävirta 2,9%</a:t>
            </a:r>
          </a:p>
          <a:p>
            <a:pPr algn="l"/>
            <a:r>
              <a:rPr lang="fi-FI" sz="1400"/>
              <a:t>Sonkajärvi 14%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88BADBFD-B566-D22B-14A3-E204C657906B}"/>
              </a:ext>
            </a:extLst>
          </p:cNvPr>
          <p:cNvSpPr txBox="1"/>
          <p:nvPr/>
        </p:nvSpPr>
        <p:spPr>
          <a:xfrm>
            <a:off x="7971003" y="6282220"/>
            <a:ext cx="33345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Punainen väri: tilanne on huonontunut edellisestä tiedonkeruusta</a:t>
            </a:r>
          </a:p>
          <a:p>
            <a:r>
              <a:rPr lang="fi-FI" sz="900" dirty="0"/>
              <a:t>Keltainen väri: ei muutosta</a:t>
            </a:r>
          </a:p>
          <a:p>
            <a:r>
              <a:rPr lang="fi-FI" sz="900" dirty="0"/>
              <a:t>Vihreä väri: tilanne on parantunut edellisestä tiedonkeruusta</a:t>
            </a:r>
          </a:p>
        </p:txBody>
      </p:sp>
    </p:spTree>
    <p:extLst>
      <p:ext uri="{BB962C8B-B14F-4D97-AF65-F5344CB8AC3E}">
        <p14:creationId xmlns:p14="http://schemas.microsoft.com/office/powerpoint/2010/main" val="111581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76CD483-59CC-E7D8-873C-926533F7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DA198FA-2A94-3E50-1495-A9DDD50BD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6608" y="422964"/>
            <a:ext cx="8558784" cy="629029"/>
          </a:xfrm>
        </p:spPr>
        <p:txBody>
          <a:bodyPr>
            <a:normAutofit fontScale="90000"/>
          </a:bodyPr>
          <a:lstStyle/>
          <a:p>
            <a:pPr algn="l"/>
            <a:r>
              <a:rPr lang="fi-FI" sz="4400" b="1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Tuloksista käy ilmi seuraavia asioita:</a:t>
            </a:r>
            <a:br>
              <a:rPr lang="fi-FI"/>
            </a:br>
            <a:endParaRPr lang="fi-FI"/>
          </a:p>
        </p:txBody>
      </p:sp>
      <p:sp>
        <p:nvSpPr>
          <p:cNvPr id="4" name="Otsikko 2">
            <a:extLst>
              <a:ext uri="{FF2B5EF4-FFF2-40B4-BE49-F238E27FC236}">
                <a16:creationId xmlns:a16="http://schemas.microsoft.com/office/drawing/2014/main" id="{1C03E93D-6EB6-CBE0-82E2-898C769F1700}"/>
              </a:ext>
            </a:extLst>
          </p:cNvPr>
          <p:cNvSpPr txBox="1">
            <a:spLocks/>
          </p:cNvSpPr>
          <p:nvPr/>
        </p:nvSpPr>
        <p:spPr>
          <a:xfrm>
            <a:off x="5501640" y="2156843"/>
            <a:ext cx="5355982" cy="17811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fi-FI" sz="4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2700"/>
            </a:br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FCC2D6-30D2-0CF6-F92D-45D8987768F3}"/>
              </a:ext>
            </a:extLst>
          </p:cNvPr>
          <p:cNvSpPr txBox="1"/>
          <p:nvPr/>
        </p:nvSpPr>
        <p:spPr>
          <a:xfrm>
            <a:off x="5122164" y="1710364"/>
            <a:ext cx="6728460" cy="442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Pohjois-Savossa yläkoululaiset kokevat terveystarkastukset laadukkaammaksi kuin koko maassa</a:t>
            </a:r>
            <a:endParaRPr lang="fi-FI" sz="1600">
              <a:solidFill>
                <a:srgbClr val="313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Syömishäiriöriskissä on yläkoululaisista ja lukiolaisista yli viidennes</a:t>
            </a:r>
            <a:endParaRPr lang="fi-FI" sz="1600">
              <a:solidFill>
                <a:srgbClr val="313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Kasviksia, hedelmiä ja marjoja syö päivittäin vain joka kymmenes nuori</a:t>
            </a:r>
            <a:endParaRPr lang="fi-FI" sz="1600">
              <a:solidFill>
                <a:srgbClr val="313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Viikoittain kiusaamista kokee lähes joka kymmenes alakoululainen lapsi</a:t>
            </a:r>
            <a:endParaRPr lang="fi-FI" sz="1600">
              <a:solidFill>
                <a:srgbClr val="313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Lähes puolet nuorista ilmoittaa saavansa päihteitä perhepiiristä</a:t>
            </a:r>
            <a:endParaRPr lang="fi-FI" sz="1600">
              <a:solidFill>
                <a:srgbClr val="313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Positiivinen mielenterveyden kokemus laskee siirryttäessä yläkouluun</a:t>
            </a:r>
            <a:endParaRPr lang="fi-FI" sz="1600">
              <a:solidFill>
                <a:srgbClr val="31313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Nuoret liikkuvat aikaisempaa enemmän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i-FI" sz="1600">
              <a:solidFill>
                <a:srgbClr val="31313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i-FI" sz="1600">
                <a:solidFill>
                  <a:srgbClr val="31313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i-FI" sz="1600">
                <a:solidFill>
                  <a:srgbClr val="31313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Tiedote kouluterveyskyselystä.</a:t>
            </a:r>
            <a:endParaRPr lang="fi-FI" sz="1600">
              <a:solidFill>
                <a:srgbClr val="313131"/>
              </a:solidFill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i-FI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2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8EB7F8-F998-4B3D-A437-F81FDAA8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 SemiBold" panose="020005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 SemiBold" panose="02000503000000020004" pitchFamily="2" charset="0"/>
              <a:cs typeface="+mn-cs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4FFDCDAF-2781-4573-8547-7B1D8B753EDD}"/>
              </a:ext>
            </a:extLst>
          </p:cNvPr>
          <p:cNvSpPr/>
          <p:nvPr/>
        </p:nvSpPr>
        <p:spPr>
          <a:xfrm>
            <a:off x="309758" y="435943"/>
            <a:ext cx="1230873" cy="1077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ASIANTUNTIJAT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0C57B3D8-81FA-47F1-9327-18EEE846386E}"/>
              </a:ext>
            </a:extLst>
          </p:cNvPr>
          <p:cNvSpPr/>
          <p:nvPr/>
        </p:nvSpPr>
        <p:spPr>
          <a:xfrm>
            <a:off x="1753899" y="328221"/>
            <a:ext cx="976309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HYTE &amp; OSALLISUUS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86B4294A-FBE0-4D6E-9EFF-224CC0D3A48C}"/>
              </a:ext>
            </a:extLst>
          </p:cNvPr>
          <p:cNvSpPr/>
          <p:nvPr/>
        </p:nvSpPr>
        <p:spPr>
          <a:xfrm>
            <a:off x="2943476" y="328221"/>
            <a:ext cx="1227526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TIETO- JA LAITEHALLINTO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78A24CFF-9EF3-4A92-A4F2-2AD9F7CA0F32}"/>
              </a:ext>
            </a:extLst>
          </p:cNvPr>
          <p:cNvSpPr/>
          <p:nvPr/>
        </p:nvSpPr>
        <p:spPr>
          <a:xfrm>
            <a:off x="4384270" y="435943"/>
            <a:ext cx="1157164" cy="1077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KEHITTÄMINEN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3C4E947A-FEE3-4EEA-905B-5B86D994F1D1}"/>
              </a:ext>
            </a:extLst>
          </p:cNvPr>
          <p:cNvSpPr/>
          <p:nvPr/>
        </p:nvSpPr>
        <p:spPr>
          <a:xfrm>
            <a:off x="5754702" y="435943"/>
            <a:ext cx="806961" cy="1077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KOULUTUS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F8EFCFFB-1ED8-484C-BD95-3DA2E81FE0EF}"/>
              </a:ext>
            </a:extLst>
          </p:cNvPr>
          <p:cNvSpPr/>
          <p:nvPr/>
        </p:nvSpPr>
        <p:spPr>
          <a:xfrm>
            <a:off x="6774931" y="220500"/>
            <a:ext cx="1157164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TUTKIMUS- JA INNOVAATIO-TOIMINTA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D0B5C19D-6847-4809-89BE-F01D6EDA499A}"/>
              </a:ext>
            </a:extLst>
          </p:cNvPr>
          <p:cNvSpPr/>
          <p:nvPr/>
        </p:nvSpPr>
        <p:spPr>
          <a:xfrm>
            <a:off x="8145363" y="325686"/>
            <a:ext cx="1289899" cy="2179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HALLINTO &amp; HANKEHALLINTO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E54404-41FA-8BA8-C7A1-4FF76192F0B0}"/>
              </a:ext>
            </a:extLst>
          </p:cNvPr>
          <p:cNvSpPr/>
          <p:nvPr/>
        </p:nvSpPr>
        <p:spPr>
          <a:xfrm>
            <a:off x="1693691" y="620200"/>
            <a:ext cx="11133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C52A05F-D083-D8CD-2F44-927B8E8917B4}"/>
              </a:ext>
            </a:extLst>
          </p:cNvPr>
          <p:cNvSpPr txBox="1"/>
          <p:nvPr/>
        </p:nvSpPr>
        <p:spPr>
          <a:xfrm>
            <a:off x="8448020" y="2644170"/>
            <a:ext cx="3566772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Hyvinvoinnin &amp; terveyden edistäminen</a:t>
            </a:r>
            <a:endParaRPr lang="fi-FI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>
              <a:spcAft>
                <a:spcPts val="1800"/>
              </a:spcAft>
              <a:buBlip>
                <a:blip r:embed="rId2"/>
              </a:buBlip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Hyvinvointia &amp; terveyttä edistävät vaikuttavat menetelmät ja niihin opastaminen</a:t>
            </a:r>
            <a:r>
              <a:rPr lang="fi-FI" b="1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</a:rPr>
              <a:t> ja niiden käytön tuki</a:t>
            </a:r>
            <a:endParaRPr lang="fi-FI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Osallisuuden edistämisen &amp; johtamisen koordinointi</a:t>
            </a:r>
            <a:endParaRPr lang="fi-FI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6D61541-38C8-A865-390D-6F064D529635}"/>
              </a:ext>
            </a:extLst>
          </p:cNvPr>
          <p:cNvSpPr txBox="1"/>
          <p:nvPr/>
        </p:nvSpPr>
        <p:spPr>
          <a:xfrm>
            <a:off x="9317363" y="1834065"/>
            <a:ext cx="2149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YTIMESSÄ</a:t>
            </a:r>
            <a:r>
              <a:rPr kumimoji="0" lang="fi-FI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:</a:t>
            </a: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CCCDF646-5671-D7E2-91E3-27AB0669209B}"/>
              </a:ext>
            </a:extLst>
          </p:cNvPr>
          <p:cNvGrpSpPr/>
          <p:nvPr/>
        </p:nvGrpSpPr>
        <p:grpSpPr>
          <a:xfrm>
            <a:off x="8706784" y="1806226"/>
            <a:ext cx="429485" cy="369332"/>
            <a:chOff x="7697817" y="1863590"/>
            <a:chExt cx="369332" cy="369332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A3CC28C7-0D5F-41F7-A4EA-7758D20C566A}"/>
                </a:ext>
              </a:extLst>
            </p:cNvPr>
            <p:cNvSpPr/>
            <p:nvPr/>
          </p:nvSpPr>
          <p:spPr>
            <a:xfrm>
              <a:off x="7775849" y="1941622"/>
              <a:ext cx="213268" cy="2132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AEECCF88-8E78-3426-561F-CF90DFBF3F4E}"/>
                </a:ext>
              </a:extLst>
            </p:cNvPr>
            <p:cNvSpPr/>
            <p:nvPr/>
          </p:nvSpPr>
          <p:spPr>
            <a:xfrm>
              <a:off x="7697817" y="1863590"/>
              <a:ext cx="369332" cy="369332"/>
            </a:xfrm>
            <a:prstGeom prst="ellipse">
              <a:avLst/>
            </a:prstGeom>
            <a:noFill/>
            <a:ln w="28575">
              <a:solidFill>
                <a:srgbClr val="FFC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3" name="Suorakulmio 42">
            <a:extLst>
              <a:ext uri="{FF2B5EF4-FFF2-40B4-BE49-F238E27FC236}">
                <a16:creationId xmlns:a16="http://schemas.microsoft.com/office/drawing/2014/main" id="{4D26B54A-4CCA-ED9E-6897-07ED08F584D2}"/>
              </a:ext>
            </a:extLst>
          </p:cNvPr>
          <p:cNvSpPr/>
          <p:nvPr/>
        </p:nvSpPr>
        <p:spPr>
          <a:xfrm>
            <a:off x="1609671" y="3770482"/>
            <a:ext cx="6042880" cy="110799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Haluan tietää, mitä teemme hyvin ja mitä voisimme tehdä paremmin hyvinvoinnin ja osallisuuden edistämiseksi.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FC30666A-F199-03FE-B796-C4835597EB7F}"/>
              </a:ext>
            </a:extLst>
          </p:cNvPr>
          <p:cNvSpPr txBox="1"/>
          <p:nvPr/>
        </p:nvSpPr>
        <p:spPr>
          <a:xfrm>
            <a:off x="412073" y="1278343"/>
            <a:ext cx="4691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600" b="1" i="0" u="none" strike="noStrike" kern="1200" cap="none" spc="0" normalizeH="0" baseline="0" noProof="0">
                <a:ln>
                  <a:noFill/>
                </a:ln>
                <a:solidFill>
                  <a:srgbClr val="FFCF29"/>
                </a:solidFill>
                <a:effectLst/>
                <a:uLnTx/>
                <a:uFillTx/>
                <a:latin typeface="Arial Black" panose="020B0A04020102020204" pitchFamily="34" charset="0"/>
                <a:ea typeface="Inter Black" panose="02000503000000020004" pitchFamily="2" charset="0"/>
                <a:cs typeface="+mn-cs"/>
              </a:rPr>
              <a:t>?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CF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A43541D-3CDE-1F6A-EDDC-9B93FF65F517}"/>
              </a:ext>
            </a:extLst>
          </p:cNvPr>
          <p:cNvSpPr txBox="1"/>
          <p:nvPr/>
        </p:nvSpPr>
        <p:spPr>
          <a:xfrm>
            <a:off x="1609671" y="1361789"/>
            <a:ext cx="6916019" cy="159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800" b="1">
                <a:solidFill>
                  <a:prstClr val="black"/>
                </a:solidFill>
                <a:latin typeface="Arial" panose="020B0604020202020204"/>
              </a:rPr>
              <a:t>MILLOIN OLEN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2800" b="1">
                <a:solidFill>
                  <a:prstClr val="black"/>
                </a:solidFill>
                <a:latin typeface="Arial" panose="020B0604020202020204"/>
              </a:rPr>
              <a:t>YHTEYDESSÄ HYTE- JA OSALLISUUSPALVELUALUEELLE?</a:t>
            </a: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077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8AD30C-458B-579E-CEC7-B487DEBA1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592684"/>
          </a:xfrm>
        </p:spPr>
        <p:txBody>
          <a:bodyPr/>
          <a:lstStyle/>
          <a:p>
            <a:r>
              <a:rPr lang="fi-FI">
                <a:cs typeface="Arial"/>
              </a:rPr>
              <a:t>MISSÄ VIESTIMME, LUE LISÄÄ</a:t>
            </a:r>
            <a:endParaRPr lang="fi-FI"/>
          </a:p>
        </p:txBody>
      </p:sp>
      <p:pic>
        <p:nvPicPr>
          <p:cNvPr id="6" name="Sisällön paikkamerkki 5" descr="Kuva, joka sisältää kohteen symboli, musta, muotoilu&#10;&#10;Kuvaus luotu automaattisesti">
            <a:extLst>
              <a:ext uri="{FF2B5EF4-FFF2-40B4-BE49-F238E27FC236}">
                <a16:creationId xmlns:a16="http://schemas.microsoft.com/office/drawing/2014/main" id="{A4F35292-C442-B4F7-A3E5-61355C5E0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6283" y="4726941"/>
            <a:ext cx="1954781" cy="1954781"/>
          </a:xfr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295B6B-418D-5E82-3806-B489E41E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24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2A20576-4CE5-8478-8D99-CE862172AF10}"/>
              </a:ext>
            </a:extLst>
          </p:cNvPr>
          <p:cNvSpPr txBox="1"/>
          <p:nvPr/>
        </p:nvSpPr>
        <p:spPr>
          <a:xfrm>
            <a:off x="945173" y="1719151"/>
            <a:ext cx="7238999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b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HYTE kotisivut 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3"/>
              </a:rPr>
              <a:t>https://hyte.pshyvinvointialue.fi/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</a:t>
            </a:r>
            <a:r>
              <a:rPr lang="fi-FI">
                <a:effectLst/>
              </a:rPr>
              <a:t>(mm. uutiskirjeet, blogit ja tiesitkö, </a:t>
            </a:r>
            <a:r>
              <a:rPr lang="fi-FI" err="1">
                <a:effectLst/>
              </a:rPr>
              <a:t>että..tekstit</a:t>
            </a:r>
            <a:r>
              <a:rPr lang="fi-FI">
                <a:effectLst/>
              </a:rPr>
              <a:t>)</a:t>
            </a:r>
            <a:endParaRPr lang="fi-FI"/>
          </a:p>
          <a:p>
            <a:endParaRPr lang="fi-FI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r>
              <a:rPr lang="fi-FI" b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Somekanavissa</a:t>
            </a: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4"/>
              </a:rPr>
              <a:t>Facebook 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Pohjois-Savon HYTE sekä </a:t>
            </a: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5"/>
              </a:rPr>
              <a:t>AKE verkosto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ja  </a:t>
            </a:r>
            <a:r>
              <a:rPr lang="fi-FI">
                <a:hlinkClick r:id="rId6" tooltip="https://eur04.safelinks.protection.outlook.com/?url=https%3a%2f%2fwww.facebook.com%2fpohjoissavoneptmt&amp;data=05%7c01%7cmarika.latti%40pshyvinvointialue.fi%7cb3146ba3394f4c0baf5308dbdc628b39%7cc8ec9329b3c3489a92270f70d232e4fa%7c0%7c0%7c638346088027470303%7cunknown%7ctwfpbgzsb3d8eyjwijoimc4wljawmdailcjqijoiv2lumziilcjbtii6ik1hawwilcjxvci6mn0%3d%7c3000%7c%7c%7c&amp;sdata=sh0uyz%2bo2dgsk5%2bpjtj%2bzhbx%2fgbhfrabliecawis1uc%3d&amp;reserved=0"/>
              </a:rPr>
              <a:t>Pohjois-</a:t>
            </a:r>
            <a:r>
              <a:rPr lang="fi-FI" err="1">
                <a:hlinkClick r:id="rId6" tooltip="https://eur04.safelinks.protection.outlook.com/?url=https%3a%2f%2fwww.facebook.com%2fpohjoissavoneptmt&amp;data=05%7c01%7cmarika.latti%40pshyvinvointialue.fi%7cb3146ba3394f4c0baf5308dbdc628b39%7cc8ec9329b3c3489a92270f70d232e4fa%7c0%7c0%7c638346088027470303%7cunknown%7ctwfpbgzsb3d8eyjwijoimc4wljawmdailcjqijoiv2lumziilcjbtii6ik1hawwilcjxvci6mn0%3d%7c3000%7c%7c%7c&amp;sdata=sh0uyz%2bo2dgsk5%2bpjtj%2bzhbx%2fgbhfrabliecawis1uc%3d&amp;reserved=0"/>
              </a:rPr>
              <a:t>savon</a:t>
            </a:r>
            <a:r>
              <a:rPr lang="fi-FI">
                <a:hlinkClick r:id="rId6" tooltip="https://eur04.safelinks.protection.outlook.com/?url=https%3a%2f%2fwww.facebook.com%2fpohjoissavoneptmt&amp;data=05%7c01%7cmarika.latti%40pshyvinvointialue.fi%7cb3146ba3394f4c0baf5308dbdc628b39%7cc8ec9329b3c3489a92270f70d232e4fa%7c0%7c0%7c638346088027470303%7cunknown%7ctwfpbgzsb3d8eyjwijoimc4wljawmdailcjqijoiv2lumziilcjbtii6ik1hawwilcjxvci6mn0%3d%7c3000%7c%7c%7c&amp;sdata=sh0uyz%2bo2dgsk5%2bpjtj%2bzhbx%2fgbhfrabliecawis1uc%3d&amp;reserved=0"/>
              </a:rPr>
              <a:t> ehkäisevä mielenterveys- ja päihdetyö</a:t>
            </a:r>
            <a:r>
              <a:rPr lang="fi-FI">
                <a:effectLst/>
              </a:rPr>
              <a:t> </a:t>
            </a:r>
            <a:endParaRPr lang="fi-FI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7"/>
              </a:rPr>
              <a:t>Instagram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@pohjoissavonhyte</a:t>
            </a: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X (Twitter) @PSHYTE1</a:t>
            </a:r>
          </a:p>
          <a:p>
            <a:endParaRPr lang="fi-FI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8"/>
              </a:rPr>
              <a:t>Uutiskirje – </a:t>
            </a:r>
            <a:r>
              <a:rPr lang="fi-FI" b="0" i="0">
                <a:solidFill>
                  <a:srgbClr val="313131"/>
                </a:solidFill>
                <a:effectLst/>
                <a:latin typeface="Segoe UI" panose="020B0502040204020203" pitchFamily="34" charset="0"/>
                <a:hlinkClick r:id="rId8"/>
              </a:rPr>
              <a:t>Pohjois-Savon HYTE 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8"/>
              </a:rPr>
              <a:t>tilaa täältä </a:t>
            </a:r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 (Hyvinvointialueen Pulssissa henkilöstön uutiskirjeet)</a:t>
            </a:r>
          </a:p>
          <a:p>
            <a:endParaRPr lang="fi-FI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  <a:hlinkClick r:id="rId9"/>
              </a:rPr>
              <a:t>Hyvinvointia arkeen HYTE esite</a:t>
            </a:r>
            <a:endParaRPr lang="fi-FI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r>
              <a:rPr lang="fi-FI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Suoraan verkostojen kautta ja kohdennetusti toimialoille.</a:t>
            </a:r>
          </a:p>
          <a:p>
            <a:endParaRPr lang="fi-FI">
              <a:latin typeface="Inter" panose="02000503000000020004" pitchFamily="2" charset="0"/>
              <a:ea typeface="Inter" panose="02000503000000020004" pitchFamily="2" charset="0"/>
              <a:cs typeface="Arial"/>
            </a:endParaRPr>
          </a:p>
          <a:p>
            <a:r>
              <a:rPr lang="fi-FI" b="1">
                <a:latin typeface="Inter" panose="02000503000000020004" pitchFamily="2" charset="0"/>
                <a:ea typeface="Inter" panose="02000503000000020004" pitchFamily="2" charset="0"/>
                <a:cs typeface="Arial"/>
              </a:rPr>
              <a:t>Ota yhteyttä ja kysy lisää!</a:t>
            </a:r>
          </a:p>
        </p:txBody>
      </p:sp>
      <p:pic>
        <p:nvPicPr>
          <p:cNvPr id="4" name="Kuva 3" descr="Kuva, joka sisältää kohteen teksti, juliste, keltainen, graafinen suunnittelu&#10;&#10;Kuvaus luotu automaattisesti">
            <a:hlinkClick r:id="rId9"/>
            <a:extLst>
              <a:ext uri="{FF2B5EF4-FFF2-40B4-BE49-F238E27FC236}">
                <a16:creationId xmlns:a16="http://schemas.microsoft.com/office/drawing/2014/main" id="{7AE89574-8A86-4D4D-C2F2-B10A7FE49D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74" y="1532427"/>
            <a:ext cx="3179877" cy="30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2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25C6400-7AEA-394A-106F-544836AABB66}"/>
              </a:ext>
            </a:extLst>
          </p:cNvPr>
          <p:cNvSpPr/>
          <p:nvPr/>
        </p:nvSpPr>
        <p:spPr>
          <a:xfrm>
            <a:off x="5968891" y="1615732"/>
            <a:ext cx="6076412" cy="4520908"/>
          </a:xfrm>
          <a:prstGeom prst="roundRect">
            <a:avLst/>
          </a:prstGeom>
          <a:solidFill>
            <a:srgbClr val="E3E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CF8AB2-DC16-6849-7F1E-5B415356EC0B}"/>
              </a:ext>
            </a:extLst>
          </p:cNvPr>
          <p:cNvSpPr/>
          <p:nvPr/>
        </p:nvSpPr>
        <p:spPr>
          <a:xfrm>
            <a:off x="47986" y="1615732"/>
            <a:ext cx="5866143" cy="4520908"/>
          </a:xfrm>
          <a:prstGeom prst="roundRect">
            <a:avLst/>
          </a:prstGeom>
          <a:solidFill>
            <a:srgbClr val="FFDA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792BD67-B3EB-15E3-E424-6A3D815D28F8}"/>
              </a:ext>
            </a:extLst>
          </p:cNvPr>
          <p:cNvSpPr/>
          <p:nvPr/>
        </p:nvSpPr>
        <p:spPr>
          <a:xfrm>
            <a:off x="1607310" y="1297067"/>
            <a:ext cx="2979491" cy="603543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FFDA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fi-FI" b="1">
                <a:solidFill>
                  <a:schemeClr val="tx2"/>
                </a:solidFill>
              </a:rPr>
              <a:t>HYTE – ja osallisuus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D5D967-C7E8-476E-A6A2-25B49584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25</a:t>
            </a:fld>
            <a:endParaRPr lang="fi-FI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D182A7E-C0F8-C9E9-854C-5427A7915A63}"/>
              </a:ext>
            </a:extLst>
          </p:cNvPr>
          <p:cNvSpPr/>
          <p:nvPr/>
        </p:nvSpPr>
        <p:spPr>
          <a:xfrm>
            <a:off x="7847176" y="1313961"/>
            <a:ext cx="2319842" cy="603543"/>
          </a:xfrm>
          <a:prstGeom prst="roundRect">
            <a:avLst/>
          </a:prstGeom>
          <a:solidFill>
            <a:schemeClr val="bg1"/>
          </a:solidFill>
          <a:ln w="47625">
            <a:solidFill>
              <a:srgbClr val="E3E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fi-FI" b="1">
                <a:solidFill>
                  <a:schemeClr val="tx2"/>
                </a:solidFill>
              </a:rPr>
              <a:t>HANKKEET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95A1200-926A-5B83-A4F4-08B6114BB56D}"/>
              </a:ext>
            </a:extLst>
          </p:cNvPr>
          <p:cNvSpPr/>
          <p:nvPr/>
        </p:nvSpPr>
        <p:spPr>
          <a:xfrm>
            <a:off x="211913" y="2058036"/>
            <a:ext cx="2685726" cy="93766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Säde Rytkönen</a:t>
            </a:r>
            <a:r>
              <a:rPr lang="fi-FI" sz="120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vs. HYTE- ja osallisuuspäällikkö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044 717 6370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sade.rytkonen@pshyvinvointialue.fi</a:t>
            </a:r>
          </a:p>
        </p:txBody>
      </p:sp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D022679D-7133-2190-47FC-CDB8E0191075}"/>
              </a:ext>
            </a:extLst>
          </p:cNvPr>
          <p:cNvSpPr/>
          <p:nvPr/>
        </p:nvSpPr>
        <p:spPr>
          <a:xfrm>
            <a:off x="2981057" y="3100738"/>
            <a:ext cx="2696179" cy="109825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Marika Lätti, </a:t>
            </a:r>
            <a:r>
              <a:rPr lang="fi-FI" sz="1200">
                <a:solidFill>
                  <a:schemeClr val="tx2"/>
                </a:solidFill>
              </a:rPr>
              <a:t>hyvinvointikoordinaattori, ravitsemus, liikunta, uni, seksuaaliterveys, suun terveys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040 809 2873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marika.latti@pshyvinvointialue.fi</a:t>
            </a: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1CB9BD21-CE0F-1813-2817-417C445BB1CD}"/>
              </a:ext>
            </a:extLst>
          </p:cNvPr>
          <p:cNvSpPr/>
          <p:nvPr/>
        </p:nvSpPr>
        <p:spPr>
          <a:xfrm>
            <a:off x="3024748" y="2033955"/>
            <a:ext cx="2696179" cy="96175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tx2"/>
              </a:solidFill>
            </a:endParaRPr>
          </a:p>
          <a:p>
            <a:pPr algn="ctr"/>
            <a:r>
              <a:rPr lang="fi-FI" sz="1200" b="1">
                <a:solidFill>
                  <a:schemeClr val="tx2"/>
                </a:solidFill>
              </a:rPr>
              <a:t>Mirkka Tulokas,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hallintosihteeri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044 717 9331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mirkka.tulokas@pshyvinvointialue.fi</a:t>
            </a:r>
          </a:p>
          <a:p>
            <a:pPr algn="ctr"/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FB0E6A59-E497-9ADC-7728-108C9F64D5FB}"/>
              </a:ext>
            </a:extLst>
          </p:cNvPr>
          <p:cNvSpPr/>
          <p:nvPr/>
        </p:nvSpPr>
        <p:spPr>
          <a:xfrm>
            <a:off x="181937" y="3071061"/>
            <a:ext cx="2696179" cy="1098252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Helena Törmi,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ehkäisevän mielenterveys- ja päihdetyön koordinaattori, yksinäisyys,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044 717 6878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helena.tormi@pshyvinvointialue.fi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AAAC4B64-4431-8460-D3D2-2F7FB2DEFFEC}"/>
              </a:ext>
            </a:extLst>
          </p:cNvPr>
          <p:cNvSpPr/>
          <p:nvPr/>
        </p:nvSpPr>
        <p:spPr>
          <a:xfrm>
            <a:off x="146697" y="4281463"/>
            <a:ext cx="2696179" cy="124636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Merja Kaija,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vs. hyvinvointikoordinaattori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Väkivalta, kaatumisenehkäisy ja kiusaamisen ehkäisy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044 461 0488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merja.kaija@pshyvinvointialue.fi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FCBA35C-2936-B95E-D16E-58DD06F0B5C1}"/>
              </a:ext>
            </a:extLst>
          </p:cNvPr>
          <p:cNvSpPr/>
          <p:nvPr/>
        </p:nvSpPr>
        <p:spPr>
          <a:xfrm>
            <a:off x="2947965" y="4311214"/>
            <a:ext cx="2696179" cy="1216613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Sirpa Kononen, 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Järjestösihteeri, avustukset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ja järjestöyhteistyö</a:t>
            </a:r>
            <a:br>
              <a:rPr lang="fi-FI" sz="1200"/>
            </a:br>
            <a:r>
              <a:rPr lang="fi-FI" sz="1200">
                <a:solidFill>
                  <a:schemeClr val="tx2"/>
                </a:solidFill>
              </a:rPr>
              <a:t>044 717 6665</a:t>
            </a:r>
            <a:br>
              <a:rPr lang="fi-FI" sz="1200"/>
            </a:br>
            <a:r>
              <a:rPr lang="fi-FI" sz="1200">
                <a:solidFill>
                  <a:schemeClr val="tx2"/>
                </a:solidFill>
              </a:rPr>
              <a:t>sirpa.kononen@pshyvinvointialue.fi</a:t>
            </a:r>
            <a:endParaRPr lang="fi-FI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7239385-7E85-83E9-F4B8-F5E8D9756591}"/>
              </a:ext>
            </a:extLst>
          </p:cNvPr>
          <p:cNvSpPr/>
          <p:nvPr/>
        </p:nvSpPr>
        <p:spPr>
          <a:xfrm>
            <a:off x="7598726" y="2044660"/>
            <a:ext cx="2878285" cy="93766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Lilli Martikainen, </a:t>
            </a:r>
            <a:endParaRPr lang="fi-FI">
              <a:solidFill>
                <a:schemeClr val="tx2"/>
              </a:solidFill>
            </a:endParaRPr>
          </a:p>
          <a:p>
            <a:pPr algn="ctr"/>
            <a:r>
              <a:rPr lang="fi-FI" sz="1200">
                <a:solidFill>
                  <a:schemeClr val="tx2"/>
                </a:solidFill>
              </a:rPr>
              <a:t>projektipäällikkö</a:t>
            </a:r>
            <a:br>
              <a:rPr lang="fi-FI" sz="1200"/>
            </a:br>
            <a:r>
              <a:rPr lang="fi-FI" sz="1200">
                <a:solidFill>
                  <a:schemeClr val="tx2"/>
                </a:solidFill>
              </a:rPr>
              <a:t>044 717 4171</a:t>
            </a:r>
            <a:br>
              <a:rPr lang="fi-FI" sz="1200"/>
            </a:br>
            <a:r>
              <a:rPr lang="fi-FI" sz="1200">
                <a:solidFill>
                  <a:schemeClr val="tx2"/>
                </a:solidFill>
              </a:rPr>
              <a:t>lilli.martikainen@pshyvinvointialue.fi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05F31347-14D9-3CD3-D7DB-F6F69731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16" y="418243"/>
            <a:ext cx="7665720" cy="431223"/>
          </a:xfrm>
        </p:spPr>
        <p:txBody>
          <a:bodyPr>
            <a:normAutofit fontScale="90000"/>
          </a:bodyPr>
          <a:lstStyle/>
          <a:p>
            <a:r>
              <a:rPr lang="fi-FI">
                <a:solidFill>
                  <a:schemeClr val="tx1"/>
                </a:solidFill>
              </a:rPr>
              <a:t>HYTE- ja osallisuuspalvelualueen työntekijät 16.1.2024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E9CEC73-710F-A870-78D9-48FEB184326F}"/>
              </a:ext>
            </a:extLst>
          </p:cNvPr>
          <p:cNvSpPr/>
          <p:nvPr/>
        </p:nvSpPr>
        <p:spPr>
          <a:xfrm>
            <a:off x="6096001" y="3075329"/>
            <a:ext cx="2945384" cy="93766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Katja Nenonen,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yhteisöluotsi, läntinen alue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044 4610291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katja.nenonen@pshyvinvointialue.fi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70D44BF6-DFEA-9749-80A9-94EAFE93801D}"/>
              </a:ext>
            </a:extLst>
          </p:cNvPr>
          <p:cNvSpPr/>
          <p:nvPr/>
        </p:nvSpPr>
        <p:spPr>
          <a:xfrm>
            <a:off x="9113135" y="4167648"/>
            <a:ext cx="2877406" cy="937670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b="1">
              <a:solidFill>
                <a:schemeClr val="tx2"/>
              </a:solidFill>
            </a:endParaRPr>
          </a:p>
          <a:p>
            <a:pPr algn="ctr"/>
            <a:r>
              <a:rPr lang="fi-FI" sz="1200" b="1">
                <a:solidFill>
                  <a:schemeClr val="tx2"/>
                </a:solidFill>
              </a:rPr>
              <a:t>Elisa Soikkola</a:t>
            </a:r>
            <a:r>
              <a:rPr lang="fi-FI" sz="120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yhteisöluotsi,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keskinen ja koillinen alue 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044 4610 289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elisa.soikkola@pshyvinvointialue.fi</a:t>
            </a:r>
          </a:p>
          <a:p>
            <a:pPr algn="ctr"/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9A2460DD-20E4-1896-B25A-0753C7CBC91B}"/>
              </a:ext>
            </a:extLst>
          </p:cNvPr>
          <p:cNvSpPr/>
          <p:nvPr/>
        </p:nvSpPr>
        <p:spPr>
          <a:xfrm>
            <a:off x="6096000" y="4167649"/>
            <a:ext cx="2912046" cy="93766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>
                <a:solidFill>
                  <a:schemeClr val="tx2"/>
                </a:solidFill>
              </a:rPr>
              <a:t>Heidi Hartikainen,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yhteisöluotsi, eteläinen alue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041 730 773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heidi.hartikainen@pshyvinvointialue.fi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8CC5B818-9D18-C8E2-9FFF-61BB519D885C}"/>
              </a:ext>
            </a:extLst>
          </p:cNvPr>
          <p:cNvSpPr/>
          <p:nvPr/>
        </p:nvSpPr>
        <p:spPr>
          <a:xfrm>
            <a:off x="9131134" y="3080429"/>
            <a:ext cx="2860564" cy="93703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err="1">
                <a:solidFill>
                  <a:schemeClr val="tx2"/>
                </a:solidFill>
              </a:rPr>
              <a:t>Sarijaana</a:t>
            </a:r>
            <a:r>
              <a:rPr lang="fi-FI" sz="1200" b="1">
                <a:solidFill>
                  <a:schemeClr val="tx2"/>
                </a:solidFill>
              </a:rPr>
              <a:t> Valkola, </a:t>
            </a:r>
          </a:p>
          <a:p>
            <a:pPr algn="ctr"/>
            <a:r>
              <a:rPr lang="fi-FI" sz="1200">
                <a:solidFill>
                  <a:schemeClr val="tx2"/>
                </a:solidFill>
              </a:rPr>
              <a:t>yhteisöluotsi, pohjoinen alue 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044 4610 290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sarijaana.valkola@pshyvinvointialue.fi</a:t>
            </a:r>
          </a:p>
        </p:txBody>
      </p:sp>
    </p:spTree>
    <p:extLst>
      <p:ext uri="{BB962C8B-B14F-4D97-AF65-F5344CB8AC3E}">
        <p14:creationId xmlns:p14="http://schemas.microsoft.com/office/powerpoint/2010/main" val="27831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uu ihmis kuva">
            <a:extLst>
              <a:ext uri="{FF2B5EF4-FFF2-40B4-BE49-F238E27FC236}">
                <a16:creationId xmlns:a16="http://schemas.microsoft.com/office/drawing/2014/main" id="{59D75AC4-F74D-F801-5304-4E83223E9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835" b="-1"/>
          <a:stretch/>
        </p:blipFill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noFill/>
        </p:spPr>
      </p:pic>
      <p:sp>
        <p:nvSpPr>
          <p:cNvPr id="6" name="Otsikko 2">
            <a:extLst>
              <a:ext uri="{FF2B5EF4-FFF2-40B4-BE49-F238E27FC236}">
                <a16:creationId xmlns:a16="http://schemas.microsoft.com/office/drawing/2014/main" id="{ECCE2E94-5EA7-E566-1D2C-D8D89827DC18}"/>
              </a:ext>
            </a:extLst>
          </p:cNvPr>
          <p:cNvSpPr txBox="1">
            <a:spLocks/>
          </p:cNvSpPr>
          <p:nvPr/>
        </p:nvSpPr>
        <p:spPr>
          <a:xfrm>
            <a:off x="6602741" y="882869"/>
            <a:ext cx="4599785" cy="1472950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fi-FI" sz="3600" b="1" kern="1200">
                <a:latin typeface="+mj-lt"/>
                <a:ea typeface="+mj-ea"/>
                <a:cs typeface="+mj-cs"/>
              </a:rPr>
              <a:t>Mitä on HYTE?</a:t>
            </a:r>
          </a:p>
          <a:p>
            <a:pPr algn="l">
              <a:spcAft>
                <a:spcPts val="600"/>
              </a:spcAft>
            </a:pPr>
            <a:br>
              <a:rPr lang="fi-FI" sz="2300" b="1" kern="1200">
                <a:latin typeface="+mj-lt"/>
                <a:ea typeface="+mj-ea"/>
                <a:cs typeface="+mj-cs"/>
              </a:rPr>
            </a:br>
            <a:r>
              <a:rPr lang="fi-FI" sz="2300" b="1" kern="1200">
                <a:latin typeface="+mj-lt"/>
                <a:ea typeface="+mj-ea"/>
                <a:cs typeface="+mj-cs"/>
              </a:rPr>
              <a:t>HYTE = Hyvinvoinnin ja terveyden edistäminen</a:t>
            </a:r>
          </a:p>
        </p:txBody>
      </p:sp>
      <p:sp>
        <p:nvSpPr>
          <p:cNvPr id="8" name="Alaotsikko 3">
            <a:extLst>
              <a:ext uri="{FF2B5EF4-FFF2-40B4-BE49-F238E27FC236}">
                <a16:creationId xmlns:a16="http://schemas.microsoft.com/office/drawing/2014/main" id="{56F489C8-1DAF-A56C-E1E9-75F933BF8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1" y="2702660"/>
            <a:ext cx="4599785" cy="3474302"/>
          </a:xfrm>
        </p:spPr>
        <p:txBody>
          <a:bodyPr vert="horz" lIns="0" tIns="0" rIns="0" bIns="0" rtlCol="0" anchor="t" anchorCtr="0">
            <a:normAutofit/>
          </a:bodyPr>
          <a:lstStyle/>
          <a:p>
            <a:pPr marL="0" indent="0">
              <a:buNone/>
            </a:pPr>
            <a:r>
              <a:rPr lang="fi-FI" sz="2000" b="0" i="0">
                <a:effectLst/>
              </a:rPr>
              <a:t>Vastuu pohjoissavolaisten hyvinvoinnin edistämisestä on alueen kunnilla ja </a:t>
            </a:r>
            <a:r>
              <a:rPr lang="fi-FI" sz="2000" b="1" i="0">
                <a:effectLst/>
              </a:rPr>
              <a:t>hyvinvointialueella </a:t>
            </a:r>
            <a:r>
              <a:rPr lang="fi-FI" sz="2000" b="0" i="0">
                <a:effectLst/>
              </a:rPr>
              <a:t>yhteisesti.</a:t>
            </a:r>
            <a:endParaRPr lang="fi-FI" sz="2000"/>
          </a:p>
          <a:p>
            <a:pPr marL="0" indent="0">
              <a:buNone/>
            </a:pPr>
            <a:r>
              <a:rPr lang="fi-FI" sz="2000" b="0" i="0">
                <a:effectLst/>
              </a:rPr>
              <a:t>Pohjois-Savon HYTE- ja osallisuuspalvelualue vastaa </a:t>
            </a:r>
            <a:r>
              <a:rPr lang="fi-FI" sz="2000" b="1" i="0">
                <a:effectLst/>
              </a:rPr>
              <a:t>hyvinvoinnin ja terveyden edistämisen (HYTE) ja osallisuuden koordinoinnista </a:t>
            </a:r>
            <a:r>
              <a:rPr lang="fi-FI" sz="2000" b="0" i="0">
                <a:effectLst/>
              </a:rPr>
              <a:t>Pohjois-Savon alueella.</a:t>
            </a:r>
            <a:endParaRPr lang="fi-FI" sz="2000">
              <a:cs typeface="Arial"/>
            </a:endParaRP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85D98A6-A613-C597-1D43-F59CA375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6269" y="6316597"/>
            <a:ext cx="2743200" cy="365125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CCD26548-A701-4132-A0A2-A9B09A70FF4B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251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FBD847-E37F-646C-BA26-D238240F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30" y="1024567"/>
            <a:ext cx="4254232" cy="515039"/>
          </a:xfrm>
        </p:spPr>
        <p:txBody>
          <a:bodyPr>
            <a:normAutofit fontScale="90000"/>
          </a:bodyPr>
          <a:lstStyle/>
          <a:p>
            <a:r>
              <a:rPr lang="fi-FI" b="1"/>
              <a:t>Kouluterveyskysely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FA55163-E4BE-51E8-1EDD-79EC6E104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6" y="499064"/>
            <a:ext cx="5692416" cy="5692416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EC956E5-D396-47AB-F7D0-8E2247D07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0130" y="1682827"/>
            <a:ext cx="4992687" cy="4343400"/>
          </a:xfrm>
        </p:spPr>
        <p:txBody>
          <a:bodyPr>
            <a:normAutofit fontScale="85000" lnSpcReduction="10000"/>
          </a:bodyPr>
          <a:lstStyle/>
          <a:p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Kouluterveyskysely on Terveyden ja hyvinvoinnin laitoksen (THL) toteuttama koko maan kattava väestötutkimus, jolla kerätään tietoa lasten ja nuorten hyvinvoinnista, terveydestä, koulunkäynnistä ja opiskelusta, osallisuudesta sekä avun saannista ja palveluista. </a:t>
            </a:r>
          </a:p>
          <a:p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Tutkimus toteutetaan joka toinen vuosi ja vastaajina ovat 4. ja 5. luokan oppilaat, 8. ja 9. luokan oppilaat sekä lukioiden 1. ja 2. vuoden opiskelijat ja ammatillisen oppilaitoksen alle 21-vuotiaat 1. ja 2. vuoden opiskelijat. </a:t>
            </a:r>
          </a:p>
          <a:p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Pohjois-Savon aineiston kattavuus oli </a:t>
            </a:r>
          </a:p>
          <a:p>
            <a:pPr marL="285750" indent="-285750">
              <a:buFontTx/>
              <a:buChar char="-"/>
            </a:pPr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78% (4104 hlöä) 4. ja 5. luokan, </a:t>
            </a:r>
          </a:p>
          <a:p>
            <a:pPr marL="285750" indent="-285750">
              <a:buFontTx/>
              <a:buChar char="-"/>
            </a:pPr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72% (3656 hlöä) 8. ja 9.luokan, </a:t>
            </a:r>
          </a:p>
          <a:p>
            <a:pPr marL="285750" indent="-285750">
              <a:buFontTx/>
              <a:buChar char="-"/>
            </a:pPr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72% (1878) lukion 1. ja 2. vuoden opiskelijoiden ja </a:t>
            </a:r>
          </a:p>
          <a:p>
            <a:pPr marL="285750" indent="-285750">
              <a:buFontTx/>
              <a:buChar char="-"/>
            </a:pPr>
            <a:r>
              <a:rPr lang="fi-FI" sz="1800" b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36% (1167) ammatillisten opiskelijoiden osalta. </a:t>
            </a:r>
          </a:p>
          <a:p>
            <a:r>
              <a:rPr lang="fi-FI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Kouluterveyskysely (THL) </a:t>
            </a:r>
            <a:r>
              <a:rPr lang="fi-FI" sz="1800" b="0" i="0" u="sng" strike="noStrike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3"/>
              </a:rPr>
              <a:t>Kouluterveyskysely - THL</a:t>
            </a:r>
            <a:r>
              <a:rPr lang="fi-FI" sz="1800" b="0" i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 </a:t>
            </a:r>
            <a:endParaRPr lang="fi-FI" sz="1800" b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5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18EB7F8-F998-4B3D-A437-F81FDAA81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26548-A701-4132-A0A2-A9B09A70FF4B}" type="slidenum">
              <a:rPr kumimoji="0" lang="fi-FI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 SemiBold" panose="020005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 SemiBold" panose="02000503000000020004" pitchFamily="2" charset="0"/>
              <a:cs typeface="+mn-cs"/>
            </a:endParaRPr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4FFDCDAF-2781-4573-8547-7B1D8B753EDD}"/>
              </a:ext>
            </a:extLst>
          </p:cNvPr>
          <p:cNvSpPr/>
          <p:nvPr/>
        </p:nvSpPr>
        <p:spPr>
          <a:xfrm>
            <a:off x="309758" y="435943"/>
            <a:ext cx="1230873" cy="1077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ASIANTUNTIJAT</a:t>
            </a:r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0C57B3D8-81FA-47F1-9327-18EEE846386E}"/>
              </a:ext>
            </a:extLst>
          </p:cNvPr>
          <p:cNvSpPr/>
          <p:nvPr/>
        </p:nvSpPr>
        <p:spPr>
          <a:xfrm>
            <a:off x="1753899" y="328221"/>
            <a:ext cx="976309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HYTE &amp; OSALLISUUS</a:t>
            </a:r>
          </a:p>
        </p:txBody>
      </p:sp>
      <p:sp>
        <p:nvSpPr>
          <p:cNvPr id="45" name="Suorakulmio 44">
            <a:extLst>
              <a:ext uri="{FF2B5EF4-FFF2-40B4-BE49-F238E27FC236}">
                <a16:creationId xmlns:a16="http://schemas.microsoft.com/office/drawing/2014/main" id="{86B4294A-FBE0-4D6E-9EFF-224CC0D3A48C}"/>
              </a:ext>
            </a:extLst>
          </p:cNvPr>
          <p:cNvSpPr/>
          <p:nvPr/>
        </p:nvSpPr>
        <p:spPr>
          <a:xfrm>
            <a:off x="2943476" y="328221"/>
            <a:ext cx="1227526" cy="2154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TIETO- JA LAITEHALLINTO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78A24CFF-9EF3-4A92-A4F2-2AD9F7CA0F32}"/>
              </a:ext>
            </a:extLst>
          </p:cNvPr>
          <p:cNvSpPr/>
          <p:nvPr/>
        </p:nvSpPr>
        <p:spPr>
          <a:xfrm>
            <a:off x="4384270" y="435943"/>
            <a:ext cx="1157164" cy="1077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KEHITTÄMINEN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3C4E947A-FEE3-4EEA-905B-5B86D994F1D1}"/>
              </a:ext>
            </a:extLst>
          </p:cNvPr>
          <p:cNvSpPr/>
          <p:nvPr/>
        </p:nvSpPr>
        <p:spPr>
          <a:xfrm>
            <a:off x="5754702" y="435943"/>
            <a:ext cx="806961" cy="1077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KOULUTUS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F8EFCFFB-1ED8-484C-BD95-3DA2E81FE0EF}"/>
              </a:ext>
            </a:extLst>
          </p:cNvPr>
          <p:cNvSpPr/>
          <p:nvPr/>
        </p:nvSpPr>
        <p:spPr>
          <a:xfrm>
            <a:off x="6774931" y="220500"/>
            <a:ext cx="1157164" cy="32316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TUTKIMUS- JA INNOVAATIO-TOIMINTA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D0B5C19D-6847-4809-89BE-F01D6EDA499A}"/>
              </a:ext>
            </a:extLst>
          </p:cNvPr>
          <p:cNvSpPr/>
          <p:nvPr/>
        </p:nvSpPr>
        <p:spPr>
          <a:xfrm>
            <a:off x="8145363" y="325686"/>
            <a:ext cx="1289899" cy="21797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none" spc="300" normalizeH="0" baseline="0" noProof="0">
                <a:ln>
                  <a:noFill/>
                </a:ln>
                <a:solidFill>
                  <a:srgbClr val="C2C2C2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+mn-cs"/>
              </a:rPr>
              <a:t>HALLINTO &amp; HANKEHALLINTO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E54404-41FA-8BA8-C7A1-4FF76192F0B0}"/>
              </a:ext>
            </a:extLst>
          </p:cNvPr>
          <p:cNvSpPr/>
          <p:nvPr/>
        </p:nvSpPr>
        <p:spPr>
          <a:xfrm>
            <a:off x="1693691" y="620200"/>
            <a:ext cx="1113304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C52A05F-D083-D8CD-2F44-927B8E8917B4}"/>
              </a:ext>
            </a:extLst>
          </p:cNvPr>
          <p:cNvSpPr txBox="1"/>
          <p:nvPr/>
        </p:nvSpPr>
        <p:spPr>
          <a:xfrm>
            <a:off x="309758" y="1548429"/>
            <a:ext cx="5935594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I OSALLISUUDEN VAHVISTUMINEN JA YKSINÄISYYDEN VÄHENTÄMINEN </a:t>
            </a:r>
            <a:endParaRPr kumimoji="0" lang="fi-FI" sz="18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Lapset ja nuoret kokevat olevansa osa yhteisöjään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Kuntalaisia osallistavat ja vaikutusmahdollisuuksia lisäävät toimintatavat ovat käytössä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Kukaan ei koe itseään yksinäiseksi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II VANHEMMUUS VAHVISTUU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Toimiva parisuhde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Vanhemmuustaidot vahvistuvat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Vanhempien oma jaksaminen vahvistuu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III ITSESTÄ HUOLEHTIMISEN JA TERVEELLISTEN ELINTAPOJEN EDISTÄMINEN</a:t>
            </a: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Ruokasuositusten mukaiset ruokatottumukset toteutuvat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Tervehampaiset lapset ja nuoret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Nuoret nukkuvat riittävästi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Terveyttä edistävä liikunta lisääntyy (erit. 2.aste, matalan koulutustason naiset, ikäihmiset)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Oppimistaidot vahvistuvat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Yhä useampi osallistuu kohdunkaulan syövän seulontoihin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Raskaudenkeskeytykset vähenevät</a:t>
            </a:r>
          </a:p>
        </p:txBody>
      </p:sp>
      <p:grpSp>
        <p:nvGrpSpPr>
          <p:cNvPr id="18" name="Ryhmä 17">
            <a:extLst>
              <a:ext uri="{FF2B5EF4-FFF2-40B4-BE49-F238E27FC236}">
                <a16:creationId xmlns:a16="http://schemas.microsoft.com/office/drawing/2014/main" id="{CCCDF646-5671-D7E2-91E3-27AB0669209B}"/>
              </a:ext>
            </a:extLst>
          </p:cNvPr>
          <p:cNvGrpSpPr/>
          <p:nvPr/>
        </p:nvGrpSpPr>
        <p:grpSpPr>
          <a:xfrm>
            <a:off x="442495" y="829473"/>
            <a:ext cx="429485" cy="369332"/>
            <a:chOff x="7697817" y="1863590"/>
            <a:chExt cx="369332" cy="369332"/>
          </a:xfrm>
        </p:grpSpPr>
        <p:sp>
          <p:nvSpPr>
            <p:cNvPr id="20" name="Ellipsi 19">
              <a:extLst>
                <a:ext uri="{FF2B5EF4-FFF2-40B4-BE49-F238E27FC236}">
                  <a16:creationId xmlns:a16="http://schemas.microsoft.com/office/drawing/2014/main" id="{A3CC28C7-0D5F-41F7-A4EA-7758D20C566A}"/>
                </a:ext>
              </a:extLst>
            </p:cNvPr>
            <p:cNvSpPr/>
            <p:nvPr/>
          </p:nvSpPr>
          <p:spPr>
            <a:xfrm>
              <a:off x="7775849" y="1941622"/>
              <a:ext cx="213268" cy="21326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Ellipsi 20">
              <a:extLst>
                <a:ext uri="{FF2B5EF4-FFF2-40B4-BE49-F238E27FC236}">
                  <a16:creationId xmlns:a16="http://schemas.microsoft.com/office/drawing/2014/main" id="{AEECCF88-8E78-3426-561F-CF90DFBF3F4E}"/>
                </a:ext>
              </a:extLst>
            </p:cNvPr>
            <p:cNvSpPr/>
            <p:nvPr/>
          </p:nvSpPr>
          <p:spPr>
            <a:xfrm>
              <a:off x="7697817" y="1863590"/>
              <a:ext cx="369332" cy="369332"/>
            </a:xfrm>
            <a:prstGeom prst="ellipse">
              <a:avLst/>
            </a:prstGeom>
            <a:noFill/>
            <a:ln w="28575">
              <a:solidFill>
                <a:srgbClr val="FFCF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1A43541D-3CDE-1F6A-EDDC-9B93FF65F517}"/>
              </a:ext>
            </a:extLst>
          </p:cNvPr>
          <p:cNvSpPr txBox="1"/>
          <p:nvPr/>
        </p:nvSpPr>
        <p:spPr>
          <a:xfrm>
            <a:off x="1099380" y="752529"/>
            <a:ext cx="10650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POHJOIS-SAVON HYVINVOINTIVAJEET</a:t>
            </a:r>
            <a:endParaRPr kumimoji="0" lang="fi-FI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8A0D3F3-F5FC-F91E-42E6-E3CD957FF9F1}"/>
              </a:ext>
            </a:extLst>
          </p:cNvPr>
          <p:cNvSpPr txBox="1"/>
          <p:nvPr/>
        </p:nvSpPr>
        <p:spPr>
          <a:xfrm>
            <a:off x="6008951" y="1612524"/>
            <a:ext cx="6042274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IV MIELEN HYVINVOINTI JA RIIPPUVUUKSIEN EHKÄISY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 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Mielenterveys vahvistuu (erit. lapset ja nuoret)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Alaikäiset nuoret ovat päihteettömiä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Nuorten huumekokeilujen ja –käytön ehkäisy (</a:t>
            </a:r>
            <a:r>
              <a:rPr kumimoji="0" lang="fi-FI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erit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 2. asteen nuoret)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Työikäisten ja ikäihmisten päihteiden käyttö ja riippuvuuksien aiheuttamat haitat vähenevät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Netin haitallinen käyttö vähenee (erit. nuoret)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V TAPATURMIEN JA VÄKIVALLAN EHKÄISEMINEN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Ketään ei kiusata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Kukaan ei koe seksuaalista häirintää tai ahdistelua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Väkivaltaa tai sillä uhkailua ei sallita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Nuorten tekemät rikokset vähenevät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Liikenneonnettomuudet vähenevät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Kaatumistapaturmat vähenevät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VI HYTE- RESURSSIEN, RAKENTEIDEN JA PROSESSIEN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VAHVISTUMINEN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HYTE-resurssit ja rakenteet vahvistuvat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HYTE-prosessit vahvistuvat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Inter" panose="02000503000000020004" pitchFamily="2" charset="0"/>
                <a:cs typeface="Arial"/>
              </a:rPr>
              <a:t>Ennakkoarviointi päätöksenteossa</a:t>
            </a:r>
          </a:p>
        </p:txBody>
      </p:sp>
    </p:spTree>
    <p:extLst>
      <p:ext uri="{BB962C8B-B14F-4D97-AF65-F5344CB8AC3E}">
        <p14:creationId xmlns:p14="http://schemas.microsoft.com/office/powerpoint/2010/main" val="58202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teksti, kuvakaappaus, numero, Fontti&#10;&#10;Kuvaus luotu automaattisesti">
            <a:extLst>
              <a:ext uri="{FF2B5EF4-FFF2-40B4-BE49-F238E27FC236}">
                <a16:creationId xmlns:a16="http://schemas.microsoft.com/office/drawing/2014/main" id="{5B93DB8D-921C-CECA-F754-5E13BB32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3" r="263" b="16991"/>
          <a:stretch/>
        </p:blipFill>
        <p:spPr>
          <a:xfrm>
            <a:off x="299383" y="743033"/>
            <a:ext cx="10668872" cy="5668939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4118BA7-74EF-E06C-BD62-CDFDF30D9AFB}"/>
              </a:ext>
            </a:extLst>
          </p:cNvPr>
          <p:cNvSpPr txBox="1"/>
          <p:nvPr/>
        </p:nvSpPr>
        <p:spPr>
          <a:xfrm>
            <a:off x="299383" y="6411972"/>
            <a:ext cx="1001422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>
                <a:solidFill>
                  <a:prstClr val="black"/>
                </a:solidFill>
                <a:latin typeface="Calibri" panose="020F0502020204030204"/>
                <a:hlinkClick r:id="rId3"/>
              </a:rPr>
              <a:t>https://public.tableau.com/shared/7FP8P36P7?:display_count=n&amp;:origin=viz_share_link</a:t>
            </a:r>
            <a:endParaRPr lang="fi-FI" sz="1799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1">
            <a:extLst>
              <a:ext uri="{FF2B5EF4-FFF2-40B4-BE49-F238E27FC236}">
                <a16:creationId xmlns:a16="http://schemas.microsoft.com/office/drawing/2014/main" id="{606DBB8E-AA76-4BF4-C43F-C7D97D9F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83" y="228179"/>
            <a:ext cx="11110626" cy="514854"/>
          </a:xfrm>
        </p:spPr>
        <p:txBody>
          <a:bodyPr>
            <a:normAutofit fontScale="90000"/>
          </a:bodyPr>
          <a:lstStyle/>
          <a:p>
            <a:r>
              <a:rPr lang="en-us" sz="3199" err="1">
                <a:hlinkClick r:id="rId4"/>
              </a:rPr>
              <a:t>Lasten</a:t>
            </a:r>
            <a:r>
              <a:rPr lang="en-us" sz="3199">
                <a:hlinkClick r:id="rId4"/>
              </a:rPr>
              <a:t> ja </a:t>
            </a:r>
            <a:r>
              <a:rPr lang="en-us" sz="3199" err="1">
                <a:hlinkClick r:id="rId4"/>
              </a:rPr>
              <a:t>nuorten</a:t>
            </a:r>
            <a:r>
              <a:rPr lang="en-us" sz="3199">
                <a:hlinkClick r:id="rId4"/>
              </a:rPr>
              <a:t> </a:t>
            </a:r>
            <a:r>
              <a:rPr lang="en-us" sz="3199" err="1">
                <a:hlinkClick r:id="rId4"/>
              </a:rPr>
              <a:t>terveys</a:t>
            </a:r>
            <a:r>
              <a:rPr lang="en-us" sz="3199">
                <a:hlinkClick r:id="rId4"/>
              </a:rPr>
              <a:t> ja </a:t>
            </a:r>
            <a:r>
              <a:rPr lang="en-us" sz="3199" err="1">
                <a:hlinkClick r:id="rId4"/>
              </a:rPr>
              <a:t>hyvinvointi</a:t>
            </a:r>
            <a:endParaRPr lang="en-us" sz="3199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408284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Vahvuudet ja kehityskohteet">
            <a:extLst>
              <a:ext uri="{FF2B5EF4-FFF2-40B4-BE49-F238E27FC236}">
                <a16:creationId xmlns:a16="http://schemas.microsoft.com/office/drawing/2014/main" id="{EAD5AC30-41EE-4FB4-9290-36E78462B2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8" r="101" b="15394"/>
          <a:stretch/>
        </p:blipFill>
        <p:spPr>
          <a:xfrm>
            <a:off x="280405" y="946766"/>
            <a:ext cx="11911595" cy="5222680"/>
          </a:xfrm>
          <a:prstGeom prst="rect">
            <a:avLst/>
          </a:prstGeom>
        </p:spPr>
      </p:pic>
      <p:sp>
        <p:nvSpPr>
          <p:cNvPr id="3" name="slide1">
            <a:extLst>
              <a:ext uri="{FF2B5EF4-FFF2-40B4-BE49-F238E27FC236}">
                <a16:creationId xmlns:a16="http://schemas.microsoft.com/office/drawing/2014/main" id="{40EA3EF4-ADEF-8BEC-424C-08C9C023C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05" y="134418"/>
            <a:ext cx="10312865" cy="614985"/>
          </a:xfrm>
        </p:spPr>
        <p:txBody>
          <a:bodyPr>
            <a:normAutofit/>
          </a:bodyPr>
          <a:lstStyle/>
          <a:p>
            <a:pPr algn="l"/>
            <a:r>
              <a:rPr lang="en-us" sz="2399" err="1">
                <a:hlinkClick r:id="rId3"/>
              </a:rPr>
              <a:t>Lasten</a:t>
            </a:r>
            <a:r>
              <a:rPr lang="en-us" sz="2399">
                <a:hlinkClick r:id="rId3"/>
              </a:rPr>
              <a:t> ja </a:t>
            </a:r>
            <a:r>
              <a:rPr lang="en-us" sz="2399" err="1">
                <a:hlinkClick r:id="rId3"/>
              </a:rPr>
              <a:t>nuorten</a:t>
            </a:r>
            <a:r>
              <a:rPr lang="en-us" sz="2399">
                <a:hlinkClick r:id="rId3"/>
              </a:rPr>
              <a:t> </a:t>
            </a:r>
            <a:r>
              <a:rPr lang="en-us" sz="2399" err="1">
                <a:hlinkClick r:id="rId3"/>
              </a:rPr>
              <a:t>terveys</a:t>
            </a:r>
            <a:r>
              <a:rPr lang="en-us" sz="2399">
                <a:hlinkClick r:id="rId3"/>
              </a:rPr>
              <a:t> ja </a:t>
            </a:r>
            <a:r>
              <a:rPr lang="en-us" sz="2399" err="1">
                <a:hlinkClick r:id="rId3"/>
              </a:rPr>
              <a:t>hyvinvointi</a:t>
            </a:r>
            <a:endParaRPr lang="en-us" sz="2399">
              <a:hlinkClick r:id="rId3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281121B-31D9-6A91-4745-6E64AB461F68}"/>
              </a:ext>
            </a:extLst>
          </p:cNvPr>
          <p:cNvSpPr txBox="1"/>
          <p:nvPr/>
        </p:nvSpPr>
        <p:spPr>
          <a:xfrm>
            <a:off x="629774" y="6399860"/>
            <a:ext cx="9266277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>
                <a:solidFill>
                  <a:prstClr val="black"/>
                </a:solidFill>
                <a:latin typeface="Calibri" panose="020F0502020204030204"/>
                <a:hlinkClick r:id="rId4"/>
              </a:rPr>
              <a:t>https://public.tableau.com/shared/S5ZMRJMZW?:display_count=n&amp;:origin=viz_share_link</a:t>
            </a:r>
            <a:endParaRPr lang="fi-FI" sz="1799">
              <a:solidFill>
                <a:prstClr val="black"/>
              </a:solidFill>
              <a:latin typeface="Calibri" panose="020F0502020204030204"/>
            </a:endParaRPr>
          </a:p>
          <a:p>
            <a:endParaRPr lang="fi-FI" sz="1799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703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Vahvuudet ja kehityskohteet">
            <a:extLst>
              <a:ext uri="{FF2B5EF4-FFF2-40B4-BE49-F238E27FC236}">
                <a16:creationId xmlns:a16="http://schemas.microsoft.com/office/drawing/2014/main" id="{B04FA25C-ABAE-49A1-A642-D87B9D8E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9819" r="222" b="17697"/>
          <a:stretch/>
        </p:blipFill>
        <p:spPr>
          <a:xfrm>
            <a:off x="247726" y="848561"/>
            <a:ext cx="10667751" cy="5611424"/>
          </a:xfrm>
          <a:prstGeom prst="rect">
            <a:avLst/>
          </a:prstGeom>
        </p:spPr>
      </p:pic>
      <p:sp>
        <p:nvSpPr>
          <p:cNvPr id="3" name="slide1">
            <a:extLst>
              <a:ext uri="{FF2B5EF4-FFF2-40B4-BE49-F238E27FC236}">
                <a16:creationId xmlns:a16="http://schemas.microsoft.com/office/drawing/2014/main" id="{17EAEA44-C06B-E3E0-CACA-A56691D46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26" y="383324"/>
            <a:ext cx="9141619" cy="465247"/>
          </a:xfrm>
        </p:spPr>
        <p:txBody>
          <a:bodyPr>
            <a:normAutofit fontScale="90000"/>
          </a:bodyPr>
          <a:lstStyle/>
          <a:p>
            <a:pPr algn="l"/>
            <a:r>
              <a:rPr lang="en-us" sz="3599" err="1">
                <a:hlinkClick r:id="rId3"/>
              </a:rPr>
              <a:t>Lasten</a:t>
            </a:r>
            <a:r>
              <a:rPr lang="en-us" sz="3599">
                <a:hlinkClick r:id="rId3"/>
              </a:rPr>
              <a:t> ja </a:t>
            </a:r>
            <a:r>
              <a:rPr lang="en-us" sz="3599" err="1">
                <a:hlinkClick r:id="rId3"/>
              </a:rPr>
              <a:t>nuorten</a:t>
            </a:r>
            <a:r>
              <a:rPr lang="en-us" sz="3599">
                <a:hlinkClick r:id="rId3"/>
              </a:rPr>
              <a:t> </a:t>
            </a:r>
            <a:r>
              <a:rPr lang="en-us" sz="3599" err="1">
                <a:hlinkClick r:id="rId3"/>
              </a:rPr>
              <a:t>terveys</a:t>
            </a:r>
            <a:r>
              <a:rPr lang="en-us" sz="3599">
                <a:hlinkClick r:id="rId3"/>
              </a:rPr>
              <a:t> ja </a:t>
            </a:r>
            <a:r>
              <a:rPr lang="en-us" sz="3599" err="1">
                <a:hlinkClick r:id="rId3"/>
              </a:rPr>
              <a:t>hyvinvointi</a:t>
            </a:r>
            <a:endParaRPr lang="en-us" sz="3599">
              <a:hlinkClick r:id="rId3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C9D9F01-F527-3267-1914-A52B3FC5B5AE}"/>
              </a:ext>
            </a:extLst>
          </p:cNvPr>
          <p:cNvSpPr txBox="1"/>
          <p:nvPr/>
        </p:nvSpPr>
        <p:spPr>
          <a:xfrm>
            <a:off x="247726" y="6459985"/>
            <a:ext cx="9957439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>
                <a:solidFill>
                  <a:prstClr val="black"/>
                </a:solidFill>
                <a:latin typeface="Calibri" panose="020F0502020204030204"/>
                <a:hlinkClick r:id="rId4"/>
              </a:rPr>
              <a:t>https://public.tableau.com/shared/388GD4SHB?:display_count=n&amp;:origin=viz_share_link</a:t>
            </a:r>
            <a:r>
              <a:rPr lang="fi-FI" sz="1799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26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Vahvuudet ja kehityskohteet">
            <a:extLst>
              <a:ext uri="{FF2B5EF4-FFF2-40B4-BE49-F238E27FC236}">
                <a16:creationId xmlns:a16="http://schemas.microsoft.com/office/drawing/2014/main" id="{7B1170B6-840A-46ED-A0C0-1234F6968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30482" r="1098" b="16480"/>
          <a:stretch/>
        </p:blipFill>
        <p:spPr>
          <a:xfrm>
            <a:off x="319489" y="920468"/>
            <a:ext cx="10622132" cy="5711529"/>
          </a:xfrm>
          <a:prstGeom prst="rect">
            <a:avLst/>
          </a:prstGeom>
        </p:spPr>
      </p:pic>
      <p:sp>
        <p:nvSpPr>
          <p:cNvPr id="3" name="slide1">
            <a:extLst>
              <a:ext uri="{FF2B5EF4-FFF2-40B4-BE49-F238E27FC236}">
                <a16:creationId xmlns:a16="http://schemas.microsoft.com/office/drawing/2014/main" id="{C9DB943B-A2C4-E14C-BC8C-9FBF31F5A1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489" y="264719"/>
            <a:ext cx="9141619" cy="497910"/>
          </a:xfrm>
        </p:spPr>
        <p:txBody>
          <a:bodyPr>
            <a:normAutofit/>
          </a:bodyPr>
          <a:lstStyle/>
          <a:p>
            <a:pPr algn="l"/>
            <a:r>
              <a:rPr lang="en-us" sz="2399" err="1">
                <a:hlinkClick r:id="rId3"/>
              </a:rPr>
              <a:t>Lasten</a:t>
            </a:r>
            <a:r>
              <a:rPr lang="en-us" sz="2399">
                <a:hlinkClick r:id="rId3"/>
              </a:rPr>
              <a:t> ja </a:t>
            </a:r>
            <a:r>
              <a:rPr lang="en-us" sz="2399" err="1">
                <a:hlinkClick r:id="rId3"/>
              </a:rPr>
              <a:t>nuorten</a:t>
            </a:r>
            <a:r>
              <a:rPr lang="en-us" sz="2399">
                <a:hlinkClick r:id="rId3"/>
              </a:rPr>
              <a:t> </a:t>
            </a:r>
            <a:r>
              <a:rPr lang="en-us" sz="2399" err="1">
                <a:hlinkClick r:id="rId3"/>
              </a:rPr>
              <a:t>terveys</a:t>
            </a:r>
            <a:r>
              <a:rPr lang="en-us" sz="2399">
                <a:hlinkClick r:id="rId3"/>
              </a:rPr>
              <a:t> ja </a:t>
            </a:r>
            <a:r>
              <a:rPr lang="en-us" sz="2399" err="1">
                <a:hlinkClick r:id="rId3"/>
              </a:rPr>
              <a:t>hyvinvointi</a:t>
            </a:r>
            <a:endParaRPr lang="en-us" sz="2399">
              <a:hlinkClick r:id="rId3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C38A0E-85F1-5D2F-066B-4304819D9E36}"/>
              </a:ext>
            </a:extLst>
          </p:cNvPr>
          <p:cNvSpPr txBox="1"/>
          <p:nvPr/>
        </p:nvSpPr>
        <p:spPr>
          <a:xfrm>
            <a:off x="209834" y="6341706"/>
            <a:ext cx="8842439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99">
                <a:solidFill>
                  <a:prstClr val="black"/>
                </a:solidFill>
                <a:latin typeface="Calibri" panose="020F0502020204030204"/>
                <a:hlinkClick r:id="rId4"/>
              </a:rPr>
              <a:t>https://public.tableau.com/shared/BXH3GRMPP?:display_count=n&amp;:origin=viz_share_link</a:t>
            </a:r>
            <a:endParaRPr lang="fi-FI" sz="1799">
              <a:solidFill>
                <a:prstClr val="black"/>
              </a:solidFill>
              <a:latin typeface="Calibri" panose="020F0502020204030204"/>
            </a:endParaRPr>
          </a:p>
          <a:p>
            <a:endParaRPr lang="fi-FI" sz="1799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78744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-teema">
  <a:themeElements>
    <a:clrScheme name="PSHVA 2022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75A1FF"/>
      </a:accent2>
      <a:accent3>
        <a:srgbClr val="868651"/>
      </a:accent3>
      <a:accent4>
        <a:srgbClr val="0A3DB2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5.xml><?xml version="1.0" encoding="utf-8"?>
<a:theme xmlns:a="http://schemas.openxmlformats.org/drawingml/2006/main" name="2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c4e7784-e133-4dcd-a762-01bf85898668" xsi:nil="true"/>
    <_ip_UnifiedCompliancePolicyProperties xmlns="http://schemas.microsoft.com/sharepoint/v3" xsi:nil="true"/>
    <lcf76f155ced4ddcb4097134ff3c332f xmlns="ec67e678-778c-4269-8fdd-3d91f3ff65a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0911835D7B4F8478E6D2951DFB9A" ma:contentTypeVersion="15" ma:contentTypeDescription="Create a new document." ma:contentTypeScope="" ma:versionID="c60c6f12f0801482f0606d609d353a48">
  <xsd:schema xmlns:xsd="http://www.w3.org/2001/XMLSchema" xmlns:xs="http://www.w3.org/2001/XMLSchema" xmlns:p="http://schemas.microsoft.com/office/2006/metadata/properties" xmlns:ns1="http://schemas.microsoft.com/sharepoint/v3" xmlns:ns2="ec67e678-778c-4269-8fdd-3d91f3ff65ab" xmlns:ns3="1c4e7784-e133-4dcd-a762-01bf85898668" targetNamespace="http://schemas.microsoft.com/office/2006/metadata/properties" ma:root="true" ma:fieldsID="f3a88fbfb2145b0d0326da23d31f1354" ns1:_="" ns2:_="" ns3:_="">
    <xsd:import namespace="http://schemas.microsoft.com/sharepoint/v3"/>
    <xsd:import namespace="ec67e678-778c-4269-8fdd-3d91f3ff65ab"/>
    <xsd:import namespace="1c4e7784-e133-4dcd-a762-01bf85898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7e678-778c-4269-8fdd-3d91f3ff6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e7784-e133-4dcd-a762-01bf85898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c76bcb-bb7e-4936-b625-7f7fb56a16ae}" ma:internalName="TaxCatchAll" ma:showField="CatchAllData" ma:web="1c4e7784-e133-4dcd-a762-01bf85898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21FB1A-8799-4467-AC8D-AAD291A7B64B}">
  <ds:schemaRefs>
    <ds:schemaRef ds:uri="1c4e7784-e133-4dcd-a762-01bf85898668"/>
    <ds:schemaRef ds:uri="ec67e678-778c-4269-8fdd-3d91f3ff65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A1FB57-E3AD-42D3-B41E-484692F3404C}">
  <ds:schemaRefs>
    <ds:schemaRef ds:uri="1c4e7784-e133-4dcd-a762-01bf85898668"/>
    <ds:schemaRef ds:uri="ec67e678-778c-4269-8fdd-3d91f3ff65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DCB591-AF5F-4497-B4F7-281D49BAA7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3398</Words>
  <Application>Microsoft Office PowerPoint</Application>
  <PresentationFormat>Laajakuva</PresentationFormat>
  <Paragraphs>668</Paragraphs>
  <Slides>25</Slides>
  <Notes>0</Notes>
  <HiddenSlides>1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25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Inter</vt:lpstr>
      <vt:lpstr>Inter SemiBold</vt:lpstr>
      <vt:lpstr>Segoe UI</vt:lpstr>
      <vt:lpstr>Symbol</vt:lpstr>
      <vt:lpstr>Office-teema</vt:lpstr>
      <vt:lpstr>9_Office-teema</vt:lpstr>
      <vt:lpstr>Office Theme</vt:lpstr>
      <vt:lpstr>1_Office-teema</vt:lpstr>
      <vt:lpstr>2_Office-teema</vt:lpstr>
      <vt:lpstr>1_Office Theme</vt:lpstr>
      <vt:lpstr>Lasten ja nuorten hyvinvointi Pohjois-Savossa</vt:lpstr>
      <vt:lpstr>PowerPoint-esitys</vt:lpstr>
      <vt:lpstr>PowerPoint-esitys</vt:lpstr>
      <vt:lpstr>Kouluterveyskysely</vt:lpstr>
      <vt:lpstr>PowerPoint-esitys</vt:lpstr>
      <vt:lpstr>Lasten ja nuorten terveys ja hyvinvointi</vt:lpstr>
      <vt:lpstr>Lasten ja nuorten terveys ja hyvinvointi</vt:lpstr>
      <vt:lpstr>Lasten ja nuorten terveys ja hyvinvointi</vt:lpstr>
      <vt:lpstr>Lasten ja nuorten terveys ja hyvinvointi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Tuloksista käy ilmi seuraavia asioita: </vt:lpstr>
      <vt:lpstr>PowerPoint-esitys</vt:lpstr>
      <vt:lpstr>MISSÄ VIESTIMME, LUE LISÄÄ</vt:lpstr>
      <vt:lpstr>HYTE- ja osallisuuspalvelualueen työntekijät 16.1.2024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Rytkönen Säde</cp:lastModifiedBy>
  <cp:revision>1</cp:revision>
  <dcterms:created xsi:type="dcterms:W3CDTF">2024-01-02T18:57:06Z</dcterms:created>
  <dcterms:modified xsi:type="dcterms:W3CDTF">2024-01-16T19:45:04Z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0x01010079680911835D7B4F8478E6D2951DFB9A</vt:lpwstr>
  </property>
  <property fmtid="{D5CDD505-2E9C-101B-9397-08002B2CF9AE}" pid="3" name="MediaServiceImageTags">
    <vt:lpwstr/>
  </property>
</Properties>
</file>