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684" r:id="rId5"/>
    <p:sldMasterId id="2147483714" r:id="rId6"/>
    <p:sldMasterId id="2147483744" r:id="rId7"/>
    <p:sldMasterId id="2147483780" r:id="rId8"/>
    <p:sldMasterId id="2147483810" r:id="rId9"/>
  </p:sldMasterIdLst>
  <p:notesMasterIdLst>
    <p:notesMasterId r:id="rId31"/>
  </p:notesMasterIdLst>
  <p:handoutMasterIdLst>
    <p:handoutMasterId r:id="rId32"/>
  </p:handoutMasterIdLst>
  <p:sldIdLst>
    <p:sldId id="315" r:id="rId10"/>
    <p:sldId id="2145707286" r:id="rId11"/>
    <p:sldId id="2145707230" r:id="rId12"/>
    <p:sldId id="2145707234" r:id="rId13"/>
    <p:sldId id="2145707247" r:id="rId14"/>
    <p:sldId id="2145707248" r:id="rId15"/>
    <p:sldId id="2145707249" r:id="rId16"/>
    <p:sldId id="2145707258" r:id="rId17"/>
    <p:sldId id="2145707232" r:id="rId18"/>
    <p:sldId id="2145707236" r:id="rId19"/>
    <p:sldId id="2145707238" r:id="rId20"/>
    <p:sldId id="2145707237" r:id="rId21"/>
    <p:sldId id="2145707239" r:id="rId22"/>
    <p:sldId id="2145707241" r:id="rId23"/>
    <p:sldId id="2145707240" r:id="rId24"/>
    <p:sldId id="2145707242" r:id="rId25"/>
    <p:sldId id="2145707243" r:id="rId26"/>
    <p:sldId id="2145707244" r:id="rId27"/>
    <p:sldId id="2145707245" r:id="rId28"/>
    <p:sldId id="2145707246" r:id="rId29"/>
    <p:sldId id="2145707259" r:id="rId30"/>
  </p:sldIdLst>
  <p:sldSz cx="12188825" cy="6858000"/>
  <p:notesSz cx="6858000" cy="9144000"/>
  <p:custDataLst>
    <p:tags r:id="rId33"/>
  </p:custDataLst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1CBB7-62A6-4085-97F9-4BC77864BEDE}" v="127" dt="2024-01-08T15:59:17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3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4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5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6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7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8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29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1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2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3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4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5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6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7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8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39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41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42.xml><?xml version="1.0" encoding="utf-8"?>
<ax:ocx xmlns:ax="http://schemas.microsoft.com/office/2006/activeX" xmlns:r="http://schemas.openxmlformats.org/officeDocument/2006/relationships" ax:classid="{5512D116-5CC6-11CF-8D67-00AA00BDCE1D}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äde Rytkönen" userId="f202550f-b24b-4024-b006-1ad803985f3c" providerId="ADAL" clId="{4DE1CBB7-62A6-4085-97F9-4BC77864BEDE}"/>
    <pc:docChg chg="custSel delSld modSld delMainMaster">
      <pc:chgData name="Säde Rytkönen" userId="f202550f-b24b-4024-b006-1ad803985f3c" providerId="ADAL" clId="{4DE1CBB7-62A6-4085-97F9-4BC77864BEDE}" dt="2024-01-08T15:59:24.847" v="695" actId="20577"/>
      <pc:docMkLst>
        <pc:docMk/>
      </pc:docMkLst>
      <pc:sldChg chg="modSp mod">
        <pc:chgData name="Säde Rytkönen" userId="f202550f-b24b-4024-b006-1ad803985f3c" providerId="ADAL" clId="{4DE1CBB7-62A6-4085-97F9-4BC77864BEDE}" dt="2024-01-08T15:59:08.209" v="656" actId="255"/>
        <pc:sldMkLst>
          <pc:docMk/>
          <pc:sldMk cId="649711624" sldId="315"/>
        </pc:sldMkLst>
        <pc:spChg chg="mod">
          <ac:chgData name="Säde Rytkönen" userId="f202550f-b24b-4024-b006-1ad803985f3c" providerId="ADAL" clId="{4DE1CBB7-62A6-4085-97F9-4BC77864BEDE}" dt="2024-01-08T15:58:20.672" v="523" actId="20577"/>
          <ac:spMkLst>
            <pc:docMk/>
            <pc:sldMk cId="649711624" sldId="315"/>
            <ac:spMk id="2" creationId="{8844C0C4-3A88-0D77-892B-E20B07AF6C4B}"/>
          </ac:spMkLst>
        </pc:spChg>
        <pc:spChg chg="mod">
          <ac:chgData name="Säde Rytkönen" userId="f202550f-b24b-4024-b006-1ad803985f3c" providerId="ADAL" clId="{4DE1CBB7-62A6-4085-97F9-4BC77864BEDE}" dt="2024-01-08T15:59:08.209" v="656" actId="255"/>
          <ac:spMkLst>
            <pc:docMk/>
            <pc:sldMk cId="649711624" sldId="315"/>
            <ac:spMk id="3" creationId="{427EC59B-06CF-76F3-380F-65516A0D9964}"/>
          </ac:spMkLst>
        </pc:spChg>
      </pc:sldChg>
      <pc:sldChg chg="del">
        <pc:chgData name="Säde Rytkönen" userId="f202550f-b24b-4024-b006-1ad803985f3c" providerId="ADAL" clId="{4DE1CBB7-62A6-4085-97F9-4BC77864BEDE}" dt="2024-01-04T19:02:31.253" v="145" actId="47"/>
        <pc:sldMkLst>
          <pc:docMk/>
          <pc:sldMk cId="153123236" sldId="318"/>
        </pc:sldMkLst>
      </pc:sldChg>
      <pc:sldChg chg="del">
        <pc:chgData name="Säde Rytkönen" userId="f202550f-b24b-4024-b006-1ad803985f3c" providerId="ADAL" clId="{4DE1CBB7-62A6-4085-97F9-4BC77864BEDE}" dt="2024-01-04T19:02:31.738" v="146" actId="47"/>
        <pc:sldMkLst>
          <pc:docMk/>
          <pc:sldMk cId="1831117646" sldId="319"/>
        </pc:sldMkLst>
      </pc:sldChg>
      <pc:sldChg chg="del">
        <pc:chgData name="Säde Rytkönen" userId="f202550f-b24b-4024-b006-1ad803985f3c" providerId="ADAL" clId="{4DE1CBB7-62A6-4085-97F9-4BC77864BEDE}" dt="2024-01-04T19:02:32.244" v="147" actId="47"/>
        <pc:sldMkLst>
          <pc:docMk/>
          <pc:sldMk cId="602385190" sldId="320"/>
        </pc:sldMkLst>
      </pc:sldChg>
      <pc:sldChg chg="del">
        <pc:chgData name="Säde Rytkönen" userId="f202550f-b24b-4024-b006-1ad803985f3c" providerId="ADAL" clId="{4DE1CBB7-62A6-4085-97F9-4BC77864BEDE}" dt="2024-01-04T19:02:32.633" v="148" actId="47"/>
        <pc:sldMkLst>
          <pc:docMk/>
          <pc:sldMk cId="2767403035" sldId="322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58748864" sldId="327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788248500" sldId="328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910065497" sldId="329"/>
        </pc:sldMkLst>
      </pc:sldChg>
      <pc:sldChg chg="del">
        <pc:chgData name="Säde Rytkönen" userId="f202550f-b24b-4024-b006-1ad803985f3c" providerId="ADAL" clId="{4DE1CBB7-62A6-4085-97F9-4BC77864BEDE}" dt="2024-01-04T19:02:30.181" v="144" actId="47"/>
        <pc:sldMkLst>
          <pc:docMk/>
          <pc:sldMk cId="3401747202" sldId="331"/>
        </pc:sldMkLst>
      </pc:sldChg>
      <pc:sldChg chg="del">
        <pc:chgData name="Säde Rytkönen" userId="f202550f-b24b-4024-b006-1ad803985f3c" providerId="ADAL" clId="{4DE1CBB7-62A6-4085-97F9-4BC77864BEDE}" dt="2024-01-04T19:02:34.353" v="149" actId="47"/>
        <pc:sldMkLst>
          <pc:docMk/>
          <pc:sldMk cId="2730976427" sldId="33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51167545" sldId="2145706913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578836411" sldId="214570691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625388010" sldId="2145706921"/>
        </pc:sldMkLst>
      </pc:sldChg>
      <pc:sldChg chg="del">
        <pc:chgData name="Säde Rytkönen" userId="f202550f-b24b-4024-b006-1ad803985f3c" providerId="ADAL" clId="{4DE1CBB7-62A6-4085-97F9-4BC77864BEDE}" dt="2024-01-04T19:05:11.389" v="169" actId="47"/>
        <pc:sldMkLst>
          <pc:docMk/>
          <pc:sldMk cId="3529575265" sldId="214570692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511591786" sldId="214570692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796243719" sldId="2145706926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664005690" sldId="214570692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585904574" sldId="214570693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088577800" sldId="2145706933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367205630" sldId="2145706935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907545483" sldId="2145706939"/>
        </pc:sldMkLst>
      </pc:sldChg>
      <pc:sldChg chg="modSp del mod">
        <pc:chgData name="Säde Rytkönen" userId="f202550f-b24b-4024-b006-1ad803985f3c" providerId="ADAL" clId="{4DE1CBB7-62A6-4085-97F9-4BC77864BEDE}" dt="2024-01-04T19:03:47.430" v="160" actId="47"/>
        <pc:sldMkLst>
          <pc:docMk/>
          <pc:sldMk cId="2275786170" sldId="2145706947"/>
        </pc:sldMkLst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2275786170" sldId="2145706947"/>
            <ac:graphicFrameMk id="6" creationId="{AC913CC4-BE69-6050-14F8-924F70BE3F4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2275786170" sldId="2145706947"/>
            <ac:graphicFrameMk id="7" creationId="{24C95EC0-1D65-E8BD-CAF3-852E43334499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2275786170" sldId="2145706947"/>
            <ac:graphicFrameMk id="8" creationId="{9FC7A297-2917-8977-35FE-8AD1CF5F7BD7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2275786170" sldId="2145706947"/>
            <ac:graphicFrameMk id="9" creationId="{D5416D18-093E-B2FF-2BC4-E2D372BEA79F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2275786170" sldId="2145706947"/>
            <ac:graphicFrameMk id="10" creationId="{878BB6C8-9045-0291-C577-D788D76025BD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2275786170" sldId="2145706947"/>
            <ac:graphicFrameMk id="11" creationId="{1E2D4DFF-B85B-4F5F-5699-994DFE908842}"/>
          </ac:graphicFrameMkLst>
        </pc:graphicFrameChg>
      </pc:sldChg>
      <pc:sldChg chg="modSp del mod">
        <pc:chgData name="Säde Rytkönen" userId="f202550f-b24b-4024-b006-1ad803985f3c" providerId="ADAL" clId="{4DE1CBB7-62A6-4085-97F9-4BC77864BEDE}" dt="2024-01-04T19:03:47.430" v="160" actId="47"/>
        <pc:sldMkLst>
          <pc:docMk/>
          <pc:sldMk cId="3113237075" sldId="2145706948"/>
        </pc:sldMkLst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19" creationId="{AC21E5E1-7182-A414-4CEC-694747A9FAB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0" creationId="{427578EB-8F19-53F1-FD24-8E4EE678CF66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1" creationId="{DBA8F4C5-F4CE-5737-F518-D0A31BB66AD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2" creationId="{D3914B6F-D628-3D7F-D54B-8546BD19815F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3" creationId="{2AE6A621-FFB2-B06B-A438-B392A57729BB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4" creationId="{ED1657D7-7F5E-D383-3A36-CEB0B1D20B5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5" creationId="{0B52D51B-17ED-E382-6C18-0C9AFF7AA71A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6" creationId="{5B892884-F1A8-91C6-6EAC-49F7E52E9071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7" creationId="{A4886B9E-D71C-3BBB-0625-A83FAF038C6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8" creationId="{178B7799-3BBA-A634-2B7C-2C03494C2DCC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29" creationId="{E64675C0-31B1-CCBE-8322-3BB264B711BE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3113237075" sldId="2145706948"/>
            <ac:graphicFrameMk id="30" creationId="{3CB27F90-0FB3-3F1D-AD41-ED7B1841E7BE}"/>
          </ac:graphicFrameMkLst>
        </pc:graphicFrameChg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026590742" sldId="2145706949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595988061" sldId="214570695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548899086" sldId="214570695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750987160" sldId="214570695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88877806" sldId="2145706954"/>
        </pc:sldMkLst>
      </pc:sldChg>
      <pc:sldChg chg="del">
        <pc:chgData name="Säde Rytkönen" userId="f202550f-b24b-4024-b006-1ad803985f3c" providerId="ADAL" clId="{4DE1CBB7-62A6-4085-97F9-4BC77864BEDE}" dt="2024-01-04T19:02:42.132" v="155" actId="47"/>
        <pc:sldMkLst>
          <pc:docMk/>
          <pc:sldMk cId="510696772" sldId="214570695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53256691" sldId="2145706956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470829406" sldId="214570695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586619276" sldId="214570695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193617435" sldId="214570696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790146490" sldId="214570696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096868255" sldId="214570696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12382469" sldId="214570696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43881993" sldId="214570696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768247321" sldId="214570696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667022616" sldId="2145706966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487652055" sldId="214570696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649850735" sldId="214570696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004377750" sldId="2145706969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986912176" sldId="214570697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555108732" sldId="214570697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568977785" sldId="214570697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380492026" sldId="214570697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940225384" sldId="214570697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87126692" sldId="214570697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224351805" sldId="2145706976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269862957" sldId="214570697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103713478" sldId="214570697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127841267" sldId="2145706979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327044357" sldId="214570698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946397955" sldId="214570698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765738630" sldId="214570698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759590338" sldId="214570698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843242366" sldId="214570698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050257083" sldId="214570698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485628623" sldId="214570698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871090976" sldId="214570698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466460316" sldId="2145706989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514618051" sldId="214570699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45933289" sldId="214570699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945067099" sldId="214570699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886410648" sldId="214570699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975631130" sldId="214570699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446979828" sldId="214570699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250509151" sldId="2145706996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683958202" sldId="214570699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509798677" sldId="214570699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646904417" sldId="2145706999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091544242" sldId="214570700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017448940" sldId="214570700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601597385" sldId="214570700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338227491" sldId="214570700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677198093" sldId="214570700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045507112" sldId="214570700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448874936" sldId="2145707006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90673204" sldId="214570700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677788688" sldId="2145707008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863464454" sldId="2145707009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092286093" sldId="214570701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886109234" sldId="214570701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995369645" sldId="214570701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151240554" sldId="2145707013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523018350" sldId="214570701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998984286" sldId="2145707015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625647831" sldId="2145707016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456126251" sldId="2145707017"/>
        </pc:sldMkLst>
      </pc:sldChg>
      <pc:sldChg chg="del">
        <pc:chgData name="Säde Rytkönen" userId="f202550f-b24b-4024-b006-1ad803985f3c" providerId="ADAL" clId="{4DE1CBB7-62A6-4085-97F9-4BC77864BEDE}" dt="2024-01-04T19:02:39.958" v="152" actId="47"/>
        <pc:sldMkLst>
          <pc:docMk/>
          <pc:sldMk cId="1737031169" sldId="2145707019"/>
        </pc:sldMkLst>
      </pc:sldChg>
      <pc:sldChg chg="del">
        <pc:chgData name="Säde Rytkönen" userId="f202550f-b24b-4024-b006-1ad803985f3c" providerId="ADAL" clId="{4DE1CBB7-62A6-4085-97F9-4BC77864BEDE}" dt="2024-01-04T19:02:39.325" v="151" actId="47"/>
        <pc:sldMkLst>
          <pc:docMk/>
          <pc:sldMk cId="4082844427" sldId="2145707020"/>
        </pc:sldMkLst>
      </pc:sldChg>
      <pc:sldChg chg="del">
        <pc:chgData name="Säde Rytkönen" userId="f202550f-b24b-4024-b006-1ad803985f3c" providerId="ADAL" clId="{4DE1CBB7-62A6-4085-97F9-4BC77864BEDE}" dt="2024-01-04T19:02:35.513" v="150" actId="47"/>
        <pc:sldMkLst>
          <pc:docMk/>
          <pc:sldMk cId="1434876126" sldId="2145707021"/>
        </pc:sldMkLst>
      </pc:sldChg>
      <pc:sldChg chg="del">
        <pc:chgData name="Säde Rytkönen" userId="f202550f-b24b-4024-b006-1ad803985f3c" providerId="ADAL" clId="{4DE1CBB7-62A6-4085-97F9-4BC77864BEDE}" dt="2024-01-04T19:02:40.744" v="154" actId="47"/>
        <pc:sldMkLst>
          <pc:docMk/>
          <pc:sldMk cId="1078744207" sldId="2145707022"/>
        </pc:sldMkLst>
      </pc:sldChg>
      <pc:sldChg chg="del">
        <pc:chgData name="Säde Rytkönen" userId="f202550f-b24b-4024-b006-1ad803985f3c" providerId="ADAL" clId="{4DE1CBB7-62A6-4085-97F9-4BC77864BEDE}" dt="2024-01-04T19:02:40.309" v="153" actId="47"/>
        <pc:sldMkLst>
          <pc:docMk/>
          <pc:sldMk cId="855262393" sldId="2145707023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3279652366" sldId="2145707024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230678840" sldId="2145707025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653947780" sldId="2145707026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3725236384" sldId="2145707027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3289221899" sldId="2145707028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271118774" sldId="2145707029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750373131" sldId="2145707030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645317617" sldId="2145707031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4094386424" sldId="2145707032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2591311474" sldId="2145707033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3971686774" sldId="2145707034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861421226" sldId="2145707035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2030976913" sldId="2145707036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836564912" sldId="2145707037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3914058139" sldId="2145707038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246904999" sldId="2145707039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18481352" sldId="2145707040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966338624" sldId="2145707041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2347028802" sldId="2145707042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82314848" sldId="2145707043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852770942" sldId="2145707044"/>
        </pc:sldMkLst>
      </pc:sldChg>
      <pc:sldChg chg="modSp del mod">
        <pc:chgData name="Säde Rytkönen" userId="f202550f-b24b-4024-b006-1ad803985f3c" providerId="ADAL" clId="{4DE1CBB7-62A6-4085-97F9-4BC77864BEDE}" dt="2024-01-04T19:03:47.430" v="160" actId="47"/>
        <pc:sldMkLst>
          <pc:docMk/>
          <pc:sldMk cId="1034217513" sldId="2145707048"/>
        </pc:sldMkLst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034217513" sldId="2145707048"/>
            <ac:graphicFrameMk id="6" creationId="{AC913CC4-BE69-6050-14F8-924F70BE3F4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034217513" sldId="2145707048"/>
            <ac:graphicFrameMk id="7" creationId="{24C95EC0-1D65-E8BD-CAF3-852E43334499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034217513" sldId="2145707048"/>
            <ac:graphicFrameMk id="8" creationId="{9FC7A297-2917-8977-35FE-8AD1CF5F7BD7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034217513" sldId="2145707048"/>
            <ac:graphicFrameMk id="9" creationId="{D5416D18-093E-B2FF-2BC4-E2D372BEA79F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034217513" sldId="2145707048"/>
            <ac:graphicFrameMk id="10" creationId="{878BB6C8-9045-0291-C577-D788D76025BD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034217513" sldId="2145707048"/>
            <ac:graphicFrameMk id="11" creationId="{1E2D4DFF-B85B-4F5F-5699-994DFE908842}"/>
          </ac:graphicFrameMkLst>
        </pc:graphicFrameChg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796281858" sldId="2145707049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532474006" sldId="2145707050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4178850103" sldId="2145707051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771983319" sldId="2145707052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553011715" sldId="2145707053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993373218" sldId="2145707054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052611159" sldId="2145707055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921405565" sldId="2145707056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4284372307" sldId="2145707057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91831281" sldId="2145707058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074541154" sldId="2145707059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966571161" sldId="2145707060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2785694" sldId="2145707061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410171727" sldId="2145707062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966343234" sldId="2145707063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447796878" sldId="2145707064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979360841" sldId="2145707065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963140156" sldId="2145707066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933098428" sldId="2145707067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092622015" sldId="2145707068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210033205" sldId="2145707069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373867286" sldId="2145707071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042299073" sldId="2145707072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006323732" sldId="2145707073"/>
        </pc:sldMkLst>
      </pc:sldChg>
      <pc:sldChg chg="modSp del mod">
        <pc:chgData name="Säde Rytkönen" userId="f202550f-b24b-4024-b006-1ad803985f3c" providerId="ADAL" clId="{4DE1CBB7-62A6-4085-97F9-4BC77864BEDE}" dt="2024-01-04T19:05:10.940" v="168" actId="47"/>
        <pc:sldMkLst>
          <pc:docMk/>
          <pc:sldMk cId="819281471" sldId="2145707115"/>
        </pc:sldMkLst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6" creationId="{268AB36F-D011-92AF-B4F5-96C1D687A50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7" creationId="{0D0AED0D-6279-5BBC-6AE8-FA15347CE3A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8" creationId="{6DB092CB-60D4-2C55-51F6-E0D71412716A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9" creationId="{804F651B-A6F0-4271-88EE-619DE60BFDE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10" creationId="{A8451F78-3A3C-2503-0303-E0118777F86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11" creationId="{859003ED-05BC-9585-4A07-7570CF59476D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12" creationId="{C37A66AF-4C61-31A5-A161-CE0DD3F21FE5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13" creationId="{52A82622-68C7-27D9-4B45-BF48FF689F1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14" creationId="{D4719E46-21BB-768E-2057-CA2C13379019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19" creationId="{AC21E5E1-7182-A414-4CEC-694747A9FAB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0" creationId="{427578EB-8F19-53F1-FD24-8E4EE678CF66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1" creationId="{DBA8F4C5-F4CE-5737-F518-D0A31BB66AD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2" creationId="{D3914B6F-D628-3D7F-D54B-8546BD19815F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3" creationId="{2AE6A621-FFB2-B06B-A438-B392A57729BB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4" creationId="{ED1657D7-7F5E-D383-3A36-CEB0B1D20B5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5" creationId="{0B52D51B-17ED-E382-6C18-0C9AFF7AA71A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6" creationId="{5B892884-F1A8-91C6-6EAC-49F7E52E9071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7" creationId="{A4886B9E-D71C-3BBB-0625-A83FAF038C6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8" creationId="{178B7799-3BBA-A634-2B7C-2C03494C2DCC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29" creationId="{E64675C0-31B1-CCBE-8322-3BB264B711BE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5:10.940" v="168" actId="47"/>
          <ac:graphicFrameMkLst>
            <pc:docMk/>
            <pc:sldMk cId="819281471" sldId="2145707115"/>
            <ac:graphicFrameMk id="30" creationId="{3CB27F90-0FB3-3F1D-AD41-ED7B1841E7BE}"/>
          </ac:graphicFrameMkLst>
        </pc:graphicFrameChg>
      </pc:sldChg>
      <pc:sldChg chg="modSp del mod">
        <pc:chgData name="Säde Rytkönen" userId="f202550f-b24b-4024-b006-1ad803985f3c" providerId="ADAL" clId="{4DE1CBB7-62A6-4085-97F9-4BC77864BEDE}" dt="2024-01-04T19:03:47.430" v="160" actId="47"/>
        <pc:sldMkLst>
          <pc:docMk/>
          <pc:sldMk cId="1196248254" sldId="2145707116"/>
        </pc:sldMkLst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6" creationId="{268AB36F-D011-92AF-B4F5-96C1D687A50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7" creationId="{0D0AED0D-6279-5BBC-6AE8-FA15347CE3A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8" creationId="{6DB092CB-60D4-2C55-51F6-E0D71412716A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9" creationId="{804F651B-A6F0-4271-88EE-619DE60BFDE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10" creationId="{A8451F78-3A3C-2503-0303-E0118777F86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11" creationId="{859003ED-05BC-9585-4A07-7570CF59476D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12" creationId="{C37A66AF-4C61-31A5-A161-CE0DD3F21FE5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13" creationId="{52A82622-68C7-27D9-4B45-BF48FF689F1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14" creationId="{D4719E46-21BB-768E-2057-CA2C13379019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19" creationId="{AC21E5E1-7182-A414-4CEC-694747A9FAB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0" creationId="{427578EB-8F19-53F1-FD24-8E4EE678CF66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1" creationId="{DBA8F4C5-F4CE-5737-F518-D0A31BB66AD8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2" creationId="{D3914B6F-D628-3D7F-D54B-8546BD19815F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3" creationId="{2AE6A621-FFB2-B06B-A438-B392A57729BB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4" creationId="{ED1657D7-7F5E-D383-3A36-CEB0B1D20B52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5" creationId="{0B52D51B-17ED-E382-6C18-0C9AFF7AA71A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6" creationId="{5B892884-F1A8-91C6-6EAC-49F7E52E9071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7" creationId="{A4886B9E-D71C-3BBB-0625-A83FAF038C64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8" creationId="{178B7799-3BBA-A634-2B7C-2C03494C2DCC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29" creationId="{E64675C0-31B1-CCBE-8322-3BB264B711BE}"/>
          </ac:graphicFrameMkLst>
        </pc:graphicFrameChg>
        <pc:graphicFrameChg chg="mod">
          <ac:chgData name="Säde Rytkönen" userId="f202550f-b24b-4024-b006-1ad803985f3c" providerId="ADAL" clId="{4DE1CBB7-62A6-4085-97F9-4BC77864BEDE}" dt="2024-01-04T19:03:47.430" v="160" actId="47"/>
          <ac:graphicFrameMkLst>
            <pc:docMk/>
            <pc:sldMk cId="1196248254" sldId="2145707116"/>
            <ac:graphicFrameMk id="30" creationId="{3CB27F90-0FB3-3F1D-AD41-ED7B1841E7BE}"/>
          </ac:graphicFrameMkLst>
        </pc:graphicFrameChg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334597771" sldId="2145707119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399539224" sldId="2145707121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53038258" sldId="2145707122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659649122" sldId="2145707123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3109010509" sldId="2145707124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688633727" sldId="2145707135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922126262" sldId="2145707136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606425104" sldId="2145707137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2505089865" sldId="2145707144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316006992" sldId="2145707145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747216173" sldId="2145707150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920635465" sldId="2145707151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953489399" sldId="2145707152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496883836" sldId="2145707153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980908472" sldId="2145707154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717077680" sldId="2145707155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772751445" sldId="2145707164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979460396" sldId="2145707165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825326758" sldId="2145707166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616266680" sldId="2145707167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144733084" sldId="2145707168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130602242" sldId="2145707177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53529704" sldId="2145707178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082213730" sldId="2145707180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126340850" sldId="2145707182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836519910" sldId="2145707183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177460219" sldId="2145707184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646236129" sldId="2145707185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413739757" sldId="2145707186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615876428" sldId="2145707187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424150988" sldId="2145707188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4725861" sldId="2145707193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220608842" sldId="2145707194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329354491" sldId="2145707196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176429067" sldId="2145707198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509422653" sldId="2145707199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4178302372" sldId="2145707200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686352026" sldId="2145707201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403404585" sldId="2145707202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772620121" sldId="2145707203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005528732" sldId="2145707204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938793867" sldId="2145707205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79372624" sldId="2145707206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663015913" sldId="2145707207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208316839" sldId="2145707208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4033951195" sldId="2145707209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083414926" sldId="2145707210"/>
        </pc:sldMkLst>
      </pc:sldChg>
      <pc:sldChg chg="del">
        <pc:chgData name="Säde Rytkönen" userId="f202550f-b24b-4024-b006-1ad803985f3c" providerId="ADAL" clId="{4DE1CBB7-62A6-4085-97F9-4BC77864BEDE}" dt="2024-01-04T19:04:35.460" v="164" actId="47"/>
        <pc:sldMkLst>
          <pc:docMk/>
          <pc:sldMk cId="1441610978" sldId="2145707211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314743107" sldId="2145707212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57082845" sldId="2145707214"/>
        </pc:sldMkLst>
      </pc:sldChg>
      <pc:sldChg chg="del">
        <pc:chgData name="Säde Rytkönen" userId="f202550f-b24b-4024-b006-1ad803985f3c" providerId="ADAL" clId="{4DE1CBB7-62A6-4085-97F9-4BC77864BEDE}" dt="2024-01-04T19:04:28.846" v="161" actId="47"/>
        <pc:sldMkLst>
          <pc:docMk/>
          <pc:sldMk cId="1157792579" sldId="2145707215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837264130" sldId="2145707216"/>
        </pc:sldMkLst>
      </pc:sldChg>
      <pc:sldChg chg="del">
        <pc:chgData name="Säde Rytkönen" userId="f202550f-b24b-4024-b006-1ad803985f3c" providerId="ADAL" clId="{4DE1CBB7-62A6-4085-97F9-4BC77864BEDE}" dt="2024-01-04T19:04:36.342" v="165" actId="47"/>
        <pc:sldMkLst>
          <pc:docMk/>
          <pc:sldMk cId="3359921094" sldId="2145707218"/>
        </pc:sldMkLst>
      </pc:sldChg>
      <pc:sldChg chg="del">
        <pc:chgData name="Säde Rytkönen" userId="f202550f-b24b-4024-b006-1ad803985f3c" providerId="ADAL" clId="{4DE1CBB7-62A6-4085-97F9-4BC77864BEDE}" dt="2024-01-04T19:04:38.494" v="167" actId="47"/>
        <pc:sldMkLst>
          <pc:docMk/>
          <pc:sldMk cId="2964197917" sldId="2145707219"/>
        </pc:sldMkLst>
      </pc:sldChg>
      <pc:sldChg chg="del">
        <pc:chgData name="Säde Rytkönen" userId="f202550f-b24b-4024-b006-1ad803985f3c" providerId="ADAL" clId="{4DE1CBB7-62A6-4085-97F9-4BC77864BEDE}" dt="2024-01-04T19:04:37.444" v="166" actId="47"/>
        <pc:sldMkLst>
          <pc:docMk/>
          <pc:sldMk cId="3174950646" sldId="2145707220"/>
        </pc:sldMkLst>
      </pc:sldChg>
      <pc:sldChg chg="del">
        <pc:chgData name="Säde Rytkönen" userId="f202550f-b24b-4024-b006-1ad803985f3c" providerId="ADAL" clId="{4DE1CBB7-62A6-4085-97F9-4BC77864BEDE}" dt="2024-01-04T19:04:30.544" v="162" actId="47"/>
        <pc:sldMkLst>
          <pc:docMk/>
          <pc:sldMk cId="4009383830" sldId="2145707221"/>
        </pc:sldMkLst>
      </pc:sldChg>
      <pc:sldChg chg="del">
        <pc:chgData name="Säde Rytkönen" userId="f202550f-b24b-4024-b006-1ad803985f3c" providerId="ADAL" clId="{4DE1CBB7-62A6-4085-97F9-4BC77864BEDE}" dt="2024-01-04T19:04:34.689" v="163" actId="47"/>
        <pc:sldMkLst>
          <pc:docMk/>
          <pc:sldMk cId="874210052" sldId="2145707223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484817413" sldId="2145707225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1518488159" sldId="2145707226"/>
        </pc:sldMkLst>
      </pc:sldChg>
      <pc:sldChg chg="del">
        <pc:chgData name="Säde Rytkönen" userId="f202550f-b24b-4024-b006-1ad803985f3c" providerId="ADAL" clId="{4DE1CBB7-62A6-4085-97F9-4BC77864BEDE}" dt="2024-01-04T19:03:12.538" v="158" actId="47"/>
        <pc:sldMkLst>
          <pc:docMk/>
          <pc:sldMk cId="3357777663" sldId="2145707227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853577718" sldId="2145707229"/>
        </pc:sldMkLst>
      </pc:sldChg>
      <pc:sldChg chg="modSp">
        <pc:chgData name="Säde Rytkönen" userId="f202550f-b24b-4024-b006-1ad803985f3c" providerId="ADAL" clId="{4DE1CBB7-62A6-4085-97F9-4BC77864BEDE}" dt="2024-01-08T15:57:56.100" v="439"/>
        <pc:sldMkLst>
          <pc:docMk/>
          <pc:sldMk cId="2835130144" sldId="2145707230"/>
        </pc:sldMkLst>
        <pc:graphicFrameChg chg="mod">
          <ac:chgData name="Säde Rytkönen" userId="f202550f-b24b-4024-b006-1ad803985f3c" providerId="ADAL" clId="{4DE1CBB7-62A6-4085-97F9-4BC77864BEDE}" dt="2024-01-08T15:57:56.084" v="431"/>
          <ac:graphicFrameMkLst>
            <pc:docMk/>
            <pc:sldMk cId="2835130144" sldId="2145707230"/>
            <ac:graphicFrameMk id="6" creationId="{268AB36F-D011-92AF-B4F5-96C1D687A50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85" v="432"/>
          <ac:graphicFrameMkLst>
            <pc:docMk/>
            <pc:sldMk cId="2835130144" sldId="2145707230"/>
            <ac:graphicFrameMk id="7" creationId="{0D0AED0D-6279-5BBC-6AE8-FA15347CE3A4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87" v="433"/>
          <ac:graphicFrameMkLst>
            <pc:docMk/>
            <pc:sldMk cId="2835130144" sldId="2145707230"/>
            <ac:graphicFrameMk id="8" creationId="{6DB092CB-60D4-2C55-51F6-E0D71412716A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89" v="434"/>
          <ac:graphicFrameMkLst>
            <pc:docMk/>
            <pc:sldMk cId="2835130144" sldId="2145707230"/>
            <ac:graphicFrameMk id="9" creationId="{804F651B-A6F0-4271-88EE-619DE60BFDE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91" v="435"/>
          <ac:graphicFrameMkLst>
            <pc:docMk/>
            <pc:sldMk cId="2835130144" sldId="2145707230"/>
            <ac:graphicFrameMk id="10" creationId="{A8451F78-3A3C-2503-0303-E0118777F86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94" v="436"/>
          <ac:graphicFrameMkLst>
            <pc:docMk/>
            <pc:sldMk cId="2835130144" sldId="2145707230"/>
            <ac:graphicFrameMk id="11" creationId="{859003ED-05BC-9585-4A07-7570CF59476D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96" v="437"/>
          <ac:graphicFrameMkLst>
            <pc:docMk/>
            <pc:sldMk cId="2835130144" sldId="2145707230"/>
            <ac:graphicFrameMk id="12" creationId="{C37A66AF-4C61-31A5-A161-CE0DD3F21FE5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98" v="438"/>
          <ac:graphicFrameMkLst>
            <pc:docMk/>
            <pc:sldMk cId="2835130144" sldId="2145707230"/>
            <ac:graphicFrameMk id="13" creationId="{52A82622-68C7-27D9-4B45-BF48FF689F14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100" v="439"/>
          <ac:graphicFrameMkLst>
            <pc:docMk/>
            <pc:sldMk cId="2835130144" sldId="2145707230"/>
            <ac:graphicFrameMk id="14" creationId="{D4719E46-21BB-768E-2057-CA2C13379019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67" v="419"/>
          <ac:graphicFrameMkLst>
            <pc:docMk/>
            <pc:sldMk cId="2835130144" sldId="2145707230"/>
            <ac:graphicFrameMk id="19" creationId="{AC21E5E1-7182-A414-4CEC-694747A9FAB8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68" v="420"/>
          <ac:graphicFrameMkLst>
            <pc:docMk/>
            <pc:sldMk cId="2835130144" sldId="2145707230"/>
            <ac:graphicFrameMk id="20" creationId="{427578EB-8F19-53F1-FD24-8E4EE678CF66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0" v="421"/>
          <ac:graphicFrameMkLst>
            <pc:docMk/>
            <pc:sldMk cId="2835130144" sldId="2145707230"/>
            <ac:graphicFrameMk id="21" creationId="{DBA8F4C5-F4CE-5737-F518-D0A31BB66AD8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1" v="422"/>
          <ac:graphicFrameMkLst>
            <pc:docMk/>
            <pc:sldMk cId="2835130144" sldId="2145707230"/>
            <ac:graphicFrameMk id="22" creationId="{D3914B6F-D628-3D7F-D54B-8546BD19815F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2" v="423"/>
          <ac:graphicFrameMkLst>
            <pc:docMk/>
            <pc:sldMk cId="2835130144" sldId="2145707230"/>
            <ac:graphicFrameMk id="23" creationId="{2AE6A621-FFB2-B06B-A438-B392A57729BB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4" v="424"/>
          <ac:graphicFrameMkLst>
            <pc:docMk/>
            <pc:sldMk cId="2835130144" sldId="2145707230"/>
            <ac:graphicFrameMk id="24" creationId="{ED1657D7-7F5E-D383-3A36-CEB0B1D20B5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5" v="425"/>
          <ac:graphicFrameMkLst>
            <pc:docMk/>
            <pc:sldMk cId="2835130144" sldId="2145707230"/>
            <ac:graphicFrameMk id="25" creationId="{0B52D51B-17ED-E382-6C18-0C9AFF7AA71A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7" v="426"/>
          <ac:graphicFrameMkLst>
            <pc:docMk/>
            <pc:sldMk cId="2835130144" sldId="2145707230"/>
            <ac:graphicFrameMk id="26" creationId="{5B892884-F1A8-91C6-6EAC-49F7E52E9071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78" v="427"/>
          <ac:graphicFrameMkLst>
            <pc:docMk/>
            <pc:sldMk cId="2835130144" sldId="2145707230"/>
            <ac:graphicFrameMk id="27" creationId="{A4886B9E-D71C-3BBB-0625-A83FAF038C64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80" v="428"/>
          <ac:graphicFrameMkLst>
            <pc:docMk/>
            <pc:sldMk cId="2835130144" sldId="2145707230"/>
            <ac:graphicFrameMk id="28" creationId="{178B7799-3BBA-A634-2B7C-2C03494C2DCC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81" v="429"/>
          <ac:graphicFrameMkLst>
            <pc:docMk/>
            <pc:sldMk cId="2835130144" sldId="2145707230"/>
            <ac:graphicFrameMk id="29" creationId="{E64675C0-31B1-CCBE-8322-3BB264B711BE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082" v="430"/>
          <ac:graphicFrameMkLst>
            <pc:docMk/>
            <pc:sldMk cId="2835130144" sldId="2145707230"/>
            <ac:graphicFrameMk id="30" creationId="{3CB27F90-0FB3-3F1D-AD41-ED7B1841E7BE}"/>
          </ac:graphicFrameMkLst>
        </pc:graphicFrameChg>
      </pc:sldChg>
      <pc:sldChg chg="modSp">
        <pc:chgData name="Säde Rytkönen" userId="f202550f-b24b-4024-b006-1ad803985f3c" providerId="ADAL" clId="{4DE1CBB7-62A6-4085-97F9-4BC77864BEDE}" dt="2024-01-08T15:57:56.350" v="460"/>
        <pc:sldMkLst>
          <pc:docMk/>
          <pc:sldMk cId="1858164546" sldId="2145707232"/>
        </pc:sldMkLst>
        <pc:graphicFrameChg chg="mod">
          <ac:chgData name="Säde Rytkönen" userId="f202550f-b24b-4024-b006-1ad803985f3c" providerId="ADAL" clId="{4DE1CBB7-62A6-4085-97F9-4BC77864BEDE}" dt="2024-01-08T15:57:56.339" v="452"/>
          <ac:graphicFrameMkLst>
            <pc:docMk/>
            <pc:sldMk cId="1858164546" sldId="2145707232"/>
            <ac:graphicFrameMk id="6" creationId="{268AB36F-D011-92AF-B4F5-96C1D687A50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0" v="453"/>
          <ac:graphicFrameMkLst>
            <pc:docMk/>
            <pc:sldMk cId="1858164546" sldId="2145707232"/>
            <ac:graphicFrameMk id="7" creationId="{0D0AED0D-6279-5BBC-6AE8-FA15347CE3A4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2" v="454"/>
          <ac:graphicFrameMkLst>
            <pc:docMk/>
            <pc:sldMk cId="1858164546" sldId="2145707232"/>
            <ac:graphicFrameMk id="8" creationId="{6DB092CB-60D4-2C55-51F6-E0D71412716A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3" v="455"/>
          <ac:graphicFrameMkLst>
            <pc:docMk/>
            <pc:sldMk cId="1858164546" sldId="2145707232"/>
            <ac:graphicFrameMk id="9" creationId="{804F651B-A6F0-4271-88EE-619DE60BFDE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5" v="456"/>
          <ac:graphicFrameMkLst>
            <pc:docMk/>
            <pc:sldMk cId="1858164546" sldId="2145707232"/>
            <ac:graphicFrameMk id="10" creationId="{A8451F78-3A3C-2503-0303-E0118777F86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6" v="457"/>
          <ac:graphicFrameMkLst>
            <pc:docMk/>
            <pc:sldMk cId="1858164546" sldId="2145707232"/>
            <ac:graphicFrameMk id="11" creationId="{859003ED-05BC-9585-4A07-7570CF59476D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8" v="458"/>
          <ac:graphicFrameMkLst>
            <pc:docMk/>
            <pc:sldMk cId="1858164546" sldId="2145707232"/>
            <ac:graphicFrameMk id="12" creationId="{C37A66AF-4C61-31A5-A161-CE0DD3F21FE5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49" v="459"/>
          <ac:graphicFrameMkLst>
            <pc:docMk/>
            <pc:sldMk cId="1858164546" sldId="2145707232"/>
            <ac:graphicFrameMk id="13" creationId="{52A82622-68C7-27D9-4B45-BF48FF689F14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50" v="460"/>
          <ac:graphicFrameMkLst>
            <pc:docMk/>
            <pc:sldMk cId="1858164546" sldId="2145707232"/>
            <ac:graphicFrameMk id="14" creationId="{D4719E46-21BB-768E-2057-CA2C13379019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18" v="440"/>
          <ac:graphicFrameMkLst>
            <pc:docMk/>
            <pc:sldMk cId="1858164546" sldId="2145707232"/>
            <ac:graphicFrameMk id="19" creationId="{AC21E5E1-7182-A414-4CEC-694747A9FAB8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20" v="441"/>
          <ac:graphicFrameMkLst>
            <pc:docMk/>
            <pc:sldMk cId="1858164546" sldId="2145707232"/>
            <ac:graphicFrameMk id="20" creationId="{427578EB-8F19-53F1-FD24-8E4EE678CF66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22" v="442"/>
          <ac:graphicFrameMkLst>
            <pc:docMk/>
            <pc:sldMk cId="1858164546" sldId="2145707232"/>
            <ac:graphicFrameMk id="21" creationId="{DBA8F4C5-F4CE-5737-F518-D0A31BB66AD8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23" v="443"/>
          <ac:graphicFrameMkLst>
            <pc:docMk/>
            <pc:sldMk cId="1858164546" sldId="2145707232"/>
            <ac:graphicFrameMk id="22" creationId="{D3914B6F-D628-3D7F-D54B-8546BD19815F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25" v="444"/>
          <ac:graphicFrameMkLst>
            <pc:docMk/>
            <pc:sldMk cId="1858164546" sldId="2145707232"/>
            <ac:graphicFrameMk id="23" creationId="{2AE6A621-FFB2-B06B-A438-B392A57729BB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27" v="445"/>
          <ac:graphicFrameMkLst>
            <pc:docMk/>
            <pc:sldMk cId="1858164546" sldId="2145707232"/>
            <ac:graphicFrameMk id="24" creationId="{ED1657D7-7F5E-D383-3A36-CEB0B1D20B52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29" v="446"/>
          <ac:graphicFrameMkLst>
            <pc:docMk/>
            <pc:sldMk cId="1858164546" sldId="2145707232"/>
            <ac:graphicFrameMk id="25" creationId="{0B52D51B-17ED-E382-6C18-0C9AFF7AA71A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30" v="447"/>
          <ac:graphicFrameMkLst>
            <pc:docMk/>
            <pc:sldMk cId="1858164546" sldId="2145707232"/>
            <ac:graphicFrameMk id="26" creationId="{5B892884-F1A8-91C6-6EAC-49F7E52E9071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32" v="448"/>
          <ac:graphicFrameMkLst>
            <pc:docMk/>
            <pc:sldMk cId="1858164546" sldId="2145707232"/>
            <ac:graphicFrameMk id="27" creationId="{A4886B9E-D71C-3BBB-0625-A83FAF038C64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34" v="449"/>
          <ac:graphicFrameMkLst>
            <pc:docMk/>
            <pc:sldMk cId="1858164546" sldId="2145707232"/>
            <ac:graphicFrameMk id="28" creationId="{178B7799-3BBA-A634-2B7C-2C03494C2DCC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36" v="450"/>
          <ac:graphicFrameMkLst>
            <pc:docMk/>
            <pc:sldMk cId="1858164546" sldId="2145707232"/>
            <ac:graphicFrameMk id="29" creationId="{E64675C0-31B1-CCBE-8322-3BB264B711BE}"/>
          </ac:graphicFrameMkLst>
        </pc:graphicFrameChg>
        <pc:graphicFrameChg chg="mod">
          <ac:chgData name="Säde Rytkönen" userId="f202550f-b24b-4024-b006-1ad803985f3c" providerId="ADAL" clId="{4DE1CBB7-62A6-4085-97F9-4BC77864BEDE}" dt="2024-01-08T15:57:56.337" v="451"/>
          <ac:graphicFrameMkLst>
            <pc:docMk/>
            <pc:sldMk cId="1858164546" sldId="2145707232"/>
            <ac:graphicFrameMk id="30" creationId="{3CB27F90-0FB3-3F1D-AD41-ED7B1841E7BE}"/>
          </ac:graphicFrameMkLst>
        </pc:graphicFrameChg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3897837547" sldId="2145707250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032882384" sldId="2145707251"/>
        </pc:sldMkLst>
      </pc:sldChg>
      <pc:sldChg chg="del">
        <pc:chgData name="Säde Rytkönen" userId="f202550f-b24b-4024-b006-1ad803985f3c" providerId="ADAL" clId="{4DE1CBB7-62A6-4085-97F9-4BC77864BEDE}" dt="2024-01-04T19:05:11.619" v="170" actId="47"/>
        <pc:sldMkLst>
          <pc:docMk/>
          <pc:sldMk cId="3279753996" sldId="2145707252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394345587" sldId="2145707253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4227369030" sldId="2145707255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2901533072" sldId="2145707256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249130437" sldId="2145707260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87884013" sldId="2145707262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2530919723" sldId="2145707263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3114519571" sldId="2145707264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619038293" sldId="2145707265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905940521" sldId="2145707266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015246377" sldId="2145707267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834780575" sldId="2145707268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2775053102" sldId="2145707269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3911047861" sldId="2145707270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171397581" sldId="2145707271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600527469" sldId="2145707272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846141599" sldId="2145707273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925804587" sldId="2145707274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901290715" sldId="2145707275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388476752" sldId="2145707276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2874632075" sldId="2145707277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1894337471" sldId="2145707278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4008926211" sldId="2145707279"/>
        </pc:sldMkLst>
      </pc:sldChg>
      <pc:sldChg chg="del">
        <pc:chgData name="Säde Rytkönen" userId="f202550f-b24b-4024-b006-1ad803985f3c" providerId="ADAL" clId="{4DE1CBB7-62A6-4085-97F9-4BC77864BEDE}" dt="2024-01-04T19:05:18.989" v="171" actId="47"/>
        <pc:sldMkLst>
          <pc:docMk/>
          <pc:sldMk cId="3450655920" sldId="2145707280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638075160" sldId="2145707281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1647183571" sldId="2145707282"/>
        </pc:sldMkLst>
      </pc:sldChg>
      <pc:sldChg chg="del">
        <pc:chgData name="Säde Rytkönen" userId="f202550f-b24b-4024-b006-1ad803985f3c" providerId="ADAL" clId="{4DE1CBB7-62A6-4085-97F9-4BC77864BEDE}" dt="2024-01-04T19:02:55.730" v="156" actId="47"/>
        <pc:sldMkLst>
          <pc:docMk/>
          <pc:sldMk cId="3958494506" sldId="2145707283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24872435" sldId="2145707285"/>
        </pc:sldMkLst>
      </pc:sldChg>
      <pc:sldChg chg="modSp mod">
        <pc:chgData name="Säde Rytkönen" userId="f202550f-b24b-4024-b006-1ad803985f3c" providerId="ADAL" clId="{4DE1CBB7-62A6-4085-97F9-4BC77864BEDE}" dt="2024-01-08T15:59:24.847" v="695" actId="20577"/>
        <pc:sldMkLst>
          <pc:docMk/>
          <pc:sldMk cId="3686961738" sldId="2145707286"/>
        </pc:sldMkLst>
        <pc:spChg chg="mod">
          <ac:chgData name="Säde Rytkönen" userId="f202550f-b24b-4024-b006-1ad803985f3c" providerId="ADAL" clId="{4DE1CBB7-62A6-4085-97F9-4BC77864BEDE}" dt="2024-01-08T15:59:24.847" v="695" actId="20577"/>
          <ac:spMkLst>
            <pc:docMk/>
            <pc:sldMk cId="3686961738" sldId="2145707286"/>
            <ac:spMk id="2" creationId="{EE2CDC9A-D9B1-9FD7-7CF6-D79779BF9F93}"/>
          </ac:spMkLst>
        </pc:spChg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786380493" sldId="2145707286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597394635" sldId="2145707287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668844569" sldId="2145707289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1611008601" sldId="2145707290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188953495" sldId="2145707291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360315948" sldId="2145707292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409738356" sldId="2145707293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2343910686" sldId="2145707294"/>
        </pc:sldMkLst>
      </pc:sldChg>
      <pc:sldChg chg="del">
        <pc:chgData name="Säde Rytkönen" userId="f202550f-b24b-4024-b006-1ad803985f3c" providerId="ADAL" clId="{4DE1CBB7-62A6-4085-97F9-4BC77864BEDE}" dt="2024-01-04T19:03:05.035" v="157" actId="47"/>
        <pc:sldMkLst>
          <pc:docMk/>
          <pc:sldMk cId="365492276" sldId="2145707295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744067480" sldId="2145707296"/>
        </pc:sldMkLst>
      </pc:sldChg>
      <pc:sldChg chg="del">
        <pc:chgData name="Säde Rytkönen" userId="f202550f-b24b-4024-b006-1ad803985f3c" providerId="ADAL" clId="{4DE1CBB7-62A6-4085-97F9-4BC77864BEDE}" dt="2024-01-04T19:03:22.156" v="159" actId="47"/>
        <pc:sldMkLst>
          <pc:docMk/>
          <pc:sldMk cId="1656066955" sldId="2145707297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339890236" sldId="2145707298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853468693" sldId="2145707300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1777698961" sldId="2145707301"/>
        </pc:sldMkLst>
      </pc:sldChg>
      <pc:sldChg chg="del">
        <pc:chgData name="Säde Rytkönen" userId="f202550f-b24b-4024-b006-1ad803985f3c" providerId="ADAL" clId="{4DE1CBB7-62A6-4085-97F9-4BC77864BEDE}" dt="2024-01-04T19:03:47.430" v="160" actId="47"/>
        <pc:sldMkLst>
          <pc:docMk/>
          <pc:sldMk cId="291704357" sldId="2145707302"/>
        </pc:sldMkLst>
      </pc:sldChg>
      <pc:sldMasterChg chg="del delSldLayout">
        <pc:chgData name="Säde Rytkönen" userId="f202550f-b24b-4024-b006-1ad803985f3c" providerId="ADAL" clId="{4DE1CBB7-62A6-4085-97F9-4BC77864BEDE}" dt="2024-01-04T19:02:40.744" v="154" actId="47"/>
        <pc:sldMasterMkLst>
          <pc:docMk/>
          <pc:sldMasterMk cId="1904852015" sldId="2147483648"/>
        </pc:sldMasterMkLst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896738362" sldId="2147483649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2359722614" sldId="2147483650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694532379" sldId="2147483651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1723384594" sldId="2147483652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2419726589" sldId="2147483653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953114326" sldId="2147483654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4246240454" sldId="2147483655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3830305192" sldId="2147483656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1609688846" sldId="2147483657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3471160673" sldId="2147483658"/>
          </pc:sldLayoutMkLst>
        </pc:sldLayoutChg>
        <pc:sldLayoutChg chg="del">
          <pc:chgData name="Säde Rytkönen" userId="f202550f-b24b-4024-b006-1ad803985f3c" providerId="ADAL" clId="{4DE1CBB7-62A6-4085-97F9-4BC77864BEDE}" dt="2024-01-04T19:02:40.744" v="154" actId="47"/>
          <pc:sldLayoutMkLst>
            <pc:docMk/>
            <pc:sldMasterMk cId="1904852015" sldId="2147483648"/>
            <pc:sldLayoutMk cId="4195526759" sldId="2147483659"/>
          </pc:sldLayoutMkLst>
        </pc:sldLayoutChg>
      </pc:sldMasterChg>
    </pc:docChg>
  </pc:docChgLst>
  <pc:docChgLst>
    <pc:chgData name="Rytkönen Säde" userId="f202550f-b24b-4024-b006-1ad803985f3c" providerId="ADAL" clId="{4DE1CBB7-62A6-4085-97F9-4BC77864BEDE}"/>
    <pc:docChg chg="modSld">
      <pc:chgData name="Rytkönen Säde" userId="f202550f-b24b-4024-b006-1ad803985f3c" providerId="ADAL" clId="{4DE1CBB7-62A6-4085-97F9-4BC77864BEDE}" dt="2024-01-05T10:17:21.783" v="95"/>
      <pc:docMkLst>
        <pc:docMk/>
      </pc:docMkLst>
      <pc:sldChg chg="modSp mod">
        <pc:chgData name="Rytkönen Säde" userId="f202550f-b24b-4024-b006-1ad803985f3c" providerId="ADAL" clId="{4DE1CBB7-62A6-4085-97F9-4BC77864BEDE}" dt="2024-01-05T08:59:40.962" v="44" actId="20577"/>
        <pc:sldMkLst>
          <pc:docMk/>
          <pc:sldMk cId="649711624" sldId="315"/>
        </pc:sldMkLst>
        <pc:spChg chg="mod">
          <ac:chgData name="Rytkönen Säde" userId="f202550f-b24b-4024-b006-1ad803985f3c" providerId="ADAL" clId="{4DE1CBB7-62A6-4085-97F9-4BC77864BEDE}" dt="2024-01-05T08:59:40.962" v="44" actId="20577"/>
          <ac:spMkLst>
            <pc:docMk/>
            <pc:sldMk cId="649711624" sldId="315"/>
            <ac:spMk id="2" creationId="{8844C0C4-3A88-0D77-892B-E20B07AF6C4B}"/>
          </ac:spMkLst>
        </pc:spChg>
      </pc:sldChg>
      <pc:sldChg chg="modSp">
        <pc:chgData name="Rytkönen Säde" userId="f202550f-b24b-4024-b006-1ad803985f3c" providerId="ADAL" clId="{4DE1CBB7-62A6-4085-97F9-4BC77864BEDE}" dt="2024-01-05T10:15:25.676" v="65"/>
        <pc:sldMkLst>
          <pc:docMk/>
          <pc:sldMk cId="2835130144" sldId="2145707230"/>
        </pc:sldMkLst>
        <pc:graphicFrameChg chg="mod">
          <ac:chgData name="Rytkönen Säde" userId="f202550f-b24b-4024-b006-1ad803985f3c" providerId="ADAL" clId="{4DE1CBB7-62A6-4085-97F9-4BC77864BEDE}" dt="2024-01-05T10:15:25.676" v="57"/>
          <ac:graphicFrameMkLst>
            <pc:docMk/>
            <pc:sldMk cId="2835130144" sldId="2145707230"/>
            <ac:graphicFrameMk id="6" creationId="{268AB36F-D011-92AF-B4F5-96C1D687A50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58"/>
          <ac:graphicFrameMkLst>
            <pc:docMk/>
            <pc:sldMk cId="2835130144" sldId="2145707230"/>
            <ac:graphicFrameMk id="7" creationId="{0D0AED0D-6279-5BBC-6AE8-FA15347CE3A4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59"/>
          <ac:graphicFrameMkLst>
            <pc:docMk/>
            <pc:sldMk cId="2835130144" sldId="2145707230"/>
            <ac:graphicFrameMk id="8" creationId="{6DB092CB-60D4-2C55-51F6-E0D71412716A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60"/>
          <ac:graphicFrameMkLst>
            <pc:docMk/>
            <pc:sldMk cId="2835130144" sldId="2145707230"/>
            <ac:graphicFrameMk id="9" creationId="{804F651B-A6F0-4271-88EE-619DE60BFDE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61"/>
          <ac:graphicFrameMkLst>
            <pc:docMk/>
            <pc:sldMk cId="2835130144" sldId="2145707230"/>
            <ac:graphicFrameMk id="10" creationId="{A8451F78-3A3C-2503-0303-E0118777F86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62"/>
          <ac:graphicFrameMkLst>
            <pc:docMk/>
            <pc:sldMk cId="2835130144" sldId="2145707230"/>
            <ac:graphicFrameMk id="11" creationId="{859003ED-05BC-9585-4A07-7570CF59476D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63"/>
          <ac:graphicFrameMkLst>
            <pc:docMk/>
            <pc:sldMk cId="2835130144" sldId="2145707230"/>
            <ac:graphicFrameMk id="12" creationId="{C37A66AF-4C61-31A5-A161-CE0DD3F21FE5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64"/>
          <ac:graphicFrameMkLst>
            <pc:docMk/>
            <pc:sldMk cId="2835130144" sldId="2145707230"/>
            <ac:graphicFrameMk id="13" creationId="{52A82622-68C7-27D9-4B45-BF48FF689F14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65"/>
          <ac:graphicFrameMkLst>
            <pc:docMk/>
            <pc:sldMk cId="2835130144" sldId="2145707230"/>
            <ac:graphicFrameMk id="14" creationId="{D4719E46-21BB-768E-2057-CA2C13379019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1" v="45"/>
          <ac:graphicFrameMkLst>
            <pc:docMk/>
            <pc:sldMk cId="2835130144" sldId="2145707230"/>
            <ac:graphicFrameMk id="19" creationId="{AC21E5E1-7182-A414-4CEC-694747A9FAB8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3" v="46"/>
          <ac:graphicFrameMkLst>
            <pc:docMk/>
            <pc:sldMk cId="2835130144" sldId="2145707230"/>
            <ac:graphicFrameMk id="20" creationId="{427578EB-8F19-53F1-FD24-8E4EE678CF66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4" v="47"/>
          <ac:graphicFrameMkLst>
            <pc:docMk/>
            <pc:sldMk cId="2835130144" sldId="2145707230"/>
            <ac:graphicFrameMk id="21" creationId="{DBA8F4C5-F4CE-5737-F518-D0A31BB66AD8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5" v="48"/>
          <ac:graphicFrameMkLst>
            <pc:docMk/>
            <pc:sldMk cId="2835130144" sldId="2145707230"/>
            <ac:graphicFrameMk id="22" creationId="{D3914B6F-D628-3D7F-D54B-8546BD19815F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6" v="49"/>
          <ac:graphicFrameMkLst>
            <pc:docMk/>
            <pc:sldMk cId="2835130144" sldId="2145707230"/>
            <ac:graphicFrameMk id="23" creationId="{2AE6A621-FFB2-B06B-A438-B392A57729BB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8" v="50"/>
          <ac:graphicFrameMkLst>
            <pc:docMk/>
            <pc:sldMk cId="2835130144" sldId="2145707230"/>
            <ac:graphicFrameMk id="24" creationId="{ED1657D7-7F5E-D383-3A36-CEB0B1D20B5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69" v="51"/>
          <ac:graphicFrameMkLst>
            <pc:docMk/>
            <pc:sldMk cId="2835130144" sldId="2145707230"/>
            <ac:graphicFrameMk id="25" creationId="{0B52D51B-17ED-E382-6C18-0C9AFF7AA71A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0" v="52"/>
          <ac:graphicFrameMkLst>
            <pc:docMk/>
            <pc:sldMk cId="2835130144" sldId="2145707230"/>
            <ac:graphicFrameMk id="26" creationId="{5B892884-F1A8-91C6-6EAC-49F7E52E9071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2" v="53"/>
          <ac:graphicFrameMkLst>
            <pc:docMk/>
            <pc:sldMk cId="2835130144" sldId="2145707230"/>
            <ac:graphicFrameMk id="27" creationId="{A4886B9E-D71C-3BBB-0625-A83FAF038C64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3" v="54"/>
          <ac:graphicFrameMkLst>
            <pc:docMk/>
            <pc:sldMk cId="2835130144" sldId="2145707230"/>
            <ac:graphicFrameMk id="28" creationId="{178B7799-3BBA-A634-2B7C-2C03494C2DCC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4" v="55"/>
          <ac:graphicFrameMkLst>
            <pc:docMk/>
            <pc:sldMk cId="2835130144" sldId="2145707230"/>
            <ac:graphicFrameMk id="29" creationId="{E64675C0-31B1-CCBE-8322-3BB264B711BE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676" v="56"/>
          <ac:graphicFrameMkLst>
            <pc:docMk/>
            <pc:sldMk cId="2835130144" sldId="2145707230"/>
            <ac:graphicFrameMk id="30" creationId="{3CB27F90-0FB3-3F1D-AD41-ED7B1841E7BE}"/>
          </ac:graphicFrameMkLst>
        </pc:graphicFrameChg>
      </pc:sldChg>
      <pc:sldChg chg="modSp">
        <pc:chgData name="Rytkönen Säde" userId="f202550f-b24b-4024-b006-1ad803985f3c" providerId="ADAL" clId="{4DE1CBB7-62A6-4085-97F9-4BC77864BEDE}" dt="2024-01-05T10:15:25.906" v="86"/>
        <pc:sldMkLst>
          <pc:docMk/>
          <pc:sldMk cId="1858164546" sldId="2145707232"/>
        </pc:sldMkLst>
        <pc:graphicFrameChg chg="mod">
          <ac:chgData name="Rytkönen Säde" userId="f202550f-b24b-4024-b006-1ad803985f3c" providerId="ADAL" clId="{4DE1CBB7-62A6-4085-97F9-4BC77864BEDE}" dt="2024-01-05T10:15:25.893" v="78"/>
          <ac:graphicFrameMkLst>
            <pc:docMk/>
            <pc:sldMk cId="1858164546" sldId="2145707232"/>
            <ac:graphicFrameMk id="6" creationId="{268AB36F-D011-92AF-B4F5-96C1D687A50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79"/>
          <ac:graphicFrameMkLst>
            <pc:docMk/>
            <pc:sldMk cId="1858164546" sldId="2145707232"/>
            <ac:graphicFrameMk id="7" creationId="{0D0AED0D-6279-5BBC-6AE8-FA15347CE3A4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80"/>
          <ac:graphicFrameMkLst>
            <pc:docMk/>
            <pc:sldMk cId="1858164546" sldId="2145707232"/>
            <ac:graphicFrameMk id="8" creationId="{6DB092CB-60D4-2C55-51F6-E0D71412716A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81"/>
          <ac:graphicFrameMkLst>
            <pc:docMk/>
            <pc:sldMk cId="1858164546" sldId="2145707232"/>
            <ac:graphicFrameMk id="9" creationId="{804F651B-A6F0-4271-88EE-619DE60BFDE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82"/>
          <ac:graphicFrameMkLst>
            <pc:docMk/>
            <pc:sldMk cId="1858164546" sldId="2145707232"/>
            <ac:graphicFrameMk id="10" creationId="{A8451F78-3A3C-2503-0303-E0118777F86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83"/>
          <ac:graphicFrameMkLst>
            <pc:docMk/>
            <pc:sldMk cId="1858164546" sldId="2145707232"/>
            <ac:graphicFrameMk id="11" creationId="{859003ED-05BC-9585-4A07-7570CF59476D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84"/>
          <ac:graphicFrameMkLst>
            <pc:docMk/>
            <pc:sldMk cId="1858164546" sldId="2145707232"/>
            <ac:graphicFrameMk id="12" creationId="{C37A66AF-4C61-31A5-A161-CE0DD3F21FE5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85"/>
          <ac:graphicFrameMkLst>
            <pc:docMk/>
            <pc:sldMk cId="1858164546" sldId="2145707232"/>
            <ac:graphicFrameMk id="13" creationId="{52A82622-68C7-27D9-4B45-BF48FF689F14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906" v="86"/>
          <ac:graphicFrameMkLst>
            <pc:docMk/>
            <pc:sldMk cId="1858164546" sldId="2145707232"/>
            <ac:graphicFrameMk id="14" creationId="{D4719E46-21BB-768E-2057-CA2C13379019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66"/>
          <ac:graphicFrameMkLst>
            <pc:docMk/>
            <pc:sldMk cId="1858164546" sldId="2145707232"/>
            <ac:graphicFrameMk id="19" creationId="{AC21E5E1-7182-A414-4CEC-694747A9FAB8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67"/>
          <ac:graphicFrameMkLst>
            <pc:docMk/>
            <pc:sldMk cId="1858164546" sldId="2145707232"/>
            <ac:graphicFrameMk id="20" creationId="{427578EB-8F19-53F1-FD24-8E4EE678CF66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68"/>
          <ac:graphicFrameMkLst>
            <pc:docMk/>
            <pc:sldMk cId="1858164546" sldId="2145707232"/>
            <ac:graphicFrameMk id="21" creationId="{DBA8F4C5-F4CE-5737-F518-D0A31BB66AD8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69"/>
          <ac:graphicFrameMkLst>
            <pc:docMk/>
            <pc:sldMk cId="1858164546" sldId="2145707232"/>
            <ac:graphicFrameMk id="22" creationId="{D3914B6F-D628-3D7F-D54B-8546BD19815F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70"/>
          <ac:graphicFrameMkLst>
            <pc:docMk/>
            <pc:sldMk cId="1858164546" sldId="2145707232"/>
            <ac:graphicFrameMk id="23" creationId="{2AE6A621-FFB2-B06B-A438-B392A57729BB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71"/>
          <ac:graphicFrameMkLst>
            <pc:docMk/>
            <pc:sldMk cId="1858164546" sldId="2145707232"/>
            <ac:graphicFrameMk id="24" creationId="{ED1657D7-7F5E-D383-3A36-CEB0B1D20B52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72"/>
          <ac:graphicFrameMkLst>
            <pc:docMk/>
            <pc:sldMk cId="1858164546" sldId="2145707232"/>
            <ac:graphicFrameMk id="25" creationId="{0B52D51B-17ED-E382-6C18-0C9AFF7AA71A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73"/>
          <ac:graphicFrameMkLst>
            <pc:docMk/>
            <pc:sldMk cId="1858164546" sldId="2145707232"/>
            <ac:graphicFrameMk id="26" creationId="{5B892884-F1A8-91C6-6EAC-49F7E52E9071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74"/>
          <ac:graphicFrameMkLst>
            <pc:docMk/>
            <pc:sldMk cId="1858164546" sldId="2145707232"/>
            <ac:graphicFrameMk id="27" creationId="{A4886B9E-D71C-3BBB-0625-A83FAF038C64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78" v="75"/>
          <ac:graphicFrameMkLst>
            <pc:docMk/>
            <pc:sldMk cId="1858164546" sldId="2145707232"/>
            <ac:graphicFrameMk id="28" creationId="{178B7799-3BBA-A634-2B7C-2C03494C2DCC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76"/>
          <ac:graphicFrameMkLst>
            <pc:docMk/>
            <pc:sldMk cId="1858164546" sldId="2145707232"/>
            <ac:graphicFrameMk id="29" creationId="{E64675C0-31B1-CCBE-8322-3BB264B711BE}"/>
          </ac:graphicFrameMkLst>
        </pc:graphicFrameChg>
        <pc:graphicFrameChg chg="mod">
          <ac:chgData name="Rytkönen Säde" userId="f202550f-b24b-4024-b006-1ad803985f3c" providerId="ADAL" clId="{4DE1CBB7-62A6-4085-97F9-4BC77864BEDE}" dt="2024-01-05T10:15:25.893" v="77"/>
          <ac:graphicFrameMkLst>
            <pc:docMk/>
            <pc:sldMk cId="1858164546" sldId="2145707232"/>
            <ac:graphicFrameMk id="30" creationId="{3CB27F90-0FB3-3F1D-AD41-ED7B1841E7BE}"/>
          </ac:graphicFrameMkLst>
        </pc:graphicFrameChg>
      </pc:sldChg>
      <pc:sldChg chg="modSp mod">
        <pc:chgData name="Rytkönen Säde" userId="f202550f-b24b-4024-b006-1ad803985f3c" providerId="ADAL" clId="{4DE1CBB7-62A6-4085-97F9-4BC77864BEDE}" dt="2024-01-05T10:17:21.783" v="95"/>
        <pc:sldMkLst>
          <pc:docMk/>
          <pc:sldMk cId="1363772487" sldId="2145707245"/>
        </pc:sldMkLst>
        <pc:spChg chg="mod">
          <ac:chgData name="Rytkönen Säde" userId="f202550f-b24b-4024-b006-1ad803985f3c" providerId="ADAL" clId="{4DE1CBB7-62A6-4085-97F9-4BC77864BEDE}" dt="2024-01-05T10:17:21.783" v="95"/>
          <ac:spMkLst>
            <pc:docMk/>
            <pc:sldMk cId="1363772487" sldId="2145707245"/>
            <ac:spMk id="4" creationId="{D0482DA6-708B-7F62-0D9C-F113439697A4}"/>
          </ac:spMkLst>
        </pc:spChg>
      </pc:sldChg>
      <pc:sldChg chg="modSp mod">
        <pc:chgData name="Rytkönen Säde" userId="f202550f-b24b-4024-b006-1ad803985f3c" providerId="ADAL" clId="{4DE1CBB7-62A6-4085-97F9-4BC77864BEDE}" dt="2024-01-05T10:17:02.404" v="93" actId="2711"/>
        <pc:sldMkLst>
          <pc:docMk/>
          <pc:sldMk cId="2312450453" sldId="2145707246"/>
        </pc:sldMkLst>
        <pc:spChg chg="mod">
          <ac:chgData name="Rytkönen Säde" userId="f202550f-b24b-4024-b006-1ad803985f3c" providerId="ADAL" clId="{4DE1CBB7-62A6-4085-97F9-4BC77864BEDE}" dt="2024-01-05T10:17:02.404" v="93" actId="2711"/>
          <ac:spMkLst>
            <pc:docMk/>
            <pc:sldMk cId="2312450453" sldId="2145707246"/>
            <ac:spMk id="4" creationId="{D0482DA6-708B-7F62-0D9C-F113439697A4}"/>
          </ac:spMkLst>
        </pc:spChg>
      </pc:sldChg>
      <pc:sldChg chg="modSp mod">
        <pc:chgData name="Rytkönen Säde" userId="f202550f-b24b-4024-b006-1ad803985f3c" providerId="ADAL" clId="{4DE1CBB7-62A6-4085-97F9-4BC77864BEDE}" dt="2024-01-05T10:16:08.829" v="89" actId="255"/>
        <pc:sldMkLst>
          <pc:docMk/>
          <pc:sldMk cId="3276033281" sldId="2145707249"/>
        </pc:sldMkLst>
        <pc:spChg chg="mod">
          <ac:chgData name="Rytkönen Säde" userId="f202550f-b24b-4024-b006-1ad803985f3c" providerId="ADAL" clId="{4DE1CBB7-62A6-4085-97F9-4BC77864BEDE}" dt="2024-01-05T10:16:08.829" v="89" actId="255"/>
          <ac:spMkLst>
            <pc:docMk/>
            <pc:sldMk cId="3276033281" sldId="2145707249"/>
            <ac:spMk id="4" creationId="{D0482DA6-708B-7F62-0D9C-F113439697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Erittäin heikko osallisuuden kokemus, % 8. ja 9. luokan oppilaista (id:5680)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Etelä-Savon hyvinvointialue</c:v>
                </c:pt>
                <c:pt idx="1">
                  <c:v>Keski-Suomen hyvinvointialue</c:v>
                </c:pt>
                <c:pt idx="2">
                  <c:v>Pohjois-Pohjanmaan hyvinvointialue</c:v>
                </c:pt>
                <c:pt idx="3">
                  <c:v>Pohjois-Savon hyvinvointialue</c:v>
                </c:pt>
                <c:pt idx="4">
                  <c:v>Pirkanmaan hyvinvointialue</c:v>
                </c:pt>
                <c:pt idx="5">
                  <c:v>Koko maa</c:v>
                </c:pt>
                <c:pt idx="6">
                  <c:v>Pohjois-Karjalan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SOTKAnet!$B$3:$B$10</c:f>
              <c:numCache>
                <c:formatCode>General</c:formatCode>
                <c:ptCount val="8"/>
                <c:pt idx="0">
                  <c:v>9.3000000000000007</c:v>
                </c:pt>
                <c:pt idx="1">
                  <c:v>7.6</c:v>
                </c:pt>
                <c:pt idx="2">
                  <c:v>7.4</c:v>
                </c:pt>
                <c:pt idx="3">
                  <c:v>9</c:v>
                </c:pt>
                <c:pt idx="4">
                  <c:v>8.6999999999999993</c:v>
                </c:pt>
                <c:pt idx="5">
                  <c:v>8.4</c:v>
                </c:pt>
                <c:pt idx="6">
                  <c:v>9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1-4D41-B353-2B8EDB375FCE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Etelä-Savon hyvinvointialue</c:v>
                </c:pt>
                <c:pt idx="1">
                  <c:v>Keski-Suomen hyvinvointialue</c:v>
                </c:pt>
                <c:pt idx="2">
                  <c:v>Pohjois-Pohjanmaan hyvinvointialue</c:v>
                </c:pt>
                <c:pt idx="3">
                  <c:v>Pohjois-Savon hyvinvointialue</c:v>
                </c:pt>
                <c:pt idx="4">
                  <c:v>Pirkanmaan hyvinvointialue</c:v>
                </c:pt>
                <c:pt idx="5">
                  <c:v>Koko maa</c:v>
                </c:pt>
                <c:pt idx="6">
                  <c:v>Pohjois-Karjalan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SOTKAnet!$C$3:$C$10</c:f>
              <c:numCache>
                <c:formatCode>General</c:formatCode>
                <c:ptCount val="8"/>
                <c:pt idx="0">
                  <c:v>10.5</c:v>
                </c:pt>
                <c:pt idx="1">
                  <c:v>9.9</c:v>
                </c:pt>
                <c:pt idx="2">
                  <c:v>10.9</c:v>
                </c:pt>
                <c:pt idx="3">
                  <c:v>11.8</c:v>
                </c:pt>
                <c:pt idx="4">
                  <c:v>12.2</c:v>
                </c:pt>
                <c:pt idx="5">
                  <c:v>11.4</c:v>
                </c:pt>
                <c:pt idx="6">
                  <c:v>10.9</c:v>
                </c:pt>
                <c:pt idx="7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1-4D41-B353-2B8EDB375FCE}"/>
            </c:ext>
          </c:extLst>
        </c:ser>
        <c:ser>
          <c:idx val="2"/>
          <c:order val="2"/>
          <c:tx>
            <c:strRef>
              <c:f>SOTKAnet!$D$2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Etelä-Savon hyvinvointialue</c:v>
                </c:pt>
                <c:pt idx="1">
                  <c:v>Keski-Suomen hyvinvointialue</c:v>
                </c:pt>
                <c:pt idx="2">
                  <c:v>Pohjois-Pohjanmaan hyvinvointialue</c:v>
                </c:pt>
                <c:pt idx="3">
                  <c:v>Pohjois-Savon hyvinvointialue</c:v>
                </c:pt>
                <c:pt idx="4">
                  <c:v>Pirkanmaan hyvinvointialue</c:v>
                </c:pt>
                <c:pt idx="5">
                  <c:v>Koko maa</c:v>
                </c:pt>
                <c:pt idx="6">
                  <c:v>Pohjois-Karjalan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SOTKAnet!$D$3:$D$10</c:f>
              <c:numCache>
                <c:formatCode>General</c:formatCode>
                <c:ptCount val="8"/>
                <c:pt idx="0">
                  <c:v>11.7</c:v>
                </c:pt>
                <c:pt idx="1">
                  <c:v>11.7</c:v>
                </c:pt>
                <c:pt idx="2">
                  <c:v>11.7</c:v>
                </c:pt>
                <c:pt idx="3">
                  <c:v>11.8</c:v>
                </c:pt>
                <c:pt idx="4">
                  <c:v>11.9</c:v>
                </c:pt>
                <c:pt idx="5">
                  <c:v>12.3</c:v>
                </c:pt>
                <c:pt idx="6">
                  <c:v>12.9</c:v>
                </c:pt>
                <c:pt idx="7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1-4D41-B353-2B8EDB375F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0482720"/>
        <c:axId val="594632592"/>
      </c:barChart>
      <c:catAx>
        <c:axId val="8604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4632592"/>
        <c:crosses val="autoZero"/>
        <c:auto val="1"/>
        <c:lblAlgn val="ctr"/>
        <c:lblOffset val="100"/>
        <c:noMultiLvlLbl val="0"/>
      </c:catAx>
      <c:valAx>
        <c:axId val="59463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048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Hyvät vaikutusmahdollisuudet koulussa, % 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Pohjois-Savon hyvinvointialue</c:v>
                </c:pt>
                <c:pt idx="1">
                  <c:v>Pohjois-Pohjanmaan hyvinvointialue</c:v>
                </c:pt>
                <c:pt idx="2">
                  <c:v>Pirkanmaan hyvinvointialue</c:v>
                </c:pt>
                <c:pt idx="3">
                  <c:v>Keski-Suomen hyvinvointialue</c:v>
                </c:pt>
                <c:pt idx="4">
                  <c:v>Koko maa</c:v>
                </c:pt>
                <c:pt idx="5">
                  <c:v>Etelä-Savon hyvinvointialue</c:v>
                </c:pt>
                <c:pt idx="6">
                  <c:v>Kainuun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SOTKAnet!$B$3:$B$10</c:f>
              <c:numCache>
                <c:formatCode>General</c:formatCode>
                <c:ptCount val="8"/>
                <c:pt idx="0">
                  <c:v>12.5</c:v>
                </c:pt>
                <c:pt idx="1">
                  <c:v>12.6</c:v>
                </c:pt>
                <c:pt idx="2">
                  <c:v>10.8</c:v>
                </c:pt>
                <c:pt idx="3">
                  <c:v>13.2</c:v>
                </c:pt>
                <c:pt idx="4">
                  <c:v>12.4</c:v>
                </c:pt>
                <c:pt idx="5">
                  <c:v>12.5</c:v>
                </c:pt>
                <c:pt idx="6">
                  <c:v>12.5</c:v>
                </c:pt>
                <c:pt idx="7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3-4F04-8AEB-2075825825AC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Pohjois-Savon hyvinvointialue</c:v>
                </c:pt>
                <c:pt idx="1">
                  <c:v>Pohjois-Pohjanmaan hyvinvointialue</c:v>
                </c:pt>
                <c:pt idx="2">
                  <c:v>Pirkanmaan hyvinvointialue</c:v>
                </c:pt>
                <c:pt idx="3">
                  <c:v>Keski-Suomen hyvinvointialue</c:v>
                </c:pt>
                <c:pt idx="4">
                  <c:v>Koko maa</c:v>
                </c:pt>
                <c:pt idx="5">
                  <c:v>Etelä-Savon hyvinvointialue</c:v>
                </c:pt>
                <c:pt idx="6">
                  <c:v>Kainuun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SOTKAnet!$C$3:$C$10</c:f>
              <c:numCache>
                <c:formatCode>General</c:formatCode>
                <c:ptCount val="8"/>
                <c:pt idx="0">
                  <c:v>9.3000000000000007</c:v>
                </c:pt>
                <c:pt idx="1">
                  <c:v>9.1</c:v>
                </c:pt>
                <c:pt idx="2">
                  <c:v>9.3000000000000007</c:v>
                </c:pt>
                <c:pt idx="3">
                  <c:v>10.9</c:v>
                </c:pt>
                <c:pt idx="4">
                  <c:v>10.8</c:v>
                </c:pt>
                <c:pt idx="5">
                  <c:v>10.1</c:v>
                </c:pt>
                <c:pt idx="6">
                  <c:v>10.4</c:v>
                </c:pt>
                <c:pt idx="7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3-4F04-8AEB-2075825825AC}"/>
            </c:ext>
          </c:extLst>
        </c:ser>
        <c:ser>
          <c:idx val="2"/>
          <c:order val="2"/>
          <c:tx>
            <c:strRef>
              <c:f>SOTKAnet!$D$2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533-4F04-8AEB-2075825825A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33-4F04-8AEB-207582582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Pohjois-Savon hyvinvointialue</c:v>
                </c:pt>
                <c:pt idx="1">
                  <c:v>Pohjois-Pohjanmaan hyvinvointialue</c:v>
                </c:pt>
                <c:pt idx="2">
                  <c:v>Pirkanmaan hyvinvointialue</c:v>
                </c:pt>
                <c:pt idx="3">
                  <c:v>Keski-Suomen hyvinvointialue</c:v>
                </c:pt>
                <c:pt idx="4">
                  <c:v>Koko maa</c:v>
                </c:pt>
                <c:pt idx="5">
                  <c:v>Etelä-Savon hyvinvointialue</c:v>
                </c:pt>
                <c:pt idx="6">
                  <c:v>Kainuun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SOTKAnet!$D$3:$D$10</c:f>
              <c:numCache>
                <c:formatCode>General</c:formatCode>
                <c:ptCount val="8"/>
                <c:pt idx="0">
                  <c:v>9.3000000000000007</c:v>
                </c:pt>
                <c:pt idx="1">
                  <c:v>9.5</c:v>
                </c:pt>
                <c:pt idx="2">
                  <c:v>9.9</c:v>
                </c:pt>
                <c:pt idx="3">
                  <c:v>10.9</c:v>
                </c:pt>
                <c:pt idx="4">
                  <c:v>11</c:v>
                </c:pt>
                <c:pt idx="5">
                  <c:v>11.8</c:v>
                </c:pt>
                <c:pt idx="6">
                  <c:v>13</c:v>
                </c:pt>
                <c:pt idx="7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3-4F04-8AEB-2075825825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1795712"/>
        <c:axId val="798196768"/>
      </c:barChart>
      <c:catAx>
        <c:axId val="10517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8196768"/>
        <c:crosses val="autoZero"/>
        <c:auto val="1"/>
        <c:lblAlgn val="ctr"/>
        <c:lblOffset val="100"/>
        <c:noMultiLvlLbl val="0"/>
      </c:catAx>
      <c:valAx>
        <c:axId val="7981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179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Hyvät vaikutusmahdollisuudet koulussa, % 8. ja 9. luokan oppilaista,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SOTKAnet!$B$3</c:f>
              <c:strCache>
                <c:ptCount val="1"/>
                <c:pt idx="0">
                  <c:v>miehet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SOTKAnet!$C$3:$E$3</c:f>
              <c:numCache>
                <c:formatCode>General</c:formatCode>
                <c:ptCount val="3"/>
                <c:pt idx="0">
                  <c:v>15.7</c:v>
                </c:pt>
                <c:pt idx="1">
                  <c:v>13</c:v>
                </c:pt>
                <c:pt idx="2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6-4F9B-B5CA-DF3DB9155DAE}"/>
            </c:ext>
          </c:extLst>
        </c:ser>
        <c:ser>
          <c:idx val="1"/>
          <c:order val="1"/>
          <c:tx>
            <c:strRef>
              <c:f>SOTKAnet!$B$4</c:f>
              <c:strCache>
                <c:ptCount val="1"/>
                <c:pt idx="0">
                  <c:v>naiset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SOTKAnet!$C$4:$E$4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5.5</c:v>
                </c:pt>
                <c:pt idx="2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6-4F9B-B5CA-DF3DB9155DAE}"/>
            </c:ext>
          </c:extLst>
        </c:ser>
        <c:ser>
          <c:idx val="2"/>
          <c:order val="2"/>
          <c:tx>
            <c:strRef>
              <c:f>SOTKAnet!$B$5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SOTKAnet!$C$5:$E$5</c:f>
              <c:numCache>
                <c:formatCode>General</c:formatCode>
                <c:ptCount val="3"/>
                <c:pt idx="0">
                  <c:v>12.5</c:v>
                </c:pt>
                <c:pt idx="1">
                  <c:v>9.3000000000000007</c:v>
                </c:pt>
                <c:pt idx="2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46-4F9B-B5CA-DF3DB9155D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49286240"/>
        <c:axId val="1529761664"/>
      </c:lineChart>
      <c:catAx>
        <c:axId val="17492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9761664"/>
        <c:crosses val="autoZero"/>
        <c:auto val="1"/>
        <c:lblAlgn val="ctr"/>
        <c:lblOffset val="100"/>
        <c:noMultiLvlLbl val="0"/>
      </c:catAx>
      <c:valAx>
        <c:axId val="15297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492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Hyvät vaikutusmahdollisuudet koulussa, % 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SOTKAnet!$A$3:$A$18</c:f>
              <c:strCache>
                <c:ptCount val="16"/>
                <c:pt idx="0">
                  <c:v>Lapinlahti</c:v>
                </c:pt>
                <c:pt idx="1">
                  <c:v>Pielavesi</c:v>
                </c:pt>
                <c:pt idx="2">
                  <c:v>Iisalmi</c:v>
                </c:pt>
                <c:pt idx="3">
                  <c:v>Leppävirta</c:v>
                </c:pt>
                <c:pt idx="4">
                  <c:v>Siilinjärvi</c:v>
                </c:pt>
                <c:pt idx="5">
                  <c:v>Kuopio</c:v>
                </c:pt>
                <c:pt idx="6">
                  <c:v>Pohjois-Savo</c:v>
                </c:pt>
                <c:pt idx="7">
                  <c:v>Vieremä</c:v>
                </c:pt>
                <c:pt idx="8">
                  <c:v>Kiuruvesi</c:v>
                </c:pt>
                <c:pt idx="9">
                  <c:v>Koko maa</c:v>
                </c:pt>
                <c:pt idx="10">
                  <c:v>Varkaus</c:v>
                </c:pt>
                <c:pt idx="11">
                  <c:v>Joroinen</c:v>
                </c:pt>
                <c:pt idx="12">
                  <c:v>Suonenjoki</c:v>
                </c:pt>
                <c:pt idx="13">
                  <c:v>Sonkajärvi</c:v>
                </c:pt>
                <c:pt idx="14">
                  <c:v>Rautalampi</c:v>
                </c:pt>
                <c:pt idx="15">
                  <c:v>Tuusniemi</c:v>
                </c:pt>
              </c:strCache>
            </c:strRef>
          </c:cat>
          <c:val>
            <c:numRef>
              <c:f>SOTKAnet!$B$3:$B$18</c:f>
              <c:numCache>
                <c:formatCode>General</c:formatCode>
                <c:ptCount val="16"/>
                <c:pt idx="0">
                  <c:v>8.9</c:v>
                </c:pt>
                <c:pt idx="1">
                  <c:v>2.4</c:v>
                </c:pt>
                <c:pt idx="2">
                  <c:v>11.5</c:v>
                </c:pt>
                <c:pt idx="3">
                  <c:v>11.5</c:v>
                </c:pt>
                <c:pt idx="4">
                  <c:v>8.6</c:v>
                </c:pt>
                <c:pt idx="5">
                  <c:v>8.5</c:v>
                </c:pt>
                <c:pt idx="6">
                  <c:v>9.3000000000000007</c:v>
                </c:pt>
                <c:pt idx="7">
                  <c:v>16.2</c:v>
                </c:pt>
                <c:pt idx="8">
                  <c:v>11.9</c:v>
                </c:pt>
                <c:pt idx="9">
                  <c:v>10.8</c:v>
                </c:pt>
                <c:pt idx="10">
                  <c:v>9.6999999999999993</c:v>
                </c:pt>
                <c:pt idx="11">
                  <c:v>13.3</c:v>
                </c:pt>
                <c:pt idx="12">
                  <c:v>9.1999999999999993</c:v>
                </c:pt>
                <c:pt idx="13">
                  <c:v>6.3</c:v>
                </c:pt>
                <c:pt idx="14">
                  <c:v>13.2</c:v>
                </c:pt>
                <c:pt idx="1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0-41A7-B809-0122D60BCAB0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SOTKAnet!$A$3:$A$18</c:f>
              <c:strCache>
                <c:ptCount val="16"/>
                <c:pt idx="0">
                  <c:v>Lapinlahti</c:v>
                </c:pt>
                <c:pt idx="1">
                  <c:v>Pielavesi</c:v>
                </c:pt>
                <c:pt idx="2">
                  <c:v>Iisalmi</c:v>
                </c:pt>
                <c:pt idx="3">
                  <c:v>Leppävirta</c:v>
                </c:pt>
                <c:pt idx="4">
                  <c:v>Siilinjärvi</c:v>
                </c:pt>
                <c:pt idx="5">
                  <c:v>Kuopio</c:v>
                </c:pt>
                <c:pt idx="6">
                  <c:v>Pohjois-Savo</c:v>
                </c:pt>
                <c:pt idx="7">
                  <c:v>Vieremä</c:v>
                </c:pt>
                <c:pt idx="8">
                  <c:v>Kiuruvesi</c:v>
                </c:pt>
                <c:pt idx="9">
                  <c:v>Koko maa</c:v>
                </c:pt>
                <c:pt idx="10">
                  <c:v>Varkaus</c:v>
                </c:pt>
                <c:pt idx="11">
                  <c:v>Joroinen</c:v>
                </c:pt>
                <c:pt idx="12">
                  <c:v>Suonenjoki</c:v>
                </c:pt>
                <c:pt idx="13">
                  <c:v>Sonkajärvi</c:v>
                </c:pt>
                <c:pt idx="14">
                  <c:v>Rautalampi</c:v>
                </c:pt>
                <c:pt idx="15">
                  <c:v>Tuusniemi</c:v>
                </c:pt>
              </c:strCache>
            </c:strRef>
          </c:cat>
          <c:val>
            <c:numRef>
              <c:f>SOTKAnet!$C$3:$C$18</c:f>
              <c:numCache>
                <c:formatCode>General</c:formatCode>
                <c:ptCount val="16"/>
                <c:pt idx="0">
                  <c:v>5.2</c:v>
                </c:pt>
                <c:pt idx="1">
                  <c:v>6.7</c:v>
                </c:pt>
                <c:pt idx="2">
                  <c:v>7.6</c:v>
                </c:pt>
                <c:pt idx="3">
                  <c:v>7.9</c:v>
                </c:pt>
                <c:pt idx="4">
                  <c:v>8</c:v>
                </c:pt>
                <c:pt idx="5">
                  <c:v>8.5</c:v>
                </c:pt>
                <c:pt idx="6">
                  <c:v>9.3000000000000007</c:v>
                </c:pt>
                <c:pt idx="7">
                  <c:v>9.8000000000000007</c:v>
                </c:pt>
                <c:pt idx="8">
                  <c:v>10.8</c:v>
                </c:pt>
                <c:pt idx="9">
                  <c:v>11</c:v>
                </c:pt>
                <c:pt idx="10">
                  <c:v>14.2</c:v>
                </c:pt>
                <c:pt idx="11">
                  <c:v>14.3</c:v>
                </c:pt>
                <c:pt idx="12">
                  <c:v>14.8</c:v>
                </c:pt>
                <c:pt idx="13">
                  <c:v>18.899999999999999</c:v>
                </c:pt>
                <c:pt idx="14">
                  <c:v>22.2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C0-41A7-B809-0122D60BCA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2692799"/>
        <c:axId val="1683910975"/>
      </c:barChart>
      <c:catAx>
        <c:axId val="146269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3910975"/>
        <c:crosses val="autoZero"/>
        <c:auto val="1"/>
        <c:lblAlgn val="ctr"/>
        <c:lblOffset val="100"/>
        <c:noMultiLvlLbl val="0"/>
      </c:catAx>
      <c:valAx>
        <c:axId val="168391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6269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Hyvät vaikutusmahdollisuudet koulussa, eri kouluasteet, PSHVA, v.2023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SOTKAnet!$A$3:$A$5</c:f>
              <c:strCache>
                <c:ptCount val="3"/>
                <c:pt idx="0">
                  <c:v>8. ja 9. luokan oppilaista</c:v>
                </c:pt>
                <c:pt idx="1">
                  <c:v>ammatillisen oppilaitoksen 1. ja 2. vuoden opiskelijoista</c:v>
                </c:pt>
                <c:pt idx="2">
                  <c:v> lukion 1. ja 2. vuoden opiskelijoista</c:v>
                </c:pt>
              </c:strCache>
            </c:strRef>
          </c:cat>
          <c:val>
            <c:numRef>
              <c:f>SOTKAnet!$B$3:$B$5</c:f>
              <c:numCache>
                <c:formatCode>General</c:formatCode>
                <c:ptCount val="3"/>
                <c:pt idx="0">
                  <c:v>13.8</c:v>
                </c:pt>
                <c:pt idx="1">
                  <c:v>37.9</c:v>
                </c:pt>
                <c:pt idx="2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8-4763-AB23-339295634558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SOTKAnet!$A$3:$A$5</c:f>
              <c:strCache>
                <c:ptCount val="3"/>
                <c:pt idx="0">
                  <c:v>8. ja 9. luokan oppilaista</c:v>
                </c:pt>
                <c:pt idx="1">
                  <c:v>ammatillisen oppilaitoksen 1. ja 2. vuoden opiskelijoista</c:v>
                </c:pt>
                <c:pt idx="2">
                  <c:v> lukion 1. ja 2. vuoden opiskelijoista</c:v>
                </c:pt>
              </c:strCache>
            </c:strRef>
          </c:cat>
          <c:val>
            <c:numRef>
              <c:f>SOTKAnet!$C$3:$C$5</c:f>
              <c:numCache>
                <c:formatCode>General</c:formatCode>
                <c:ptCount val="3"/>
                <c:pt idx="0">
                  <c:v>4.8</c:v>
                </c:pt>
                <c:pt idx="1">
                  <c:v>20.5</c:v>
                </c:pt>
                <c:pt idx="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8-4763-AB23-339295634558}"/>
            </c:ext>
          </c:extLst>
        </c:ser>
        <c:ser>
          <c:idx val="2"/>
          <c:order val="2"/>
          <c:tx>
            <c:strRef>
              <c:f>SOTKAnet!$D$2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SOTKAnet!$A$3:$A$5</c:f>
              <c:strCache>
                <c:ptCount val="3"/>
                <c:pt idx="0">
                  <c:v>8. ja 9. luokan oppilaista</c:v>
                </c:pt>
                <c:pt idx="1">
                  <c:v>ammatillisen oppilaitoksen 1. ja 2. vuoden opiskelijoista</c:v>
                </c:pt>
                <c:pt idx="2">
                  <c:v> lukion 1. ja 2. vuoden opiskelijoista</c:v>
                </c:pt>
              </c:strCache>
            </c:strRef>
          </c:cat>
          <c:val>
            <c:numRef>
              <c:f>SOTKAnet!$D$3:$D$5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32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8-4763-AB23-3392956345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91157664"/>
        <c:axId val="1762985376"/>
      </c:barChart>
      <c:catAx>
        <c:axId val="199115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62985376"/>
        <c:crosses val="autoZero"/>
        <c:auto val="1"/>
        <c:lblAlgn val="ctr"/>
        <c:lblOffset val="100"/>
        <c:noMultiLvlLbl val="0"/>
      </c:catAx>
      <c:valAx>
        <c:axId val="176298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911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Kokee olevansa tärkeä osa luokkayhteisöä, %, 8. ja 9.lk.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Pohjois-Pohjanmaan hyvinvointialue</c:v>
                </c:pt>
                <c:pt idx="1">
                  <c:v>Etelä-Savon hyvinvointialue</c:v>
                </c:pt>
                <c:pt idx="2">
                  <c:v>Keski-Suomen hyvinvointialue</c:v>
                </c:pt>
                <c:pt idx="3">
                  <c:v>Kainuun hyvinvointialue</c:v>
                </c:pt>
                <c:pt idx="4">
                  <c:v>Pohjois-Karjalan hyvinvointialue</c:v>
                </c:pt>
                <c:pt idx="5">
                  <c:v>Koko maa</c:v>
                </c:pt>
                <c:pt idx="6">
                  <c:v>Pirkanmaan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58.1</c:v>
                </c:pt>
                <c:pt idx="1">
                  <c:v>55.8</c:v>
                </c:pt>
                <c:pt idx="2">
                  <c:v>56.3</c:v>
                </c:pt>
                <c:pt idx="3">
                  <c:v>55.3</c:v>
                </c:pt>
                <c:pt idx="4">
                  <c:v>54.1</c:v>
                </c:pt>
                <c:pt idx="5">
                  <c:v>56.6</c:v>
                </c:pt>
                <c:pt idx="6">
                  <c:v>57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C-4397-8B43-B3A4E258932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Pohjois-Pohjanmaan hyvinvointialue</c:v>
                </c:pt>
                <c:pt idx="1">
                  <c:v>Etelä-Savon hyvinvointialue</c:v>
                </c:pt>
                <c:pt idx="2">
                  <c:v>Keski-Suomen hyvinvointialue</c:v>
                </c:pt>
                <c:pt idx="3">
                  <c:v>Kainuun hyvinvointialue</c:v>
                </c:pt>
                <c:pt idx="4">
                  <c:v>Pohjois-Karjalan hyvinvointialue</c:v>
                </c:pt>
                <c:pt idx="5">
                  <c:v>Koko maa</c:v>
                </c:pt>
                <c:pt idx="6">
                  <c:v>Pirkanmaan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54.1</c:v>
                </c:pt>
                <c:pt idx="1">
                  <c:v>55.2</c:v>
                </c:pt>
                <c:pt idx="2">
                  <c:v>55.2</c:v>
                </c:pt>
                <c:pt idx="3">
                  <c:v>58</c:v>
                </c:pt>
                <c:pt idx="4">
                  <c:v>54.6</c:v>
                </c:pt>
                <c:pt idx="5">
                  <c:v>54.7</c:v>
                </c:pt>
                <c:pt idx="6">
                  <c:v>53.8</c:v>
                </c:pt>
                <c:pt idx="7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C-4397-8B43-B3A4E258932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09-4534-8CDA-30E27B4DAAB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E09-4534-8CDA-30E27B4DA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Pohjois-Pohjanmaan hyvinvointialue</c:v>
                </c:pt>
                <c:pt idx="1">
                  <c:v>Etelä-Savon hyvinvointialue</c:v>
                </c:pt>
                <c:pt idx="2">
                  <c:v>Keski-Suomen hyvinvointialue</c:v>
                </c:pt>
                <c:pt idx="3">
                  <c:v>Kainuun hyvinvointialue</c:v>
                </c:pt>
                <c:pt idx="4">
                  <c:v>Pohjois-Karjalan hyvinvointialue</c:v>
                </c:pt>
                <c:pt idx="5">
                  <c:v>Koko maa</c:v>
                </c:pt>
                <c:pt idx="6">
                  <c:v>Pirkanmaan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Taul1!$D$2:$D$9</c:f>
              <c:numCache>
                <c:formatCode>General</c:formatCode>
                <c:ptCount val="8"/>
                <c:pt idx="0">
                  <c:v>51.1</c:v>
                </c:pt>
                <c:pt idx="1">
                  <c:v>51.6</c:v>
                </c:pt>
                <c:pt idx="2">
                  <c:v>51.7</c:v>
                </c:pt>
                <c:pt idx="3">
                  <c:v>51.8</c:v>
                </c:pt>
                <c:pt idx="4">
                  <c:v>52.1</c:v>
                </c:pt>
                <c:pt idx="5">
                  <c:v>52.2</c:v>
                </c:pt>
                <c:pt idx="6">
                  <c:v>53.2</c:v>
                </c:pt>
                <c:pt idx="7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C-4397-8B43-B3A4E25893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113183"/>
        <c:axId val="585191279"/>
      </c:barChart>
      <c:catAx>
        <c:axId val="46211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5191279"/>
        <c:crosses val="autoZero"/>
        <c:auto val="1"/>
        <c:lblAlgn val="ctr"/>
        <c:lblOffset val="100"/>
        <c:noMultiLvlLbl val="0"/>
      </c:catAx>
      <c:valAx>
        <c:axId val="58519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2113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Kokee olevansa tärkeä osa luokkayhteisöä, %,. 8. ja</a:t>
            </a:r>
            <a:r>
              <a:rPr lang="fi-FI" baseline="0"/>
              <a:t> 9.lk,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miehet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Taul1!$B$2:$D$2</c:f>
              <c:numCache>
                <c:formatCode>General</c:formatCode>
                <c:ptCount val="3"/>
                <c:pt idx="0">
                  <c:v>59.4</c:v>
                </c:pt>
                <c:pt idx="1">
                  <c:v>60.2</c:v>
                </c:pt>
                <c:pt idx="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41-4B91-8273-009189354835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naiset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729221347331608E-2"/>
                  <c:y val="6.7320094268958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1-4B91-8273-009189354835}"/>
                </c:ext>
              </c:extLst>
            </c:dLbl>
            <c:dLbl>
              <c:idx val="1"/>
              <c:layout>
                <c:manualLayout>
                  <c:x val="-4.5729221347331581E-2"/>
                  <c:y val="6.7320094268958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41-4B91-8273-009189354835}"/>
                </c:ext>
              </c:extLst>
            </c:dLbl>
            <c:dLbl>
              <c:idx val="2"/>
              <c:layout>
                <c:manualLayout>
                  <c:x val="-4.0625546806650186E-3"/>
                  <c:y val="2.5556753201673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1-4B91-8273-009189354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Taul1!$B$3:$D$3</c:f>
              <c:numCache>
                <c:formatCode>General</c:formatCode>
                <c:ptCount val="3"/>
                <c:pt idx="0">
                  <c:v>46.8</c:v>
                </c:pt>
                <c:pt idx="1">
                  <c:v>44.1</c:v>
                </c:pt>
                <c:pt idx="2">
                  <c:v>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41-4B91-8273-009189354835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500000000000005E-2"/>
                  <c:y val="2.3548970531815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1-4B91-8273-009189354835}"/>
                </c:ext>
              </c:extLst>
            </c:dLbl>
            <c:dLbl>
              <c:idx val="1"/>
              <c:layout>
                <c:manualLayout>
                  <c:x val="-3.7395888013998353E-2"/>
                  <c:y val="-3.0127701554707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41-4B91-8273-009189354835}"/>
                </c:ext>
              </c:extLst>
            </c:dLbl>
            <c:dLbl>
              <c:idx val="2"/>
              <c:layout>
                <c:manualLayout>
                  <c:x val="1.2604111986001851E-2"/>
                  <c:y val="-6.92584540621517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1-4B91-8273-009189354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Taul1!$B$4:$D$4</c:f>
              <c:numCache>
                <c:formatCode>General</c:formatCode>
                <c:ptCount val="3"/>
                <c:pt idx="0">
                  <c:v>53</c:v>
                </c:pt>
                <c:pt idx="1">
                  <c:v>52.1</c:v>
                </c:pt>
                <c:pt idx="2">
                  <c:v>53.3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41-4B91-8273-0091893548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97375135"/>
        <c:axId val="1085548751"/>
      </c:lineChart>
      <c:catAx>
        <c:axId val="109737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5548751"/>
        <c:crosses val="autoZero"/>
        <c:auto val="1"/>
        <c:lblAlgn val="ctr"/>
        <c:lblOffset val="100"/>
        <c:noMultiLvlLbl val="0"/>
      </c:catAx>
      <c:valAx>
        <c:axId val="108554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9737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Kokee olevansa tärkeä osa luokkayhteisöä, %, 8. ja 9.lk, Pohjois-Savon kunnat, v. 2023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92-4F3C-AB5B-7A0182BD32D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92-4F3C-AB5B-7A0182BD3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'!$A$1:$S$1</c:f>
              <c:strCache>
                <c:ptCount val="17"/>
                <c:pt idx="0">
                  <c:v>Koko maa</c:v>
                </c:pt>
                <c:pt idx="1">
                  <c:v>Pohjois-Savon hyvinvointialue</c:v>
                </c:pt>
                <c:pt idx="2">
                  <c:v>Iisalmi</c:v>
                </c:pt>
                <c:pt idx="3">
                  <c:v>Joroinen</c:v>
                </c:pt>
                <c:pt idx="4">
                  <c:v>Kiuruvesi</c:v>
                </c:pt>
                <c:pt idx="5">
                  <c:v>Kuopio</c:v>
                </c:pt>
                <c:pt idx="6">
                  <c:v>Lapinlahti</c:v>
                </c:pt>
                <c:pt idx="7">
                  <c:v>Leppävirta</c:v>
                </c:pt>
                <c:pt idx="8">
                  <c:v>Pielavesi</c:v>
                </c:pt>
                <c:pt idx="9">
                  <c:v>Rautalampi</c:v>
                </c:pt>
                <c:pt idx="10">
                  <c:v>Siilinjärvi</c:v>
                </c:pt>
                <c:pt idx="11">
                  <c:v>Sonkajärvi</c:v>
                </c:pt>
                <c:pt idx="12">
                  <c:v>Suonenjoki</c:v>
                </c:pt>
                <c:pt idx="13">
                  <c:v>Tuusniemi</c:v>
                </c:pt>
                <c:pt idx="14">
                  <c:v>Varkaus</c:v>
                </c:pt>
                <c:pt idx="15">
                  <c:v>Vesanto</c:v>
                </c:pt>
                <c:pt idx="16">
                  <c:v>Vieremä</c:v>
                </c:pt>
              </c:strCache>
            </c:strRef>
          </c:cat>
          <c:val>
            <c:numRef>
              <c:f>'Kouluterveyskyselyn aikasarjat '!$A$2:$S$2</c:f>
              <c:numCache>
                <c:formatCode>#\ ##0.0</c:formatCode>
                <c:ptCount val="19"/>
                <c:pt idx="0">
                  <c:v>52.2</c:v>
                </c:pt>
                <c:pt idx="1">
                  <c:v>53.3</c:v>
                </c:pt>
                <c:pt idx="2">
                  <c:v>55.2</c:v>
                </c:pt>
                <c:pt idx="3">
                  <c:v>50</c:v>
                </c:pt>
                <c:pt idx="4">
                  <c:v>31.1</c:v>
                </c:pt>
                <c:pt idx="5">
                  <c:v>56.8</c:v>
                </c:pt>
                <c:pt idx="6">
                  <c:v>36.9</c:v>
                </c:pt>
                <c:pt idx="7">
                  <c:v>52.1</c:v>
                </c:pt>
                <c:pt idx="8">
                  <c:v>55.1</c:v>
                </c:pt>
                <c:pt idx="9">
                  <c:v>48.9</c:v>
                </c:pt>
                <c:pt idx="10">
                  <c:v>51.7</c:v>
                </c:pt>
                <c:pt idx="11">
                  <c:v>46.3</c:v>
                </c:pt>
                <c:pt idx="12">
                  <c:v>57.1</c:v>
                </c:pt>
                <c:pt idx="13">
                  <c:v>59.6</c:v>
                </c:pt>
                <c:pt idx="14">
                  <c:v>56.2</c:v>
                </c:pt>
                <c:pt idx="15">
                  <c:v>46.9</c:v>
                </c:pt>
                <c:pt idx="1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A-4DD8-85BA-79C7257E58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7443376"/>
        <c:axId val="658410368"/>
      </c:barChart>
      <c:catAx>
        <c:axId val="92744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8410368"/>
        <c:crosses val="autoZero"/>
        <c:auto val="1"/>
        <c:lblAlgn val="ctr"/>
        <c:lblOffset val="100"/>
        <c:noMultiLvlLbl val="0"/>
      </c:catAx>
      <c:valAx>
        <c:axId val="65841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744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Kokee olevansa tärkeä osa luokkayhteisöä, %, eri kouluasteet, PSHVA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58-40DF-B9B4-D38F403C26F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58-40DF-B9B4-D38F403C26F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8-40DF-B9B4-D38F403C26F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58-40DF-B9B4-D38F403C26F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58-40DF-B9B4-D38F403C26FA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8-40DF-B9B4-D38F403C26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'!$A$1:$I$2</c:f>
              <c:multiLvlStrCache>
                <c:ptCount val="9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</c:lvl>
                <c:lvl>
                  <c:pt idx="0">
                    <c:v>Perusopetus 8. ja 9. lk</c:v>
                  </c:pt>
                  <c:pt idx="3">
                    <c:v>Lukio</c:v>
                  </c:pt>
                  <c:pt idx="6">
                    <c:v>Ammatillinen oppilaitos</c:v>
                  </c:pt>
                </c:lvl>
              </c:multiLvlStrCache>
            </c:multiLvlStrRef>
          </c:cat>
          <c:val>
            <c:numRef>
              <c:f>'Kouluterveyskyselyn aikasarjat '!$A$3:$I$3</c:f>
              <c:numCache>
                <c:formatCode>#\ ##0.0</c:formatCode>
                <c:ptCount val="9"/>
                <c:pt idx="0">
                  <c:v>53.3</c:v>
                </c:pt>
                <c:pt idx="1">
                  <c:v>63</c:v>
                </c:pt>
                <c:pt idx="2">
                  <c:v>43.7</c:v>
                </c:pt>
                <c:pt idx="3">
                  <c:v>54.9</c:v>
                </c:pt>
                <c:pt idx="4">
                  <c:v>63.5</c:v>
                </c:pt>
                <c:pt idx="5">
                  <c:v>49.1</c:v>
                </c:pt>
                <c:pt idx="6">
                  <c:v>65.3</c:v>
                </c:pt>
                <c:pt idx="7">
                  <c:v>71.099999999999994</c:v>
                </c:pt>
                <c:pt idx="8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8-40DF-B9B4-D38F403C26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6404047"/>
        <c:axId val="1281715135"/>
      </c:barChart>
      <c:catAx>
        <c:axId val="1486404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81715135"/>
        <c:crosses val="autoZero"/>
        <c:auto val="1"/>
        <c:lblAlgn val="ctr"/>
        <c:lblOffset val="100"/>
        <c:noMultiLvlLbl val="0"/>
      </c:catAx>
      <c:valAx>
        <c:axId val="1281715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8640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Vaikutusmahdollisuudet.</a:t>
            </a:r>
            <a:r>
              <a:rPr lang="fi-FI" baseline="0"/>
              <a:t> 8. ja 9.lk PSHVA </a:t>
            </a:r>
            <a:r>
              <a:rPr lang="fi-FI" baseline="0" err="1"/>
              <a:t>vs</a:t>
            </a:r>
            <a:r>
              <a:rPr lang="fi-FI" baseline="0"/>
              <a:t> koko maa v. 2023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'Kouluterveyskyselyn aikasarjat '!$B$1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'!$A$2:$A$11</c:f>
              <c:strCache>
                <c:ptCount val="10"/>
                <c:pt idx="0">
                  <c:v>Hyvät vaikutusmahdollisuudet koulun tapahtumien järjestämiseen, %</c:v>
                </c:pt>
                <c:pt idx="1">
                  <c:v>Hyvät vaikutusmahdollisuudet koulun yhteisten sääntöjen laatimiseen, %</c:v>
                </c:pt>
                <c:pt idx="2">
                  <c:v>Hyvät vaikutusmahdollisuudet kouluruokailuun, %</c:v>
                </c:pt>
                <c:pt idx="3">
                  <c:v>Hyvät vaikutusmahdollisuudet koulussa, %</c:v>
                </c:pt>
                <c:pt idx="4">
                  <c:v>Hyvät vaikutusmahdollisuudet koulutilojen suunnitteluun tai siistimiseen, %</c:v>
                </c:pt>
                <c:pt idx="5">
                  <c:v>Hyvät vaikutusmahdollisuudet koulutyön suunnitteluun, %</c:v>
                </c:pt>
                <c:pt idx="6">
                  <c:v>Hyvät vaikutusmahdollisuudet oppituntien järjestelyihin, %</c:v>
                </c:pt>
                <c:pt idx="7">
                  <c:v>Hyvät vaikutusmahdollisuudet välituntien tai taukojen suunnitteluun ja toteutukseen, %</c:v>
                </c:pt>
                <c:pt idx="8">
                  <c:v>Kokee olevansa tärkeä osa kouluyhteisöä, %</c:v>
                </c:pt>
                <c:pt idx="9">
                  <c:v>Luokan tai ryhmän ilmapiiri tukee mielipiteen ilmaisua, %</c:v>
                </c:pt>
              </c:strCache>
            </c:strRef>
          </c:cat>
          <c:val>
            <c:numRef>
              <c:f>'Kouluterveyskyselyn aikasarjat '!$B$2:$B$11</c:f>
              <c:numCache>
                <c:formatCode>#\ ##0.0</c:formatCode>
                <c:ptCount val="10"/>
                <c:pt idx="0">
                  <c:v>36.799999999999997</c:v>
                </c:pt>
                <c:pt idx="1">
                  <c:v>21.8</c:v>
                </c:pt>
                <c:pt idx="2">
                  <c:v>20.3</c:v>
                </c:pt>
                <c:pt idx="3">
                  <c:v>11</c:v>
                </c:pt>
                <c:pt idx="4">
                  <c:v>21.7</c:v>
                </c:pt>
                <c:pt idx="5">
                  <c:v>22.3</c:v>
                </c:pt>
                <c:pt idx="6">
                  <c:v>30.6</c:v>
                </c:pt>
                <c:pt idx="7">
                  <c:v>24.3</c:v>
                </c:pt>
                <c:pt idx="8">
                  <c:v>38.700000000000003</c:v>
                </c:pt>
                <c:pt idx="9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E-4114-9405-559F42418F07}"/>
            </c:ext>
          </c:extLst>
        </c:ser>
        <c:ser>
          <c:idx val="1"/>
          <c:order val="1"/>
          <c:tx>
            <c:strRef>
              <c:f>'Kouluterveyskyselyn aikasarjat '!$C$1</c:f>
              <c:strCache>
                <c:ptCount val="1"/>
                <c:pt idx="0">
                  <c:v>Pohjois-Savon hyvinvointialue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'!$A$2:$A$11</c:f>
              <c:strCache>
                <c:ptCount val="10"/>
                <c:pt idx="0">
                  <c:v>Hyvät vaikutusmahdollisuudet koulun tapahtumien järjestämiseen, %</c:v>
                </c:pt>
                <c:pt idx="1">
                  <c:v>Hyvät vaikutusmahdollisuudet koulun yhteisten sääntöjen laatimiseen, %</c:v>
                </c:pt>
                <c:pt idx="2">
                  <c:v>Hyvät vaikutusmahdollisuudet kouluruokailuun, %</c:v>
                </c:pt>
                <c:pt idx="3">
                  <c:v>Hyvät vaikutusmahdollisuudet koulussa, %</c:v>
                </c:pt>
                <c:pt idx="4">
                  <c:v>Hyvät vaikutusmahdollisuudet koulutilojen suunnitteluun tai siistimiseen, %</c:v>
                </c:pt>
                <c:pt idx="5">
                  <c:v>Hyvät vaikutusmahdollisuudet koulutyön suunnitteluun, %</c:v>
                </c:pt>
                <c:pt idx="6">
                  <c:v>Hyvät vaikutusmahdollisuudet oppituntien järjestelyihin, %</c:v>
                </c:pt>
                <c:pt idx="7">
                  <c:v>Hyvät vaikutusmahdollisuudet välituntien tai taukojen suunnitteluun ja toteutukseen, %</c:v>
                </c:pt>
                <c:pt idx="8">
                  <c:v>Kokee olevansa tärkeä osa kouluyhteisöä, %</c:v>
                </c:pt>
                <c:pt idx="9">
                  <c:v>Luokan tai ryhmän ilmapiiri tukee mielipiteen ilmaisua, %</c:v>
                </c:pt>
              </c:strCache>
            </c:strRef>
          </c:cat>
          <c:val>
            <c:numRef>
              <c:f>'Kouluterveyskyselyn aikasarjat '!$C$2:$C$11</c:f>
              <c:numCache>
                <c:formatCode>#\ ##0.0</c:formatCode>
                <c:ptCount val="10"/>
                <c:pt idx="0">
                  <c:v>34.299999999999997</c:v>
                </c:pt>
                <c:pt idx="1">
                  <c:v>20</c:v>
                </c:pt>
                <c:pt idx="2">
                  <c:v>18.899999999999999</c:v>
                </c:pt>
                <c:pt idx="3">
                  <c:v>9.3000000000000007</c:v>
                </c:pt>
                <c:pt idx="4">
                  <c:v>19.600000000000001</c:v>
                </c:pt>
                <c:pt idx="5">
                  <c:v>22.2</c:v>
                </c:pt>
                <c:pt idx="6">
                  <c:v>30.6</c:v>
                </c:pt>
                <c:pt idx="7">
                  <c:v>21.3</c:v>
                </c:pt>
                <c:pt idx="8">
                  <c:v>39.1</c:v>
                </c:pt>
                <c:pt idx="9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E-4114-9405-559F42418F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39167951"/>
        <c:axId val="931622767"/>
      </c:barChart>
      <c:catAx>
        <c:axId val="1139167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1622767"/>
        <c:crosses val="autoZero"/>
        <c:auto val="1"/>
        <c:lblAlgn val="ctr"/>
        <c:lblOffset val="100"/>
        <c:noMultiLvlLbl val="0"/>
      </c:catAx>
      <c:valAx>
        <c:axId val="931622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916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0" i="0" baseline="0">
                <a:effectLst/>
              </a:rPr>
              <a:t>Kouluyhteisö, 8. ja 9.lk PSHVA vs koko maa v. 2023</a:t>
            </a:r>
            <a:endParaRPr lang="fi-FI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'Kouluterveyskyselyn aikasarjat '!$B$1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'!$A$2:$A$10</c:f>
              <c:strCache>
                <c:ptCount val="9"/>
                <c:pt idx="0">
                  <c:v>Luokan tai ryhmän oppilaat viihtyvät hyvin yhdessä, %</c:v>
                </c:pt>
                <c:pt idx="1">
                  <c:v>Luokassa tai ryhmässä hyvä työrauha, %</c:v>
                </c:pt>
                <c:pt idx="2">
                  <c:v>Mahdollisuus keskustella koulussa aikuisen kanssa mieltä painavista asioista, %</c:v>
                </c:pt>
                <c:pt idx="3">
                  <c:v>Ongelmia oppimisyhteisön ilmapiirissä, %</c:v>
                </c:pt>
                <c:pt idx="4">
                  <c:v>Opettajalta saatu välittävä ja oikeudenmukainen kohtelu, %</c:v>
                </c:pt>
                <c:pt idx="5">
                  <c:v>Opettajat eivät kohtele oppilaita oikeudenmukaisesti, %</c:v>
                </c:pt>
                <c:pt idx="6">
                  <c:v>Opettajat eivät ole kiinnostuneita oppilaan kuulumisista, %</c:v>
                </c:pt>
                <c:pt idx="7">
                  <c:v>Opettajat eivät rohkaise mielipiteen ilmaisuun oppitunnilla, %</c:v>
                </c:pt>
                <c:pt idx="8">
                  <c:v>Oppimisyhteisön ilmapiiri on hyvä, %</c:v>
                </c:pt>
              </c:strCache>
            </c:strRef>
          </c:cat>
          <c:val>
            <c:numRef>
              <c:f>'Kouluterveyskyselyn aikasarjat '!$B$2:$B$10</c:f>
              <c:numCache>
                <c:formatCode>#\ ##0.0</c:formatCode>
                <c:ptCount val="9"/>
                <c:pt idx="0">
                  <c:v>74.099999999999994</c:v>
                </c:pt>
                <c:pt idx="1">
                  <c:v>71.3</c:v>
                </c:pt>
                <c:pt idx="2">
                  <c:v>46.2</c:v>
                </c:pt>
                <c:pt idx="3">
                  <c:v>9</c:v>
                </c:pt>
                <c:pt idx="4">
                  <c:v>45.8</c:v>
                </c:pt>
                <c:pt idx="5">
                  <c:v>28.8</c:v>
                </c:pt>
                <c:pt idx="6">
                  <c:v>41.8</c:v>
                </c:pt>
                <c:pt idx="7">
                  <c:v>29</c:v>
                </c:pt>
                <c:pt idx="8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0-4EEA-8B06-6A99510A37BE}"/>
            </c:ext>
          </c:extLst>
        </c:ser>
        <c:ser>
          <c:idx val="1"/>
          <c:order val="1"/>
          <c:tx>
            <c:strRef>
              <c:f>'Kouluterveyskyselyn aikasarjat '!$C$1</c:f>
              <c:strCache>
                <c:ptCount val="1"/>
                <c:pt idx="0">
                  <c:v>Pohjois-Savon hyvinvointialue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'!$A$2:$A$10</c:f>
              <c:strCache>
                <c:ptCount val="9"/>
                <c:pt idx="0">
                  <c:v>Luokan tai ryhmän oppilaat viihtyvät hyvin yhdessä, %</c:v>
                </c:pt>
                <c:pt idx="1">
                  <c:v>Luokassa tai ryhmässä hyvä työrauha, %</c:v>
                </c:pt>
                <c:pt idx="2">
                  <c:v>Mahdollisuus keskustella koulussa aikuisen kanssa mieltä painavista asioista, %</c:v>
                </c:pt>
                <c:pt idx="3">
                  <c:v>Ongelmia oppimisyhteisön ilmapiirissä, %</c:v>
                </c:pt>
                <c:pt idx="4">
                  <c:v>Opettajalta saatu välittävä ja oikeudenmukainen kohtelu, %</c:v>
                </c:pt>
                <c:pt idx="5">
                  <c:v>Opettajat eivät kohtele oppilaita oikeudenmukaisesti, %</c:v>
                </c:pt>
                <c:pt idx="6">
                  <c:v>Opettajat eivät ole kiinnostuneita oppilaan kuulumisista, %</c:v>
                </c:pt>
                <c:pt idx="7">
                  <c:v>Opettajat eivät rohkaise mielipiteen ilmaisuun oppitunnilla, %</c:v>
                </c:pt>
                <c:pt idx="8">
                  <c:v>Oppimisyhteisön ilmapiiri on hyvä, %</c:v>
                </c:pt>
              </c:strCache>
            </c:strRef>
          </c:cat>
          <c:val>
            <c:numRef>
              <c:f>'Kouluterveyskyselyn aikasarjat '!$C$2:$C$10</c:f>
              <c:numCache>
                <c:formatCode>#\ ##0.0</c:formatCode>
                <c:ptCount val="9"/>
                <c:pt idx="0">
                  <c:v>76.5</c:v>
                </c:pt>
                <c:pt idx="1">
                  <c:v>74.2</c:v>
                </c:pt>
                <c:pt idx="2">
                  <c:v>43.3</c:v>
                </c:pt>
                <c:pt idx="3">
                  <c:v>8.1</c:v>
                </c:pt>
                <c:pt idx="4">
                  <c:v>46.7</c:v>
                </c:pt>
                <c:pt idx="5">
                  <c:v>26.4</c:v>
                </c:pt>
                <c:pt idx="6">
                  <c:v>41.5</c:v>
                </c:pt>
                <c:pt idx="7">
                  <c:v>28.6</c:v>
                </c:pt>
                <c:pt idx="8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0-4EEA-8B06-6A99510A37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15227775"/>
        <c:axId val="1754521567"/>
      </c:barChart>
      <c:catAx>
        <c:axId val="201522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54521567"/>
        <c:crosses val="autoZero"/>
        <c:auto val="1"/>
        <c:lblAlgn val="ctr"/>
        <c:lblOffset val="100"/>
        <c:noMultiLvlLbl val="0"/>
      </c:catAx>
      <c:valAx>
        <c:axId val="1754521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522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0" i="0" baseline="0">
                <a:effectLst/>
              </a:rPr>
              <a:t>Erittäin heikko osallisuuden kokemus, % 8. ja 9. luokan oppilaista, PSHVA</a:t>
            </a:r>
            <a:endParaRPr lang="fi-FI">
              <a:effectLst/>
            </a:endParaRPr>
          </a:p>
        </c:rich>
      </c:tx>
      <c:layout>
        <c:manualLayout>
          <c:xMode val="edge"/>
          <c:yMode val="edge"/>
          <c:x val="0.39155555555555555"/>
          <c:y val="2.7745664739884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SOTKAnet!$B$3</c:f>
              <c:strCache>
                <c:ptCount val="1"/>
                <c:pt idx="0">
                  <c:v>miehet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72922134733161E-2"/>
                  <c:y val="2.5468117063401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53-41A1-8EDE-FE01E2127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SOTKAnet!$C$3:$E$3</c:f>
              <c:numCache>
                <c:formatCode>General</c:formatCode>
                <c:ptCount val="3"/>
                <c:pt idx="0">
                  <c:v>5.8</c:v>
                </c:pt>
                <c:pt idx="1">
                  <c:v>6.1</c:v>
                </c:pt>
                <c:pt idx="2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53-41A1-8EDE-FE01E212785C}"/>
            </c:ext>
          </c:extLst>
        </c:ser>
        <c:ser>
          <c:idx val="1"/>
          <c:order val="1"/>
          <c:tx>
            <c:strRef>
              <c:f>SOTKAnet!$B$4</c:f>
              <c:strCache>
                <c:ptCount val="1"/>
                <c:pt idx="0">
                  <c:v>naiset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SOTKAnet!$C$4:$E$4</c:f>
              <c:numCache>
                <c:formatCode>General</c:formatCode>
                <c:ptCount val="3"/>
                <c:pt idx="0">
                  <c:v>11.7</c:v>
                </c:pt>
                <c:pt idx="1">
                  <c:v>17.2</c:v>
                </c:pt>
                <c:pt idx="2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53-41A1-8EDE-FE01E212785C}"/>
            </c:ext>
          </c:extLst>
        </c:ser>
        <c:ser>
          <c:idx val="2"/>
          <c:order val="2"/>
          <c:tx>
            <c:strRef>
              <c:f>SOTKAnet!$B$5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722222222222223E-2"/>
                  <c:y val="6.97100723681216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53-41A1-8EDE-FE01E2127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SOTKAnet!$C$5:$E$5</c:f>
              <c:numCache>
                <c:formatCode>General</c:formatCode>
                <c:ptCount val="3"/>
                <c:pt idx="0">
                  <c:v>9</c:v>
                </c:pt>
                <c:pt idx="1">
                  <c:v>11.8</c:v>
                </c:pt>
                <c:pt idx="2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53-41A1-8EDE-FE01E212785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04814543"/>
        <c:axId val="1516311391"/>
      </c:lineChart>
      <c:catAx>
        <c:axId val="130481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6311391"/>
        <c:crosses val="autoZero"/>
        <c:auto val="1"/>
        <c:lblAlgn val="ctr"/>
        <c:lblOffset val="100"/>
        <c:noMultiLvlLbl val="0"/>
      </c:catAx>
      <c:valAx>
        <c:axId val="151631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481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Erittäin heikko osallisuuden kokemus, % 8. ja 9. luokan oppilaista (id:5680)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SOTKAnet!$A$3:$A$19</c:f>
              <c:strCache>
                <c:ptCount val="17"/>
                <c:pt idx="0">
                  <c:v>Joroinen</c:v>
                </c:pt>
                <c:pt idx="1">
                  <c:v>Suonenjoki</c:v>
                </c:pt>
                <c:pt idx="2">
                  <c:v>Kuopio</c:v>
                </c:pt>
                <c:pt idx="3">
                  <c:v>Varkaus</c:v>
                </c:pt>
                <c:pt idx="4">
                  <c:v>Pohjois-Savo</c:v>
                </c:pt>
                <c:pt idx="5">
                  <c:v>Vieremä</c:v>
                </c:pt>
                <c:pt idx="6">
                  <c:v>Koko maa</c:v>
                </c:pt>
                <c:pt idx="7">
                  <c:v>Iisalmi</c:v>
                </c:pt>
                <c:pt idx="8">
                  <c:v>Lapinlahti</c:v>
                </c:pt>
                <c:pt idx="9">
                  <c:v>Siilinjärvi</c:v>
                </c:pt>
                <c:pt idx="10">
                  <c:v>Leppävirta</c:v>
                </c:pt>
                <c:pt idx="11">
                  <c:v>Sonkajärvi</c:v>
                </c:pt>
                <c:pt idx="12">
                  <c:v>Pielavesi</c:v>
                </c:pt>
                <c:pt idx="13">
                  <c:v>Rautalampi</c:v>
                </c:pt>
                <c:pt idx="14">
                  <c:v>Kiuruvesi</c:v>
                </c:pt>
                <c:pt idx="15">
                  <c:v>Keitele</c:v>
                </c:pt>
                <c:pt idx="16">
                  <c:v>Tuusniemi</c:v>
                </c:pt>
              </c:strCache>
            </c:strRef>
          </c:cat>
          <c:val>
            <c:numRef>
              <c:f>SOTKAnet!$B$3:$B$19</c:f>
              <c:numCache>
                <c:formatCode>General</c:formatCode>
                <c:ptCount val="17"/>
                <c:pt idx="0">
                  <c:v>11.5</c:v>
                </c:pt>
                <c:pt idx="1">
                  <c:v>18.100000000000001</c:v>
                </c:pt>
                <c:pt idx="2">
                  <c:v>11.6</c:v>
                </c:pt>
                <c:pt idx="3">
                  <c:v>11.9</c:v>
                </c:pt>
                <c:pt idx="4">
                  <c:v>11.8</c:v>
                </c:pt>
                <c:pt idx="5">
                  <c:v>10.1</c:v>
                </c:pt>
                <c:pt idx="6">
                  <c:v>11.4</c:v>
                </c:pt>
                <c:pt idx="7">
                  <c:v>9.3000000000000007</c:v>
                </c:pt>
                <c:pt idx="8">
                  <c:v>11.2</c:v>
                </c:pt>
                <c:pt idx="9">
                  <c:v>11.8</c:v>
                </c:pt>
                <c:pt idx="10">
                  <c:v>6.1</c:v>
                </c:pt>
                <c:pt idx="11">
                  <c:v>13.8</c:v>
                </c:pt>
                <c:pt idx="12">
                  <c:v>16.899999999999999</c:v>
                </c:pt>
                <c:pt idx="13">
                  <c:v>9.4</c:v>
                </c:pt>
                <c:pt idx="14">
                  <c:v>14.7</c:v>
                </c:pt>
                <c:pt idx="15">
                  <c:v>20</c:v>
                </c:pt>
                <c:pt idx="16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F-410A-BFDC-FBA1D9E901A8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SOTKAnet!$A$3:$A$19</c:f>
              <c:strCache>
                <c:ptCount val="17"/>
                <c:pt idx="0">
                  <c:v>Joroinen</c:v>
                </c:pt>
                <c:pt idx="1">
                  <c:v>Suonenjoki</c:v>
                </c:pt>
                <c:pt idx="2">
                  <c:v>Kuopio</c:v>
                </c:pt>
                <c:pt idx="3">
                  <c:v>Varkaus</c:v>
                </c:pt>
                <c:pt idx="4">
                  <c:v>Pohjois-Savo</c:v>
                </c:pt>
                <c:pt idx="5">
                  <c:v>Vieremä</c:v>
                </c:pt>
                <c:pt idx="6">
                  <c:v>Koko maa</c:v>
                </c:pt>
                <c:pt idx="7">
                  <c:v>Iisalmi</c:v>
                </c:pt>
                <c:pt idx="8">
                  <c:v>Lapinlahti</c:v>
                </c:pt>
                <c:pt idx="9">
                  <c:v>Siilinjärvi</c:v>
                </c:pt>
                <c:pt idx="10">
                  <c:v>Leppävirta</c:v>
                </c:pt>
                <c:pt idx="11">
                  <c:v>Sonkajärvi</c:v>
                </c:pt>
                <c:pt idx="12">
                  <c:v>Pielavesi</c:v>
                </c:pt>
                <c:pt idx="13">
                  <c:v>Rautalampi</c:v>
                </c:pt>
                <c:pt idx="14">
                  <c:v>Kiuruvesi</c:v>
                </c:pt>
                <c:pt idx="15">
                  <c:v>Keitele</c:v>
                </c:pt>
                <c:pt idx="16">
                  <c:v>Tuusniemi</c:v>
                </c:pt>
              </c:strCache>
            </c:strRef>
          </c:cat>
          <c:val>
            <c:numRef>
              <c:f>SOTKAnet!$C$3:$C$19</c:f>
              <c:numCache>
                <c:formatCode>General</c:formatCode>
                <c:ptCount val="17"/>
                <c:pt idx="0">
                  <c:v>6.6</c:v>
                </c:pt>
                <c:pt idx="1">
                  <c:v>9.1999999999999993</c:v>
                </c:pt>
                <c:pt idx="2">
                  <c:v>10.199999999999999</c:v>
                </c:pt>
                <c:pt idx="3">
                  <c:v>10.7</c:v>
                </c:pt>
                <c:pt idx="4">
                  <c:v>11.8</c:v>
                </c:pt>
                <c:pt idx="5">
                  <c:v>11.8</c:v>
                </c:pt>
                <c:pt idx="6">
                  <c:v>12.3</c:v>
                </c:pt>
                <c:pt idx="7">
                  <c:v>12.5</c:v>
                </c:pt>
                <c:pt idx="8">
                  <c:v>13.7</c:v>
                </c:pt>
                <c:pt idx="9">
                  <c:v>13.9</c:v>
                </c:pt>
                <c:pt idx="10">
                  <c:v>14</c:v>
                </c:pt>
                <c:pt idx="11">
                  <c:v>14</c:v>
                </c:pt>
                <c:pt idx="12">
                  <c:v>15.6</c:v>
                </c:pt>
                <c:pt idx="13">
                  <c:v>17.8</c:v>
                </c:pt>
                <c:pt idx="14">
                  <c:v>22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F-410A-BFDC-FBA1D9E901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5002287"/>
        <c:axId val="953451327"/>
      </c:barChart>
      <c:catAx>
        <c:axId val="95500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3451327"/>
        <c:crosses val="autoZero"/>
        <c:auto val="1"/>
        <c:lblAlgn val="ctr"/>
        <c:lblOffset val="100"/>
        <c:noMultiLvlLbl val="0"/>
      </c:catAx>
      <c:valAx>
        <c:axId val="95345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500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Erittäin heikko</a:t>
            </a:r>
            <a:r>
              <a:rPr lang="fi-FI" baseline="0"/>
              <a:t> osallisuuden kokemus, %, eri kouluasteet, PSHVA v. 2023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SOTKAnet!$A$3:$A$5</c:f>
              <c:strCache>
                <c:ptCount val="3"/>
                <c:pt idx="0">
                  <c:v>8. ja 9. luokan oppilaista</c:v>
                </c:pt>
                <c:pt idx="1">
                  <c:v>Ammatillisen oppilaitoksen 1. ja 2. vuoden opiskelijoista</c:v>
                </c:pt>
                <c:pt idx="2">
                  <c:v>Lukion 1. ja 2. vuoden opiskelijoista</c:v>
                </c:pt>
              </c:strCache>
            </c:strRef>
          </c:cat>
          <c:val>
            <c:numRef>
              <c:f>SOTKAnet!$B$3:$B$5</c:f>
              <c:numCache>
                <c:formatCode>General</c:formatCode>
                <c:ptCount val="3"/>
                <c:pt idx="0">
                  <c:v>6.8</c:v>
                </c:pt>
                <c:pt idx="1">
                  <c:v>6.3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E-4104-B12B-BC6FD2E569DE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SOTKAnet!$A$3:$A$5</c:f>
              <c:strCache>
                <c:ptCount val="3"/>
                <c:pt idx="0">
                  <c:v>8. ja 9. luokan oppilaista</c:v>
                </c:pt>
                <c:pt idx="1">
                  <c:v>Ammatillisen oppilaitoksen 1. ja 2. vuoden opiskelijoista</c:v>
                </c:pt>
                <c:pt idx="2">
                  <c:v>Lukion 1. ja 2. vuoden opiskelijoista</c:v>
                </c:pt>
              </c:strCache>
            </c:strRef>
          </c:cat>
          <c:val>
            <c:numRef>
              <c:f>SOTKAnet!$C$3:$C$5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7.8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E-4104-B12B-BC6FD2E569DE}"/>
            </c:ext>
          </c:extLst>
        </c:ser>
        <c:ser>
          <c:idx val="2"/>
          <c:order val="2"/>
          <c:tx>
            <c:strRef>
              <c:f>SOTKAnet!$D$2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SOTKAnet!$A$3:$A$5</c:f>
              <c:strCache>
                <c:ptCount val="3"/>
                <c:pt idx="0">
                  <c:v>8. ja 9. luokan oppilaista</c:v>
                </c:pt>
                <c:pt idx="1">
                  <c:v>Ammatillisen oppilaitoksen 1. ja 2. vuoden opiskelijoista</c:v>
                </c:pt>
                <c:pt idx="2">
                  <c:v>Lukion 1. ja 2. vuoden opiskelijoista</c:v>
                </c:pt>
              </c:strCache>
            </c:strRef>
          </c:cat>
          <c:val>
            <c:numRef>
              <c:f>SOTKAnet!$D$3:$D$5</c:f>
              <c:numCache>
                <c:formatCode>General</c:formatCode>
                <c:ptCount val="3"/>
                <c:pt idx="0">
                  <c:v>11.8</c:v>
                </c:pt>
                <c:pt idx="1">
                  <c:v>6.9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E-4104-B12B-BC6FD2E569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7538496"/>
        <c:axId val="336934736"/>
      </c:barChart>
      <c:catAx>
        <c:axId val="33753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6934736"/>
        <c:crosses val="autoZero"/>
        <c:auto val="1"/>
        <c:lblAlgn val="ctr"/>
        <c:lblOffset val="100"/>
        <c:noMultiLvlLbl val="0"/>
      </c:catAx>
      <c:valAx>
        <c:axId val="33693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753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Osallisuuden</a:t>
            </a:r>
            <a:r>
              <a:rPr lang="fi-FI" baseline="0"/>
              <a:t> indikaattoreita 8. ja 9.lk, PSHVA vs koko maa, kouluterveyskysely v. 2023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'Kouluterveyskyselyn aikasarjat '!$B$1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'!$A$2:$A$11</c:f>
              <c:strCache>
                <c:ptCount val="10"/>
                <c:pt idx="0">
                  <c:v>Kokee, että elämällä on tarkoitus, %</c:v>
                </c:pt>
                <c:pt idx="1">
                  <c:v>Kokee, että häneen luotetaan, %</c:v>
                </c:pt>
                <c:pt idx="2">
                  <c:v>Kokee kuuluvansa itselleen tärkeään ryhmään tai yhteisöön, %</c:v>
                </c:pt>
                <c:pt idx="3">
                  <c:v>Kokee olevansa tarpeellinen muille ihmisille, %</c:v>
                </c:pt>
                <c:pt idx="4">
                  <c:v>Kokee pystyvänsä tavoittelemaan itselle tärkeitä asioita, %</c:v>
                </c:pt>
                <c:pt idx="5">
                  <c:v>Kokee pystyvänsä vaikuttamaan joihinkin elinympäristönsä asioihin, %</c:v>
                </c:pt>
                <c:pt idx="6">
                  <c:v>Kokee pystyvänsä vaikuttamaan oman elämänsä kulkuun, %</c:v>
                </c:pt>
                <c:pt idx="7">
                  <c:v>Kokee päivittäiset tekemiset merkitykselliseksi, %</c:v>
                </c:pt>
                <c:pt idx="8">
                  <c:v>Kokee saavansa apua silloin, kun sitä todella tarvitsee, %</c:v>
                </c:pt>
                <c:pt idx="9">
                  <c:v>Kokee saavansa myönteistä palautetta tekemisistä, %</c:v>
                </c:pt>
              </c:strCache>
            </c:strRef>
          </c:cat>
          <c:val>
            <c:numRef>
              <c:f>'Kouluterveyskyselyn aikasarjat '!$B$2:$B$11</c:f>
              <c:numCache>
                <c:formatCode>#\ ##0.0</c:formatCode>
                <c:ptCount val="10"/>
                <c:pt idx="0">
                  <c:v>61</c:v>
                </c:pt>
                <c:pt idx="1">
                  <c:v>72.2</c:v>
                </c:pt>
                <c:pt idx="2">
                  <c:v>64.400000000000006</c:v>
                </c:pt>
                <c:pt idx="3">
                  <c:v>58.4</c:v>
                </c:pt>
                <c:pt idx="4">
                  <c:v>70.599999999999994</c:v>
                </c:pt>
                <c:pt idx="5">
                  <c:v>64.400000000000006</c:v>
                </c:pt>
                <c:pt idx="6">
                  <c:v>74.400000000000006</c:v>
                </c:pt>
                <c:pt idx="7">
                  <c:v>54.6</c:v>
                </c:pt>
                <c:pt idx="8">
                  <c:v>68.599999999999994</c:v>
                </c:pt>
                <c:pt idx="9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5-4448-99AB-87410E693D95}"/>
            </c:ext>
          </c:extLst>
        </c:ser>
        <c:ser>
          <c:idx val="1"/>
          <c:order val="1"/>
          <c:tx>
            <c:strRef>
              <c:f>'Kouluterveyskyselyn aikasarjat '!$C$1</c:f>
              <c:strCache>
                <c:ptCount val="1"/>
                <c:pt idx="0">
                  <c:v>Pohjois-Savon hyvinvointialue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'!$A$2:$A$11</c:f>
              <c:strCache>
                <c:ptCount val="10"/>
                <c:pt idx="0">
                  <c:v>Kokee, että elämällä on tarkoitus, %</c:v>
                </c:pt>
                <c:pt idx="1">
                  <c:v>Kokee, että häneen luotetaan, %</c:v>
                </c:pt>
                <c:pt idx="2">
                  <c:v>Kokee kuuluvansa itselleen tärkeään ryhmään tai yhteisöön, %</c:v>
                </c:pt>
                <c:pt idx="3">
                  <c:v>Kokee olevansa tarpeellinen muille ihmisille, %</c:v>
                </c:pt>
                <c:pt idx="4">
                  <c:v>Kokee pystyvänsä tavoittelemaan itselle tärkeitä asioita, %</c:v>
                </c:pt>
                <c:pt idx="5">
                  <c:v>Kokee pystyvänsä vaikuttamaan joihinkin elinympäristönsä asioihin, %</c:v>
                </c:pt>
                <c:pt idx="6">
                  <c:v>Kokee pystyvänsä vaikuttamaan oman elämänsä kulkuun, %</c:v>
                </c:pt>
                <c:pt idx="7">
                  <c:v>Kokee päivittäiset tekemiset merkitykselliseksi, %</c:v>
                </c:pt>
                <c:pt idx="8">
                  <c:v>Kokee saavansa apua silloin, kun sitä todella tarvitsee, %</c:v>
                </c:pt>
                <c:pt idx="9">
                  <c:v>Kokee saavansa myönteistä palautetta tekemisistä, %</c:v>
                </c:pt>
              </c:strCache>
            </c:strRef>
          </c:cat>
          <c:val>
            <c:numRef>
              <c:f>'Kouluterveyskyselyn aikasarjat '!$C$2:$C$11</c:f>
              <c:numCache>
                <c:formatCode>#\ ##0.0</c:formatCode>
                <c:ptCount val="10"/>
                <c:pt idx="0">
                  <c:v>61.8</c:v>
                </c:pt>
                <c:pt idx="1">
                  <c:v>72.5</c:v>
                </c:pt>
                <c:pt idx="2">
                  <c:v>64.400000000000006</c:v>
                </c:pt>
                <c:pt idx="3">
                  <c:v>57.7</c:v>
                </c:pt>
                <c:pt idx="4">
                  <c:v>71.5</c:v>
                </c:pt>
                <c:pt idx="5">
                  <c:v>65.400000000000006</c:v>
                </c:pt>
                <c:pt idx="6">
                  <c:v>74.8</c:v>
                </c:pt>
                <c:pt idx="7">
                  <c:v>54.7</c:v>
                </c:pt>
                <c:pt idx="8">
                  <c:v>69</c:v>
                </c:pt>
                <c:pt idx="9">
                  <c:v>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5-4448-99AB-87410E693D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2379232"/>
        <c:axId val="1680686944"/>
      </c:barChart>
      <c:catAx>
        <c:axId val="163237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0686944"/>
        <c:crosses val="autoZero"/>
        <c:auto val="1"/>
        <c:lblAlgn val="ctr"/>
        <c:lblOffset val="100"/>
        <c:noMultiLvlLbl val="0"/>
      </c:catAx>
      <c:valAx>
        <c:axId val="168068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323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koe olevansa tärkeä osa koulu- eikä luokkayhteisöä, % 8. ja 9. luokan oppilaista (2017-)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SOTKAnet!$B$3:$B$10</c:f>
              <c:numCache>
                <c:formatCode>General</c:formatCode>
                <c:ptCount val="8"/>
                <c:pt idx="0">
                  <c:v>11.7</c:v>
                </c:pt>
                <c:pt idx="1">
                  <c:v>12.3</c:v>
                </c:pt>
                <c:pt idx="2">
                  <c:v>13</c:v>
                </c:pt>
                <c:pt idx="3">
                  <c:v>11.7</c:v>
                </c:pt>
                <c:pt idx="4">
                  <c:v>12</c:v>
                </c:pt>
                <c:pt idx="5">
                  <c:v>14.2</c:v>
                </c:pt>
                <c:pt idx="6">
                  <c:v>10.5</c:v>
                </c:pt>
                <c:pt idx="7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3-4E64-8A85-96FE5B154BE1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SOTKAnet!$C$3:$C$10</c:f>
              <c:numCache>
                <c:formatCode>General</c:formatCode>
                <c:ptCount val="8"/>
                <c:pt idx="0">
                  <c:v>12.6</c:v>
                </c:pt>
                <c:pt idx="1">
                  <c:v>12.8</c:v>
                </c:pt>
                <c:pt idx="2">
                  <c:v>11.1</c:v>
                </c:pt>
                <c:pt idx="3">
                  <c:v>12.1</c:v>
                </c:pt>
                <c:pt idx="4">
                  <c:v>12.9</c:v>
                </c:pt>
                <c:pt idx="5">
                  <c:v>13.2</c:v>
                </c:pt>
                <c:pt idx="6">
                  <c:v>12.5</c:v>
                </c:pt>
                <c:pt idx="7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3-4E64-8A85-96FE5B154BE1}"/>
            </c:ext>
          </c:extLst>
        </c:ser>
        <c:ser>
          <c:idx val="2"/>
          <c:order val="2"/>
          <c:tx>
            <c:strRef>
              <c:f>SOTKAnet!$D$2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F5FA142D-2836-4EAE-A01C-F0A32E1B90FB}" type="VALUE">
                      <a:rPr lang="en-US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D3-4E64-8A85-96FE5B154BE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D3-4E64-8A85-96FE5B154BE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BD3-4E64-8A85-96FE5B154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SOTKAnet!$A$3:$A$10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Kainuun hyvinvointialue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Pohjois-Savon hyvinvointialue</c:v>
                </c:pt>
              </c:strCache>
            </c:strRef>
          </c:cat>
          <c:val>
            <c:numRef>
              <c:f>SOTKAnet!$D$3:$D$10</c:f>
              <c:numCache>
                <c:formatCode>General</c:formatCode>
                <c:ptCount val="8"/>
                <c:pt idx="0">
                  <c:v>14.1</c:v>
                </c:pt>
                <c:pt idx="1">
                  <c:v>14.9</c:v>
                </c:pt>
                <c:pt idx="2">
                  <c:v>13.3</c:v>
                </c:pt>
                <c:pt idx="3">
                  <c:v>14.3</c:v>
                </c:pt>
                <c:pt idx="4">
                  <c:v>13.2</c:v>
                </c:pt>
                <c:pt idx="5">
                  <c:v>14.2</c:v>
                </c:pt>
                <c:pt idx="6">
                  <c:v>14.7</c:v>
                </c:pt>
                <c:pt idx="7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D3-4E64-8A85-96FE5B154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8725568"/>
        <c:axId val="1703683248"/>
      </c:barChart>
      <c:catAx>
        <c:axId val="16487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03683248"/>
        <c:crosses val="autoZero"/>
        <c:auto val="1"/>
        <c:lblAlgn val="ctr"/>
        <c:lblOffset val="100"/>
        <c:noMultiLvlLbl val="0"/>
      </c:catAx>
      <c:valAx>
        <c:axId val="170368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4872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koe olevansa tärkeä osa koulu- eikä luokkayhteisöä, % 8. ja 9. luokan oppilaista,</a:t>
            </a:r>
            <a:r>
              <a:rPr lang="fi-FI" baseline="0"/>
              <a:t> </a:t>
            </a:r>
            <a:r>
              <a:rPr lang="fi-FI"/>
              <a:t>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SOTKAnet!$B$3</c:f>
              <c:strCache>
                <c:ptCount val="1"/>
                <c:pt idx="0">
                  <c:v>miehet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39588801399828E-2"/>
                  <c:y val="-1.1526102589777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6-4CE1-B531-7138322A9E61}"/>
                </c:ext>
              </c:extLst>
            </c:dLbl>
            <c:dLbl>
              <c:idx val="1"/>
              <c:layout>
                <c:manualLayout>
                  <c:x val="-3.6277777777777881E-2"/>
                  <c:y val="-4.8520322242956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6-4CE1-B531-7138322A9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SOTKAnet!$C$3:$E$3</c:f>
              <c:numCache>
                <c:formatCode>General</c:formatCode>
                <c:ptCount val="3"/>
                <c:pt idx="0">
                  <c:v>10.3</c:v>
                </c:pt>
                <c:pt idx="1">
                  <c:v>10</c:v>
                </c:pt>
                <c:pt idx="2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6-4CE1-B531-7138322A9E61}"/>
            </c:ext>
          </c:extLst>
        </c:ser>
        <c:ser>
          <c:idx val="1"/>
          <c:order val="1"/>
          <c:tx>
            <c:strRef>
              <c:f>SOTKAnet!$B$4</c:f>
              <c:strCache>
                <c:ptCount val="1"/>
                <c:pt idx="0">
                  <c:v>naiset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SOTKAnet!$C$4:$E$4</c:f>
              <c:numCache>
                <c:formatCode>General</c:formatCode>
                <c:ptCount val="3"/>
                <c:pt idx="0">
                  <c:v>16</c:v>
                </c:pt>
                <c:pt idx="1">
                  <c:v>16.7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46-4CE1-B531-7138322A9E61}"/>
            </c:ext>
          </c:extLst>
        </c:ser>
        <c:ser>
          <c:idx val="2"/>
          <c:order val="2"/>
          <c:tx>
            <c:strRef>
              <c:f>SOTKAnet!$B$5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SOTKAnet!$C$2:$E$2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SOTKAnet!$C$5:$E$5</c:f>
              <c:numCache>
                <c:formatCode>General</c:formatCode>
                <c:ptCount val="3"/>
                <c:pt idx="0">
                  <c:v>13.2</c:v>
                </c:pt>
                <c:pt idx="1">
                  <c:v>13.4</c:v>
                </c:pt>
                <c:pt idx="2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46-4CE1-B531-7138322A9E6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30596768"/>
        <c:axId val="1703680848"/>
      </c:lineChart>
      <c:catAx>
        <c:axId val="14305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03680848"/>
        <c:crosses val="autoZero"/>
        <c:auto val="1"/>
        <c:lblAlgn val="ctr"/>
        <c:lblOffset val="100"/>
        <c:noMultiLvlLbl val="0"/>
      </c:catAx>
      <c:valAx>
        <c:axId val="170368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059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koe olevansa tärkeä osa koulu- ja eikä luokkayhteisöä, %, eri kouluasteet ja sukupuolet PSHVA,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SOTKAnet!$B$3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SOTKAnet!$C$2:$F$2</c:f>
              <c:strCache>
                <c:ptCount val="4"/>
                <c:pt idx="0">
                  <c:v> 4. ja 5. luokan oppilaista</c:v>
                </c:pt>
                <c:pt idx="1">
                  <c:v> 8. ja 9. luokan oppilaista</c:v>
                </c:pt>
                <c:pt idx="2">
                  <c:v>ammatillisen oppilaitoksen 1. ja 2. vuoden opiskelijoista</c:v>
                </c:pt>
                <c:pt idx="3">
                  <c:v>lukion 1. ja 2. vuoden opiskelijoista</c:v>
                </c:pt>
              </c:strCache>
            </c:strRef>
          </c:cat>
          <c:val>
            <c:numRef>
              <c:f>SOTKAnet!$C$3:$F$3</c:f>
              <c:numCache>
                <c:formatCode>General</c:formatCode>
                <c:ptCount val="4"/>
                <c:pt idx="0">
                  <c:v>5.6</c:v>
                </c:pt>
                <c:pt idx="1">
                  <c:v>9.8000000000000007</c:v>
                </c:pt>
                <c:pt idx="2">
                  <c:v>5.3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5-473D-9157-FDABAFAF60A0}"/>
            </c:ext>
          </c:extLst>
        </c:ser>
        <c:ser>
          <c:idx val="1"/>
          <c:order val="1"/>
          <c:tx>
            <c:strRef>
              <c:f>SOTKAnet!$B$4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SOTKAnet!$C$2:$F$2</c:f>
              <c:strCache>
                <c:ptCount val="4"/>
                <c:pt idx="0">
                  <c:v> 4. ja 5. luokan oppilaista</c:v>
                </c:pt>
                <c:pt idx="1">
                  <c:v> 8. ja 9. luokan oppilaista</c:v>
                </c:pt>
                <c:pt idx="2">
                  <c:v>ammatillisen oppilaitoksen 1. ja 2. vuoden opiskelijoista</c:v>
                </c:pt>
                <c:pt idx="3">
                  <c:v>lukion 1. ja 2. vuoden opiskelijoista</c:v>
                </c:pt>
              </c:strCache>
            </c:strRef>
          </c:cat>
          <c:val>
            <c:numRef>
              <c:f>SOTKAnet!$C$4:$F$4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17</c:v>
                </c:pt>
                <c:pt idx="2">
                  <c:v>8</c:v>
                </c:pt>
                <c:pt idx="3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5-473D-9157-FDABAFAF60A0}"/>
            </c:ext>
          </c:extLst>
        </c:ser>
        <c:ser>
          <c:idx val="2"/>
          <c:order val="2"/>
          <c:tx>
            <c:strRef>
              <c:f>SOTKAnet!$B$5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SOTKAnet!$C$2:$F$2</c:f>
              <c:strCache>
                <c:ptCount val="4"/>
                <c:pt idx="0">
                  <c:v> 4. ja 5. luokan oppilaista</c:v>
                </c:pt>
                <c:pt idx="1">
                  <c:v> 8. ja 9. luokan oppilaista</c:v>
                </c:pt>
                <c:pt idx="2">
                  <c:v>ammatillisen oppilaitoksen 1. ja 2. vuoden opiskelijoista</c:v>
                </c:pt>
                <c:pt idx="3">
                  <c:v>lukion 1. ja 2. vuoden opiskelijoista</c:v>
                </c:pt>
              </c:strCache>
            </c:strRef>
          </c:cat>
          <c:val>
            <c:numRef>
              <c:f>SOTKAnet!$C$5:$F$5</c:f>
              <c:numCache>
                <c:formatCode>General</c:formatCode>
                <c:ptCount val="4"/>
                <c:pt idx="0">
                  <c:v>5</c:v>
                </c:pt>
                <c:pt idx="1">
                  <c:v>13.4</c:v>
                </c:pt>
                <c:pt idx="2">
                  <c:v>6.3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5-473D-9157-FDABAFAF60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0772799"/>
        <c:axId val="678994383"/>
      </c:barChart>
      <c:catAx>
        <c:axId val="690772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8994383"/>
        <c:crosses val="autoZero"/>
        <c:auto val="1"/>
        <c:lblAlgn val="ctr"/>
        <c:lblOffset val="100"/>
        <c:noMultiLvlLbl val="0"/>
      </c:catAx>
      <c:valAx>
        <c:axId val="678994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077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koe olevansa tärkeä osa koulu- eikä luokkayhteisöä, % 8. ja 9. luokan oppilaista (2017-)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SOTKAnet!$A$3:$A$20</c:f>
              <c:strCache>
                <c:ptCount val="18"/>
                <c:pt idx="0">
                  <c:v>Kuopio</c:v>
                </c:pt>
                <c:pt idx="1">
                  <c:v>Joroinen</c:v>
                </c:pt>
                <c:pt idx="2">
                  <c:v>Iisalmi</c:v>
                </c:pt>
                <c:pt idx="3">
                  <c:v>Pohjois-Savo</c:v>
                </c:pt>
                <c:pt idx="4">
                  <c:v>Tuusniemi</c:v>
                </c:pt>
                <c:pt idx="5">
                  <c:v>Koko maa</c:v>
                </c:pt>
                <c:pt idx="6">
                  <c:v>Pielavesi</c:v>
                </c:pt>
                <c:pt idx="7">
                  <c:v>Suonenjoki</c:v>
                </c:pt>
                <c:pt idx="8">
                  <c:v>Sonkajärvi</c:v>
                </c:pt>
                <c:pt idx="9">
                  <c:v>Varkaus</c:v>
                </c:pt>
                <c:pt idx="10">
                  <c:v>Lapinlahti</c:v>
                </c:pt>
                <c:pt idx="11">
                  <c:v>Siilinjärvi</c:v>
                </c:pt>
                <c:pt idx="12">
                  <c:v>Vesanto</c:v>
                </c:pt>
                <c:pt idx="13">
                  <c:v>Leppävirta</c:v>
                </c:pt>
                <c:pt idx="14">
                  <c:v>Rautalampi</c:v>
                </c:pt>
                <c:pt idx="15">
                  <c:v>Vieremä</c:v>
                </c:pt>
                <c:pt idx="16">
                  <c:v>Kiuruvesi</c:v>
                </c:pt>
                <c:pt idx="17">
                  <c:v>Keitele</c:v>
                </c:pt>
              </c:strCache>
            </c:strRef>
          </c:cat>
          <c:val>
            <c:numRef>
              <c:f>SOTKAnet!$B$3:$B$20</c:f>
              <c:numCache>
                <c:formatCode>General</c:formatCode>
                <c:ptCount val="18"/>
                <c:pt idx="0">
                  <c:v>12.9</c:v>
                </c:pt>
                <c:pt idx="1">
                  <c:v>12.5</c:v>
                </c:pt>
                <c:pt idx="2">
                  <c:v>9.6</c:v>
                </c:pt>
                <c:pt idx="3">
                  <c:v>13.4</c:v>
                </c:pt>
                <c:pt idx="4">
                  <c:v>16.2</c:v>
                </c:pt>
                <c:pt idx="5">
                  <c:v>12.6</c:v>
                </c:pt>
                <c:pt idx="6">
                  <c:v>18.600000000000001</c:v>
                </c:pt>
                <c:pt idx="7">
                  <c:v>17.3</c:v>
                </c:pt>
                <c:pt idx="8">
                  <c:v>4.5</c:v>
                </c:pt>
                <c:pt idx="9">
                  <c:v>14.8</c:v>
                </c:pt>
                <c:pt idx="10">
                  <c:v>9.9</c:v>
                </c:pt>
                <c:pt idx="11">
                  <c:v>15.6</c:v>
                </c:pt>
                <c:pt idx="12">
                  <c:v>0</c:v>
                </c:pt>
                <c:pt idx="13">
                  <c:v>11</c:v>
                </c:pt>
                <c:pt idx="14">
                  <c:v>11.8</c:v>
                </c:pt>
                <c:pt idx="15">
                  <c:v>10</c:v>
                </c:pt>
                <c:pt idx="16">
                  <c:v>24.2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B-4AC2-BFEB-4F6505F9BF2E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SOTKAnet!$A$3:$A$20</c:f>
              <c:strCache>
                <c:ptCount val="18"/>
                <c:pt idx="0">
                  <c:v>Kuopio</c:v>
                </c:pt>
                <c:pt idx="1">
                  <c:v>Joroinen</c:v>
                </c:pt>
                <c:pt idx="2">
                  <c:v>Iisalmi</c:v>
                </c:pt>
                <c:pt idx="3">
                  <c:v>Pohjois-Savo</c:v>
                </c:pt>
                <c:pt idx="4">
                  <c:v>Tuusniemi</c:v>
                </c:pt>
                <c:pt idx="5">
                  <c:v>Koko maa</c:v>
                </c:pt>
                <c:pt idx="6">
                  <c:v>Pielavesi</c:v>
                </c:pt>
                <c:pt idx="7">
                  <c:v>Suonenjoki</c:v>
                </c:pt>
                <c:pt idx="8">
                  <c:v>Sonkajärvi</c:v>
                </c:pt>
                <c:pt idx="9">
                  <c:v>Varkaus</c:v>
                </c:pt>
                <c:pt idx="10">
                  <c:v>Lapinlahti</c:v>
                </c:pt>
                <c:pt idx="11">
                  <c:v>Siilinjärvi</c:v>
                </c:pt>
                <c:pt idx="12">
                  <c:v>Vesanto</c:v>
                </c:pt>
                <c:pt idx="13">
                  <c:v>Leppävirta</c:v>
                </c:pt>
                <c:pt idx="14">
                  <c:v>Rautalampi</c:v>
                </c:pt>
                <c:pt idx="15">
                  <c:v>Vieremä</c:v>
                </c:pt>
                <c:pt idx="16">
                  <c:v>Kiuruvesi</c:v>
                </c:pt>
                <c:pt idx="17">
                  <c:v>Keitele</c:v>
                </c:pt>
              </c:strCache>
            </c:strRef>
          </c:cat>
          <c:val>
            <c:numRef>
              <c:f>SOTKAnet!$C$3:$C$20</c:f>
              <c:numCache>
                <c:formatCode>General</c:formatCode>
                <c:ptCount val="18"/>
                <c:pt idx="0">
                  <c:v>10.9</c:v>
                </c:pt>
                <c:pt idx="1">
                  <c:v>11.3</c:v>
                </c:pt>
                <c:pt idx="2">
                  <c:v>12.7</c:v>
                </c:pt>
                <c:pt idx="3">
                  <c:v>13.4</c:v>
                </c:pt>
                <c:pt idx="4">
                  <c:v>14</c:v>
                </c:pt>
                <c:pt idx="5">
                  <c:v>14.1</c:v>
                </c:pt>
                <c:pt idx="6">
                  <c:v>14.1</c:v>
                </c:pt>
                <c:pt idx="7">
                  <c:v>14.3</c:v>
                </c:pt>
                <c:pt idx="8">
                  <c:v>14.8</c:v>
                </c:pt>
                <c:pt idx="9">
                  <c:v>14.8</c:v>
                </c:pt>
                <c:pt idx="10">
                  <c:v>15.1</c:v>
                </c:pt>
                <c:pt idx="11">
                  <c:v>15.1</c:v>
                </c:pt>
                <c:pt idx="12">
                  <c:v>15.6</c:v>
                </c:pt>
                <c:pt idx="13">
                  <c:v>17</c:v>
                </c:pt>
                <c:pt idx="14">
                  <c:v>19.100000000000001</c:v>
                </c:pt>
                <c:pt idx="15">
                  <c:v>22</c:v>
                </c:pt>
                <c:pt idx="16">
                  <c:v>26.7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B-4AC2-BFEB-4F6505F9B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533407"/>
        <c:axId val="1982546831"/>
      </c:barChart>
      <c:catAx>
        <c:axId val="9653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2546831"/>
        <c:crosses val="autoZero"/>
        <c:auto val="1"/>
        <c:lblAlgn val="ctr"/>
        <c:lblOffset val="100"/>
        <c:noMultiLvlLbl val="0"/>
      </c:catAx>
      <c:valAx>
        <c:axId val="198254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533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EBF57A-47E7-46A1-85D7-01CD38EF63DD}" type="datetime1">
              <a:rPr lang="fi-FI" smtClean="0"/>
              <a:t>8.1.2024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15DBD-A227-48C6-A42A-96D7BBC3B5D8}" type="datetime1">
              <a:rPr lang="fi-FI" noProof="0" smtClean="0"/>
              <a:t>8.1.2024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fi-FI" noProof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1C029-7434-16E0-E221-41A931D64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4057DE-DDA5-CDA0-23D8-E16C30A4F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6640DB-911A-842A-DACE-3B04FD2F6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5B003-777C-D9FF-542A-FB323FDDA6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55BEF-6ADA-64D6-8104-9ADE9B1EA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5E30AD0-8101-D763-5873-A75F0F11AD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CEC7A79-58B3-4135-2FAA-02A2298119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FB9E57-99E4-59BE-EA3C-E0612099E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4A90390-54A1-2932-6D40-19CD412084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EDB110-205A-47EB-4362-080C128FF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D24EAC-19EF-7D9C-C6D7-6A538D3630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702A8F9-4687-7E73-468C-87AC244CB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8BB01-147A-FE31-A625-7571F37B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8E06FF-17D9-F433-4D82-95A84888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E4C7B9-3FB9-8E7C-3865-EF9C251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49799-C9F3-9616-BE70-DD4CBE0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22A8CA-1986-422E-6E27-5C0AE2A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8E6471-A4E9-A229-3E02-C77D3F9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C6F40E2-9595-4BB6-7175-C67F99F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758BD90-3549-0BF8-2414-A0D6A792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A3A9875-613E-CDE8-EFE6-29CD047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8" name="Ryhmä 7" descr="Icon.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B0DFE1-5A3E-2DB5-3C36-A8554E6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33B934D-7D42-5D1B-2858-6C366CF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1140ACD-2733-F61C-E29F-731922E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9" name="Ryhmä 8" descr="Icon.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C6896-0824-3242-65CA-477C4CED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8F997E-BFCB-265E-C5F4-BEE66E0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0507653-B93C-9A12-EF04-C61514E0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1" name="Ryhmä 10" descr="Icon.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132B30-3ADA-75FF-9A98-971FC4F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26E1CCC-ED06-49DA-D8D0-99A4147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9067D6-F6E2-B4C2-59C2-E81095E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2" name="Ryhmä 11" descr="Icon.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468041" y="794394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F1C3B4-1605-9CF7-7A14-8C2A207F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543B9C-68C5-7ABE-21FD-69713A0A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E1533-6BBF-7CA4-ABA9-5436F4D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280041-D13F-22EF-D0D5-C518E1E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11BCFC-579F-7195-C268-8291476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779344-9235-30FC-32EC-409064E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CFC4CB-6068-2865-B29B-E800453A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0AC538-254D-8B5A-9E78-D2AB0B2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FBCC3-63DE-9E5D-8CBF-A555DDE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DD98A80C-8BC7-A0B3-BFFB-F22807EE5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01" y="2327400"/>
            <a:ext cx="6362224" cy="11016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Name</a:t>
            </a:r>
            <a:endParaRPr lang="fi-FI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Telephone </a:t>
            </a:r>
            <a:r>
              <a:rPr lang="fi-FI" err="1"/>
              <a:t>number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471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5040663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892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4340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1" y="71536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20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726" y="1800160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095132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6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332976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627" y="1236816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5564927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7761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909059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4" y="1437182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8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4" y="4329876"/>
            <a:ext cx="5354587" cy="1217735"/>
          </a:xfrm>
        </p:spPr>
        <p:txBody>
          <a:bodyPr/>
          <a:lstStyle>
            <a:lvl1pPr marL="0" indent="0" algn="ctr">
              <a:buNone/>
              <a:defRPr sz="2198" spc="-20" baseline="0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3127157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47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4524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45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479434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271" y="2479434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342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18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454483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6095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4351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2203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36" y="882869"/>
            <a:ext cx="4454483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36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183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9004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8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8">
                <a:solidFill>
                  <a:schemeClr val="tx2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2932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8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8">
                <a:solidFill>
                  <a:schemeClr val="tx2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9214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8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8">
                <a:solidFill>
                  <a:schemeClr val="bg1"/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9941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5864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3841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2326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9591" y="1378358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167592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6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34765385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8" y="882869"/>
            <a:ext cx="4525691" cy="1472950"/>
          </a:xfrm>
        </p:spPr>
        <p:txBody>
          <a:bodyPr/>
          <a:lstStyle>
            <a:lvl1pPr>
              <a:defRPr sz="26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8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0238" y="1236816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9256795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3" y="882869"/>
            <a:ext cx="4598587" cy="1472950"/>
          </a:xfrm>
        </p:spPr>
        <p:txBody>
          <a:bodyPr/>
          <a:lstStyle>
            <a:lvl1pPr>
              <a:defRPr sz="2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3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1" y="715367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8"/>
            </a:p>
          </p:txBody>
        </p:sp>
      </p:grpSp>
    </p:spTree>
    <p:extLst>
      <p:ext uri="{BB962C8B-B14F-4D97-AF65-F5344CB8AC3E}">
        <p14:creationId xmlns:p14="http://schemas.microsoft.com/office/powerpoint/2010/main" val="6928116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0013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8104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8" y="2316047"/>
            <a:ext cx="5100673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6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8" b="1"/>
            </a:lvl1pPr>
            <a:lvl2pPr marL="358559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6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8" b="0"/>
            </a:lvl1pPr>
            <a:lvl2pPr marL="358559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6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8" b="0"/>
            </a:lvl1pPr>
            <a:lvl2pPr marL="358559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27963188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9052199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916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0" y="71536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7477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68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5878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9279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73809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89152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5227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3436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5527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5265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4644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25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3941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0438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383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5753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526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3083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3393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6161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42144273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94065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8039151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0" y="715367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3484579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8722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248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7" y="2316045"/>
            <a:ext cx="5100673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dirty="0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dirty="0" err="1"/>
              <a:t>email</a:t>
            </a:r>
            <a:endParaRPr lang="fi-FI" dirty="0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dirty="0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352756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0" y="715367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7" y="2316045"/>
            <a:ext cx="5100673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0970" y="71536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526512" y="70603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 descr="Icon.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 descr="Icon.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C82E4B-08AA-1A9F-F5A8-7C91E09C74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162E65-F358-BBE1-9551-B51BAE37D1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8B3B5D-FA5A-0D33-165F-4980629C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3A2471-2B64-FCF2-4542-7F96029F2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36C5737-CC56-EEF4-5A81-E89D1F66B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A693CF-697D-57E2-026B-14401678A4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CF13-4BF4-2AA3-DE8D-0193EF755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4E9ECC3-6B25-E98E-D176-6E725E935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B0E2699-12E0-EEAA-9A70-90C5B9D1FD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552D9E-01F3-936E-05B7-6790F52256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6C27F5-7CD7-3EDA-ECE9-B014AA37D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692C9EB-B0A0-CF49-FABF-2404E605FA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1C029-7434-16E0-E221-41A931D64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4057DE-DDA5-CDA0-23D8-E16C30A4F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6640DB-911A-842A-DACE-3B04FD2F6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5B003-777C-D9FF-542A-FB323FDDA6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55BEF-6ADA-64D6-8104-9ADE9B1EA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5E30AD0-8101-D763-5873-A75F0F11AD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CEC7A79-58B3-4135-2FAA-02A2298119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FB9E57-99E4-59BE-EA3C-E0612099E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4A90390-54A1-2932-6D40-19CD412084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EDB110-205A-47EB-4362-080C128FF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D24EAC-19EF-7D9C-C6D7-6A538D3630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702A8F9-4687-7E73-468C-87AC244CB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8BB01-147A-FE31-A625-7571F37B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8E06FF-17D9-F433-4D82-95A84888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E4C7B9-3FB9-8E7C-3865-EF9C251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49799-C9F3-9616-BE70-DD4CBE0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22A8CA-1986-422E-6E27-5C0AE2A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8E6471-A4E9-A229-3E02-C77D3F9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C6F40E2-9595-4BB6-7175-C67F99F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758BD90-3549-0BF8-2414-A0D6A792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A3A9875-613E-CDE8-EFE6-29CD047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8" name="Ryhmä 7" descr="Icon.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B0DFE1-5A3E-2DB5-3C36-A8554E6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33B934D-7D42-5D1B-2858-6C366CF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1140ACD-2733-F61C-E29F-731922E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9" name="Ryhmä 8" descr="Icon.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C6896-0824-3242-65CA-477C4CED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8F997E-BFCB-265E-C5F4-BEE66E0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0507653-B93C-9A12-EF04-C61514E0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1" name="Ryhmä 10" descr="Icon.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132B30-3ADA-75FF-9A98-971FC4F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26E1CCC-ED06-49DA-D8D0-99A4147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9067D6-F6E2-B4C2-59C2-E81095E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2" name="Ryhmä 11" descr="Icon.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468041" y="794394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F1C3B4-1605-9CF7-7A14-8C2A207F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543B9C-68C5-7ABE-21FD-69713A0A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E1533-6BBF-7CA4-ABA9-5436F4D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280041-D13F-22EF-D0D5-C518E1E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11BCFC-579F-7195-C268-8291476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779344-9235-30FC-32EC-409064E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CFC4CB-6068-2865-B29B-E800453A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0AC538-254D-8B5A-9E78-D2AB0B2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FBCC3-63DE-9E5D-8CBF-A555DDE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DD98A80C-8BC7-A0B3-BFFB-F22807EE5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01" y="2327400"/>
            <a:ext cx="6362224" cy="11016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Name</a:t>
            </a:r>
            <a:endParaRPr lang="fi-FI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Telephone </a:t>
            </a:r>
            <a:r>
              <a:rPr lang="fi-FI" err="1"/>
              <a:t>number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526512" y="70603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 descr="Icon.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 descr="Icon.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C82E4B-08AA-1A9F-F5A8-7C91E09C74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162E65-F358-BBE1-9551-B51BAE37D1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8B3B5D-FA5A-0D33-165F-4980629C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3A2471-2B64-FCF2-4542-7F96029F2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36C5737-CC56-EEF4-5A81-E89D1F66B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A693CF-697D-57E2-026B-14401678A4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CF13-4BF4-2AA3-DE8D-0193EF755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4E9ECC3-6B25-E98E-D176-6E725E935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B0E2699-12E0-EEAA-9A70-90C5B9D1FD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552D9E-01F3-936E-05B7-6790F52256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6C27F5-7CD7-3EDA-ECE9-B014AA37D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692C9EB-B0A0-CF49-FABF-2404E605FA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1C029-7434-16E0-E221-41A931D64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4057DE-DDA5-CDA0-23D8-E16C30A4F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6640DB-911A-842A-DACE-3B04FD2F6C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066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6094" y="948923"/>
            <a:ext cx="6792732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5B003-777C-D9FF-542A-FB323FDDA6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55BEF-6ADA-64D6-8104-9ADE9B1EA3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5E30AD0-8101-D763-5873-A75F0F11AD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069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949191"/>
            <a:ext cx="6253145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CEC7A79-58B3-4135-2FAA-02A2298119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FB9E57-99E4-59BE-EA3C-E0612099E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4A90390-54A1-2932-6D40-19CD412084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60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035" y="882869"/>
            <a:ext cx="445448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035" y="2702660"/>
            <a:ext cx="4454483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41182" y="-1"/>
            <a:ext cx="4994115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the icon to add image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EDB110-205A-47EB-4362-080C128FF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D24EAC-19EF-7D9C-C6D7-6A538D3630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702A8F9-4687-7E73-468C-87AC244CB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79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28BB01-147A-FE31-A625-7571F37B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8E06FF-17D9-F433-4D82-95A84888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E4C7B9-3FB9-8E7C-3865-EF9C251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049799-C9F3-9616-BE70-DD4CBE0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22A8CA-1986-422E-6E27-5C0AE2AC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C8E6471-A4E9-A229-3E02-C77D3F9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93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39" y="1398932"/>
            <a:ext cx="10512862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639" y="3797237"/>
            <a:ext cx="10512862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C6F40E2-9595-4BB6-7175-C67F99F1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758BD90-3549-0BF8-2414-A0D6A792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A3A9875-613E-CDE8-EFE6-29CD047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61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831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6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1852623"/>
            <a:ext cx="10310692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79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8" name="Ryhmä 7" descr="Icon.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159591" y="1378356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BB0DFE1-5A3E-2DB5-3C36-A8554E6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33B934D-7D42-5D1B-2858-6C366CF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1140ACD-2733-F61C-E29F-731922E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68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9" name="Ryhmä 8" descr="Icon.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C6896-0824-3242-65CA-477C4CED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8F997E-BFCB-265E-C5F4-BEE66E04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0507653-B93C-9A12-EF04-C61514E0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440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1" name="Ryhmä 10" descr="Icon.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920238" y="1236814"/>
            <a:ext cx="4362332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132B30-3ADA-75FF-9A98-971FC4F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26E1CCC-ED06-49DA-D8D0-99A4147C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9067D6-F6E2-B4C2-59C2-E81095E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5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grpSp>
        <p:nvGrpSpPr>
          <p:cNvPr id="12" name="Ryhmä 11" descr="Icon.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468041" y="794394"/>
            <a:ext cx="3839687" cy="3816534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F1C3B4-1605-9CF7-7A14-8C2A207F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543B9C-68C5-7ABE-21FD-69713A0A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E1533-6BBF-7CA4-ABA9-5436F4D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00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280041-D13F-22EF-D0D5-C518E1E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11BCFC-579F-7195-C268-8291476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779344-9235-30FC-32EC-409064EE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CFC4CB-6068-2865-B29B-E800453A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0AC538-254D-8B5A-9E78-D2AB0B2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FBCC3-63DE-9E5D-8CBF-A555DDE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DD98A80C-8BC7-A0B3-BFFB-F22807EE5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01" y="2327400"/>
            <a:ext cx="6362224" cy="11016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7955" y="4414268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Name</a:t>
            </a:r>
            <a:endParaRPr lang="fi-FI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55" y="4729579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7955" y="5071915"/>
            <a:ext cx="5634157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Telephone </a:t>
            </a:r>
            <a:r>
              <a:rPr lang="fi-FI" err="1"/>
              <a:t>number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3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511470" y="1519367"/>
            <a:ext cx="3838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624" y="869951"/>
            <a:ext cx="491520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 rot="13500000">
            <a:off x="1526512" y="706037"/>
            <a:ext cx="3839687" cy="3816534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287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639725" y="1800158"/>
            <a:ext cx="5320213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957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58560" y="1236664"/>
            <a:ext cx="4372423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48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 descr="Icon.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41627" y="1236814"/>
            <a:ext cx="4362332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2005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 descr="Icon.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307760" y="1295400"/>
            <a:ext cx="4275611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952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 descr="Icon.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1291562" y="1369347"/>
            <a:ext cx="556823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413" y="1437180"/>
            <a:ext cx="5354587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4413" y="4329874"/>
            <a:ext cx="5354587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4264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927" y="882869"/>
            <a:ext cx="4525691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702660"/>
            <a:ext cx="4525691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1624" y="869951"/>
            <a:ext cx="4915200" cy="531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C82E4B-08AA-1A9F-F5A8-7C91E09C74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E162E65-F358-BBE1-9551-B51BAE37D1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8B3B5D-FA5A-0D33-165F-4980629CDC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59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022" y="882869"/>
            <a:ext cx="4598587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1022" y="2702660"/>
            <a:ext cx="4598587" cy="3474302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9856" y="869951"/>
            <a:ext cx="4915200" cy="5319713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3A2471-2B64-FCF2-4542-7F96029F2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36C5737-CC56-EEF4-5A81-E89D1F66B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A693CF-697D-57E2-026B-14401678A4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9373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033" y="2479675"/>
            <a:ext cx="8576616" cy="3697288"/>
          </a:xfrm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CF13-4BF4-2AA3-DE8D-0193EF7553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4E9ECC3-6B25-E98E-D176-6E725E935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B0E2699-12E0-EEAA-9A70-90C5B9D1FD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7495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4927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4271" y="2479432"/>
            <a:ext cx="4994874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second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 err="1"/>
              <a:t>third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552D9E-01F3-936E-05B7-6790F52256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6C27F5-7CD7-3EDA-ECE9-B014AA37D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err="1"/>
              <a:t>header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692C9EB-B0A0-CF49-FABF-2404E605FA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5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73" y="319852"/>
            <a:ext cx="1522083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7" r:id="rId9"/>
    <p:sldLayoutId id="2147483678" r:id="rId10"/>
    <p:sldLayoutId id="2147483660" r:id="rId11"/>
    <p:sldLayoutId id="2147483669" r:id="rId12"/>
    <p:sldLayoutId id="2147483676" r:id="rId13"/>
    <p:sldLayoutId id="2147483673" r:id="rId14"/>
    <p:sldLayoutId id="2147483674" r:id="rId15"/>
    <p:sldLayoutId id="2147483675" r:id="rId16"/>
    <p:sldLayoutId id="2147483777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80" r:id="rId23"/>
    <p:sldLayoutId id="2147483682" r:id="rId24"/>
    <p:sldLayoutId id="2147483681" r:id="rId25"/>
    <p:sldLayoutId id="2147483683" r:id="rId26"/>
    <p:sldLayoutId id="2147483778" r:id="rId27"/>
    <p:sldLayoutId id="2147483779" r:id="rId28"/>
    <p:sldLayoutId id="2147483679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header</a:t>
            </a:r>
            <a:endParaRPr lang="fi-FI"/>
          </a:p>
        </p:txBody>
      </p:sp>
      <p:pic>
        <p:nvPicPr>
          <p:cNvPr id="11" name="Kuva 10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832D16E0-46D8-ED33-2780-DCC6A8F3AD0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969233" y="319852"/>
            <a:ext cx="1901622" cy="47552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/>
              <a:t>Third </a:t>
            </a:r>
            <a:r>
              <a:rPr lang="fi-FI" err="1"/>
              <a:t>levelol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6"/>
            <a:r>
              <a:rPr lang="fi-FI" err="1"/>
              <a:t>Sixth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7"/>
            <a:r>
              <a:rPr lang="fi-FI" err="1"/>
              <a:t>Seventh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8"/>
            <a:r>
              <a:rPr lang="fi-FI" err="1"/>
              <a:t>Eighth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header</a:t>
            </a:r>
            <a:endParaRPr lang="fi-FI"/>
          </a:p>
        </p:txBody>
      </p:sp>
      <p:pic>
        <p:nvPicPr>
          <p:cNvPr id="11" name="Kuva 10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832D16E0-46D8-ED33-2780-DCC6A8F3AD0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969233" y="319852"/>
            <a:ext cx="1901622" cy="47552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/>
              <a:t>Third </a:t>
            </a:r>
            <a:r>
              <a:rPr lang="fi-FI" err="1"/>
              <a:t>levelol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6"/>
            <a:r>
              <a:rPr lang="fi-FI" err="1"/>
              <a:t>Sixth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7"/>
            <a:r>
              <a:rPr lang="fi-FI" err="1"/>
              <a:t>Seventh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8"/>
            <a:r>
              <a:rPr lang="fi-FI" err="1"/>
              <a:t>Eighth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r>
              <a:rPr lang="fi-FI" err="1"/>
              <a:t>header</a:t>
            </a:r>
            <a:endParaRPr lang="fi-FI"/>
          </a:p>
        </p:txBody>
      </p:sp>
      <p:pic>
        <p:nvPicPr>
          <p:cNvPr id="11" name="Kuva 10" descr="Logo. A yellow and black logo combining the shapes of a heart, arrow and the letter p along with the grey text Wellbeing Services County of North Savo.">
            <a:extLst>
              <a:ext uri="{FF2B5EF4-FFF2-40B4-BE49-F238E27FC236}">
                <a16:creationId xmlns:a16="http://schemas.microsoft.com/office/drawing/2014/main" id="{832D16E0-46D8-ED33-2780-DCC6A8F3AD0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969233" y="319852"/>
            <a:ext cx="1901622" cy="47552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/>
              <a:t>Third </a:t>
            </a:r>
            <a:r>
              <a:rPr lang="fi-FI" err="1"/>
              <a:t>levelol</a:t>
            </a:r>
            <a:endParaRPr lang="fi-FI"/>
          </a:p>
          <a:p>
            <a:pPr lvl="4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6"/>
            <a:r>
              <a:rPr lang="fi-FI" err="1"/>
              <a:t>Sixth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7"/>
            <a:r>
              <a:rPr lang="fi-FI" err="1"/>
              <a:t>Seventh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8"/>
            <a:r>
              <a:rPr lang="fi-FI" err="1"/>
              <a:t>Eighth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4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600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4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600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74" y="319854"/>
            <a:ext cx="1522083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</p:sldLayoutIdLst>
  <p:hf hdr="0" dt="0"/>
  <p:txStyles>
    <p:titleStyle>
      <a:lvl1pPr algn="l" defTabSz="913852" rtl="0" eaLnBrk="1" latinLnBrk="0" hangingPunct="1">
        <a:lnSpc>
          <a:spcPct val="95000"/>
        </a:lnSpc>
        <a:spcBef>
          <a:spcPct val="0"/>
        </a:spcBef>
        <a:buNone/>
        <a:defRPr sz="359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867" indent="-180867" algn="l" defTabSz="913852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1pPr>
      <a:lvl2pPr marL="539676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2pPr>
      <a:lvl3pPr marL="899460" indent="-179280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3pPr>
      <a:lvl4pPr marL="1259244" indent="-180867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4pPr>
      <a:lvl5pPr marL="1619028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2"/>
          </a:solidFill>
          <a:latin typeface="+mn-lt"/>
          <a:ea typeface="+mn-ea"/>
          <a:cs typeface="+mn-cs"/>
        </a:defRPr>
      </a:lvl5pPr>
      <a:lvl6pPr marL="1978812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338596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2698380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058164" indent="-179892" algn="l" defTabSz="91385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7" y="861647"/>
            <a:ext cx="10310692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927" y="2479432"/>
            <a:ext cx="10310692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Ensimmäinen taso</a:t>
            </a:r>
          </a:p>
          <a:p>
            <a:pPr lvl="2"/>
            <a:r>
              <a:rPr lang="fi-FI" dirty="0"/>
              <a:t>Toinen taso</a:t>
            </a:r>
          </a:p>
          <a:p>
            <a:pPr lvl="3"/>
            <a:r>
              <a:rPr lang="fi-FI" dirty="0"/>
              <a:t>Kolmas taso</a:t>
            </a:r>
          </a:p>
          <a:p>
            <a:pPr lvl="4"/>
            <a:r>
              <a:rPr lang="fi-FI" dirty="0"/>
              <a:t>Neljäs taso</a:t>
            </a:r>
          </a:p>
          <a:p>
            <a:pPr lvl="5"/>
            <a:r>
              <a:rPr lang="fi-FI" dirty="0"/>
              <a:t>Viides taso</a:t>
            </a:r>
          </a:p>
          <a:p>
            <a:pPr lvl="6"/>
            <a:r>
              <a:rPr lang="fi-FI" dirty="0"/>
              <a:t>Kuudes taso</a:t>
            </a:r>
          </a:p>
          <a:p>
            <a:pPr lvl="7"/>
            <a:r>
              <a:rPr lang="fi-FI" dirty="0"/>
              <a:t>Seitsemäs taso</a:t>
            </a:r>
          </a:p>
          <a:p>
            <a:pPr lvl="8"/>
            <a:r>
              <a:rPr lang="fi-FI" dirty="0"/>
              <a:t>Kahdeksas taso</a:t>
            </a:r>
          </a:p>
          <a:p>
            <a:pPr lvl="5"/>
            <a:endParaRPr lang="fi-FI" dirty="0"/>
          </a:p>
          <a:p>
            <a:pPr lvl="4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856" y="6316598"/>
            <a:ext cx="141075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53" y="180842"/>
            <a:ext cx="51570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890" y="6316598"/>
            <a:ext cx="27424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73" y="319852"/>
            <a:ext cx="1522083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47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47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47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47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47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47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tutkimus-ja-kehittaminen/tutkimukset-ja-hankkeet/kouluterveyskysely/kouluterveyskyselyn-tulokset" TargetMode="External"/><Relationship Id="rId1" Type="http://schemas.openxmlformats.org/officeDocument/2006/relationships/slideLayout" Target="../slideLayouts/slideLayout1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9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control" Target="../activeX/activeX13.xml"/><Relationship Id="rId18" Type="http://schemas.openxmlformats.org/officeDocument/2006/relationships/control" Target="../activeX/activeX18.xml"/><Relationship Id="rId3" Type="http://schemas.openxmlformats.org/officeDocument/2006/relationships/control" Target="../activeX/activeX3.xml"/><Relationship Id="rId21" Type="http://schemas.openxmlformats.org/officeDocument/2006/relationships/control" Target="../activeX/activeX21.xml"/><Relationship Id="rId7" Type="http://schemas.openxmlformats.org/officeDocument/2006/relationships/control" Target="../activeX/activeX7.xml"/><Relationship Id="rId12" Type="http://schemas.openxmlformats.org/officeDocument/2006/relationships/control" Target="../activeX/activeX12.xml"/><Relationship Id="rId17" Type="http://schemas.openxmlformats.org/officeDocument/2006/relationships/control" Target="../activeX/activeX17.xml"/><Relationship Id="rId2" Type="http://schemas.openxmlformats.org/officeDocument/2006/relationships/control" Target="../activeX/activeX2.xml"/><Relationship Id="rId16" Type="http://schemas.openxmlformats.org/officeDocument/2006/relationships/control" Target="../activeX/activeX16.xml"/><Relationship Id="rId20" Type="http://schemas.openxmlformats.org/officeDocument/2006/relationships/control" Target="../activeX/activeX20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control" Target="../activeX/activeX11.xml"/><Relationship Id="rId5" Type="http://schemas.openxmlformats.org/officeDocument/2006/relationships/control" Target="../activeX/activeX5.xml"/><Relationship Id="rId15" Type="http://schemas.openxmlformats.org/officeDocument/2006/relationships/control" Target="../activeX/activeX15.xml"/><Relationship Id="rId23" Type="http://schemas.openxmlformats.org/officeDocument/2006/relationships/image" Target="../media/image5.wmf"/><Relationship Id="rId10" Type="http://schemas.openxmlformats.org/officeDocument/2006/relationships/control" Target="../activeX/activeX10.xml"/><Relationship Id="rId19" Type="http://schemas.openxmlformats.org/officeDocument/2006/relationships/control" Target="../activeX/activeX19.xml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control" Target="../activeX/activeX14.xml"/><Relationship Id="rId2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56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56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metadata/indicators/56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9.xml"/><Relationship Id="rId13" Type="http://schemas.openxmlformats.org/officeDocument/2006/relationships/control" Target="../activeX/activeX34.xml"/><Relationship Id="rId18" Type="http://schemas.openxmlformats.org/officeDocument/2006/relationships/control" Target="../activeX/activeX39.xml"/><Relationship Id="rId3" Type="http://schemas.openxmlformats.org/officeDocument/2006/relationships/control" Target="../activeX/activeX24.xml"/><Relationship Id="rId21" Type="http://schemas.openxmlformats.org/officeDocument/2006/relationships/control" Target="../activeX/activeX42.xml"/><Relationship Id="rId7" Type="http://schemas.openxmlformats.org/officeDocument/2006/relationships/control" Target="../activeX/activeX28.xml"/><Relationship Id="rId12" Type="http://schemas.openxmlformats.org/officeDocument/2006/relationships/control" Target="../activeX/activeX33.xml"/><Relationship Id="rId17" Type="http://schemas.openxmlformats.org/officeDocument/2006/relationships/control" Target="../activeX/activeX38.xml"/><Relationship Id="rId2" Type="http://schemas.openxmlformats.org/officeDocument/2006/relationships/control" Target="../activeX/activeX23.xml"/><Relationship Id="rId16" Type="http://schemas.openxmlformats.org/officeDocument/2006/relationships/control" Target="../activeX/activeX37.xml"/><Relationship Id="rId20" Type="http://schemas.openxmlformats.org/officeDocument/2006/relationships/control" Target="../activeX/activeX41.xml"/><Relationship Id="rId1" Type="http://schemas.openxmlformats.org/officeDocument/2006/relationships/control" Target="../activeX/activeX22.xml"/><Relationship Id="rId6" Type="http://schemas.openxmlformats.org/officeDocument/2006/relationships/control" Target="../activeX/activeX27.xml"/><Relationship Id="rId11" Type="http://schemas.openxmlformats.org/officeDocument/2006/relationships/control" Target="../activeX/activeX32.xml"/><Relationship Id="rId5" Type="http://schemas.openxmlformats.org/officeDocument/2006/relationships/control" Target="../activeX/activeX26.xml"/><Relationship Id="rId15" Type="http://schemas.openxmlformats.org/officeDocument/2006/relationships/control" Target="../activeX/activeX36.xml"/><Relationship Id="rId23" Type="http://schemas.openxmlformats.org/officeDocument/2006/relationships/image" Target="../media/image5.wmf"/><Relationship Id="rId10" Type="http://schemas.openxmlformats.org/officeDocument/2006/relationships/control" Target="../activeX/activeX31.xml"/><Relationship Id="rId19" Type="http://schemas.openxmlformats.org/officeDocument/2006/relationships/control" Target="../activeX/activeX40.xml"/><Relationship Id="rId4" Type="http://schemas.openxmlformats.org/officeDocument/2006/relationships/control" Target="../activeX/activeX25.xml"/><Relationship Id="rId9" Type="http://schemas.openxmlformats.org/officeDocument/2006/relationships/control" Target="../activeX/activeX30.xml"/><Relationship Id="rId14" Type="http://schemas.openxmlformats.org/officeDocument/2006/relationships/control" Target="../activeX/activeX35.xml"/><Relationship Id="rId2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44C0C4-3A88-0D77-892B-E20B07AF6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031" y="1012391"/>
            <a:ext cx="5354587" cy="2468071"/>
          </a:xfrm>
        </p:spPr>
        <p:txBody>
          <a:bodyPr>
            <a:normAutofit fontScale="90000"/>
          </a:bodyPr>
          <a:lstStyle/>
          <a:p>
            <a:r>
              <a:rPr lang="fi-FI" sz="3950" dirty="0">
                <a:cs typeface="Arial"/>
              </a:rPr>
              <a:t>Kouluterveyskyselyn tulokset v. 2023, Pohjois-Savo</a:t>
            </a:r>
            <a:br>
              <a:rPr lang="fi-FI" sz="3950" dirty="0">
                <a:cs typeface="Arial"/>
              </a:rPr>
            </a:br>
            <a:r>
              <a:rPr lang="fi-FI" sz="3950" dirty="0">
                <a:cs typeface="Arial"/>
              </a:rPr>
              <a:t>Osallisuus ja kuuluminen kouluyhteisöön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7EC59B-06CF-76F3-380F-65516A0D9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226" y="4851126"/>
            <a:ext cx="5354587" cy="1217735"/>
          </a:xfrm>
        </p:spPr>
        <p:txBody>
          <a:bodyPr/>
          <a:lstStyle/>
          <a:p>
            <a:r>
              <a:rPr lang="fi-FI" sz="1600" dirty="0">
                <a:cs typeface="Arial"/>
              </a:rPr>
              <a:t>HYTE- ja osallisuuspalvelualue</a:t>
            </a:r>
          </a:p>
          <a:p>
            <a:r>
              <a:rPr lang="fi-FI" sz="1600" dirty="0">
                <a:cs typeface="Arial"/>
              </a:rPr>
              <a:t>Vs. HYTE- ja osallisuuspäällikkö Säde Rytkönen</a:t>
            </a:r>
          </a:p>
          <a:p>
            <a:r>
              <a:rPr lang="fi-FI" sz="1600" dirty="0">
                <a:cs typeface="Arial"/>
              </a:rPr>
              <a:t>sade.rytkonen@pshyvinvointialue.fi</a:t>
            </a:r>
          </a:p>
          <a:p>
            <a:r>
              <a:rPr lang="fi-FI" sz="1600" dirty="0">
                <a:cs typeface="Arial"/>
              </a:rPr>
              <a:t>Koottu 4.1.2024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D9C8E2-4485-0C4C-93D0-7A52279A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71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niiden peruskoulun 8. ja 9. luokkalaisten osuuden prosentteina kysymykseen vastanneista ko. ikäluokassa, jotka eivät koe olevansa tärkeä osa koulu- eikä luokkayhteisöä. Indikaattori perustuu kysymykseen: koen olevani tärkeä osa 1) luokkayhteisöä ja 2) kouluyhteisöä. Vastausvaihtoehdot: 1) täysin samaa mieltä, 2) samaa mieltä, 3) en samaa enkä eri mieltä, 4) eri mieltä ja 5) täysin eri mieltä. Indikaattorissa ovat mukana ne vastaajat, jotka ovat ilmoittaneet vaihtoehdon 4 tai 5 molempiin osioihin. 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4A3CBB4-09CB-8BCD-8B48-03748C53A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69278"/>
              </p:ext>
            </p:extLst>
          </p:nvPr>
        </p:nvGraphicFramePr>
        <p:xfrm>
          <a:off x="440238" y="964678"/>
          <a:ext cx="8693652" cy="437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Ellipsi 7">
            <a:extLst>
              <a:ext uri="{FF2B5EF4-FFF2-40B4-BE49-F238E27FC236}">
                <a16:creationId xmlns:a16="http://schemas.microsoft.com/office/drawing/2014/main" id="{8AFBE052-333D-DE99-3284-61B1B902AB0F}"/>
              </a:ext>
            </a:extLst>
          </p:cNvPr>
          <p:cNvSpPr/>
          <p:nvPr/>
        </p:nvSpPr>
        <p:spPr>
          <a:xfrm rot="2667597">
            <a:off x="7429590" y="3041035"/>
            <a:ext cx="760288" cy="22080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EABDD3F6-3723-4025-C0D2-45EDB2EB7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71342"/>
              </p:ext>
            </p:extLst>
          </p:nvPr>
        </p:nvGraphicFramePr>
        <p:xfrm>
          <a:off x="9212559" y="1490481"/>
          <a:ext cx="2666749" cy="34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008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niiden peruskoulun 8. ja 9. luokkalaisten osuuden prosentteina kysymykseen vastanneista ko. ikäluokassa, jotka eivät koe olevansa tärkeä osa koulu- eikä luokkayhteisöä. Indikaattori perustuu kysymykseen: koen olevani tärkeä osa 1) luokkayhteisöä ja 2) kouluyhteisöä. Vastausvaihtoehdot: 1) täysin samaa mieltä, 2) samaa mieltä, 3) en samaa enkä eri mieltä, 4) eri mieltä ja 5) täysin eri mieltä. Indikaattorissa ovat mukana ne vastaajat, jotka ovat ilmoittaneet vaihtoehdon 4 tai 5 molempiin osioihin. 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F0F5E9BF-80F1-0FB1-E862-7403A6F72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161361"/>
              </p:ext>
            </p:extLst>
          </p:nvPr>
        </p:nvGraphicFramePr>
        <p:xfrm>
          <a:off x="938588" y="1498992"/>
          <a:ext cx="8997840" cy="391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492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niiden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perukoulun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8. ja 9. luokkalaisten osuuden prosentteina kysymykseen vastanneista ko. ikäluokassa, jotka eivät koe olevansa tärkeä osa koulu- eikä luokkayhteisöä. Indikaattori perustuu kysymykseen: koen olevani tärkeä osa 1) luokkayhteisöä ja 2) kouluyhteisöä. Vastausvaihtoehdot: 1) täysin samaa mieltä, 2) samaa mieltä, 3) en samaa enkä eri mieltä, 4) eri mieltä ja 5) täysin eri mieltä. Indikaattorissa ovat mukana ne vastaajat, jotka ovat ilmoittaneet vaihtoehdon 4 tai 5 molempiin osioihin. 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BBFD0D46-F04C-BE5C-C764-EBD569D5B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56272"/>
              </p:ext>
            </p:extLst>
          </p:nvPr>
        </p:nvGraphicFramePr>
        <p:xfrm>
          <a:off x="568662" y="1401894"/>
          <a:ext cx="10816455" cy="410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1681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ilmaisee niiden peruskoulun 8. ja 9. luokkalaisten osuuden prosentteina kysymykseen vastanneista ko. ikäluokassa, jolla on ollut hyvät mahdollisuudet vaikuttaa asioihin koulussa lukuvuoden aikana. 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F1FE77C-35F3-1B92-2492-F2B4EDB9B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763657"/>
              </p:ext>
            </p:extLst>
          </p:nvPr>
        </p:nvGraphicFramePr>
        <p:xfrm>
          <a:off x="568663" y="1434192"/>
          <a:ext cx="7918450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A1DD435C-D82A-DD4F-0251-B756D5193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892489"/>
              </p:ext>
            </p:extLst>
          </p:nvPr>
        </p:nvGraphicFramePr>
        <p:xfrm>
          <a:off x="8722156" y="1713385"/>
          <a:ext cx="3523969" cy="297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Ellipsi 8">
            <a:extLst>
              <a:ext uri="{FF2B5EF4-FFF2-40B4-BE49-F238E27FC236}">
                <a16:creationId xmlns:a16="http://schemas.microsoft.com/office/drawing/2014/main" id="{9F6D98C8-0FA3-7ED3-783A-EF02E7889635}"/>
              </a:ext>
            </a:extLst>
          </p:cNvPr>
          <p:cNvSpPr/>
          <p:nvPr/>
        </p:nvSpPr>
        <p:spPr>
          <a:xfrm rot="2587134" flipV="1">
            <a:off x="973719" y="3243976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ilmaisee niiden peruskoulun 8. ja 9. luokkalaisten osuuden prosentteina kysymykseen vastanneista ko. ikäluokassa, jolla on ollut hyvät mahdollisuudet vaikuttaa asioihin koulussa lukuvuoden aikana. 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26A4288C-4078-C045-C609-4DA830D2A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6149"/>
              </p:ext>
            </p:extLst>
          </p:nvPr>
        </p:nvGraphicFramePr>
        <p:xfrm>
          <a:off x="821076" y="1345916"/>
          <a:ext cx="10940154" cy="345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916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ilmaisee osuuden prosentteina kysymykseen vastanneista ko. ikäluokassa, jolla on ollut hyvät mahdollisuudet vaikuttaa asioihin koulussa lukuvuoden aikana. 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0EF247A-0FC1-B853-015E-90633D1DB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88589"/>
              </p:ext>
            </p:extLst>
          </p:nvPr>
        </p:nvGraphicFramePr>
        <p:xfrm>
          <a:off x="1407559" y="1294544"/>
          <a:ext cx="8969339" cy="350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52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96323" y="2029692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88B18E02-AAEF-14E3-86A9-70F2CCB13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97783"/>
              </p:ext>
            </p:extLst>
          </p:nvPr>
        </p:nvGraphicFramePr>
        <p:xfrm>
          <a:off x="536437" y="1540406"/>
          <a:ext cx="8288413" cy="349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AF52B353-C104-3F7E-BE24-FA28F76BF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50110"/>
              </p:ext>
            </p:extLst>
          </p:nvPr>
        </p:nvGraphicFramePr>
        <p:xfrm>
          <a:off x="9087463" y="1839074"/>
          <a:ext cx="2883738" cy="328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Ellipsi 9">
            <a:extLst>
              <a:ext uri="{FF2B5EF4-FFF2-40B4-BE49-F238E27FC236}">
                <a16:creationId xmlns:a16="http://schemas.microsoft.com/office/drawing/2014/main" id="{CAFACDBB-D14B-0E28-E9DB-0B7FE0BE192B}"/>
              </a:ext>
            </a:extLst>
          </p:cNvPr>
          <p:cNvSpPr/>
          <p:nvPr/>
        </p:nvSpPr>
        <p:spPr>
          <a:xfrm rot="2587134" flipV="1">
            <a:off x="7434429" y="3103139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0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DC7B458F-370F-B175-DB2C-E5B41F9F5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175371"/>
              </p:ext>
            </p:extLst>
          </p:nvPr>
        </p:nvGraphicFramePr>
        <p:xfrm>
          <a:off x="904126" y="1469205"/>
          <a:ext cx="10068674" cy="327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499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532234" y="2053556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EFA40891-7536-3385-B807-4BBE139B9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794674"/>
              </p:ext>
            </p:extLst>
          </p:nvPr>
        </p:nvGraphicFramePr>
        <p:xfrm>
          <a:off x="821076" y="1360800"/>
          <a:ext cx="10079805" cy="374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66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532234" y="2053556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Indikaattorit tuottavat tietoa nuorten vaikutusmahdollisuuksista kouluyhteisössä (Kouluterveyskysely 2023) </a:t>
            </a:r>
            <a:r>
              <a:rPr lang="fi-FI" sz="1000" b="0" i="0" u="sng" strike="noStrike" dirty="0">
                <a:solidFill>
                  <a:srgbClr val="0563C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Kouluterveyskysely 2023: Perusopetuksen 8. ja 9. luokan, lukion ja ammatillisten oppilaitosten indikaattoreiden kuvaukset (thl.fi)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D0F9FBBB-8764-1630-30CA-5DF33461C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86726"/>
              </p:ext>
            </p:extLst>
          </p:nvPr>
        </p:nvGraphicFramePr>
        <p:xfrm>
          <a:off x="312449" y="1099820"/>
          <a:ext cx="11759686" cy="438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377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CDC9A-D9B1-9FD7-7CF6-D79779B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Osallisuus ja </a:t>
            </a:r>
            <a:r>
              <a:rPr lang="fi-FI"/>
              <a:t>kuuluminen kouluyhteisöön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A026A-35E1-C3D1-801F-0B4C166F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Näissä dioissa on keskitytty pääasiassa hyvinvointisuunnitelmaan valittuihin mittareihin</a:t>
            </a:r>
          </a:p>
          <a:p>
            <a:r>
              <a:rPr lang="fi-FI" dirty="0"/>
              <a:t>Lisäksi nostettu muutamia mittareita, joita hyvä tarkistella kokonaisuuden analysoinnissa.</a:t>
            </a:r>
          </a:p>
          <a:p>
            <a:r>
              <a:rPr lang="fi-FI" dirty="0"/>
              <a:t>Lisää mittareita löytyy THL:n sivuilta: </a:t>
            </a:r>
            <a:r>
              <a:rPr lang="fi-FI" dirty="0">
                <a:hlinkClick r:id="rId2"/>
              </a:rPr>
              <a:t>Kouluterveyskyselyn tulokset – THL</a:t>
            </a:r>
            <a:r>
              <a:rPr lang="fi-FI" dirty="0"/>
              <a:t>- tutustu myös niihin oman toimintasi näkökulmasta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68CA57-9E39-BA4E-A846-393F5A43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r>
              <a:rPr lang="fi-FI" dirty="0">
                <a:solidFill>
                  <a:srgbClr val="313131"/>
                </a:solidFill>
                <a:latin typeface="Arial" panose="020B0604020202020204"/>
              </a:rPr>
              <a:t>Kouluterveyskysely 2023</a:t>
            </a:r>
          </a:p>
          <a:p>
            <a:pPr defTabSz="914126"/>
            <a:r>
              <a:rPr lang="fi-FI" dirty="0">
                <a:solidFill>
                  <a:srgbClr val="313131"/>
                </a:solidFill>
                <a:latin typeface="Arial" panose="020B0604020202020204"/>
              </a:rPr>
              <a:t>Pohjois-Savo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62E2B7-66B8-8F34-D197-FE316265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 defTabSz="914126"/>
              <a:t>2</a:t>
            </a:fld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696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532234" y="2053556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712728"/>
            <a:ext cx="10546672" cy="83700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Indikaattorit tuottavat tietoa nuorten kouluyhteisöstä (Kouluterveyskysely 2023) </a:t>
            </a:r>
            <a:r>
              <a:rPr lang="fi-FI" sz="1000" b="0" i="0" u="sng" strike="noStrike" dirty="0">
                <a:solidFill>
                  <a:srgbClr val="0563C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Kouluterveyskysely 2023: Perusopetuksen 8. ja 9. luokan, lukion ja ammatillisten oppilaitosten indikaattoreiden kuvaukset (thl.fi)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AF78A9B4-8232-2A58-2D33-748E69C18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020805"/>
              </p:ext>
            </p:extLst>
          </p:nvPr>
        </p:nvGraphicFramePr>
        <p:xfrm>
          <a:off x="568664" y="1099819"/>
          <a:ext cx="11071956" cy="438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245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 defTabSz="914126">
                <a:defRPr/>
              </a:pPr>
              <a:t>21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23" y="222116"/>
            <a:ext cx="1476820" cy="430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395" y="329805"/>
            <a:ext cx="1112724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1727" y="268315"/>
            <a:ext cx="1289227" cy="322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700" y="266862"/>
            <a:ext cx="1156562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714" y="275960"/>
            <a:ext cx="1156562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280" y="266149"/>
            <a:ext cx="1284869" cy="430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3852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2138" y="755773"/>
            <a:ext cx="1112724" cy="4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fi-FI" sz="17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193677" y="1698877"/>
            <a:ext cx="6231932" cy="4037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26">
              <a:spcBef>
                <a:spcPts val="0"/>
              </a:spcBef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Hyvää: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on vertailualueista toiseksi vähiten (13,4%) yläkoululaisia 8 ja 9.lk nuoria, jotka kokevat etteivät ole tärkeä osa koulu- eikä luokkayhteisöä (vähiten Kainuussa 13,3%).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Muilla vertailualueilla paitsi Pohjois-Savossa on lisääntynyt yläkoululaisten kokemus siitä etteivät ole tärkeä osa koulu- ja eikä luokkayhteisöä.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Eri kouluasteita verrattaessa pohjoissavolaisista alakoululaisista (4. ja 5.lk) vain 5% kokee etteivät ole osa koulu- ja eikä luokkayhteisöä.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kuntien kesken Kuopiossa10,9% yläkoululaiset kokevat vähiten etteivät ole tärkeä osa koulu- eikä luokkayhteisöä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yläkoululaisista pojat (13,8%) kokee useammin vaikutusmahdollisuutensa koulussa hyväksi kuin tytöt (4,8%) ja tyttöjen kokemus hyvistä vaikutusmahdollisuuksista on ollut laskussa viime vuosina.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kunnista Rautalammilla (22,2%) yläkoululaiset kokevat eniten olevan hyvät vaikutusmahdollisuudet koulussa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Vertailualueista Pohjois-Savossa koetaan yläkoululaiset kokevat eniten olevansa tärkeä osa luokkayhteisöä 53,3% ja muilla vertailualueilla kehitys on huonompaan suuntaan paitsi Pohjois-Savossa, jossa yhä useampi kokee olevansa tärkeä osa luokkayhteisöä.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pojat (63%) kokevat useammin olevansa tärkeä osa luokkayhteisöä kuin tytöt (43,7%)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kunnista Tuusniemellä 59,6% yläkoululaiset kokevat useammin olevansa tärkeä osa luokkayhteisöä kuin muissa Pohjois-Savon kunnissa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kouluasteiden kesken ammatillisen oppilaitoksen nuoret 71,1% kokevat kaikista useammin olevansa tärkeä osa luokkayhteisöään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yläkoululaisista 75,6%kokee että luokan tai ryhmän ilmapiiri tukee mielipiteen ilmaisua (koko maa 73,4%)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74% pohjoissavolaisista yläkoululaisista kokee, että luokassa tai ryhmässä on hyvä työrauha ja 76,5% kokee, että luokan tai ryhmän oppilaat viihtyvät hyvin yhdessä. </a:t>
            </a:r>
            <a:endParaRPr lang="fi-FI" sz="1200">
              <a:solidFill>
                <a:srgbClr val="313131"/>
              </a:solidFill>
              <a:latin typeface="Arial" panose="020B0604020202020204"/>
            </a:endParaRP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endParaRPr lang="fi-FI" sz="12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endParaRPr lang="fi-FI" sz="1200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24070" y="1802310"/>
            <a:ext cx="5342750" cy="4037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26">
              <a:spcBef>
                <a:spcPts val="0"/>
              </a:spcBef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Kehitettävää: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Yläkoululaiset tytöt (17,7%) kokevat Pohjois-Savossa useammin etteivät koe olevansa tärkeä osa koulu- eikä luokkayhteisöä kuin pojat (9,8%) ja tyttöjen huono kokemus on lisääntynyt hieman viime vuosina.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Eri kouluasteita verrattaessa pohjoissavolaiset yläkoululaiset (13,4%) kokevat etteivät ole tärkeä osa koulu- ja eikä luokkayhteisöä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kuntien kesken Kiuruvedellä 36,7% yläkoululaiset kokevat eniten etteivät ole tärkeä osa koulu- eikä luokkayhteisöä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Vertailualueista Pohjois-Savossa yläkoululaisten parissa (9,3%) koetaan vähiten hyviä vaikutusmahdollisuuksia koulussa. Paras tilanne vertailualueista on Pohjois-Karjalassa 13,8%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kunnista Lapinlahdella yläkoululaisista vain 5,2% kokee olevan hyvät vaikutusmahdollisuudet koulussa, mikä on matalin lukema Pohjois-Savon kunnista saatavista luvuista.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kunnista Kiuruvedellä (31,1%) yläkoululaiset kokevat harvimmin olevansa tärkeä osa luokkayhteisöä kuin muissa Pohjois-Savon kunnissa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Kysyttäessä vaikutusmahdollisuuksista koulussa eri asioihin, hyvät vaikutusmahdollisuudet koulussa oli vain 9,3% pohjoissavolaisten yläkoululaisten mielestä (koko maa 11%).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2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Hyvät vaikutusmahdollisuudet välituntien tai taukojen suunnitteluun ja toteutukseen oli pohjoissavolaisten yläkoululaisten 21,3% mielestä, oppituntien järjestelyihin 30,6% mielestä, koulutyön suunnitteluun 22,2% mielestä, koulutilojen suunnitteluun ja siistimiseen 19,6% mielestä, vaikutusmahdollisuudet kouluruokailuun 19,9% mielestä, yhteisten sääntöjen laatimiseen 20% ja koulun tapahtumien järjestämiseen 34,3% </a:t>
            </a:r>
            <a:endParaRPr lang="fi-FI" sz="1200">
              <a:solidFill>
                <a:srgbClr val="313131"/>
              </a:solidFill>
              <a:latin typeface="Arial" panose="020B0604020202020204"/>
            </a:endParaRPr>
          </a:p>
          <a:p>
            <a:pPr algn="l" defTabSz="914126">
              <a:spcBef>
                <a:spcPts val="0"/>
              </a:spcBef>
              <a:defRPr/>
            </a:pPr>
            <a:endParaRPr lang="fi-FI" sz="1200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756294A-1CD7-98DD-EB07-65424813C7E4}"/>
              </a:ext>
            </a:extLst>
          </p:cNvPr>
          <p:cNvSpPr txBox="1"/>
          <p:nvPr/>
        </p:nvSpPr>
        <p:spPr>
          <a:xfrm>
            <a:off x="805086" y="1126445"/>
            <a:ext cx="7232469" cy="492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26"/>
            <a:r>
              <a:rPr lang="fi-FI" sz="3199" b="1">
                <a:solidFill>
                  <a:prstClr val="black"/>
                </a:solidFill>
                <a:latin typeface="Arial" panose="020B0604020202020204"/>
              </a:rPr>
              <a:t>Yhteenveto (osallisuus) kouluyhteisö</a:t>
            </a:r>
          </a:p>
        </p:txBody>
      </p:sp>
    </p:spTree>
    <p:extLst>
      <p:ext uri="{BB962C8B-B14F-4D97-AF65-F5344CB8AC3E}">
        <p14:creationId xmlns:p14="http://schemas.microsoft.com/office/powerpoint/2010/main" val="208109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2" y="869010"/>
            <a:ext cx="5354587" cy="1146222"/>
          </a:xfrm>
        </p:spPr>
        <p:txBody>
          <a:bodyPr>
            <a:normAutofit/>
          </a:bodyPr>
          <a:lstStyle/>
          <a:p>
            <a:r>
              <a:rPr lang="fi-FI"/>
              <a:t>Osallisuus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C59F3749-7AC5-7021-EF5F-ABC6F344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767" y="1997819"/>
            <a:ext cx="6165609" cy="318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Erittäin heikko osallisuuden kokemus,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Kokee, että elämällä on tarkoitus,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Kokee, että häneen luotetaan,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kuuluvansa itselleen tärkeään ryhmään tai yhteisöön,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olevansa tarpeellinen muille ihmisille,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pystyvänsä tavoittelemaan itselle tärkeitä asioita,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pystyvänsä vaikuttamaan joihinkin elinympäristönsä asioihin,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pystyvänsä vaikuttamaan oman elämänsä kulkuun,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päivittäiset tekemiset merkitykselliseksi,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saavansa apua silloin, kun sitä todella tarvitsee, %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Kokee saavansa myönteistä palautetta tekemisistä,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C07639-2F63-79C5-39E0-41403DDD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2" r:id="rId1" imgW="209520" imgH="266760"/>
        </mc:Choice>
        <mc:Fallback>
          <p:control name="HTMLCheckbox12" r:id="rId1" imgW="209520" imgH="266760">
            <p:pic>
              <p:nvPicPr>
                <p:cNvPr id="19" name="HTMLCheckbox12">
                  <a:extLst>
                    <a:ext uri="{FF2B5EF4-FFF2-40B4-BE49-F238E27FC236}">
                      <a16:creationId xmlns:a16="http://schemas.microsoft.com/office/drawing/2014/main" id="{AC21E5E1-7182-A414-4CEC-694747A9FAB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3" r:id="rId2" imgW="209520" imgH="266760"/>
        </mc:Choice>
        <mc:Fallback>
          <p:control name="HTMLCheckbox13" r:id="rId2" imgW="209520" imgH="266760">
            <p:pic>
              <p:nvPicPr>
                <p:cNvPr id="20" name="HTMLCheckbox13">
                  <a:extLst>
                    <a:ext uri="{FF2B5EF4-FFF2-40B4-BE49-F238E27FC236}">
                      <a16:creationId xmlns:a16="http://schemas.microsoft.com/office/drawing/2014/main" id="{427578EB-8F19-53F1-FD24-8E4EE678CF6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4" r:id="rId3" imgW="209520" imgH="266760"/>
        </mc:Choice>
        <mc:Fallback>
          <p:control name="HTMLCheckbox14" r:id="rId3" imgW="209520" imgH="266760">
            <p:pic>
              <p:nvPicPr>
                <p:cNvPr id="21" name="HTMLCheckbox14">
                  <a:extLst>
                    <a:ext uri="{FF2B5EF4-FFF2-40B4-BE49-F238E27FC236}">
                      <a16:creationId xmlns:a16="http://schemas.microsoft.com/office/drawing/2014/main" id="{DBA8F4C5-F4CE-5737-F518-D0A31BB66A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5" r:id="rId4" imgW="209520" imgH="266760"/>
        </mc:Choice>
        <mc:Fallback>
          <p:control name="HTMLCheckbox15" r:id="rId4" imgW="209520" imgH="266760">
            <p:pic>
              <p:nvPicPr>
                <p:cNvPr id="22" name="HTMLCheckbox15">
                  <a:extLst>
                    <a:ext uri="{FF2B5EF4-FFF2-40B4-BE49-F238E27FC236}">
                      <a16:creationId xmlns:a16="http://schemas.microsoft.com/office/drawing/2014/main" id="{D3914B6F-D628-3D7F-D54B-8546BD19815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6" r:id="rId5" imgW="209520" imgH="266760"/>
        </mc:Choice>
        <mc:Fallback>
          <p:control name="HTMLCheckbox16" r:id="rId5" imgW="209520" imgH="266760">
            <p:pic>
              <p:nvPicPr>
                <p:cNvPr id="23" name="HTMLCheckbox16">
                  <a:extLst>
                    <a:ext uri="{FF2B5EF4-FFF2-40B4-BE49-F238E27FC236}">
                      <a16:creationId xmlns:a16="http://schemas.microsoft.com/office/drawing/2014/main" id="{2AE6A621-FFB2-B06B-A438-B392A57729B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7" r:id="rId6" imgW="209520" imgH="266760"/>
        </mc:Choice>
        <mc:Fallback>
          <p:control name="HTMLCheckbox17" r:id="rId6" imgW="209520" imgH="266760">
            <p:pic>
              <p:nvPicPr>
                <p:cNvPr id="24" name="HTMLCheckbox17">
                  <a:extLst>
                    <a:ext uri="{FF2B5EF4-FFF2-40B4-BE49-F238E27FC236}">
                      <a16:creationId xmlns:a16="http://schemas.microsoft.com/office/drawing/2014/main" id="{ED1657D7-7F5E-D383-3A36-CEB0B1D20B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8" r:id="rId7" imgW="209520" imgH="266760"/>
        </mc:Choice>
        <mc:Fallback>
          <p:control name="HTMLCheckbox18" r:id="rId7" imgW="209520" imgH="266760">
            <p:pic>
              <p:nvPicPr>
                <p:cNvPr id="25" name="HTMLCheckbox18">
                  <a:extLst>
                    <a:ext uri="{FF2B5EF4-FFF2-40B4-BE49-F238E27FC236}">
                      <a16:creationId xmlns:a16="http://schemas.microsoft.com/office/drawing/2014/main" id="{0B52D51B-17ED-E382-6C18-0C9AFF7AA71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9" r:id="rId8" imgW="209520" imgH="266760"/>
        </mc:Choice>
        <mc:Fallback>
          <p:control name="HTMLCheckbox19" r:id="rId8" imgW="209520" imgH="266760">
            <p:pic>
              <p:nvPicPr>
                <p:cNvPr id="26" name="HTMLCheckbox19">
                  <a:extLst>
                    <a:ext uri="{FF2B5EF4-FFF2-40B4-BE49-F238E27FC236}">
                      <a16:creationId xmlns:a16="http://schemas.microsoft.com/office/drawing/2014/main" id="{5B892884-F1A8-91C6-6EAC-49F7E52E907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0" r:id="rId9" imgW="209520" imgH="266760"/>
        </mc:Choice>
        <mc:Fallback>
          <p:control name="HTMLCheckbox20" r:id="rId9" imgW="209520" imgH="266760">
            <p:pic>
              <p:nvPicPr>
                <p:cNvPr id="27" name="HTMLCheckbox20">
                  <a:extLst>
                    <a:ext uri="{FF2B5EF4-FFF2-40B4-BE49-F238E27FC236}">
                      <a16:creationId xmlns:a16="http://schemas.microsoft.com/office/drawing/2014/main" id="{A4886B9E-D71C-3BBB-0625-A83FAF038C6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1" r:id="rId10" imgW="209520" imgH="266760"/>
        </mc:Choice>
        <mc:Fallback>
          <p:control name="HTMLCheckbox21" r:id="rId10" imgW="209520" imgH="266760">
            <p:pic>
              <p:nvPicPr>
                <p:cNvPr id="28" name="HTMLCheckbox21">
                  <a:extLst>
                    <a:ext uri="{FF2B5EF4-FFF2-40B4-BE49-F238E27FC236}">
                      <a16:creationId xmlns:a16="http://schemas.microsoft.com/office/drawing/2014/main" id="{178B7799-3BBA-A634-2B7C-2C03494C2DC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2" r:id="rId11" imgW="209520" imgH="266760"/>
        </mc:Choice>
        <mc:Fallback>
          <p:control name="HTMLCheckbox22" r:id="rId11" imgW="209520" imgH="266760">
            <p:pic>
              <p:nvPicPr>
                <p:cNvPr id="29" name="HTMLCheckbox22">
                  <a:extLst>
                    <a:ext uri="{FF2B5EF4-FFF2-40B4-BE49-F238E27FC236}">
                      <a16:creationId xmlns:a16="http://schemas.microsoft.com/office/drawing/2014/main" id="{E64675C0-31B1-CCBE-8322-3BB264B711B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3" r:id="rId12" imgW="209520" imgH="266760"/>
        </mc:Choice>
        <mc:Fallback>
          <p:control name="HTMLCheckbox23" r:id="rId12" imgW="209520" imgH="266760">
            <p:pic>
              <p:nvPicPr>
                <p:cNvPr id="30" name="HTMLCheckbox23">
                  <a:extLst>
                    <a:ext uri="{FF2B5EF4-FFF2-40B4-BE49-F238E27FC236}">
                      <a16:creationId xmlns:a16="http://schemas.microsoft.com/office/drawing/2014/main" id="{3CB27F90-0FB3-3F1D-AD41-ED7B1841E7B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" r:id="rId13" imgW="209520" imgH="266760"/>
        </mc:Choice>
        <mc:Fallback>
          <p:control name="HTMLCheckbox1" r:id="rId13" imgW="209520" imgH="266760">
            <p:pic>
              <p:nvPicPr>
                <p:cNvPr id="6" name="HTMLCheckbox1">
                  <a:extLst>
                    <a:ext uri="{FF2B5EF4-FFF2-40B4-BE49-F238E27FC236}">
                      <a16:creationId xmlns:a16="http://schemas.microsoft.com/office/drawing/2014/main" id="{268AB36F-D011-92AF-B4F5-96C1D687A5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" r:id="rId14" imgW="209520" imgH="266760"/>
        </mc:Choice>
        <mc:Fallback>
          <p:control name="HTMLCheckbox2" r:id="rId14" imgW="209520" imgH="266760">
            <p:pic>
              <p:nvPicPr>
                <p:cNvPr id="7" name="HTMLCheckbox2">
                  <a:extLst>
                    <a:ext uri="{FF2B5EF4-FFF2-40B4-BE49-F238E27FC236}">
                      <a16:creationId xmlns:a16="http://schemas.microsoft.com/office/drawing/2014/main" id="{0D0AED0D-6279-5BBC-6AE8-FA15347CE3A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3" r:id="rId15" imgW="209520" imgH="266760"/>
        </mc:Choice>
        <mc:Fallback>
          <p:control name="HTMLCheckbox3" r:id="rId15" imgW="209520" imgH="266760">
            <p:pic>
              <p:nvPicPr>
                <p:cNvPr id="8" name="HTMLCheckbox3">
                  <a:extLst>
                    <a:ext uri="{FF2B5EF4-FFF2-40B4-BE49-F238E27FC236}">
                      <a16:creationId xmlns:a16="http://schemas.microsoft.com/office/drawing/2014/main" id="{6DB092CB-60D4-2C55-51F6-E0D714127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4" r:id="rId16" imgW="209520" imgH="266760"/>
        </mc:Choice>
        <mc:Fallback>
          <p:control name="HTMLCheckbox4" r:id="rId16" imgW="209520" imgH="266760">
            <p:pic>
              <p:nvPicPr>
                <p:cNvPr id="9" name="HTMLCheckbox4">
                  <a:extLst>
                    <a:ext uri="{FF2B5EF4-FFF2-40B4-BE49-F238E27FC236}">
                      <a16:creationId xmlns:a16="http://schemas.microsoft.com/office/drawing/2014/main" id="{804F651B-A6F0-4271-88EE-619DE60BFDE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5" r:id="rId17" imgW="209520" imgH="266760"/>
        </mc:Choice>
        <mc:Fallback>
          <p:control name="HTMLCheckbox5" r:id="rId17" imgW="209520" imgH="266760">
            <p:pic>
              <p:nvPicPr>
                <p:cNvPr id="10" name="HTMLCheckbox5">
                  <a:extLst>
                    <a:ext uri="{FF2B5EF4-FFF2-40B4-BE49-F238E27FC236}">
                      <a16:creationId xmlns:a16="http://schemas.microsoft.com/office/drawing/2014/main" id="{A8451F78-3A3C-2503-0303-E0118777F86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6" r:id="rId18" imgW="209520" imgH="266760"/>
        </mc:Choice>
        <mc:Fallback>
          <p:control name="HTMLCheckbox6" r:id="rId18" imgW="209520" imgH="266760">
            <p:pic>
              <p:nvPicPr>
                <p:cNvPr id="11" name="HTMLCheckbox6">
                  <a:extLst>
                    <a:ext uri="{FF2B5EF4-FFF2-40B4-BE49-F238E27FC236}">
                      <a16:creationId xmlns:a16="http://schemas.microsoft.com/office/drawing/2014/main" id="{859003ED-05BC-9585-4A07-7570CF59476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7" r:id="rId19" imgW="209520" imgH="266760"/>
        </mc:Choice>
        <mc:Fallback>
          <p:control name="HTMLCheckbox7" r:id="rId19" imgW="209520" imgH="266760">
            <p:pic>
              <p:nvPicPr>
                <p:cNvPr id="12" name="HTMLCheckbox7">
                  <a:extLst>
                    <a:ext uri="{FF2B5EF4-FFF2-40B4-BE49-F238E27FC236}">
                      <a16:creationId xmlns:a16="http://schemas.microsoft.com/office/drawing/2014/main" id="{C37A66AF-4C61-31A5-A161-CE0DD3F21F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8" r:id="rId20" imgW="209520" imgH="266760"/>
        </mc:Choice>
        <mc:Fallback>
          <p:control name="HTMLCheckbox8" r:id="rId20" imgW="209520" imgH="266760">
            <p:pic>
              <p:nvPicPr>
                <p:cNvPr id="13" name="HTMLCheckbox8">
                  <a:extLst>
                    <a:ext uri="{FF2B5EF4-FFF2-40B4-BE49-F238E27FC236}">
                      <a16:creationId xmlns:a16="http://schemas.microsoft.com/office/drawing/2014/main" id="{52A82622-68C7-27D9-4B45-BF48FF689F1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9" r:id="rId21" imgW="209520" imgH="266760"/>
        </mc:Choice>
        <mc:Fallback>
          <p:control name="HTMLCheckbox9" r:id="rId21" imgW="209520" imgH="266760">
            <p:pic>
              <p:nvPicPr>
                <p:cNvPr id="14" name="HTMLCheckbox9">
                  <a:extLst>
                    <a:ext uri="{FF2B5EF4-FFF2-40B4-BE49-F238E27FC236}">
                      <a16:creationId xmlns:a16="http://schemas.microsoft.com/office/drawing/2014/main" id="{D4719E46-21BB-768E-2057-CA2C1337901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3513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erittäin heikkoa osallisuutta kokeneiden peruskoulun 8. ja 9. luokkalaisten prosenttiosuuden (osallisuusindikaattori alle 50 pistettä).</a:t>
            </a:r>
          </a:p>
          <a:p>
            <a:pPr algn="l"/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Osallisuuden kokemusta mitattiin osallisuusindikaattorilla (engl.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Experiences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of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Social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Inclusion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Scale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ESIS). Osallisuusindikaattori muodostuu kymmenestä väittämästä, jotka kartoittavat merkityksellisyyden kokemusta, uskoa toimintamahdollisuuksiin ja sosiaalisen vuorovaikutuksen koettua laatua. 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2227C31-F75D-3701-BCAF-02001B8C7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23778"/>
              </p:ext>
            </p:extLst>
          </p:nvPr>
        </p:nvGraphicFramePr>
        <p:xfrm>
          <a:off x="195308" y="988125"/>
          <a:ext cx="8506903" cy="45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42FF751-F8A5-78D1-B45F-9412AE2FA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33614"/>
              </p:ext>
            </p:extLst>
          </p:nvPr>
        </p:nvGraphicFramePr>
        <p:xfrm>
          <a:off x="8774129" y="1292172"/>
          <a:ext cx="3219387" cy="335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Ellipsi 7">
            <a:extLst>
              <a:ext uri="{FF2B5EF4-FFF2-40B4-BE49-F238E27FC236}">
                <a16:creationId xmlns:a16="http://schemas.microsoft.com/office/drawing/2014/main" id="{EFC7FFD6-95BF-F458-BCC1-C7CC2EAA60F7}"/>
              </a:ext>
            </a:extLst>
          </p:cNvPr>
          <p:cNvSpPr/>
          <p:nvPr/>
        </p:nvSpPr>
        <p:spPr>
          <a:xfrm rot="2587134" flipV="1">
            <a:off x="3388163" y="3417441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6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erittäin heikkoa osallisuutta kokeneiden peruskoulun 8. ja 9. luokkalaisten prosenttiosuuden (osallisuusindikaattori alle 50 pistettä).</a:t>
            </a:r>
          </a:p>
          <a:p>
            <a:pPr algn="l"/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Osallisuuden kokemusta mitattiin osallisuusindikaattorilla (engl.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Experiences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of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Social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Inclusion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Scale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ESIS). Osallisuusindikaattori muodostuu kymmenestä väittämästä, jotka kartoittavat merkityksellisyyden kokemusta, uskoa toimintamahdollisuuksiin ja sosiaalisen vuorovaikutuksen koettua laatua. 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35B73D47-C224-F9D2-AE38-C07E3CA1B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775532"/>
              </p:ext>
            </p:extLst>
          </p:nvPr>
        </p:nvGraphicFramePr>
        <p:xfrm>
          <a:off x="472611" y="1315092"/>
          <a:ext cx="11288619" cy="40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4008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 ilmaisee erittäin heikkoa osallisuutta kokeneiden peruskoulun 8. ja 9. luokkalaisten prosenttiosuuden (osallisuusindikaattori alle 50 pistettä).</a:t>
            </a:r>
          </a:p>
          <a:p>
            <a:pPr algn="l"/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Osallisuuden kokemusta mitattiin osallisuusindikaattorilla (engl.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Experiences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of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Social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Inclusion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000" b="0" i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Scale</a:t>
            </a:r>
            <a:r>
              <a:rPr lang="fi-FI" sz="1000" b="0" i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ESIS). Osallisuusindikaattori muodostuu kymmenestä väittämästä, jotka kartoittavat merkityksellisyyden kokemusta, uskoa toimintamahdollisuuksiin ja sosiaalisen vuorovaikutuksen koettua laatua. </a:t>
            </a:r>
            <a:r>
              <a:rPr lang="fi-FI" sz="1000">
                <a:hlinkClick r:id="rId3"/>
              </a:rPr>
              <a:t>Metadata - Sotkanet.fi, Tilasto- ja indikaattoripankki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3EB73ED-660A-67A8-CE58-387D7C141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452061"/>
              </p:ext>
            </p:extLst>
          </p:nvPr>
        </p:nvGraphicFramePr>
        <p:xfrm>
          <a:off x="914401" y="1263721"/>
          <a:ext cx="10150866" cy="410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656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199986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3249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0935" y="267490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318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654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524" y="319227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0653" y="755075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3707" y="2053556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375" y="2112070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200" b="0" i="0" u="none" strike="noStrike" kern="1200" cap="none" spc="-2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1076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0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Indikaattorit ilmaisevat osallisuuden kokemusta, Kouluterveyskysely v. 2023 </a:t>
            </a:r>
            <a:r>
              <a:rPr lang="fi-FI" sz="1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Kouluterveyskysely 2023: Perusopetuksen 8. ja 9. luokan, lukion ja ammatillisten oppilaitosten indikaattoreiden kuvaukset (thl.fi)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3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70E4AC26-E7E8-3F2B-CBBB-9DC6AC4D9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306110"/>
              </p:ext>
            </p:extLst>
          </p:nvPr>
        </p:nvGraphicFramePr>
        <p:xfrm>
          <a:off x="308224" y="1022423"/>
          <a:ext cx="11568151" cy="448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603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 defTabSz="914126">
                <a:defRPr/>
              </a:pPr>
              <a:t>8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23" y="222116"/>
            <a:ext cx="1476820" cy="430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395" y="329805"/>
            <a:ext cx="1112724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1727" y="268315"/>
            <a:ext cx="1289227" cy="322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4700" y="266862"/>
            <a:ext cx="1156562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7714" y="275960"/>
            <a:ext cx="1156562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1280" y="266149"/>
            <a:ext cx="1284869" cy="430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3852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92138" y="755773"/>
            <a:ext cx="1112724" cy="4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fi-FI" sz="17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085" y="2053916"/>
            <a:ext cx="5127888" cy="4037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26">
              <a:spcBef>
                <a:spcPts val="0"/>
              </a:spcBef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Hyvää: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Verrattuna vertailuhyvinvointialueisiin Pohjois-Savon hyvinvointialueella ollaan keskimääräisellä tasolla yläkoululaisten 8 ja 9.luokkalaisten erittäin heikon osallisuuden kokemuksen kokeneiden nuorten määrässä (Pohjois-Savo 11,8%, koko maa 12,3%) ja tilanne on pysynyt Pohjois-Savossa samana kahden vuoden takaiseen tilanteeseen verrattuna. Yleisesti lähes kaikilla vertailualueilla erittäin heikon osallisuuden kokemus on ollut kasvussa, paitsi Pirkanmaalla, jossa on ollut pientä laskua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Joroisten nuorilla (8 ja 9.lk 6,6%) on vähiten erittäin heikkoa osallisuuden kokemusta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verrattaessa eri kouluasteita ammatillisen oppilaitoksen nuoret kokevat vähiten erittäin heikkoa osallisuuden kokemusta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74% pohjoissavolaisista yläkoululaisista kokee pystyvänsä vaikuttamaan elämänsä kulkuun ja tilanne on koko maan keskiarvon mukainen</a:t>
            </a:r>
          </a:p>
          <a:p>
            <a:pPr defTabSz="914126">
              <a:defRPr/>
            </a:pPr>
            <a:endParaRPr lang="fi-FI" sz="1600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49231" y="2112415"/>
            <a:ext cx="5342750" cy="4037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126">
              <a:spcBef>
                <a:spcPts val="0"/>
              </a:spcBef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Kehitettävää: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Tytöt (16,6%) kokevat Pohjois-Savossa enemmän erittäin heikkoa osallisuuden kokemusta kuin pojat (6,8%)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kunnista eniten erittäin heikkoa osallisuuden kokemuksia 8 ja 9.lk parissa on Kiuruvedellä 22%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verrattaessa eri kouluasteita, peruskoulun 8 ja 9.lk nuoret kokevat eniten erittäin heikkoa osallisuuden kokemusta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Vain hieman yli puolet 54,7% pohjoissavolaisista yläkoululaisista 8 ja 9.lk nuorista kokee päivittäiset tekemiset merkitykselliseksi ja 57,7% kokee olevansa tarpeellinen muille ihmisille. Tilanne on koko maan keskiarvon mukainen.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2"/>
              </a:buBlip>
              <a:defRPr/>
            </a:pPr>
            <a:endParaRPr lang="fi-FI" sz="2399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defTabSz="914126">
              <a:defRPr/>
            </a:pPr>
            <a:endParaRPr lang="fi-FI" sz="2199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756294A-1CD7-98DD-EB07-65424813C7E4}"/>
              </a:ext>
            </a:extLst>
          </p:cNvPr>
          <p:cNvSpPr txBox="1"/>
          <p:nvPr/>
        </p:nvSpPr>
        <p:spPr>
          <a:xfrm>
            <a:off x="805086" y="1126445"/>
            <a:ext cx="4322173" cy="492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126"/>
            <a:r>
              <a:rPr lang="fi-FI" sz="3199" b="1">
                <a:solidFill>
                  <a:prstClr val="black"/>
                </a:solidFill>
                <a:latin typeface="Arial" panose="020B0604020202020204"/>
              </a:rPr>
              <a:t>Yhteenveto osallisuus</a:t>
            </a:r>
          </a:p>
        </p:txBody>
      </p:sp>
    </p:spTree>
    <p:extLst>
      <p:ext uri="{BB962C8B-B14F-4D97-AF65-F5344CB8AC3E}">
        <p14:creationId xmlns:p14="http://schemas.microsoft.com/office/powerpoint/2010/main" val="117207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2" y="869010"/>
            <a:ext cx="5354587" cy="1146222"/>
          </a:xfrm>
        </p:spPr>
        <p:txBody>
          <a:bodyPr>
            <a:normAutofit/>
          </a:bodyPr>
          <a:lstStyle/>
          <a:p>
            <a:r>
              <a:rPr lang="fi-FI"/>
              <a:t>Kouluyhteisö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C07639-2F63-79C5-39E0-41403DDD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9182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B09C3FB-789B-6034-3565-14D01A20AE7E}"/>
              </a:ext>
            </a:extLst>
          </p:cNvPr>
          <p:cNvSpPr txBox="1"/>
          <p:nvPr/>
        </p:nvSpPr>
        <p:spPr>
          <a:xfrm>
            <a:off x="5725418" y="1642147"/>
            <a:ext cx="609257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/>
              <a:t>Ei koe olevansa tärkeä osa koulu- eikä luokkayhteisöä, %</a:t>
            </a:r>
          </a:p>
          <a:p>
            <a:r>
              <a:rPr lang="fi-FI" sz="1400"/>
              <a:t>Hyvät vaikutusmahdollisuudet koulun tapahtumien järjestämiseen, %</a:t>
            </a:r>
          </a:p>
          <a:p>
            <a:r>
              <a:rPr lang="fi-FI" sz="1400"/>
              <a:t>Hyvät vaikutusmahdollisuudet koulun yhteisten sääntöjen laatimiseen, %</a:t>
            </a:r>
          </a:p>
          <a:p>
            <a:r>
              <a:rPr lang="fi-FI" sz="1400"/>
              <a:t>Hyvät vaikutusmahdollisuudet kouluruokailuun, %</a:t>
            </a:r>
          </a:p>
          <a:p>
            <a:r>
              <a:rPr lang="fi-FI" sz="1400"/>
              <a:t>Hyvät vaikutusmahdollisuudet koulussa, %</a:t>
            </a:r>
          </a:p>
          <a:p>
            <a:r>
              <a:rPr lang="fi-FI" sz="1400"/>
              <a:t>Hyvät vaikutusmahdollisuudet koulutilojen suunnitteluun tai siistimiseen, %</a:t>
            </a:r>
          </a:p>
          <a:p>
            <a:r>
              <a:rPr lang="fi-FI" sz="1400"/>
              <a:t>Hyvät vaikutusmahdollisuudet koulutyön suunnitteluun, %</a:t>
            </a:r>
          </a:p>
          <a:p>
            <a:r>
              <a:rPr lang="fi-FI" sz="1400"/>
              <a:t>Hyvät vaikutusmahdollisuudet oppituntien järjestelyihin, %</a:t>
            </a:r>
          </a:p>
          <a:p>
            <a:r>
              <a:rPr lang="fi-FI" sz="1400"/>
              <a:t>Hyvät vaikutusmahdollisuudet välituntien tai taukojen suunnitteluun ja toteutukseen, %</a:t>
            </a:r>
          </a:p>
          <a:p>
            <a:r>
              <a:rPr lang="fi-FI" sz="1400"/>
              <a:t>Kokee olevansa tärkeä osa kouluyhteisöä, %</a:t>
            </a:r>
          </a:p>
          <a:p>
            <a:r>
              <a:rPr lang="fi-FI" sz="1400"/>
              <a:t>Kokee olevansa tärkeä osa luokkayhteisöä, %</a:t>
            </a:r>
          </a:p>
          <a:p>
            <a:r>
              <a:rPr lang="fi-FI" sz="1400"/>
              <a:t>Luokan tai ryhmän ilmapiiri tukee mielipiteen ilmaisua, %</a:t>
            </a:r>
          </a:p>
          <a:p>
            <a:r>
              <a:rPr lang="fi-FI" sz="1400"/>
              <a:t>Luokan tai ryhmän oppilaat viihtyvät hyvin yhdessä, %</a:t>
            </a:r>
          </a:p>
          <a:p>
            <a:r>
              <a:rPr lang="fi-FI" sz="1400"/>
              <a:t>Luokassa tai ryhmässä hyvä työrauha, %</a:t>
            </a:r>
          </a:p>
          <a:p>
            <a:r>
              <a:rPr lang="fi-FI" sz="1400"/>
              <a:t>Mahdollisuus keskustella koulussa aikuisen kanssa mieltä painavista asioista, %</a:t>
            </a:r>
          </a:p>
          <a:p>
            <a:r>
              <a:rPr lang="fi-FI" sz="1400"/>
              <a:t>Ongelmia oppimisyhteisön ilmapiirissä, %</a:t>
            </a:r>
          </a:p>
          <a:p>
            <a:r>
              <a:rPr lang="fi-FI" sz="1400"/>
              <a:t>Opettajalta saatu välittävä ja oikeudenmukainen kohtelu, %</a:t>
            </a:r>
          </a:p>
          <a:p>
            <a:r>
              <a:rPr lang="fi-FI" sz="1400"/>
              <a:t>Opettajat eivät kohtele oppilaita oikeudenmukaisesti, %</a:t>
            </a:r>
          </a:p>
          <a:p>
            <a:r>
              <a:rPr lang="fi-FI" sz="1400"/>
              <a:t>Opettajat eivät ole kiinnostuneita oppilaan kuulumisista, %</a:t>
            </a:r>
          </a:p>
          <a:p>
            <a:r>
              <a:rPr lang="fi-FI" sz="1400"/>
              <a:t>Opettajat eivät rohkaise mielipiteen ilmaisuun oppitunnilla, %</a:t>
            </a:r>
          </a:p>
          <a:p>
            <a:r>
              <a:rPr lang="fi-FI" sz="1400"/>
              <a:t>Oppimisyhteisön ilmapiiri on hyvä, %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2" r:id="rId1" imgW="209520" imgH="266760"/>
        </mc:Choice>
        <mc:Fallback>
          <p:control name="HTMLCheckbox12" r:id="rId1" imgW="209520" imgH="266760">
            <p:pic>
              <p:nvPicPr>
                <p:cNvPr id="19" name="HTMLCheckbox12">
                  <a:extLst>
                    <a:ext uri="{FF2B5EF4-FFF2-40B4-BE49-F238E27FC236}">
                      <a16:creationId xmlns:a16="http://schemas.microsoft.com/office/drawing/2014/main" id="{AC21E5E1-7182-A414-4CEC-694747A9FAB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3" r:id="rId2" imgW="209520" imgH="266760"/>
        </mc:Choice>
        <mc:Fallback>
          <p:control name="HTMLCheckbox13" r:id="rId2" imgW="209520" imgH="266760">
            <p:pic>
              <p:nvPicPr>
                <p:cNvPr id="20" name="HTMLCheckbox13">
                  <a:extLst>
                    <a:ext uri="{FF2B5EF4-FFF2-40B4-BE49-F238E27FC236}">
                      <a16:creationId xmlns:a16="http://schemas.microsoft.com/office/drawing/2014/main" id="{427578EB-8F19-53F1-FD24-8E4EE678CF6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4" r:id="rId3" imgW="209520" imgH="266760"/>
        </mc:Choice>
        <mc:Fallback>
          <p:control name="HTMLCheckbox14" r:id="rId3" imgW="209520" imgH="266760">
            <p:pic>
              <p:nvPicPr>
                <p:cNvPr id="21" name="HTMLCheckbox14">
                  <a:extLst>
                    <a:ext uri="{FF2B5EF4-FFF2-40B4-BE49-F238E27FC236}">
                      <a16:creationId xmlns:a16="http://schemas.microsoft.com/office/drawing/2014/main" id="{DBA8F4C5-F4CE-5737-F518-D0A31BB66AD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5" r:id="rId4" imgW="209520" imgH="266760"/>
        </mc:Choice>
        <mc:Fallback>
          <p:control name="HTMLCheckbox15" r:id="rId4" imgW="209520" imgH="266760">
            <p:pic>
              <p:nvPicPr>
                <p:cNvPr id="22" name="HTMLCheckbox15">
                  <a:extLst>
                    <a:ext uri="{FF2B5EF4-FFF2-40B4-BE49-F238E27FC236}">
                      <a16:creationId xmlns:a16="http://schemas.microsoft.com/office/drawing/2014/main" id="{D3914B6F-D628-3D7F-D54B-8546BD19815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6" r:id="rId5" imgW="209520" imgH="266760"/>
        </mc:Choice>
        <mc:Fallback>
          <p:control name="HTMLCheckbox16" r:id="rId5" imgW="209520" imgH="266760">
            <p:pic>
              <p:nvPicPr>
                <p:cNvPr id="23" name="HTMLCheckbox16">
                  <a:extLst>
                    <a:ext uri="{FF2B5EF4-FFF2-40B4-BE49-F238E27FC236}">
                      <a16:creationId xmlns:a16="http://schemas.microsoft.com/office/drawing/2014/main" id="{2AE6A621-FFB2-B06B-A438-B392A57729B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7" r:id="rId6" imgW="209520" imgH="266760"/>
        </mc:Choice>
        <mc:Fallback>
          <p:control name="HTMLCheckbox17" r:id="rId6" imgW="209520" imgH="266760">
            <p:pic>
              <p:nvPicPr>
                <p:cNvPr id="24" name="HTMLCheckbox17">
                  <a:extLst>
                    <a:ext uri="{FF2B5EF4-FFF2-40B4-BE49-F238E27FC236}">
                      <a16:creationId xmlns:a16="http://schemas.microsoft.com/office/drawing/2014/main" id="{ED1657D7-7F5E-D383-3A36-CEB0B1D20B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8" r:id="rId7" imgW="209520" imgH="266760"/>
        </mc:Choice>
        <mc:Fallback>
          <p:control name="HTMLCheckbox18" r:id="rId7" imgW="209520" imgH="266760">
            <p:pic>
              <p:nvPicPr>
                <p:cNvPr id="25" name="HTMLCheckbox18">
                  <a:extLst>
                    <a:ext uri="{FF2B5EF4-FFF2-40B4-BE49-F238E27FC236}">
                      <a16:creationId xmlns:a16="http://schemas.microsoft.com/office/drawing/2014/main" id="{0B52D51B-17ED-E382-6C18-0C9AFF7AA71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9" r:id="rId8" imgW="209520" imgH="266760"/>
        </mc:Choice>
        <mc:Fallback>
          <p:control name="HTMLCheckbox19" r:id="rId8" imgW="209520" imgH="266760">
            <p:pic>
              <p:nvPicPr>
                <p:cNvPr id="26" name="HTMLCheckbox19">
                  <a:extLst>
                    <a:ext uri="{FF2B5EF4-FFF2-40B4-BE49-F238E27FC236}">
                      <a16:creationId xmlns:a16="http://schemas.microsoft.com/office/drawing/2014/main" id="{5B892884-F1A8-91C6-6EAC-49F7E52E907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0" r:id="rId9" imgW="209520" imgH="266760"/>
        </mc:Choice>
        <mc:Fallback>
          <p:control name="HTMLCheckbox20" r:id="rId9" imgW="209520" imgH="266760">
            <p:pic>
              <p:nvPicPr>
                <p:cNvPr id="27" name="HTMLCheckbox20">
                  <a:extLst>
                    <a:ext uri="{FF2B5EF4-FFF2-40B4-BE49-F238E27FC236}">
                      <a16:creationId xmlns:a16="http://schemas.microsoft.com/office/drawing/2014/main" id="{A4886B9E-D71C-3BBB-0625-A83FAF038C6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1" r:id="rId10" imgW="209520" imgH="266760"/>
        </mc:Choice>
        <mc:Fallback>
          <p:control name="HTMLCheckbox21" r:id="rId10" imgW="209520" imgH="266760">
            <p:pic>
              <p:nvPicPr>
                <p:cNvPr id="28" name="HTMLCheckbox21">
                  <a:extLst>
                    <a:ext uri="{FF2B5EF4-FFF2-40B4-BE49-F238E27FC236}">
                      <a16:creationId xmlns:a16="http://schemas.microsoft.com/office/drawing/2014/main" id="{178B7799-3BBA-A634-2B7C-2C03494C2DC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2" r:id="rId11" imgW="209520" imgH="266760"/>
        </mc:Choice>
        <mc:Fallback>
          <p:control name="HTMLCheckbox22" r:id="rId11" imgW="209520" imgH="266760">
            <p:pic>
              <p:nvPicPr>
                <p:cNvPr id="29" name="HTMLCheckbox22">
                  <a:extLst>
                    <a:ext uri="{FF2B5EF4-FFF2-40B4-BE49-F238E27FC236}">
                      <a16:creationId xmlns:a16="http://schemas.microsoft.com/office/drawing/2014/main" id="{E64675C0-31B1-CCBE-8322-3BB264B711B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3" r:id="rId12" imgW="209520" imgH="266760"/>
        </mc:Choice>
        <mc:Fallback>
          <p:control name="HTMLCheckbox23" r:id="rId12" imgW="209520" imgH="266760">
            <p:pic>
              <p:nvPicPr>
                <p:cNvPr id="30" name="HTMLCheckbox23">
                  <a:extLst>
                    <a:ext uri="{FF2B5EF4-FFF2-40B4-BE49-F238E27FC236}">
                      <a16:creationId xmlns:a16="http://schemas.microsoft.com/office/drawing/2014/main" id="{3CB27F90-0FB3-3F1D-AD41-ED7B1841E7B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1" r:id="rId13" imgW="209520" imgH="266760"/>
        </mc:Choice>
        <mc:Fallback>
          <p:control name="HTMLCheckbox1" r:id="rId13" imgW="209520" imgH="266760">
            <p:pic>
              <p:nvPicPr>
                <p:cNvPr id="6" name="HTMLCheckbox1">
                  <a:extLst>
                    <a:ext uri="{FF2B5EF4-FFF2-40B4-BE49-F238E27FC236}">
                      <a16:creationId xmlns:a16="http://schemas.microsoft.com/office/drawing/2014/main" id="{268AB36F-D011-92AF-B4F5-96C1D687A5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2" r:id="rId14" imgW="209520" imgH="266760"/>
        </mc:Choice>
        <mc:Fallback>
          <p:control name="HTMLCheckbox2" r:id="rId14" imgW="209520" imgH="266760">
            <p:pic>
              <p:nvPicPr>
                <p:cNvPr id="7" name="HTMLCheckbox2">
                  <a:extLst>
                    <a:ext uri="{FF2B5EF4-FFF2-40B4-BE49-F238E27FC236}">
                      <a16:creationId xmlns:a16="http://schemas.microsoft.com/office/drawing/2014/main" id="{0D0AED0D-6279-5BBC-6AE8-FA15347CE3A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3" r:id="rId15" imgW="209520" imgH="266760"/>
        </mc:Choice>
        <mc:Fallback>
          <p:control name="HTMLCheckbox3" r:id="rId15" imgW="209520" imgH="266760">
            <p:pic>
              <p:nvPicPr>
                <p:cNvPr id="8" name="HTMLCheckbox3">
                  <a:extLst>
                    <a:ext uri="{FF2B5EF4-FFF2-40B4-BE49-F238E27FC236}">
                      <a16:creationId xmlns:a16="http://schemas.microsoft.com/office/drawing/2014/main" id="{6DB092CB-60D4-2C55-51F6-E0D714127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4" r:id="rId16" imgW="209520" imgH="266760"/>
        </mc:Choice>
        <mc:Fallback>
          <p:control name="HTMLCheckbox4" r:id="rId16" imgW="209520" imgH="266760">
            <p:pic>
              <p:nvPicPr>
                <p:cNvPr id="9" name="HTMLCheckbox4">
                  <a:extLst>
                    <a:ext uri="{FF2B5EF4-FFF2-40B4-BE49-F238E27FC236}">
                      <a16:creationId xmlns:a16="http://schemas.microsoft.com/office/drawing/2014/main" id="{804F651B-A6F0-4271-88EE-619DE60BFDE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5" r:id="rId17" imgW="209520" imgH="266760"/>
        </mc:Choice>
        <mc:Fallback>
          <p:control name="HTMLCheckbox5" r:id="rId17" imgW="209520" imgH="266760">
            <p:pic>
              <p:nvPicPr>
                <p:cNvPr id="10" name="HTMLCheckbox5">
                  <a:extLst>
                    <a:ext uri="{FF2B5EF4-FFF2-40B4-BE49-F238E27FC236}">
                      <a16:creationId xmlns:a16="http://schemas.microsoft.com/office/drawing/2014/main" id="{A8451F78-3A3C-2503-0303-E0118777F86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6" r:id="rId18" imgW="209520" imgH="266760"/>
        </mc:Choice>
        <mc:Fallback>
          <p:control name="HTMLCheckbox6" r:id="rId18" imgW="209520" imgH="266760">
            <p:pic>
              <p:nvPicPr>
                <p:cNvPr id="11" name="HTMLCheckbox6">
                  <a:extLst>
                    <a:ext uri="{FF2B5EF4-FFF2-40B4-BE49-F238E27FC236}">
                      <a16:creationId xmlns:a16="http://schemas.microsoft.com/office/drawing/2014/main" id="{859003ED-05BC-9585-4A07-7570CF59476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7" r:id="rId19" imgW="209520" imgH="266760"/>
        </mc:Choice>
        <mc:Fallback>
          <p:control name="HTMLCheckbox7" r:id="rId19" imgW="209520" imgH="266760">
            <p:pic>
              <p:nvPicPr>
                <p:cNvPr id="12" name="HTMLCheckbox7">
                  <a:extLst>
                    <a:ext uri="{FF2B5EF4-FFF2-40B4-BE49-F238E27FC236}">
                      <a16:creationId xmlns:a16="http://schemas.microsoft.com/office/drawing/2014/main" id="{C37A66AF-4C61-31A5-A161-CE0DD3F21F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8" r:id="rId20" imgW="209520" imgH="266760"/>
        </mc:Choice>
        <mc:Fallback>
          <p:control name="HTMLCheckbox8" r:id="rId20" imgW="209520" imgH="266760">
            <p:pic>
              <p:nvPicPr>
                <p:cNvPr id="13" name="HTMLCheckbox8">
                  <a:extLst>
                    <a:ext uri="{FF2B5EF4-FFF2-40B4-BE49-F238E27FC236}">
                      <a16:creationId xmlns:a16="http://schemas.microsoft.com/office/drawing/2014/main" id="{52A82622-68C7-27D9-4B45-BF48FF689F1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Checkbox9" r:id="rId21" imgW="209520" imgH="266760"/>
        </mc:Choice>
        <mc:Fallback>
          <p:control name="HTMLCheckbox9" r:id="rId21" imgW="209520" imgH="266760">
            <p:pic>
              <p:nvPicPr>
                <p:cNvPr id="14" name="HTMLCheckbox9">
                  <a:extLst>
                    <a:ext uri="{FF2B5EF4-FFF2-40B4-BE49-F238E27FC236}">
                      <a16:creationId xmlns:a16="http://schemas.microsoft.com/office/drawing/2014/main" id="{D4719E46-21BB-768E-2057-CA2C1337901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8164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2.xml><?xml version="1.0" encoding="utf-8"?>
<a:theme xmlns:a="http://schemas.openxmlformats.org/drawingml/2006/main" name="Office-teema">
  <a:themeElements>
    <a:clrScheme name="Mukautettu 2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6F5600"/>
      </a:accent1>
      <a:accent2>
        <a:srgbClr val="FFCF29"/>
      </a:accent2>
      <a:accent3>
        <a:srgbClr val="7030A0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_PSHVA.pptx" id="{2CD456A2-8F2C-4E92-A7DC-CDED949D2655}" vid="{EA6124E5-EBD9-4714-9DE2-2172668ACFCD}"/>
    </a:ext>
  </a:extLst>
</a:theme>
</file>

<file path=ppt/theme/theme3.xml><?xml version="1.0" encoding="utf-8"?>
<a:theme xmlns:a="http://schemas.openxmlformats.org/drawingml/2006/main" name="Office-teema">
  <a:themeElements>
    <a:clrScheme name="Mukautettu 1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5CC5C8"/>
      </a:accent1>
      <a:accent2>
        <a:srgbClr val="3D4E16"/>
      </a:accent2>
      <a:accent3>
        <a:srgbClr val="A566D2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_PSHVA.pptx" id="{2CD456A2-8F2C-4E92-A7DC-CDED949D2655}" vid="{EA6124E5-EBD9-4714-9DE2-2172668ACFCD}"/>
    </a:ext>
  </a:extLst>
</a:theme>
</file>

<file path=ppt/theme/theme4.xml><?xml version="1.0" encoding="utf-8"?>
<a:theme xmlns:a="http://schemas.openxmlformats.org/drawingml/2006/main" name="Office-teema">
  <a:themeElements>
    <a:clrScheme name="Mukautettu 27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947200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_PSHVA.pptx" id="{2CD456A2-8F2C-4E92-A7DC-CDED949D2655}" vid="{EA6124E5-EBD9-4714-9DE2-2172668ACFCD}"/>
    </a:ext>
  </a:extLst>
</a:theme>
</file>

<file path=ppt/theme/theme5.xml><?xml version="1.0" encoding="utf-8"?>
<a:theme xmlns:a="http://schemas.openxmlformats.org/drawingml/2006/main" name="1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6.xml><?xml version="1.0" encoding="utf-8"?>
<a:theme xmlns:a="http://schemas.openxmlformats.org/drawingml/2006/main" name="2_Office-teema">
  <a:themeElements>
    <a:clrScheme name="PSHVA 2022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75A1FF"/>
      </a:accent2>
      <a:accent3>
        <a:srgbClr val="868651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7.xml><?xml version="1.0" encoding="utf-8"?>
<a:theme xmlns:a="http://schemas.openxmlformats.org/drawingml/2006/main" name="Office-te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c4e7784-e133-4dcd-a762-01bf85898668" xsi:nil="true"/>
    <lcf76f155ced4ddcb4097134ff3c332f xmlns="ec67e678-778c-4269-8fdd-3d91f3ff65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0911835D7B4F8478E6D2951DFB9A" ma:contentTypeVersion="15" ma:contentTypeDescription="Create a new document." ma:contentTypeScope="" ma:versionID="c60c6f12f0801482f0606d609d353a48">
  <xsd:schema xmlns:xsd="http://www.w3.org/2001/XMLSchema" xmlns:xs="http://www.w3.org/2001/XMLSchema" xmlns:p="http://schemas.microsoft.com/office/2006/metadata/properties" xmlns:ns1="http://schemas.microsoft.com/sharepoint/v3" xmlns:ns2="ec67e678-778c-4269-8fdd-3d91f3ff65ab" xmlns:ns3="1c4e7784-e133-4dcd-a762-01bf85898668" targetNamespace="http://schemas.microsoft.com/office/2006/metadata/properties" ma:root="true" ma:fieldsID="f3a88fbfb2145b0d0326da23d31f1354" ns1:_="" ns2:_="" ns3:_="">
    <xsd:import namespace="http://schemas.microsoft.com/sharepoint/v3"/>
    <xsd:import namespace="ec67e678-778c-4269-8fdd-3d91f3ff65ab"/>
    <xsd:import namespace="1c4e7784-e133-4dcd-a762-01bf85898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7e678-778c-4269-8fdd-3d91f3ff6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e7784-e133-4dcd-a762-01bf85898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c76bcb-bb7e-4936-b625-7f7fb56a16ae}" ma:internalName="TaxCatchAll" ma:showField="CatchAllData" ma:web="1c4e7784-e133-4dcd-a762-01bf85898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4CEA6-578D-468D-B8B8-043300A47A7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1c4e7784-e133-4dcd-a762-01bf85898668"/>
    <ds:schemaRef ds:uri="http://schemas.microsoft.com/office/2006/metadata/properties"/>
    <ds:schemaRef ds:uri="ec67e678-778c-4269-8fdd-3d91f3ff65ab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0EA9E2-EF71-4C62-B76D-789CD3F78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F4699-0FBF-4247-8A51-FA8D9A6E2542}">
  <ds:schemaRefs>
    <ds:schemaRef ds:uri="1c4e7784-e133-4dcd-a762-01bf85898668"/>
    <ds:schemaRef ds:uri="ec67e678-778c-4269-8fdd-3d91f3ff65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Ruoanlaitosta esitykseen (laajakuva)</Template>
  <TotalTime>14</TotalTime>
  <Words>2475</Words>
  <Application>Microsoft Office PowerPoint</Application>
  <PresentationFormat>Mukautettu</PresentationFormat>
  <Paragraphs>284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Inter</vt:lpstr>
      <vt:lpstr>Source Sans Pro</vt:lpstr>
      <vt:lpstr>Office-teema</vt:lpstr>
      <vt:lpstr>Office-teema</vt:lpstr>
      <vt:lpstr>Office-teema</vt:lpstr>
      <vt:lpstr>Office-teema</vt:lpstr>
      <vt:lpstr>1_Office-teema</vt:lpstr>
      <vt:lpstr>2_Office-teema</vt:lpstr>
      <vt:lpstr>Kouluterveyskyselyn tulokset v. 2023, Pohjois-Savo Osallisuus ja kuuluminen kouluyhteisöön</vt:lpstr>
      <vt:lpstr> Osallisuus ja kuuluminen kouluyhteisöön  </vt:lpstr>
      <vt:lpstr>Osallisuus</vt:lpstr>
      <vt:lpstr>PowerPoint-esitys</vt:lpstr>
      <vt:lpstr>PowerPoint-esitys</vt:lpstr>
      <vt:lpstr>PowerPoint-esitys</vt:lpstr>
      <vt:lpstr>PowerPoint-esitys</vt:lpstr>
      <vt:lpstr>PowerPoint-esitys</vt:lpstr>
      <vt:lpstr>Kouluyhteisö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Kiusaaminen tilastojen valossa</dc:title>
  <dc:creator>Rytkönen Säde</dc:creator>
  <cp:lastModifiedBy>Säde Rytkönen</cp:lastModifiedBy>
  <cp:revision>2</cp:revision>
  <dcterms:created xsi:type="dcterms:W3CDTF">2021-10-26T11:21:28Z</dcterms:created>
  <dcterms:modified xsi:type="dcterms:W3CDTF">2024-01-08T15:59:27Z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0x01010079680911835D7B4F8478E6D2951DFB9A</vt:lpwstr>
  </property>
  <property fmtid="{D5CDD505-2E9C-101B-9397-08002B2CF9AE}" pid="3" name="MediaServiceImageTags">
    <vt:lpwstr/>
  </property>
</Properties>
</file>