
<file path=[Content_Types].xml><?xml version="1.0" encoding="utf-8"?>
<Types xmlns="http://schemas.openxmlformats.org/package/2006/content-types">
  <Default Extension="bin" ContentType="application/vnd.ms-office.activeX"/>
  <Default Extension="jpe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2.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3.xml" ContentType="application/vnd.openxmlformats-officedocument.theme+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theme/theme4.xml" ContentType="application/vnd.openxmlformats-officedocument.theme+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theme/theme5.xml" ContentType="application/vnd.openxmlformats-officedocument.theme+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activeX/activeX1.xml" ContentType="application/vnd.ms-office.activeX+xml"/>
  <Override PartName="/ppt/activeX/activeX2.xml" ContentType="application/vnd.ms-office.activeX+xml"/>
  <Override PartName="/ppt/activeX/activeX3.xml" ContentType="application/vnd.ms-office.activeX+xml"/>
  <Override PartName="/ppt/activeX/activeX4.xml" ContentType="application/vnd.ms-office.activeX+xml"/>
  <Override PartName="/ppt/activeX/activeX5.xml" ContentType="application/vnd.ms-office.activeX+xml"/>
  <Override PartName="/ppt/activeX/activeX6.xml" ContentType="application/vnd.ms-office.activeX+xml"/>
  <Override PartName="/ppt/activeX/activeX7.xml" ContentType="application/vnd.ms-office.activeX+xml"/>
  <Override PartName="/ppt/activeX/activeX8.xml" ContentType="application/vnd.ms-office.activeX+xml"/>
  <Override PartName="/ppt/activeX/activeX9.xml" ContentType="application/vnd.ms-office.activeX+xml"/>
  <Override PartName="/ppt/activeX/activeX10.xml" ContentType="application/vnd.ms-office.activeX+xml"/>
  <Override PartName="/ppt/activeX/activeX11.xml" ContentType="application/vnd.ms-office.activeX+xml"/>
  <Override PartName="/ppt/activeX/activeX12.xml" ContentType="application/vnd.ms-office.activeX+xml"/>
  <Override PartName="/ppt/activeX/activeX13.xml" ContentType="application/vnd.ms-office.activeX+xml"/>
  <Override PartName="/ppt/activeX/activeX14.xml" ContentType="application/vnd.ms-office.activeX+xml"/>
  <Override PartName="/ppt/activeX/activeX15.xml" ContentType="application/vnd.ms-office.activeX+xml"/>
  <Override PartName="/ppt/activeX/activeX16.xml" ContentType="application/vnd.ms-office.activeX+xml"/>
  <Override PartName="/ppt/activeX/activeX17.xml" ContentType="application/vnd.ms-office.activeX+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4" r:id="rId4"/>
    <p:sldMasterId id="2147483684" r:id="rId5"/>
    <p:sldMasterId id="2147483714" r:id="rId6"/>
    <p:sldMasterId id="2147483744" r:id="rId7"/>
    <p:sldMasterId id="2147483780" r:id="rId8"/>
    <p:sldMasterId id="2147483810" r:id="rId9"/>
  </p:sldMasterIdLst>
  <p:notesMasterIdLst>
    <p:notesMasterId r:id="rId40"/>
  </p:notesMasterIdLst>
  <p:handoutMasterIdLst>
    <p:handoutMasterId r:id="rId41"/>
  </p:handoutMasterIdLst>
  <p:sldIdLst>
    <p:sldId id="315" r:id="rId10"/>
    <p:sldId id="2145707286" r:id="rId11"/>
    <p:sldId id="2145707115" r:id="rId12"/>
    <p:sldId id="2145706924" r:id="rId13"/>
    <p:sldId id="2145707252" r:id="rId14"/>
    <p:sldId id="2145707253" r:id="rId15"/>
    <p:sldId id="2145707260" r:id="rId16"/>
    <p:sldId id="2145707262" r:id="rId17"/>
    <p:sldId id="2145707263" r:id="rId18"/>
    <p:sldId id="2145707251" r:id="rId19"/>
    <p:sldId id="2145707255" r:id="rId20"/>
    <p:sldId id="2145707256" r:id="rId21"/>
    <p:sldId id="2145707264" r:id="rId22"/>
    <p:sldId id="2145707265" r:id="rId23"/>
    <p:sldId id="2145707266" r:id="rId24"/>
    <p:sldId id="2145707250" r:id="rId25"/>
    <p:sldId id="2145707267" r:id="rId26"/>
    <p:sldId id="2145707268" r:id="rId27"/>
    <p:sldId id="2145707269" r:id="rId28"/>
    <p:sldId id="2145707272" r:id="rId29"/>
    <p:sldId id="2145707271" r:id="rId30"/>
    <p:sldId id="2145707270" r:id="rId31"/>
    <p:sldId id="2145707274" r:id="rId32"/>
    <p:sldId id="2145707275" r:id="rId33"/>
    <p:sldId id="2145707273" r:id="rId34"/>
    <p:sldId id="2145707276" r:id="rId35"/>
    <p:sldId id="2145707277" r:id="rId36"/>
    <p:sldId id="2145707278" r:id="rId37"/>
    <p:sldId id="2145707279" r:id="rId38"/>
    <p:sldId id="2145707280" r:id="rId39"/>
  </p:sldIdLst>
  <p:sldSz cx="12188825" cy="6858000"/>
  <p:notesSz cx="6858000" cy="9144000"/>
  <p:custDataLst>
    <p:tags r:id="rId42"/>
  </p:custDataLst>
  <p:defaultTextStyle>
    <a:defPPr rtl="0">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12" pos="3839">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2B9ECFD-1D18-4DB7-B19F-E6A37CFB5611}" v="24" dt="2024-01-08T15:55:40.26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102"/>
      </p:cViewPr>
      <p:guideLst>
        <p:guide orient="horz" pos="2160"/>
        <p:guide pos="3839"/>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tags" Target="tags/tag1.xml"/><Relationship Id="rId47" Type="http://schemas.microsoft.com/office/2015/10/relationships/revisionInfo" Target="revisionInfo.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7.xml"/><Relationship Id="rId29" Type="http://schemas.openxmlformats.org/officeDocument/2006/relationships/slide" Target="slides/slide20.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presProps" Target="presProps.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tableStyles" Target="tableStyles.xml"/><Relationship Id="rId20" Type="http://schemas.openxmlformats.org/officeDocument/2006/relationships/slide" Target="slides/slide11.xml"/><Relationship Id="rId41" Type="http://schemas.openxmlformats.org/officeDocument/2006/relationships/handoutMaster" Target="handoutMasters/handoutMaster1.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10.xml.rels><?xml version="1.0" encoding="UTF-8" standalone="yes"?>
<Relationships xmlns="http://schemas.openxmlformats.org/package/2006/relationships"><Relationship Id="rId1" Type="http://schemas.microsoft.com/office/2006/relationships/activeXControlBinary" Target="activeX10.bin"/></Relationships>
</file>

<file path=ppt/activeX/_rels/activeX11.xml.rels><?xml version="1.0" encoding="UTF-8" standalone="yes"?>
<Relationships xmlns="http://schemas.openxmlformats.org/package/2006/relationships"><Relationship Id="rId1" Type="http://schemas.microsoft.com/office/2006/relationships/activeXControlBinary" Target="activeX11.bin"/></Relationships>
</file>

<file path=ppt/activeX/_rels/activeX12.xml.rels><?xml version="1.0" encoding="UTF-8" standalone="yes"?>
<Relationships xmlns="http://schemas.openxmlformats.org/package/2006/relationships"><Relationship Id="rId1" Type="http://schemas.microsoft.com/office/2006/relationships/activeXControlBinary" Target="activeX12.bin"/></Relationships>
</file>

<file path=ppt/activeX/_rels/activeX13.xml.rels><?xml version="1.0" encoding="UTF-8" standalone="yes"?>
<Relationships xmlns="http://schemas.openxmlformats.org/package/2006/relationships"><Relationship Id="rId1" Type="http://schemas.microsoft.com/office/2006/relationships/activeXControlBinary" Target="activeX13.bin"/></Relationships>
</file>

<file path=ppt/activeX/_rels/activeX14.xml.rels><?xml version="1.0" encoding="UTF-8" standalone="yes"?>
<Relationships xmlns="http://schemas.openxmlformats.org/package/2006/relationships"><Relationship Id="rId1" Type="http://schemas.microsoft.com/office/2006/relationships/activeXControlBinary" Target="activeX14.bin"/></Relationships>
</file>

<file path=ppt/activeX/_rels/activeX15.xml.rels><?xml version="1.0" encoding="UTF-8" standalone="yes"?>
<Relationships xmlns="http://schemas.openxmlformats.org/package/2006/relationships"><Relationship Id="rId1" Type="http://schemas.microsoft.com/office/2006/relationships/activeXControlBinary" Target="activeX15.bin"/></Relationships>
</file>

<file path=ppt/activeX/_rels/activeX16.xml.rels><?xml version="1.0" encoding="UTF-8" standalone="yes"?>
<Relationships xmlns="http://schemas.openxmlformats.org/package/2006/relationships"><Relationship Id="rId1" Type="http://schemas.microsoft.com/office/2006/relationships/activeXControlBinary" Target="activeX16.bin"/></Relationships>
</file>

<file path=ppt/activeX/_rels/activeX17.xml.rels><?xml version="1.0" encoding="UTF-8" standalone="yes"?>
<Relationships xmlns="http://schemas.openxmlformats.org/package/2006/relationships"><Relationship Id="rId1" Type="http://schemas.microsoft.com/office/2006/relationships/activeXControlBinary" Target="activeX17.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_rels/activeX5.xml.rels><?xml version="1.0" encoding="UTF-8" standalone="yes"?>
<Relationships xmlns="http://schemas.openxmlformats.org/package/2006/relationships"><Relationship Id="rId1" Type="http://schemas.microsoft.com/office/2006/relationships/activeXControlBinary" Target="activeX5.bin"/></Relationships>
</file>

<file path=ppt/activeX/_rels/activeX6.xml.rels><?xml version="1.0" encoding="UTF-8" standalone="yes"?>
<Relationships xmlns="http://schemas.openxmlformats.org/package/2006/relationships"><Relationship Id="rId1" Type="http://schemas.microsoft.com/office/2006/relationships/activeXControlBinary" Target="activeX6.bin"/></Relationships>
</file>

<file path=ppt/activeX/_rels/activeX7.xml.rels><?xml version="1.0" encoding="UTF-8" standalone="yes"?>
<Relationships xmlns="http://schemas.openxmlformats.org/package/2006/relationships"><Relationship Id="rId1" Type="http://schemas.microsoft.com/office/2006/relationships/activeXControlBinary" Target="activeX7.bin"/></Relationships>
</file>

<file path=ppt/activeX/_rels/activeX8.xml.rels><?xml version="1.0" encoding="UTF-8" standalone="yes"?>
<Relationships xmlns="http://schemas.openxmlformats.org/package/2006/relationships"><Relationship Id="rId1" Type="http://schemas.microsoft.com/office/2006/relationships/activeXControlBinary" Target="activeX8.bin"/></Relationships>
</file>

<file path=ppt/activeX/_rels/activeX9.xml.rels><?xml version="1.0" encoding="UTF-8" standalone="yes"?>
<Relationships xmlns="http://schemas.openxmlformats.org/package/2006/relationships"><Relationship Id="rId1" Type="http://schemas.microsoft.com/office/2006/relationships/activeXControlBinary" Target="activeX9.bin"/></Relationships>
</file>

<file path=ppt/activeX/activeX1.xml><?xml version="1.0" encoding="utf-8"?>
<ax:ocx xmlns:ax="http://schemas.microsoft.com/office/2006/activeX" xmlns:r="http://schemas.openxmlformats.org/officeDocument/2006/relationships" ax:classid="{5512D116-5CC6-11CF-8D67-00AA00BDCE1D}" ax:persistence="persistStorage" r:id="rId1"/>
</file>

<file path=ppt/activeX/activeX10.xml><?xml version="1.0" encoding="utf-8"?>
<ax:ocx xmlns:ax="http://schemas.microsoft.com/office/2006/activeX" xmlns:r="http://schemas.openxmlformats.org/officeDocument/2006/relationships" ax:classid="{5512D116-5CC6-11CF-8D67-00AA00BDCE1D}" ax:persistence="persistStorage" r:id="rId1"/>
</file>

<file path=ppt/activeX/activeX11.xml><?xml version="1.0" encoding="utf-8"?>
<ax:ocx xmlns:ax="http://schemas.microsoft.com/office/2006/activeX" xmlns:r="http://schemas.openxmlformats.org/officeDocument/2006/relationships" ax:classid="{5512D116-5CC6-11CF-8D67-00AA00BDCE1D}" ax:persistence="persistStorage" r:id="rId1"/>
</file>

<file path=ppt/activeX/activeX12.xml><?xml version="1.0" encoding="utf-8"?>
<ax:ocx xmlns:ax="http://schemas.microsoft.com/office/2006/activeX" xmlns:r="http://schemas.openxmlformats.org/officeDocument/2006/relationships" ax:classid="{5512D116-5CC6-11CF-8D67-00AA00BDCE1D}" ax:persistence="persistStorage" r:id="rId1"/>
</file>

<file path=ppt/activeX/activeX13.xml><?xml version="1.0" encoding="utf-8"?>
<ax:ocx xmlns:ax="http://schemas.microsoft.com/office/2006/activeX" xmlns:r="http://schemas.openxmlformats.org/officeDocument/2006/relationships" ax:classid="{5512D116-5CC6-11CF-8D67-00AA00BDCE1D}" ax:persistence="persistStorage" r:id="rId1"/>
</file>

<file path=ppt/activeX/activeX14.xml><?xml version="1.0" encoding="utf-8"?>
<ax:ocx xmlns:ax="http://schemas.microsoft.com/office/2006/activeX" xmlns:r="http://schemas.openxmlformats.org/officeDocument/2006/relationships" ax:classid="{5512D116-5CC6-11CF-8D67-00AA00BDCE1D}" ax:persistence="persistStorage" r:id="rId1"/>
</file>

<file path=ppt/activeX/activeX15.xml><?xml version="1.0" encoding="utf-8"?>
<ax:ocx xmlns:ax="http://schemas.microsoft.com/office/2006/activeX" xmlns:r="http://schemas.openxmlformats.org/officeDocument/2006/relationships" ax:classid="{5512D116-5CC6-11CF-8D67-00AA00BDCE1D}" ax:persistence="persistStorage" r:id="rId1"/>
</file>

<file path=ppt/activeX/activeX16.xml><?xml version="1.0" encoding="utf-8"?>
<ax:ocx xmlns:ax="http://schemas.microsoft.com/office/2006/activeX" xmlns:r="http://schemas.openxmlformats.org/officeDocument/2006/relationships" ax:classid="{5512D116-5CC6-11CF-8D67-00AA00BDCE1D}" ax:persistence="persistStorage" r:id="rId1"/>
</file>

<file path=ppt/activeX/activeX17.xml><?xml version="1.0" encoding="utf-8"?>
<ax:ocx xmlns:ax="http://schemas.microsoft.com/office/2006/activeX" xmlns:r="http://schemas.openxmlformats.org/officeDocument/2006/relationships" ax:classid="{5512D116-5CC6-11CF-8D67-00AA00BDCE1D}" ax:persistence="persistStorage" r:id="rId1"/>
</file>

<file path=ppt/activeX/activeX2.xml><?xml version="1.0" encoding="utf-8"?>
<ax:ocx xmlns:ax="http://schemas.microsoft.com/office/2006/activeX" xmlns:r="http://schemas.openxmlformats.org/officeDocument/2006/relationships" ax:classid="{5512D116-5CC6-11CF-8D67-00AA00BDCE1D}" ax:persistence="persistStorage" r:id="rId1"/>
</file>

<file path=ppt/activeX/activeX3.xml><?xml version="1.0" encoding="utf-8"?>
<ax:ocx xmlns:ax="http://schemas.microsoft.com/office/2006/activeX" xmlns:r="http://schemas.openxmlformats.org/officeDocument/2006/relationships" ax:classid="{5512D116-5CC6-11CF-8D67-00AA00BDCE1D}" ax:persistence="persistStorage" r:id="rId1"/>
</file>

<file path=ppt/activeX/activeX4.xml><?xml version="1.0" encoding="utf-8"?>
<ax:ocx xmlns:ax="http://schemas.microsoft.com/office/2006/activeX" xmlns:r="http://schemas.openxmlformats.org/officeDocument/2006/relationships" ax:classid="{5512D116-5CC6-11CF-8D67-00AA00BDCE1D}" ax:persistence="persistStorage" r:id="rId1"/>
</file>

<file path=ppt/activeX/activeX5.xml><?xml version="1.0" encoding="utf-8"?>
<ax:ocx xmlns:ax="http://schemas.microsoft.com/office/2006/activeX" xmlns:r="http://schemas.openxmlformats.org/officeDocument/2006/relationships" ax:classid="{5512D116-5CC6-11CF-8D67-00AA00BDCE1D}" ax:persistence="persistStorage" r:id="rId1"/>
</file>

<file path=ppt/activeX/activeX6.xml><?xml version="1.0" encoding="utf-8"?>
<ax:ocx xmlns:ax="http://schemas.microsoft.com/office/2006/activeX" xmlns:r="http://schemas.openxmlformats.org/officeDocument/2006/relationships" ax:classid="{5512D116-5CC6-11CF-8D67-00AA00BDCE1D}" ax:persistence="persistStorage" r:id="rId1"/>
</file>

<file path=ppt/activeX/activeX7.xml><?xml version="1.0" encoding="utf-8"?>
<ax:ocx xmlns:ax="http://schemas.microsoft.com/office/2006/activeX" xmlns:r="http://schemas.openxmlformats.org/officeDocument/2006/relationships" ax:classid="{5512D116-5CC6-11CF-8D67-00AA00BDCE1D}" ax:persistence="persistStorage" r:id="rId1"/>
</file>

<file path=ppt/activeX/activeX8.xml><?xml version="1.0" encoding="utf-8"?>
<ax:ocx xmlns:ax="http://schemas.microsoft.com/office/2006/activeX" xmlns:r="http://schemas.openxmlformats.org/officeDocument/2006/relationships" ax:classid="{5512D116-5CC6-11CF-8D67-00AA00BDCE1D}" ax:persistence="persistStorage" r:id="rId1"/>
</file>

<file path=ppt/activeX/activeX9.xml><?xml version="1.0" encoding="utf-8"?>
<ax:ocx xmlns:ax="http://schemas.microsoft.com/office/2006/activeX" xmlns:r="http://schemas.openxmlformats.org/officeDocument/2006/relationships" ax:classid="{5512D116-5CC6-11CF-8D67-00AA00BDCE1D}" ax:persistence="persistStorage" r:id="rId1"/>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34.xml"/><Relationship Id="rId1" Type="http://schemas.microsoft.com/office/2011/relationships/chartStyle" Target="style34.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Ei ole saanut tukea ja apua hyvinvointiin koulukuraattorilta lukuvuoden aikana, vaikka olisi tarvinnut, % 8. ja 9. luokan oppilaista (2017-) (id:4796)</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tx>
            <c:strRef>
              <c:f>SOTKAnet!$B$2</c:f>
              <c:strCache>
                <c:ptCount val="1"/>
                <c:pt idx="0">
                  <c:v>2019</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SOTKAnet!$A$3:$A$10</c:f>
              <c:strCache>
                <c:ptCount val="8"/>
                <c:pt idx="0">
                  <c:v>Etelä-Savon hyvinvointialue</c:v>
                </c:pt>
                <c:pt idx="1">
                  <c:v>Pohjois-Savon hyvinvointialue</c:v>
                </c:pt>
                <c:pt idx="2">
                  <c:v>Pirkanmaan hyvinvointialue</c:v>
                </c:pt>
                <c:pt idx="3">
                  <c:v>Keski-Suomen hyvinvointialue</c:v>
                </c:pt>
                <c:pt idx="4">
                  <c:v>Pohjois-Karjalan hyvinvointialue</c:v>
                </c:pt>
                <c:pt idx="5">
                  <c:v>Koko maa</c:v>
                </c:pt>
                <c:pt idx="6">
                  <c:v>Pohjois-Pohjanmaan hyvinvointialue</c:v>
                </c:pt>
                <c:pt idx="7">
                  <c:v>Kainuun hyvinvointialue</c:v>
                </c:pt>
              </c:strCache>
            </c:strRef>
          </c:cat>
          <c:val>
            <c:numRef>
              <c:f>SOTKAnet!$B$3:$B$10</c:f>
              <c:numCache>
                <c:formatCode>General</c:formatCode>
                <c:ptCount val="8"/>
                <c:pt idx="0">
                  <c:v>23.3</c:v>
                </c:pt>
                <c:pt idx="1">
                  <c:v>23.2</c:v>
                </c:pt>
                <c:pt idx="2">
                  <c:v>20.8</c:v>
                </c:pt>
                <c:pt idx="3">
                  <c:v>23.7</c:v>
                </c:pt>
                <c:pt idx="4">
                  <c:v>21.5</c:v>
                </c:pt>
                <c:pt idx="5">
                  <c:v>24.1</c:v>
                </c:pt>
                <c:pt idx="6">
                  <c:v>22.3</c:v>
                </c:pt>
                <c:pt idx="7">
                  <c:v>21.2</c:v>
                </c:pt>
              </c:numCache>
            </c:numRef>
          </c:val>
          <c:extLst>
            <c:ext xmlns:c16="http://schemas.microsoft.com/office/drawing/2014/chart" uri="{C3380CC4-5D6E-409C-BE32-E72D297353CC}">
              <c16:uniqueId val="{00000000-9982-4125-A8DF-40E4893C1A5C}"/>
            </c:ext>
          </c:extLst>
        </c:ser>
        <c:ser>
          <c:idx val="1"/>
          <c:order val="1"/>
          <c:tx>
            <c:strRef>
              <c:f>SOTKAnet!$C$2</c:f>
              <c:strCache>
                <c:ptCount val="1"/>
                <c:pt idx="0">
                  <c:v>2021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SOTKAnet!$A$3:$A$10</c:f>
              <c:strCache>
                <c:ptCount val="8"/>
                <c:pt idx="0">
                  <c:v>Etelä-Savon hyvinvointialue</c:v>
                </c:pt>
                <c:pt idx="1">
                  <c:v>Pohjois-Savon hyvinvointialue</c:v>
                </c:pt>
                <c:pt idx="2">
                  <c:v>Pirkanmaan hyvinvointialue</c:v>
                </c:pt>
                <c:pt idx="3">
                  <c:v>Keski-Suomen hyvinvointialue</c:v>
                </c:pt>
                <c:pt idx="4">
                  <c:v>Pohjois-Karjalan hyvinvointialue</c:v>
                </c:pt>
                <c:pt idx="5">
                  <c:v>Koko maa</c:v>
                </c:pt>
                <c:pt idx="6">
                  <c:v>Pohjois-Pohjanmaan hyvinvointialue</c:v>
                </c:pt>
                <c:pt idx="7">
                  <c:v>Kainuun hyvinvointialue</c:v>
                </c:pt>
              </c:strCache>
            </c:strRef>
          </c:cat>
          <c:val>
            <c:numRef>
              <c:f>SOTKAnet!$C$3:$C$10</c:f>
              <c:numCache>
                <c:formatCode>General</c:formatCode>
                <c:ptCount val="8"/>
                <c:pt idx="0">
                  <c:v>24.3</c:v>
                </c:pt>
                <c:pt idx="1">
                  <c:v>29.4</c:v>
                </c:pt>
                <c:pt idx="2">
                  <c:v>28.1</c:v>
                </c:pt>
                <c:pt idx="3">
                  <c:v>28.5</c:v>
                </c:pt>
                <c:pt idx="4">
                  <c:v>30</c:v>
                </c:pt>
                <c:pt idx="5">
                  <c:v>29.7</c:v>
                </c:pt>
                <c:pt idx="6">
                  <c:v>30</c:v>
                </c:pt>
                <c:pt idx="7">
                  <c:v>23.8</c:v>
                </c:pt>
              </c:numCache>
            </c:numRef>
          </c:val>
          <c:extLst>
            <c:ext xmlns:c16="http://schemas.microsoft.com/office/drawing/2014/chart" uri="{C3380CC4-5D6E-409C-BE32-E72D297353CC}">
              <c16:uniqueId val="{00000001-9982-4125-A8DF-40E4893C1A5C}"/>
            </c:ext>
          </c:extLst>
        </c:ser>
        <c:ser>
          <c:idx val="2"/>
          <c:order val="2"/>
          <c:tx>
            <c:strRef>
              <c:f>SOTKAnet!$D$2</c:f>
              <c:strCache>
                <c:ptCount val="1"/>
                <c:pt idx="0">
                  <c:v>2023</c:v>
                </c:pt>
              </c:strCache>
            </c:strRef>
          </c:tx>
          <c:spPr>
            <a:solidFill>
              <a:schemeClr val="accent3"/>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00B050"/>
                      </a:solidFill>
                      <a:latin typeface="+mn-lt"/>
                      <a:ea typeface="+mn-ea"/>
                      <a:cs typeface="+mn-cs"/>
                    </a:defRPr>
                  </a:pPr>
                  <a:endParaRPr lang="fi-FI"/>
                </a:p>
              </c:txPr>
              <c:dLblPos val="outEnd"/>
              <c:showLegendKey val="0"/>
              <c:showVal val="1"/>
              <c:showCatName val="0"/>
              <c:showSerName val="0"/>
              <c:showPercent val="0"/>
              <c:showBubbleSize val="0"/>
              <c:extLst>
                <c:ext xmlns:c16="http://schemas.microsoft.com/office/drawing/2014/chart" uri="{C3380CC4-5D6E-409C-BE32-E72D297353CC}">
                  <c16:uniqueId val="{00000001-A72D-4982-A297-C19F2702DED5}"/>
                </c:ext>
              </c:extLst>
            </c:dLbl>
            <c:dLbl>
              <c:idx val="7"/>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FF0000"/>
                      </a:solidFill>
                      <a:latin typeface="+mn-lt"/>
                      <a:ea typeface="+mn-ea"/>
                      <a:cs typeface="+mn-cs"/>
                    </a:defRPr>
                  </a:pPr>
                  <a:endParaRPr lang="fi-FI"/>
                </a:p>
              </c:txPr>
              <c:dLblPos val="outEnd"/>
              <c:showLegendKey val="0"/>
              <c:showVal val="1"/>
              <c:showCatName val="0"/>
              <c:showSerName val="0"/>
              <c:showPercent val="0"/>
              <c:showBubbleSize val="0"/>
              <c:extLst>
                <c:ext xmlns:c16="http://schemas.microsoft.com/office/drawing/2014/chart" uri="{C3380CC4-5D6E-409C-BE32-E72D297353CC}">
                  <c16:uniqueId val="{00000000-A72D-4982-A297-C19F2702DED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SOTKAnet!$A$3:$A$10</c:f>
              <c:strCache>
                <c:ptCount val="8"/>
                <c:pt idx="0">
                  <c:v>Etelä-Savon hyvinvointialue</c:v>
                </c:pt>
                <c:pt idx="1">
                  <c:v>Pohjois-Savon hyvinvointialue</c:v>
                </c:pt>
                <c:pt idx="2">
                  <c:v>Pirkanmaan hyvinvointialue</c:v>
                </c:pt>
                <c:pt idx="3">
                  <c:v>Keski-Suomen hyvinvointialue</c:v>
                </c:pt>
                <c:pt idx="4">
                  <c:v>Pohjois-Karjalan hyvinvointialue</c:v>
                </c:pt>
                <c:pt idx="5">
                  <c:v>Koko maa</c:v>
                </c:pt>
                <c:pt idx="6">
                  <c:v>Pohjois-Pohjanmaan hyvinvointialue</c:v>
                </c:pt>
                <c:pt idx="7">
                  <c:v>Kainuun hyvinvointialue</c:v>
                </c:pt>
              </c:strCache>
            </c:strRef>
          </c:cat>
          <c:val>
            <c:numRef>
              <c:f>SOTKAnet!$D$3:$D$10</c:f>
              <c:numCache>
                <c:formatCode>General</c:formatCode>
                <c:ptCount val="8"/>
                <c:pt idx="0">
                  <c:v>24.7</c:v>
                </c:pt>
                <c:pt idx="1">
                  <c:v>26.9</c:v>
                </c:pt>
                <c:pt idx="2">
                  <c:v>27.6</c:v>
                </c:pt>
                <c:pt idx="3">
                  <c:v>29.3</c:v>
                </c:pt>
                <c:pt idx="4">
                  <c:v>29.8</c:v>
                </c:pt>
                <c:pt idx="5">
                  <c:v>30.9</c:v>
                </c:pt>
                <c:pt idx="6">
                  <c:v>30.9</c:v>
                </c:pt>
                <c:pt idx="7">
                  <c:v>34</c:v>
                </c:pt>
              </c:numCache>
            </c:numRef>
          </c:val>
          <c:extLst>
            <c:ext xmlns:c16="http://schemas.microsoft.com/office/drawing/2014/chart" uri="{C3380CC4-5D6E-409C-BE32-E72D297353CC}">
              <c16:uniqueId val="{00000002-9982-4125-A8DF-40E4893C1A5C}"/>
            </c:ext>
          </c:extLst>
        </c:ser>
        <c:dLbls>
          <c:dLblPos val="outEnd"/>
          <c:showLegendKey val="0"/>
          <c:showVal val="1"/>
          <c:showCatName val="0"/>
          <c:showSerName val="0"/>
          <c:showPercent val="0"/>
          <c:showBubbleSize val="0"/>
        </c:dLbls>
        <c:gapWidth val="219"/>
        <c:overlap val="-27"/>
        <c:axId val="13684112"/>
        <c:axId val="2188448"/>
      </c:barChart>
      <c:catAx>
        <c:axId val="136841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2188448"/>
        <c:crosses val="autoZero"/>
        <c:auto val="1"/>
        <c:lblAlgn val="ctr"/>
        <c:lblOffset val="100"/>
        <c:noMultiLvlLbl val="0"/>
      </c:catAx>
      <c:valAx>
        <c:axId val="21884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36841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Ei ole saanut tukea ja apua hyvinvointiin kouluterveydenhoitajalta lukuvuoden aikana, vaikka olisi tarvinnut, % 8. ja 9. luokan oppilaista, PSHVA</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lineChart>
        <c:grouping val="standard"/>
        <c:varyColors val="0"/>
        <c:ser>
          <c:idx val="0"/>
          <c:order val="0"/>
          <c:tx>
            <c:strRef>
              <c:f>SOTKAnet!$B$3</c:f>
              <c:strCache>
                <c:ptCount val="1"/>
                <c:pt idx="0">
                  <c:v>miehet</c:v>
                </c:pt>
              </c:strCache>
            </c:strRef>
          </c:tx>
          <c:spPr>
            <a:ln w="28575" cap="rnd">
              <a:solidFill>
                <a:schemeClr val="accent1"/>
              </a:solidFill>
              <a:round/>
            </a:ln>
            <a:effectLst/>
          </c:spPr>
          <c:marker>
            <c:symbol val="none"/>
          </c:marker>
          <c:dLbls>
            <c:dLbl>
              <c:idx val="0"/>
              <c:layout>
                <c:manualLayout>
                  <c:x val="-2.4388888888888863E-2"/>
                  <c:y val="4.396522688999135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3FD-4213-8826-66105112AC54}"/>
                </c:ext>
              </c:extLst>
            </c:dLbl>
            <c:dLbl>
              <c:idx val="1"/>
              <c:layout>
                <c:manualLayout>
                  <c:x val="-4.5729221347331581E-2"/>
                  <c:y val="5.321378180328614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3FD-4213-8826-66105112AC54}"/>
                </c:ext>
              </c:extLst>
            </c:dLbl>
            <c:dLbl>
              <c:idx val="2"/>
              <c:layout>
                <c:manualLayout>
                  <c:x val="-1.7173665791776128E-2"/>
                  <c:y val="2.546811706340175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3FD-4213-8826-66105112AC5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SOTKAnet!$C$2:$E$2</c:f>
              <c:strCache>
                <c:ptCount val="3"/>
                <c:pt idx="0">
                  <c:v>2019</c:v>
                </c:pt>
                <c:pt idx="1">
                  <c:v>2021</c:v>
                </c:pt>
                <c:pt idx="2">
                  <c:v>2023</c:v>
                </c:pt>
              </c:strCache>
            </c:strRef>
          </c:cat>
          <c:val>
            <c:numRef>
              <c:f>SOTKAnet!$C$3:$E$3</c:f>
              <c:numCache>
                <c:formatCode>General</c:formatCode>
                <c:ptCount val="3"/>
                <c:pt idx="0">
                  <c:v>7</c:v>
                </c:pt>
                <c:pt idx="1">
                  <c:v>12.5</c:v>
                </c:pt>
                <c:pt idx="2">
                  <c:v>8.9</c:v>
                </c:pt>
              </c:numCache>
            </c:numRef>
          </c:val>
          <c:smooth val="0"/>
          <c:extLst>
            <c:ext xmlns:c16="http://schemas.microsoft.com/office/drawing/2014/chart" uri="{C3380CC4-5D6E-409C-BE32-E72D297353CC}">
              <c16:uniqueId val="{00000003-F3FD-4213-8826-66105112AC54}"/>
            </c:ext>
          </c:extLst>
        </c:ser>
        <c:ser>
          <c:idx val="1"/>
          <c:order val="1"/>
          <c:tx>
            <c:strRef>
              <c:f>SOTKAnet!$B$4</c:f>
              <c:strCache>
                <c:ptCount val="1"/>
                <c:pt idx="0">
                  <c:v>naiset</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SOTKAnet!$C$2:$E$2</c:f>
              <c:strCache>
                <c:ptCount val="3"/>
                <c:pt idx="0">
                  <c:v>2019</c:v>
                </c:pt>
                <c:pt idx="1">
                  <c:v>2021</c:v>
                </c:pt>
                <c:pt idx="2">
                  <c:v>2023</c:v>
                </c:pt>
              </c:strCache>
            </c:strRef>
          </c:cat>
          <c:val>
            <c:numRef>
              <c:f>SOTKAnet!$C$4:$E$4</c:f>
              <c:numCache>
                <c:formatCode>General</c:formatCode>
                <c:ptCount val="3"/>
                <c:pt idx="0">
                  <c:v>11.8</c:v>
                </c:pt>
                <c:pt idx="1">
                  <c:v>15.7</c:v>
                </c:pt>
                <c:pt idx="2">
                  <c:v>15.8</c:v>
                </c:pt>
              </c:numCache>
            </c:numRef>
          </c:val>
          <c:smooth val="0"/>
          <c:extLst>
            <c:ext xmlns:c16="http://schemas.microsoft.com/office/drawing/2014/chart" uri="{C3380CC4-5D6E-409C-BE32-E72D297353CC}">
              <c16:uniqueId val="{00000004-F3FD-4213-8826-66105112AC54}"/>
            </c:ext>
          </c:extLst>
        </c:ser>
        <c:ser>
          <c:idx val="2"/>
          <c:order val="2"/>
          <c:tx>
            <c:strRef>
              <c:f>SOTKAnet!$B$5</c:f>
              <c:strCache>
                <c:ptCount val="1"/>
                <c:pt idx="0">
                  <c:v>yhteensä</c:v>
                </c:pt>
              </c:strCache>
            </c:strRef>
          </c:tx>
          <c:spPr>
            <a:ln w="28575" cap="rnd">
              <a:solidFill>
                <a:schemeClr val="accent3"/>
              </a:solidFill>
              <a:round/>
            </a:ln>
            <a:effectLst/>
          </c:spPr>
          <c:marker>
            <c:symbol val="none"/>
          </c:marker>
          <c:dLbls>
            <c:dLbl>
              <c:idx val="0"/>
              <c:layout>
                <c:manualLayout>
                  <c:x val="-7.2388888888888892E-2"/>
                  <c:y val="1.159528469345947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3FD-4213-8826-66105112AC54}"/>
                </c:ext>
              </c:extLst>
            </c:dLbl>
            <c:dLbl>
              <c:idx val="1"/>
              <c:layout>
                <c:manualLayout>
                  <c:x val="-4.5729221347331581E-2"/>
                  <c:y val="-1.615038004642483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3FD-4213-8826-66105112AC54}"/>
                </c:ext>
              </c:extLst>
            </c:dLbl>
            <c:dLbl>
              <c:idx val="2"/>
              <c:layout>
                <c:manualLayout>
                  <c:x val="-1.284776902887139E-3"/>
                  <c:y val="3.009239452004915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3FD-4213-8826-66105112AC5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SOTKAnet!$C$2:$E$2</c:f>
              <c:strCache>
                <c:ptCount val="3"/>
                <c:pt idx="0">
                  <c:v>2019</c:v>
                </c:pt>
                <c:pt idx="1">
                  <c:v>2021</c:v>
                </c:pt>
                <c:pt idx="2">
                  <c:v>2023</c:v>
                </c:pt>
              </c:strCache>
            </c:strRef>
          </c:cat>
          <c:val>
            <c:numRef>
              <c:f>SOTKAnet!$C$5:$E$5</c:f>
              <c:numCache>
                <c:formatCode>General</c:formatCode>
                <c:ptCount val="3"/>
                <c:pt idx="0">
                  <c:v>10</c:v>
                </c:pt>
                <c:pt idx="1">
                  <c:v>14.4</c:v>
                </c:pt>
                <c:pt idx="2">
                  <c:v>13.3</c:v>
                </c:pt>
              </c:numCache>
            </c:numRef>
          </c:val>
          <c:smooth val="0"/>
          <c:extLst>
            <c:ext xmlns:c16="http://schemas.microsoft.com/office/drawing/2014/chart" uri="{C3380CC4-5D6E-409C-BE32-E72D297353CC}">
              <c16:uniqueId val="{00000008-F3FD-4213-8826-66105112AC54}"/>
            </c:ext>
          </c:extLst>
        </c:ser>
        <c:dLbls>
          <c:dLblPos val="t"/>
          <c:showLegendKey val="0"/>
          <c:showVal val="1"/>
          <c:showCatName val="0"/>
          <c:showSerName val="0"/>
          <c:showPercent val="0"/>
          <c:showBubbleSize val="0"/>
        </c:dLbls>
        <c:smooth val="0"/>
        <c:axId val="1188823455"/>
        <c:axId val="958532415"/>
      </c:lineChart>
      <c:catAx>
        <c:axId val="11888234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958532415"/>
        <c:crosses val="autoZero"/>
        <c:auto val="1"/>
        <c:lblAlgn val="ctr"/>
        <c:lblOffset val="100"/>
        <c:noMultiLvlLbl val="0"/>
      </c:catAx>
      <c:valAx>
        <c:axId val="95853241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18882345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Ei ole saanut tukea ja apua hyvinvointiin kouluterveydenhoitajalta lukuvuoden aikana, vaikka olisi tarvinnut, % 8. ja 9. luokan oppilaista</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tx>
            <c:strRef>
              <c:f>SOTKAnet!$B$2</c:f>
              <c:strCache>
                <c:ptCount val="1"/>
                <c:pt idx="0">
                  <c:v>2021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SOTKAnet!$A$3:$A$12</c:f>
              <c:strCache>
                <c:ptCount val="10"/>
                <c:pt idx="0">
                  <c:v>Varkaus</c:v>
                </c:pt>
                <c:pt idx="1">
                  <c:v>Leppävirta</c:v>
                </c:pt>
                <c:pt idx="2">
                  <c:v>Kuopio</c:v>
                </c:pt>
                <c:pt idx="3">
                  <c:v>Pohjois-Savo</c:v>
                </c:pt>
                <c:pt idx="4">
                  <c:v>Iisalmi</c:v>
                </c:pt>
                <c:pt idx="5">
                  <c:v>Suonenjoki</c:v>
                </c:pt>
                <c:pt idx="6">
                  <c:v>Siilinjärvi</c:v>
                </c:pt>
                <c:pt idx="7">
                  <c:v>Koko maa</c:v>
                </c:pt>
                <c:pt idx="8">
                  <c:v>Sonkajärvi</c:v>
                </c:pt>
                <c:pt idx="9">
                  <c:v>Lapinlahti</c:v>
                </c:pt>
              </c:strCache>
            </c:strRef>
          </c:cat>
          <c:val>
            <c:numRef>
              <c:f>SOTKAnet!$B$3:$B$12</c:f>
              <c:numCache>
                <c:formatCode>General</c:formatCode>
                <c:ptCount val="10"/>
                <c:pt idx="0">
                  <c:v>11.7</c:v>
                </c:pt>
                <c:pt idx="1">
                  <c:v>13.3</c:v>
                </c:pt>
                <c:pt idx="2">
                  <c:v>16.600000000000001</c:v>
                </c:pt>
                <c:pt idx="3">
                  <c:v>14.4</c:v>
                </c:pt>
                <c:pt idx="4">
                  <c:v>13.9</c:v>
                </c:pt>
                <c:pt idx="5">
                  <c:v>15.2</c:v>
                </c:pt>
                <c:pt idx="6">
                  <c:v>14.1</c:v>
                </c:pt>
                <c:pt idx="7">
                  <c:v>15.9</c:v>
                </c:pt>
                <c:pt idx="8">
                  <c:v>0</c:v>
                </c:pt>
                <c:pt idx="9">
                  <c:v>9.6</c:v>
                </c:pt>
              </c:numCache>
            </c:numRef>
          </c:val>
          <c:extLst>
            <c:ext xmlns:c16="http://schemas.microsoft.com/office/drawing/2014/chart" uri="{C3380CC4-5D6E-409C-BE32-E72D297353CC}">
              <c16:uniqueId val="{00000000-036C-4DE3-AADC-F8635467905F}"/>
            </c:ext>
          </c:extLst>
        </c:ser>
        <c:ser>
          <c:idx val="1"/>
          <c:order val="1"/>
          <c:tx>
            <c:strRef>
              <c:f>SOTKAnet!$C$2</c:f>
              <c:strCache>
                <c:ptCount val="1"/>
                <c:pt idx="0">
                  <c:v>2023</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SOTKAnet!$A$3:$A$12</c:f>
              <c:strCache>
                <c:ptCount val="10"/>
                <c:pt idx="0">
                  <c:v>Varkaus</c:v>
                </c:pt>
                <c:pt idx="1">
                  <c:v>Leppävirta</c:v>
                </c:pt>
                <c:pt idx="2">
                  <c:v>Kuopio</c:v>
                </c:pt>
                <c:pt idx="3">
                  <c:v>Pohjois-Savo</c:v>
                </c:pt>
                <c:pt idx="4">
                  <c:v>Iisalmi</c:v>
                </c:pt>
                <c:pt idx="5">
                  <c:v>Suonenjoki</c:v>
                </c:pt>
                <c:pt idx="6">
                  <c:v>Siilinjärvi</c:v>
                </c:pt>
                <c:pt idx="7">
                  <c:v>Koko maa</c:v>
                </c:pt>
                <c:pt idx="8">
                  <c:v>Sonkajärvi</c:v>
                </c:pt>
                <c:pt idx="9">
                  <c:v>Lapinlahti</c:v>
                </c:pt>
              </c:strCache>
            </c:strRef>
          </c:cat>
          <c:val>
            <c:numRef>
              <c:f>SOTKAnet!$C$3:$C$12</c:f>
              <c:numCache>
                <c:formatCode>General</c:formatCode>
                <c:ptCount val="10"/>
                <c:pt idx="0">
                  <c:v>7.3</c:v>
                </c:pt>
                <c:pt idx="1">
                  <c:v>11.3</c:v>
                </c:pt>
                <c:pt idx="2">
                  <c:v>12.8</c:v>
                </c:pt>
                <c:pt idx="3">
                  <c:v>13.3</c:v>
                </c:pt>
                <c:pt idx="4">
                  <c:v>13.7</c:v>
                </c:pt>
                <c:pt idx="5">
                  <c:v>14.3</c:v>
                </c:pt>
                <c:pt idx="6">
                  <c:v>14.8</c:v>
                </c:pt>
                <c:pt idx="7">
                  <c:v>17.3</c:v>
                </c:pt>
                <c:pt idx="8">
                  <c:v>23.3</c:v>
                </c:pt>
                <c:pt idx="9">
                  <c:v>0</c:v>
                </c:pt>
              </c:numCache>
            </c:numRef>
          </c:val>
          <c:extLst>
            <c:ext xmlns:c16="http://schemas.microsoft.com/office/drawing/2014/chart" uri="{C3380CC4-5D6E-409C-BE32-E72D297353CC}">
              <c16:uniqueId val="{00000001-036C-4DE3-AADC-F8635467905F}"/>
            </c:ext>
          </c:extLst>
        </c:ser>
        <c:dLbls>
          <c:dLblPos val="outEnd"/>
          <c:showLegendKey val="0"/>
          <c:showVal val="1"/>
          <c:showCatName val="0"/>
          <c:showSerName val="0"/>
          <c:showPercent val="0"/>
          <c:showBubbleSize val="0"/>
        </c:dLbls>
        <c:gapWidth val="219"/>
        <c:overlap val="-27"/>
        <c:axId val="664502000"/>
        <c:axId val="397813888"/>
      </c:barChart>
      <c:catAx>
        <c:axId val="6645020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397813888"/>
        <c:crosses val="autoZero"/>
        <c:auto val="1"/>
        <c:lblAlgn val="ctr"/>
        <c:lblOffset val="100"/>
        <c:noMultiLvlLbl val="0"/>
      </c:catAx>
      <c:valAx>
        <c:axId val="3978138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6645020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sz="1800" b="0" i="0" baseline="0">
                <a:effectLst/>
              </a:rPr>
              <a:t>Ei ole saanut tukea ja apua hyvinvointiin kouluterveydenhoitajalta lukuvuoden aikana, vaikka olisi tarvinnut, %, eri kouluasteet, PSHVA, v. 2023</a:t>
            </a:r>
            <a:endParaRPr lang="fi-FI">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bar"/>
        <c:grouping val="clustered"/>
        <c:varyColors val="0"/>
        <c:ser>
          <c:idx val="0"/>
          <c:order val="0"/>
          <c:tx>
            <c:strRef>
              <c:f>SOTKAnet!$B$2</c:f>
              <c:strCache>
                <c:ptCount val="1"/>
                <c:pt idx="0">
                  <c:v>miehet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SOTKAnet!$A$3:$A$5</c:f>
              <c:strCache>
                <c:ptCount val="3"/>
                <c:pt idx="0">
                  <c:v>8. ja 9. luokan oppilaista</c:v>
                </c:pt>
                <c:pt idx="1">
                  <c:v>ammatillisen oppilaitoksen 1. ja 2. vuoden opiskelijoista</c:v>
                </c:pt>
                <c:pt idx="2">
                  <c:v>lukion 1. ja 2. vuoden opiskelijoista</c:v>
                </c:pt>
              </c:strCache>
            </c:strRef>
          </c:cat>
          <c:val>
            <c:numRef>
              <c:f>SOTKAnet!$B$3:$B$5</c:f>
              <c:numCache>
                <c:formatCode>General</c:formatCode>
                <c:ptCount val="3"/>
                <c:pt idx="0">
                  <c:v>8.9</c:v>
                </c:pt>
                <c:pt idx="1">
                  <c:v>8.8000000000000007</c:v>
                </c:pt>
                <c:pt idx="2">
                  <c:v>6.4</c:v>
                </c:pt>
              </c:numCache>
            </c:numRef>
          </c:val>
          <c:extLst>
            <c:ext xmlns:c16="http://schemas.microsoft.com/office/drawing/2014/chart" uri="{C3380CC4-5D6E-409C-BE32-E72D297353CC}">
              <c16:uniqueId val="{00000000-8162-4EC7-9510-6897606E7CE2}"/>
            </c:ext>
          </c:extLst>
        </c:ser>
        <c:ser>
          <c:idx val="1"/>
          <c:order val="1"/>
          <c:tx>
            <c:strRef>
              <c:f>SOTKAnet!$C$2</c:f>
              <c:strCache>
                <c:ptCount val="1"/>
                <c:pt idx="0">
                  <c:v>naiset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SOTKAnet!$A$3:$A$5</c:f>
              <c:strCache>
                <c:ptCount val="3"/>
                <c:pt idx="0">
                  <c:v>8. ja 9. luokan oppilaista</c:v>
                </c:pt>
                <c:pt idx="1">
                  <c:v>ammatillisen oppilaitoksen 1. ja 2. vuoden opiskelijoista</c:v>
                </c:pt>
                <c:pt idx="2">
                  <c:v>lukion 1. ja 2. vuoden opiskelijoista</c:v>
                </c:pt>
              </c:strCache>
            </c:strRef>
          </c:cat>
          <c:val>
            <c:numRef>
              <c:f>SOTKAnet!$C$3:$C$5</c:f>
              <c:numCache>
                <c:formatCode>General</c:formatCode>
                <c:ptCount val="3"/>
                <c:pt idx="0">
                  <c:v>15.8</c:v>
                </c:pt>
                <c:pt idx="1">
                  <c:v>11.8</c:v>
                </c:pt>
                <c:pt idx="2">
                  <c:v>10</c:v>
                </c:pt>
              </c:numCache>
            </c:numRef>
          </c:val>
          <c:extLst>
            <c:ext xmlns:c16="http://schemas.microsoft.com/office/drawing/2014/chart" uri="{C3380CC4-5D6E-409C-BE32-E72D297353CC}">
              <c16:uniqueId val="{00000001-8162-4EC7-9510-6897606E7CE2}"/>
            </c:ext>
          </c:extLst>
        </c:ser>
        <c:ser>
          <c:idx val="2"/>
          <c:order val="2"/>
          <c:tx>
            <c:strRef>
              <c:f>SOTKAnet!$D$2</c:f>
              <c:strCache>
                <c:ptCount val="1"/>
                <c:pt idx="0">
                  <c:v>yhteensä</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SOTKAnet!$A$3:$A$5</c:f>
              <c:strCache>
                <c:ptCount val="3"/>
                <c:pt idx="0">
                  <c:v>8. ja 9. luokan oppilaista</c:v>
                </c:pt>
                <c:pt idx="1">
                  <c:v>ammatillisen oppilaitoksen 1. ja 2. vuoden opiskelijoista</c:v>
                </c:pt>
                <c:pt idx="2">
                  <c:v>lukion 1. ja 2. vuoden opiskelijoista</c:v>
                </c:pt>
              </c:strCache>
            </c:strRef>
          </c:cat>
          <c:val>
            <c:numRef>
              <c:f>SOTKAnet!$D$3:$D$5</c:f>
              <c:numCache>
                <c:formatCode>General</c:formatCode>
                <c:ptCount val="3"/>
                <c:pt idx="0">
                  <c:v>13.3</c:v>
                </c:pt>
                <c:pt idx="1">
                  <c:v>10.3</c:v>
                </c:pt>
                <c:pt idx="2">
                  <c:v>9.1</c:v>
                </c:pt>
              </c:numCache>
            </c:numRef>
          </c:val>
          <c:extLst>
            <c:ext xmlns:c16="http://schemas.microsoft.com/office/drawing/2014/chart" uri="{C3380CC4-5D6E-409C-BE32-E72D297353CC}">
              <c16:uniqueId val="{00000002-8162-4EC7-9510-6897606E7CE2}"/>
            </c:ext>
          </c:extLst>
        </c:ser>
        <c:dLbls>
          <c:dLblPos val="outEnd"/>
          <c:showLegendKey val="0"/>
          <c:showVal val="1"/>
          <c:showCatName val="0"/>
          <c:showSerName val="0"/>
          <c:showPercent val="0"/>
          <c:showBubbleSize val="0"/>
        </c:dLbls>
        <c:gapWidth val="182"/>
        <c:axId val="954620959"/>
        <c:axId val="956295503"/>
      </c:barChart>
      <c:catAx>
        <c:axId val="95462095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956295503"/>
        <c:crosses val="autoZero"/>
        <c:auto val="1"/>
        <c:lblAlgn val="ctr"/>
        <c:lblOffset val="100"/>
        <c:noMultiLvlLbl val="0"/>
      </c:catAx>
      <c:valAx>
        <c:axId val="956295503"/>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95462095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Ei ole päässyt kouluterveydenhoitajalle yrittämisestä huolimatta lukuvuoden aikana, % käyntiä tarvinneista 8. ja 9. luokan oppilaista (id:4802)</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tx>
            <c:strRef>
              <c:f>SOTKAnet!$B$2</c:f>
              <c:strCache>
                <c:ptCount val="1"/>
                <c:pt idx="0">
                  <c:v>2019</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SOTKAnet!$A$3:$A$10</c:f>
              <c:strCache>
                <c:ptCount val="8"/>
                <c:pt idx="0">
                  <c:v>Pohjois-Savon hyvinvointialue</c:v>
                </c:pt>
                <c:pt idx="1">
                  <c:v>Etelä-Savon hyvinvointialue</c:v>
                </c:pt>
                <c:pt idx="2">
                  <c:v>Keski-Suomen hyvinvointialue</c:v>
                </c:pt>
                <c:pt idx="3">
                  <c:v>Pohjois-Pohjanmaan hyvinvointialue</c:v>
                </c:pt>
                <c:pt idx="4">
                  <c:v>Koko maa</c:v>
                </c:pt>
                <c:pt idx="5">
                  <c:v>Pirkanmaan hyvinvointialue</c:v>
                </c:pt>
                <c:pt idx="6">
                  <c:v>Kainuun hyvinvointialue</c:v>
                </c:pt>
                <c:pt idx="7">
                  <c:v>Pohjois-Karjalan hyvinvointialue</c:v>
                </c:pt>
              </c:strCache>
            </c:strRef>
          </c:cat>
          <c:val>
            <c:numRef>
              <c:f>SOTKAnet!$B$3:$B$10</c:f>
              <c:numCache>
                <c:formatCode>General</c:formatCode>
                <c:ptCount val="8"/>
                <c:pt idx="0">
                  <c:v>3.2</c:v>
                </c:pt>
                <c:pt idx="1">
                  <c:v>3.2</c:v>
                </c:pt>
                <c:pt idx="2">
                  <c:v>4.9000000000000004</c:v>
                </c:pt>
                <c:pt idx="3">
                  <c:v>3.6</c:v>
                </c:pt>
                <c:pt idx="4">
                  <c:v>5</c:v>
                </c:pt>
                <c:pt idx="5">
                  <c:v>4.9000000000000004</c:v>
                </c:pt>
                <c:pt idx="6">
                  <c:v>4.0999999999999996</c:v>
                </c:pt>
                <c:pt idx="7">
                  <c:v>6.3</c:v>
                </c:pt>
              </c:numCache>
            </c:numRef>
          </c:val>
          <c:extLst>
            <c:ext xmlns:c16="http://schemas.microsoft.com/office/drawing/2014/chart" uri="{C3380CC4-5D6E-409C-BE32-E72D297353CC}">
              <c16:uniqueId val="{00000000-16F7-4C3A-8032-D1BC926F9671}"/>
            </c:ext>
          </c:extLst>
        </c:ser>
        <c:ser>
          <c:idx val="1"/>
          <c:order val="1"/>
          <c:tx>
            <c:strRef>
              <c:f>SOTKAnet!$C$2</c:f>
              <c:strCache>
                <c:ptCount val="1"/>
                <c:pt idx="0">
                  <c:v>2021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SOTKAnet!$A$3:$A$10</c:f>
              <c:strCache>
                <c:ptCount val="8"/>
                <c:pt idx="0">
                  <c:v>Pohjois-Savon hyvinvointialue</c:v>
                </c:pt>
                <c:pt idx="1">
                  <c:v>Etelä-Savon hyvinvointialue</c:v>
                </c:pt>
                <c:pt idx="2">
                  <c:v>Keski-Suomen hyvinvointialue</c:v>
                </c:pt>
                <c:pt idx="3">
                  <c:v>Pohjois-Pohjanmaan hyvinvointialue</c:v>
                </c:pt>
                <c:pt idx="4">
                  <c:v>Koko maa</c:v>
                </c:pt>
                <c:pt idx="5">
                  <c:v>Pirkanmaan hyvinvointialue</c:v>
                </c:pt>
                <c:pt idx="6">
                  <c:v>Kainuun hyvinvointialue</c:v>
                </c:pt>
                <c:pt idx="7">
                  <c:v>Pohjois-Karjalan hyvinvointialue</c:v>
                </c:pt>
              </c:strCache>
            </c:strRef>
          </c:cat>
          <c:val>
            <c:numRef>
              <c:f>SOTKAnet!$C$3:$C$10</c:f>
              <c:numCache>
                <c:formatCode>General</c:formatCode>
                <c:ptCount val="8"/>
                <c:pt idx="0">
                  <c:v>5.7</c:v>
                </c:pt>
                <c:pt idx="1">
                  <c:v>3.8</c:v>
                </c:pt>
                <c:pt idx="2">
                  <c:v>5</c:v>
                </c:pt>
                <c:pt idx="3">
                  <c:v>5.0999999999999996</c:v>
                </c:pt>
                <c:pt idx="4">
                  <c:v>5.4</c:v>
                </c:pt>
                <c:pt idx="5">
                  <c:v>5.9</c:v>
                </c:pt>
                <c:pt idx="6">
                  <c:v>5.3</c:v>
                </c:pt>
                <c:pt idx="7">
                  <c:v>5.5</c:v>
                </c:pt>
              </c:numCache>
            </c:numRef>
          </c:val>
          <c:extLst>
            <c:ext xmlns:c16="http://schemas.microsoft.com/office/drawing/2014/chart" uri="{C3380CC4-5D6E-409C-BE32-E72D297353CC}">
              <c16:uniqueId val="{00000001-16F7-4C3A-8032-D1BC926F9671}"/>
            </c:ext>
          </c:extLst>
        </c:ser>
        <c:ser>
          <c:idx val="2"/>
          <c:order val="2"/>
          <c:tx>
            <c:strRef>
              <c:f>SOTKAnet!$D$2</c:f>
              <c:strCache>
                <c:ptCount val="1"/>
                <c:pt idx="0">
                  <c:v>2023</c:v>
                </c:pt>
              </c:strCache>
            </c:strRef>
          </c:tx>
          <c:spPr>
            <a:solidFill>
              <a:schemeClr val="accent3"/>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00B050"/>
                      </a:solidFill>
                      <a:latin typeface="+mn-lt"/>
                      <a:ea typeface="+mn-ea"/>
                      <a:cs typeface="+mn-cs"/>
                    </a:defRPr>
                  </a:pPr>
                  <a:endParaRPr lang="fi-FI"/>
                </a:p>
              </c:txPr>
              <c:dLblPos val="outEnd"/>
              <c:showLegendKey val="0"/>
              <c:showVal val="1"/>
              <c:showCatName val="0"/>
              <c:showSerName val="0"/>
              <c:showPercent val="0"/>
              <c:showBubbleSize val="0"/>
              <c:extLst>
                <c:ext xmlns:c16="http://schemas.microsoft.com/office/drawing/2014/chart" uri="{C3380CC4-5D6E-409C-BE32-E72D297353CC}">
                  <c16:uniqueId val="{00000004-16F7-4C3A-8032-D1BC926F9671}"/>
                </c:ext>
              </c:extLst>
            </c:dLbl>
            <c:dLbl>
              <c:idx val="7"/>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FF0000"/>
                      </a:solidFill>
                      <a:latin typeface="+mn-lt"/>
                      <a:ea typeface="+mn-ea"/>
                      <a:cs typeface="+mn-cs"/>
                    </a:defRPr>
                  </a:pPr>
                  <a:endParaRPr lang="fi-FI"/>
                </a:p>
              </c:txPr>
              <c:dLblPos val="outEnd"/>
              <c:showLegendKey val="0"/>
              <c:showVal val="1"/>
              <c:showCatName val="0"/>
              <c:showSerName val="0"/>
              <c:showPercent val="0"/>
              <c:showBubbleSize val="0"/>
              <c:extLst>
                <c:ext xmlns:c16="http://schemas.microsoft.com/office/drawing/2014/chart" uri="{C3380CC4-5D6E-409C-BE32-E72D297353CC}">
                  <c16:uniqueId val="{00000003-16F7-4C3A-8032-D1BC926F967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SOTKAnet!$A$3:$A$10</c:f>
              <c:strCache>
                <c:ptCount val="8"/>
                <c:pt idx="0">
                  <c:v>Pohjois-Savon hyvinvointialue</c:v>
                </c:pt>
                <c:pt idx="1">
                  <c:v>Etelä-Savon hyvinvointialue</c:v>
                </c:pt>
                <c:pt idx="2">
                  <c:v>Keski-Suomen hyvinvointialue</c:v>
                </c:pt>
                <c:pt idx="3">
                  <c:v>Pohjois-Pohjanmaan hyvinvointialue</c:v>
                </c:pt>
                <c:pt idx="4">
                  <c:v>Koko maa</c:v>
                </c:pt>
                <c:pt idx="5">
                  <c:v>Pirkanmaan hyvinvointialue</c:v>
                </c:pt>
                <c:pt idx="6">
                  <c:v>Kainuun hyvinvointialue</c:v>
                </c:pt>
                <c:pt idx="7">
                  <c:v>Pohjois-Karjalan hyvinvointialue</c:v>
                </c:pt>
              </c:strCache>
            </c:strRef>
          </c:cat>
          <c:val>
            <c:numRef>
              <c:f>SOTKAnet!$D$3:$D$10</c:f>
              <c:numCache>
                <c:formatCode>General</c:formatCode>
                <c:ptCount val="8"/>
                <c:pt idx="0">
                  <c:v>4.2</c:v>
                </c:pt>
                <c:pt idx="1">
                  <c:v>5.4</c:v>
                </c:pt>
                <c:pt idx="2">
                  <c:v>5.5</c:v>
                </c:pt>
                <c:pt idx="3">
                  <c:v>5.7</c:v>
                </c:pt>
                <c:pt idx="4">
                  <c:v>6.7</c:v>
                </c:pt>
                <c:pt idx="5">
                  <c:v>6.8</c:v>
                </c:pt>
                <c:pt idx="6">
                  <c:v>8</c:v>
                </c:pt>
                <c:pt idx="7">
                  <c:v>8.1999999999999993</c:v>
                </c:pt>
              </c:numCache>
            </c:numRef>
          </c:val>
          <c:extLst>
            <c:ext xmlns:c16="http://schemas.microsoft.com/office/drawing/2014/chart" uri="{C3380CC4-5D6E-409C-BE32-E72D297353CC}">
              <c16:uniqueId val="{00000002-16F7-4C3A-8032-D1BC926F9671}"/>
            </c:ext>
          </c:extLst>
        </c:ser>
        <c:dLbls>
          <c:dLblPos val="outEnd"/>
          <c:showLegendKey val="0"/>
          <c:showVal val="1"/>
          <c:showCatName val="0"/>
          <c:showSerName val="0"/>
          <c:showPercent val="0"/>
          <c:showBubbleSize val="0"/>
        </c:dLbls>
        <c:gapWidth val="219"/>
        <c:overlap val="-27"/>
        <c:axId val="2046073183"/>
        <c:axId val="1608612575"/>
      </c:barChart>
      <c:catAx>
        <c:axId val="20460731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1608612575"/>
        <c:crosses val="autoZero"/>
        <c:auto val="1"/>
        <c:lblAlgn val="ctr"/>
        <c:lblOffset val="100"/>
        <c:noMultiLvlLbl val="0"/>
      </c:catAx>
      <c:valAx>
        <c:axId val="160861257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204607318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Ei ole päässyt kouluterveydenhoitajalle yrittämisestä huolimatta lukuvuoden aikana, % käyntiä tarvinneista 8. ja 9. luokan oppilaista, PSHVA</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lineChart>
        <c:grouping val="standard"/>
        <c:varyColors val="0"/>
        <c:ser>
          <c:idx val="0"/>
          <c:order val="0"/>
          <c:tx>
            <c:strRef>
              <c:f>SOTKAnet!$B$3</c:f>
              <c:strCache>
                <c:ptCount val="1"/>
                <c:pt idx="0">
                  <c:v>miehet</c:v>
                </c:pt>
              </c:strCache>
            </c:strRef>
          </c:tx>
          <c:spPr>
            <a:ln w="28575" cap="rnd">
              <a:solidFill>
                <a:schemeClr val="accent1"/>
              </a:solidFill>
              <a:round/>
            </a:ln>
            <a:effectLst/>
          </c:spPr>
          <c:marker>
            <c:symbol val="none"/>
          </c:marker>
          <c:dLbls>
            <c:dLbl>
              <c:idx val="1"/>
              <c:layout>
                <c:manualLayout>
                  <c:x val="-3.9395888013998251E-2"/>
                  <c:y val="5.321378180328614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934-4FD5-AE99-E23609F4460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SOTKAnet!$C$2:$E$2</c:f>
              <c:strCache>
                <c:ptCount val="3"/>
                <c:pt idx="0">
                  <c:v>2019</c:v>
                </c:pt>
                <c:pt idx="1">
                  <c:v>2021</c:v>
                </c:pt>
                <c:pt idx="2">
                  <c:v>2023</c:v>
                </c:pt>
              </c:strCache>
            </c:strRef>
          </c:cat>
          <c:val>
            <c:numRef>
              <c:f>SOTKAnet!$C$3:$E$3</c:f>
              <c:numCache>
                <c:formatCode>General</c:formatCode>
                <c:ptCount val="3"/>
                <c:pt idx="0">
                  <c:v>3.7</c:v>
                </c:pt>
                <c:pt idx="1">
                  <c:v>4.8</c:v>
                </c:pt>
                <c:pt idx="2">
                  <c:v>4.3</c:v>
                </c:pt>
              </c:numCache>
            </c:numRef>
          </c:val>
          <c:smooth val="0"/>
          <c:extLst>
            <c:ext xmlns:c16="http://schemas.microsoft.com/office/drawing/2014/chart" uri="{C3380CC4-5D6E-409C-BE32-E72D297353CC}">
              <c16:uniqueId val="{00000001-5934-4FD5-AE99-E23609F4460E}"/>
            </c:ext>
          </c:extLst>
        </c:ser>
        <c:ser>
          <c:idx val="1"/>
          <c:order val="1"/>
          <c:tx>
            <c:strRef>
              <c:f>SOTKAnet!$B$4</c:f>
              <c:strCache>
                <c:ptCount val="1"/>
                <c:pt idx="0">
                  <c:v>naiset</c:v>
                </c:pt>
              </c:strCache>
            </c:strRef>
          </c:tx>
          <c:spPr>
            <a:ln w="28575" cap="rnd">
              <a:solidFill>
                <a:schemeClr val="accent2"/>
              </a:solidFill>
              <a:round/>
            </a:ln>
            <a:effectLst/>
          </c:spPr>
          <c:marker>
            <c:symbol val="none"/>
          </c:marker>
          <c:dLbls>
            <c:dLbl>
              <c:idx val="0"/>
              <c:layout>
                <c:manualLayout>
                  <c:x val="-2.2729221347331584E-2"/>
                  <c:y val="5.321378180328614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934-4FD5-AE99-E23609F4460E}"/>
                </c:ext>
              </c:extLst>
            </c:dLbl>
            <c:dLbl>
              <c:idx val="2"/>
              <c:layout>
                <c:manualLayout>
                  <c:x val="-1.7173665791776128E-2"/>
                  <c:y val="6.708661417322826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934-4FD5-AE99-E23609F4460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SOTKAnet!$C$2:$E$2</c:f>
              <c:strCache>
                <c:ptCount val="3"/>
                <c:pt idx="0">
                  <c:v>2019</c:v>
                </c:pt>
                <c:pt idx="1">
                  <c:v>2021</c:v>
                </c:pt>
                <c:pt idx="2">
                  <c:v>2023</c:v>
                </c:pt>
              </c:strCache>
            </c:strRef>
          </c:cat>
          <c:val>
            <c:numRef>
              <c:f>SOTKAnet!$C$4:$E$4</c:f>
              <c:numCache>
                <c:formatCode>General</c:formatCode>
                <c:ptCount val="3"/>
                <c:pt idx="0">
                  <c:v>2.8</c:v>
                </c:pt>
                <c:pt idx="1">
                  <c:v>6.3</c:v>
                </c:pt>
                <c:pt idx="2">
                  <c:v>4.0999999999999996</c:v>
                </c:pt>
              </c:numCache>
            </c:numRef>
          </c:val>
          <c:smooth val="0"/>
          <c:extLst>
            <c:ext xmlns:c16="http://schemas.microsoft.com/office/drawing/2014/chart" uri="{C3380CC4-5D6E-409C-BE32-E72D297353CC}">
              <c16:uniqueId val="{00000004-5934-4FD5-AE99-E23609F4460E}"/>
            </c:ext>
          </c:extLst>
        </c:ser>
        <c:ser>
          <c:idx val="2"/>
          <c:order val="2"/>
          <c:tx>
            <c:strRef>
              <c:f>SOTKAnet!$B$5</c:f>
              <c:strCache>
                <c:ptCount val="1"/>
                <c:pt idx="0">
                  <c:v>yhteensä</c:v>
                </c:pt>
              </c:strCache>
            </c:strRef>
          </c:tx>
          <c:spPr>
            <a:ln w="28575" cap="rnd">
              <a:solidFill>
                <a:schemeClr val="accent3"/>
              </a:solidFill>
              <a:round/>
            </a:ln>
            <a:effectLst/>
          </c:spPr>
          <c:marker>
            <c:symbol val="none"/>
          </c:marker>
          <c:dLbls>
            <c:dLbl>
              <c:idx val="0"/>
              <c:layout>
                <c:manualLayout>
                  <c:x val="-9.7729221347331557E-2"/>
                  <c:y val="1.15952846934595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934-4FD5-AE99-E23609F4460E}"/>
                </c:ext>
              </c:extLst>
            </c:dLbl>
            <c:dLbl>
              <c:idx val="1"/>
              <c:layout>
                <c:manualLayout>
                  <c:x val="-6.0723788463101551E-2"/>
                  <c:y val="2.132047309577669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934-4FD5-AE99-E23609F4460E}"/>
                </c:ext>
              </c:extLst>
            </c:dLbl>
            <c:dLbl>
              <c:idx val="2"/>
              <c:layout>
                <c:manualLayout>
                  <c:x val="1.8937445319335083E-2"/>
                  <c:y val="-6.9018251331301201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934-4FD5-AE99-E23609F4460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SOTKAnet!$C$2:$E$2</c:f>
              <c:strCache>
                <c:ptCount val="3"/>
                <c:pt idx="0">
                  <c:v>2019</c:v>
                </c:pt>
                <c:pt idx="1">
                  <c:v>2021</c:v>
                </c:pt>
                <c:pt idx="2">
                  <c:v>2023</c:v>
                </c:pt>
              </c:strCache>
            </c:strRef>
          </c:cat>
          <c:val>
            <c:numRef>
              <c:f>SOTKAnet!$C$5:$E$5</c:f>
              <c:numCache>
                <c:formatCode>General</c:formatCode>
                <c:ptCount val="3"/>
                <c:pt idx="0">
                  <c:v>3.2</c:v>
                </c:pt>
                <c:pt idx="1">
                  <c:v>5.7</c:v>
                </c:pt>
                <c:pt idx="2">
                  <c:v>4.2</c:v>
                </c:pt>
              </c:numCache>
            </c:numRef>
          </c:val>
          <c:smooth val="0"/>
          <c:extLst>
            <c:ext xmlns:c16="http://schemas.microsoft.com/office/drawing/2014/chart" uri="{C3380CC4-5D6E-409C-BE32-E72D297353CC}">
              <c16:uniqueId val="{00000008-5934-4FD5-AE99-E23609F4460E}"/>
            </c:ext>
          </c:extLst>
        </c:ser>
        <c:dLbls>
          <c:dLblPos val="t"/>
          <c:showLegendKey val="0"/>
          <c:showVal val="1"/>
          <c:showCatName val="0"/>
          <c:showSerName val="0"/>
          <c:showPercent val="0"/>
          <c:showBubbleSize val="0"/>
        </c:dLbls>
        <c:smooth val="0"/>
        <c:axId val="2069153663"/>
        <c:axId val="2080940687"/>
      </c:lineChart>
      <c:catAx>
        <c:axId val="20691536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2080940687"/>
        <c:crosses val="autoZero"/>
        <c:auto val="1"/>
        <c:lblAlgn val="ctr"/>
        <c:lblOffset val="100"/>
        <c:noMultiLvlLbl val="0"/>
      </c:catAx>
      <c:valAx>
        <c:axId val="208094068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206915366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Ei ole päässyt kouluterveydenhoitajalle yrittämisestä huolimatta lukuvuoden aikana, % käyntiä tarvinneista 8. ja 9. luokan oppilaista (id:4802)</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tx>
            <c:strRef>
              <c:f>SOTKAnet!$B$2</c:f>
              <c:strCache>
                <c:ptCount val="1"/>
                <c:pt idx="0">
                  <c:v>2021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SOTKAnet!$A$3:$A$11</c:f>
              <c:strCache>
                <c:ptCount val="9"/>
                <c:pt idx="0">
                  <c:v>Siilinjärvi</c:v>
                </c:pt>
                <c:pt idx="1">
                  <c:v>Lapinlahti</c:v>
                </c:pt>
                <c:pt idx="2">
                  <c:v>Varkaus</c:v>
                </c:pt>
                <c:pt idx="3">
                  <c:v>Pohjois-Savo</c:v>
                </c:pt>
                <c:pt idx="4">
                  <c:v>Iisalmi</c:v>
                </c:pt>
                <c:pt idx="5">
                  <c:v>Kuopio</c:v>
                </c:pt>
                <c:pt idx="6">
                  <c:v>Leppävirta</c:v>
                </c:pt>
                <c:pt idx="7">
                  <c:v>Koko maa</c:v>
                </c:pt>
                <c:pt idx="8">
                  <c:v>Kiuruvesi</c:v>
                </c:pt>
              </c:strCache>
            </c:strRef>
          </c:cat>
          <c:val>
            <c:numRef>
              <c:f>SOTKAnet!$B$3:$B$11</c:f>
              <c:numCache>
                <c:formatCode>General</c:formatCode>
                <c:ptCount val="9"/>
                <c:pt idx="0">
                  <c:v>2</c:v>
                </c:pt>
                <c:pt idx="1">
                  <c:v>2.2999999999999998</c:v>
                </c:pt>
                <c:pt idx="2">
                  <c:v>3</c:v>
                </c:pt>
                <c:pt idx="3">
                  <c:v>5.7</c:v>
                </c:pt>
                <c:pt idx="4">
                  <c:v>4.2</c:v>
                </c:pt>
                <c:pt idx="5">
                  <c:v>8</c:v>
                </c:pt>
                <c:pt idx="6">
                  <c:v>0</c:v>
                </c:pt>
                <c:pt idx="7">
                  <c:v>5.4</c:v>
                </c:pt>
                <c:pt idx="8">
                  <c:v>0</c:v>
                </c:pt>
              </c:numCache>
            </c:numRef>
          </c:val>
          <c:extLst>
            <c:ext xmlns:c16="http://schemas.microsoft.com/office/drawing/2014/chart" uri="{C3380CC4-5D6E-409C-BE32-E72D297353CC}">
              <c16:uniqueId val="{00000000-6544-4EA9-A3A8-A5D1C17A15F6}"/>
            </c:ext>
          </c:extLst>
        </c:ser>
        <c:ser>
          <c:idx val="1"/>
          <c:order val="1"/>
          <c:tx>
            <c:strRef>
              <c:f>SOTKAnet!$C$2</c:f>
              <c:strCache>
                <c:ptCount val="1"/>
                <c:pt idx="0">
                  <c:v>2023</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SOTKAnet!$A$3:$A$11</c:f>
              <c:strCache>
                <c:ptCount val="9"/>
                <c:pt idx="0">
                  <c:v>Siilinjärvi</c:v>
                </c:pt>
                <c:pt idx="1">
                  <c:v>Lapinlahti</c:v>
                </c:pt>
                <c:pt idx="2">
                  <c:v>Varkaus</c:v>
                </c:pt>
                <c:pt idx="3">
                  <c:v>Pohjois-Savo</c:v>
                </c:pt>
                <c:pt idx="4">
                  <c:v>Iisalmi</c:v>
                </c:pt>
                <c:pt idx="5">
                  <c:v>Kuopio</c:v>
                </c:pt>
                <c:pt idx="6">
                  <c:v>Leppävirta</c:v>
                </c:pt>
                <c:pt idx="7">
                  <c:v>Koko maa</c:v>
                </c:pt>
                <c:pt idx="8">
                  <c:v>Kiuruvesi</c:v>
                </c:pt>
              </c:strCache>
            </c:strRef>
          </c:cat>
          <c:val>
            <c:numRef>
              <c:f>SOTKAnet!$C$3:$C$11</c:f>
              <c:numCache>
                <c:formatCode>General</c:formatCode>
                <c:ptCount val="9"/>
                <c:pt idx="0">
                  <c:v>1.6</c:v>
                </c:pt>
                <c:pt idx="1">
                  <c:v>2.9</c:v>
                </c:pt>
                <c:pt idx="2">
                  <c:v>3.2</c:v>
                </c:pt>
                <c:pt idx="3">
                  <c:v>4.2</c:v>
                </c:pt>
                <c:pt idx="4">
                  <c:v>4.3</c:v>
                </c:pt>
                <c:pt idx="5">
                  <c:v>4.7</c:v>
                </c:pt>
                <c:pt idx="6">
                  <c:v>5</c:v>
                </c:pt>
                <c:pt idx="7">
                  <c:v>6.7</c:v>
                </c:pt>
                <c:pt idx="8">
                  <c:v>13.9</c:v>
                </c:pt>
              </c:numCache>
            </c:numRef>
          </c:val>
          <c:extLst>
            <c:ext xmlns:c16="http://schemas.microsoft.com/office/drawing/2014/chart" uri="{C3380CC4-5D6E-409C-BE32-E72D297353CC}">
              <c16:uniqueId val="{00000001-6544-4EA9-A3A8-A5D1C17A15F6}"/>
            </c:ext>
          </c:extLst>
        </c:ser>
        <c:dLbls>
          <c:dLblPos val="outEnd"/>
          <c:showLegendKey val="0"/>
          <c:showVal val="1"/>
          <c:showCatName val="0"/>
          <c:showSerName val="0"/>
          <c:showPercent val="0"/>
          <c:showBubbleSize val="0"/>
        </c:dLbls>
        <c:gapWidth val="219"/>
        <c:overlap val="-27"/>
        <c:axId val="884716784"/>
        <c:axId val="602102128"/>
      </c:barChart>
      <c:catAx>
        <c:axId val="8847167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602102128"/>
        <c:crosses val="autoZero"/>
        <c:auto val="1"/>
        <c:lblAlgn val="ctr"/>
        <c:lblOffset val="100"/>
        <c:noMultiLvlLbl val="0"/>
      </c:catAx>
      <c:valAx>
        <c:axId val="6021021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8847167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Ei ole päässyt kouluterveydenhoitajalle yrittämisestä huolimatta lukuvuoden aikana, % käyntiä tarvinneista, PSHVA, eri kouluasteet.</a:t>
            </a:r>
            <a:r>
              <a:rPr lang="fi-FI" baseline="0"/>
              <a:t> v. 2023</a:t>
            </a:r>
            <a:endParaRPr lang="fi-FI"/>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bar"/>
        <c:grouping val="clustered"/>
        <c:varyColors val="0"/>
        <c:ser>
          <c:idx val="0"/>
          <c:order val="0"/>
          <c:tx>
            <c:strRef>
              <c:f>SOTKAnet!$B$2</c:f>
              <c:strCache>
                <c:ptCount val="1"/>
                <c:pt idx="0">
                  <c:v>miehet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SOTKAnet!$A$3:$A$5</c:f>
              <c:strCache>
                <c:ptCount val="3"/>
                <c:pt idx="0">
                  <c:v>8. ja 9. luokan oppilaista</c:v>
                </c:pt>
                <c:pt idx="1">
                  <c:v>Ammatillisen oppilaitoksen 1. ja 2. vuoden opiskelijoista</c:v>
                </c:pt>
                <c:pt idx="2">
                  <c:v>Lukion 1. ja 2. vuoden opiskelijoista</c:v>
                </c:pt>
              </c:strCache>
            </c:strRef>
          </c:cat>
          <c:val>
            <c:numRef>
              <c:f>SOTKAnet!$B$3:$B$5</c:f>
              <c:numCache>
                <c:formatCode>General</c:formatCode>
                <c:ptCount val="3"/>
                <c:pt idx="0">
                  <c:v>4.3</c:v>
                </c:pt>
                <c:pt idx="1">
                  <c:v>3.3</c:v>
                </c:pt>
                <c:pt idx="2">
                  <c:v>6.8</c:v>
                </c:pt>
              </c:numCache>
            </c:numRef>
          </c:val>
          <c:extLst>
            <c:ext xmlns:c16="http://schemas.microsoft.com/office/drawing/2014/chart" uri="{C3380CC4-5D6E-409C-BE32-E72D297353CC}">
              <c16:uniqueId val="{00000000-1414-4D7C-A945-7F3B138FE723}"/>
            </c:ext>
          </c:extLst>
        </c:ser>
        <c:ser>
          <c:idx val="1"/>
          <c:order val="1"/>
          <c:tx>
            <c:strRef>
              <c:f>SOTKAnet!$C$2</c:f>
              <c:strCache>
                <c:ptCount val="1"/>
                <c:pt idx="0">
                  <c:v>naiset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SOTKAnet!$A$3:$A$5</c:f>
              <c:strCache>
                <c:ptCount val="3"/>
                <c:pt idx="0">
                  <c:v>8. ja 9. luokan oppilaista</c:v>
                </c:pt>
                <c:pt idx="1">
                  <c:v>Ammatillisen oppilaitoksen 1. ja 2. vuoden opiskelijoista</c:v>
                </c:pt>
                <c:pt idx="2">
                  <c:v>Lukion 1. ja 2. vuoden opiskelijoista</c:v>
                </c:pt>
              </c:strCache>
            </c:strRef>
          </c:cat>
          <c:val>
            <c:numRef>
              <c:f>SOTKAnet!$C$3:$C$5</c:f>
              <c:numCache>
                <c:formatCode>General</c:formatCode>
                <c:ptCount val="3"/>
                <c:pt idx="0">
                  <c:v>4.0999999999999996</c:v>
                </c:pt>
                <c:pt idx="1">
                  <c:v>2.8</c:v>
                </c:pt>
                <c:pt idx="2">
                  <c:v>3.2</c:v>
                </c:pt>
              </c:numCache>
            </c:numRef>
          </c:val>
          <c:extLst>
            <c:ext xmlns:c16="http://schemas.microsoft.com/office/drawing/2014/chart" uri="{C3380CC4-5D6E-409C-BE32-E72D297353CC}">
              <c16:uniqueId val="{00000001-1414-4D7C-A945-7F3B138FE723}"/>
            </c:ext>
          </c:extLst>
        </c:ser>
        <c:ser>
          <c:idx val="2"/>
          <c:order val="2"/>
          <c:tx>
            <c:strRef>
              <c:f>SOTKAnet!$D$2</c:f>
              <c:strCache>
                <c:ptCount val="1"/>
                <c:pt idx="0">
                  <c:v>yhteensä</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SOTKAnet!$A$3:$A$5</c:f>
              <c:strCache>
                <c:ptCount val="3"/>
                <c:pt idx="0">
                  <c:v>8. ja 9. luokan oppilaista</c:v>
                </c:pt>
                <c:pt idx="1">
                  <c:v>Ammatillisen oppilaitoksen 1. ja 2. vuoden opiskelijoista</c:v>
                </c:pt>
                <c:pt idx="2">
                  <c:v>Lukion 1. ja 2. vuoden opiskelijoista</c:v>
                </c:pt>
              </c:strCache>
            </c:strRef>
          </c:cat>
          <c:val>
            <c:numRef>
              <c:f>SOTKAnet!$D$3:$D$5</c:f>
              <c:numCache>
                <c:formatCode>General</c:formatCode>
                <c:ptCount val="3"/>
                <c:pt idx="0">
                  <c:v>4.2</c:v>
                </c:pt>
                <c:pt idx="1">
                  <c:v>3</c:v>
                </c:pt>
                <c:pt idx="2">
                  <c:v>4.0999999999999996</c:v>
                </c:pt>
              </c:numCache>
            </c:numRef>
          </c:val>
          <c:extLst>
            <c:ext xmlns:c16="http://schemas.microsoft.com/office/drawing/2014/chart" uri="{C3380CC4-5D6E-409C-BE32-E72D297353CC}">
              <c16:uniqueId val="{00000002-1414-4D7C-A945-7F3B138FE723}"/>
            </c:ext>
          </c:extLst>
        </c:ser>
        <c:dLbls>
          <c:dLblPos val="outEnd"/>
          <c:showLegendKey val="0"/>
          <c:showVal val="1"/>
          <c:showCatName val="0"/>
          <c:showSerName val="0"/>
          <c:showPercent val="0"/>
          <c:showBubbleSize val="0"/>
        </c:dLbls>
        <c:gapWidth val="182"/>
        <c:axId val="742269327"/>
        <c:axId val="1010378831"/>
      </c:barChart>
      <c:catAx>
        <c:axId val="742269327"/>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1010378831"/>
        <c:crosses val="autoZero"/>
        <c:auto val="1"/>
        <c:lblAlgn val="ctr"/>
        <c:lblOffset val="100"/>
        <c:noMultiLvlLbl val="0"/>
      </c:catAx>
      <c:valAx>
        <c:axId val="1010378831"/>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74226932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Käynyt koulupsykologilla lukuvuoden aikana, % 8. ja 9. luokan oppilaista</a:t>
            </a:r>
            <a:r>
              <a:rPr lang="fi-FI" baseline="0"/>
              <a:t> </a:t>
            </a:r>
            <a:r>
              <a:rPr lang="fi-FI"/>
              <a:t>(id:4867)</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tx>
            <c:strRef>
              <c:f>SOTKAnet!$B$2</c:f>
              <c:strCache>
                <c:ptCount val="1"/>
                <c:pt idx="0">
                  <c:v>2019</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SOTKAnet!$A$3:$A$10</c:f>
              <c:strCache>
                <c:ptCount val="8"/>
                <c:pt idx="0">
                  <c:v>Etelä-Savon hyvinvointialue</c:v>
                </c:pt>
                <c:pt idx="1">
                  <c:v>Pohjois-Pohjanmaan hyvinvointialue</c:v>
                </c:pt>
                <c:pt idx="2">
                  <c:v>Koko maa</c:v>
                </c:pt>
                <c:pt idx="3">
                  <c:v>Keski-Suomen hyvinvointialue</c:v>
                </c:pt>
                <c:pt idx="4">
                  <c:v>Pirkanmaan hyvinvointialue</c:v>
                </c:pt>
                <c:pt idx="5">
                  <c:v>Pohjois-Karjalan hyvinvointialue</c:v>
                </c:pt>
                <c:pt idx="6">
                  <c:v>Pohjois-Savon hyvinvointialue</c:v>
                </c:pt>
                <c:pt idx="7">
                  <c:v>Kainuun hyvinvointialue</c:v>
                </c:pt>
              </c:strCache>
            </c:strRef>
          </c:cat>
          <c:val>
            <c:numRef>
              <c:f>SOTKAnet!$B$3:$B$10</c:f>
              <c:numCache>
                <c:formatCode>General</c:formatCode>
                <c:ptCount val="8"/>
                <c:pt idx="0">
                  <c:v>10</c:v>
                </c:pt>
                <c:pt idx="1">
                  <c:v>7.4</c:v>
                </c:pt>
                <c:pt idx="2">
                  <c:v>9</c:v>
                </c:pt>
                <c:pt idx="3">
                  <c:v>10.9</c:v>
                </c:pt>
                <c:pt idx="4">
                  <c:v>9.6</c:v>
                </c:pt>
                <c:pt idx="5">
                  <c:v>10.8</c:v>
                </c:pt>
                <c:pt idx="6">
                  <c:v>10.1</c:v>
                </c:pt>
                <c:pt idx="7">
                  <c:v>9.6</c:v>
                </c:pt>
              </c:numCache>
            </c:numRef>
          </c:val>
          <c:extLst>
            <c:ext xmlns:c16="http://schemas.microsoft.com/office/drawing/2014/chart" uri="{C3380CC4-5D6E-409C-BE32-E72D297353CC}">
              <c16:uniqueId val="{00000000-77D1-4953-946A-91013E00F2F1}"/>
            </c:ext>
          </c:extLst>
        </c:ser>
        <c:ser>
          <c:idx val="1"/>
          <c:order val="1"/>
          <c:tx>
            <c:strRef>
              <c:f>SOTKAnet!$C$2</c:f>
              <c:strCache>
                <c:ptCount val="1"/>
                <c:pt idx="0">
                  <c:v>2021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SOTKAnet!$A$3:$A$10</c:f>
              <c:strCache>
                <c:ptCount val="8"/>
                <c:pt idx="0">
                  <c:v>Etelä-Savon hyvinvointialue</c:v>
                </c:pt>
                <c:pt idx="1">
                  <c:v>Pohjois-Pohjanmaan hyvinvointialue</c:v>
                </c:pt>
                <c:pt idx="2">
                  <c:v>Koko maa</c:v>
                </c:pt>
                <c:pt idx="3">
                  <c:v>Keski-Suomen hyvinvointialue</c:v>
                </c:pt>
                <c:pt idx="4">
                  <c:v>Pirkanmaan hyvinvointialue</c:v>
                </c:pt>
                <c:pt idx="5">
                  <c:v>Pohjois-Karjalan hyvinvointialue</c:v>
                </c:pt>
                <c:pt idx="6">
                  <c:v>Pohjois-Savon hyvinvointialue</c:v>
                </c:pt>
                <c:pt idx="7">
                  <c:v>Kainuun hyvinvointialue</c:v>
                </c:pt>
              </c:strCache>
            </c:strRef>
          </c:cat>
          <c:val>
            <c:numRef>
              <c:f>SOTKAnet!$C$3:$C$10</c:f>
              <c:numCache>
                <c:formatCode>General</c:formatCode>
                <c:ptCount val="8"/>
                <c:pt idx="0">
                  <c:v>10</c:v>
                </c:pt>
                <c:pt idx="1">
                  <c:v>9.1</c:v>
                </c:pt>
                <c:pt idx="2">
                  <c:v>10.3</c:v>
                </c:pt>
                <c:pt idx="3">
                  <c:v>11</c:v>
                </c:pt>
                <c:pt idx="4">
                  <c:v>12</c:v>
                </c:pt>
                <c:pt idx="5">
                  <c:v>10.199999999999999</c:v>
                </c:pt>
                <c:pt idx="6">
                  <c:v>12.7</c:v>
                </c:pt>
                <c:pt idx="7">
                  <c:v>10.8</c:v>
                </c:pt>
              </c:numCache>
            </c:numRef>
          </c:val>
          <c:extLst>
            <c:ext xmlns:c16="http://schemas.microsoft.com/office/drawing/2014/chart" uri="{C3380CC4-5D6E-409C-BE32-E72D297353CC}">
              <c16:uniqueId val="{00000001-77D1-4953-946A-91013E00F2F1}"/>
            </c:ext>
          </c:extLst>
        </c:ser>
        <c:ser>
          <c:idx val="2"/>
          <c:order val="2"/>
          <c:tx>
            <c:strRef>
              <c:f>SOTKAnet!$D$2</c:f>
              <c:strCache>
                <c:ptCount val="1"/>
                <c:pt idx="0">
                  <c:v>2023</c:v>
                </c:pt>
              </c:strCache>
            </c:strRef>
          </c:tx>
          <c:spPr>
            <a:solidFill>
              <a:schemeClr val="accent3"/>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00B050"/>
                      </a:solidFill>
                      <a:latin typeface="+mn-lt"/>
                      <a:ea typeface="+mn-ea"/>
                      <a:cs typeface="+mn-cs"/>
                    </a:defRPr>
                  </a:pPr>
                  <a:endParaRPr lang="fi-FI"/>
                </a:p>
              </c:txPr>
              <c:dLblPos val="outEnd"/>
              <c:showLegendKey val="0"/>
              <c:showVal val="1"/>
              <c:showCatName val="0"/>
              <c:showSerName val="0"/>
              <c:showPercent val="0"/>
              <c:showBubbleSize val="0"/>
              <c:extLst>
                <c:ext xmlns:c16="http://schemas.microsoft.com/office/drawing/2014/chart" uri="{C3380CC4-5D6E-409C-BE32-E72D297353CC}">
                  <c16:uniqueId val="{00000004-77D1-4953-946A-91013E00F2F1}"/>
                </c:ext>
              </c:extLst>
            </c:dLbl>
            <c:dLbl>
              <c:idx val="7"/>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FF0000"/>
                      </a:solidFill>
                      <a:latin typeface="+mn-lt"/>
                      <a:ea typeface="+mn-ea"/>
                      <a:cs typeface="+mn-cs"/>
                    </a:defRPr>
                  </a:pPr>
                  <a:endParaRPr lang="fi-FI"/>
                </a:p>
              </c:txPr>
              <c:dLblPos val="outEnd"/>
              <c:showLegendKey val="0"/>
              <c:showVal val="1"/>
              <c:showCatName val="0"/>
              <c:showSerName val="0"/>
              <c:showPercent val="0"/>
              <c:showBubbleSize val="0"/>
              <c:extLst>
                <c:ext xmlns:c16="http://schemas.microsoft.com/office/drawing/2014/chart" uri="{C3380CC4-5D6E-409C-BE32-E72D297353CC}">
                  <c16:uniqueId val="{00000003-77D1-4953-946A-91013E00F2F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SOTKAnet!$A$3:$A$10</c:f>
              <c:strCache>
                <c:ptCount val="8"/>
                <c:pt idx="0">
                  <c:v>Etelä-Savon hyvinvointialue</c:v>
                </c:pt>
                <c:pt idx="1">
                  <c:v>Pohjois-Pohjanmaan hyvinvointialue</c:v>
                </c:pt>
                <c:pt idx="2">
                  <c:v>Koko maa</c:v>
                </c:pt>
                <c:pt idx="3">
                  <c:v>Keski-Suomen hyvinvointialue</c:v>
                </c:pt>
                <c:pt idx="4">
                  <c:v>Pirkanmaan hyvinvointialue</c:v>
                </c:pt>
                <c:pt idx="5">
                  <c:v>Pohjois-Karjalan hyvinvointialue</c:v>
                </c:pt>
                <c:pt idx="6">
                  <c:v>Pohjois-Savon hyvinvointialue</c:v>
                </c:pt>
                <c:pt idx="7">
                  <c:v>Kainuun hyvinvointialue</c:v>
                </c:pt>
              </c:strCache>
            </c:strRef>
          </c:cat>
          <c:val>
            <c:numRef>
              <c:f>SOTKAnet!$D$3:$D$10</c:f>
              <c:numCache>
                <c:formatCode>General</c:formatCode>
                <c:ptCount val="8"/>
                <c:pt idx="0">
                  <c:v>8.8000000000000007</c:v>
                </c:pt>
                <c:pt idx="1">
                  <c:v>9.1</c:v>
                </c:pt>
                <c:pt idx="2">
                  <c:v>9.9</c:v>
                </c:pt>
                <c:pt idx="3">
                  <c:v>10.9</c:v>
                </c:pt>
                <c:pt idx="4">
                  <c:v>11.3</c:v>
                </c:pt>
                <c:pt idx="5">
                  <c:v>11.3</c:v>
                </c:pt>
                <c:pt idx="6">
                  <c:v>11.6</c:v>
                </c:pt>
                <c:pt idx="7">
                  <c:v>12.6</c:v>
                </c:pt>
              </c:numCache>
            </c:numRef>
          </c:val>
          <c:extLst>
            <c:ext xmlns:c16="http://schemas.microsoft.com/office/drawing/2014/chart" uri="{C3380CC4-5D6E-409C-BE32-E72D297353CC}">
              <c16:uniqueId val="{00000002-77D1-4953-946A-91013E00F2F1}"/>
            </c:ext>
          </c:extLst>
        </c:ser>
        <c:dLbls>
          <c:dLblPos val="outEnd"/>
          <c:showLegendKey val="0"/>
          <c:showVal val="1"/>
          <c:showCatName val="0"/>
          <c:showSerName val="0"/>
          <c:showPercent val="0"/>
          <c:showBubbleSize val="0"/>
        </c:dLbls>
        <c:gapWidth val="219"/>
        <c:overlap val="-27"/>
        <c:axId val="486329664"/>
        <c:axId val="269277568"/>
      </c:barChart>
      <c:catAx>
        <c:axId val="4863296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269277568"/>
        <c:crosses val="autoZero"/>
        <c:auto val="1"/>
        <c:lblAlgn val="ctr"/>
        <c:lblOffset val="100"/>
        <c:noMultiLvlLbl val="0"/>
      </c:catAx>
      <c:valAx>
        <c:axId val="2692775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4863296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Käynyt koulupsykologilla lukuvuoden aikana, % 8. ja 9. luokan oppilaista, PSHVA</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lineChart>
        <c:grouping val="standard"/>
        <c:varyColors val="0"/>
        <c:ser>
          <c:idx val="0"/>
          <c:order val="0"/>
          <c:tx>
            <c:strRef>
              <c:f>SOTKAnet!$C$3</c:f>
              <c:strCache>
                <c:ptCount val="1"/>
                <c:pt idx="0">
                  <c:v>miehet</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SOTKAnet!$D$2:$F$2</c:f>
              <c:strCache>
                <c:ptCount val="3"/>
                <c:pt idx="0">
                  <c:v>2019</c:v>
                </c:pt>
                <c:pt idx="1">
                  <c:v>2021</c:v>
                </c:pt>
                <c:pt idx="2">
                  <c:v>2023</c:v>
                </c:pt>
              </c:strCache>
            </c:strRef>
          </c:cat>
          <c:val>
            <c:numRef>
              <c:f>SOTKAnet!$D$3:$F$3</c:f>
              <c:numCache>
                <c:formatCode>General</c:formatCode>
                <c:ptCount val="3"/>
                <c:pt idx="0">
                  <c:v>6.2</c:v>
                </c:pt>
                <c:pt idx="1">
                  <c:v>7.9</c:v>
                </c:pt>
                <c:pt idx="2">
                  <c:v>6.6</c:v>
                </c:pt>
              </c:numCache>
            </c:numRef>
          </c:val>
          <c:smooth val="0"/>
          <c:extLst>
            <c:ext xmlns:c16="http://schemas.microsoft.com/office/drawing/2014/chart" uri="{C3380CC4-5D6E-409C-BE32-E72D297353CC}">
              <c16:uniqueId val="{00000000-3A59-4EE3-890D-D3250BE386F8}"/>
            </c:ext>
          </c:extLst>
        </c:ser>
        <c:ser>
          <c:idx val="1"/>
          <c:order val="1"/>
          <c:tx>
            <c:strRef>
              <c:f>SOTKAnet!$C$4</c:f>
              <c:strCache>
                <c:ptCount val="1"/>
                <c:pt idx="0">
                  <c:v>naiset</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SOTKAnet!$D$2:$F$2</c:f>
              <c:strCache>
                <c:ptCount val="3"/>
                <c:pt idx="0">
                  <c:v>2019</c:v>
                </c:pt>
                <c:pt idx="1">
                  <c:v>2021</c:v>
                </c:pt>
                <c:pt idx="2">
                  <c:v>2023</c:v>
                </c:pt>
              </c:strCache>
            </c:strRef>
          </c:cat>
          <c:val>
            <c:numRef>
              <c:f>SOTKAnet!$D$4:$F$4</c:f>
              <c:numCache>
                <c:formatCode>General</c:formatCode>
                <c:ptCount val="3"/>
                <c:pt idx="0">
                  <c:v>13.8</c:v>
                </c:pt>
                <c:pt idx="1">
                  <c:v>17.2</c:v>
                </c:pt>
                <c:pt idx="2">
                  <c:v>16.600000000000001</c:v>
                </c:pt>
              </c:numCache>
            </c:numRef>
          </c:val>
          <c:smooth val="0"/>
          <c:extLst>
            <c:ext xmlns:c16="http://schemas.microsoft.com/office/drawing/2014/chart" uri="{C3380CC4-5D6E-409C-BE32-E72D297353CC}">
              <c16:uniqueId val="{00000001-3A59-4EE3-890D-D3250BE386F8}"/>
            </c:ext>
          </c:extLst>
        </c:ser>
        <c:ser>
          <c:idx val="2"/>
          <c:order val="2"/>
          <c:tx>
            <c:strRef>
              <c:f>SOTKAnet!$C$5</c:f>
              <c:strCache>
                <c:ptCount val="1"/>
                <c:pt idx="0">
                  <c:v>yhteensä</c:v>
                </c:pt>
              </c:strCache>
            </c:strRef>
          </c:tx>
          <c:spPr>
            <a:ln w="28575"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SOTKAnet!$D$2:$F$2</c:f>
              <c:strCache>
                <c:ptCount val="3"/>
                <c:pt idx="0">
                  <c:v>2019</c:v>
                </c:pt>
                <c:pt idx="1">
                  <c:v>2021</c:v>
                </c:pt>
                <c:pt idx="2">
                  <c:v>2023</c:v>
                </c:pt>
              </c:strCache>
            </c:strRef>
          </c:cat>
          <c:val>
            <c:numRef>
              <c:f>SOTKAnet!$D$5:$F$5</c:f>
              <c:numCache>
                <c:formatCode>General</c:formatCode>
                <c:ptCount val="3"/>
                <c:pt idx="0">
                  <c:v>10.1</c:v>
                </c:pt>
                <c:pt idx="1">
                  <c:v>12.7</c:v>
                </c:pt>
                <c:pt idx="2">
                  <c:v>11.6</c:v>
                </c:pt>
              </c:numCache>
            </c:numRef>
          </c:val>
          <c:smooth val="0"/>
          <c:extLst>
            <c:ext xmlns:c16="http://schemas.microsoft.com/office/drawing/2014/chart" uri="{C3380CC4-5D6E-409C-BE32-E72D297353CC}">
              <c16:uniqueId val="{00000002-3A59-4EE3-890D-D3250BE386F8}"/>
            </c:ext>
          </c:extLst>
        </c:ser>
        <c:dLbls>
          <c:dLblPos val="t"/>
          <c:showLegendKey val="0"/>
          <c:showVal val="1"/>
          <c:showCatName val="0"/>
          <c:showSerName val="0"/>
          <c:showPercent val="0"/>
          <c:showBubbleSize val="0"/>
        </c:dLbls>
        <c:smooth val="0"/>
        <c:axId val="207821184"/>
        <c:axId val="2111931872"/>
      </c:lineChart>
      <c:catAx>
        <c:axId val="207821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2111931872"/>
        <c:crosses val="autoZero"/>
        <c:auto val="1"/>
        <c:lblAlgn val="ctr"/>
        <c:lblOffset val="100"/>
        <c:noMultiLvlLbl val="0"/>
      </c:catAx>
      <c:valAx>
        <c:axId val="21119318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2078211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Käynyt koulupsykologilla lukuvuoden aikana, % 8. ja 9. luokan oppilaista (id:4867)</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tx>
            <c:strRef>
              <c:f>SOTKAnet!$B$2</c:f>
              <c:strCache>
                <c:ptCount val="1"/>
                <c:pt idx="0">
                  <c:v>2021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SOTKAnet!$A$3:$A$18</c:f>
              <c:strCache>
                <c:ptCount val="16"/>
                <c:pt idx="0">
                  <c:v>Lapinlahti</c:v>
                </c:pt>
                <c:pt idx="1">
                  <c:v>Pielavesi</c:v>
                </c:pt>
                <c:pt idx="2">
                  <c:v>Suonenjoki</c:v>
                </c:pt>
                <c:pt idx="3">
                  <c:v>Koko maa</c:v>
                </c:pt>
                <c:pt idx="4">
                  <c:v>Kuopio</c:v>
                </c:pt>
                <c:pt idx="5">
                  <c:v>Siilinjärvi</c:v>
                </c:pt>
                <c:pt idx="6">
                  <c:v>Iisalmi</c:v>
                </c:pt>
                <c:pt idx="7">
                  <c:v>Pohjois-Savo</c:v>
                </c:pt>
                <c:pt idx="8">
                  <c:v>Tuusniemi</c:v>
                </c:pt>
                <c:pt idx="9">
                  <c:v>Sonkajärvi</c:v>
                </c:pt>
                <c:pt idx="10">
                  <c:v>Kiuruvesi</c:v>
                </c:pt>
                <c:pt idx="11">
                  <c:v>Vieremä</c:v>
                </c:pt>
                <c:pt idx="12">
                  <c:v>Varkaus</c:v>
                </c:pt>
                <c:pt idx="13">
                  <c:v>Leppävirta</c:v>
                </c:pt>
                <c:pt idx="14">
                  <c:v>Joroinen</c:v>
                </c:pt>
                <c:pt idx="15">
                  <c:v>Rautalampi</c:v>
                </c:pt>
              </c:strCache>
            </c:strRef>
          </c:cat>
          <c:val>
            <c:numRef>
              <c:f>SOTKAnet!$B$3:$B$18</c:f>
              <c:numCache>
                <c:formatCode>General</c:formatCode>
                <c:ptCount val="16"/>
                <c:pt idx="0">
                  <c:v>7.9</c:v>
                </c:pt>
                <c:pt idx="1">
                  <c:v>14.5</c:v>
                </c:pt>
                <c:pt idx="2">
                  <c:v>13</c:v>
                </c:pt>
                <c:pt idx="3">
                  <c:v>10.3</c:v>
                </c:pt>
                <c:pt idx="4">
                  <c:v>11.5</c:v>
                </c:pt>
                <c:pt idx="5">
                  <c:v>11.6</c:v>
                </c:pt>
                <c:pt idx="6">
                  <c:v>11.3</c:v>
                </c:pt>
                <c:pt idx="7">
                  <c:v>12.7</c:v>
                </c:pt>
                <c:pt idx="8">
                  <c:v>15.2</c:v>
                </c:pt>
                <c:pt idx="9">
                  <c:v>18.5</c:v>
                </c:pt>
                <c:pt idx="10">
                  <c:v>11</c:v>
                </c:pt>
                <c:pt idx="11">
                  <c:v>11.4</c:v>
                </c:pt>
                <c:pt idx="12">
                  <c:v>21.8</c:v>
                </c:pt>
                <c:pt idx="13">
                  <c:v>11.8</c:v>
                </c:pt>
                <c:pt idx="14">
                  <c:v>25.3</c:v>
                </c:pt>
                <c:pt idx="15">
                  <c:v>11.8</c:v>
                </c:pt>
              </c:numCache>
            </c:numRef>
          </c:val>
          <c:extLst>
            <c:ext xmlns:c16="http://schemas.microsoft.com/office/drawing/2014/chart" uri="{C3380CC4-5D6E-409C-BE32-E72D297353CC}">
              <c16:uniqueId val="{00000000-A783-4861-BAFA-B9800E686167}"/>
            </c:ext>
          </c:extLst>
        </c:ser>
        <c:ser>
          <c:idx val="1"/>
          <c:order val="1"/>
          <c:tx>
            <c:strRef>
              <c:f>SOTKAnet!$C$2</c:f>
              <c:strCache>
                <c:ptCount val="1"/>
                <c:pt idx="0">
                  <c:v>2023</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SOTKAnet!$A$3:$A$18</c:f>
              <c:strCache>
                <c:ptCount val="16"/>
                <c:pt idx="0">
                  <c:v>Lapinlahti</c:v>
                </c:pt>
                <c:pt idx="1">
                  <c:v>Pielavesi</c:v>
                </c:pt>
                <c:pt idx="2">
                  <c:v>Suonenjoki</c:v>
                </c:pt>
                <c:pt idx="3">
                  <c:v>Koko maa</c:v>
                </c:pt>
                <c:pt idx="4">
                  <c:v>Kuopio</c:v>
                </c:pt>
                <c:pt idx="5">
                  <c:v>Siilinjärvi</c:v>
                </c:pt>
                <c:pt idx="6">
                  <c:v>Iisalmi</c:v>
                </c:pt>
                <c:pt idx="7">
                  <c:v>Pohjois-Savo</c:v>
                </c:pt>
                <c:pt idx="8">
                  <c:v>Tuusniemi</c:v>
                </c:pt>
                <c:pt idx="9">
                  <c:v>Sonkajärvi</c:v>
                </c:pt>
                <c:pt idx="10">
                  <c:v>Kiuruvesi</c:v>
                </c:pt>
                <c:pt idx="11">
                  <c:v>Vieremä</c:v>
                </c:pt>
                <c:pt idx="12">
                  <c:v>Varkaus</c:v>
                </c:pt>
                <c:pt idx="13">
                  <c:v>Leppävirta</c:v>
                </c:pt>
                <c:pt idx="14">
                  <c:v>Joroinen</c:v>
                </c:pt>
                <c:pt idx="15">
                  <c:v>Rautalampi</c:v>
                </c:pt>
              </c:strCache>
            </c:strRef>
          </c:cat>
          <c:val>
            <c:numRef>
              <c:f>SOTKAnet!$C$3:$C$18</c:f>
              <c:numCache>
                <c:formatCode>General</c:formatCode>
                <c:ptCount val="16"/>
                <c:pt idx="0">
                  <c:v>5.2</c:v>
                </c:pt>
                <c:pt idx="1">
                  <c:v>8.9</c:v>
                </c:pt>
                <c:pt idx="2">
                  <c:v>9.1</c:v>
                </c:pt>
                <c:pt idx="3">
                  <c:v>9.9</c:v>
                </c:pt>
                <c:pt idx="4">
                  <c:v>10.199999999999999</c:v>
                </c:pt>
                <c:pt idx="5">
                  <c:v>10.4</c:v>
                </c:pt>
                <c:pt idx="6">
                  <c:v>10.5</c:v>
                </c:pt>
                <c:pt idx="7">
                  <c:v>11.6</c:v>
                </c:pt>
                <c:pt idx="8">
                  <c:v>12.7</c:v>
                </c:pt>
                <c:pt idx="9">
                  <c:v>15.4</c:v>
                </c:pt>
                <c:pt idx="10">
                  <c:v>15.7</c:v>
                </c:pt>
                <c:pt idx="11">
                  <c:v>15.7</c:v>
                </c:pt>
                <c:pt idx="12">
                  <c:v>18.2</c:v>
                </c:pt>
                <c:pt idx="13">
                  <c:v>21.3</c:v>
                </c:pt>
                <c:pt idx="14">
                  <c:v>21.5</c:v>
                </c:pt>
                <c:pt idx="15">
                  <c:v>0</c:v>
                </c:pt>
              </c:numCache>
            </c:numRef>
          </c:val>
          <c:extLst>
            <c:ext xmlns:c16="http://schemas.microsoft.com/office/drawing/2014/chart" uri="{C3380CC4-5D6E-409C-BE32-E72D297353CC}">
              <c16:uniqueId val="{00000001-A783-4861-BAFA-B9800E686167}"/>
            </c:ext>
          </c:extLst>
        </c:ser>
        <c:dLbls>
          <c:dLblPos val="outEnd"/>
          <c:showLegendKey val="0"/>
          <c:showVal val="1"/>
          <c:showCatName val="0"/>
          <c:showSerName val="0"/>
          <c:showPercent val="0"/>
          <c:showBubbleSize val="0"/>
        </c:dLbls>
        <c:gapWidth val="219"/>
        <c:overlap val="-27"/>
        <c:axId val="1837602319"/>
        <c:axId val="1571405103"/>
      </c:barChart>
      <c:catAx>
        <c:axId val="18376023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1571405103"/>
        <c:crosses val="autoZero"/>
        <c:auto val="1"/>
        <c:lblAlgn val="ctr"/>
        <c:lblOffset val="100"/>
        <c:noMultiLvlLbl val="0"/>
      </c:catAx>
      <c:valAx>
        <c:axId val="157140510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837602319"/>
        <c:crosses val="autoZero"/>
        <c:crossBetween val="between"/>
      </c:valAx>
      <c:spPr>
        <a:noFill/>
        <a:ln>
          <a:noFill/>
        </a:ln>
        <a:effectLst/>
      </c:spPr>
    </c:plotArea>
    <c:legend>
      <c:legendPos val="b"/>
      <c:layout>
        <c:manualLayout>
          <c:xMode val="edge"/>
          <c:yMode val="edge"/>
          <c:x val="0.40068941382327206"/>
          <c:y val="0.89421910700468799"/>
          <c:w val="0.20295839288409129"/>
          <c:h val="8.7063878161726602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Ei ole saanut tukea ja apua hyvinvointiin koulukuraattorilta lukuvuoden aikana, vaikka olisi tarvinnut, % 8. ja 9. luokan oppilaista,</a:t>
            </a:r>
            <a:r>
              <a:rPr lang="fi-FI" baseline="0"/>
              <a:t> PSHVA</a:t>
            </a:r>
            <a:endParaRPr lang="fi-FI"/>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lineChart>
        <c:grouping val="standard"/>
        <c:varyColors val="0"/>
        <c:ser>
          <c:idx val="0"/>
          <c:order val="0"/>
          <c:tx>
            <c:strRef>
              <c:f>SOTKAnet!$B$3</c:f>
              <c:strCache>
                <c:ptCount val="1"/>
                <c:pt idx="0">
                  <c:v>miehet</c:v>
                </c:pt>
              </c:strCache>
            </c:strRef>
          </c:tx>
          <c:spPr>
            <a:ln w="28575" cap="rnd">
              <a:solidFill>
                <a:schemeClr val="accent1"/>
              </a:solidFill>
              <a:round/>
            </a:ln>
            <a:effectLst/>
          </c:spPr>
          <c:marker>
            <c:symbol val="none"/>
          </c:marker>
          <c:dLbls>
            <c:dLbl>
              <c:idx val="0"/>
              <c:layout>
                <c:manualLayout>
                  <c:x val="-6.1277777777777778E-2"/>
                  <c:y val="2.084383960675435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64A-4A5D-918A-D3299A2200B8}"/>
                </c:ext>
              </c:extLst>
            </c:dLbl>
            <c:dLbl>
              <c:idx val="1"/>
              <c:layout>
                <c:manualLayout>
                  <c:x val="-4.2951443569553806E-2"/>
                  <c:y val="5.783805925993346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64A-4A5D-918A-D3299A2200B8}"/>
                </c:ext>
              </c:extLst>
            </c:dLbl>
            <c:dLbl>
              <c:idx val="2"/>
              <c:layout>
                <c:manualLayout>
                  <c:x val="-1.2395888013998149E-2"/>
                  <c:y val="3.009239452004915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64A-4A5D-918A-D3299A2200B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SOTKAnet!$C$2:$E$2</c:f>
              <c:strCache>
                <c:ptCount val="3"/>
                <c:pt idx="0">
                  <c:v>2019</c:v>
                </c:pt>
                <c:pt idx="1">
                  <c:v>2021</c:v>
                </c:pt>
                <c:pt idx="2">
                  <c:v>2023</c:v>
                </c:pt>
              </c:strCache>
            </c:strRef>
          </c:cat>
          <c:val>
            <c:numRef>
              <c:f>SOTKAnet!$C$3:$E$3</c:f>
              <c:numCache>
                <c:formatCode>General</c:formatCode>
                <c:ptCount val="3"/>
                <c:pt idx="0">
                  <c:v>15</c:v>
                </c:pt>
                <c:pt idx="1">
                  <c:v>21.5</c:v>
                </c:pt>
                <c:pt idx="2">
                  <c:v>14.8</c:v>
                </c:pt>
              </c:numCache>
            </c:numRef>
          </c:val>
          <c:smooth val="0"/>
          <c:extLst>
            <c:ext xmlns:c16="http://schemas.microsoft.com/office/drawing/2014/chart" uri="{C3380CC4-5D6E-409C-BE32-E72D297353CC}">
              <c16:uniqueId val="{00000003-F64A-4A5D-918A-D3299A2200B8}"/>
            </c:ext>
          </c:extLst>
        </c:ser>
        <c:ser>
          <c:idx val="1"/>
          <c:order val="1"/>
          <c:tx>
            <c:strRef>
              <c:f>SOTKAnet!$B$4</c:f>
              <c:strCache>
                <c:ptCount val="1"/>
                <c:pt idx="0">
                  <c:v>naiset</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SOTKAnet!$C$2:$E$2</c:f>
              <c:strCache>
                <c:ptCount val="3"/>
                <c:pt idx="0">
                  <c:v>2019</c:v>
                </c:pt>
                <c:pt idx="1">
                  <c:v>2021</c:v>
                </c:pt>
                <c:pt idx="2">
                  <c:v>2023</c:v>
                </c:pt>
              </c:strCache>
            </c:strRef>
          </c:cat>
          <c:val>
            <c:numRef>
              <c:f>SOTKAnet!$C$4:$E$4</c:f>
              <c:numCache>
                <c:formatCode>General</c:formatCode>
                <c:ptCount val="3"/>
                <c:pt idx="0">
                  <c:v>28.6</c:v>
                </c:pt>
                <c:pt idx="1">
                  <c:v>35.299999999999997</c:v>
                </c:pt>
                <c:pt idx="2">
                  <c:v>33.9</c:v>
                </c:pt>
              </c:numCache>
            </c:numRef>
          </c:val>
          <c:smooth val="0"/>
          <c:extLst>
            <c:ext xmlns:c16="http://schemas.microsoft.com/office/drawing/2014/chart" uri="{C3380CC4-5D6E-409C-BE32-E72D297353CC}">
              <c16:uniqueId val="{00000004-F64A-4A5D-918A-D3299A2200B8}"/>
            </c:ext>
          </c:extLst>
        </c:ser>
        <c:ser>
          <c:idx val="2"/>
          <c:order val="2"/>
          <c:tx>
            <c:strRef>
              <c:f>SOTKAnet!$B$5</c:f>
              <c:strCache>
                <c:ptCount val="1"/>
                <c:pt idx="0">
                  <c:v>yhteensä</c:v>
                </c:pt>
              </c:strCache>
            </c:strRef>
          </c:tx>
          <c:spPr>
            <a:ln w="28575" cap="rnd">
              <a:solidFill>
                <a:schemeClr val="accent3"/>
              </a:solidFill>
              <a:round/>
            </a:ln>
            <a:effectLst/>
          </c:spPr>
          <c:marker>
            <c:symbol val="none"/>
          </c:marker>
          <c:dLbls>
            <c:dLbl>
              <c:idx val="0"/>
              <c:layout>
                <c:manualLayout>
                  <c:x val="-7.3506999125109385E-2"/>
                  <c:y val="1.15952846934595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64A-4A5D-918A-D3299A2200B8}"/>
                </c:ext>
              </c:extLst>
            </c:dLbl>
            <c:dLbl>
              <c:idx val="1"/>
              <c:layout>
                <c:manualLayout>
                  <c:x val="-4.8506999125109362E-2"/>
                  <c:y val="-3.002321241636702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64A-4A5D-918A-D3299A2200B8}"/>
                </c:ext>
              </c:extLst>
            </c:dLbl>
            <c:dLbl>
              <c:idx val="2"/>
              <c:layout>
                <c:manualLayout>
                  <c:x val="4.2707786526684161E-3"/>
                  <c:y val="6.9710072368121614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64A-4A5D-918A-D3299A2200B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SOTKAnet!$C$2:$E$2</c:f>
              <c:strCache>
                <c:ptCount val="3"/>
                <c:pt idx="0">
                  <c:v>2019</c:v>
                </c:pt>
                <c:pt idx="1">
                  <c:v>2021</c:v>
                </c:pt>
                <c:pt idx="2">
                  <c:v>2023</c:v>
                </c:pt>
              </c:strCache>
            </c:strRef>
          </c:cat>
          <c:val>
            <c:numRef>
              <c:f>SOTKAnet!$C$5:$E$5</c:f>
              <c:numCache>
                <c:formatCode>General</c:formatCode>
                <c:ptCount val="3"/>
                <c:pt idx="0">
                  <c:v>23.2</c:v>
                </c:pt>
                <c:pt idx="1">
                  <c:v>29.4</c:v>
                </c:pt>
                <c:pt idx="2">
                  <c:v>26.9</c:v>
                </c:pt>
              </c:numCache>
            </c:numRef>
          </c:val>
          <c:smooth val="0"/>
          <c:extLst>
            <c:ext xmlns:c16="http://schemas.microsoft.com/office/drawing/2014/chart" uri="{C3380CC4-5D6E-409C-BE32-E72D297353CC}">
              <c16:uniqueId val="{00000008-F64A-4A5D-918A-D3299A2200B8}"/>
            </c:ext>
          </c:extLst>
        </c:ser>
        <c:dLbls>
          <c:dLblPos val="t"/>
          <c:showLegendKey val="0"/>
          <c:showVal val="1"/>
          <c:showCatName val="0"/>
          <c:showSerName val="0"/>
          <c:showPercent val="0"/>
          <c:showBubbleSize val="0"/>
        </c:dLbls>
        <c:smooth val="0"/>
        <c:axId val="482341728"/>
        <c:axId val="733387248"/>
      </c:lineChart>
      <c:catAx>
        <c:axId val="4823417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733387248"/>
        <c:crosses val="autoZero"/>
        <c:auto val="1"/>
        <c:lblAlgn val="ctr"/>
        <c:lblOffset val="100"/>
        <c:noMultiLvlLbl val="0"/>
      </c:catAx>
      <c:valAx>
        <c:axId val="7333872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4823417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Käynyt koulupsykologilla lukuvuoden aikana, %. 2023,</a:t>
            </a:r>
            <a:r>
              <a:rPr lang="fi-FI" baseline="0"/>
              <a:t> PSHVA, eri kouluasteet. v. 2023</a:t>
            </a:r>
            <a:endParaRPr lang="fi-FI"/>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bar"/>
        <c:grouping val="clustered"/>
        <c:varyColors val="0"/>
        <c:ser>
          <c:idx val="0"/>
          <c:order val="0"/>
          <c:tx>
            <c:strRef>
              <c:f>SOTKAnet!$B$2</c:f>
              <c:strCache>
                <c:ptCount val="1"/>
                <c:pt idx="0">
                  <c:v>miehet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SOTKAnet!$A$3:$A$6</c:f>
              <c:strCache>
                <c:ptCount val="4"/>
                <c:pt idx="0">
                  <c:v>4. ja 5. luokan oppilaista</c:v>
                </c:pt>
                <c:pt idx="1">
                  <c:v>8. ja 9. luokan oppilaista</c:v>
                </c:pt>
                <c:pt idx="2">
                  <c:v>ammatillisen oppilaitoksen 1. ja 2. vuoden opiskelijoista</c:v>
                </c:pt>
                <c:pt idx="3">
                  <c:v>lukion 1. ja 2. vuoden opiskelijoista</c:v>
                </c:pt>
              </c:strCache>
            </c:strRef>
          </c:cat>
          <c:val>
            <c:numRef>
              <c:f>SOTKAnet!$B$3:$B$6</c:f>
              <c:numCache>
                <c:formatCode>General</c:formatCode>
                <c:ptCount val="4"/>
                <c:pt idx="0">
                  <c:v>5.9</c:v>
                </c:pt>
                <c:pt idx="1">
                  <c:v>6.6</c:v>
                </c:pt>
                <c:pt idx="2">
                  <c:v>6.1</c:v>
                </c:pt>
                <c:pt idx="3">
                  <c:v>6.3</c:v>
                </c:pt>
              </c:numCache>
            </c:numRef>
          </c:val>
          <c:extLst>
            <c:ext xmlns:c16="http://schemas.microsoft.com/office/drawing/2014/chart" uri="{C3380CC4-5D6E-409C-BE32-E72D297353CC}">
              <c16:uniqueId val="{00000000-0668-449F-88BD-A8678631C3DD}"/>
            </c:ext>
          </c:extLst>
        </c:ser>
        <c:ser>
          <c:idx val="1"/>
          <c:order val="1"/>
          <c:tx>
            <c:strRef>
              <c:f>SOTKAnet!$C$2</c:f>
              <c:strCache>
                <c:ptCount val="1"/>
                <c:pt idx="0">
                  <c:v>naiset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SOTKAnet!$A$3:$A$6</c:f>
              <c:strCache>
                <c:ptCount val="4"/>
                <c:pt idx="0">
                  <c:v>4. ja 5. luokan oppilaista</c:v>
                </c:pt>
                <c:pt idx="1">
                  <c:v>8. ja 9. luokan oppilaista</c:v>
                </c:pt>
                <c:pt idx="2">
                  <c:v>ammatillisen oppilaitoksen 1. ja 2. vuoden opiskelijoista</c:v>
                </c:pt>
                <c:pt idx="3">
                  <c:v>lukion 1. ja 2. vuoden opiskelijoista</c:v>
                </c:pt>
              </c:strCache>
            </c:strRef>
          </c:cat>
          <c:val>
            <c:numRef>
              <c:f>SOTKAnet!$C$3:$C$6</c:f>
              <c:numCache>
                <c:formatCode>General</c:formatCode>
                <c:ptCount val="4"/>
                <c:pt idx="0">
                  <c:v>5.0999999999999996</c:v>
                </c:pt>
                <c:pt idx="1">
                  <c:v>16.600000000000001</c:v>
                </c:pt>
                <c:pt idx="2">
                  <c:v>16.899999999999999</c:v>
                </c:pt>
                <c:pt idx="3">
                  <c:v>14</c:v>
                </c:pt>
              </c:numCache>
            </c:numRef>
          </c:val>
          <c:extLst>
            <c:ext xmlns:c16="http://schemas.microsoft.com/office/drawing/2014/chart" uri="{C3380CC4-5D6E-409C-BE32-E72D297353CC}">
              <c16:uniqueId val="{00000001-0668-449F-88BD-A8678631C3DD}"/>
            </c:ext>
          </c:extLst>
        </c:ser>
        <c:ser>
          <c:idx val="2"/>
          <c:order val="2"/>
          <c:tx>
            <c:strRef>
              <c:f>SOTKAnet!$D$2</c:f>
              <c:strCache>
                <c:ptCount val="1"/>
                <c:pt idx="0">
                  <c:v>yhteensä</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SOTKAnet!$A$3:$A$6</c:f>
              <c:strCache>
                <c:ptCount val="4"/>
                <c:pt idx="0">
                  <c:v>4. ja 5. luokan oppilaista</c:v>
                </c:pt>
                <c:pt idx="1">
                  <c:v>8. ja 9. luokan oppilaista</c:v>
                </c:pt>
                <c:pt idx="2">
                  <c:v>ammatillisen oppilaitoksen 1. ja 2. vuoden opiskelijoista</c:v>
                </c:pt>
                <c:pt idx="3">
                  <c:v>lukion 1. ja 2. vuoden opiskelijoista</c:v>
                </c:pt>
              </c:strCache>
            </c:strRef>
          </c:cat>
          <c:val>
            <c:numRef>
              <c:f>SOTKAnet!$D$3:$D$6</c:f>
              <c:numCache>
                <c:formatCode>General</c:formatCode>
                <c:ptCount val="4"/>
                <c:pt idx="0">
                  <c:v>5.5</c:v>
                </c:pt>
                <c:pt idx="1">
                  <c:v>11.6</c:v>
                </c:pt>
                <c:pt idx="2">
                  <c:v>9.6999999999999993</c:v>
                </c:pt>
                <c:pt idx="3">
                  <c:v>10.9</c:v>
                </c:pt>
              </c:numCache>
            </c:numRef>
          </c:val>
          <c:extLst>
            <c:ext xmlns:c16="http://schemas.microsoft.com/office/drawing/2014/chart" uri="{C3380CC4-5D6E-409C-BE32-E72D297353CC}">
              <c16:uniqueId val="{00000002-0668-449F-88BD-A8678631C3DD}"/>
            </c:ext>
          </c:extLst>
        </c:ser>
        <c:dLbls>
          <c:dLblPos val="outEnd"/>
          <c:showLegendKey val="0"/>
          <c:showVal val="1"/>
          <c:showCatName val="0"/>
          <c:showSerName val="0"/>
          <c:showPercent val="0"/>
          <c:showBubbleSize val="0"/>
        </c:dLbls>
        <c:gapWidth val="182"/>
        <c:axId val="1984228447"/>
        <c:axId val="1932703327"/>
      </c:barChart>
      <c:catAx>
        <c:axId val="1984228447"/>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1932703327"/>
        <c:crosses val="autoZero"/>
        <c:auto val="1"/>
        <c:lblAlgn val="ctr"/>
        <c:lblOffset val="100"/>
        <c:noMultiLvlLbl val="0"/>
      </c:catAx>
      <c:valAx>
        <c:axId val="1932703327"/>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98422844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Käynyt koulukuraattorilla lukuvuoden aikana, % 8. ja 9. luokan oppilaista (id:4864)</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tx>
            <c:strRef>
              <c:f>SOTKAnet!$B$2</c:f>
              <c:strCache>
                <c:ptCount val="1"/>
                <c:pt idx="0">
                  <c:v>2019</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SOTKAnet!$A$3:$A$10</c:f>
              <c:strCache>
                <c:ptCount val="8"/>
                <c:pt idx="0">
                  <c:v>Pohjois-Pohjanmaan hyvinvointialue</c:v>
                </c:pt>
                <c:pt idx="1">
                  <c:v>Pirkanmaan hyvinvointialue</c:v>
                </c:pt>
                <c:pt idx="2">
                  <c:v>Koko maa</c:v>
                </c:pt>
                <c:pt idx="3">
                  <c:v>Pohjois-Karjalan hyvinvointialue</c:v>
                </c:pt>
                <c:pt idx="4">
                  <c:v>Pohjois-Savon hyvinvointialue</c:v>
                </c:pt>
                <c:pt idx="5">
                  <c:v>Keski-Suomen hyvinvointialue</c:v>
                </c:pt>
                <c:pt idx="6">
                  <c:v>Kainuun hyvinvointialue</c:v>
                </c:pt>
                <c:pt idx="7">
                  <c:v>Etelä-Savon hyvinvointialue</c:v>
                </c:pt>
              </c:strCache>
            </c:strRef>
          </c:cat>
          <c:val>
            <c:numRef>
              <c:f>SOTKAnet!$B$3:$B$10</c:f>
              <c:numCache>
                <c:formatCode>General</c:formatCode>
                <c:ptCount val="8"/>
                <c:pt idx="0">
                  <c:v>10.8</c:v>
                </c:pt>
                <c:pt idx="1">
                  <c:v>11.8</c:v>
                </c:pt>
                <c:pt idx="2">
                  <c:v>11.8</c:v>
                </c:pt>
                <c:pt idx="3">
                  <c:v>12.6</c:v>
                </c:pt>
                <c:pt idx="4">
                  <c:v>12.4</c:v>
                </c:pt>
                <c:pt idx="5">
                  <c:v>9.6999999999999993</c:v>
                </c:pt>
                <c:pt idx="6">
                  <c:v>13.1</c:v>
                </c:pt>
                <c:pt idx="7">
                  <c:v>13.3</c:v>
                </c:pt>
              </c:numCache>
            </c:numRef>
          </c:val>
          <c:extLst>
            <c:ext xmlns:c16="http://schemas.microsoft.com/office/drawing/2014/chart" uri="{C3380CC4-5D6E-409C-BE32-E72D297353CC}">
              <c16:uniqueId val="{00000000-782F-4C98-B494-12DF30A10259}"/>
            </c:ext>
          </c:extLst>
        </c:ser>
        <c:ser>
          <c:idx val="1"/>
          <c:order val="1"/>
          <c:tx>
            <c:strRef>
              <c:f>SOTKAnet!$C$2</c:f>
              <c:strCache>
                <c:ptCount val="1"/>
                <c:pt idx="0">
                  <c:v>2021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SOTKAnet!$A$3:$A$10</c:f>
              <c:strCache>
                <c:ptCount val="8"/>
                <c:pt idx="0">
                  <c:v>Pohjois-Pohjanmaan hyvinvointialue</c:v>
                </c:pt>
                <c:pt idx="1">
                  <c:v>Pirkanmaan hyvinvointialue</c:v>
                </c:pt>
                <c:pt idx="2">
                  <c:v>Koko maa</c:v>
                </c:pt>
                <c:pt idx="3">
                  <c:v>Pohjois-Karjalan hyvinvointialue</c:v>
                </c:pt>
                <c:pt idx="4">
                  <c:v>Pohjois-Savon hyvinvointialue</c:v>
                </c:pt>
                <c:pt idx="5">
                  <c:v>Keski-Suomen hyvinvointialue</c:v>
                </c:pt>
                <c:pt idx="6">
                  <c:v>Kainuun hyvinvointialue</c:v>
                </c:pt>
                <c:pt idx="7">
                  <c:v>Etelä-Savon hyvinvointialue</c:v>
                </c:pt>
              </c:strCache>
            </c:strRef>
          </c:cat>
          <c:val>
            <c:numRef>
              <c:f>SOTKAnet!$C$3:$C$10</c:f>
              <c:numCache>
                <c:formatCode>General</c:formatCode>
                <c:ptCount val="8"/>
                <c:pt idx="0">
                  <c:v>11.7</c:v>
                </c:pt>
                <c:pt idx="1">
                  <c:v>12.9</c:v>
                </c:pt>
                <c:pt idx="2">
                  <c:v>12.4</c:v>
                </c:pt>
                <c:pt idx="3">
                  <c:v>13</c:v>
                </c:pt>
                <c:pt idx="4">
                  <c:v>11.9</c:v>
                </c:pt>
                <c:pt idx="5">
                  <c:v>10.4</c:v>
                </c:pt>
                <c:pt idx="6">
                  <c:v>13.4</c:v>
                </c:pt>
                <c:pt idx="7">
                  <c:v>15</c:v>
                </c:pt>
              </c:numCache>
            </c:numRef>
          </c:val>
          <c:extLst>
            <c:ext xmlns:c16="http://schemas.microsoft.com/office/drawing/2014/chart" uri="{C3380CC4-5D6E-409C-BE32-E72D297353CC}">
              <c16:uniqueId val="{00000001-782F-4C98-B494-12DF30A10259}"/>
            </c:ext>
          </c:extLst>
        </c:ser>
        <c:ser>
          <c:idx val="2"/>
          <c:order val="2"/>
          <c:tx>
            <c:strRef>
              <c:f>SOTKAnet!$D$2</c:f>
              <c:strCache>
                <c:ptCount val="1"/>
                <c:pt idx="0">
                  <c:v>2023</c:v>
                </c:pt>
              </c:strCache>
            </c:strRef>
          </c:tx>
          <c:spPr>
            <a:solidFill>
              <a:schemeClr val="accent3"/>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00B050"/>
                      </a:solidFill>
                      <a:latin typeface="+mn-lt"/>
                      <a:ea typeface="+mn-ea"/>
                      <a:cs typeface="+mn-cs"/>
                    </a:defRPr>
                  </a:pPr>
                  <a:endParaRPr lang="fi-FI"/>
                </a:p>
              </c:txPr>
              <c:dLblPos val="outEnd"/>
              <c:showLegendKey val="0"/>
              <c:showVal val="1"/>
              <c:showCatName val="0"/>
              <c:showSerName val="0"/>
              <c:showPercent val="0"/>
              <c:showBubbleSize val="0"/>
              <c:extLst>
                <c:ext xmlns:c16="http://schemas.microsoft.com/office/drawing/2014/chart" uri="{C3380CC4-5D6E-409C-BE32-E72D297353CC}">
                  <c16:uniqueId val="{00000004-782F-4C98-B494-12DF30A10259}"/>
                </c:ext>
              </c:extLst>
            </c:dLbl>
            <c:dLbl>
              <c:idx val="7"/>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FF0000"/>
                      </a:solidFill>
                      <a:latin typeface="+mn-lt"/>
                      <a:ea typeface="+mn-ea"/>
                      <a:cs typeface="+mn-cs"/>
                    </a:defRPr>
                  </a:pPr>
                  <a:endParaRPr lang="fi-FI"/>
                </a:p>
              </c:txPr>
              <c:dLblPos val="outEnd"/>
              <c:showLegendKey val="0"/>
              <c:showVal val="1"/>
              <c:showCatName val="0"/>
              <c:showSerName val="0"/>
              <c:showPercent val="0"/>
              <c:showBubbleSize val="0"/>
              <c:extLst>
                <c:ext xmlns:c16="http://schemas.microsoft.com/office/drawing/2014/chart" uri="{C3380CC4-5D6E-409C-BE32-E72D297353CC}">
                  <c16:uniqueId val="{00000003-782F-4C98-B494-12DF30A1025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SOTKAnet!$A$3:$A$10</c:f>
              <c:strCache>
                <c:ptCount val="8"/>
                <c:pt idx="0">
                  <c:v>Pohjois-Pohjanmaan hyvinvointialue</c:v>
                </c:pt>
                <c:pt idx="1">
                  <c:v>Pirkanmaan hyvinvointialue</c:v>
                </c:pt>
                <c:pt idx="2">
                  <c:v>Koko maa</c:v>
                </c:pt>
                <c:pt idx="3">
                  <c:v>Pohjois-Karjalan hyvinvointialue</c:v>
                </c:pt>
                <c:pt idx="4">
                  <c:v>Pohjois-Savon hyvinvointialue</c:v>
                </c:pt>
                <c:pt idx="5">
                  <c:v>Keski-Suomen hyvinvointialue</c:v>
                </c:pt>
                <c:pt idx="6">
                  <c:v>Kainuun hyvinvointialue</c:v>
                </c:pt>
                <c:pt idx="7">
                  <c:v>Etelä-Savon hyvinvointialue</c:v>
                </c:pt>
              </c:strCache>
            </c:strRef>
          </c:cat>
          <c:val>
            <c:numRef>
              <c:f>SOTKAnet!$D$3:$D$10</c:f>
              <c:numCache>
                <c:formatCode>General</c:formatCode>
                <c:ptCount val="8"/>
                <c:pt idx="0">
                  <c:v>12.7</c:v>
                </c:pt>
                <c:pt idx="1">
                  <c:v>12.9</c:v>
                </c:pt>
                <c:pt idx="2">
                  <c:v>13.4</c:v>
                </c:pt>
                <c:pt idx="3">
                  <c:v>13.6</c:v>
                </c:pt>
                <c:pt idx="4">
                  <c:v>13.8</c:v>
                </c:pt>
                <c:pt idx="5">
                  <c:v>14.5</c:v>
                </c:pt>
                <c:pt idx="6">
                  <c:v>15.2</c:v>
                </c:pt>
                <c:pt idx="7">
                  <c:v>17.899999999999999</c:v>
                </c:pt>
              </c:numCache>
            </c:numRef>
          </c:val>
          <c:extLst>
            <c:ext xmlns:c16="http://schemas.microsoft.com/office/drawing/2014/chart" uri="{C3380CC4-5D6E-409C-BE32-E72D297353CC}">
              <c16:uniqueId val="{00000002-782F-4C98-B494-12DF30A10259}"/>
            </c:ext>
          </c:extLst>
        </c:ser>
        <c:dLbls>
          <c:dLblPos val="outEnd"/>
          <c:showLegendKey val="0"/>
          <c:showVal val="1"/>
          <c:showCatName val="0"/>
          <c:showSerName val="0"/>
          <c:showPercent val="0"/>
          <c:showBubbleSize val="0"/>
        </c:dLbls>
        <c:gapWidth val="219"/>
        <c:overlap val="-27"/>
        <c:axId val="1886604896"/>
        <c:axId val="1628215792"/>
      </c:barChart>
      <c:catAx>
        <c:axId val="1886604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1628215792"/>
        <c:crosses val="autoZero"/>
        <c:auto val="1"/>
        <c:lblAlgn val="ctr"/>
        <c:lblOffset val="100"/>
        <c:noMultiLvlLbl val="0"/>
      </c:catAx>
      <c:valAx>
        <c:axId val="16282157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8866048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Käynyt koulukuraattorilla lukuvuoden aikana, % 8. ja 9. luokan oppilaista,</a:t>
            </a:r>
            <a:r>
              <a:rPr lang="fi-FI" baseline="0"/>
              <a:t> PSHVA</a:t>
            </a:r>
            <a:endParaRPr lang="fi-FI"/>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lineChart>
        <c:grouping val="standard"/>
        <c:varyColors val="0"/>
        <c:ser>
          <c:idx val="0"/>
          <c:order val="0"/>
          <c:tx>
            <c:strRef>
              <c:f>SOTKAnet!$C$3</c:f>
              <c:strCache>
                <c:ptCount val="1"/>
                <c:pt idx="0">
                  <c:v>miehet</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SOTKAnet!$D$2:$F$2</c:f>
              <c:strCache>
                <c:ptCount val="3"/>
                <c:pt idx="0">
                  <c:v>2019</c:v>
                </c:pt>
                <c:pt idx="1">
                  <c:v>2021</c:v>
                </c:pt>
                <c:pt idx="2">
                  <c:v>2023</c:v>
                </c:pt>
              </c:strCache>
            </c:strRef>
          </c:cat>
          <c:val>
            <c:numRef>
              <c:f>SOTKAnet!$D$3:$F$3</c:f>
              <c:numCache>
                <c:formatCode>General</c:formatCode>
                <c:ptCount val="3"/>
                <c:pt idx="0">
                  <c:v>8.9</c:v>
                </c:pt>
                <c:pt idx="1">
                  <c:v>8</c:v>
                </c:pt>
                <c:pt idx="2">
                  <c:v>8.8000000000000007</c:v>
                </c:pt>
              </c:numCache>
            </c:numRef>
          </c:val>
          <c:smooth val="0"/>
          <c:extLst>
            <c:ext xmlns:c16="http://schemas.microsoft.com/office/drawing/2014/chart" uri="{C3380CC4-5D6E-409C-BE32-E72D297353CC}">
              <c16:uniqueId val="{00000000-FEDE-415A-A80F-DF3551C905FF}"/>
            </c:ext>
          </c:extLst>
        </c:ser>
        <c:ser>
          <c:idx val="1"/>
          <c:order val="1"/>
          <c:tx>
            <c:strRef>
              <c:f>SOTKAnet!$C$4</c:f>
              <c:strCache>
                <c:ptCount val="1"/>
                <c:pt idx="0">
                  <c:v>naiset</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SOTKAnet!$D$2:$F$2</c:f>
              <c:strCache>
                <c:ptCount val="3"/>
                <c:pt idx="0">
                  <c:v>2019</c:v>
                </c:pt>
                <c:pt idx="1">
                  <c:v>2021</c:v>
                </c:pt>
                <c:pt idx="2">
                  <c:v>2023</c:v>
                </c:pt>
              </c:strCache>
            </c:strRef>
          </c:cat>
          <c:val>
            <c:numRef>
              <c:f>SOTKAnet!$D$4:$F$4</c:f>
              <c:numCache>
                <c:formatCode>General</c:formatCode>
                <c:ptCount val="3"/>
                <c:pt idx="0">
                  <c:v>15.7</c:v>
                </c:pt>
                <c:pt idx="1">
                  <c:v>15.6</c:v>
                </c:pt>
                <c:pt idx="2">
                  <c:v>18.600000000000001</c:v>
                </c:pt>
              </c:numCache>
            </c:numRef>
          </c:val>
          <c:smooth val="0"/>
          <c:extLst>
            <c:ext xmlns:c16="http://schemas.microsoft.com/office/drawing/2014/chart" uri="{C3380CC4-5D6E-409C-BE32-E72D297353CC}">
              <c16:uniqueId val="{00000001-FEDE-415A-A80F-DF3551C905FF}"/>
            </c:ext>
          </c:extLst>
        </c:ser>
        <c:ser>
          <c:idx val="2"/>
          <c:order val="2"/>
          <c:tx>
            <c:strRef>
              <c:f>SOTKAnet!$C$5</c:f>
              <c:strCache>
                <c:ptCount val="1"/>
                <c:pt idx="0">
                  <c:v>yhteensä</c:v>
                </c:pt>
              </c:strCache>
            </c:strRef>
          </c:tx>
          <c:spPr>
            <a:ln w="28575"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SOTKAnet!$D$2:$F$2</c:f>
              <c:strCache>
                <c:ptCount val="3"/>
                <c:pt idx="0">
                  <c:v>2019</c:v>
                </c:pt>
                <c:pt idx="1">
                  <c:v>2021</c:v>
                </c:pt>
                <c:pt idx="2">
                  <c:v>2023</c:v>
                </c:pt>
              </c:strCache>
            </c:strRef>
          </c:cat>
          <c:val>
            <c:numRef>
              <c:f>SOTKAnet!$D$5:$F$5</c:f>
              <c:numCache>
                <c:formatCode>General</c:formatCode>
                <c:ptCount val="3"/>
                <c:pt idx="0">
                  <c:v>12.4</c:v>
                </c:pt>
                <c:pt idx="1">
                  <c:v>11.9</c:v>
                </c:pt>
                <c:pt idx="2">
                  <c:v>13.8</c:v>
                </c:pt>
              </c:numCache>
            </c:numRef>
          </c:val>
          <c:smooth val="0"/>
          <c:extLst>
            <c:ext xmlns:c16="http://schemas.microsoft.com/office/drawing/2014/chart" uri="{C3380CC4-5D6E-409C-BE32-E72D297353CC}">
              <c16:uniqueId val="{00000002-FEDE-415A-A80F-DF3551C905FF}"/>
            </c:ext>
          </c:extLst>
        </c:ser>
        <c:dLbls>
          <c:dLblPos val="t"/>
          <c:showLegendKey val="0"/>
          <c:showVal val="1"/>
          <c:showCatName val="0"/>
          <c:showSerName val="0"/>
          <c:showPercent val="0"/>
          <c:showBubbleSize val="0"/>
        </c:dLbls>
        <c:smooth val="0"/>
        <c:axId val="79418880"/>
        <c:axId val="83379296"/>
      </c:lineChart>
      <c:catAx>
        <c:axId val="794188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83379296"/>
        <c:crosses val="autoZero"/>
        <c:auto val="1"/>
        <c:lblAlgn val="ctr"/>
        <c:lblOffset val="100"/>
        <c:noMultiLvlLbl val="0"/>
      </c:catAx>
      <c:valAx>
        <c:axId val="833792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794188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Käynyt koulukuraattorilla lukuvuoden aikana, % 8. ja 9. luokan oppilaista</a:t>
            </a:r>
            <a:r>
              <a:rPr lang="fi-FI" baseline="0"/>
              <a:t> </a:t>
            </a:r>
            <a:r>
              <a:rPr lang="fi-FI"/>
              <a:t>(id:4864)</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tx>
            <c:strRef>
              <c:f>SOTKAnet!$B$2</c:f>
              <c:strCache>
                <c:ptCount val="1"/>
                <c:pt idx="0">
                  <c:v>2021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SOTKAnet!$A$3:$A$20</c:f>
              <c:strCache>
                <c:ptCount val="18"/>
                <c:pt idx="0">
                  <c:v>Suonenjoki</c:v>
                </c:pt>
                <c:pt idx="1">
                  <c:v>Joroinen</c:v>
                </c:pt>
                <c:pt idx="2">
                  <c:v>Siilinjärvi</c:v>
                </c:pt>
                <c:pt idx="3">
                  <c:v>Kuopio</c:v>
                </c:pt>
                <c:pt idx="4">
                  <c:v>Koko maa</c:v>
                </c:pt>
                <c:pt idx="5">
                  <c:v>Lapinlahti</c:v>
                </c:pt>
                <c:pt idx="6">
                  <c:v>Iisalmi</c:v>
                </c:pt>
                <c:pt idx="7">
                  <c:v>Pohjois-Savo</c:v>
                </c:pt>
                <c:pt idx="8">
                  <c:v>Varkaus</c:v>
                </c:pt>
                <c:pt idx="9">
                  <c:v>Sonkajärvi</c:v>
                </c:pt>
                <c:pt idx="10">
                  <c:v>Kiuruvesi</c:v>
                </c:pt>
                <c:pt idx="11">
                  <c:v>Pielavesi</c:v>
                </c:pt>
                <c:pt idx="12">
                  <c:v>Vieremä</c:v>
                </c:pt>
                <c:pt idx="13">
                  <c:v>Tuusniemi</c:v>
                </c:pt>
                <c:pt idx="14">
                  <c:v>Vesanto</c:v>
                </c:pt>
                <c:pt idx="15">
                  <c:v>Leppävirta</c:v>
                </c:pt>
                <c:pt idx="16">
                  <c:v>Keitele</c:v>
                </c:pt>
                <c:pt idx="17">
                  <c:v>Rautalampi</c:v>
                </c:pt>
              </c:strCache>
            </c:strRef>
          </c:cat>
          <c:val>
            <c:numRef>
              <c:f>SOTKAnet!$B$3:$B$20</c:f>
              <c:numCache>
                <c:formatCode>General</c:formatCode>
                <c:ptCount val="18"/>
                <c:pt idx="0">
                  <c:v>12.1</c:v>
                </c:pt>
                <c:pt idx="1">
                  <c:v>13.8</c:v>
                </c:pt>
                <c:pt idx="2">
                  <c:v>12.4</c:v>
                </c:pt>
                <c:pt idx="3">
                  <c:v>9.6999999999999993</c:v>
                </c:pt>
                <c:pt idx="4">
                  <c:v>12.4</c:v>
                </c:pt>
                <c:pt idx="5">
                  <c:v>19</c:v>
                </c:pt>
                <c:pt idx="6">
                  <c:v>13.7</c:v>
                </c:pt>
                <c:pt idx="7">
                  <c:v>11.9</c:v>
                </c:pt>
                <c:pt idx="8">
                  <c:v>9.8000000000000007</c:v>
                </c:pt>
                <c:pt idx="9">
                  <c:v>7.7</c:v>
                </c:pt>
                <c:pt idx="10">
                  <c:v>5.9</c:v>
                </c:pt>
                <c:pt idx="11">
                  <c:v>13.3</c:v>
                </c:pt>
                <c:pt idx="12">
                  <c:v>11.4</c:v>
                </c:pt>
                <c:pt idx="13">
                  <c:v>21.2</c:v>
                </c:pt>
                <c:pt idx="14">
                  <c:v>0</c:v>
                </c:pt>
                <c:pt idx="15">
                  <c:v>10.6</c:v>
                </c:pt>
                <c:pt idx="16">
                  <c:v>30</c:v>
                </c:pt>
                <c:pt idx="17">
                  <c:v>25</c:v>
                </c:pt>
              </c:numCache>
            </c:numRef>
          </c:val>
          <c:extLst>
            <c:ext xmlns:c16="http://schemas.microsoft.com/office/drawing/2014/chart" uri="{C3380CC4-5D6E-409C-BE32-E72D297353CC}">
              <c16:uniqueId val="{00000000-B21B-420F-91D8-3F343D884396}"/>
            </c:ext>
          </c:extLst>
        </c:ser>
        <c:ser>
          <c:idx val="1"/>
          <c:order val="1"/>
          <c:tx>
            <c:strRef>
              <c:f>SOTKAnet!$C$2</c:f>
              <c:strCache>
                <c:ptCount val="1"/>
                <c:pt idx="0">
                  <c:v>2023</c:v>
                </c:pt>
              </c:strCache>
            </c:strRef>
          </c:tx>
          <c:spPr>
            <a:solidFill>
              <a:schemeClr val="accent2"/>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00B050"/>
                      </a:solidFill>
                      <a:latin typeface="+mn-lt"/>
                      <a:ea typeface="+mn-ea"/>
                      <a:cs typeface="+mn-cs"/>
                    </a:defRPr>
                  </a:pPr>
                  <a:endParaRPr lang="fi-FI"/>
                </a:p>
              </c:txPr>
              <c:dLblPos val="outEnd"/>
              <c:showLegendKey val="0"/>
              <c:showVal val="1"/>
              <c:showCatName val="0"/>
              <c:showSerName val="0"/>
              <c:showPercent val="0"/>
              <c:showBubbleSize val="0"/>
              <c:extLst>
                <c:ext xmlns:c16="http://schemas.microsoft.com/office/drawing/2014/chart" uri="{C3380CC4-5D6E-409C-BE32-E72D297353CC}">
                  <c16:uniqueId val="{00000003-B21B-420F-91D8-3F343D884396}"/>
                </c:ext>
              </c:extLst>
            </c:dLbl>
            <c:dLbl>
              <c:idx val="15"/>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FF0000"/>
                      </a:solidFill>
                      <a:latin typeface="+mn-lt"/>
                      <a:ea typeface="+mn-ea"/>
                      <a:cs typeface="+mn-cs"/>
                    </a:defRPr>
                  </a:pPr>
                  <a:endParaRPr lang="fi-FI"/>
                </a:p>
              </c:txPr>
              <c:dLblPos val="outEnd"/>
              <c:showLegendKey val="0"/>
              <c:showVal val="1"/>
              <c:showCatName val="0"/>
              <c:showSerName val="0"/>
              <c:showPercent val="0"/>
              <c:showBubbleSize val="0"/>
              <c:extLst>
                <c:ext xmlns:c16="http://schemas.microsoft.com/office/drawing/2014/chart" uri="{C3380CC4-5D6E-409C-BE32-E72D297353CC}">
                  <c16:uniqueId val="{00000002-B21B-420F-91D8-3F343D88439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SOTKAnet!$A$3:$A$20</c:f>
              <c:strCache>
                <c:ptCount val="18"/>
                <c:pt idx="0">
                  <c:v>Suonenjoki</c:v>
                </c:pt>
                <c:pt idx="1">
                  <c:v>Joroinen</c:v>
                </c:pt>
                <c:pt idx="2">
                  <c:v>Siilinjärvi</c:v>
                </c:pt>
                <c:pt idx="3">
                  <c:v>Kuopio</c:v>
                </c:pt>
                <c:pt idx="4">
                  <c:v>Koko maa</c:v>
                </c:pt>
                <c:pt idx="5">
                  <c:v>Lapinlahti</c:v>
                </c:pt>
                <c:pt idx="6">
                  <c:v>Iisalmi</c:v>
                </c:pt>
                <c:pt idx="7">
                  <c:v>Pohjois-Savo</c:v>
                </c:pt>
                <c:pt idx="8">
                  <c:v>Varkaus</c:v>
                </c:pt>
                <c:pt idx="9">
                  <c:v>Sonkajärvi</c:v>
                </c:pt>
                <c:pt idx="10">
                  <c:v>Kiuruvesi</c:v>
                </c:pt>
                <c:pt idx="11">
                  <c:v>Pielavesi</c:v>
                </c:pt>
                <c:pt idx="12">
                  <c:v>Vieremä</c:v>
                </c:pt>
                <c:pt idx="13">
                  <c:v>Tuusniemi</c:v>
                </c:pt>
                <c:pt idx="14">
                  <c:v>Vesanto</c:v>
                </c:pt>
                <c:pt idx="15">
                  <c:v>Leppävirta</c:v>
                </c:pt>
                <c:pt idx="16">
                  <c:v>Keitele</c:v>
                </c:pt>
                <c:pt idx="17">
                  <c:v>Rautalampi</c:v>
                </c:pt>
              </c:strCache>
            </c:strRef>
          </c:cat>
          <c:val>
            <c:numRef>
              <c:f>SOTKAnet!$C$3:$C$20</c:f>
              <c:numCache>
                <c:formatCode>General</c:formatCode>
                <c:ptCount val="18"/>
                <c:pt idx="0">
                  <c:v>7.9</c:v>
                </c:pt>
                <c:pt idx="1">
                  <c:v>10.1</c:v>
                </c:pt>
                <c:pt idx="2">
                  <c:v>11.1</c:v>
                </c:pt>
                <c:pt idx="3">
                  <c:v>12.5</c:v>
                </c:pt>
                <c:pt idx="4">
                  <c:v>13.4</c:v>
                </c:pt>
                <c:pt idx="5">
                  <c:v>13.5</c:v>
                </c:pt>
                <c:pt idx="6">
                  <c:v>13.7</c:v>
                </c:pt>
                <c:pt idx="7">
                  <c:v>13.8</c:v>
                </c:pt>
                <c:pt idx="8">
                  <c:v>14.8</c:v>
                </c:pt>
                <c:pt idx="9">
                  <c:v>17</c:v>
                </c:pt>
                <c:pt idx="10">
                  <c:v>19.600000000000001</c:v>
                </c:pt>
                <c:pt idx="11">
                  <c:v>21.5</c:v>
                </c:pt>
                <c:pt idx="12">
                  <c:v>21.6</c:v>
                </c:pt>
                <c:pt idx="13">
                  <c:v>21.8</c:v>
                </c:pt>
                <c:pt idx="14">
                  <c:v>21.9</c:v>
                </c:pt>
                <c:pt idx="15">
                  <c:v>24.1</c:v>
                </c:pt>
                <c:pt idx="16">
                  <c:v>0</c:v>
                </c:pt>
                <c:pt idx="17">
                  <c:v>0</c:v>
                </c:pt>
              </c:numCache>
            </c:numRef>
          </c:val>
          <c:extLst>
            <c:ext xmlns:c16="http://schemas.microsoft.com/office/drawing/2014/chart" uri="{C3380CC4-5D6E-409C-BE32-E72D297353CC}">
              <c16:uniqueId val="{00000001-B21B-420F-91D8-3F343D884396}"/>
            </c:ext>
          </c:extLst>
        </c:ser>
        <c:dLbls>
          <c:dLblPos val="outEnd"/>
          <c:showLegendKey val="0"/>
          <c:showVal val="1"/>
          <c:showCatName val="0"/>
          <c:showSerName val="0"/>
          <c:showPercent val="0"/>
          <c:showBubbleSize val="0"/>
        </c:dLbls>
        <c:gapWidth val="219"/>
        <c:overlap val="-27"/>
        <c:axId val="1823506351"/>
        <c:axId val="1552544991"/>
      </c:barChart>
      <c:catAx>
        <c:axId val="18235063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1552544991"/>
        <c:crosses val="autoZero"/>
        <c:auto val="1"/>
        <c:lblAlgn val="ctr"/>
        <c:lblOffset val="100"/>
        <c:noMultiLvlLbl val="0"/>
      </c:catAx>
      <c:valAx>
        <c:axId val="155254499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82350635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Käynyt koulukuraattorilla lukuvuoden aikana, %, PSHVA, eri kouluasteet, v. 2023</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bar"/>
        <c:grouping val="clustered"/>
        <c:varyColors val="0"/>
        <c:ser>
          <c:idx val="0"/>
          <c:order val="0"/>
          <c:tx>
            <c:strRef>
              <c:f>SOTKAnet!$B$2</c:f>
              <c:strCache>
                <c:ptCount val="1"/>
                <c:pt idx="0">
                  <c:v>miehet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SOTKAnet!$A$3:$A$6</c:f>
              <c:strCache>
                <c:ptCount val="4"/>
                <c:pt idx="0">
                  <c:v>4. ja 5. luokan oppilaista</c:v>
                </c:pt>
                <c:pt idx="1">
                  <c:v>8. ja 9. luokan oppilaista</c:v>
                </c:pt>
                <c:pt idx="2">
                  <c:v>Ammatillisen oppilaitoksen 1. ja 2. vuoden opiskelijoista</c:v>
                </c:pt>
                <c:pt idx="3">
                  <c:v>Lukion 1. ja 2. vuoden opiskelijoista (2017-)</c:v>
                </c:pt>
              </c:strCache>
            </c:strRef>
          </c:cat>
          <c:val>
            <c:numRef>
              <c:f>SOTKAnet!$B$3:$B$6</c:f>
              <c:numCache>
                <c:formatCode>General</c:formatCode>
                <c:ptCount val="4"/>
                <c:pt idx="0">
                  <c:v>14.5</c:v>
                </c:pt>
                <c:pt idx="1">
                  <c:v>8.8000000000000007</c:v>
                </c:pt>
                <c:pt idx="2">
                  <c:v>6.1</c:v>
                </c:pt>
                <c:pt idx="3">
                  <c:v>5.5</c:v>
                </c:pt>
              </c:numCache>
            </c:numRef>
          </c:val>
          <c:extLst>
            <c:ext xmlns:c16="http://schemas.microsoft.com/office/drawing/2014/chart" uri="{C3380CC4-5D6E-409C-BE32-E72D297353CC}">
              <c16:uniqueId val="{00000000-BA3F-48BC-A3B7-7C558294FC55}"/>
            </c:ext>
          </c:extLst>
        </c:ser>
        <c:ser>
          <c:idx val="1"/>
          <c:order val="1"/>
          <c:tx>
            <c:strRef>
              <c:f>SOTKAnet!$C$2</c:f>
              <c:strCache>
                <c:ptCount val="1"/>
                <c:pt idx="0">
                  <c:v>naiset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SOTKAnet!$A$3:$A$6</c:f>
              <c:strCache>
                <c:ptCount val="4"/>
                <c:pt idx="0">
                  <c:v>4. ja 5. luokan oppilaista</c:v>
                </c:pt>
                <c:pt idx="1">
                  <c:v>8. ja 9. luokan oppilaista</c:v>
                </c:pt>
                <c:pt idx="2">
                  <c:v>Ammatillisen oppilaitoksen 1. ja 2. vuoden opiskelijoista</c:v>
                </c:pt>
                <c:pt idx="3">
                  <c:v>Lukion 1. ja 2. vuoden opiskelijoista (2017-)</c:v>
                </c:pt>
              </c:strCache>
            </c:strRef>
          </c:cat>
          <c:val>
            <c:numRef>
              <c:f>SOTKAnet!$C$3:$C$6</c:f>
              <c:numCache>
                <c:formatCode>General</c:formatCode>
                <c:ptCount val="4"/>
                <c:pt idx="0">
                  <c:v>20</c:v>
                </c:pt>
                <c:pt idx="1">
                  <c:v>18.600000000000001</c:v>
                </c:pt>
                <c:pt idx="2">
                  <c:v>18.2</c:v>
                </c:pt>
                <c:pt idx="3">
                  <c:v>15.2</c:v>
                </c:pt>
              </c:numCache>
            </c:numRef>
          </c:val>
          <c:extLst>
            <c:ext xmlns:c16="http://schemas.microsoft.com/office/drawing/2014/chart" uri="{C3380CC4-5D6E-409C-BE32-E72D297353CC}">
              <c16:uniqueId val="{00000001-BA3F-48BC-A3B7-7C558294FC55}"/>
            </c:ext>
          </c:extLst>
        </c:ser>
        <c:ser>
          <c:idx val="2"/>
          <c:order val="2"/>
          <c:tx>
            <c:strRef>
              <c:f>SOTKAnet!$D$2</c:f>
              <c:strCache>
                <c:ptCount val="1"/>
                <c:pt idx="0">
                  <c:v>yhteensä</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SOTKAnet!$A$3:$A$6</c:f>
              <c:strCache>
                <c:ptCount val="4"/>
                <c:pt idx="0">
                  <c:v>4. ja 5. luokan oppilaista</c:v>
                </c:pt>
                <c:pt idx="1">
                  <c:v>8. ja 9. luokan oppilaista</c:v>
                </c:pt>
                <c:pt idx="2">
                  <c:v>Ammatillisen oppilaitoksen 1. ja 2. vuoden opiskelijoista</c:v>
                </c:pt>
                <c:pt idx="3">
                  <c:v>Lukion 1. ja 2. vuoden opiskelijoista (2017-)</c:v>
                </c:pt>
              </c:strCache>
            </c:strRef>
          </c:cat>
          <c:val>
            <c:numRef>
              <c:f>SOTKAnet!$D$3:$D$6</c:f>
              <c:numCache>
                <c:formatCode>General</c:formatCode>
                <c:ptCount val="4"/>
                <c:pt idx="0">
                  <c:v>17.2</c:v>
                </c:pt>
                <c:pt idx="1">
                  <c:v>13.8</c:v>
                </c:pt>
                <c:pt idx="2">
                  <c:v>10.1</c:v>
                </c:pt>
                <c:pt idx="3">
                  <c:v>11.3</c:v>
                </c:pt>
              </c:numCache>
            </c:numRef>
          </c:val>
          <c:extLst>
            <c:ext xmlns:c16="http://schemas.microsoft.com/office/drawing/2014/chart" uri="{C3380CC4-5D6E-409C-BE32-E72D297353CC}">
              <c16:uniqueId val="{00000002-BA3F-48BC-A3B7-7C558294FC55}"/>
            </c:ext>
          </c:extLst>
        </c:ser>
        <c:dLbls>
          <c:dLblPos val="outEnd"/>
          <c:showLegendKey val="0"/>
          <c:showVal val="1"/>
          <c:showCatName val="0"/>
          <c:showSerName val="0"/>
          <c:showPercent val="0"/>
          <c:showBubbleSize val="0"/>
        </c:dLbls>
        <c:gapWidth val="182"/>
        <c:axId val="1560444991"/>
        <c:axId val="1293390927"/>
      </c:barChart>
      <c:catAx>
        <c:axId val="156044499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1293390927"/>
        <c:crosses val="autoZero"/>
        <c:auto val="1"/>
        <c:lblAlgn val="ctr"/>
        <c:lblOffset val="100"/>
        <c:noMultiLvlLbl val="0"/>
      </c:catAx>
      <c:valAx>
        <c:axId val="1293390927"/>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56044499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Käynyt kouluterveydenhoitajalla muuten kuin terveystarkastuksessa lukuvuoden aikana, % 8. ja 9. luokan oppilaista (id:4861)</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tx>
            <c:strRef>
              <c:f>SOTKAnet!$B$2</c:f>
              <c:strCache>
                <c:ptCount val="1"/>
                <c:pt idx="0">
                  <c:v>2019</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SOTKAnet!$A$3:$A$10</c:f>
              <c:strCache>
                <c:ptCount val="8"/>
                <c:pt idx="0">
                  <c:v>Pohjois-Karjalan hyvinvointialue</c:v>
                </c:pt>
                <c:pt idx="1">
                  <c:v>Kainuun hyvinvointialue</c:v>
                </c:pt>
                <c:pt idx="2">
                  <c:v>Pirkanmaan hyvinvointialue</c:v>
                </c:pt>
                <c:pt idx="3">
                  <c:v>Keski-Suomen hyvinvointialue</c:v>
                </c:pt>
                <c:pt idx="4">
                  <c:v>Pohjois-Pohjanmaan hyvinvointialue</c:v>
                </c:pt>
                <c:pt idx="5">
                  <c:v>Koko maa</c:v>
                </c:pt>
                <c:pt idx="6">
                  <c:v>Etelä-Savon hyvinvointialue</c:v>
                </c:pt>
                <c:pt idx="7">
                  <c:v>Pohjois-Savon hyvinvointialue</c:v>
                </c:pt>
              </c:strCache>
            </c:strRef>
          </c:cat>
          <c:val>
            <c:numRef>
              <c:f>SOTKAnet!$B$3:$B$10</c:f>
              <c:numCache>
                <c:formatCode>General</c:formatCode>
                <c:ptCount val="8"/>
                <c:pt idx="0">
                  <c:v>36</c:v>
                </c:pt>
                <c:pt idx="1">
                  <c:v>34.6</c:v>
                </c:pt>
                <c:pt idx="2">
                  <c:v>36.299999999999997</c:v>
                </c:pt>
                <c:pt idx="3">
                  <c:v>39.200000000000003</c:v>
                </c:pt>
                <c:pt idx="4">
                  <c:v>35.700000000000003</c:v>
                </c:pt>
                <c:pt idx="5">
                  <c:v>37.799999999999997</c:v>
                </c:pt>
                <c:pt idx="6">
                  <c:v>39.799999999999997</c:v>
                </c:pt>
                <c:pt idx="7">
                  <c:v>45</c:v>
                </c:pt>
              </c:numCache>
            </c:numRef>
          </c:val>
          <c:extLst>
            <c:ext xmlns:c16="http://schemas.microsoft.com/office/drawing/2014/chart" uri="{C3380CC4-5D6E-409C-BE32-E72D297353CC}">
              <c16:uniqueId val="{00000000-9EB2-4CC3-99B7-9EE9A9CD8EEB}"/>
            </c:ext>
          </c:extLst>
        </c:ser>
        <c:ser>
          <c:idx val="1"/>
          <c:order val="1"/>
          <c:tx>
            <c:strRef>
              <c:f>SOTKAnet!$C$2</c:f>
              <c:strCache>
                <c:ptCount val="1"/>
                <c:pt idx="0">
                  <c:v>2021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SOTKAnet!$A$3:$A$10</c:f>
              <c:strCache>
                <c:ptCount val="8"/>
                <c:pt idx="0">
                  <c:v>Pohjois-Karjalan hyvinvointialue</c:v>
                </c:pt>
                <c:pt idx="1">
                  <c:v>Kainuun hyvinvointialue</c:v>
                </c:pt>
                <c:pt idx="2">
                  <c:v>Pirkanmaan hyvinvointialue</c:v>
                </c:pt>
                <c:pt idx="3">
                  <c:v>Keski-Suomen hyvinvointialue</c:v>
                </c:pt>
                <c:pt idx="4">
                  <c:v>Pohjois-Pohjanmaan hyvinvointialue</c:v>
                </c:pt>
                <c:pt idx="5">
                  <c:v>Koko maa</c:v>
                </c:pt>
                <c:pt idx="6">
                  <c:v>Etelä-Savon hyvinvointialue</c:v>
                </c:pt>
                <c:pt idx="7">
                  <c:v>Pohjois-Savon hyvinvointialue</c:v>
                </c:pt>
              </c:strCache>
            </c:strRef>
          </c:cat>
          <c:val>
            <c:numRef>
              <c:f>SOTKAnet!$C$3:$C$10</c:f>
              <c:numCache>
                <c:formatCode>General</c:formatCode>
                <c:ptCount val="8"/>
                <c:pt idx="0">
                  <c:v>29.1</c:v>
                </c:pt>
                <c:pt idx="1">
                  <c:v>35.299999999999997</c:v>
                </c:pt>
                <c:pt idx="2">
                  <c:v>30.9</c:v>
                </c:pt>
                <c:pt idx="3">
                  <c:v>31.8</c:v>
                </c:pt>
                <c:pt idx="4">
                  <c:v>33.1</c:v>
                </c:pt>
                <c:pt idx="5">
                  <c:v>32.4</c:v>
                </c:pt>
                <c:pt idx="6">
                  <c:v>32.299999999999997</c:v>
                </c:pt>
                <c:pt idx="7">
                  <c:v>36.4</c:v>
                </c:pt>
              </c:numCache>
            </c:numRef>
          </c:val>
          <c:extLst>
            <c:ext xmlns:c16="http://schemas.microsoft.com/office/drawing/2014/chart" uri="{C3380CC4-5D6E-409C-BE32-E72D297353CC}">
              <c16:uniqueId val="{00000001-9EB2-4CC3-99B7-9EE9A9CD8EEB}"/>
            </c:ext>
          </c:extLst>
        </c:ser>
        <c:ser>
          <c:idx val="2"/>
          <c:order val="2"/>
          <c:tx>
            <c:strRef>
              <c:f>SOTKAnet!$D$2</c:f>
              <c:strCache>
                <c:ptCount val="1"/>
                <c:pt idx="0">
                  <c:v>2023</c:v>
                </c:pt>
              </c:strCache>
            </c:strRef>
          </c:tx>
          <c:spPr>
            <a:solidFill>
              <a:schemeClr val="accent3"/>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00B050"/>
                      </a:solidFill>
                      <a:latin typeface="+mn-lt"/>
                      <a:ea typeface="+mn-ea"/>
                      <a:cs typeface="+mn-cs"/>
                    </a:defRPr>
                  </a:pPr>
                  <a:endParaRPr lang="fi-FI"/>
                </a:p>
              </c:txPr>
              <c:dLblPos val="outEnd"/>
              <c:showLegendKey val="0"/>
              <c:showVal val="1"/>
              <c:showCatName val="0"/>
              <c:showSerName val="0"/>
              <c:showPercent val="0"/>
              <c:showBubbleSize val="0"/>
              <c:extLst>
                <c:ext xmlns:c16="http://schemas.microsoft.com/office/drawing/2014/chart" uri="{C3380CC4-5D6E-409C-BE32-E72D297353CC}">
                  <c16:uniqueId val="{00000004-9EB2-4CC3-99B7-9EE9A9CD8EEB}"/>
                </c:ext>
              </c:extLst>
            </c:dLbl>
            <c:dLbl>
              <c:idx val="7"/>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FF0000"/>
                      </a:solidFill>
                      <a:latin typeface="+mn-lt"/>
                      <a:ea typeface="+mn-ea"/>
                      <a:cs typeface="+mn-cs"/>
                    </a:defRPr>
                  </a:pPr>
                  <a:endParaRPr lang="fi-FI"/>
                </a:p>
              </c:txPr>
              <c:dLblPos val="outEnd"/>
              <c:showLegendKey val="0"/>
              <c:showVal val="1"/>
              <c:showCatName val="0"/>
              <c:showSerName val="0"/>
              <c:showPercent val="0"/>
              <c:showBubbleSize val="0"/>
              <c:extLst>
                <c:ext xmlns:c16="http://schemas.microsoft.com/office/drawing/2014/chart" uri="{C3380CC4-5D6E-409C-BE32-E72D297353CC}">
                  <c16:uniqueId val="{00000003-9EB2-4CC3-99B7-9EE9A9CD8EE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SOTKAnet!$A$3:$A$10</c:f>
              <c:strCache>
                <c:ptCount val="8"/>
                <c:pt idx="0">
                  <c:v>Pohjois-Karjalan hyvinvointialue</c:v>
                </c:pt>
                <c:pt idx="1">
                  <c:v>Kainuun hyvinvointialue</c:v>
                </c:pt>
                <c:pt idx="2">
                  <c:v>Pirkanmaan hyvinvointialue</c:v>
                </c:pt>
                <c:pt idx="3">
                  <c:v>Keski-Suomen hyvinvointialue</c:v>
                </c:pt>
                <c:pt idx="4">
                  <c:v>Pohjois-Pohjanmaan hyvinvointialue</c:v>
                </c:pt>
                <c:pt idx="5">
                  <c:v>Koko maa</c:v>
                </c:pt>
                <c:pt idx="6">
                  <c:v>Etelä-Savon hyvinvointialue</c:v>
                </c:pt>
                <c:pt idx="7">
                  <c:v>Pohjois-Savon hyvinvointialue</c:v>
                </c:pt>
              </c:strCache>
            </c:strRef>
          </c:cat>
          <c:val>
            <c:numRef>
              <c:f>SOTKAnet!$D$3:$D$10</c:f>
              <c:numCache>
                <c:formatCode>General</c:formatCode>
                <c:ptCount val="8"/>
                <c:pt idx="0">
                  <c:v>29.7</c:v>
                </c:pt>
                <c:pt idx="1">
                  <c:v>30.8</c:v>
                </c:pt>
                <c:pt idx="2">
                  <c:v>30.8</c:v>
                </c:pt>
                <c:pt idx="3">
                  <c:v>31.4</c:v>
                </c:pt>
                <c:pt idx="4">
                  <c:v>31.8</c:v>
                </c:pt>
                <c:pt idx="5">
                  <c:v>31.9</c:v>
                </c:pt>
                <c:pt idx="6">
                  <c:v>32.9</c:v>
                </c:pt>
                <c:pt idx="7">
                  <c:v>36.4</c:v>
                </c:pt>
              </c:numCache>
            </c:numRef>
          </c:val>
          <c:extLst>
            <c:ext xmlns:c16="http://schemas.microsoft.com/office/drawing/2014/chart" uri="{C3380CC4-5D6E-409C-BE32-E72D297353CC}">
              <c16:uniqueId val="{00000002-9EB2-4CC3-99B7-9EE9A9CD8EEB}"/>
            </c:ext>
          </c:extLst>
        </c:ser>
        <c:dLbls>
          <c:dLblPos val="outEnd"/>
          <c:showLegendKey val="0"/>
          <c:showVal val="1"/>
          <c:showCatName val="0"/>
          <c:showSerName val="0"/>
          <c:showPercent val="0"/>
          <c:showBubbleSize val="0"/>
        </c:dLbls>
        <c:gapWidth val="219"/>
        <c:overlap val="-27"/>
        <c:axId val="869506800"/>
        <c:axId val="652651920"/>
      </c:barChart>
      <c:catAx>
        <c:axId val="8695068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652651920"/>
        <c:crosses val="autoZero"/>
        <c:auto val="1"/>
        <c:lblAlgn val="ctr"/>
        <c:lblOffset val="100"/>
        <c:noMultiLvlLbl val="0"/>
      </c:catAx>
      <c:valAx>
        <c:axId val="6526519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8695068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Käynyt kouluterveydenhoitajalla muuten kuin terveystarkastuksessa lukuvuoden aikana, % 8. ja 9. luokan oppilaista,</a:t>
            </a:r>
            <a:r>
              <a:rPr lang="fi-FI" baseline="0"/>
              <a:t> PSHVA</a:t>
            </a:r>
            <a:endParaRPr lang="fi-FI"/>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lineChart>
        <c:grouping val="standard"/>
        <c:varyColors val="0"/>
        <c:ser>
          <c:idx val="0"/>
          <c:order val="0"/>
          <c:tx>
            <c:strRef>
              <c:f>SOTKAnet!$C$3</c:f>
              <c:strCache>
                <c:ptCount val="1"/>
                <c:pt idx="0">
                  <c:v>miehet</c:v>
                </c:pt>
              </c:strCache>
            </c:strRef>
          </c:tx>
          <c:spPr>
            <a:ln w="28575" cap="rnd">
              <a:solidFill>
                <a:schemeClr val="accent1"/>
              </a:solidFill>
              <a:round/>
            </a:ln>
            <a:effectLst/>
          </c:spPr>
          <c:marker>
            <c:symbol val="none"/>
          </c:marker>
          <c:dLbls>
            <c:dLbl>
              <c:idx val="0"/>
              <c:layout>
                <c:manualLayout>
                  <c:x val="-7.6284776902887166E-2"/>
                  <c:y val="2.546811706340175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CF8-4570-BBF0-62B871CA63C1}"/>
                </c:ext>
              </c:extLst>
            </c:dLbl>
            <c:dLbl>
              <c:idx val="1"/>
              <c:layout>
                <c:manualLayout>
                  <c:x val="-3.7395888013998353E-2"/>
                  <c:y val="5.321378180328614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CF8-4570-BBF0-62B871CA63C1}"/>
                </c:ext>
              </c:extLst>
            </c:dLbl>
            <c:dLbl>
              <c:idx val="2"/>
              <c:layout>
                <c:manualLayout>
                  <c:x val="-1.127777777777788E-2"/>
                  <c:y val="1.159528469345947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CF8-4570-BBF0-62B871CA63C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SOTKAnet!$D$2:$F$2</c:f>
              <c:strCache>
                <c:ptCount val="3"/>
                <c:pt idx="0">
                  <c:v>2019</c:v>
                </c:pt>
                <c:pt idx="1">
                  <c:v>2021</c:v>
                </c:pt>
                <c:pt idx="2">
                  <c:v>2023</c:v>
                </c:pt>
              </c:strCache>
            </c:strRef>
          </c:cat>
          <c:val>
            <c:numRef>
              <c:f>SOTKAnet!$D$3:$F$3</c:f>
              <c:numCache>
                <c:formatCode>General</c:formatCode>
                <c:ptCount val="3"/>
                <c:pt idx="0">
                  <c:v>37.4</c:v>
                </c:pt>
                <c:pt idx="1">
                  <c:v>29.1</c:v>
                </c:pt>
                <c:pt idx="2">
                  <c:v>27</c:v>
                </c:pt>
              </c:numCache>
            </c:numRef>
          </c:val>
          <c:smooth val="0"/>
          <c:extLst>
            <c:ext xmlns:c16="http://schemas.microsoft.com/office/drawing/2014/chart" uri="{C3380CC4-5D6E-409C-BE32-E72D297353CC}">
              <c16:uniqueId val="{00000003-4CF8-4570-BBF0-62B871CA63C1}"/>
            </c:ext>
          </c:extLst>
        </c:ser>
        <c:ser>
          <c:idx val="1"/>
          <c:order val="1"/>
          <c:tx>
            <c:strRef>
              <c:f>SOTKAnet!$C$4</c:f>
              <c:strCache>
                <c:ptCount val="1"/>
                <c:pt idx="0">
                  <c:v>naiset</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SOTKAnet!$D$2:$F$2</c:f>
              <c:strCache>
                <c:ptCount val="3"/>
                <c:pt idx="0">
                  <c:v>2019</c:v>
                </c:pt>
                <c:pt idx="1">
                  <c:v>2021</c:v>
                </c:pt>
                <c:pt idx="2">
                  <c:v>2023</c:v>
                </c:pt>
              </c:strCache>
            </c:strRef>
          </c:cat>
          <c:val>
            <c:numRef>
              <c:f>SOTKAnet!$D$4:$F$4</c:f>
              <c:numCache>
                <c:formatCode>General</c:formatCode>
                <c:ptCount val="3"/>
                <c:pt idx="0">
                  <c:v>52.5</c:v>
                </c:pt>
                <c:pt idx="1">
                  <c:v>43.5</c:v>
                </c:pt>
                <c:pt idx="2">
                  <c:v>45.3</c:v>
                </c:pt>
              </c:numCache>
            </c:numRef>
          </c:val>
          <c:smooth val="0"/>
          <c:extLst>
            <c:ext xmlns:c16="http://schemas.microsoft.com/office/drawing/2014/chart" uri="{C3380CC4-5D6E-409C-BE32-E72D297353CC}">
              <c16:uniqueId val="{00000004-4CF8-4570-BBF0-62B871CA63C1}"/>
            </c:ext>
          </c:extLst>
        </c:ser>
        <c:ser>
          <c:idx val="2"/>
          <c:order val="2"/>
          <c:tx>
            <c:strRef>
              <c:f>SOTKAnet!$C$5</c:f>
              <c:strCache>
                <c:ptCount val="1"/>
                <c:pt idx="0">
                  <c:v>yhteensä</c:v>
                </c:pt>
              </c:strCache>
            </c:strRef>
          </c:tx>
          <c:spPr>
            <a:ln w="28575" cap="rnd">
              <a:solidFill>
                <a:schemeClr val="accent3"/>
              </a:solidFill>
              <a:round/>
            </a:ln>
            <a:effectLst/>
          </c:spPr>
          <c:marker>
            <c:symbol val="none"/>
          </c:marker>
          <c:dLbls>
            <c:dLbl>
              <c:idx val="0"/>
              <c:layout>
                <c:manualLayout>
                  <c:x val="-8.9055555555555554E-2"/>
                  <c:y val="-2.539893495971963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CF8-4570-BBF0-62B871CA63C1}"/>
                </c:ext>
              </c:extLst>
            </c:dLbl>
            <c:dLbl>
              <c:idx val="1"/>
              <c:layout>
                <c:manualLayout>
                  <c:x val="-3.7395888013998353E-2"/>
                  <c:y val="2.3467297801647627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CF8-4570-BBF0-62B871CA63C1}"/>
                </c:ext>
              </c:extLst>
            </c:dLbl>
            <c:dLbl>
              <c:idx val="2"/>
              <c:layout>
                <c:manualLayout>
                  <c:x val="2.0937445319334981E-2"/>
                  <c:y val="-1.152610258977743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CF8-4570-BBF0-62B871CA63C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SOTKAnet!$D$2:$F$2</c:f>
              <c:strCache>
                <c:ptCount val="3"/>
                <c:pt idx="0">
                  <c:v>2019</c:v>
                </c:pt>
                <c:pt idx="1">
                  <c:v>2021</c:v>
                </c:pt>
                <c:pt idx="2">
                  <c:v>2023</c:v>
                </c:pt>
              </c:strCache>
            </c:strRef>
          </c:cat>
          <c:val>
            <c:numRef>
              <c:f>SOTKAnet!$D$5:$F$5</c:f>
              <c:numCache>
                <c:formatCode>General</c:formatCode>
                <c:ptCount val="3"/>
                <c:pt idx="0">
                  <c:v>45</c:v>
                </c:pt>
                <c:pt idx="1">
                  <c:v>36.4</c:v>
                </c:pt>
                <c:pt idx="2">
                  <c:v>36.4</c:v>
                </c:pt>
              </c:numCache>
            </c:numRef>
          </c:val>
          <c:smooth val="0"/>
          <c:extLst>
            <c:ext xmlns:c16="http://schemas.microsoft.com/office/drawing/2014/chart" uri="{C3380CC4-5D6E-409C-BE32-E72D297353CC}">
              <c16:uniqueId val="{00000008-4CF8-4570-BBF0-62B871CA63C1}"/>
            </c:ext>
          </c:extLst>
        </c:ser>
        <c:dLbls>
          <c:dLblPos val="t"/>
          <c:showLegendKey val="0"/>
          <c:showVal val="1"/>
          <c:showCatName val="0"/>
          <c:showSerName val="0"/>
          <c:showPercent val="0"/>
          <c:showBubbleSize val="0"/>
        </c:dLbls>
        <c:smooth val="0"/>
        <c:axId val="745868879"/>
        <c:axId val="745123999"/>
      </c:lineChart>
      <c:catAx>
        <c:axId val="7458688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745123999"/>
        <c:crosses val="autoZero"/>
        <c:auto val="1"/>
        <c:lblAlgn val="ctr"/>
        <c:lblOffset val="100"/>
        <c:noMultiLvlLbl val="0"/>
      </c:catAx>
      <c:valAx>
        <c:axId val="74512399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74586887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Käynyt kouluterveydenhoitajalla muuten kuin terveystarkastuksessa lukuvuoden aikana, % 8. ja 9. luokan oppilaista</a:t>
            </a:r>
            <a:r>
              <a:rPr lang="fi-FI" baseline="0"/>
              <a:t> </a:t>
            </a:r>
            <a:r>
              <a:rPr lang="fi-FI"/>
              <a:t>(id:4861)</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tx>
            <c:strRef>
              <c:f>SOTKAnet!$B$2</c:f>
              <c:strCache>
                <c:ptCount val="1"/>
                <c:pt idx="0">
                  <c:v>2021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SOTKAnet!$A$3:$A$20</c:f>
              <c:strCache>
                <c:ptCount val="18"/>
                <c:pt idx="0">
                  <c:v>Rautalampi</c:v>
                </c:pt>
                <c:pt idx="1">
                  <c:v>Tuusniemi</c:v>
                </c:pt>
                <c:pt idx="2">
                  <c:v>Pielavesi</c:v>
                </c:pt>
                <c:pt idx="3">
                  <c:v>Sonkajärvi</c:v>
                </c:pt>
                <c:pt idx="4">
                  <c:v>Kiuruvesi</c:v>
                </c:pt>
                <c:pt idx="5">
                  <c:v>Koko maa</c:v>
                </c:pt>
                <c:pt idx="6">
                  <c:v>Varkaus</c:v>
                </c:pt>
                <c:pt idx="7">
                  <c:v>Vieremä</c:v>
                </c:pt>
                <c:pt idx="8">
                  <c:v>Kuopio</c:v>
                </c:pt>
                <c:pt idx="9">
                  <c:v>Iisalmi</c:v>
                </c:pt>
                <c:pt idx="10">
                  <c:v>Pohjois-Savo</c:v>
                </c:pt>
                <c:pt idx="11">
                  <c:v>Leppävirta</c:v>
                </c:pt>
                <c:pt idx="12">
                  <c:v>Siilinjärvi</c:v>
                </c:pt>
                <c:pt idx="13">
                  <c:v>Lapinlahti</c:v>
                </c:pt>
                <c:pt idx="14">
                  <c:v>Suonenjoki</c:v>
                </c:pt>
                <c:pt idx="15">
                  <c:v>Joroinen</c:v>
                </c:pt>
                <c:pt idx="16">
                  <c:v>Vesanto</c:v>
                </c:pt>
                <c:pt idx="17">
                  <c:v>Keitele</c:v>
                </c:pt>
              </c:strCache>
            </c:strRef>
          </c:cat>
          <c:val>
            <c:numRef>
              <c:f>SOTKAnet!$B$3:$B$20</c:f>
              <c:numCache>
                <c:formatCode>General</c:formatCode>
                <c:ptCount val="18"/>
                <c:pt idx="0">
                  <c:v>35.799999999999997</c:v>
                </c:pt>
                <c:pt idx="1">
                  <c:v>36.4</c:v>
                </c:pt>
                <c:pt idx="2">
                  <c:v>34.9</c:v>
                </c:pt>
                <c:pt idx="3">
                  <c:v>49.2</c:v>
                </c:pt>
                <c:pt idx="4">
                  <c:v>23.4</c:v>
                </c:pt>
                <c:pt idx="5">
                  <c:v>32.4</c:v>
                </c:pt>
                <c:pt idx="6">
                  <c:v>44.6</c:v>
                </c:pt>
                <c:pt idx="7">
                  <c:v>32.9</c:v>
                </c:pt>
                <c:pt idx="8">
                  <c:v>31.7</c:v>
                </c:pt>
                <c:pt idx="9">
                  <c:v>41.8</c:v>
                </c:pt>
                <c:pt idx="10">
                  <c:v>36.4</c:v>
                </c:pt>
                <c:pt idx="11">
                  <c:v>36.6</c:v>
                </c:pt>
                <c:pt idx="12">
                  <c:v>49.1</c:v>
                </c:pt>
                <c:pt idx="13">
                  <c:v>41.5</c:v>
                </c:pt>
                <c:pt idx="14">
                  <c:v>39.6</c:v>
                </c:pt>
                <c:pt idx="15">
                  <c:v>32.9</c:v>
                </c:pt>
                <c:pt idx="16">
                  <c:v>0</c:v>
                </c:pt>
                <c:pt idx="17">
                  <c:v>36.700000000000003</c:v>
                </c:pt>
              </c:numCache>
            </c:numRef>
          </c:val>
          <c:extLst>
            <c:ext xmlns:c16="http://schemas.microsoft.com/office/drawing/2014/chart" uri="{C3380CC4-5D6E-409C-BE32-E72D297353CC}">
              <c16:uniqueId val="{00000000-E381-49A9-A7B7-9B549FFD14C0}"/>
            </c:ext>
          </c:extLst>
        </c:ser>
        <c:ser>
          <c:idx val="1"/>
          <c:order val="1"/>
          <c:tx>
            <c:strRef>
              <c:f>SOTKAnet!$C$2</c:f>
              <c:strCache>
                <c:ptCount val="1"/>
                <c:pt idx="0">
                  <c:v>2023</c:v>
                </c:pt>
              </c:strCache>
            </c:strRef>
          </c:tx>
          <c:spPr>
            <a:solidFill>
              <a:schemeClr val="accent2"/>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00B050"/>
                      </a:solidFill>
                      <a:latin typeface="+mn-lt"/>
                      <a:ea typeface="+mn-ea"/>
                      <a:cs typeface="+mn-cs"/>
                    </a:defRPr>
                  </a:pPr>
                  <a:endParaRPr lang="fi-FI"/>
                </a:p>
              </c:txPr>
              <c:dLblPos val="outEnd"/>
              <c:showLegendKey val="0"/>
              <c:showVal val="1"/>
              <c:showCatName val="0"/>
              <c:showSerName val="0"/>
              <c:showPercent val="0"/>
              <c:showBubbleSize val="0"/>
              <c:extLst>
                <c:ext xmlns:c16="http://schemas.microsoft.com/office/drawing/2014/chart" uri="{C3380CC4-5D6E-409C-BE32-E72D297353CC}">
                  <c16:uniqueId val="{00000003-E381-49A9-A7B7-9B549FFD14C0}"/>
                </c:ext>
              </c:extLst>
            </c:dLbl>
            <c:dLbl>
              <c:idx val="16"/>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FF0000"/>
                      </a:solidFill>
                      <a:latin typeface="+mn-lt"/>
                      <a:ea typeface="+mn-ea"/>
                      <a:cs typeface="+mn-cs"/>
                    </a:defRPr>
                  </a:pPr>
                  <a:endParaRPr lang="fi-FI"/>
                </a:p>
              </c:txPr>
              <c:dLblPos val="outEnd"/>
              <c:showLegendKey val="0"/>
              <c:showVal val="1"/>
              <c:showCatName val="0"/>
              <c:showSerName val="0"/>
              <c:showPercent val="0"/>
              <c:showBubbleSize val="0"/>
              <c:extLst>
                <c:ext xmlns:c16="http://schemas.microsoft.com/office/drawing/2014/chart" uri="{C3380CC4-5D6E-409C-BE32-E72D297353CC}">
                  <c16:uniqueId val="{00000002-E381-49A9-A7B7-9B549FFD14C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SOTKAnet!$A$3:$A$20</c:f>
              <c:strCache>
                <c:ptCount val="18"/>
                <c:pt idx="0">
                  <c:v>Rautalampi</c:v>
                </c:pt>
                <c:pt idx="1">
                  <c:v>Tuusniemi</c:v>
                </c:pt>
                <c:pt idx="2">
                  <c:v>Pielavesi</c:v>
                </c:pt>
                <c:pt idx="3">
                  <c:v>Sonkajärvi</c:v>
                </c:pt>
                <c:pt idx="4">
                  <c:v>Kiuruvesi</c:v>
                </c:pt>
                <c:pt idx="5">
                  <c:v>Koko maa</c:v>
                </c:pt>
                <c:pt idx="6">
                  <c:v>Varkaus</c:v>
                </c:pt>
                <c:pt idx="7">
                  <c:v>Vieremä</c:v>
                </c:pt>
                <c:pt idx="8">
                  <c:v>Kuopio</c:v>
                </c:pt>
                <c:pt idx="9">
                  <c:v>Iisalmi</c:v>
                </c:pt>
                <c:pt idx="10">
                  <c:v>Pohjois-Savo</c:v>
                </c:pt>
                <c:pt idx="11">
                  <c:v>Leppävirta</c:v>
                </c:pt>
                <c:pt idx="12">
                  <c:v>Siilinjärvi</c:v>
                </c:pt>
                <c:pt idx="13">
                  <c:v>Lapinlahti</c:v>
                </c:pt>
                <c:pt idx="14">
                  <c:v>Suonenjoki</c:v>
                </c:pt>
                <c:pt idx="15">
                  <c:v>Joroinen</c:v>
                </c:pt>
                <c:pt idx="16">
                  <c:v>Vesanto</c:v>
                </c:pt>
                <c:pt idx="17">
                  <c:v>Keitele</c:v>
                </c:pt>
              </c:strCache>
            </c:strRef>
          </c:cat>
          <c:val>
            <c:numRef>
              <c:f>SOTKAnet!$C$3:$C$20</c:f>
              <c:numCache>
                <c:formatCode>General</c:formatCode>
                <c:ptCount val="18"/>
                <c:pt idx="0">
                  <c:v>19.600000000000001</c:v>
                </c:pt>
                <c:pt idx="1">
                  <c:v>20</c:v>
                </c:pt>
                <c:pt idx="2">
                  <c:v>25.3</c:v>
                </c:pt>
                <c:pt idx="3">
                  <c:v>30.2</c:v>
                </c:pt>
                <c:pt idx="4">
                  <c:v>30.4</c:v>
                </c:pt>
                <c:pt idx="5">
                  <c:v>31.9</c:v>
                </c:pt>
                <c:pt idx="6">
                  <c:v>34.5</c:v>
                </c:pt>
                <c:pt idx="7">
                  <c:v>35.299999999999997</c:v>
                </c:pt>
                <c:pt idx="8">
                  <c:v>36</c:v>
                </c:pt>
                <c:pt idx="9">
                  <c:v>36.299999999999997</c:v>
                </c:pt>
                <c:pt idx="10">
                  <c:v>36.4</c:v>
                </c:pt>
                <c:pt idx="11">
                  <c:v>40.700000000000003</c:v>
                </c:pt>
                <c:pt idx="12">
                  <c:v>42</c:v>
                </c:pt>
                <c:pt idx="13">
                  <c:v>42.3</c:v>
                </c:pt>
                <c:pt idx="14">
                  <c:v>42.7</c:v>
                </c:pt>
                <c:pt idx="15">
                  <c:v>43</c:v>
                </c:pt>
                <c:pt idx="16">
                  <c:v>50</c:v>
                </c:pt>
                <c:pt idx="17">
                  <c:v>0</c:v>
                </c:pt>
              </c:numCache>
            </c:numRef>
          </c:val>
          <c:extLst>
            <c:ext xmlns:c16="http://schemas.microsoft.com/office/drawing/2014/chart" uri="{C3380CC4-5D6E-409C-BE32-E72D297353CC}">
              <c16:uniqueId val="{00000001-E381-49A9-A7B7-9B549FFD14C0}"/>
            </c:ext>
          </c:extLst>
        </c:ser>
        <c:dLbls>
          <c:dLblPos val="outEnd"/>
          <c:showLegendKey val="0"/>
          <c:showVal val="1"/>
          <c:showCatName val="0"/>
          <c:showSerName val="0"/>
          <c:showPercent val="0"/>
          <c:showBubbleSize val="0"/>
        </c:dLbls>
        <c:gapWidth val="219"/>
        <c:overlap val="-27"/>
        <c:axId val="696738735"/>
        <c:axId val="677286943"/>
      </c:barChart>
      <c:catAx>
        <c:axId val="6967387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677286943"/>
        <c:crosses val="autoZero"/>
        <c:auto val="1"/>
        <c:lblAlgn val="ctr"/>
        <c:lblOffset val="100"/>
        <c:noMultiLvlLbl val="0"/>
      </c:catAx>
      <c:valAx>
        <c:axId val="67728694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69673873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Käynyt kouluterveydenhoitajalla muuten kuin terveystarkastuksessa lukuvuoden aikana, %,</a:t>
            </a:r>
            <a:r>
              <a:rPr lang="fi-FI" baseline="0"/>
              <a:t> PSHVA, eri kouluasteet, v. 2023</a:t>
            </a:r>
            <a:endParaRPr lang="fi-FI"/>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bar"/>
        <c:grouping val="clustered"/>
        <c:varyColors val="0"/>
        <c:ser>
          <c:idx val="0"/>
          <c:order val="0"/>
          <c:tx>
            <c:strRef>
              <c:f>SOTKAnet!$C$2</c:f>
              <c:strCache>
                <c:ptCount val="1"/>
                <c:pt idx="0">
                  <c:v>miehet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SOTKAnet!$A$3:$A$5</c:f>
              <c:strCache>
                <c:ptCount val="3"/>
                <c:pt idx="0">
                  <c:v>8. ja 9. luokan oppilaista </c:v>
                </c:pt>
                <c:pt idx="1">
                  <c:v>Ammatillisen oppilaitoksen 1. ja 2. vuoden opiskelijoista</c:v>
                </c:pt>
                <c:pt idx="2">
                  <c:v>Lukion 1. ja 2. vuoden opiskelijoista </c:v>
                </c:pt>
              </c:strCache>
              <c:extLst/>
            </c:strRef>
          </c:cat>
          <c:val>
            <c:numRef>
              <c:f>SOTKAnet!$C$3:$C$5</c:f>
              <c:numCache>
                <c:formatCode>General</c:formatCode>
                <c:ptCount val="3"/>
                <c:pt idx="0">
                  <c:v>27</c:v>
                </c:pt>
                <c:pt idx="1">
                  <c:v>22.9</c:v>
                </c:pt>
                <c:pt idx="2">
                  <c:v>18.600000000000001</c:v>
                </c:pt>
              </c:numCache>
            </c:numRef>
          </c:val>
          <c:extLst>
            <c:ext xmlns:c16="http://schemas.microsoft.com/office/drawing/2014/chart" uri="{C3380CC4-5D6E-409C-BE32-E72D297353CC}">
              <c16:uniqueId val="{00000000-EAB1-4726-939E-BD2DADA466D9}"/>
            </c:ext>
          </c:extLst>
        </c:ser>
        <c:ser>
          <c:idx val="1"/>
          <c:order val="1"/>
          <c:tx>
            <c:strRef>
              <c:f>SOTKAnet!$D$2</c:f>
              <c:strCache>
                <c:ptCount val="1"/>
                <c:pt idx="0">
                  <c:v>naiset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SOTKAnet!$A$3:$A$5</c:f>
              <c:strCache>
                <c:ptCount val="3"/>
                <c:pt idx="0">
                  <c:v>8. ja 9. luokan oppilaista </c:v>
                </c:pt>
                <c:pt idx="1">
                  <c:v>Ammatillisen oppilaitoksen 1. ja 2. vuoden opiskelijoista</c:v>
                </c:pt>
                <c:pt idx="2">
                  <c:v>Lukion 1. ja 2. vuoden opiskelijoista </c:v>
                </c:pt>
              </c:strCache>
              <c:extLst/>
            </c:strRef>
          </c:cat>
          <c:val>
            <c:numRef>
              <c:f>SOTKAnet!$D$3:$D$5</c:f>
              <c:numCache>
                <c:formatCode>General</c:formatCode>
                <c:ptCount val="3"/>
                <c:pt idx="0">
                  <c:v>45.3</c:v>
                </c:pt>
                <c:pt idx="1">
                  <c:v>54.1</c:v>
                </c:pt>
                <c:pt idx="2">
                  <c:v>40.4</c:v>
                </c:pt>
              </c:numCache>
            </c:numRef>
          </c:val>
          <c:extLst>
            <c:ext xmlns:c16="http://schemas.microsoft.com/office/drawing/2014/chart" uri="{C3380CC4-5D6E-409C-BE32-E72D297353CC}">
              <c16:uniqueId val="{00000001-EAB1-4726-939E-BD2DADA466D9}"/>
            </c:ext>
          </c:extLst>
        </c:ser>
        <c:ser>
          <c:idx val="2"/>
          <c:order val="2"/>
          <c:tx>
            <c:strRef>
              <c:f>SOTKAnet!$E$2</c:f>
              <c:strCache>
                <c:ptCount val="1"/>
                <c:pt idx="0">
                  <c:v>yhteensä</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SOTKAnet!$A$3:$A$5</c:f>
              <c:strCache>
                <c:ptCount val="3"/>
                <c:pt idx="0">
                  <c:v>8. ja 9. luokan oppilaista </c:v>
                </c:pt>
                <c:pt idx="1">
                  <c:v>Ammatillisen oppilaitoksen 1. ja 2. vuoden opiskelijoista</c:v>
                </c:pt>
                <c:pt idx="2">
                  <c:v>Lukion 1. ja 2. vuoden opiskelijoista </c:v>
                </c:pt>
              </c:strCache>
              <c:extLst/>
            </c:strRef>
          </c:cat>
          <c:val>
            <c:numRef>
              <c:f>SOTKAnet!$E$3:$E$5</c:f>
              <c:numCache>
                <c:formatCode>General</c:formatCode>
                <c:ptCount val="3"/>
                <c:pt idx="0">
                  <c:v>36.4</c:v>
                </c:pt>
                <c:pt idx="1">
                  <c:v>33.5</c:v>
                </c:pt>
                <c:pt idx="2">
                  <c:v>31.7</c:v>
                </c:pt>
              </c:numCache>
            </c:numRef>
          </c:val>
          <c:extLst>
            <c:ext xmlns:c16="http://schemas.microsoft.com/office/drawing/2014/chart" uri="{C3380CC4-5D6E-409C-BE32-E72D297353CC}">
              <c16:uniqueId val="{00000002-EAB1-4726-939E-BD2DADA466D9}"/>
            </c:ext>
          </c:extLst>
        </c:ser>
        <c:dLbls>
          <c:dLblPos val="outEnd"/>
          <c:showLegendKey val="0"/>
          <c:showVal val="1"/>
          <c:showCatName val="0"/>
          <c:showSerName val="0"/>
          <c:showPercent val="0"/>
          <c:showBubbleSize val="0"/>
        </c:dLbls>
        <c:gapWidth val="182"/>
        <c:axId val="298172575"/>
        <c:axId val="525908479"/>
      </c:barChart>
      <c:catAx>
        <c:axId val="29817257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525908479"/>
        <c:crosses val="autoZero"/>
        <c:auto val="1"/>
        <c:lblAlgn val="ctr"/>
        <c:lblOffset val="100"/>
        <c:noMultiLvlLbl val="0"/>
      </c:catAx>
      <c:valAx>
        <c:axId val="525908479"/>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29817257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baseline="0"/>
              <a:t>Käynyt kouluterveydenhoitajalla vähintään 2 x </a:t>
            </a:r>
            <a:r>
              <a:rPr lang="fi-FI" baseline="0" err="1"/>
              <a:t>lkv</a:t>
            </a:r>
            <a:r>
              <a:rPr lang="fi-FI" baseline="0"/>
              <a:t> aikana 4. ja 5.lk. v. 2023</a:t>
            </a:r>
            <a:endParaRPr lang="fi-FI"/>
          </a:p>
        </c:rich>
      </c:tx>
      <c:layout>
        <c:manualLayout>
          <c:xMode val="edge"/>
          <c:yMode val="edge"/>
          <c:x val="0.1095"/>
          <c:y val="3.6994219653179193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bar"/>
        <c:grouping val="clustered"/>
        <c:varyColors val="0"/>
        <c:ser>
          <c:idx val="0"/>
          <c:order val="0"/>
          <c:tx>
            <c:strRef>
              <c:f>SOTKAnet!$C$2</c:f>
              <c:strCache>
                <c:ptCount val="1"/>
                <c:pt idx="0">
                  <c:v>miehet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SOTKAnet!$A$3:$B$3</c:f>
              <c:strCache>
                <c:ptCount val="2"/>
                <c:pt idx="0">
                  <c:v>Käynyt kouluterveydenhoitajalla vähintään 2 kertaa lukuvuoden aikana, % 4. ja 5. luokan oppilaista</c:v>
                </c:pt>
                <c:pt idx="1">
                  <c:v>2023</c:v>
                </c:pt>
              </c:strCache>
            </c:strRef>
          </c:cat>
          <c:val>
            <c:numRef>
              <c:f>SOTKAnet!$C$3</c:f>
              <c:numCache>
                <c:formatCode>General</c:formatCode>
                <c:ptCount val="1"/>
                <c:pt idx="0">
                  <c:v>44.1</c:v>
                </c:pt>
              </c:numCache>
            </c:numRef>
          </c:val>
          <c:extLst>
            <c:ext xmlns:c16="http://schemas.microsoft.com/office/drawing/2014/chart" uri="{C3380CC4-5D6E-409C-BE32-E72D297353CC}">
              <c16:uniqueId val="{00000000-6785-4EF5-B500-2F6DCA7DC6F3}"/>
            </c:ext>
          </c:extLst>
        </c:ser>
        <c:ser>
          <c:idx val="1"/>
          <c:order val="1"/>
          <c:tx>
            <c:strRef>
              <c:f>SOTKAnet!$D$2</c:f>
              <c:strCache>
                <c:ptCount val="1"/>
                <c:pt idx="0">
                  <c:v>naiset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SOTKAnet!$A$3:$B$3</c:f>
              <c:strCache>
                <c:ptCount val="2"/>
                <c:pt idx="0">
                  <c:v>Käynyt kouluterveydenhoitajalla vähintään 2 kertaa lukuvuoden aikana, % 4. ja 5. luokan oppilaista</c:v>
                </c:pt>
                <c:pt idx="1">
                  <c:v>2023</c:v>
                </c:pt>
              </c:strCache>
            </c:strRef>
          </c:cat>
          <c:val>
            <c:numRef>
              <c:f>SOTKAnet!$D$3</c:f>
              <c:numCache>
                <c:formatCode>General</c:formatCode>
                <c:ptCount val="1"/>
                <c:pt idx="0">
                  <c:v>45.4</c:v>
                </c:pt>
              </c:numCache>
            </c:numRef>
          </c:val>
          <c:extLst>
            <c:ext xmlns:c16="http://schemas.microsoft.com/office/drawing/2014/chart" uri="{C3380CC4-5D6E-409C-BE32-E72D297353CC}">
              <c16:uniqueId val="{00000001-6785-4EF5-B500-2F6DCA7DC6F3}"/>
            </c:ext>
          </c:extLst>
        </c:ser>
        <c:ser>
          <c:idx val="2"/>
          <c:order val="2"/>
          <c:tx>
            <c:strRef>
              <c:f>SOTKAnet!$E$2</c:f>
              <c:strCache>
                <c:ptCount val="1"/>
                <c:pt idx="0">
                  <c:v>yhteensä</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SOTKAnet!$A$3:$B$3</c:f>
              <c:strCache>
                <c:ptCount val="2"/>
                <c:pt idx="0">
                  <c:v>Käynyt kouluterveydenhoitajalla vähintään 2 kertaa lukuvuoden aikana, % 4. ja 5. luokan oppilaista</c:v>
                </c:pt>
                <c:pt idx="1">
                  <c:v>2023</c:v>
                </c:pt>
              </c:strCache>
            </c:strRef>
          </c:cat>
          <c:val>
            <c:numRef>
              <c:f>SOTKAnet!$E$3</c:f>
              <c:numCache>
                <c:formatCode>General</c:formatCode>
                <c:ptCount val="1"/>
                <c:pt idx="0">
                  <c:v>44.8</c:v>
                </c:pt>
              </c:numCache>
            </c:numRef>
          </c:val>
          <c:extLst>
            <c:ext xmlns:c16="http://schemas.microsoft.com/office/drawing/2014/chart" uri="{C3380CC4-5D6E-409C-BE32-E72D297353CC}">
              <c16:uniqueId val="{00000002-6785-4EF5-B500-2F6DCA7DC6F3}"/>
            </c:ext>
          </c:extLst>
        </c:ser>
        <c:dLbls>
          <c:dLblPos val="outEnd"/>
          <c:showLegendKey val="0"/>
          <c:showVal val="1"/>
          <c:showCatName val="0"/>
          <c:showSerName val="0"/>
          <c:showPercent val="0"/>
          <c:showBubbleSize val="0"/>
        </c:dLbls>
        <c:gapWidth val="182"/>
        <c:axId val="298172575"/>
        <c:axId val="525908479"/>
      </c:barChart>
      <c:catAx>
        <c:axId val="29817257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525908479"/>
        <c:crosses val="autoZero"/>
        <c:auto val="1"/>
        <c:lblAlgn val="ctr"/>
        <c:lblOffset val="100"/>
        <c:noMultiLvlLbl val="0"/>
      </c:catAx>
      <c:valAx>
        <c:axId val="525908479"/>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29817257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Ei ole saanut tukea ja apua hyvinvointiin koulukuraattorilta lukuvuoden aikana, vaikka olisi tarvinnut, % 8. ja 9. luokan oppilaista</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tx>
            <c:strRef>
              <c:f>SOTKAnet!$B$2</c:f>
              <c:strCache>
                <c:ptCount val="1"/>
                <c:pt idx="0">
                  <c:v>2021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SOTKAnet!$A$3:$A$10</c:f>
              <c:strCache>
                <c:ptCount val="8"/>
                <c:pt idx="0">
                  <c:v>Varkaus</c:v>
                </c:pt>
                <c:pt idx="1">
                  <c:v>Leppävirta</c:v>
                </c:pt>
                <c:pt idx="2">
                  <c:v>Pohjois-Savo</c:v>
                </c:pt>
                <c:pt idx="3">
                  <c:v>Iisalmi</c:v>
                </c:pt>
                <c:pt idx="4">
                  <c:v>Kuopio</c:v>
                </c:pt>
                <c:pt idx="5">
                  <c:v>Koko maa</c:v>
                </c:pt>
                <c:pt idx="6">
                  <c:v>Siilinjärvi</c:v>
                </c:pt>
                <c:pt idx="7">
                  <c:v>Lapinlahti</c:v>
                </c:pt>
              </c:strCache>
            </c:strRef>
          </c:cat>
          <c:val>
            <c:numRef>
              <c:f>SOTKAnet!$B$3:$B$10</c:f>
              <c:numCache>
                <c:formatCode>General</c:formatCode>
                <c:ptCount val="8"/>
                <c:pt idx="0">
                  <c:v>28.3</c:v>
                </c:pt>
                <c:pt idx="1">
                  <c:v>0</c:v>
                </c:pt>
                <c:pt idx="2">
                  <c:v>29.4</c:v>
                </c:pt>
                <c:pt idx="3">
                  <c:v>19.399999999999999</c:v>
                </c:pt>
                <c:pt idx="4">
                  <c:v>33</c:v>
                </c:pt>
                <c:pt idx="5">
                  <c:v>29.7</c:v>
                </c:pt>
                <c:pt idx="6">
                  <c:v>36.799999999999997</c:v>
                </c:pt>
                <c:pt idx="7">
                  <c:v>25.7</c:v>
                </c:pt>
              </c:numCache>
            </c:numRef>
          </c:val>
          <c:extLst>
            <c:ext xmlns:c16="http://schemas.microsoft.com/office/drawing/2014/chart" uri="{C3380CC4-5D6E-409C-BE32-E72D297353CC}">
              <c16:uniqueId val="{00000000-F992-4940-BB6F-AF7D71869DC2}"/>
            </c:ext>
          </c:extLst>
        </c:ser>
        <c:ser>
          <c:idx val="1"/>
          <c:order val="1"/>
          <c:tx>
            <c:strRef>
              <c:f>SOTKAnet!$C$2</c:f>
              <c:strCache>
                <c:ptCount val="1"/>
                <c:pt idx="0">
                  <c:v>2023</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SOTKAnet!$A$3:$A$10</c:f>
              <c:strCache>
                <c:ptCount val="8"/>
                <c:pt idx="0">
                  <c:v>Varkaus</c:v>
                </c:pt>
                <c:pt idx="1">
                  <c:v>Leppävirta</c:v>
                </c:pt>
                <c:pt idx="2">
                  <c:v>Pohjois-Savo</c:v>
                </c:pt>
                <c:pt idx="3">
                  <c:v>Iisalmi</c:v>
                </c:pt>
                <c:pt idx="4">
                  <c:v>Kuopio</c:v>
                </c:pt>
                <c:pt idx="5">
                  <c:v>Koko maa</c:v>
                </c:pt>
                <c:pt idx="6">
                  <c:v>Siilinjärvi</c:v>
                </c:pt>
                <c:pt idx="7">
                  <c:v>Lapinlahti</c:v>
                </c:pt>
              </c:strCache>
            </c:strRef>
          </c:cat>
          <c:val>
            <c:numRef>
              <c:f>SOTKAnet!$C$3:$C$10</c:f>
              <c:numCache>
                <c:formatCode>General</c:formatCode>
                <c:ptCount val="8"/>
                <c:pt idx="0">
                  <c:v>12</c:v>
                </c:pt>
                <c:pt idx="1">
                  <c:v>15</c:v>
                </c:pt>
                <c:pt idx="2">
                  <c:v>26.9</c:v>
                </c:pt>
                <c:pt idx="3">
                  <c:v>28.1</c:v>
                </c:pt>
                <c:pt idx="4">
                  <c:v>29.8</c:v>
                </c:pt>
                <c:pt idx="5">
                  <c:v>30.9</c:v>
                </c:pt>
                <c:pt idx="6">
                  <c:v>34.9</c:v>
                </c:pt>
                <c:pt idx="7">
                  <c:v>0</c:v>
                </c:pt>
              </c:numCache>
            </c:numRef>
          </c:val>
          <c:extLst>
            <c:ext xmlns:c16="http://schemas.microsoft.com/office/drawing/2014/chart" uri="{C3380CC4-5D6E-409C-BE32-E72D297353CC}">
              <c16:uniqueId val="{00000001-F992-4940-BB6F-AF7D71869DC2}"/>
            </c:ext>
          </c:extLst>
        </c:ser>
        <c:dLbls>
          <c:dLblPos val="outEnd"/>
          <c:showLegendKey val="0"/>
          <c:showVal val="1"/>
          <c:showCatName val="0"/>
          <c:showSerName val="0"/>
          <c:showPercent val="0"/>
          <c:showBubbleSize val="0"/>
        </c:dLbls>
        <c:gapWidth val="219"/>
        <c:overlap val="-27"/>
        <c:axId val="521454751"/>
        <c:axId val="528867423"/>
      </c:barChart>
      <c:catAx>
        <c:axId val="5214547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528867423"/>
        <c:crosses val="autoZero"/>
        <c:auto val="1"/>
        <c:lblAlgn val="ctr"/>
        <c:lblOffset val="100"/>
        <c:noMultiLvlLbl val="0"/>
      </c:catAx>
      <c:valAx>
        <c:axId val="52886742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2145475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Opiskeluhuollon tuki ja palvelut, %,</a:t>
            </a:r>
            <a:r>
              <a:rPr lang="fi-FI" baseline="0"/>
              <a:t> 8. ja 9.lk, PSHVA vs koko maa,. v. 2023</a:t>
            </a:r>
            <a:endParaRPr lang="fi-FI"/>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bar"/>
        <c:grouping val="clustered"/>
        <c:varyColors val="0"/>
        <c:ser>
          <c:idx val="0"/>
          <c:order val="0"/>
          <c:tx>
            <c:strRef>
              <c:f>'Kouluterveyskyselyn aikasarjat '!$B$1</c:f>
              <c:strCache>
                <c:ptCount val="1"/>
                <c:pt idx="0">
                  <c:v>Koko maa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'Kouluterveyskyselyn aikasarjat '!$A$2:$A$10</c:f>
              <c:strCache>
                <c:ptCount val="9"/>
                <c:pt idx="0">
                  <c:v>Helppo päästä koulun kuraattorin vastaanotolle, %</c:v>
                </c:pt>
                <c:pt idx="1">
                  <c:v>Helppo päästä koulun lääkärin vastaanotolle, %</c:v>
                </c:pt>
                <c:pt idx="2">
                  <c:v>Helppo päästä koulun terveydenhoitajan vastaanotolle, %</c:v>
                </c:pt>
                <c:pt idx="3">
                  <c:v>Helppo päästä koulupsykologin vastaanotolle, %</c:v>
                </c:pt>
                <c:pt idx="4">
                  <c:v>Hyvinvointiinsa tukea tarvinneista apua saaneet: koulukuraattori, %</c:v>
                </c:pt>
                <c:pt idx="5">
                  <c:v>Hyvinvointiinsa tukea tarvinneista apua saaneet: koululääkäri, %</c:v>
                </c:pt>
                <c:pt idx="6">
                  <c:v>Hyvinvointiinsa tukea tarvinneista apua saaneet: koulupsykologi, %</c:v>
                </c:pt>
                <c:pt idx="7">
                  <c:v>Hyvinvointiinsa tukea tarvinneista apua saaneet: kouluterveydenhoitaja, %</c:v>
                </c:pt>
                <c:pt idx="8">
                  <c:v>Hyvinvointiinsa tukea tarvinneista apua saaneet: opettaja, %</c:v>
                </c:pt>
              </c:strCache>
            </c:strRef>
          </c:cat>
          <c:val>
            <c:numRef>
              <c:f>'Kouluterveyskyselyn aikasarjat '!$B$2:$B$10</c:f>
              <c:numCache>
                <c:formatCode>#\ ##0.0</c:formatCode>
                <c:ptCount val="9"/>
                <c:pt idx="0">
                  <c:v>61.5</c:v>
                </c:pt>
                <c:pt idx="1">
                  <c:v>59.5</c:v>
                </c:pt>
                <c:pt idx="2">
                  <c:v>69.2</c:v>
                </c:pt>
                <c:pt idx="3">
                  <c:v>56.7</c:v>
                </c:pt>
                <c:pt idx="4">
                  <c:v>69.099999999999994</c:v>
                </c:pt>
                <c:pt idx="5">
                  <c:v>74.099999999999994</c:v>
                </c:pt>
                <c:pt idx="6">
                  <c:v>61.8</c:v>
                </c:pt>
                <c:pt idx="7">
                  <c:v>82.7</c:v>
                </c:pt>
                <c:pt idx="8">
                  <c:v>75.099999999999994</c:v>
                </c:pt>
              </c:numCache>
            </c:numRef>
          </c:val>
          <c:extLst>
            <c:ext xmlns:c16="http://schemas.microsoft.com/office/drawing/2014/chart" uri="{C3380CC4-5D6E-409C-BE32-E72D297353CC}">
              <c16:uniqueId val="{00000000-2D02-4F10-8E2F-8D2557A946D6}"/>
            </c:ext>
          </c:extLst>
        </c:ser>
        <c:ser>
          <c:idx val="1"/>
          <c:order val="1"/>
          <c:tx>
            <c:strRef>
              <c:f>'Kouluterveyskyselyn aikasarjat '!$C$1</c:f>
              <c:strCache>
                <c:ptCount val="1"/>
                <c:pt idx="0">
                  <c:v>Pohjois-Savon hyvinvointialue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'Kouluterveyskyselyn aikasarjat '!$A$2:$A$10</c:f>
              <c:strCache>
                <c:ptCount val="9"/>
                <c:pt idx="0">
                  <c:v>Helppo päästä koulun kuraattorin vastaanotolle, %</c:v>
                </c:pt>
                <c:pt idx="1">
                  <c:v>Helppo päästä koulun lääkärin vastaanotolle, %</c:v>
                </c:pt>
                <c:pt idx="2">
                  <c:v>Helppo päästä koulun terveydenhoitajan vastaanotolle, %</c:v>
                </c:pt>
                <c:pt idx="3">
                  <c:v>Helppo päästä koulupsykologin vastaanotolle, %</c:v>
                </c:pt>
                <c:pt idx="4">
                  <c:v>Hyvinvointiinsa tukea tarvinneista apua saaneet: koulukuraattori, %</c:v>
                </c:pt>
                <c:pt idx="5">
                  <c:v>Hyvinvointiinsa tukea tarvinneista apua saaneet: koululääkäri, %</c:v>
                </c:pt>
                <c:pt idx="6">
                  <c:v>Hyvinvointiinsa tukea tarvinneista apua saaneet: koulupsykologi, %</c:v>
                </c:pt>
                <c:pt idx="7">
                  <c:v>Hyvinvointiinsa tukea tarvinneista apua saaneet: kouluterveydenhoitaja, %</c:v>
                </c:pt>
                <c:pt idx="8">
                  <c:v>Hyvinvointiinsa tukea tarvinneista apua saaneet: opettaja, %</c:v>
                </c:pt>
              </c:strCache>
            </c:strRef>
          </c:cat>
          <c:val>
            <c:numRef>
              <c:f>'Kouluterveyskyselyn aikasarjat '!$C$2:$C$10</c:f>
              <c:numCache>
                <c:formatCode>#\ ##0.0</c:formatCode>
                <c:ptCount val="9"/>
                <c:pt idx="0">
                  <c:v>60.3</c:v>
                </c:pt>
                <c:pt idx="1">
                  <c:v>61.9</c:v>
                </c:pt>
                <c:pt idx="2">
                  <c:v>72.7</c:v>
                </c:pt>
                <c:pt idx="3">
                  <c:v>57.1</c:v>
                </c:pt>
                <c:pt idx="4">
                  <c:v>73.099999999999994</c:v>
                </c:pt>
                <c:pt idx="5">
                  <c:v>79.900000000000006</c:v>
                </c:pt>
                <c:pt idx="6">
                  <c:v>64.900000000000006</c:v>
                </c:pt>
                <c:pt idx="7">
                  <c:v>86.7</c:v>
                </c:pt>
                <c:pt idx="8">
                  <c:v>77.3</c:v>
                </c:pt>
              </c:numCache>
            </c:numRef>
          </c:val>
          <c:extLst>
            <c:ext xmlns:c16="http://schemas.microsoft.com/office/drawing/2014/chart" uri="{C3380CC4-5D6E-409C-BE32-E72D297353CC}">
              <c16:uniqueId val="{00000001-2D02-4F10-8E2F-8D2557A946D6}"/>
            </c:ext>
          </c:extLst>
        </c:ser>
        <c:dLbls>
          <c:dLblPos val="outEnd"/>
          <c:showLegendKey val="0"/>
          <c:showVal val="1"/>
          <c:showCatName val="0"/>
          <c:showSerName val="0"/>
          <c:showPercent val="0"/>
          <c:showBubbleSize val="0"/>
        </c:dLbls>
        <c:gapWidth val="182"/>
        <c:axId val="2083556703"/>
        <c:axId val="18095263"/>
      </c:barChart>
      <c:catAx>
        <c:axId val="208355670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8095263"/>
        <c:crosses val="autoZero"/>
        <c:auto val="1"/>
        <c:lblAlgn val="ctr"/>
        <c:lblOffset val="100"/>
        <c:noMultiLvlLbl val="0"/>
      </c:catAx>
      <c:valAx>
        <c:axId val="18095263"/>
        <c:scaling>
          <c:orientation val="minMax"/>
        </c:scaling>
        <c:delete val="0"/>
        <c:axPos val="b"/>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208355670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Terveystarkastus..., %, 8. ja 9.lk, PSHVA </a:t>
            </a:r>
            <a:r>
              <a:rPr lang="fi-FI" err="1"/>
              <a:t>vs</a:t>
            </a:r>
            <a:r>
              <a:rPr lang="fi-FI"/>
              <a:t> koko maa, v. 2023</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bar"/>
        <c:grouping val="clustered"/>
        <c:varyColors val="0"/>
        <c:ser>
          <c:idx val="0"/>
          <c:order val="0"/>
          <c:tx>
            <c:strRef>
              <c:f>'Kouluterveyskyselyn aikasarjat '!$B$1</c:f>
              <c:strCache>
                <c:ptCount val="1"/>
                <c:pt idx="0">
                  <c:v>Koko maa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'Kouluterveyskyselyn aikasarjat '!$A$2:$A$6</c:f>
              <c:strCache>
                <c:ptCount val="5"/>
                <c:pt idx="0">
                  <c:v>Terveystarkastuksessa nuoren mielipidettä kuunnellaan, %</c:v>
                </c:pt>
                <c:pt idx="1">
                  <c:v>Terveystarkastuksessa nuoresta tuntuu turvalliselta kertoa asioistaan, %</c:v>
                </c:pt>
                <c:pt idx="2">
                  <c:v>Terveystarkastuksessa puhutaan nuorelle tärkeistä asioista, %</c:v>
                </c:pt>
                <c:pt idx="3">
                  <c:v>Terveystarkastuksessa puhutaan perheeseen liittyvistä asioista, %</c:v>
                </c:pt>
                <c:pt idx="4">
                  <c:v>Terveystarkastus on yksilöllinen ja keskusteleva, %</c:v>
                </c:pt>
              </c:strCache>
            </c:strRef>
          </c:cat>
          <c:val>
            <c:numRef>
              <c:f>'Kouluterveyskyselyn aikasarjat '!$B$2:$B$6</c:f>
              <c:numCache>
                <c:formatCode>#\ ##0.0</c:formatCode>
                <c:ptCount val="5"/>
                <c:pt idx="0">
                  <c:v>79.8</c:v>
                </c:pt>
                <c:pt idx="1">
                  <c:v>66</c:v>
                </c:pt>
                <c:pt idx="2">
                  <c:v>77.599999999999994</c:v>
                </c:pt>
                <c:pt idx="3">
                  <c:v>80</c:v>
                </c:pt>
                <c:pt idx="4">
                  <c:v>57.4</c:v>
                </c:pt>
              </c:numCache>
            </c:numRef>
          </c:val>
          <c:extLst>
            <c:ext xmlns:c16="http://schemas.microsoft.com/office/drawing/2014/chart" uri="{C3380CC4-5D6E-409C-BE32-E72D297353CC}">
              <c16:uniqueId val="{00000000-7AF0-412C-A7A5-D099E627F6B9}"/>
            </c:ext>
          </c:extLst>
        </c:ser>
        <c:ser>
          <c:idx val="1"/>
          <c:order val="1"/>
          <c:tx>
            <c:strRef>
              <c:f>'Kouluterveyskyselyn aikasarjat '!$C$1</c:f>
              <c:strCache>
                <c:ptCount val="1"/>
                <c:pt idx="0">
                  <c:v>Pohjois-Savon hyvinvointialue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'Kouluterveyskyselyn aikasarjat '!$A$2:$A$6</c:f>
              <c:strCache>
                <c:ptCount val="5"/>
                <c:pt idx="0">
                  <c:v>Terveystarkastuksessa nuoren mielipidettä kuunnellaan, %</c:v>
                </c:pt>
                <c:pt idx="1">
                  <c:v>Terveystarkastuksessa nuoresta tuntuu turvalliselta kertoa asioistaan, %</c:v>
                </c:pt>
                <c:pt idx="2">
                  <c:v>Terveystarkastuksessa puhutaan nuorelle tärkeistä asioista, %</c:v>
                </c:pt>
                <c:pt idx="3">
                  <c:v>Terveystarkastuksessa puhutaan perheeseen liittyvistä asioista, %</c:v>
                </c:pt>
                <c:pt idx="4">
                  <c:v>Terveystarkastus on yksilöllinen ja keskusteleva, %</c:v>
                </c:pt>
              </c:strCache>
            </c:strRef>
          </c:cat>
          <c:val>
            <c:numRef>
              <c:f>'Kouluterveyskyselyn aikasarjat '!$C$2:$C$6</c:f>
              <c:numCache>
                <c:formatCode>#\ ##0.0</c:formatCode>
                <c:ptCount val="5"/>
                <c:pt idx="0">
                  <c:v>81.2</c:v>
                </c:pt>
                <c:pt idx="1">
                  <c:v>69</c:v>
                </c:pt>
                <c:pt idx="2">
                  <c:v>78.400000000000006</c:v>
                </c:pt>
                <c:pt idx="3">
                  <c:v>82.9</c:v>
                </c:pt>
                <c:pt idx="4">
                  <c:v>60.9</c:v>
                </c:pt>
              </c:numCache>
            </c:numRef>
          </c:val>
          <c:extLst>
            <c:ext xmlns:c16="http://schemas.microsoft.com/office/drawing/2014/chart" uri="{C3380CC4-5D6E-409C-BE32-E72D297353CC}">
              <c16:uniqueId val="{00000001-7AF0-412C-A7A5-D099E627F6B9}"/>
            </c:ext>
          </c:extLst>
        </c:ser>
        <c:dLbls>
          <c:dLblPos val="outEnd"/>
          <c:showLegendKey val="0"/>
          <c:showVal val="1"/>
          <c:showCatName val="0"/>
          <c:showSerName val="0"/>
          <c:showPercent val="0"/>
          <c:showBubbleSize val="0"/>
        </c:dLbls>
        <c:gapWidth val="182"/>
        <c:axId val="1814967391"/>
        <c:axId val="18092383"/>
        <c:extLst>
          <c:ext xmlns:c15="http://schemas.microsoft.com/office/drawing/2012/chart" uri="{02D57815-91ED-43cb-92C2-25804820EDAC}">
            <c15:filteredBarSeries>
              <c15:ser>
                <c:idx val="2"/>
                <c:order val="2"/>
                <c:tx>
                  <c:strRef>
                    <c:extLst>
                      <c:ext uri="{02D57815-91ED-43cb-92C2-25804820EDAC}">
                        <c15:formulaRef>
                          <c15:sqref>'Kouluterveyskyselyn aikasarjat '!$D$1</c15:sqref>
                        </c15:formulaRef>
                      </c:ext>
                    </c:extLst>
                    <c:strCache>
                      <c:ptCount val="1"/>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'Kouluterveyskyselyn aikasarjat '!$A$2:$A$6</c15:sqref>
                        </c15:formulaRef>
                      </c:ext>
                    </c:extLst>
                    <c:strCache>
                      <c:ptCount val="5"/>
                      <c:pt idx="0">
                        <c:v>Terveystarkastuksessa nuoren mielipidettä kuunnellaan, %</c:v>
                      </c:pt>
                      <c:pt idx="1">
                        <c:v>Terveystarkastuksessa nuoresta tuntuu turvalliselta kertoa asioistaan, %</c:v>
                      </c:pt>
                      <c:pt idx="2">
                        <c:v>Terveystarkastuksessa puhutaan nuorelle tärkeistä asioista, %</c:v>
                      </c:pt>
                      <c:pt idx="3">
                        <c:v>Terveystarkastuksessa puhutaan perheeseen liittyvistä asioista, %</c:v>
                      </c:pt>
                      <c:pt idx="4">
                        <c:v>Terveystarkastus on yksilöllinen ja keskusteleva, %</c:v>
                      </c:pt>
                    </c:strCache>
                  </c:strRef>
                </c:cat>
                <c:val>
                  <c:numRef>
                    <c:extLst>
                      <c:ext uri="{02D57815-91ED-43cb-92C2-25804820EDAC}">
                        <c15:formulaRef>
                          <c15:sqref>'Kouluterveyskyselyn aikasarjat '!$D$2:$D$6</c15:sqref>
                        </c15:formulaRef>
                      </c:ext>
                    </c:extLst>
                    <c:numCache>
                      <c:formatCode>General</c:formatCode>
                      <c:ptCount val="5"/>
                    </c:numCache>
                  </c:numRef>
                </c:val>
                <c:extLst>
                  <c:ext xmlns:c16="http://schemas.microsoft.com/office/drawing/2014/chart" uri="{C3380CC4-5D6E-409C-BE32-E72D297353CC}">
                    <c16:uniqueId val="{00000002-7AF0-412C-A7A5-D099E627F6B9}"/>
                  </c:ext>
                </c:extLst>
              </c15:ser>
            </c15:filteredBarSeries>
          </c:ext>
        </c:extLst>
      </c:barChart>
      <c:catAx>
        <c:axId val="181496739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18092383"/>
        <c:crosses val="autoZero"/>
        <c:auto val="1"/>
        <c:lblAlgn val="ctr"/>
        <c:lblOffset val="100"/>
        <c:noMultiLvlLbl val="0"/>
      </c:catAx>
      <c:valAx>
        <c:axId val="18092383"/>
        <c:scaling>
          <c:orientation val="minMax"/>
        </c:scaling>
        <c:delete val="0"/>
        <c:axPos val="b"/>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81496739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Ei ole saanut tukea ja apua hyvinvointiin.. %, 8. ja 9.lk, PSHVA </a:t>
            </a:r>
            <a:r>
              <a:rPr lang="fi-FI" err="1"/>
              <a:t>vs</a:t>
            </a:r>
            <a:r>
              <a:rPr lang="fi-FI"/>
              <a:t> koko maa, v. 2023</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bar"/>
        <c:grouping val="clustered"/>
        <c:varyColors val="0"/>
        <c:ser>
          <c:idx val="0"/>
          <c:order val="0"/>
          <c:tx>
            <c:strRef>
              <c:f>'Kouluterveyskyselyn aikasarjat '!$B$1</c:f>
              <c:strCache>
                <c:ptCount val="1"/>
                <c:pt idx="0">
                  <c:v>Koko maa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'Kouluterveyskyselyn aikasarjat '!$A$2:$A$6</c:f>
              <c:strCache>
                <c:ptCount val="5"/>
                <c:pt idx="0">
                  <c:v>Koulukuraattorilta lukuvuoden aikana, vaikka olisi tarvinnut, %</c:v>
                </c:pt>
                <c:pt idx="1">
                  <c:v>Koululääkäriltä lukuvuoden aikana, vaikka olisi tarvinnut, %</c:v>
                </c:pt>
                <c:pt idx="2">
                  <c:v>Koulupsykologilta lukuvuoden aikana, vaikka olisi tarvinnut, %</c:v>
                </c:pt>
                <c:pt idx="3">
                  <c:v>Kouluterveydenhoitajalta lukuvuoden aikana, vaikka olisi tarvinnut, %</c:v>
                </c:pt>
                <c:pt idx="4">
                  <c:v>Opettajalta lukuvuoden aikana, vaikka olisi tarvinnut, %</c:v>
                </c:pt>
              </c:strCache>
            </c:strRef>
          </c:cat>
          <c:val>
            <c:numRef>
              <c:f>'Kouluterveyskyselyn aikasarjat '!$B$2:$B$6</c:f>
              <c:numCache>
                <c:formatCode>#\ ##0.0</c:formatCode>
                <c:ptCount val="5"/>
                <c:pt idx="0">
                  <c:v>30.9</c:v>
                </c:pt>
                <c:pt idx="1">
                  <c:v>25.9</c:v>
                </c:pt>
                <c:pt idx="2">
                  <c:v>38.200000000000003</c:v>
                </c:pt>
                <c:pt idx="3">
                  <c:v>17.3</c:v>
                </c:pt>
                <c:pt idx="4">
                  <c:v>24.9</c:v>
                </c:pt>
              </c:numCache>
            </c:numRef>
          </c:val>
          <c:extLst>
            <c:ext xmlns:c16="http://schemas.microsoft.com/office/drawing/2014/chart" uri="{C3380CC4-5D6E-409C-BE32-E72D297353CC}">
              <c16:uniqueId val="{00000000-AE51-4A57-8B19-0536C6C24865}"/>
            </c:ext>
          </c:extLst>
        </c:ser>
        <c:ser>
          <c:idx val="1"/>
          <c:order val="1"/>
          <c:tx>
            <c:strRef>
              <c:f>'Kouluterveyskyselyn aikasarjat '!$C$1</c:f>
              <c:strCache>
                <c:ptCount val="1"/>
                <c:pt idx="0">
                  <c:v>Pohjois-Savon hyvinvointialue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'Kouluterveyskyselyn aikasarjat '!$A$2:$A$6</c:f>
              <c:strCache>
                <c:ptCount val="5"/>
                <c:pt idx="0">
                  <c:v>Koulukuraattorilta lukuvuoden aikana, vaikka olisi tarvinnut, %</c:v>
                </c:pt>
                <c:pt idx="1">
                  <c:v>Koululääkäriltä lukuvuoden aikana, vaikka olisi tarvinnut, %</c:v>
                </c:pt>
                <c:pt idx="2">
                  <c:v>Koulupsykologilta lukuvuoden aikana, vaikka olisi tarvinnut, %</c:v>
                </c:pt>
                <c:pt idx="3">
                  <c:v>Kouluterveydenhoitajalta lukuvuoden aikana, vaikka olisi tarvinnut, %</c:v>
                </c:pt>
                <c:pt idx="4">
                  <c:v>Opettajalta lukuvuoden aikana, vaikka olisi tarvinnut, %</c:v>
                </c:pt>
              </c:strCache>
            </c:strRef>
          </c:cat>
          <c:val>
            <c:numRef>
              <c:f>'Kouluterveyskyselyn aikasarjat '!$C$2:$C$6</c:f>
              <c:numCache>
                <c:formatCode>#\ ##0.0</c:formatCode>
                <c:ptCount val="5"/>
                <c:pt idx="0">
                  <c:v>26.9</c:v>
                </c:pt>
                <c:pt idx="1">
                  <c:v>20.100000000000001</c:v>
                </c:pt>
                <c:pt idx="2">
                  <c:v>35.1</c:v>
                </c:pt>
                <c:pt idx="3">
                  <c:v>13.3</c:v>
                </c:pt>
                <c:pt idx="4">
                  <c:v>22.7</c:v>
                </c:pt>
              </c:numCache>
            </c:numRef>
          </c:val>
          <c:extLst>
            <c:ext xmlns:c16="http://schemas.microsoft.com/office/drawing/2014/chart" uri="{C3380CC4-5D6E-409C-BE32-E72D297353CC}">
              <c16:uniqueId val="{00000001-AE51-4A57-8B19-0536C6C24865}"/>
            </c:ext>
          </c:extLst>
        </c:ser>
        <c:dLbls>
          <c:dLblPos val="outEnd"/>
          <c:showLegendKey val="0"/>
          <c:showVal val="1"/>
          <c:showCatName val="0"/>
          <c:showSerName val="0"/>
          <c:showPercent val="0"/>
          <c:showBubbleSize val="0"/>
        </c:dLbls>
        <c:gapWidth val="182"/>
        <c:axId val="2083437455"/>
        <c:axId val="25176031"/>
        <c:extLst>
          <c:ext xmlns:c15="http://schemas.microsoft.com/office/drawing/2012/chart" uri="{02D57815-91ED-43cb-92C2-25804820EDAC}">
            <c15:filteredBarSeries>
              <c15:ser>
                <c:idx val="2"/>
                <c:order val="2"/>
                <c:tx>
                  <c:strRef>
                    <c:extLst>
                      <c:ext uri="{02D57815-91ED-43cb-92C2-25804820EDAC}">
                        <c15:formulaRef>
                          <c15:sqref>'Kouluterveyskyselyn aikasarjat '!$D$1</c15:sqref>
                        </c15:formulaRef>
                      </c:ext>
                    </c:extLst>
                    <c:strCache>
                      <c:ptCount val="1"/>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'Kouluterveyskyselyn aikasarjat '!$A$2:$A$6</c15:sqref>
                        </c15:formulaRef>
                      </c:ext>
                    </c:extLst>
                    <c:strCache>
                      <c:ptCount val="5"/>
                      <c:pt idx="0">
                        <c:v>Koulukuraattorilta lukuvuoden aikana, vaikka olisi tarvinnut, %</c:v>
                      </c:pt>
                      <c:pt idx="1">
                        <c:v>Koululääkäriltä lukuvuoden aikana, vaikka olisi tarvinnut, %</c:v>
                      </c:pt>
                      <c:pt idx="2">
                        <c:v>Koulupsykologilta lukuvuoden aikana, vaikka olisi tarvinnut, %</c:v>
                      </c:pt>
                      <c:pt idx="3">
                        <c:v>Kouluterveydenhoitajalta lukuvuoden aikana, vaikka olisi tarvinnut, %</c:v>
                      </c:pt>
                      <c:pt idx="4">
                        <c:v>Opettajalta lukuvuoden aikana, vaikka olisi tarvinnut, %</c:v>
                      </c:pt>
                    </c:strCache>
                  </c:strRef>
                </c:cat>
                <c:val>
                  <c:numRef>
                    <c:extLst>
                      <c:ext uri="{02D57815-91ED-43cb-92C2-25804820EDAC}">
                        <c15:formulaRef>
                          <c15:sqref>'Kouluterveyskyselyn aikasarjat '!$D$2:$D$6</c15:sqref>
                        </c15:formulaRef>
                      </c:ext>
                    </c:extLst>
                    <c:numCache>
                      <c:formatCode>General</c:formatCode>
                      <c:ptCount val="5"/>
                    </c:numCache>
                  </c:numRef>
                </c:val>
                <c:extLst>
                  <c:ext xmlns:c16="http://schemas.microsoft.com/office/drawing/2014/chart" uri="{C3380CC4-5D6E-409C-BE32-E72D297353CC}">
                    <c16:uniqueId val="{00000002-AE51-4A57-8B19-0536C6C24865}"/>
                  </c:ext>
                </c:extLst>
              </c15:ser>
            </c15:filteredBarSeries>
          </c:ext>
        </c:extLst>
      </c:barChart>
      <c:catAx>
        <c:axId val="208343745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25176031"/>
        <c:crosses val="autoZero"/>
        <c:auto val="1"/>
        <c:lblAlgn val="ctr"/>
        <c:lblOffset val="100"/>
        <c:noMultiLvlLbl val="0"/>
      </c:catAx>
      <c:valAx>
        <c:axId val="25176031"/>
        <c:scaling>
          <c:orientation val="minMax"/>
        </c:scaling>
        <c:delete val="0"/>
        <c:axPos val="b"/>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208343745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Ei päässyt ...yrittämisestä huolimatta, %, 8.</a:t>
            </a:r>
            <a:r>
              <a:rPr lang="fi-FI" baseline="0"/>
              <a:t> ja 9.lk, PSHVA  </a:t>
            </a:r>
            <a:r>
              <a:rPr lang="fi-FI" baseline="0" err="1"/>
              <a:t>vs</a:t>
            </a:r>
            <a:r>
              <a:rPr lang="fi-FI" baseline="0"/>
              <a:t> koko maa, v. 2023</a:t>
            </a:r>
            <a:endParaRPr lang="fi-FI"/>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bar"/>
        <c:grouping val="clustered"/>
        <c:varyColors val="0"/>
        <c:ser>
          <c:idx val="0"/>
          <c:order val="0"/>
          <c:tx>
            <c:strRef>
              <c:f>'Kouluterveyskyselyn aikasarjat '!$B$1</c:f>
              <c:strCache>
                <c:ptCount val="1"/>
                <c:pt idx="0">
                  <c:v>Koko maa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'Kouluterveyskyselyn aikasarjat '!$A$2:$A$5</c:f>
              <c:strCache>
                <c:ptCount val="4"/>
                <c:pt idx="0">
                  <c:v>Ei päässyt koulukuraattorille yrittämisestä huolimatta, %</c:v>
                </c:pt>
                <c:pt idx="1">
                  <c:v>Ei päässyt koulun lääkärille yrittämisestä huolimatta, %</c:v>
                </c:pt>
                <c:pt idx="2">
                  <c:v>Ei päässyt koulun terveydenhoitajalle yrittämisestä huolimatta, %</c:v>
                </c:pt>
                <c:pt idx="3">
                  <c:v>Ei päässyt koulupsykologille yrittämisestä huolimatta, %</c:v>
                </c:pt>
              </c:strCache>
            </c:strRef>
          </c:cat>
          <c:val>
            <c:numRef>
              <c:f>'Kouluterveyskyselyn aikasarjat '!$B$2:$B$5</c:f>
              <c:numCache>
                <c:formatCode>#\ ##0.0</c:formatCode>
                <c:ptCount val="4"/>
                <c:pt idx="0">
                  <c:v>1.6</c:v>
                </c:pt>
                <c:pt idx="1">
                  <c:v>1.5</c:v>
                </c:pt>
                <c:pt idx="2">
                  <c:v>2.2999999999999998</c:v>
                </c:pt>
                <c:pt idx="3">
                  <c:v>2.2000000000000002</c:v>
                </c:pt>
              </c:numCache>
            </c:numRef>
          </c:val>
          <c:extLst>
            <c:ext xmlns:c16="http://schemas.microsoft.com/office/drawing/2014/chart" uri="{C3380CC4-5D6E-409C-BE32-E72D297353CC}">
              <c16:uniqueId val="{00000000-D712-42DA-B91C-6E83CDA0EC6D}"/>
            </c:ext>
          </c:extLst>
        </c:ser>
        <c:ser>
          <c:idx val="1"/>
          <c:order val="1"/>
          <c:tx>
            <c:strRef>
              <c:f>'Kouluterveyskyselyn aikasarjat '!$C$1</c:f>
              <c:strCache>
                <c:ptCount val="1"/>
                <c:pt idx="0">
                  <c:v>Pohjois-Savon hyvinvointialue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'Kouluterveyskyselyn aikasarjat '!$A$2:$A$5</c:f>
              <c:strCache>
                <c:ptCount val="4"/>
                <c:pt idx="0">
                  <c:v>Ei päässyt koulukuraattorille yrittämisestä huolimatta, %</c:v>
                </c:pt>
                <c:pt idx="1">
                  <c:v>Ei päässyt koulun lääkärille yrittämisestä huolimatta, %</c:v>
                </c:pt>
                <c:pt idx="2">
                  <c:v>Ei päässyt koulun terveydenhoitajalle yrittämisestä huolimatta, %</c:v>
                </c:pt>
                <c:pt idx="3">
                  <c:v>Ei päässyt koulupsykologille yrittämisestä huolimatta, %</c:v>
                </c:pt>
              </c:strCache>
            </c:strRef>
          </c:cat>
          <c:val>
            <c:numRef>
              <c:f>'Kouluterveyskyselyn aikasarjat '!$C$2:$C$5</c:f>
              <c:numCache>
                <c:formatCode>#\ ##0.0</c:formatCode>
                <c:ptCount val="4"/>
                <c:pt idx="0">
                  <c:v>1.5</c:v>
                </c:pt>
                <c:pt idx="1">
                  <c:v>1.2</c:v>
                </c:pt>
                <c:pt idx="2">
                  <c:v>1.6</c:v>
                </c:pt>
                <c:pt idx="3">
                  <c:v>1.9</c:v>
                </c:pt>
              </c:numCache>
            </c:numRef>
          </c:val>
          <c:extLst>
            <c:ext xmlns:c16="http://schemas.microsoft.com/office/drawing/2014/chart" uri="{C3380CC4-5D6E-409C-BE32-E72D297353CC}">
              <c16:uniqueId val="{00000001-D712-42DA-B91C-6E83CDA0EC6D}"/>
            </c:ext>
          </c:extLst>
        </c:ser>
        <c:dLbls>
          <c:dLblPos val="outEnd"/>
          <c:showLegendKey val="0"/>
          <c:showVal val="1"/>
          <c:showCatName val="0"/>
          <c:showSerName val="0"/>
          <c:showPercent val="0"/>
          <c:showBubbleSize val="0"/>
        </c:dLbls>
        <c:gapWidth val="182"/>
        <c:axId val="1452923551"/>
        <c:axId val="25176511"/>
        <c:extLst>
          <c:ext xmlns:c15="http://schemas.microsoft.com/office/drawing/2012/chart" uri="{02D57815-91ED-43cb-92C2-25804820EDAC}">
            <c15:filteredBarSeries>
              <c15:ser>
                <c:idx val="2"/>
                <c:order val="2"/>
                <c:tx>
                  <c:strRef>
                    <c:extLst>
                      <c:ext uri="{02D57815-91ED-43cb-92C2-25804820EDAC}">
                        <c15:formulaRef>
                          <c15:sqref>'Kouluterveyskyselyn aikasarjat '!$D$1</c15:sqref>
                        </c15:formulaRef>
                      </c:ext>
                    </c:extLst>
                    <c:strCache>
                      <c:ptCount val="1"/>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'Kouluterveyskyselyn aikasarjat '!$A$2:$A$5</c15:sqref>
                        </c15:formulaRef>
                      </c:ext>
                    </c:extLst>
                    <c:strCache>
                      <c:ptCount val="4"/>
                      <c:pt idx="0">
                        <c:v>Ei päässyt koulukuraattorille yrittämisestä huolimatta, %</c:v>
                      </c:pt>
                      <c:pt idx="1">
                        <c:v>Ei päässyt koulun lääkärille yrittämisestä huolimatta, %</c:v>
                      </c:pt>
                      <c:pt idx="2">
                        <c:v>Ei päässyt koulun terveydenhoitajalle yrittämisestä huolimatta, %</c:v>
                      </c:pt>
                      <c:pt idx="3">
                        <c:v>Ei päässyt koulupsykologille yrittämisestä huolimatta, %</c:v>
                      </c:pt>
                    </c:strCache>
                  </c:strRef>
                </c:cat>
                <c:val>
                  <c:numRef>
                    <c:extLst>
                      <c:ext uri="{02D57815-91ED-43cb-92C2-25804820EDAC}">
                        <c15:formulaRef>
                          <c15:sqref>'Kouluterveyskyselyn aikasarjat '!$D$2:$D$5</c15:sqref>
                        </c15:formulaRef>
                      </c:ext>
                    </c:extLst>
                    <c:numCache>
                      <c:formatCode>General</c:formatCode>
                      <c:ptCount val="4"/>
                    </c:numCache>
                  </c:numRef>
                </c:val>
                <c:extLst>
                  <c:ext xmlns:c16="http://schemas.microsoft.com/office/drawing/2014/chart" uri="{C3380CC4-5D6E-409C-BE32-E72D297353CC}">
                    <c16:uniqueId val="{00000002-D712-42DA-B91C-6E83CDA0EC6D}"/>
                  </c:ext>
                </c:extLst>
              </c15:ser>
            </c15:filteredBarSeries>
          </c:ext>
        </c:extLst>
      </c:barChart>
      <c:catAx>
        <c:axId val="145292355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25176511"/>
        <c:crosses val="autoZero"/>
        <c:auto val="1"/>
        <c:lblAlgn val="ctr"/>
        <c:lblOffset val="100"/>
        <c:noMultiLvlLbl val="0"/>
      </c:catAx>
      <c:valAx>
        <c:axId val="25176511"/>
        <c:scaling>
          <c:orientation val="minMax"/>
        </c:scaling>
        <c:delete val="0"/>
        <c:axPos val="b"/>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45292355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Käynyt kouluterveydenhoitajan,</a:t>
            </a:r>
            <a:r>
              <a:rPr lang="fi-FI" baseline="0"/>
              <a:t> koulupsykologin, koulukuraattorin ja koululääkärin luona, %, 8. ja 9.lk, PSHVA </a:t>
            </a:r>
            <a:r>
              <a:rPr lang="fi-FI" baseline="0" err="1"/>
              <a:t>vs</a:t>
            </a:r>
            <a:r>
              <a:rPr lang="fi-FI" baseline="0"/>
              <a:t> koko maa, v. 2023 </a:t>
            </a:r>
            <a:endParaRPr lang="fi-FI"/>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bar"/>
        <c:grouping val="clustered"/>
        <c:varyColors val="0"/>
        <c:ser>
          <c:idx val="0"/>
          <c:order val="0"/>
          <c:tx>
            <c:strRef>
              <c:f>'Kouluterveyskyselyn aikasarjat '!$B$1</c:f>
              <c:strCache>
                <c:ptCount val="1"/>
                <c:pt idx="0">
                  <c:v>Koko maa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'Kouluterveyskyselyn aikasarjat '!$A$2:$A$5</c:f>
              <c:strCache>
                <c:ptCount val="4"/>
                <c:pt idx="0">
                  <c:v>Käynyt koulukuraattorilla lukuvuoden aikana, %</c:v>
                </c:pt>
                <c:pt idx="1">
                  <c:v>Käynyt koululääkärillä muuten kuin terveystarkastuksessa lukuvuoden aikana, %</c:v>
                </c:pt>
                <c:pt idx="2">
                  <c:v>Käynyt koulupsykologilla lukuvuoden aikana, %</c:v>
                </c:pt>
                <c:pt idx="3">
                  <c:v>Käynyt kouluterveydenhoitajalla muuten kuin terveystarkastuksessa lukuvuoden aikana, %</c:v>
                </c:pt>
              </c:strCache>
            </c:strRef>
          </c:cat>
          <c:val>
            <c:numRef>
              <c:f>'Kouluterveyskyselyn aikasarjat '!$B$2:$B$5</c:f>
              <c:numCache>
                <c:formatCode>#\ ##0.0</c:formatCode>
                <c:ptCount val="4"/>
                <c:pt idx="0">
                  <c:v>13.4</c:v>
                </c:pt>
                <c:pt idx="1">
                  <c:v>20.399999999999999</c:v>
                </c:pt>
                <c:pt idx="2">
                  <c:v>9.9</c:v>
                </c:pt>
                <c:pt idx="3">
                  <c:v>31.9</c:v>
                </c:pt>
              </c:numCache>
            </c:numRef>
          </c:val>
          <c:extLst>
            <c:ext xmlns:c16="http://schemas.microsoft.com/office/drawing/2014/chart" uri="{C3380CC4-5D6E-409C-BE32-E72D297353CC}">
              <c16:uniqueId val="{00000000-39C4-4F51-9EBB-719654BE8505}"/>
            </c:ext>
          </c:extLst>
        </c:ser>
        <c:ser>
          <c:idx val="1"/>
          <c:order val="1"/>
          <c:tx>
            <c:strRef>
              <c:f>'Kouluterveyskyselyn aikasarjat '!$C$1</c:f>
              <c:strCache>
                <c:ptCount val="1"/>
                <c:pt idx="0">
                  <c:v>Pohjois-Savon hyvinvointialue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'Kouluterveyskyselyn aikasarjat '!$A$2:$A$5</c:f>
              <c:strCache>
                <c:ptCount val="4"/>
                <c:pt idx="0">
                  <c:v>Käynyt koulukuraattorilla lukuvuoden aikana, %</c:v>
                </c:pt>
                <c:pt idx="1">
                  <c:v>Käynyt koululääkärillä muuten kuin terveystarkastuksessa lukuvuoden aikana, %</c:v>
                </c:pt>
                <c:pt idx="2">
                  <c:v>Käynyt koulupsykologilla lukuvuoden aikana, %</c:v>
                </c:pt>
                <c:pt idx="3">
                  <c:v>Käynyt kouluterveydenhoitajalla muuten kuin terveystarkastuksessa lukuvuoden aikana, %</c:v>
                </c:pt>
              </c:strCache>
            </c:strRef>
          </c:cat>
          <c:val>
            <c:numRef>
              <c:f>'Kouluterveyskyselyn aikasarjat '!$C$2:$C$5</c:f>
              <c:numCache>
                <c:formatCode>#\ ##0.0</c:formatCode>
                <c:ptCount val="4"/>
                <c:pt idx="0">
                  <c:v>13.8</c:v>
                </c:pt>
                <c:pt idx="1">
                  <c:v>21.7</c:v>
                </c:pt>
                <c:pt idx="2">
                  <c:v>11.6</c:v>
                </c:pt>
                <c:pt idx="3">
                  <c:v>36.4</c:v>
                </c:pt>
              </c:numCache>
            </c:numRef>
          </c:val>
          <c:extLst>
            <c:ext xmlns:c16="http://schemas.microsoft.com/office/drawing/2014/chart" uri="{C3380CC4-5D6E-409C-BE32-E72D297353CC}">
              <c16:uniqueId val="{00000001-39C4-4F51-9EBB-719654BE8505}"/>
            </c:ext>
          </c:extLst>
        </c:ser>
        <c:dLbls>
          <c:dLblPos val="outEnd"/>
          <c:showLegendKey val="0"/>
          <c:showVal val="1"/>
          <c:showCatName val="0"/>
          <c:showSerName val="0"/>
          <c:showPercent val="0"/>
          <c:showBubbleSize val="0"/>
        </c:dLbls>
        <c:gapWidth val="182"/>
        <c:axId val="2094704895"/>
        <c:axId val="25179871"/>
        <c:extLst>
          <c:ext xmlns:c15="http://schemas.microsoft.com/office/drawing/2012/chart" uri="{02D57815-91ED-43cb-92C2-25804820EDAC}">
            <c15:filteredBarSeries>
              <c15:ser>
                <c:idx val="2"/>
                <c:order val="2"/>
                <c:tx>
                  <c:strRef>
                    <c:extLst>
                      <c:ext uri="{02D57815-91ED-43cb-92C2-25804820EDAC}">
                        <c15:formulaRef>
                          <c15:sqref>'Kouluterveyskyselyn aikasarjat '!$D$1</c15:sqref>
                        </c15:formulaRef>
                      </c:ext>
                    </c:extLst>
                    <c:strCache>
                      <c:ptCount val="1"/>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'Kouluterveyskyselyn aikasarjat '!$A$2:$A$5</c15:sqref>
                        </c15:formulaRef>
                      </c:ext>
                    </c:extLst>
                    <c:strCache>
                      <c:ptCount val="4"/>
                      <c:pt idx="0">
                        <c:v>Käynyt koulukuraattorilla lukuvuoden aikana, %</c:v>
                      </c:pt>
                      <c:pt idx="1">
                        <c:v>Käynyt koululääkärillä muuten kuin terveystarkastuksessa lukuvuoden aikana, %</c:v>
                      </c:pt>
                      <c:pt idx="2">
                        <c:v>Käynyt koulupsykologilla lukuvuoden aikana, %</c:v>
                      </c:pt>
                      <c:pt idx="3">
                        <c:v>Käynyt kouluterveydenhoitajalla muuten kuin terveystarkastuksessa lukuvuoden aikana, %</c:v>
                      </c:pt>
                    </c:strCache>
                  </c:strRef>
                </c:cat>
                <c:val>
                  <c:numRef>
                    <c:extLst>
                      <c:ext uri="{02D57815-91ED-43cb-92C2-25804820EDAC}">
                        <c15:formulaRef>
                          <c15:sqref>'Kouluterveyskyselyn aikasarjat '!$D$2:$D$5</c15:sqref>
                        </c15:formulaRef>
                      </c:ext>
                    </c:extLst>
                    <c:numCache>
                      <c:formatCode>General</c:formatCode>
                      <c:ptCount val="4"/>
                    </c:numCache>
                  </c:numRef>
                </c:val>
                <c:extLst>
                  <c:ext xmlns:c16="http://schemas.microsoft.com/office/drawing/2014/chart" uri="{C3380CC4-5D6E-409C-BE32-E72D297353CC}">
                    <c16:uniqueId val="{00000002-39C4-4F51-9EBB-719654BE8505}"/>
                  </c:ext>
                </c:extLst>
              </c15:ser>
            </c15:filteredBarSeries>
          </c:ext>
        </c:extLst>
      </c:barChart>
      <c:catAx>
        <c:axId val="209470489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25179871"/>
        <c:crosses val="autoZero"/>
        <c:auto val="1"/>
        <c:lblAlgn val="ctr"/>
        <c:lblOffset val="100"/>
        <c:noMultiLvlLbl val="0"/>
      </c:catAx>
      <c:valAx>
        <c:axId val="25179871"/>
        <c:scaling>
          <c:orientation val="minMax"/>
        </c:scaling>
        <c:delete val="0"/>
        <c:axPos val="b"/>
        <c:majorGridlines>
          <c:spPr>
            <a:ln w="9525" cap="flat" cmpd="sng" algn="ctr">
              <a:solidFill>
                <a:schemeClr val="tx1">
                  <a:lumMod val="15000"/>
                  <a:lumOff val="85000"/>
                </a:schemeClr>
              </a:solidFill>
              <a:round/>
            </a:ln>
            <a:effectLst/>
          </c:spPr>
        </c:majorGridlines>
        <c:numFmt formatCode="#\ ##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209470489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sz="1800" b="0" i="0" baseline="0">
                <a:effectLst/>
              </a:rPr>
              <a:t>Ei ole saanut tukea ja apua hyvinvointiin koulukuraattorilta lukuvuoden aikana, vaikka olisi tarvinnut, % eri kouluasteet, PSHVA, v. 2023</a:t>
            </a:r>
            <a:endParaRPr lang="fi-FI">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bar"/>
        <c:grouping val="clustered"/>
        <c:varyColors val="0"/>
        <c:ser>
          <c:idx val="0"/>
          <c:order val="0"/>
          <c:tx>
            <c:strRef>
              <c:f>SOTKAnet!$B$2</c:f>
              <c:strCache>
                <c:ptCount val="1"/>
                <c:pt idx="0">
                  <c:v>miehet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SOTKAnet!$A$3:$A$5</c:f>
              <c:strCache>
                <c:ptCount val="3"/>
                <c:pt idx="0">
                  <c:v> 8. ja 9. luokan oppilaista</c:v>
                </c:pt>
                <c:pt idx="1">
                  <c:v>ammatillisen oppilaitoksen 1. ja 2. vuoden opiskelijoista</c:v>
                </c:pt>
                <c:pt idx="2">
                  <c:v>lukion 1. ja 2. vuoden opiskelijoista</c:v>
                </c:pt>
              </c:strCache>
            </c:strRef>
          </c:cat>
          <c:val>
            <c:numRef>
              <c:f>SOTKAnet!$B$3:$B$5</c:f>
              <c:numCache>
                <c:formatCode>General</c:formatCode>
                <c:ptCount val="3"/>
                <c:pt idx="0">
                  <c:v>14.8</c:v>
                </c:pt>
                <c:pt idx="1">
                  <c:v>12.6</c:v>
                </c:pt>
                <c:pt idx="2">
                  <c:v>21.6</c:v>
                </c:pt>
              </c:numCache>
            </c:numRef>
          </c:val>
          <c:extLst>
            <c:ext xmlns:c16="http://schemas.microsoft.com/office/drawing/2014/chart" uri="{C3380CC4-5D6E-409C-BE32-E72D297353CC}">
              <c16:uniqueId val="{00000000-B574-41D0-9A26-980BC68F60CD}"/>
            </c:ext>
          </c:extLst>
        </c:ser>
        <c:ser>
          <c:idx val="1"/>
          <c:order val="1"/>
          <c:tx>
            <c:strRef>
              <c:f>SOTKAnet!$C$2</c:f>
              <c:strCache>
                <c:ptCount val="1"/>
                <c:pt idx="0">
                  <c:v>naiset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SOTKAnet!$A$3:$A$5</c:f>
              <c:strCache>
                <c:ptCount val="3"/>
                <c:pt idx="0">
                  <c:v> 8. ja 9. luokan oppilaista</c:v>
                </c:pt>
                <c:pt idx="1">
                  <c:v>ammatillisen oppilaitoksen 1. ja 2. vuoden opiskelijoista</c:v>
                </c:pt>
                <c:pt idx="2">
                  <c:v>lukion 1. ja 2. vuoden opiskelijoista</c:v>
                </c:pt>
              </c:strCache>
            </c:strRef>
          </c:cat>
          <c:val>
            <c:numRef>
              <c:f>SOTKAnet!$C$3:$C$5</c:f>
              <c:numCache>
                <c:formatCode>General</c:formatCode>
                <c:ptCount val="3"/>
                <c:pt idx="0">
                  <c:v>33.9</c:v>
                </c:pt>
                <c:pt idx="1">
                  <c:v>24.7</c:v>
                </c:pt>
                <c:pt idx="2">
                  <c:v>30.3</c:v>
                </c:pt>
              </c:numCache>
            </c:numRef>
          </c:val>
          <c:extLst>
            <c:ext xmlns:c16="http://schemas.microsoft.com/office/drawing/2014/chart" uri="{C3380CC4-5D6E-409C-BE32-E72D297353CC}">
              <c16:uniqueId val="{00000001-B574-41D0-9A26-980BC68F60CD}"/>
            </c:ext>
          </c:extLst>
        </c:ser>
        <c:ser>
          <c:idx val="2"/>
          <c:order val="2"/>
          <c:tx>
            <c:strRef>
              <c:f>SOTKAnet!$D$2</c:f>
              <c:strCache>
                <c:ptCount val="1"/>
                <c:pt idx="0">
                  <c:v>yhteensä</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SOTKAnet!$A$3:$A$5</c:f>
              <c:strCache>
                <c:ptCount val="3"/>
                <c:pt idx="0">
                  <c:v> 8. ja 9. luokan oppilaista</c:v>
                </c:pt>
                <c:pt idx="1">
                  <c:v>ammatillisen oppilaitoksen 1. ja 2. vuoden opiskelijoista</c:v>
                </c:pt>
                <c:pt idx="2">
                  <c:v>lukion 1. ja 2. vuoden opiskelijoista</c:v>
                </c:pt>
              </c:strCache>
            </c:strRef>
          </c:cat>
          <c:val>
            <c:numRef>
              <c:f>SOTKAnet!$D$3:$D$5</c:f>
              <c:numCache>
                <c:formatCode>General</c:formatCode>
                <c:ptCount val="3"/>
                <c:pt idx="0">
                  <c:v>26.9</c:v>
                </c:pt>
                <c:pt idx="1">
                  <c:v>18</c:v>
                </c:pt>
                <c:pt idx="2">
                  <c:v>28.1</c:v>
                </c:pt>
              </c:numCache>
            </c:numRef>
          </c:val>
          <c:extLst>
            <c:ext xmlns:c16="http://schemas.microsoft.com/office/drawing/2014/chart" uri="{C3380CC4-5D6E-409C-BE32-E72D297353CC}">
              <c16:uniqueId val="{00000002-B574-41D0-9A26-980BC68F60CD}"/>
            </c:ext>
          </c:extLst>
        </c:ser>
        <c:dLbls>
          <c:dLblPos val="outEnd"/>
          <c:showLegendKey val="0"/>
          <c:showVal val="1"/>
          <c:showCatName val="0"/>
          <c:showSerName val="0"/>
          <c:showPercent val="0"/>
          <c:showBubbleSize val="0"/>
        </c:dLbls>
        <c:gapWidth val="182"/>
        <c:axId val="1140448191"/>
        <c:axId val="1410791839"/>
      </c:barChart>
      <c:catAx>
        <c:axId val="114044819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1410791839"/>
        <c:crosses val="autoZero"/>
        <c:auto val="1"/>
        <c:lblAlgn val="ctr"/>
        <c:lblOffset val="100"/>
        <c:noMultiLvlLbl val="0"/>
      </c:catAx>
      <c:valAx>
        <c:axId val="1410791839"/>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14044819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Ei ole päässyt koulukuraattorille yrittämisestä huolimatta lukuvuoden aikana, % käyntiä tarvinneista 8. ja 9. luokan oppilaista</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tx>
            <c:strRef>
              <c:f>SOTKAnet!$B$2</c:f>
              <c:strCache>
                <c:ptCount val="1"/>
                <c:pt idx="0">
                  <c:v>2019</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SOTKAnet!$A$3:$A$10</c:f>
              <c:strCache>
                <c:ptCount val="8"/>
                <c:pt idx="0">
                  <c:v>Etelä-Savon hyvinvointialue</c:v>
                </c:pt>
                <c:pt idx="1">
                  <c:v>Keski-Suomen hyvinvointialue</c:v>
                </c:pt>
                <c:pt idx="2">
                  <c:v>Pohjois-Pohjanmaan hyvinvointialue</c:v>
                </c:pt>
                <c:pt idx="3">
                  <c:v>Pohjois-Savon hyvinvointialue</c:v>
                </c:pt>
                <c:pt idx="4">
                  <c:v>Koko maa</c:v>
                </c:pt>
                <c:pt idx="5">
                  <c:v>Pohjois-Karjalan hyvinvointialue</c:v>
                </c:pt>
                <c:pt idx="6">
                  <c:v>Pirkanmaan hyvinvointialue</c:v>
                </c:pt>
                <c:pt idx="7">
                  <c:v>Kainuun hyvinvointialue</c:v>
                </c:pt>
              </c:strCache>
            </c:strRef>
          </c:cat>
          <c:val>
            <c:numRef>
              <c:f>SOTKAnet!$B$3:$B$10</c:f>
              <c:numCache>
                <c:formatCode>General</c:formatCode>
                <c:ptCount val="8"/>
                <c:pt idx="0">
                  <c:v>6.8</c:v>
                </c:pt>
                <c:pt idx="1">
                  <c:v>10</c:v>
                </c:pt>
                <c:pt idx="2">
                  <c:v>7.9</c:v>
                </c:pt>
                <c:pt idx="3">
                  <c:v>7.6</c:v>
                </c:pt>
                <c:pt idx="4">
                  <c:v>8</c:v>
                </c:pt>
                <c:pt idx="5">
                  <c:v>10.9</c:v>
                </c:pt>
                <c:pt idx="6">
                  <c:v>7.5</c:v>
                </c:pt>
                <c:pt idx="7">
                  <c:v>6</c:v>
                </c:pt>
              </c:numCache>
            </c:numRef>
          </c:val>
          <c:extLst>
            <c:ext xmlns:c16="http://schemas.microsoft.com/office/drawing/2014/chart" uri="{C3380CC4-5D6E-409C-BE32-E72D297353CC}">
              <c16:uniqueId val="{00000000-3EBE-4372-BB44-C9BC0699E069}"/>
            </c:ext>
          </c:extLst>
        </c:ser>
        <c:ser>
          <c:idx val="1"/>
          <c:order val="1"/>
          <c:tx>
            <c:strRef>
              <c:f>SOTKAnet!$C$2</c:f>
              <c:strCache>
                <c:ptCount val="1"/>
                <c:pt idx="0">
                  <c:v>2021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SOTKAnet!$A$3:$A$10</c:f>
              <c:strCache>
                <c:ptCount val="8"/>
                <c:pt idx="0">
                  <c:v>Etelä-Savon hyvinvointialue</c:v>
                </c:pt>
                <c:pt idx="1">
                  <c:v>Keski-Suomen hyvinvointialue</c:v>
                </c:pt>
                <c:pt idx="2">
                  <c:v>Pohjois-Pohjanmaan hyvinvointialue</c:v>
                </c:pt>
                <c:pt idx="3">
                  <c:v>Pohjois-Savon hyvinvointialue</c:v>
                </c:pt>
                <c:pt idx="4">
                  <c:v>Koko maa</c:v>
                </c:pt>
                <c:pt idx="5">
                  <c:v>Pohjois-Karjalan hyvinvointialue</c:v>
                </c:pt>
                <c:pt idx="6">
                  <c:v>Pirkanmaan hyvinvointialue</c:v>
                </c:pt>
                <c:pt idx="7">
                  <c:v>Kainuun hyvinvointialue</c:v>
                </c:pt>
              </c:strCache>
            </c:strRef>
          </c:cat>
          <c:val>
            <c:numRef>
              <c:f>SOTKAnet!$C$3:$C$10</c:f>
              <c:numCache>
                <c:formatCode>General</c:formatCode>
                <c:ptCount val="8"/>
                <c:pt idx="0">
                  <c:v>6.8</c:v>
                </c:pt>
                <c:pt idx="1">
                  <c:v>13.5</c:v>
                </c:pt>
                <c:pt idx="2">
                  <c:v>9.4</c:v>
                </c:pt>
                <c:pt idx="3">
                  <c:v>9.8000000000000007</c:v>
                </c:pt>
                <c:pt idx="4">
                  <c:v>9.5</c:v>
                </c:pt>
                <c:pt idx="5">
                  <c:v>9.1</c:v>
                </c:pt>
                <c:pt idx="6">
                  <c:v>9.1999999999999993</c:v>
                </c:pt>
                <c:pt idx="7">
                  <c:v>9.8000000000000007</c:v>
                </c:pt>
              </c:numCache>
            </c:numRef>
          </c:val>
          <c:extLst>
            <c:ext xmlns:c16="http://schemas.microsoft.com/office/drawing/2014/chart" uri="{C3380CC4-5D6E-409C-BE32-E72D297353CC}">
              <c16:uniqueId val="{00000001-3EBE-4372-BB44-C9BC0699E069}"/>
            </c:ext>
          </c:extLst>
        </c:ser>
        <c:ser>
          <c:idx val="2"/>
          <c:order val="2"/>
          <c:tx>
            <c:strRef>
              <c:f>SOTKAnet!$D$2</c:f>
              <c:strCache>
                <c:ptCount val="1"/>
                <c:pt idx="0">
                  <c:v>2023</c:v>
                </c:pt>
              </c:strCache>
            </c:strRef>
          </c:tx>
          <c:spPr>
            <a:solidFill>
              <a:schemeClr val="accent3"/>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00B050"/>
                      </a:solidFill>
                      <a:latin typeface="+mn-lt"/>
                      <a:ea typeface="+mn-ea"/>
                      <a:cs typeface="+mn-cs"/>
                    </a:defRPr>
                  </a:pPr>
                  <a:endParaRPr lang="fi-FI"/>
                </a:p>
              </c:txPr>
              <c:dLblPos val="outEnd"/>
              <c:showLegendKey val="0"/>
              <c:showVal val="1"/>
              <c:showCatName val="0"/>
              <c:showSerName val="0"/>
              <c:showPercent val="0"/>
              <c:showBubbleSize val="0"/>
              <c:extLst>
                <c:ext xmlns:c16="http://schemas.microsoft.com/office/drawing/2014/chart" uri="{C3380CC4-5D6E-409C-BE32-E72D297353CC}">
                  <c16:uniqueId val="{00000004-3EBE-4372-BB44-C9BC0699E069}"/>
                </c:ext>
              </c:extLst>
            </c:dLbl>
            <c:dLbl>
              <c:idx val="7"/>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FF0000"/>
                      </a:solidFill>
                      <a:latin typeface="+mn-lt"/>
                      <a:ea typeface="+mn-ea"/>
                      <a:cs typeface="+mn-cs"/>
                    </a:defRPr>
                  </a:pPr>
                  <a:endParaRPr lang="fi-FI"/>
                </a:p>
              </c:txPr>
              <c:dLblPos val="outEnd"/>
              <c:showLegendKey val="0"/>
              <c:showVal val="1"/>
              <c:showCatName val="0"/>
              <c:showSerName val="0"/>
              <c:showPercent val="0"/>
              <c:showBubbleSize val="0"/>
              <c:extLst>
                <c:ext xmlns:c16="http://schemas.microsoft.com/office/drawing/2014/chart" uri="{C3380CC4-5D6E-409C-BE32-E72D297353CC}">
                  <c16:uniqueId val="{00000003-3EBE-4372-BB44-C9BC0699E06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SOTKAnet!$A$3:$A$10</c:f>
              <c:strCache>
                <c:ptCount val="8"/>
                <c:pt idx="0">
                  <c:v>Etelä-Savon hyvinvointialue</c:v>
                </c:pt>
                <c:pt idx="1">
                  <c:v>Keski-Suomen hyvinvointialue</c:v>
                </c:pt>
                <c:pt idx="2">
                  <c:v>Pohjois-Pohjanmaan hyvinvointialue</c:v>
                </c:pt>
                <c:pt idx="3">
                  <c:v>Pohjois-Savon hyvinvointialue</c:v>
                </c:pt>
                <c:pt idx="4">
                  <c:v>Koko maa</c:v>
                </c:pt>
                <c:pt idx="5">
                  <c:v>Pohjois-Karjalan hyvinvointialue</c:v>
                </c:pt>
                <c:pt idx="6">
                  <c:v>Pirkanmaan hyvinvointialue</c:v>
                </c:pt>
                <c:pt idx="7">
                  <c:v>Kainuun hyvinvointialue</c:v>
                </c:pt>
              </c:strCache>
            </c:strRef>
          </c:cat>
          <c:val>
            <c:numRef>
              <c:f>SOTKAnet!$D$3:$D$10</c:f>
              <c:numCache>
                <c:formatCode>General</c:formatCode>
                <c:ptCount val="8"/>
                <c:pt idx="0">
                  <c:v>5.8</c:v>
                </c:pt>
                <c:pt idx="1">
                  <c:v>9.4</c:v>
                </c:pt>
                <c:pt idx="2">
                  <c:v>9.6999999999999993</c:v>
                </c:pt>
                <c:pt idx="3">
                  <c:v>9.6999999999999993</c:v>
                </c:pt>
                <c:pt idx="4">
                  <c:v>10.4</c:v>
                </c:pt>
                <c:pt idx="5">
                  <c:v>10.4</c:v>
                </c:pt>
                <c:pt idx="6">
                  <c:v>10.5</c:v>
                </c:pt>
                <c:pt idx="7">
                  <c:v>13.6</c:v>
                </c:pt>
              </c:numCache>
            </c:numRef>
          </c:val>
          <c:extLst>
            <c:ext xmlns:c16="http://schemas.microsoft.com/office/drawing/2014/chart" uri="{C3380CC4-5D6E-409C-BE32-E72D297353CC}">
              <c16:uniqueId val="{00000002-3EBE-4372-BB44-C9BC0699E069}"/>
            </c:ext>
          </c:extLst>
        </c:ser>
        <c:dLbls>
          <c:dLblPos val="outEnd"/>
          <c:showLegendKey val="0"/>
          <c:showVal val="1"/>
          <c:showCatName val="0"/>
          <c:showSerName val="0"/>
          <c:showPercent val="0"/>
          <c:showBubbleSize val="0"/>
        </c:dLbls>
        <c:gapWidth val="219"/>
        <c:overlap val="-27"/>
        <c:axId val="1354686271"/>
        <c:axId val="1141721727"/>
      </c:barChart>
      <c:catAx>
        <c:axId val="13546862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1141721727"/>
        <c:crosses val="autoZero"/>
        <c:auto val="1"/>
        <c:lblAlgn val="ctr"/>
        <c:lblOffset val="100"/>
        <c:noMultiLvlLbl val="0"/>
      </c:catAx>
      <c:valAx>
        <c:axId val="114172172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35468627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Ei ole päässyt koulukuraattorille yrittämisestä huolimatta lukuvuoden aikana, % käyntiä tarvinneista 8. ja 9. luokan oppilaista, PSHVA</a:t>
            </a:r>
          </a:p>
        </c:rich>
      </c:tx>
      <c:layout>
        <c:manualLayout>
          <c:xMode val="edge"/>
          <c:yMode val="edge"/>
          <c:x val="0.15861111111111112"/>
          <c:y val="4.161849710982659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lineChart>
        <c:grouping val="standard"/>
        <c:varyColors val="0"/>
        <c:ser>
          <c:idx val="0"/>
          <c:order val="0"/>
          <c:tx>
            <c:strRef>
              <c:f>SOTKAnet!$B$3</c:f>
              <c:strCache>
                <c:ptCount val="1"/>
                <c:pt idx="0">
                  <c:v>miehet</c:v>
                </c:pt>
              </c:strCache>
            </c:strRef>
          </c:tx>
          <c:spPr>
            <a:ln w="28575" cap="rnd">
              <a:solidFill>
                <a:schemeClr val="accent1"/>
              </a:solidFill>
              <a:round/>
            </a:ln>
            <a:effectLst/>
          </c:spPr>
          <c:marker>
            <c:symbol val="none"/>
          </c:marker>
          <c:dLbls>
            <c:dLbl>
              <c:idx val="0"/>
              <c:layout>
                <c:manualLayout>
                  <c:x val="-7.5506999125109386E-2"/>
                  <c:y val="-5.776887715625142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B6D-4C81-BEFB-78515924AB3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SOTKAnet!$C$2:$E$2</c:f>
              <c:strCache>
                <c:ptCount val="3"/>
                <c:pt idx="0">
                  <c:v>2019</c:v>
                </c:pt>
                <c:pt idx="1">
                  <c:v>2021</c:v>
                </c:pt>
                <c:pt idx="2">
                  <c:v>2023</c:v>
                </c:pt>
              </c:strCache>
            </c:strRef>
          </c:cat>
          <c:val>
            <c:numRef>
              <c:f>SOTKAnet!$C$3:$E$3</c:f>
              <c:numCache>
                <c:formatCode>General</c:formatCode>
                <c:ptCount val="3"/>
                <c:pt idx="0">
                  <c:v>7.6</c:v>
                </c:pt>
                <c:pt idx="1">
                  <c:v>10.199999999999999</c:v>
                </c:pt>
                <c:pt idx="2">
                  <c:v>10.7</c:v>
                </c:pt>
              </c:numCache>
            </c:numRef>
          </c:val>
          <c:smooth val="0"/>
          <c:extLst>
            <c:ext xmlns:c16="http://schemas.microsoft.com/office/drawing/2014/chart" uri="{C3380CC4-5D6E-409C-BE32-E72D297353CC}">
              <c16:uniqueId val="{00000001-3B6D-4C81-BEFB-78515924AB37}"/>
            </c:ext>
          </c:extLst>
        </c:ser>
        <c:ser>
          <c:idx val="1"/>
          <c:order val="1"/>
          <c:tx>
            <c:strRef>
              <c:f>SOTKAnet!$B$4</c:f>
              <c:strCache>
                <c:ptCount val="1"/>
                <c:pt idx="0">
                  <c:v>naiset</c:v>
                </c:pt>
              </c:strCache>
            </c:strRef>
          </c:tx>
          <c:spPr>
            <a:ln w="28575" cap="rnd">
              <a:solidFill>
                <a:schemeClr val="accent2"/>
              </a:solidFill>
              <a:round/>
            </a:ln>
            <a:effectLst/>
          </c:spPr>
          <c:marker>
            <c:symbol val="none"/>
          </c:marker>
          <c:dLbls>
            <c:dLbl>
              <c:idx val="0"/>
              <c:layout>
                <c:manualLayout>
                  <c:x val="-2.2729221347331609E-2"/>
                  <c:y val="7.633516908652314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B6D-4C81-BEFB-78515924AB37}"/>
                </c:ext>
              </c:extLst>
            </c:dLbl>
            <c:dLbl>
              <c:idx val="1"/>
              <c:layout>
                <c:manualLayout>
                  <c:x val="1.8937445319335083E-2"/>
                  <c:y val="5.321378180328614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B6D-4C81-BEFB-78515924AB37}"/>
                </c:ext>
              </c:extLst>
            </c:dLbl>
            <c:dLbl>
              <c:idx val="2"/>
              <c:layout>
                <c:manualLayout>
                  <c:x val="2.1715223097112758E-2"/>
                  <c:y val="-2.539893495971963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B6D-4C81-BEFB-78515924AB3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SOTKAnet!$C$2:$E$2</c:f>
              <c:strCache>
                <c:ptCount val="3"/>
                <c:pt idx="0">
                  <c:v>2019</c:v>
                </c:pt>
                <c:pt idx="1">
                  <c:v>2021</c:v>
                </c:pt>
                <c:pt idx="2">
                  <c:v>2023</c:v>
                </c:pt>
              </c:strCache>
            </c:strRef>
          </c:cat>
          <c:val>
            <c:numRef>
              <c:f>SOTKAnet!$C$4:$E$4</c:f>
              <c:numCache>
                <c:formatCode>General</c:formatCode>
                <c:ptCount val="3"/>
                <c:pt idx="0">
                  <c:v>7.4</c:v>
                </c:pt>
                <c:pt idx="1">
                  <c:v>9.6999999999999993</c:v>
                </c:pt>
                <c:pt idx="2">
                  <c:v>9.3000000000000007</c:v>
                </c:pt>
              </c:numCache>
            </c:numRef>
          </c:val>
          <c:smooth val="0"/>
          <c:extLst>
            <c:ext xmlns:c16="http://schemas.microsoft.com/office/drawing/2014/chart" uri="{C3380CC4-5D6E-409C-BE32-E72D297353CC}">
              <c16:uniqueId val="{00000005-3B6D-4C81-BEFB-78515924AB37}"/>
            </c:ext>
          </c:extLst>
        </c:ser>
        <c:ser>
          <c:idx val="2"/>
          <c:order val="2"/>
          <c:tx>
            <c:strRef>
              <c:f>SOTKAnet!$B$5</c:f>
              <c:strCache>
                <c:ptCount val="1"/>
                <c:pt idx="0">
                  <c:v>yhteensä</c:v>
                </c:pt>
              </c:strCache>
            </c:strRef>
          </c:tx>
          <c:spPr>
            <a:ln w="28575" cap="rnd">
              <a:solidFill>
                <a:schemeClr val="accent3"/>
              </a:solidFill>
              <a:round/>
            </a:ln>
            <a:effectLst/>
          </c:spPr>
          <c:marker>
            <c:symbol val="none"/>
          </c:marker>
          <c:dLbls>
            <c:dLbl>
              <c:idx val="0"/>
              <c:layout>
                <c:manualLayout>
                  <c:x val="-6.9951443569553837E-2"/>
                  <c:y val="8.095944654317045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B6D-4C81-BEFB-78515924AB37}"/>
                </c:ext>
              </c:extLst>
            </c:dLbl>
            <c:dLbl>
              <c:idx val="1"/>
              <c:layout>
                <c:manualLayout>
                  <c:x val="-4.7729221347331686E-2"/>
                  <c:y val="7.633516908652314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B6D-4C81-BEFB-78515924AB37}"/>
                </c:ext>
              </c:extLst>
            </c:dLbl>
            <c:dLbl>
              <c:idx val="2"/>
              <c:layout>
                <c:manualLayout>
                  <c:x val="-1.9951443569553907E-2"/>
                  <c:y val="8.558372399981793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3B6D-4C81-BEFB-78515924AB3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SOTKAnet!$C$2:$E$2</c:f>
              <c:strCache>
                <c:ptCount val="3"/>
                <c:pt idx="0">
                  <c:v>2019</c:v>
                </c:pt>
                <c:pt idx="1">
                  <c:v>2021</c:v>
                </c:pt>
                <c:pt idx="2">
                  <c:v>2023</c:v>
                </c:pt>
              </c:strCache>
            </c:strRef>
          </c:cat>
          <c:val>
            <c:numRef>
              <c:f>SOTKAnet!$C$5:$E$5</c:f>
              <c:numCache>
                <c:formatCode>General</c:formatCode>
                <c:ptCount val="3"/>
                <c:pt idx="0">
                  <c:v>7.6</c:v>
                </c:pt>
                <c:pt idx="1">
                  <c:v>9.8000000000000007</c:v>
                </c:pt>
                <c:pt idx="2">
                  <c:v>9.6999999999999993</c:v>
                </c:pt>
              </c:numCache>
            </c:numRef>
          </c:val>
          <c:smooth val="0"/>
          <c:extLst>
            <c:ext xmlns:c16="http://schemas.microsoft.com/office/drawing/2014/chart" uri="{C3380CC4-5D6E-409C-BE32-E72D297353CC}">
              <c16:uniqueId val="{00000009-3B6D-4C81-BEFB-78515924AB37}"/>
            </c:ext>
          </c:extLst>
        </c:ser>
        <c:dLbls>
          <c:dLblPos val="t"/>
          <c:showLegendKey val="0"/>
          <c:showVal val="1"/>
          <c:showCatName val="0"/>
          <c:showSerName val="0"/>
          <c:showPercent val="0"/>
          <c:showBubbleSize val="0"/>
        </c:dLbls>
        <c:smooth val="0"/>
        <c:axId val="573573199"/>
        <c:axId val="287571039"/>
      </c:lineChart>
      <c:catAx>
        <c:axId val="5735731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287571039"/>
        <c:crosses val="autoZero"/>
        <c:auto val="1"/>
        <c:lblAlgn val="ctr"/>
        <c:lblOffset val="100"/>
        <c:noMultiLvlLbl val="0"/>
      </c:catAx>
      <c:valAx>
        <c:axId val="28757103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7357319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Ei ole päässyt koulukuraattorille yrittämisestä huolimatta lukuvuoden aikana, % käyntiä tarvinneista 8. ja 9. luokan oppilaista (id:4805)</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tx>
            <c:strRef>
              <c:f>SOTKAnet!$B$2</c:f>
              <c:strCache>
                <c:ptCount val="1"/>
                <c:pt idx="0">
                  <c:v>2021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SOTKAnet!$A$3:$A$7</c:f>
              <c:strCache>
                <c:ptCount val="5"/>
                <c:pt idx="0">
                  <c:v>Pohjois-Savo</c:v>
                </c:pt>
                <c:pt idx="1">
                  <c:v>Kuopio</c:v>
                </c:pt>
                <c:pt idx="2">
                  <c:v>Koko maa</c:v>
                </c:pt>
                <c:pt idx="3">
                  <c:v>Siilinjärvi</c:v>
                </c:pt>
                <c:pt idx="4">
                  <c:v>Iisalmi</c:v>
                </c:pt>
              </c:strCache>
            </c:strRef>
          </c:cat>
          <c:val>
            <c:numRef>
              <c:f>SOTKAnet!$B$3:$B$7</c:f>
              <c:numCache>
                <c:formatCode>General</c:formatCode>
                <c:ptCount val="5"/>
                <c:pt idx="0">
                  <c:v>9.8000000000000007</c:v>
                </c:pt>
                <c:pt idx="1">
                  <c:v>11.5</c:v>
                </c:pt>
                <c:pt idx="2">
                  <c:v>9.5</c:v>
                </c:pt>
                <c:pt idx="3">
                  <c:v>15.8</c:v>
                </c:pt>
                <c:pt idx="4">
                  <c:v>0</c:v>
                </c:pt>
              </c:numCache>
            </c:numRef>
          </c:val>
          <c:extLst>
            <c:ext xmlns:c16="http://schemas.microsoft.com/office/drawing/2014/chart" uri="{C3380CC4-5D6E-409C-BE32-E72D297353CC}">
              <c16:uniqueId val="{00000000-9B9C-4AB3-B382-BBECEF51EDCA}"/>
            </c:ext>
          </c:extLst>
        </c:ser>
        <c:ser>
          <c:idx val="1"/>
          <c:order val="1"/>
          <c:tx>
            <c:strRef>
              <c:f>SOTKAnet!$C$2</c:f>
              <c:strCache>
                <c:ptCount val="1"/>
                <c:pt idx="0">
                  <c:v>2023</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SOTKAnet!$A$3:$A$7</c:f>
              <c:strCache>
                <c:ptCount val="5"/>
                <c:pt idx="0">
                  <c:v>Pohjois-Savo</c:v>
                </c:pt>
                <c:pt idx="1">
                  <c:v>Kuopio</c:v>
                </c:pt>
                <c:pt idx="2">
                  <c:v>Koko maa</c:v>
                </c:pt>
                <c:pt idx="3">
                  <c:v>Siilinjärvi</c:v>
                </c:pt>
                <c:pt idx="4">
                  <c:v>Iisalmi</c:v>
                </c:pt>
              </c:strCache>
            </c:strRef>
          </c:cat>
          <c:val>
            <c:numRef>
              <c:f>SOTKAnet!$C$3:$C$7</c:f>
              <c:numCache>
                <c:formatCode>General</c:formatCode>
                <c:ptCount val="5"/>
                <c:pt idx="0">
                  <c:v>9.6999999999999993</c:v>
                </c:pt>
                <c:pt idx="1">
                  <c:v>10.1</c:v>
                </c:pt>
                <c:pt idx="2">
                  <c:v>10.4</c:v>
                </c:pt>
                <c:pt idx="3">
                  <c:v>10.9</c:v>
                </c:pt>
                <c:pt idx="4">
                  <c:v>12.5</c:v>
                </c:pt>
              </c:numCache>
            </c:numRef>
          </c:val>
          <c:extLst>
            <c:ext xmlns:c16="http://schemas.microsoft.com/office/drawing/2014/chart" uri="{C3380CC4-5D6E-409C-BE32-E72D297353CC}">
              <c16:uniqueId val="{00000001-9B9C-4AB3-B382-BBECEF51EDCA}"/>
            </c:ext>
          </c:extLst>
        </c:ser>
        <c:dLbls>
          <c:dLblPos val="outEnd"/>
          <c:showLegendKey val="0"/>
          <c:showVal val="1"/>
          <c:showCatName val="0"/>
          <c:showSerName val="0"/>
          <c:showPercent val="0"/>
          <c:showBubbleSize val="0"/>
        </c:dLbls>
        <c:gapWidth val="219"/>
        <c:overlap val="-27"/>
        <c:axId val="1859528367"/>
        <c:axId val="1618772479"/>
      </c:barChart>
      <c:catAx>
        <c:axId val="18595283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1618772479"/>
        <c:crosses val="autoZero"/>
        <c:auto val="1"/>
        <c:lblAlgn val="ctr"/>
        <c:lblOffset val="100"/>
        <c:noMultiLvlLbl val="0"/>
      </c:catAx>
      <c:valAx>
        <c:axId val="161877247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85952836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Ei ole päässyt koulukuraattorille yrittämisestä huolimatta lukuvuoden aikana, % käyntiä tarvinneista, </a:t>
            </a:r>
            <a:r>
              <a:rPr lang="fi-FI" baseline="0"/>
              <a:t>eri kouluasteet, PSHVA, v. 2023</a:t>
            </a:r>
            <a:endParaRPr lang="fi-FI"/>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bar"/>
        <c:grouping val="clustered"/>
        <c:varyColors val="0"/>
        <c:ser>
          <c:idx val="0"/>
          <c:order val="0"/>
          <c:tx>
            <c:strRef>
              <c:f>SOTKAnet!$B$2</c:f>
              <c:strCache>
                <c:ptCount val="1"/>
                <c:pt idx="0">
                  <c:v>miehet</c:v>
                </c:pt>
              </c:strCache>
            </c:strRef>
          </c:tx>
          <c:spPr>
            <a:solidFill>
              <a:schemeClr val="accent1"/>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4-B8A1-4A79-9DFB-69131E5385D3}"/>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SOTKAnet!$A$3:$A$5</c:f>
              <c:strCache>
                <c:ptCount val="3"/>
                <c:pt idx="0">
                  <c:v>8. ja 9. luokan oppilaista</c:v>
                </c:pt>
                <c:pt idx="1">
                  <c:v>Ammatillisen oppilaitoksen 1. ja 2. vuoden opiskelijoista</c:v>
                </c:pt>
                <c:pt idx="2">
                  <c:v>Lukion 1. ja 2. vuoden opiskelijoista</c:v>
                </c:pt>
              </c:strCache>
            </c:strRef>
          </c:cat>
          <c:val>
            <c:numRef>
              <c:f>SOTKAnet!$B$3:$B$5</c:f>
              <c:numCache>
                <c:formatCode>General</c:formatCode>
                <c:ptCount val="3"/>
                <c:pt idx="0">
                  <c:v>10.7</c:v>
                </c:pt>
                <c:pt idx="1">
                  <c:v>0</c:v>
                </c:pt>
                <c:pt idx="2">
                  <c:v>14.9</c:v>
                </c:pt>
              </c:numCache>
            </c:numRef>
          </c:val>
          <c:extLst>
            <c:ext xmlns:c16="http://schemas.microsoft.com/office/drawing/2014/chart" uri="{C3380CC4-5D6E-409C-BE32-E72D297353CC}">
              <c16:uniqueId val="{00000000-B8A1-4A79-9DFB-69131E5385D3}"/>
            </c:ext>
          </c:extLst>
        </c:ser>
        <c:ser>
          <c:idx val="1"/>
          <c:order val="1"/>
          <c:tx>
            <c:strRef>
              <c:f>SOTKAnet!$C$2</c:f>
              <c:strCache>
                <c:ptCount val="1"/>
                <c:pt idx="0">
                  <c:v>naiset</c:v>
                </c:pt>
              </c:strCache>
            </c:strRef>
          </c:tx>
          <c:spPr>
            <a:solidFill>
              <a:schemeClr val="accent2"/>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3-B8A1-4A79-9DFB-69131E5385D3}"/>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SOTKAnet!$A$3:$A$5</c:f>
              <c:strCache>
                <c:ptCount val="3"/>
                <c:pt idx="0">
                  <c:v>8. ja 9. luokan oppilaista</c:v>
                </c:pt>
                <c:pt idx="1">
                  <c:v>Ammatillisen oppilaitoksen 1. ja 2. vuoden opiskelijoista</c:v>
                </c:pt>
                <c:pt idx="2">
                  <c:v>Lukion 1. ja 2. vuoden opiskelijoista</c:v>
                </c:pt>
              </c:strCache>
            </c:strRef>
          </c:cat>
          <c:val>
            <c:numRef>
              <c:f>SOTKAnet!$C$3:$C$5</c:f>
              <c:numCache>
                <c:formatCode>General</c:formatCode>
                <c:ptCount val="3"/>
                <c:pt idx="0">
                  <c:v>9.3000000000000007</c:v>
                </c:pt>
                <c:pt idx="1">
                  <c:v>0</c:v>
                </c:pt>
                <c:pt idx="2">
                  <c:v>7.7</c:v>
                </c:pt>
              </c:numCache>
            </c:numRef>
          </c:val>
          <c:extLst>
            <c:ext xmlns:c16="http://schemas.microsoft.com/office/drawing/2014/chart" uri="{C3380CC4-5D6E-409C-BE32-E72D297353CC}">
              <c16:uniqueId val="{00000001-B8A1-4A79-9DFB-69131E5385D3}"/>
            </c:ext>
          </c:extLst>
        </c:ser>
        <c:ser>
          <c:idx val="2"/>
          <c:order val="2"/>
          <c:tx>
            <c:strRef>
              <c:f>SOTKAnet!$D$2</c:f>
              <c:strCache>
                <c:ptCount val="1"/>
                <c:pt idx="0">
                  <c:v>yhteensä</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SOTKAnet!$A$3:$A$5</c:f>
              <c:strCache>
                <c:ptCount val="3"/>
                <c:pt idx="0">
                  <c:v>8. ja 9. luokan oppilaista</c:v>
                </c:pt>
                <c:pt idx="1">
                  <c:v>Ammatillisen oppilaitoksen 1. ja 2. vuoden opiskelijoista</c:v>
                </c:pt>
                <c:pt idx="2">
                  <c:v>Lukion 1. ja 2. vuoden opiskelijoista</c:v>
                </c:pt>
              </c:strCache>
            </c:strRef>
          </c:cat>
          <c:val>
            <c:numRef>
              <c:f>SOTKAnet!$D$3:$D$5</c:f>
              <c:numCache>
                <c:formatCode>General</c:formatCode>
                <c:ptCount val="3"/>
                <c:pt idx="0">
                  <c:v>9.6999999999999993</c:v>
                </c:pt>
                <c:pt idx="1">
                  <c:v>5.7</c:v>
                </c:pt>
                <c:pt idx="2">
                  <c:v>9.1</c:v>
                </c:pt>
              </c:numCache>
            </c:numRef>
          </c:val>
          <c:extLst>
            <c:ext xmlns:c16="http://schemas.microsoft.com/office/drawing/2014/chart" uri="{C3380CC4-5D6E-409C-BE32-E72D297353CC}">
              <c16:uniqueId val="{00000002-B8A1-4A79-9DFB-69131E5385D3}"/>
            </c:ext>
          </c:extLst>
        </c:ser>
        <c:dLbls>
          <c:dLblPos val="outEnd"/>
          <c:showLegendKey val="0"/>
          <c:showVal val="1"/>
          <c:showCatName val="0"/>
          <c:showSerName val="0"/>
          <c:showPercent val="0"/>
          <c:showBubbleSize val="0"/>
        </c:dLbls>
        <c:gapWidth val="182"/>
        <c:axId val="838751632"/>
        <c:axId val="838355264"/>
      </c:barChart>
      <c:catAx>
        <c:axId val="83875163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838355264"/>
        <c:crosses val="autoZero"/>
        <c:auto val="1"/>
        <c:lblAlgn val="ctr"/>
        <c:lblOffset val="100"/>
        <c:noMultiLvlLbl val="0"/>
      </c:catAx>
      <c:valAx>
        <c:axId val="83835526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8387516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Ei ole saanut tukea ja apua hyvinvointiin kouluterveydenhoitajalta lukuvuoden aikana, vaikka olisi tarvinnut, % 8. ja 9. luokan oppilaista</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tx>
            <c:strRef>
              <c:f>SOTKAnet!$B$2</c:f>
              <c:strCache>
                <c:ptCount val="1"/>
                <c:pt idx="0">
                  <c:v>2019</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SOTKAnet!$A$3:$A$10</c:f>
              <c:strCache>
                <c:ptCount val="8"/>
                <c:pt idx="0">
                  <c:v>Pohjois-Savon hyvinvointialue</c:v>
                </c:pt>
                <c:pt idx="1">
                  <c:v>Pohjois-Pohjanmaan hyvinvointialue</c:v>
                </c:pt>
                <c:pt idx="2">
                  <c:v>Etelä-Savon hyvinvointialue</c:v>
                </c:pt>
                <c:pt idx="3">
                  <c:v>Kainuun hyvinvointialue</c:v>
                </c:pt>
                <c:pt idx="4">
                  <c:v>Pirkanmaan hyvinvointialue</c:v>
                </c:pt>
                <c:pt idx="5">
                  <c:v>Pohjois-Karjalan hyvinvointialue</c:v>
                </c:pt>
                <c:pt idx="6">
                  <c:v>Keski-Suomen hyvinvointialue</c:v>
                </c:pt>
                <c:pt idx="7">
                  <c:v>Koko maa</c:v>
                </c:pt>
              </c:strCache>
            </c:strRef>
          </c:cat>
          <c:val>
            <c:numRef>
              <c:f>SOTKAnet!$B$3:$B$10</c:f>
              <c:numCache>
                <c:formatCode>General</c:formatCode>
                <c:ptCount val="8"/>
                <c:pt idx="0">
                  <c:v>10</c:v>
                </c:pt>
                <c:pt idx="1">
                  <c:v>8.9</c:v>
                </c:pt>
                <c:pt idx="2">
                  <c:v>11.2</c:v>
                </c:pt>
                <c:pt idx="3">
                  <c:v>10.5</c:v>
                </c:pt>
                <c:pt idx="4">
                  <c:v>10.5</c:v>
                </c:pt>
                <c:pt idx="5">
                  <c:v>10.7</c:v>
                </c:pt>
                <c:pt idx="6">
                  <c:v>11.5</c:v>
                </c:pt>
                <c:pt idx="7">
                  <c:v>11.2</c:v>
                </c:pt>
              </c:numCache>
            </c:numRef>
          </c:val>
          <c:extLst>
            <c:ext xmlns:c16="http://schemas.microsoft.com/office/drawing/2014/chart" uri="{C3380CC4-5D6E-409C-BE32-E72D297353CC}">
              <c16:uniqueId val="{00000000-650B-438F-BD91-CCA9AF54AA44}"/>
            </c:ext>
          </c:extLst>
        </c:ser>
        <c:ser>
          <c:idx val="1"/>
          <c:order val="1"/>
          <c:tx>
            <c:strRef>
              <c:f>SOTKAnet!$C$2</c:f>
              <c:strCache>
                <c:ptCount val="1"/>
                <c:pt idx="0">
                  <c:v>2021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SOTKAnet!$A$3:$A$10</c:f>
              <c:strCache>
                <c:ptCount val="8"/>
                <c:pt idx="0">
                  <c:v>Pohjois-Savon hyvinvointialue</c:v>
                </c:pt>
                <c:pt idx="1">
                  <c:v>Pohjois-Pohjanmaan hyvinvointialue</c:v>
                </c:pt>
                <c:pt idx="2">
                  <c:v>Etelä-Savon hyvinvointialue</c:v>
                </c:pt>
                <c:pt idx="3">
                  <c:v>Kainuun hyvinvointialue</c:v>
                </c:pt>
                <c:pt idx="4">
                  <c:v>Pirkanmaan hyvinvointialue</c:v>
                </c:pt>
                <c:pt idx="5">
                  <c:v>Pohjois-Karjalan hyvinvointialue</c:v>
                </c:pt>
                <c:pt idx="6">
                  <c:v>Keski-Suomen hyvinvointialue</c:v>
                </c:pt>
                <c:pt idx="7">
                  <c:v>Koko maa</c:v>
                </c:pt>
              </c:strCache>
            </c:strRef>
          </c:cat>
          <c:val>
            <c:numRef>
              <c:f>SOTKAnet!$C$3:$C$10</c:f>
              <c:numCache>
                <c:formatCode>General</c:formatCode>
                <c:ptCount val="8"/>
                <c:pt idx="0">
                  <c:v>14.4</c:v>
                </c:pt>
                <c:pt idx="1">
                  <c:v>13.3</c:v>
                </c:pt>
                <c:pt idx="2">
                  <c:v>11.7</c:v>
                </c:pt>
                <c:pt idx="3">
                  <c:v>9.9</c:v>
                </c:pt>
                <c:pt idx="4">
                  <c:v>17.600000000000001</c:v>
                </c:pt>
                <c:pt idx="5">
                  <c:v>15.1</c:v>
                </c:pt>
                <c:pt idx="6">
                  <c:v>13.7</c:v>
                </c:pt>
                <c:pt idx="7">
                  <c:v>15.9</c:v>
                </c:pt>
              </c:numCache>
            </c:numRef>
          </c:val>
          <c:extLst>
            <c:ext xmlns:c16="http://schemas.microsoft.com/office/drawing/2014/chart" uri="{C3380CC4-5D6E-409C-BE32-E72D297353CC}">
              <c16:uniqueId val="{00000001-650B-438F-BD91-CCA9AF54AA44}"/>
            </c:ext>
          </c:extLst>
        </c:ser>
        <c:ser>
          <c:idx val="2"/>
          <c:order val="2"/>
          <c:tx>
            <c:strRef>
              <c:f>SOTKAnet!$D$2</c:f>
              <c:strCache>
                <c:ptCount val="1"/>
                <c:pt idx="0">
                  <c:v>2023</c:v>
                </c:pt>
              </c:strCache>
            </c:strRef>
          </c:tx>
          <c:spPr>
            <a:solidFill>
              <a:schemeClr val="accent3"/>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00B050"/>
                      </a:solidFill>
                      <a:latin typeface="+mn-lt"/>
                      <a:ea typeface="+mn-ea"/>
                      <a:cs typeface="+mn-cs"/>
                    </a:defRPr>
                  </a:pPr>
                  <a:endParaRPr lang="fi-FI"/>
                </a:p>
              </c:txPr>
              <c:dLblPos val="outEnd"/>
              <c:showLegendKey val="0"/>
              <c:showVal val="1"/>
              <c:showCatName val="0"/>
              <c:showSerName val="0"/>
              <c:showPercent val="0"/>
              <c:showBubbleSize val="0"/>
              <c:extLst>
                <c:ext xmlns:c16="http://schemas.microsoft.com/office/drawing/2014/chart" uri="{C3380CC4-5D6E-409C-BE32-E72D297353CC}">
                  <c16:uniqueId val="{00000001-B04E-4120-8465-B363FE327325}"/>
                </c:ext>
              </c:extLst>
            </c:dLbl>
            <c:dLbl>
              <c:idx val="7"/>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FF0000"/>
                      </a:solidFill>
                      <a:latin typeface="+mn-lt"/>
                      <a:ea typeface="+mn-ea"/>
                      <a:cs typeface="+mn-cs"/>
                    </a:defRPr>
                  </a:pPr>
                  <a:endParaRPr lang="fi-FI"/>
                </a:p>
              </c:txPr>
              <c:dLblPos val="outEnd"/>
              <c:showLegendKey val="0"/>
              <c:showVal val="1"/>
              <c:showCatName val="0"/>
              <c:showSerName val="0"/>
              <c:showPercent val="0"/>
              <c:showBubbleSize val="0"/>
              <c:extLst>
                <c:ext xmlns:c16="http://schemas.microsoft.com/office/drawing/2014/chart" uri="{C3380CC4-5D6E-409C-BE32-E72D297353CC}">
                  <c16:uniqueId val="{00000000-B04E-4120-8465-B363FE32732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SOTKAnet!$A$3:$A$10</c:f>
              <c:strCache>
                <c:ptCount val="8"/>
                <c:pt idx="0">
                  <c:v>Pohjois-Savon hyvinvointialue</c:v>
                </c:pt>
                <c:pt idx="1">
                  <c:v>Pohjois-Pohjanmaan hyvinvointialue</c:v>
                </c:pt>
                <c:pt idx="2">
                  <c:v>Etelä-Savon hyvinvointialue</c:v>
                </c:pt>
                <c:pt idx="3">
                  <c:v>Kainuun hyvinvointialue</c:v>
                </c:pt>
                <c:pt idx="4">
                  <c:v>Pirkanmaan hyvinvointialue</c:v>
                </c:pt>
                <c:pt idx="5">
                  <c:v>Pohjois-Karjalan hyvinvointialue</c:v>
                </c:pt>
                <c:pt idx="6">
                  <c:v>Keski-Suomen hyvinvointialue</c:v>
                </c:pt>
                <c:pt idx="7">
                  <c:v>Koko maa</c:v>
                </c:pt>
              </c:strCache>
            </c:strRef>
          </c:cat>
          <c:val>
            <c:numRef>
              <c:f>SOTKAnet!$D$3:$D$10</c:f>
              <c:numCache>
                <c:formatCode>General</c:formatCode>
                <c:ptCount val="8"/>
                <c:pt idx="0">
                  <c:v>13.3</c:v>
                </c:pt>
                <c:pt idx="1">
                  <c:v>14.6</c:v>
                </c:pt>
                <c:pt idx="2">
                  <c:v>14.9</c:v>
                </c:pt>
                <c:pt idx="3">
                  <c:v>15.1</c:v>
                </c:pt>
                <c:pt idx="4">
                  <c:v>15.5</c:v>
                </c:pt>
                <c:pt idx="5">
                  <c:v>15.6</c:v>
                </c:pt>
                <c:pt idx="6">
                  <c:v>16.399999999999999</c:v>
                </c:pt>
                <c:pt idx="7">
                  <c:v>17.3</c:v>
                </c:pt>
              </c:numCache>
            </c:numRef>
          </c:val>
          <c:extLst>
            <c:ext xmlns:c16="http://schemas.microsoft.com/office/drawing/2014/chart" uri="{C3380CC4-5D6E-409C-BE32-E72D297353CC}">
              <c16:uniqueId val="{00000002-650B-438F-BD91-CCA9AF54AA44}"/>
            </c:ext>
          </c:extLst>
        </c:ser>
        <c:dLbls>
          <c:dLblPos val="outEnd"/>
          <c:showLegendKey val="0"/>
          <c:showVal val="1"/>
          <c:showCatName val="0"/>
          <c:showSerName val="0"/>
          <c:showPercent val="0"/>
          <c:showBubbleSize val="0"/>
        </c:dLbls>
        <c:gapWidth val="219"/>
        <c:overlap val="-27"/>
        <c:axId val="1538191247"/>
        <c:axId val="1270809407"/>
      </c:barChart>
      <c:catAx>
        <c:axId val="15381912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i-FI"/>
          </a:p>
        </c:txPr>
        <c:crossAx val="1270809407"/>
        <c:crosses val="autoZero"/>
        <c:auto val="1"/>
        <c:lblAlgn val="ctr"/>
        <c:lblOffset val="100"/>
        <c:noMultiLvlLbl val="0"/>
      </c:catAx>
      <c:valAx>
        <c:axId val="127080940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53819124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fi-FI"/>
          </a:p>
        </p:txBody>
      </p:sp>
      <p:sp>
        <p:nvSpPr>
          <p:cNvPr id="3" name="Päivämäärän paikkamerkki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9AEBF57A-47E7-46A1-85D7-01CD38EF63DD}" type="datetime1">
              <a:rPr lang="fi-FI" smtClean="0"/>
              <a:t>8.1.2024</a:t>
            </a:fld>
            <a:endParaRPr lang="fi-FI"/>
          </a:p>
        </p:txBody>
      </p:sp>
      <p:sp>
        <p:nvSpPr>
          <p:cNvPr id="4" name="Alatunnisteen paikkamerkki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fi-FI"/>
          </a:p>
        </p:txBody>
      </p:sp>
      <p:sp>
        <p:nvSpPr>
          <p:cNvPr id="5" name="Dian numeron paikkamerkki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F3386A95-D0A4-44B9-98DA-3665758D8262}" type="slidenum">
              <a:rPr lang="fi-FI"/>
              <a:t>‹#›</a:t>
            </a:fld>
            <a:endParaRPr lang="fi-FI"/>
          </a:p>
        </p:txBody>
      </p:sp>
    </p:spTree>
    <p:extLst>
      <p:ext uri="{BB962C8B-B14F-4D97-AF65-F5344CB8AC3E}">
        <p14:creationId xmlns:p14="http://schemas.microsoft.com/office/powerpoint/2010/main" val="34698476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rtl="0"/>
            <a:endParaRPr lang="fi-FI" noProof="0"/>
          </a:p>
        </p:txBody>
      </p:sp>
      <p:sp>
        <p:nvSpPr>
          <p:cNvPr id="3" name="Päivämäärän paikkamerkki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rtl="0"/>
            <a:fld id="{92715DBD-A227-48C6-A42A-96D7BBC3B5D8}" type="datetime1">
              <a:rPr lang="fi-FI" noProof="0" smtClean="0"/>
              <a:t>8.1.2024</a:t>
            </a:fld>
            <a:endParaRPr lang="fi-FI" noProof="0"/>
          </a:p>
        </p:txBody>
      </p:sp>
      <p:sp>
        <p:nvSpPr>
          <p:cNvPr id="4" name="Dian kuvan paikkamerkki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rtl="0"/>
            <a:endParaRPr lang="fi-FI" noProof="0"/>
          </a:p>
        </p:txBody>
      </p:sp>
      <p:sp>
        <p:nvSpPr>
          <p:cNvPr id="5" name="Huomautusten paikkamerkki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fi-FI" noProof="0"/>
              <a:t>Muokkaa tekstin perustyylejä</a:t>
            </a:r>
          </a:p>
          <a:p>
            <a:pPr lvl="1" rtl="0"/>
            <a:r>
              <a:rPr lang="fi-FI" noProof="0"/>
              <a:t>Toinen taso</a:t>
            </a:r>
          </a:p>
          <a:p>
            <a:pPr lvl="2" rtl="0"/>
            <a:r>
              <a:rPr lang="fi-FI" noProof="0"/>
              <a:t>Kolmas taso</a:t>
            </a:r>
          </a:p>
          <a:p>
            <a:pPr lvl="3" rtl="0"/>
            <a:r>
              <a:rPr lang="fi-FI" noProof="0"/>
              <a:t>Neljäs taso</a:t>
            </a:r>
          </a:p>
          <a:p>
            <a:pPr lvl="4" rtl="0"/>
            <a:r>
              <a:rPr lang="fi-FI" noProof="0"/>
              <a:t>Viides taso</a:t>
            </a:r>
          </a:p>
        </p:txBody>
      </p:sp>
      <p:sp>
        <p:nvSpPr>
          <p:cNvPr id="6" name="Alatunnisteen paikkamerk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rtl="0"/>
            <a:endParaRPr lang="fi-FI" noProof="0"/>
          </a:p>
        </p:txBody>
      </p:sp>
      <p:sp>
        <p:nvSpPr>
          <p:cNvPr id="7" name="Dian numeron paikkamerkki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rtl="0"/>
            <a:fld id="{FC3821A9-1C31-4760-BDBC-9A0BA471B1B7}" type="slidenum">
              <a:rPr lang="fi-FI" noProof="0"/>
              <a:t>‹#›</a:t>
            </a:fld>
            <a:endParaRPr lang="fi-FI" noProof="0"/>
          </a:p>
        </p:txBody>
      </p:sp>
    </p:spTree>
    <p:extLst>
      <p:ext uri="{BB962C8B-B14F-4D97-AF65-F5344CB8AC3E}">
        <p14:creationId xmlns:p14="http://schemas.microsoft.com/office/powerpoint/2010/main" val="332216137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64E3C18-FA14-4185-BE65-FDB45FD88D66}"/>
              </a:ext>
            </a:extLst>
          </p:cNvPr>
          <p:cNvSpPr>
            <a:spLocks noGrp="1"/>
          </p:cNvSpPr>
          <p:nvPr>
            <p:ph type="ctrTitle"/>
          </p:nvPr>
        </p:nvSpPr>
        <p:spPr>
          <a:xfrm>
            <a:off x="6094413" y="1437180"/>
            <a:ext cx="5354587" cy="2468071"/>
          </a:xfrm>
        </p:spPr>
        <p:txBody>
          <a:bodyPr anchor="t" anchorCtr="0">
            <a:normAutofit/>
          </a:bodyPr>
          <a:lstStyle>
            <a:lvl1pPr algn="ctr">
              <a:defRPr sz="3999" spc="-50" baseline="0"/>
            </a:lvl1pPr>
          </a:lstStyle>
          <a:p>
            <a:r>
              <a:rPr lang="fi-FI"/>
              <a:t>Muokkaa ots. perustyyl. napsautt.</a:t>
            </a:r>
          </a:p>
        </p:txBody>
      </p:sp>
      <p:sp>
        <p:nvSpPr>
          <p:cNvPr id="3" name="Alaotsikko 2">
            <a:extLst>
              <a:ext uri="{FF2B5EF4-FFF2-40B4-BE49-F238E27FC236}">
                <a16:creationId xmlns:a16="http://schemas.microsoft.com/office/drawing/2014/main" id="{433C471F-8838-4C25-8EB0-AD6B71B38A69}"/>
              </a:ext>
            </a:extLst>
          </p:cNvPr>
          <p:cNvSpPr>
            <a:spLocks noGrp="1"/>
          </p:cNvSpPr>
          <p:nvPr>
            <p:ph type="subTitle" idx="1"/>
          </p:nvPr>
        </p:nvSpPr>
        <p:spPr>
          <a:xfrm>
            <a:off x="6094413" y="4329874"/>
            <a:ext cx="5354587" cy="1217735"/>
          </a:xfrm>
        </p:spPr>
        <p:txBody>
          <a:bodyPr/>
          <a:lstStyle>
            <a:lvl1pPr marL="0" indent="0" algn="ctr">
              <a:buNone/>
              <a:defRPr sz="2199" spc="-20" baseline="0"/>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fi-FI"/>
              <a:t>Muokkaa alaotsikon perustyyliä napsautt.</a:t>
            </a:r>
          </a:p>
        </p:txBody>
      </p:sp>
      <p:sp>
        <p:nvSpPr>
          <p:cNvPr id="6" name="Slide Number Placeholder 5">
            <a:extLst>
              <a:ext uri="{FF2B5EF4-FFF2-40B4-BE49-F238E27FC236}">
                <a16:creationId xmlns:a16="http://schemas.microsoft.com/office/drawing/2014/main" id="{38E43FE4-FB6C-45D5-BED5-AFA0DAE404E4}"/>
              </a:ext>
            </a:extLst>
          </p:cNvPr>
          <p:cNvSpPr>
            <a:spLocks noGrp="1"/>
          </p:cNvSpPr>
          <p:nvPr>
            <p:ph type="sldNum" sz="quarter" idx="12"/>
          </p:nvPr>
        </p:nvSpPr>
        <p:spPr/>
        <p:txBody>
          <a:bodyPr/>
          <a:lstStyle/>
          <a:p>
            <a:fld id="{CCD26548-A701-4132-A0A2-A9B09A70FF4B}" type="slidenum">
              <a:rPr lang="fi-FI" smtClean="0"/>
              <a:t>‹#›</a:t>
            </a:fld>
            <a:endParaRPr lang="fi-FI"/>
          </a:p>
        </p:txBody>
      </p:sp>
      <p:grpSp>
        <p:nvGrpSpPr>
          <p:cNvPr id="4" name="Ryhmä 3">
            <a:extLst>
              <a:ext uri="{FF2B5EF4-FFF2-40B4-BE49-F238E27FC236}">
                <a16:creationId xmlns:a16="http://schemas.microsoft.com/office/drawing/2014/main" id="{1C416909-AB75-EC03-9BFB-30CD779A3BFE}"/>
              </a:ext>
              <a:ext uri="{C183D7F6-B498-43B3-948B-1728B52AA6E4}">
                <adec:decorative xmlns:adec="http://schemas.microsoft.com/office/drawing/2017/decorative" val="1"/>
              </a:ext>
            </a:extLst>
          </p:cNvPr>
          <p:cNvGrpSpPr/>
          <p:nvPr userDrawn="1"/>
        </p:nvGrpSpPr>
        <p:grpSpPr>
          <a:xfrm>
            <a:off x="1511470" y="1519367"/>
            <a:ext cx="3838687" cy="3817528"/>
            <a:chOff x="1511863" y="1519367"/>
            <a:chExt cx="3839687" cy="3817528"/>
          </a:xfrm>
        </p:grpSpPr>
        <p:sp>
          <p:nvSpPr>
            <p:cNvPr id="12" name="Freeform 5">
              <a:extLst>
                <a:ext uri="{FF2B5EF4-FFF2-40B4-BE49-F238E27FC236}">
                  <a16:creationId xmlns:a16="http://schemas.microsoft.com/office/drawing/2014/main" id="{046FE190-C127-4DF1-9753-943E4F4D150C}"/>
                </a:ext>
              </a:extLst>
            </p:cNvPr>
            <p:cNvSpPr>
              <a:spLocks/>
            </p:cNvSpPr>
            <p:nvPr userDrawn="1"/>
          </p:nvSpPr>
          <p:spPr bwMode="auto">
            <a:xfrm>
              <a:off x="1511863" y="1519367"/>
              <a:ext cx="2113955" cy="3817528"/>
            </a:xfrm>
            <a:custGeom>
              <a:avLst/>
              <a:gdLst>
                <a:gd name="T0" fmla="*/ 81 w 11800"/>
                <a:gd name="T1" fmla="*/ 0 h 21307"/>
                <a:gd name="T2" fmla="*/ 14 w 11800"/>
                <a:gd name="T3" fmla="*/ 15382 h 21307"/>
                <a:gd name="T4" fmla="*/ 5874 w 11800"/>
                <a:gd name="T5" fmla="*/ 21293 h 21307"/>
                <a:gd name="T6" fmla="*/ 11785 w 11800"/>
                <a:gd name="T7" fmla="*/ 15434 h 21307"/>
                <a:gd name="T8" fmla="*/ 11785 w 11800"/>
                <a:gd name="T9" fmla="*/ 15433 h 21307"/>
                <a:gd name="T10" fmla="*/ 11800 w 11800"/>
                <a:gd name="T11" fmla="*/ 11822 h 21307"/>
                <a:gd name="T12" fmla="*/ 81 w 11800"/>
                <a:gd name="T13" fmla="*/ 0 h 21307"/>
              </a:gdLst>
              <a:ahLst/>
              <a:cxnLst>
                <a:cxn ang="0">
                  <a:pos x="T0" y="T1"/>
                </a:cxn>
                <a:cxn ang="0">
                  <a:pos x="T2" y="T3"/>
                </a:cxn>
                <a:cxn ang="0">
                  <a:pos x="T4" y="T5"/>
                </a:cxn>
                <a:cxn ang="0">
                  <a:pos x="T6" y="T7"/>
                </a:cxn>
                <a:cxn ang="0">
                  <a:pos x="T8" y="T9"/>
                </a:cxn>
                <a:cxn ang="0">
                  <a:pos x="T10" y="T11"/>
                </a:cxn>
                <a:cxn ang="0">
                  <a:pos x="T12" y="T13"/>
                </a:cxn>
              </a:cxnLst>
              <a:rect l="0" t="0" r="r" b="b"/>
              <a:pathLst>
                <a:path w="11800" h="21307">
                  <a:moveTo>
                    <a:pt x="81" y="0"/>
                  </a:moveTo>
                  <a:lnTo>
                    <a:pt x="14" y="15382"/>
                  </a:lnTo>
                  <a:cubicBezTo>
                    <a:pt x="0" y="18633"/>
                    <a:pt x="2623" y="21279"/>
                    <a:pt x="5874" y="21293"/>
                  </a:cubicBezTo>
                  <a:cubicBezTo>
                    <a:pt x="9124" y="21307"/>
                    <a:pt x="11771" y="18684"/>
                    <a:pt x="11785" y="15434"/>
                  </a:cubicBezTo>
                  <a:lnTo>
                    <a:pt x="11785" y="15433"/>
                  </a:lnTo>
                  <a:lnTo>
                    <a:pt x="11800" y="11822"/>
                  </a:lnTo>
                  <a:lnTo>
                    <a:pt x="81" y="0"/>
                  </a:lnTo>
                  <a:close/>
                </a:path>
              </a:pathLst>
            </a:custGeom>
            <a:solidFill>
              <a:srgbClr val="3131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3" name="Freeform 6">
              <a:extLst>
                <a:ext uri="{FF2B5EF4-FFF2-40B4-BE49-F238E27FC236}">
                  <a16:creationId xmlns:a16="http://schemas.microsoft.com/office/drawing/2014/main" id="{BA2F6220-49B1-4E5F-B84B-BD29EA985BDE}"/>
                </a:ext>
              </a:extLst>
            </p:cNvPr>
            <p:cNvSpPr>
              <a:spLocks/>
            </p:cNvSpPr>
            <p:nvPr userDrawn="1"/>
          </p:nvSpPr>
          <p:spPr bwMode="auto">
            <a:xfrm>
              <a:off x="1526044" y="1519367"/>
              <a:ext cx="3825506" cy="2123705"/>
            </a:xfrm>
            <a:custGeom>
              <a:avLst/>
              <a:gdLst>
                <a:gd name="T0" fmla="*/ 11719 w 21350"/>
                <a:gd name="T1" fmla="*/ 11822 h 11852"/>
                <a:gd name="T2" fmla="*/ 15425 w 21350"/>
                <a:gd name="T3" fmla="*/ 11838 h 11852"/>
                <a:gd name="T4" fmla="*/ 21336 w 21350"/>
                <a:gd name="T5" fmla="*/ 5979 h 11852"/>
                <a:gd name="T6" fmla="*/ 15477 w 21350"/>
                <a:gd name="T7" fmla="*/ 68 h 11852"/>
                <a:gd name="T8" fmla="*/ 0 w 21350"/>
                <a:gd name="T9" fmla="*/ 0 h 11852"/>
                <a:gd name="T10" fmla="*/ 11719 w 21350"/>
                <a:gd name="T11" fmla="*/ 11822 h 11852"/>
              </a:gdLst>
              <a:ahLst/>
              <a:cxnLst>
                <a:cxn ang="0">
                  <a:pos x="T0" y="T1"/>
                </a:cxn>
                <a:cxn ang="0">
                  <a:pos x="T2" y="T3"/>
                </a:cxn>
                <a:cxn ang="0">
                  <a:pos x="T4" y="T5"/>
                </a:cxn>
                <a:cxn ang="0">
                  <a:pos x="T6" y="T7"/>
                </a:cxn>
                <a:cxn ang="0">
                  <a:pos x="T8" y="T9"/>
                </a:cxn>
                <a:cxn ang="0">
                  <a:pos x="T10" y="T11"/>
                </a:cxn>
              </a:cxnLst>
              <a:rect l="0" t="0" r="r" b="b"/>
              <a:pathLst>
                <a:path w="21350" h="11852">
                  <a:moveTo>
                    <a:pt x="11719" y="11822"/>
                  </a:moveTo>
                  <a:lnTo>
                    <a:pt x="15425" y="11838"/>
                  </a:lnTo>
                  <a:cubicBezTo>
                    <a:pt x="18676" y="11852"/>
                    <a:pt x="21322" y="9229"/>
                    <a:pt x="21336" y="5979"/>
                  </a:cubicBezTo>
                  <a:cubicBezTo>
                    <a:pt x="21350" y="2728"/>
                    <a:pt x="18727" y="82"/>
                    <a:pt x="15477" y="68"/>
                  </a:cubicBezTo>
                  <a:cubicBezTo>
                    <a:pt x="15477" y="68"/>
                    <a:pt x="0" y="0"/>
                    <a:pt x="0" y="0"/>
                  </a:cubicBezTo>
                  <a:lnTo>
                    <a:pt x="11719" y="11822"/>
                  </a:lnTo>
                  <a:close/>
                </a:path>
              </a:pathLst>
            </a:custGeom>
            <a:solidFill>
              <a:srgbClr val="FFCF29"/>
            </a:solidFill>
            <a:ln>
              <a:noFill/>
            </a:ln>
          </p:spPr>
          <p:txBody>
            <a:bodyPr vert="horz" wrap="square" lIns="91440" tIns="45720" rIns="91440" bIns="45720" numCol="1" anchor="t" anchorCtr="0" compatLnSpc="1">
              <a:prstTxWarp prst="textNoShape">
                <a:avLst/>
              </a:prstTxWarp>
            </a:bodyPr>
            <a:lstStyle/>
            <a:p>
              <a:endParaRPr lang="fi-FI" sz="1799"/>
            </a:p>
          </p:txBody>
        </p:sp>
      </p:grpSp>
    </p:spTree>
    <p:extLst>
      <p:ext uri="{BB962C8B-B14F-4D97-AF65-F5344CB8AC3E}">
        <p14:creationId xmlns:p14="http://schemas.microsoft.com/office/powerpoint/2010/main" val="3090706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tsikko ja sisältö 3">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p:nvPr>
        </p:nvSpPr>
        <p:spPr>
          <a:xfrm>
            <a:off x="6601022" y="882869"/>
            <a:ext cx="4598587" cy="1472950"/>
          </a:xfrm>
        </p:spPr>
        <p:txBody>
          <a:bodyPr/>
          <a:lstStyle>
            <a:lvl1pPr>
              <a:defRPr sz="2999"/>
            </a:lvl1pPr>
          </a:lstStyle>
          <a:p>
            <a:r>
              <a:rPr lang="fi-FI"/>
              <a:t>Muokkaa ots. perustyyl. napsautt.</a:t>
            </a:r>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p:nvPr>
        </p:nvSpPr>
        <p:spPr>
          <a:xfrm>
            <a:off x="6601022" y="2702660"/>
            <a:ext cx="4598587" cy="347430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8" name="Sisällön paikkamerkki 10">
            <a:extLst>
              <a:ext uri="{FF2B5EF4-FFF2-40B4-BE49-F238E27FC236}">
                <a16:creationId xmlns:a16="http://schemas.microsoft.com/office/drawing/2014/main" id="{94BD04BF-8B83-4AEE-93A3-6E60A99E2141}"/>
              </a:ext>
            </a:extLst>
          </p:cNvPr>
          <p:cNvSpPr>
            <a:spLocks noGrp="1"/>
          </p:cNvSpPr>
          <p:nvPr>
            <p:ph sz="quarter" idx="13"/>
          </p:nvPr>
        </p:nvSpPr>
        <p:spPr>
          <a:xfrm>
            <a:off x="929856" y="869951"/>
            <a:ext cx="4915200" cy="531971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Date Placeholder 3">
            <a:extLst>
              <a:ext uri="{FF2B5EF4-FFF2-40B4-BE49-F238E27FC236}">
                <a16:creationId xmlns:a16="http://schemas.microsoft.com/office/drawing/2014/main" id="{6700177F-D1AE-4D79-BFFE-C2705DAEA0FF}"/>
              </a:ext>
            </a:extLst>
          </p:cNvPr>
          <p:cNvSpPr>
            <a:spLocks noGrp="1"/>
          </p:cNvSpPr>
          <p:nvPr>
            <p:ph type="dt" sz="half" idx="10"/>
          </p:nvPr>
        </p:nvSpPr>
        <p:spPr/>
        <p:txBody>
          <a:bodyPr/>
          <a:lstStyle/>
          <a:p>
            <a:fld id="{7FF79902-CAD0-49B3-A6AE-B1BB883B1100}" type="datetime1">
              <a:rPr lang="fi-FI" smtClean="0"/>
              <a:t>8.1.2024</a:t>
            </a:fld>
            <a:endParaRPr lang="fi-FI"/>
          </a:p>
        </p:txBody>
      </p:sp>
      <p:sp>
        <p:nvSpPr>
          <p:cNvPr id="5" name="Footer Placeholder 4">
            <a:extLst>
              <a:ext uri="{FF2B5EF4-FFF2-40B4-BE49-F238E27FC236}">
                <a16:creationId xmlns:a16="http://schemas.microsoft.com/office/drawing/2014/main" id="{6CD388A3-F45C-4855-8B64-52B1BF9A5B1F}"/>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E8221093-58DE-4EB6-89DB-B88D32F62865}"/>
              </a:ext>
            </a:extLst>
          </p:cNvPr>
          <p:cNvSpPr>
            <a:spLocks noGrp="1"/>
          </p:cNvSpPr>
          <p:nvPr>
            <p:ph type="sldNum" sz="quarter" idx="12"/>
          </p:nvPr>
        </p:nvSpPr>
        <p:spPr/>
        <p:txBody>
          <a:bodyPr/>
          <a:lstStyle/>
          <a:p>
            <a:fld id="{CCD26548-A701-4132-A0A2-A9B09A70FF4B}" type="slidenum">
              <a:rPr lang="fi-FI" smtClean="0"/>
              <a:t>‹#›</a:t>
            </a:fld>
            <a:endParaRPr lang="fi-FI"/>
          </a:p>
        </p:txBody>
      </p:sp>
    </p:spTree>
    <p:extLst>
      <p:ext uri="{BB962C8B-B14F-4D97-AF65-F5344CB8AC3E}">
        <p14:creationId xmlns:p14="http://schemas.microsoft.com/office/powerpoint/2010/main" val="413193739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Kaavi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hasCustomPrompt="1"/>
          </p:nvPr>
        </p:nvSpPr>
        <p:spPr>
          <a:xfrm>
            <a:off x="944927" y="882869"/>
            <a:ext cx="4525691" cy="1472950"/>
          </a:xfrm>
        </p:spPr>
        <p:txBody>
          <a:bodyPr/>
          <a:lstStyle>
            <a:lvl1pPr>
              <a:defRPr sz="2699"/>
            </a:lvl1pPr>
          </a:lstStyle>
          <a:p>
            <a:r>
              <a:rPr lang="fi-FI" err="1"/>
              <a:t>Click</a:t>
            </a:r>
            <a:r>
              <a:rPr lang="fi-FI"/>
              <a:t> to </a:t>
            </a:r>
            <a:r>
              <a:rPr lang="fi-FI" err="1"/>
              <a:t>add</a:t>
            </a:r>
            <a:r>
              <a:rPr lang="fi-FI"/>
              <a:t> </a:t>
            </a:r>
            <a:r>
              <a:rPr lang="fi-FI" err="1"/>
              <a:t>title</a:t>
            </a:r>
            <a:endParaRPr lang="fi-FI"/>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hasCustomPrompt="1"/>
          </p:nvPr>
        </p:nvSpPr>
        <p:spPr>
          <a:xfrm>
            <a:off x="944927" y="2702660"/>
            <a:ext cx="4525691" cy="3474302"/>
          </a:xfrm>
        </p:spPr>
        <p:txBody>
          <a:bodyPr/>
          <a:lstStyle/>
          <a:p>
            <a:pPr lvl="0"/>
            <a:r>
              <a:rPr lang="fi-FI" err="1"/>
              <a:t>Click</a:t>
            </a:r>
            <a:r>
              <a:rPr lang="fi-FI"/>
              <a:t> to </a:t>
            </a:r>
            <a:r>
              <a:rPr lang="fi-FI" err="1"/>
              <a:t>add</a:t>
            </a:r>
            <a:r>
              <a:rPr lang="fi-FI"/>
              <a:t> </a:t>
            </a:r>
            <a:r>
              <a:rPr lang="fi-FI" err="1"/>
              <a:t>text</a:t>
            </a:r>
            <a:endParaRPr lang="fi-FI"/>
          </a:p>
          <a:p>
            <a:pPr lvl="1"/>
            <a:r>
              <a:rPr lang="fi-FI" err="1"/>
              <a:t>second</a:t>
            </a:r>
            <a:r>
              <a:rPr lang="fi-FI"/>
              <a:t> </a:t>
            </a:r>
            <a:r>
              <a:rPr lang="fi-FI" err="1"/>
              <a:t>level</a:t>
            </a:r>
            <a:endParaRPr lang="fi-FI"/>
          </a:p>
          <a:p>
            <a:pPr lvl="2"/>
            <a:r>
              <a:rPr lang="fi-FI" err="1"/>
              <a:t>third</a:t>
            </a:r>
            <a:r>
              <a:rPr lang="fi-FI"/>
              <a:t> </a:t>
            </a:r>
            <a:r>
              <a:rPr lang="fi-FI" err="1"/>
              <a:t>level</a:t>
            </a:r>
            <a:endParaRPr lang="fi-FI"/>
          </a:p>
          <a:p>
            <a:pPr lvl="3"/>
            <a:r>
              <a:rPr lang="fi-FI" err="1"/>
              <a:t>fourth</a:t>
            </a:r>
            <a:r>
              <a:rPr lang="fi-FI"/>
              <a:t> </a:t>
            </a:r>
            <a:r>
              <a:rPr lang="fi-FI" err="1"/>
              <a:t>level</a:t>
            </a:r>
            <a:endParaRPr lang="fi-FI"/>
          </a:p>
          <a:p>
            <a:pPr lvl="4"/>
            <a:r>
              <a:rPr lang="fi-FI" err="1"/>
              <a:t>fifth</a:t>
            </a:r>
            <a:r>
              <a:rPr lang="fi-FI"/>
              <a:t> </a:t>
            </a:r>
            <a:r>
              <a:rPr lang="fi-FI" err="1"/>
              <a:t>level</a:t>
            </a:r>
            <a:endParaRPr lang="fi-FI"/>
          </a:p>
        </p:txBody>
      </p:sp>
      <p:sp>
        <p:nvSpPr>
          <p:cNvPr id="11" name="Sisällön paikkamerkki 10">
            <a:extLst>
              <a:ext uri="{FF2B5EF4-FFF2-40B4-BE49-F238E27FC236}">
                <a16:creationId xmlns:a16="http://schemas.microsoft.com/office/drawing/2014/main" id="{7003FAD7-ACA6-4D45-A7F3-A3802FD3E09D}"/>
              </a:ext>
            </a:extLst>
          </p:cNvPr>
          <p:cNvSpPr>
            <a:spLocks noGrp="1"/>
          </p:cNvSpPr>
          <p:nvPr>
            <p:ph sz="quarter" idx="13" hasCustomPrompt="1"/>
          </p:nvPr>
        </p:nvSpPr>
        <p:spPr>
          <a:xfrm>
            <a:off x="6581624" y="869951"/>
            <a:ext cx="4915200" cy="5319713"/>
          </a:xfrm>
        </p:spPr>
        <p:txBody>
          <a:bodyPr/>
          <a:lstStyle/>
          <a:p>
            <a:pPr lvl="0"/>
            <a:r>
              <a:rPr lang="fi-FI" err="1"/>
              <a:t>Click</a:t>
            </a:r>
            <a:r>
              <a:rPr lang="fi-FI"/>
              <a:t> to </a:t>
            </a:r>
            <a:r>
              <a:rPr lang="fi-FI" err="1"/>
              <a:t>add</a:t>
            </a:r>
            <a:r>
              <a:rPr lang="fi-FI"/>
              <a:t> </a:t>
            </a:r>
            <a:r>
              <a:rPr lang="fi-FI" err="1"/>
              <a:t>text</a:t>
            </a:r>
            <a:endParaRPr lang="fi-FI"/>
          </a:p>
          <a:p>
            <a:pPr lvl="1"/>
            <a:r>
              <a:rPr lang="fi-FI" err="1"/>
              <a:t>second</a:t>
            </a:r>
            <a:r>
              <a:rPr lang="fi-FI"/>
              <a:t> </a:t>
            </a:r>
            <a:r>
              <a:rPr lang="fi-FI" err="1"/>
              <a:t>level</a:t>
            </a:r>
            <a:endParaRPr lang="fi-FI"/>
          </a:p>
          <a:p>
            <a:pPr lvl="2"/>
            <a:r>
              <a:rPr lang="fi-FI" err="1"/>
              <a:t>third</a:t>
            </a:r>
            <a:r>
              <a:rPr lang="fi-FI"/>
              <a:t> </a:t>
            </a:r>
            <a:r>
              <a:rPr lang="fi-FI" err="1"/>
              <a:t>level</a:t>
            </a:r>
            <a:endParaRPr lang="fi-FI"/>
          </a:p>
          <a:p>
            <a:pPr lvl="3"/>
            <a:r>
              <a:rPr lang="fi-FI" err="1"/>
              <a:t>fourth</a:t>
            </a:r>
            <a:r>
              <a:rPr lang="fi-FI"/>
              <a:t> </a:t>
            </a:r>
            <a:r>
              <a:rPr lang="fi-FI" err="1"/>
              <a:t>level</a:t>
            </a:r>
            <a:endParaRPr lang="fi-FI"/>
          </a:p>
          <a:p>
            <a:pPr lvl="4"/>
            <a:r>
              <a:rPr lang="fi-FI" err="1"/>
              <a:t>fifth</a:t>
            </a:r>
            <a:r>
              <a:rPr lang="fi-FI"/>
              <a:t> </a:t>
            </a:r>
            <a:r>
              <a:rPr lang="fi-FI" err="1"/>
              <a:t>level</a:t>
            </a:r>
            <a:endParaRPr lang="fi-FI"/>
          </a:p>
        </p:txBody>
      </p:sp>
      <p:sp>
        <p:nvSpPr>
          <p:cNvPr id="7" name="Päivämäärän paikkamerkki 6">
            <a:extLst>
              <a:ext uri="{FF2B5EF4-FFF2-40B4-BE49-F238E27FC236}">
                <a16:creationId xmlns:a16="http://schemas.microsoft.com/office/drawing/2014/main" id="{B481C029-7434-16E0-E221-41A931D648FB}"/>
              </a:ext>
            </a:extLst>
          </p:cNvPr>
          <p:cNvSpPr>
            <a:spLocks noGrp="1"/>
          </p:cNvSpPr>
          <p:nvPr>
            <p:ph type="dt" sz="half" idx="14"/>
          </p:nvPr>
        </p:nvSpPr>
        <p:spPr/>
        <p:txBody>
          <a:bodyPr/>
          <a:lstStyle/>
          <a:p>
            <a:fld id="{0B1F465F-1FE2-48BD-A5F4-8F709E6305AF}" type="datetime1">
              <a:rPr lang="fi-FI" smtClean="0"/>
              <a:t>8.1.2024</a:t>
            </a:fld>
            <a:endParaRPr lang="fi-FI"/>
          </a:p>
        </p:txBody>
      </p:sp>
      <p:sp>
        <p:nvSpPr>
          <p:cNvPr id="8" name="Alatunnisteen paikkamerkki 7">
            <a:extLst>
              <a:ext uri="{FF2B5EF4-FFF2-40B4-BE49-F238E27FC236}">
                <a16:creationId xmlns:a16="http://schemas.microsoft.com/office/drawing/2014/main" id="{694057DE-DDA5-CDA0-23D8-E16C30A4FDE9}"/>
              </a:ext>
            </a:extLst>
          </p:cNvPr>
          <p:cNvSpPr>
            <a:spLocks noGrp="1"/>
          </p:cNvSpPr>
          <p:nvPr>
            <p:ph type="ftr" sz="quarter" idx="15"/>
          </p:nvPr>
        </p:nvSpPr>
        <p:spPr/>
        <p:txBody>
          <a:bodyPr/>
          <a:lstStyle/>
          <a:p>
            <a:r>
              <a:rPr lang="fi-FI" err="1"/>
              <a:t>header</a:t>
            </a:r>
            <a:endParaRPr lang="fi-FI"/>
          </a:p>
        </p:txBody>
      </p:sp>
      <p:sp>
        <p:nvSpPr>
          <p:cNvPr id="9" name="Dian numeron paikkamerkki 8">
            <a:extLst>
              <a:ext uri="{FF2B5EF4-FFF2-40B4-BE49-F238E27FC236}">
                <a16:creationId xmlns:a16="http://schemas.microsoft.com/office/drawing/2014/main" id="{B66640DB-911A-842A-DACE-3B04FD2F6CE6}"/>
              </a:ext>
            </a:extLst>
          </p:cNvPr>
          <p:cNvSpPr>
            <a:spLocks noGrp="1"/>
          </p:cNvSpPr>
          <p:nvPr>
            <p:ph type="sldNum" sz="quarter" idx="16"/>
          </p:nvPr>
        </p:nvSpPr>
        <p:spPr/>
        <p:txBody>
          <a:bodyPr/>
          <a:lstStyle/>
          <a:p>
            <a:fld id="{CCD26548-A701-4132-A0A2-A9B09A70FF4B}" type="slidenum">
              <a:rPr lang="fi-FI" smtClean="0"/>
              <a:pPr/>
              <a:t>‹#›</a:t>
            </a:fld>
            <a:endParaRPr lang="fi-FI"/>
          </a:p>
        </p:txBody>
      </p:sp>
    </p:spTree>
    <p:extLst>
      <p:ext uri="{BB962C8B-B14F-4D97-AF65-F5344CB8AC3E}">
        <p14:creationId xmlns:p14="http://schemas.microsoft.com/office/powerpoint/2010/main" val="59006604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hasCustomPrompt="1"/>
          </p:nvPr>
        </p:nvSpPr>
        <p:spPr>
          <a:xfrm>
            <a:off x="944927" y="882869"/>
            <a:ext cx="4454483" cy="1472950"/>
          </a:xfrm>
        </p:spPr>
        <p:txBody>
          <a:bodyPr/>
          <a:lstStyle>
            <a:lvl1pPr>
              <a:defRPr sz="2699"/>
            </a:lvl1pPr>
          </a:lstStyle>
          <a:p>
            <a:r>
              <a:rPr lang="fi-FI" err="1"/>
              <a:t>Click</a:t>
            </a:r>
            <a:r>
              <a:rPr lang="fi-FI"/>
              <a:t> to </a:t>
            </a:r>
            <a:r>
              <a:rPr lang="fi-FI" err="1"/>
              <a:t>add</a:t>
            </a:r>
            <a:r>
              <a:rPr lang="fi-FI"/>
              <a:t> </a:t>
            </a:r>
            <a:r>
              <a:rPr lang="fi-FI" err="1"/>
              <a:t>title</a:t>
            </a:r>
            <a:endParaRPr lang="fi-FI"/>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hasCustomPrompt="1"/>
          </p:nvPr>
        </p:nvSpPr>
        <p:spPr>
          <a:xfrm>
            <a:off x="944927" y="2702660"/>
            <a:ext cx="4454483" cy="3474302"/>
          </a:xfrm>
        </p:spPr>
        <p:txBody>
          <a:bodyPr/>
          <a:lstStyle/>
          <a:p>
            <a:pPr lvl="0"/>
            <a:r>
              <a:rPr lang="fi-FI" err="1"/>
              <a:t>Click</a:t>
            </a:r>
            <a:r>
              <a:rPr lang="fi-FI"/>
              <a:t> to </a:t>
            </a:r>
            <a:r>
              <a:rPr lang="fi-FI" err="1"/>
              <a:t>add</a:t>
            </a:r>
            <a:r>
              <a:rPr lang="fi-FI"/>
              <a:t> </a:t>
            </a:r>
            <a:r>
              <a:rPr lang="fi-FI" err="1"/>
              <a:t>text</a:t>
            </a:r>
            <a:endParaRPr lang="fi-FI"/>
          </a:p>
          <a:p>
            <a:pPr lvl="1"/>
            <a:r>
              <a:rPr lang="fi-FI" err="1"/>
              <a:t>second</a:t>
            </a:r>
            <a:r>
              <a:rPr lang="fi-FI"/>
              <a:t> </a:t>
            </a:r>
            <a:r>
              <a:rPr lang="fi-FI" err="1"/>
              <a:t>level</a:t>
            </a:r>
            <a:endParaRPr lang="fi-FI"/>
          </a:p>
          <a:p>
            <a:pPr lvl="2"/>
            <a:r>
              <a:rPr lang="fi-FI" err="1"/>
              <a:t>third</a:t>
            </a:r>
            <a:r>
              <a:rPr lang="fi-FI"/>
              <a:t> </a:t>
            </a:r>
            <a:r>
              <a:rPr lang="fi-FI" err="1"/>
              <a:t>level</a:t>
            </a:r>
            <a:endParaRPr lang="fi-FI"/>
          </a:p>
          <a:p>
            <a:pPr lvl="3"/>
            <a:r>
              <a:rPr lang="fi-FI" err="1"/>
              <a:t>fourth</a:t>
            </a:r>
            <a:r>
              <a:rPr lang="fi-FI"/>
              <a:t> </a:t>
            </a:r>
            <a:r>
              <a:rPr lang="fi-FI" err="1"/>
              <a:t>level</a:t>
            </a:r>
            <a:endParaRPr lang="fi-FI"/>
          </a:p>
          <a:p>
            <a:pPr lvl="4"/>
            <a:r>
              <a:rPr lang="fi-FI" err="1"/>
              <a:t>fifth</a:t>
            </a:r>
            <a:r>
              <a:rPr lang="fi-FI"/>
              <a:t> </a:t>
            </a:r>
            <a:r>
              <a:rPr lang="fi-FI" err="1"/>
              <a:t>level</a:t>
            </a:r>
            <a:endParaRPr lang="fi-FI"/>
          </a:p>
        </p:txBody>
      </p:sp>
      <p:sp>
        <p:nvSpPr>
          <p:cNvPr id="9" name="Kuvan paikkamerkki 2">
            <a:extLst>
              <a:ext uri="{FF2B5EF4-FFF2-40B4-BE49-F238E27FC236}">
                <a16:creationId xmlns:a16="http://schemas.microsoft.com/office/drawing/2014/main" id="{03704D70-526C-45EA-9AEC-6CBFEB88E602}"/>
              </a:ext>
            </a:extLst>
          </p:cNvPr>
          <p:cNvSpPr>
            <a:spLocks noGrp="1"/>
          </p:cNvSpPr>
          <p:nvPr>
            <p:ph type="pic" idx="13" hasCustomPrompt="1"/>
          </p:nvPr>
        </p:nvSpPr>
        <p:spPr>
          <a:xfrm>
            <a:off x="5396094" y="948923"/>
            <a:ext cx="6792732" cy="4960894"/>
          </a:xfrm>
          <a:custGeom>
            <a:avLst/>
            <a:gdLst>
              <a:gd name="connsiteX0" fmla="*/ 0 w 6791184"/>
              <a:gd name="connsiteY0" fmla="*/ 0 h 4959382"/>
              <a:gd name="connsiteX1" fmla="*/ 6791184 w 6791184"/>
              <a:gd name="connsiteY1" fmla="*/ 0 h 4959382"/>
              <a:gd name="connsiteX2" fmla="*/ 6791184 w 6791184"/>
              <a:gd name="connsiteY2" fmla="*/ 4959382 h 4959382"/>
              <a:gd name="connsiteX3" fmla="*/ 0 w 6791184"/>
              <a:gd name="connsiteY3" fmla="*/ 4959382 h 4959382"/>
              <a:gd name="connsiteX4" fmla="*/ 0 w 6791184"/>
              <a:gd name="connsiteY4" fmla="*/ 0 h 4959382"/>
              <a:gd name="connsiteX0" fmla="*/ 0 w 6791184"/>
              <a:gd name="connsiteY0" fmla="*/ 1110 h 4960492"/>
              <a:gd name="connsiteX1" fmla="*/ 2530334 w 6791184"/>
              <a:gd name="connsiteY1" fmla="*/ 0 h 4960492"/>
              <a:gd name="connsiteX2" fmla="*/ 6791184 w 6791184"/>
              <a:gd name="connsiteY2" fmla="*/ 1110 h 4960492"/>
              <a:gd name="connsiteX3" fmla="*/ 6791184 w 6791184"/>
              <a:gd name="connsiteY3" fmla="*/ 4960492 h 4960492"/>
              <a:gd name="connsiteX4" fmla="*/ 0 w 6791184"/>
              <a:gd name="connsiteY4" fmla="*/ 4960492 h 4960492"/>
              <a:gd name="connsiteX5" fmla="*/ 0 w 6791184"/>
              <a:gd name="connsiteY5" fmla="*/ 1110 h 4960492"/>
              <a:gd name="connsiteX0" fmla="*/ 0 w 6791184"/>
              <a:gd name="connsiteY0" fmla="*/ 1110 h 4960492"/>
              <a:gd name="connsiteX1" fmla="*/ 2530334 w 6791184"/>
              <a:gd name="connsiteY1" fmla="*/ 0 h 4960492"/>
              <a:gd name="connsiteX2" fmla="*/ 6791184 w 6791184"/>
              <a:gd name="connsiteY2" fmla="*/ 1110 h 4960492"/>
              <a:gd name="connsiteX3" fmla="*/ 6791184 w 6791184"/>
              <a:gd name="connsiteY3" fmla="*/ 4960492 h 4960492"/>
              <a:gd name="connsiteX4" fmla="*/ 2450959 w 6791184"/>
              <a:gd name="connsiteY4" fmla="*/ 4956175 h 4960492"/>
              <a:gd name="connsiteX5" fmla="*/ 0 w 6791184"/>
              <a:gd name="connsiteY5" fmla="*/ 4960492 h 4960492"/>
              <a:gd name="connsiteX6" fmla="*/ 0 w 6791184"/>
              <a:gd name="connsiteY6" fmla="*/ 1110 h 4960492"/>
              <a:gd name="connsiteX0" fmla="*/ 3316 w 6794500"/>
              <a:gd name="connsiteY0" fmla="*/ 1110 h 4960492"/>
              <a:gd name="connsiteX1" fmla="*/ 2533650 w 6794500"/>
              <a:gd name="connsiteY1" fmla="*/ 0 h 4960492"/>
              <a:gd name="connsiteX2" fmla="*/ 6794500 w 6794500"/>
              <a:gd name="connsiteY2" fmla="*/ 1110 h 4960492"/>
              <a:gd name="connsiteX3" fmla="*/ 6794500 w 6794500"/>
              <a:gd name="connsiteY3" fmla="*/ 4960492 h 4960492"/>
              <a:gd name="connsiteX4" fmla="*/ 2454275 w 6794500"/>
              <a:gd name="connsiteY4" fmla="*/ 4956175 h 4960492"/>
              <a:gd name="connsiteX5" fmla="*/ 3316 w 6794500"/>
              <a:gd name="connsiteY5" fmla="*/ 4960492 h 4960492"/>
              <a:gd name="connsiteX6" fmla="*/ 0 w 6794500"/>
              <a:gd name="connsiteY6" fmla="*/ 2476500 h 4960492"/>
              <a:gd name="connsiteX7" fmla="*/ 3316 w 6794500"/>
              <a:gd name="connsiteY7" fmla="*/ 1110 h 4960492"/>
              <a:gd name="connsiteX0" fmla="*/ 0 w 6794500"/>
              <a:gd name="connsiteY0" fmla="*/ 2476500 h 4960492"/>
              <a:gd name="connsiteX1" fmla="*/ 2533650 w 6794500"/>
              <a:gd name="connsiteY1" fmla="*/ 0 h 4960492"/>
              <a:gd name="connsiteX2" fmla="*/ 6794500 w 6794500"/>
              <a:gd name="connsiteY2" fmla="*/ 1110 h 4960492"/>
              <a:gd name="connsiteX3" fmla="*/ 6794500 w 6794500"/>
              <a:gd name="connsiteY3" fmla="*/ 4960492 h 4960492"/>
              <a:gd name="connsiteX4" fmla="*/ 2454275 w 6794500"/>
              <a:gd name="connsiteY4" fmla="*/ 4956175 h 4960492"/>
              <a:gd name="connsiteX5" fmla="*/ 3316 w 6794500"/>
              <a:gd name="connsiteY5" fmla="*/ 4960492 h 4960492"/>
              <a:gd name="connsiteX6" fmla="*/ 0 w 6794500"/>
              <a:gd name="connsiteY6" fmla="*/ 2476500 h 4960492"/>
              <a:gd name="connsiteX0" fmla="*/ 0 w 6794500"/>
              <a:gd name="connsiteY0" fmla="*/ 2476500 h 4960492"/>
              <a:gd name="connsiteX1" fmla="*/ 2533650 w 6794500"/>
              <a:gd name="connsiteY1" fmla="*/ 0 h 4960492"/>
              <a:gd name="connsiteX2" fmla="*/ 6794500 w 6794500"/>
              <a:gd name="connsiteY2" fmla="*/ 1110 h 4960492"/>
              <a:gd name="connsiteX3" fmla="*/ 6794500 w 6794500"/>
              <a:gd name="connsiteY3" fmla="*/ 4960492 h 4960492"/>
              <a:gd name="connsiteX4" fmla="*/ 2454275 w 6794500"/>
              <a:gd name="connsiteY4" fmla="*/ 4956175 h 4960492"/>
              <a:gd name="connsiteX5" fmla="*/ 0 w 6794500"/>
              <a:gd name="connsiteY5" fmla="*/ 2476500 h 4960492"/>
              <a:gd name="connsiteX0" fmla="*/ 0 w 6794500"/>
              <a:gd name="connsiteY0" fmla="*/ 2476500 h 4960492"/>
              <a:gd name="connsiteX1" fmla="*/ 2533650 w 6794500"/>
              <a:gd name="connsiteY1" fmla="*/ 0 h 4960492"/>
              <a:gd name="connsiteX2" fmla="*/ 6794500 w 6794500"/>
              <a:gd name="connsiteY2" fmla="*/ 1110 h 4960492"/>
              <a:gd name="connsiteX3" fmla="*/ 6794500 w 6794500"/>
              <a:gd name="connsiteY3" fmla="*/ 4960492 h 4960492"/>
              <a:gd name="connsiteX4" fmla="*/ 2454275 w 6794500"/>
              <a:gd name="connsiteY4" fmla="*/ 4956175 h 4960492"/>
              <a:gd name="connsiteX5" fmla="*/ 0 w 6794500"/>
              <a:gd name="connsiteY5" fmla="*/ 2476500 h 4960492"/>
              <a:gd name="connsiteX0" fmla="*/ 0 w 6794500"/>
              <a:gd name="connsiteY0" fmla="*/ 2476500 h 4960492"/>
              <a:gd name="connsiteX1" fmla="*/ 2533650 w 6794500"/>
              <a:gd name="connsiteY1" fmla="*/ 0 h 4960492"/>
              <a:gd name="connsiteX2" fmla="*/ 6794500 w 6794500"/>
              <a:gd name="connsiteY2" fmla="*/ 1110 h 4960492"/>
              <a:gd name="connsiteX3" fmla="*/ 6794500 w 6794500"/>
              <a:gd name="connsiteY3" fmla="*/ 4960492 h 4960492"/>
              <a:gd name="connsiteX4" fmla="*/ 2454275 w 6794500"/>
              <a:gd name="connsiteY4" fmla="*/ 4956175 h 4960492"/>
              <a:gd name="connsiteX5" fmla="*/ 0 w 6794500"/>
              <a:gd name="connsiteY5" fmla="*/ 2476500 h 4960492"/>
              <a:gd name="connsiteX0" fmla="*/ 97 w 6794597"/>
              <a:gd name="connsiteY0" fmla="*/ 2476500 h 4960492"/>
              <a:gd name="connsiteX1" fmla="*/ 2533747 w 6794597"/>
              <a:gd name="connsiteY1" fmla="*/ 0 h 4960492"/>
              <a:gd name="connsiteX2" fmla="*/ 6794597 w 6794597"/>
              <a:gd name="connsiteY2" fmla="*/ 1110 h 4960492"/>
              <a:gd name="connsiteX3" fmla="*/ 6794597 w 6794597"/>
              <a:gd name="connsiteY3" fmla="*/ 4960492 h 4960492"/>
              <a:gd name="connsiteX4" fmla="*/ 2454372 w 6794597"/>
              <a:gd name="connsiteY4" fmla="*/ 4956175 h 4960492"/>
              <a:gd name="connsiteX5" fmla="*/ 97 w 6794597"/>
              <a:gd name="connsiteY5" fmla="*/ 2476500 h 4960492"/>
              <a:gd name="connsiteX0" fmla="*/ 19 w 6794519"/>
              <a:gd name="connsiteY0" fmla="*/ 2476500 h 4960492"/>
              <a:gd name="connsiteX1" fmla="*/ 2533669 w 6794519"/>
              <a:gd name="connsiteY1" fmla="*/ 0 h 4960492"/>
              <a:gd name="connsiteX2" fmla="*/ 6794519 w 6794519"/>
              <a:gd name="connsiteY2" fmla="*/ 1110 h 4960492"/>
              <a:gd name="connsiteX3" fmla="*/ 6794519 w 6794519"/>
              <a:gd name="connsiteY3" fmla="*/ 4960492 h 4960492"/>
              <a:gd name="connsiteX4" fmla="*/ 2454294 w 6794519"/>
              <a:gd name="connsiteY4" fmla="*/ 4956175 h 4960492"/>
              <a:gd name="connsiteX5" fmla="*/ 19 w 6794519"/>
              <a:gd name="connsiteY5" fmla="*/ 2476500 h 4960492"/>
              <a:gd name="connsiteX0" fmla="*/ 18 w 6794518"/>
              <a:gd name="connsiteY0" fmla="*/ 2476944 h 4960936"/>
              <a:gd name="connsiteX1" fmla="*/ 2533668 w 6794518"/>
              <a:gd name="connsiteY1" fmla="*/ 444 h 4960936"/>
              <a:gd name="connsiteX2" fmla="*/ 6794518 w 6794518"/>
              <a:gd name="connsiteY2" fmla="*/ 1554 h 4960936"/>
              <a:gd name="connsiteX3" fmla="*/ 6794518 w 6794518"/>
              <a:gd name="connsiteY3" fmla="*/ 4960936 h 4960936"/>
              <a:gd name="connsiteX4" fmla="*/ 2454293 w 6794518"/>
              <a:gd name="connsiteY4" fmla="*/ 4956619 h 4960936"/>
              <a:gd name="connsiteX5" fmla="*/ 18 w 6794518"/>
              <a:gd name="connsiteY5" fmla="*/ 2476944 h 4960936"/>
              <a:gd name="connsiteX0" fmla="*/ 18 w 6794518"/>
              <a:gd name="connsiteY0" fmla="*/ 2476944 h 4960936"/>
              <a:gd name="connsiteX1" fmla="*/ 2533668 w 6794518"/>
              <a:gd name="connsiteY1" fmla="*/ 444 h 4960936"/>
              <a:gd name="connsiteX2" fmla="*/ 6794518 w 6794518"/>
              <a:gd name="connsiteY2" fmla="*/ 1554 h 4960936"/>
              <a:gd name="connsiteX3" fmla="*/ 6794518 w 6794518"/>
              <a:gd name="connsiteY3" fmla="*/ 4960936 h 4960936"/>
              <a:gd name="connsiteX4" fmla="*/ 2454293 w 6794518"/>
              <a:gd name="connsiteY4" fmla="*/ 4956619 h 4960936"/>
              <a:gd name="connsiteX5" fmla="*/ 18 w 6794518"/>
              <a:gd name="connsiteY5" fmla="*/ 2476944 h 4960936"/>
              <a:gd name="connsiteX0" fmla="*/ 1 w 6794501"/>
              <a:gd name="connsiteY0" fmla="*/ 2476902 h 4960894"/>
              <a:gd name="connsiteX1" fmla="*/ 2533651 w 6794501"/>
              <a:gd name="connsiteY1" fmla="*/ 402 h 4960894"/>
              <a:gd name="connsiteX2" fmla="*/ 6794501 w 6794501"/>
              <a:gd name="connsiteY2" fmla="*/ 1512 h 4960894"/>
              <a:gd name="connsiteX3" fmla="*/ 6794501 w 6794501"/>
              <a:gd name="connsiteY3" fmla="*/ 4960894 h 4960894"/>
              <a:gd name="connsiteX4" fmla="*/ 2454276 w 6794501"/>
              <a:gd name="connsiteY4" fmla="*/ 4956577 h 4960894"/>
              <a:gd name="connsiteX5" fmla="*/ 1 w 6794501"/>
              <a:gd name="connsiteY5" fmla="*/ 2476902 h 4960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94501" h="4960894">
                <a:moveTo>
                  <a:pt x="1" y="2476902"/>
                </a:moveTo>
                <a:cubicBezTo>
                  <a:pt x="530" y="895223"/>
                  <a:pt x="1474259" y="-22008"/>
                  <a:pt x="2533651" y="402"/>
                </a:cubicBezTo>
                <a:lnTo>
                  <a:pt x="6794501" y="1512"/>
                </a:lnTo>
                <a:lnTo>
                  <a:pt x="6794501" y="4960894"/>
                </a:lnTo>
                <a:lnTo>
                  <a:pt x="2454276" y="4956577"/>
                </a:lnTo>
                <a:cubicBezTo>
                  <a:pt x="1261534" y="4920403"/>
                  <a:pt x="-528" y="4058581"/>
                  <a:pt x="1" y="2476902"/>
                </a:cubicBezTo>
                <a:close/>
              </a:path>
            </a:pathLst>
          </a:custGeom>
          <a:solidFill>
            <a:schemeClr val="bg1">
              <a:lumMod val="95000"/>
            </a:schemeClr>
          </a:solidFill>
        </p:spPr>
        <p:txBody>
          <a:bodyPr anchor="ctr" anchorCtr="0"/>
          <a:lstStyle>
            <a:lvl1pPr marL="0" indent="0" algn="ctr">
              <a:buNone/>
              <a:defRPr sz="1600" b="0" i="1"/>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en-US"/>
              <a:t>Click the icon to add image</a:t>
            </a:r>
            <a:endParaRPr lang="fi-FI"/>
          </a:p>
        </p:txBody>
      </p:sp>
      <p:sp>
        <p:nvSpPr>
          <p:cNvPr id="7" name="Päivämäärän paikkamerkki 6">
            <a:extLst>
              <a:ext uri="{FF2B5EF4-FFF2-40B4-BE49-F238E27FC236}">
                <a16:creationId xmlns:a16="http://schemas.microsoft.com/office/drawing/2014/main" id="{4B75B003-777C-D9FF-542A-FB323FDDA663}"/>
              </a:ext>
            </a:extLst>
          </p:cNvPr>
          <p:cNvSpPr>
            <a:spLocks noGrp="1"/>
          </p:cNvSpPr>
          <p:nvPr>
            <p:ph type="dt" sz="half" idx="14"/>
          </p:nvPr>
        </p:nvSpPr>
        <p:spPr/>
        <p:txBody>
          <a:bodyPr/>
          <a:lstStyle/>
          <a:p>
            <a:fld id="{0B1F465F-1FE2-48BD-A5F4-8F709E6305AF}" type="datetime1">
              <a:rPr lang="fi-FI" smtClean="0"/>
              <a:t>8.1.2024</a:t>
            </a:fld>
            <a:endParaRPr lang="fi-FI"/>
          </a:p>
        </p:txBody>
      </p:sp>
      <p:sp>
        <p:nvSpPr>
          <p:cNvPr id="8" name="Alatunnisteen paikkamerkki 7">
            <a:extLst>
              <a:ext uri="{FF2B5EF4-FFF2-40B4-BE49-F238E27FC236}">
                <a16:creationId xmlns:a16="http://schemas.microsoft.com/office/drawing/2014/main" id="{DB455BEF-6ADA-64D6-8104-9ADE9B1EA341}"/>
              </a:ext>
            </a:extLst>
          </p:cNvPr>
          <p:cNvSpPr>
            <a:spLocks noGrp="1"/>
          </p:cNvSpPr>
          <p:nvPr>
            <p:ph type="ftr" sz="quarter" idx="15"/>
          </p:nvPr>
        </p:nvSpPr>
        <p:spPr/>
        <p:txBody>
          <a:bodyPr/>
          <a:lstStyle/>
          <a:p>
            <a:r>
              <a:rPr lang="fi-FI" err="1"/>
              <a:t>header</a:t>
            </a:r>
            <a:endParaRPr lang="fi-FI"/>
          </a:p>
        </p:txBody>
      </p:sp>
      <p:sp>
        <p:nvSpPr>
          <p:cNvPr id="10" name="Dian numeron paikkamerkki 9">
            <a:extLst>
              <a:ext uri="{FF2B5EF4-FFF2-40B4-BE49-F238E27FC236}">
                <a16:creationId xmlns:a16="http://schemas.microsoft.com/office/drawing/2014/main" id="{35E30AD0-8101-D763-5873-A75F0F11ADBC}"/>
              </a:ext>
            </a:extLst>
          </p:cNvPr>
          <p:cNvSpPr>
            <a:spLocks noGrp="1"/>
          </p:cNvSpPr>
          <p:nvPr>
            <p:ph type="sldNum" sz="quarter" idx="16"/>
          </p:nvPr>
        </p:nvSpPr>
        <p:spPr/>
        <p:txBody>
          <a:bodyPr/>
          <a:lstStyle/>
          <a:p>
            <a:fld id="{CCD26548-A701-4132-A0A2-A9B09A70FF4B}" type="slidenum">
              <a:rPr lang="fi-FI" smtClean="0"/>
              <a:pPr/>
              <a:t>‹#›</a:t>
            </a:fld>
            <a:endParaRPr lang="fi-FI"/>
          </a:p>
        </p:txBody>
      </p:sp>
    </p:spTree>
    <p:extLst>
      <p:ext uri="{BB962C8B-B14F-4D97-AF65-F5344CB8AC3E}">
        <p14:creationId xmlns:p14="http://schemas.microsoft.com/office/powerpoint/2010/main" val="58206958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Kuvatekstillinen kuva 2">
    <p:spTree>
      <p:nvGrpSpPr>
        <p:cNvPr id="1" name=""/>
        <p:cNvGrpSpPr/>
        <p:nvPr/>
      </p:nvGrpSpPr>
      <p:grpSpPr>
        <a:xfrm>
          <a:off x="0" y="0"/>
          <a:ext cx="0" cy="0"/>
          <a:chOff x="0" y="0"/>
          <a:chExt cx="0" cy="0"/>
        </a:xfrm>
      </p:grpSpPr>
      <p:sp>
        <p:nvSpPr>
          <p:cNvPr id="9" name="Kuvan paikkamerkki 2">
            <a:extLst>
              <a:ext uri="{FF2B5EF4-FFF2-40B4-BE49-F238E27FC236}">
                <a16:creationId xmlns:a16="http://schemas.microsoft.com/office/drawing/2014/main" id="{03704D70-526C-45EA-9AEC-6CBFEB88E602}"/>
              </a:ext>
            </a:extLst>
          </p:cNvPr>
          <p:cNvSpPr>
            <a:spLocks noGrp="1"/>
          </p:cNvSpPr>
          <p:nvPr>
            <p:ph type="pic" idx="13" hasCustomPrompt="1"/>
          </p:nvPr>
        </p:nvSpPr>
        <p:spPr>
          <a:xfrm>
            <a:off x="1" y="949191"/>
            <a:ext cx="6253145" cy="4960626"/>
          </a:xfrm>
          <a:custGeom>
            <a:avLst/>
            <a:gdLst>
              <a:gd name="connsiteX0" fmla="*/ 0 w 6256658"/>
              <a:gd name="connsiteY0" fmla="*/ 0 h 4959382"/>
              <a:gd name="connsiteX1" fmla="*/ 6256658 w 6256658"/>
              <a:gd name="connsiteY1" fmla="*/ 0 h 4959382"/>
              <a:gd name="connsiteX2" fmla="*/ 6256658 w 6256658"/>
              <a:gd name="connsiteY2" fmla="*/ 4959382 h 4959382"/>
              <a:gd name="connsiteX3" fmla="*/ 0 w 6256658"/>
              <a:gd name="connsiteY3" fmla="*/ 4959382 h 4959382"/>
              <a:gd name="connsiteX4" fmla="*/ 0 w 6256658"/>
              <a:gd name="connsiteY4" fmla="*/ 0 h 4959382"/>
              <a:gd name="connsiteX0" fmla="*/ 0 w 6256658"/>
              <a:gd name="connsiteY0" fmla="*/ 1110 h 4960492"/>
              <a:gd name="connsiteX1" fmla="*/ 3717925 w 6256658"/>
              <a:gd name="connsiteY1" fmla="*/ 0 h 4960492"/>
              <a:gd name="connsiteX2" fmla="*/ 6256658 w 6256658"/>
              <a:gd name="connsiteY2" fmla="*/ 1110 h 4960492"/>
              <a:gd name="connsiteX3" fmla="*/ 6256658 w 6256658"/>
              <a:gd name="connsiteY3" fmla="*/ 4960492 h 4960492"/>
              <a:gd name="connsiteX4" fmla="*/ 0 w 6256658"/>
              <a:gd name="connsiteY4" fmla="*/ 4960492 h 4960492"/>
              <a:gd name="connsiteX5" fmla="*/ 0 w 6256658"/>
              <a:gd name="connsiteY5" fmla="*/ 1110 h 4960492"/>
              <a:gd name="connsiteX0" fmla="*/ 0 w 6256658"/>
              <a:gd name="connsiteY0" fmla="*/ 1110 h 4960492"/>
              <a:gd name="connsiteX1" fmla="*/ 3717925 w 6256658"/>
              <a:gd name="connsiteY1" fmla="*/ 0 h 4960492"/>
              <a:gd name="connsiteX2" fmla="*/ 6256658 w 6256658"/>
              <a:gd name="connsiteY2" fmla="*/ 1110 h 4960492"/>
              <a:gd name="connsiteX3" fmla="*/ 6256658 w 6256658"/>
              <a:gd name="connsiteY3" fmla="*/ 4960492 h 4960492"/>
              <a:gd name="connsiteX4" fmla="*/ 3810000 w 6256658"/>
              <a:gd name="connsiteY4" fmla="*/ 4959350 h 4960492"/>
              <a:gd name="connsiteX5" fmla="*/ 0 w 6256658"/>
              <a:gd name="connsiteY5" fmla="*/ 4960492 h 4960492"/>
              <a:gd name="connsiteX6" fmla="*/ 0 w 6256658"/>
              <a:gd name="connsiteY6" fmla="*/ 1110 h 4960492"/>
              <a:gd name="connsiteX0" fmla="*/ 0 w 6256658"/>
              <a:gd name="connsiteY0" fmla="*/ 1110 h 4960492"/>
              <a:gd name="connsiteX1" fmla="*/ 3717925 w 6256658"/>
              <a:gd name="connsiteY1" fmla="*/ 0 h 4960492"/>
              <a:gd name="connsiteX2" fmla="*/ 6256658 w 6256658"/>
              <a:gd name="connsiteY2" fmla="*/ 1110 h 4960492"/>
              <a:gd name="connsiteX3" fmla="*/ 6254750 w 6256658"/>
              <a:gd name="connsiteY3" fmla="*/ 2479675 h 4960492"/>
              <a:gd name="connsiteX4" fmla="*/ 6256658 w 6256658"/>
              <a:gd name="connsiteY4" fmla="*/ 4960492 h 4960492"/>
              <a:gd name="connsiteX5" fmla="*/ 3810000 w 6256658"/>
              <a:gd name="connsiteY5" fmla="*/ 4959350 h 4960492"/>
              <a:gd name="connsiteX6" fmla="*/ 0 w 6256658"/>
              <a:gd name="connsiteY6" fmla="*/ 4960492 h 4960492"/>
              <a:gd name="connsiteX7" fmla="*/ 0 w 6256658"/>
              <a:gd name="connsiteY7" fmla="*/ 1110 h 4960492"/>
              <a:gd name="connsiteX0" fmla="*/ 0 w 6256658"/>
              <a:gd name="connsiteY0" fmla="*/ 1110 h 4960492"/>
              <a:gd name="connsiteX1" fmla="*/ 3717925 w 6256658"/>
              <a:gd name="connsiteY1" fmla="*/ 0 h 4960492"/>
              <a:gd name="connsiteX2" fmla="*/ 6256658 w 6256658"/>
              <a:gd name="connsiteY2" fmla="*/ 1110 h 4960492"/>
              <a:gd name="connsiteX3" fmla="*/ 6254750 w 6256658"/>
              <a:gd name="connsiteY3" fmla="*/ 2479675 h 4960492"/>
              <a:gd name="connsiteX4" fmla="*/ 3810000 w 6256658"/>
              <a:gd name="connsiteY4" fmla="*/ 4959350 h 4960492"/>
              <a:gd name="connsiteX5" fmla="*/ 0 w 6256658"/>
              <a:gd name="connsiteY5" fmla="*/ 4960492 h 4960492"/>
              <a:gd name="connsiteX6" fmla="*/ 0 w 6256658"/>
              <a:gd name="connsiteY6" fmla="*/ 1110 h 4960492"/>
              <a:gd name="connsiteX0" fmla="*/ 0 w 6254750"/>
              <a:gd name="connsiteY0" fmla="*/ 1110 h 4960492"/>
              <a:gd name="connsiteX1" fmla="*/ 3717925 w 6254750"/>
              <a:gd name="connsiteY1" fmla="*/ 0 h 4960492"/>
              <a:gd name="connsiteX2" fmla="*/ 6254750 w 6254750"/>
              <a:gd name="connsiteY2" fmla="*/ 2479675 h 4960492"/>
              <a:gd name="connsiteX3" fmla="*/ 3810000 w 6254750"/>
              <a:gd name="connsiteY3" fmla="*/ 4959350 h 4960492"/>
              <a:gd name="connsiteX4" fmla="*/ 0 w 6254750"/>
              <a:gd name="connsiteY4" fmla="*/ 4960492 h 4960492"/>
              <a:gd name="connsiteX5" fmla="*/ 0 w 6254750"/>
              <a:gd name="connsiteY5" fmla="*/ 1110 h 4960492"/>
              <a:gd name="connsiteX0" fmla="*/ 0 w 6254873"/>
              <a:gd name="connsiteY0" fmla="*/ 1110 h 4960492"/>
              <a:gd name="connsiteX1" fmla="*/ 3717925 w 6254873"/>
              <a:gd name="connsiteY1" fmla="*/ 0 h 4960492"/>
              <a:gd name="connsiteX2" fmla="*/ 6254750 w 6254873"/>
              <a:gd name="connsiteY2" fmla="*/ 2479675 h 4960492"/>
              <a:gd name="connsiteX3" fmla="*/ 3810000 w 6254873"/>
              <a:gd name="connsiteY3" fmla="*/ 4959350 h 4960492"/>
              <a:gd name="connsiteX4" fmla="*/ 0 w 6254873"/>
              <a:gd name="connsiteY4" fmla="*/ 4960492 h 4960492"/>
              <a:gd name="connsiteX5" fmla="*/ 0 w 6254873"/>
              <a:gd name="connsiteY5" fmla="*/ 1110 h 4960492"/>
              <a:gd name="connsiteX0" fmla="*/ 0 w 6254773"/>
              <a:gd name="connsiteY0" fmla="*/ 1110 h 4960492"/>
              <a:gd name="connsiteX1" fmla="*/ 3717925 w 6254773"/>
              <a:gd name="connsiteY1" fmla="*/ 0 h 4960492"/>
              <a:gd name="connsiteX2" fmla="*/ 6254750 w 6254773"/>
              <a:gd name="connsiteY2" fmla="*/ 2479675 h 4960492"/>
              <a:gd name="connsiteX3" fmla="*/ 3810000 w 6254773"/>
              <a:gd name="connsiteY3" fmla="*/ 4959350 h 4960492"/>
              <a:gd name="connsiteX4" fmla="*/ 0 w 6254773"/>
              <a:gd name="connsiteY4" fmla="*/ 4960492 h 4960492"/>
              <a:gd name="connsiteX5" fmla="*/ 0 w 6254773"/>
              <a:gd name="connsiteY5" fmla="*/ 1110 h 4960492"/>
              <a:gd name="connsiteX0" fmla="*/ 0 w 6254774"/>
              <a:gd name="connsiteY0" fmla="*/ 1244 h 4960626"/>
              <a:gd name="connsiteX1" fmla="*/ 3717925 w 6254774"/>
              <a:gd name="connsiteY1" fmla="*/ 134 h 4960626"/>
              <a:gd name="connsiteX2" fmla="*/ 6254750 w 6254774"/>
              <a:gd name="connsiteY2" fmla="*/ 2479809 h 4960626"/>
              <a:gd name="connsiteX3" fmla="*/ 3810000 w 6254774"/>
              <a:gd name="connsiteY3" fmla="*/ 4959484 h 4960626"/>
              <a:gd name="connsiteX4" fmla="*/ 0 w 6254774"/>
              <a:gd name="connsiteY4" fmla="*/ 4960626 h 4960626"/>
              <a:gd name="connsiteX5" fmla="*/ 0 w 6254774"/>
              <a:gd name="connsiteY5" fmla="*/ 1244 h 4960626"/>
              <a:gd name="connsiteX0" fmla="*/ 0 w 6254774"/>
              <a:gd name="connsiteY0" fmla="*/ 1244 h 4960626"/>
              <a:gd name="connsiteX1" fmla="*/ 3717925 w 6254774"/>
              <a:gd name="connsiteY1" fmla="*/ 134 h 4960626"/>
              <a:gd name="connsiteX2" fmla="*/ 6254750 w 6254774"/>
              <a:gd name="connsiteY2" fmla="*/ 2479809 h 4960626"/>
              <a:gd name="connsiteX3" fmla="*/ 3810000 w 6254774"/>
              <a:gd name="connsiteY3" fmla="*/ 4959484 h 4960626"/>
              <a:gd name="connsiteX4" fmla="*/ 0 w 6254774"/>
              <a:gd name="connsiteY4" fmla="*/ 4960626 h 4960626"/>
              <a:gd name="connsiteX5" fmla="*/ 0 w 6254774"/>
              <a:gd name="connsiteY5" fmla="*/ 1244 h 4960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54774" h="4960626">
                <a:moveTo>
                  <a:pt x="0" y="1244"/>
                </a:moveTo>
                <a:lnTo>
                  <a:pt x="3717925" y="134"/>
                </a:lnTo>
                <a:cubicBezTo>
                  <a:pt x="4846108" y="-12222"/>
                  <a:pt x="6261629" y="824576"/>
                  <a:pt x="6254750" y="2479809"/>
                </a:cubicBezTo>
                <a:cubicBezTo>
                  <a:pt x="6247871" y="4135042"/>
                  <a:pt x="4887383" y="4955590"/>
                  <a:pt x="3810000" y="4959484"/>
                </a:cubicBezTo>
                <a:lnTo>
                  <a:pt x="0" y="4960626"/>
                </a:lnTo>
                <a:lnTo>
                  <a:pt x="0" y="1244"/>
                </a:lnTo>
                <a:close/>
              </a:path>
            </a:pathLst>
          </a:custGeom>
          <a:solidFill>
            <a:schemeClr val="bg1">
              <a:lumMod val="95000"/>
            </a:schemeClr>
          </a:solidFill>
        </p:spPr>
        <p:txBody>
          <a:bodyPr anchor="ctr" anchorCtr="0"/>
          <a:lstStyle>
            <a:lvl1pPr marL="0" indent="0" algn="ctr">
              <a:buNone/>
              <a:defRPr sz="1600" b="0" i="1"/>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en-US"/>
              <a:t>Click the icon to add image</a:t>
            </a:r>
            <a:endParaRPr lang="fi-FI"/>
          </a:p>
        </p:txBody>
      </p:sp>
      <p:sp>
        <p:nvSpPr>
          <p:cNvPr id="2" name="Otsikko 1">
            <a:extLst>
              <a:ext uri="{FF2B5EF4-FFF2-40B4-BE49-F238E27FC236}">
                <a16:creationId xmlns:a16="http://schemas.microsoft.com/office/drawing/2014/main" id="{DA7EB6BE-E09D-4391-BB19-9AB34E85D629}"/>
              </a:ext>
            </a:extLst>
          </p:cNvPr>
          <p:cNvSpPr>
            <a:spLocks noGrp="1"/>
          </p:cNvSpPr>
          <p:nvPr>
            <p:ph type="title" hasCustomPrompt="1"/>
          </p:nvPr>
        </p:nvSpPr>
        <p:spPr>
          <a:xfrm>
            <a:off x="6601022" y="882869"/>
            <a:ext cx="4598587" cy="1472950"/>
          </a:xfrm>
        </p:spPr>
        <p:txBody>
          <a:bodyPr/>
          <a:lstStyle>
            <a:lvl1pPr>
              <a:defRPr sz="2699"/>
            </a:lvl1pPr>
          </a:lstStyle>
          <a:p>
            <a:r>
              <a:rPr lang="fi-FI" err="1"/>
              <a:t>Click</a:t>
            </a:r>
            <a:r>
              <a:rPr lang="fi-FI"/>
              <a:t> to </a:t>
            </a:r>
            <a:r>
              <a:rPr lang="fi-FI" err="1"/>
              <a:t>add</a:t>
            </a:r>
            <a:r>
              <a:rPr lang="fi-FI"/>
              <a:t> </a:t>
            </a:r>
            <a:r>
              <a:rPr lang="fi-FI" err="1"/>
              <a:t>title</a:t>
            </a:r>
            <a:endParaRPr lang="fi-FI"/>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hasCustomPrompt="1"/>
          </p:nvPr>
        </p:nvSpPr>
        <p:spPr>
          <a:xfrm>
            <a:off x="6601022" y="2702660"/>
            <a:ext cx="4598587" cy="3474302"/>
          </a:xfrm>
        </p:spPr>
        <p:txBody>
          <a:bodyPr/>
          <a:lstStyle>
            <a:lvl5pPr>
              <a:defRPr/>
            </a:lvl5pPr>
          </a:lstStyle>
          <a:p>
            <a:pPr lvl="0"/>
            <a:r>
              <a:rPr lang="fi-FI" err="1"/>
              <a:t>Click</a:t>
            </a:r>
            <a:r>
              <a:rPr lang="fi-FI"/>
              <a:t> to </a:t>
            </a:r>
            <a:r>
              <a:rPr lang="fi-FI" err="1"/>
              <a:t>add</a:t>
            </a:r>
            <a:r>
              <a:rPr lang="fi-FI"/>
              <a:t> </a:t>
            </a:r>
            <a:r>
              <a:rPr lang="fi-FI" err="1"/>
              <a:t>text</a:t>
            </a:r>
            <a:endParaRPr lang="fi-FI"/>
          </a:p>
          <a:p>
            <a:pPr lvl="1"/>
            <a:r>
              <a:rPr lang="fi-FI" err="1"/>
              <a:t>second</a:t>
            </a:r>
            <a:r>
              <a:rPr lang="fi-FI"/>
              <a:t> </a:t>
            </a:r>
            <a:r>
              <a:rPr lang="fi-FI" err="1"/>
              <a:t>level</a:t>
            </a:r>
            <a:endParaRPr lang="fi-FI"/>
          </a:p>
          <a:p>
            <a:pPr lvl="2"/>
            <a:r>
              <a:rPr lang="fi-FI" err="1"/>
              <a:t>third</a:t>
            </a:r>
            <a:r>
              <a:rPr lang="fi-FI"/>
              <a:t> </a:t>
            </a:r>
            <a:r>
              <a:rPr lang="fi-FI" err="1"/>
              <a:t>level</a:t>
            </a:r>
            <a:endParaRPr lang="fi-FI"/>
          </a:p>
          <a:p>
            <a:pPr lvl="3"/>
            <a:r>
              <a:rPr lang="fi-FI" err="1"/>
              <a:t>fourth</a:t>
            </a:r>
            <a:r>
              <a:rPr lang="fi-FI"/>
              <a:t> </a:t>
            </a:r>
            <a:r>
              <a:rPr lang="fi-FI" err="1"/>
              <a:t>level</a:t>
            </a:r>
            <a:endParaRPr lang="fi-FI"/>
          </a:p>
          <a:p>
            <a:pPr lvl="4"/>
            <a:r>
              <a:rPr lang="fi-FI" err="1"/>
              <a:t>fifth</a:t>
            </a:r>
            <a:r>
              <a:rPr lang="fi-FI"/>
              <a:t> </a:t>
            </a:r>
            <a:r>
              <a:rPr lang="fi-FI" err="1"/>
              <a:t>level</a:t>
            </a:r>
            <a:endParaRPr lang="fi-FI"/>
          </a:p>
        </p:txBody>
      </p:sp>
      <p:sp>
        <p:nvSpPr>
          <p:cNvPr id="7" name="Päivämäärän paikkamerkki 6">
            <a:extLst>
              <a:ext uri="{FF2B5EF4-FFF2-40B4-BE49-F238E27FC236}">
                <a16:creationId xmlns:a16="http://schemas.microsoft.com/office/drawing/2014/main" id="{9CEC7A79-58B3-4135-2FAA-02A2298119B8}"/>
              </a:ext>
            </a:extLst>
          </p:cNvPr>
          <p:cNvSpPr>
            <a:spLocks noGrp="1"/>
          </p:cNvSpPr>
          <p:nvPr>
            <p:ph type="dt" sz="half" idx="14"/>
          </p:nvPr>
        </p:nvSpPr>
        <p:spPr/>
        <p:txBody>
          <a:bodyPr/>
          <a:lstStyle/>
          <a:p>
            <a:fld id="{0B1F465F-1FE2-48BD-A5F4-8F709E6305AF}" type="datetime1">
              <a:rPr lang="fi-FI" smtClean="0"/>
              <a:t>8.1.2024</a:t>
            </a:fld>
            <a:endParaRPr lang="fi-FI"/>
          </a:p>
        </p:txBody>
      </p:sp>
      <p:sp>
        <p:nvSpPr>
          <p:cNvPr id="8" name="Alatunnisteen paikkamerkki 7">
            <a:extLst>
              <a:ext uri="{FF2B5EF4-FFF2-40B4-BE49-F238E27FC236}">
                <a16:creationId xmlns:a16="http://schemas.microsoft.com/office/drawing/2014/main" id="{14FB9E57-99E4-59BE-EA3C-E0612099E583}"/>
              </a:ext>
            </a:extLst>
          </p:cNvPr>
          <p:cNvSpPr>
            <a:spLocks noGrp="1"/>
          </p:cNvSpPr>
          <p:nvPr>
            <p:ph type="ftr" sz="quarter" idx="15"/>
          </p:nvPr>
        </p:nvSpPr>
        <p:spPr/>
        <p:txBody>
          <a:bodyPr/>
          <a:lstStyle/>
          <a:p>
            <a:r>
              <a:rPr lang="fi-FI" err="1"/>
              <a:t>header</a:t>
            </a:r>
            <a:endParaRPr lang="fi-FI"/>
          </a:p>
        </p:txBody>
      </p:sp>
      <p:sp>
        <p:nvSpPr>
          <p:cNvPr id="10" name="Dian numeron paikkamerkki 9">
            <a:extLst>
              <a:ext uri="{FF2B5EF4-FFF2-40B4-BE49-F238E27FC236}">
                <a16:creationId xmlns:a16="http://schemas.microsoft.com/office/drawing/2014/main" id="{94A90390-54A1-2932-6D40-19CD412084AB}"/>
              </a:ext>
            </a:extLst>
          </p:cNvPr>
          <p:cNvSpPr>
            <a:spLocks noGrp="1"/>
          </p:cNvSpPr>
          <p:nvPr>
            <p:ph type="sldNum" sz="quarter" idx="16"/>
          </p:nvPr>
        </p:nvSpPr>
        <p:spPr/>
        <p:txBody>
          <a:bodyPr/>
          <a:lstStyle/>
          <a:p>
            <a:fld id="{CCD26548-A701-4132-A0A2-A9B09A70FF4B}" type="slidenum">
              <a:rPr lang="fi-FI" smtClean="0"/>
              <a:pPr/>
              <a:t>‹#›</a:t>
            </a:fld>
            <a:endParaRPr lang="fi-FI"/>
          </a:p>
        </p:txBody>
      </p:sp>
    </p:spTree>
    <p:extLst>
      <p:ext uri="{BB962C8B-B14F-4D97-AF65-F5344CB8AC3E}">
        <p14:creationId xmlns:p14="http://schemas.microsoft.com/office/powerpoint/2010/main" val="123186014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Kuvatekstillinen kuva 3">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hasCustomPrompt="1"/>
          </p:nvPr>
        </p:nvSpPr>
        <p:spPr>
          <a:xfrm>
            <a:off x="6619035" y="882869"/>
            <a:ext cx="4454483" cy="1472950"/>
          </a:xfrm>
        </p:spPr>
        <p:txBody>
          <a:bodyPr/>
          <a:lstStyle>
            <a:lvl1pPr>
              <a:defRPr sz="2699"/>
            </a:lvl1pPr>
          </a:lstStyle>
          <a:p>
            <a:r>
              <a:rPr lang="fi-FI" err="1"/>
              <a:t>Click</a:t>
            </a:r>
            <a:r>
              <a:rPr lang="fi-FI"/>
              <a:t> to </a:t>
            </a:r>
            <a:r>
              <a:rPr lang="fi-FI" err="1"/>
              <a:t>add</a:t>
            </a:r>
            <a:r>
              <a:rPr lang="fi-FI"/>
              <a:t> </a:t>
            </a:r>
            <a:r>
              <a:rPr lang="fi-FI" err="1"/>
              <a:t>title</a:t>
            </a:r>
            <a:endParaRPr lang="fi-FI"/>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hasCustomPrompt="1"/>
          </p:nvPr>
        </p:nvSpPr>
        <p:spPr>
          <a:xfrm>
            <a:off x="6619035" y="2702660"/>
            <a:ext cx="4454483" cy="3474302"/>
          </a:xfrm>
        </p:spPr>
        <p:txBody>
          <a:bodyPr/>
          <a:lstStyle/>
          <a:p>
            <a:pPr lvl="0"/>
            <a:r>
              <a:rPr lang="fi-FI" err="1"/>
              <a:t>Click</a:t>
            </a:r>
            <a:r>
              <a:rPr lang="fi-FI"/>
              <a:t> to </a:t>
            </a:r>
            <a:r>
              <a:rPr lang="fi-FI" err="1"/>
              <a:t>add</a:t>
            </a:r>
            <a:r>
              <a:rPr lang="fi-FI"/>
              <a:t> </a:t>
            </a:r>
            <a:r>
              <a:rPr lang="fi-FI" err="1"/>
              <a:t>text</a:t>
            </a:r>
            <a:endParaRPr lang="fi-FI"/>
          </a:p>
          <a:p>
            <a:pPr lvl="1"/>
            <a:r>
              <a:rPr lang="fi-FI" err="1"/>
              <a:t>second</a:t>
            </a:r>
            <a:r>
              <a:rPr lang="fi-FI"/>
              <a:t> </a:t>
            </a:r>
            <a:r>
              <a:rPr lang="fi-FI" err="1"/>
              <a:t>level</a:t>
            </a:r>
            <a:endParaRPr lang="fi-FI"/>
          </a:p>
          <a:p>
            <a:pPr lvl="2"/>
            <a:r>
              <a:rPr lang="fi-FI" err="1"/>
              <a:t>third</a:t>
            </a:r>
            <a:r>
              <a:rPr lang="fi-FI"/>
              <a:t> </a:t>
            </a:r>
            <a:r>
              <a:rPr lang="fi-FI" err="1"/>
              <a:t>level</a:t>
            </a:r>
            <a:endParaRPr lang="fi-FI"/>
          </a:p>
          <a:p>
            <a:pPr lvl="3"/>
            <a:r>
              <a:rPr lang="fi-FI" err="1"/>
              <a:t>fourth</a:t>
            </a:r>
            <a:r>
              <a:rPr lang="fi-FI"/>
              <a:t> </a:t>
            </a:r>
            <a:r>
              <a:rPr lang="fi-FI" err="1"/>
              <a:t>level</a:t>
            </a:r>
            <a:endParaRPr lang="fi-FI"/>
          </a:p>
          <a:p>
            <a:pPr lvl="4"/>
            <a:r>
              <a:rPr lang="fi-FI" err="1"/>
              <a:t>fifth</a:t>
            </a:r>
            <a:r>
              <a:rPr lang="fi-FI"/>
              <a:t> </a:t>
            </a:r>
            <a:r>
              <a:rPr lang="fi-FI" err="1"/>
              <a:t>level</a:t>
            </a:r>
            <a:endParaRPr lang="fi-FI"/>
          </a:p>
        </p:txBody>
      </p:sp>
      <p:sp>
        <p:nvSpPr>
          <p:cNvPr id="9" name="Kuvan paikkamerkki 2">
            <a:extLst>
              <a:ext uri="{FF2B5EF4-FFF2-40B4-BE49-F238E27FC236}">
                <a16:creationId xmlns:a16="http://schemas.microsoft.com/office/drawing/2014/main" id="{03704D70-526C-45EA-9AEC-6CBFEB88E602}"/>
              </a:ext>
            </a:extLst>
          </p:cNvPr>
          <p:cNvSpPr>
            <a:spLocks noGrp="1"/>
          </p:cNvSpPr>
          <p:nvPr>
            <p:ph type="pic" idx="13" hasCustomPrompt="1"/>
          </p:nvPr>
        </p:nvSpPr>
        <p:spPr>
          <a:xfrm>
            <a:off x="941182" y="-1"/>
            <a:ext cx="4994115" cy="6198113"/>
          </a:xfrm>
          <a:custGeom>
            <a:avLst/>
            <a:gdLst>
              <a:gd name="connsiteX0" fmla="*/ 0 w 4991670"/>
              <a:gd name="connsiteY0" fmla="*/ 0 h 6229632"/>
              <a:gd name="connsiteX1" fmla="*/ 4991670 w 4991670"/>
              <a:gd name="connsiteY1" fmla="*/ 0 h 6229632"/>
              <a:gd name="connsiteX2" fmla="*/ 4991670 w 4991670"/>
              <a:gd name="connsiteY2" fmla="*/ 6229632 h 6229632"/>
              <a:gd name="connsiteX3" fmla="*/ 0 w 4991670"/>
              <a:gd name="connsiteY3" fmla="*/ 6229632 h 6229632"/>
              <a:gd name="connsiteX4" fmla="*/ 0 w 4991670"/>
              <a:gd name="connsiteY4" fmla="*/ 0 h 6229632"/>
              <a:gd name="connsiteX0" fmla="*/ 0 w 4991670"/>
              <a:gd name="connsiteY0" fmla="*/ 0 h 6229632"/>
              <a:gd name="connsiteX1" fmla="*/ 4991670 w 4991670"/>
              <a:gd name="connsiteY1" fmla="*/ 0 h 6229632"/>
              <a:gd name="connsiteX2" fmla="*/ 4987166 w 4991670"/>
              <a:gd name="connsiteY2" fmla="*/ 3423369 h 6229632"/>
              <a:gd name="connsiteX3" fmla="*/ 4991670 w 4991670"/>
              <a:gd name="connsiteY3" fmla="*/ 6229632 h 6229632"/>
              <a:gd name="connsiteX4" fmla="*/ 0 w 4991670"/>
              <a:gd name="connsiteY4" fmla="*/ 6229632 h 6229632"/>
              <a:gd name="connsiteX5" fmla="*/ 0 w 4991670"/>
              <a:gd name="connsiteY5" fmla="*/ 0 h 6229632"/>
              <a:gd name="connsiteX0" fmla="*/ 3746 w 4995416"/>
              <a:gd name="connsiteY0" fmla="*/ 0 h 6229632"/>
              <a:gd name="connsiteX1" fmla="*/ 4995416 w 4995416"/>
              <a:gd name="connsiteY1" fmla="*/ 0 h 6229632"/>
              <a:gd name="connsiteX2" fmla="*/ 4990912 w 4995416"/>
              <a:gd name="connsiteY2" fmla="*/ 3423369 h 6229632"/>
              <a:gd name="connsiteX3" fmla="*/ 4995416 w 4995416"/>
              <a:gd name="connsiteY3" fmla="*/ 6229632 h 6229632"/>
              <a:gd name="connsiteX4" fmla="*/ 3746 w 4995416"/>
              <a:gd name="connsiteY4" fmla="*/ 6229632 h 6229632"/>
              <a:gd name="connsiteX5" fmla="*/ 0 w 4995416"/>
              <a:gd name="connsiteY5" fmla="*/ 3432378 h 6229632"/>
              <a:gd name="connsiteX6" fmla="*/ 3746 w 4995416"/>
              <a:gd name="connsiteY6" fmla="*/ 0 h 6229632"/>
              <a:gd name="connsiteX0" fmla="*/ 3746 w 4995416"/>
              <a:gd name="connsiteY0" fmla="*/ 0 h 6229632"/>
              <a:gd name="connsiteX1" fmla="*/ 4995416 w 4995416"/>
              <a:gd name="connsiteY1" fmla="*/ 0 h 6229632"/>
              <a:gd name="connsiteX2" fmla="*/ 4990912 w 4995416"/>
              <a:gd name="connsiteY2" fmla="*/ 3423369 h 6229632"/>
              <a:gd name="connsiteX3" fmla="*/ 4995416 w 4995416"/>
              <a:gd name="connsiteY3" fmla="*/ 6229632 h 6229632"/>
              <a:gd name="connsiteX4" fmla="*/ 2535996 w 4995416"/>
              <a:gd name="connsiteY4" fmla="*/ 6229632 h 6229632"/>
              <a:gd name="connsiteX5" fmla="*/ 3746 w 4995416"/>
              <a:gd name="connsiteY5" fmla="*/ 6229632 h 6229632"/>
              <a:gd name="connsiteX6" fmla="*/ 0 w 4995416"/>
              <a:gd name="connsiteY6" fmla="*/ 3432378 h 6229632"/>
              <a:gd name="connsiteX7" fmla="*/ 3746 w 4995416"/>
              <a:gd name="connsiteY7" fmla="*/ 0 h 6229632"/>
              <a:gd name="connsiteX0" fmla="*/ 3746 w 4995416"/>
              <a:gd name="connsiteY0" fmla="*/ 0 h 6229632"/>
              <a:gd name="connsiteX1" fmla="*/ 4995416 w 4995416"/>
              <a:gd name="connsiteY1" fmla="*/ 0 h 6229632"/>
              <a:gd name="connsiteX2" fmla="*/ 4990912 w 4995416"/>
              <a:gd name="connsiteY2" fmla="*/ 3423369 h 6229632"/>
              <a:gd name="connsiteX3" fmla="*/ 4995416 w 4995416"/>
              <a:gd name="connsiteY3" fmla="*/ 6229632 h 6229632"/>
              <a:gd name="connsiteX4" fmla="*/ 2535996 w 4995416"/>
              <a:gd name="connsiteY4" fmla="*/ 6229632 h 6229632"/>
              <a:gd name="connsiteX5" fmla="*/ 0 w 4995416"/>
              <a:gd name="connsiteY5" fmla="*/ 3432378 h 6229632"/>
              <a:gd name="connsiteX6" fmla="*/ 3746 w 4995416"/>
              <a:gd name="connsiteY6" fmla="*/ 0 h 6229632"/>
              <a:gd name="connsiteX0" fmla="*/ 3746 w 4995416"/>
              <a:gd name="connsiteY0" fmla="*/ 0 h 6229632"/>
              <a:gd name="connsiteX1" fmla="*/ 4995416 w 4995416"/>
              <a:gd name="connsiteY1" fmla="*/ 0 h 6229632"/>
              <a:gd name="connsiteX2" fmla="*/ 4990912 w 4995416"/>
              <a:gd name="connsiteY2" fmla="*/ 3423369 h 6229632"/>
              <a:gd name="connsiteX3" fmla="*/ 2535996 w 4995416"/>
              <a:gd name="connsiteY3" fmla="*/ 6229632 h 6229632"/>
              <a:gd name="connsiteX4" fmla="*/ 0 w 4995416"/>
              <a:gd name="connsiteY4" fmla="*/ 3432378 h 6229632"/>
              <a:gd name="connsiteX5" fmla="*/ 3746 w 4995416"/>
              <a:gd name="connsiteY5" fmla="*/ 0 h 6229632"/>
              <a:gd name="connsiteX0" fmla="*/ 3746 w 4995416"/>
              <a:gd name="connsiteY0" fmla="*/ 0 h 6422260"/>
              <a:gd name="connsiteX1" fmla="*/ 4995416 w 4995416"/>
              <a:gd name="connsiteY1" fmla="*/ 0 h 6422260"/>
              <a:gd name="connsiteX2" fmla="*/ 4990912 w 4995416"/>
              <a:gd name="connsiteY2" fmla="*/ 3423369 h 6422260"/>
              <a:gd name="connsiteX3" fmla="*/ 2535996 w 4995416"/>
              <a:gd name="connsiteY3" fmla="*/ 6229632 h 6422260"/>
              <a:gd name="connsiteX4" fmla="*/ 0 w 4995416"/>
              <a:gd name="connsiteY4" fmla="*/ 3432378 h 6422260"/>
              <a:gd name="connsiteX5" fmla="*/ 3746 w 4995416"/>
              <a:gd name="connsiteY5" fmla="*/ 0 h 6422260"/>
              <a:gd name="connsiteX0" fmla="*/ 3746 w 4995416"/>
              <a:gd name="connsiteY0" fmla="*/ 0 h 6229640"/>
              <a:gd name="connsiteX1" fmla="*/ 4995416 w 4995416"/>
              <a:gd name="connsiteY1" fmla="*/ 0 h 6229640"/>
              <a:gd name="connsiteX2" fmla="*/ 4990912 w 4995416"/>
              <a:gd name="connsiteY2" fmla="*/ 3423369 h 6229640"/>
              <a:gd name="connsiteX3" fmla="*/ 2535996 w 4995416"/>
              <a:gd name="connsiteY3" fmla="*/ 6229632 h 6229640"/>
              <a:gd name="connsiteX4" fmla="*/ 0 w 4995416"/>
              <a:gd name="connsiteY4" fmla="*/ 3432378 h 6229640"/>
              <a:gd name="connsiteX5" fmla="*/ 3746 w 4995416"/>
              <a:gd name="connsiteY5" fmla="*/ 0 h 6229640"/>
              <a:gd name="connsiteX0" fmla="*/ 3746 w 4995416"/>
              <a:gd name="connsiteY0" fmla="*/ 0 h 6198109"/>
              <a:gd name="connsiteX1" fmla="*/ 4995416 w 4995416"/>
              <a:gd name="connsiteY1" fmla="*/ 0 h 6198109"/>
              <a:gd name="connsiteX2" fmla="*/ 4990912 w 4995416"/>
              <a:gd name="connsiteY2" fmla="*/ 3423369 h 6198109"/>
              <a:gd name="connsiteX3" fmla="*/ 2535996 w 4995416"/>
              <a:gd name="connsiteY3" fmla="*/ 6198101 h 6198109"/>
              <a:gd name="connsiteX4" fmla="*/ 0 w 4995416"/>
              <a:gd name="connsiteY4" fmla="*/ 3432378 h 6198109"/>
              <a:gd name="connsiteX5" fmla="*/ 3746 w 4995416"/>
              <a:gd name="connsiteY5" fmla="*/ 0 h 6198109"/>
              <a:gd name="connsiteX0" fmla="*/ 3746 w 4995416"/>
              <a:gd name="connsiteY0" fmla="*/ 0 h 6198109"/>
              <a:gd name="connsiteX1" fmla="*/ 4995416 w 4995416"/>
              <a:gd name="connsiteY1" fmla="*/ 0 h 6198109"/>
              <a:gd name="connsiteX2" fmla="*/ 4990912 w 4995416"/>
              <a:gd name="connsiteY2" fmla="*/ 3423369 h 6198109"/>
              <a:gd name="connsiteX3" fmla="*/ 2535996 w 4995416"/>
              <a:gd name="connsiteY3" fmla="*/ 6198101 h 6198109"/>
              <a:gd name="connsiteX4" fmla="*/ 0 w 4995416"/>
              <a:gd name="connsiteY4" fmla="*/ 3432378 h 6198109"/>
              <a:gd name="connsiteX5" fmla="*/ 3746 w 4995416"/>
              <a:gd name="connsiteY5" fmla="*/ 0 h 6198109"/>
              <a:gd name="connsiteX0" fmla="*/ 3746 w 4995416"/>
              <a:gd name="connsiteY0" fmla="*/ 0 h 6198113"/>
              <a:gd name="connsiteX1" fmla="*/ 4995416 w 4995416"/>
              <a:gd name="connsiteY1" fmla="*/ 0 h 6198113"/>
              <a:gd name="connsiteX2" fmla="*/ 4990912 w 4995416"/>
              <a:gd name="connsiteY2" fmla="*/ 3423369 h 6198113"/>
              <a:gd name="connsiteX3" fmla="*/ 2535996 w 4995416"/>
              <a:gd name="connsiteY3" fmla="*/ 6198101 h 6198113"/>
              <a:gd name="connsiteX4" fmla="*/ 0 w 4995416"/>
              <a:gd name="connsiteY4" fmla="*/ 3432378 h 6198113"/>
              <a:gd name="connsiteX5" fmla="*/ 3746 w 4995416"/>
              <a:gd name="connsiteY5" fmla="*/ 0 h 6198113"/>
              <a:gd name="connsiteX0" fmla="*/ 3746 w 4995416"/>
              <a:gd name="connsiteY0" fmla="*/ 0 h 6198113"/>
              <a:gd name="connsiteX1" fmla="*/ 4995416 w 4995416"/>
              <a:gd name="connsiteY1" fmla="*/ 0 h 6198113"/>
              <a:gd name="connsiteX2" fmla="*/ 4990912 w 4995416"/>
              <a:gd name="connsiteY2" fmla="*/ 3423369 h 6198113"/>
              <a:gd name="connsiteX3" fmla="*/ 2535996 w 4995416"/>
              <a:gd name="connsiteY3" fmla="*/ 6198101 h 6198113"/>
              <a:gd name="connsiteX4" fmla="*/ 0 w 4995416"/>
              <a:gd name="connsiteY4" fmla="*/ 3432378 h 6198113"/>
              <a:gd name="connsiteX5" fmla="*/ 3746 w 4995416"/>
              <a:gd name="connsiteY5" fmla="*/ 0 h 6198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5416" h="6198113">
                <a:moveTo>
                  <a:pt x="3746" y="0"/>
                </a:moveTo>
                <a:lnTo>
                  <a:pt x="4995416" y="0"/>
                </a:lnTo>
                <a:cubicBezTo>
                  <a:pt x="4993915" y="1141123"/>
                  <a:pt x="4992413" y="2282246"/>
                  <a:pt x="4990912" y="3423369"/>
                </a:cubicBezTo>
                <a:cubicBezTo>
                  <a:pt x="4981904" y="5132802"/>
                  <a:pt x="4151586" y="6193597"/>
                  <a:pt x="2535996" y="6198101"/>
                </a:cubicBezTo>
                <a:cubicBezTo>
                  <a:pt x="920406" y="6202605"/>
                  <a:pt x="12012" y="5035956"/>
                  <a:pt x="0" y="3432378"/>
                </a:cubicBezTo>
                <a:cubicBezTo>
                  <a:pt x="1249" y="2288252"/>
                  <a:pt x="2497" y="1144126"/>
                  <a:pt x="3746" y="0"/>
                </a:cubicBezTo>
                <a:close/>
              </a:path>
            </a:pathLst>
          </a:custGeom>
          <a:solidFill>
            <a:schemeClr val="bg1">
              <a:lumMod val="95000"/>
            </a:schemeClr>
          </a:solidFill>
        </p:spPr>
        <p:txBody>
          <a:bodyPr anchor="ctr" anchorCtr="0"/>
          <a:lstStyle>
            <a:lvl1pPr marL="0" indent="0" algn="ctr">
              <a:buNone/>
              <a:defRPr sz="1600" b="0" i="1"/>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en-US"/>
              <a:t>Click the icon to add image</a:t>
            </a:r>
            <a:endParaRPr lang="fi-FI"/>
          </a:p>
        </p:txBody>
      </p:sp>
      <p:sp>
        <p:nvSpPr>
          <p:cNvPr id="7" name="Päivämäärän paikkamerkki 6">
            <a:extLst>
              <a:ext uri="{FF2B5EF4-FFF2-40B4-BE49-F238E27FC236}">
                <a16:creationId xmlns:a16="http://schemas.microsoft.com/office/drawing/2014/main" id="{47EDB110-205A-47EB-4362-080C128FF17C}"/>
              </a:ext>
            </a:extLst>
          </p:cNvPr>
          <p:cNvSpPr>
            <a:spLocks noGrp="1"/>
          </p:cNvSpPr>
          <p:nvPr>
            <p:ph type="dt" sz="half" idx="14"/>
          </p:nvPr>
        </p:nvSpPr>
        <p:spPr/>
        <p:txBody>
          <a:bodyPr/>
          <a:lstStyle/>
          <a:p>
            <a:fld id="{0B1F465F-1FE2-48BD-A5F4-8F709E6305AF}" type="datetime1">
              <a:rPr lang="fi-FI" smtClean="0"/>
              <a:t>8.1.2024</a:t>
            </a:fld>
            <a:endParaRPr lang="fi-FI"/>
          </a:p>
        </p:txBody>
      </p:sp>
      <p:sp>
        <p:nvSpPr>
          <p:cNvPr id="8" name="Alatunnisteen paikkamerkki 7">
            <a:extLst>
              <a:ext uri="{FF2B5EF4-FFF2-40B4-BE49-F238E27FC236}">
                <a16:creationId xmlns:a16="http://schemas.microsoft.com/office/drawing/2014/main" id="{95D24EAC-19EF-7D9C-C6D7-6A538D363062}"/>
              </a:ext>
            </a:extLst>
          </p:cNvPr>
          <p:cNvSpPr>
            <a:spLocks noGrp="1"/>
          </p:cNvSpPr>
          <p:nvPr>
            <p:ph type="ftr" sz="quarter" idx="15"/>
          </p:nvPr>
        </p:nvSpPr>
        <p:spPr/>
        <p:txBody>
          <a:bodyPr/>
          <a:lstStyle/>
          <a:p>
            <a:r>
              <a:rPr lang="fi-FI" err="1"/>
              <a:t>header</a:t>
            </a:r>
            <a:endParaRPr lang="fi-FI"/>
          </a:p>
        </p:txBody>
      </p:sp>
      <p:sp>
        <p:nvSpPr>
          <p:cNvPr id="10" name="Dian numeron paikkamerkki 9">
            <a:extLst>
              <a:ext uri="{FF2B5EF4-FFF2-40B4-BE49-F238E27FC236}">
                <a16:creationId xmlns:a16="http://schemas.microsoft.com/office/drawing/2014/main" id="{5702A8F9-4687-7E73-468C-87AC244CBA36}"/>
              </a:ext>
            </a:extLst>
          </p:cNvPr>
          <p:cNvSpPr>
            <a:spLocks noGrp="1"/>
          </p:cNvSpPr>
          <p:nvPr>
            <p:ph type="sldNum" sz="quarter" idx="16"/>
          </p:nvPr>
        </p:nvSpPr>
        <p:spPr/>
        <p:txBody>
          <a:bodyPr/>
          <a:lstStyle/>
          <a:p>
            <a:fld id="{CCD26548-A701-4132-A0A2-A9B09A70FF4B}" type="slidenum">
              <a:rPr lang="fi-FI" smtClean="0"/>
              <a:pPr/>
              <a:t>‹#›</a:t>
            </a:fld>
            <a:endParaRPr lang="fi-FI"/>
          </a:p>
        </p:txBody>
      </p:sp>
    </p:spTree>
    <p:extLst>
      <p:ext uri="{BB962C8B-B14F-4D97-AF65-F5344CB8AC3E}">
        <p14:creationId xmlns:p14="http://schemas.microsoft.com/office/powerpoint/2010/main" val="154897960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7F72F94-0DE4-46B2-BC4B-03DD33656CF4}"/>
              </a:ext>
            </a:extLst>
          </p:cNvPr>
          <p:cNvSpPr>
            <a:spLocks noGrp="1"/>
          </p:cNvSpPr>
          <p:nvPr>
            <p:ph type="title" hasCustomPrompt="1"/>
          </p:nvPr>
        </p:nvSpPr>
        <p:spPr>
          <a:xfrm>
            <a:off x="840639" y="1398932"/>
            <a:ext cx="10512862" cy="2160000"/>
          </a:xfrm>
        </p:spPr>
        <p:txBody>
          <a:bodyPr anchor="b"/>
          <a:lstStyle>
            <a:lvl1pPr algn="ctr">
              <a:defRPr sz="4399" spc="-50" baseline="0">
                <a:solidFill>
                  <a:schemeClr val="tx2"/>
                </a:solidFill>
              </a:defRPr>
            </a:lvl1pPr>
          </a:lstStyle>
          <a:p>
            <a:r>
              <a:rPr lang="fi-FI" err="1"/>
              <a:t>Click</a:t>
            </a:r>
            <a:r>
              <a:rPr lang="fi-FI"/>
              <a:t> to </a:t>
            </a:r>
            <a:r>
              <a:rPr lang="fi-FI" err="1"/>
              <a:t>add</a:t>
            </a:r>
            <a:r>
              <a:rPr lang="fi-FI"/>
              <a:t> </a:t>
            </a:r>
            <a:r>
              <a:rPr lang="fi-FI" err="1"/>
              <a:t>title</a:t>
            </a:r>
            <a:endParaRPr lang="fi-FI"/>
          </a:p>
        </p:txBody>
      </p:sp>
      <p:sp>
        <p:nvSpPr>
          <p:cNvPr id="3" name="Tekstin paikkamerkki 2">
            <a:extLst>
              <a:ext uri="{FF2B5EF4-FFF2-40B4-BE49-F238E27FC236}">
                <a16:creationId xmlns:a16="http://schemas.microsoft.com/office/drawing/2014/main" id="{BE0173B0-16C2-4182-AD95-1BD911589663}"/>
              </a:ext>
            </a:extLst>
          </p:cNvPr>
          <p:cNvSpPr>
            <a:spLocks noGrp="1"/>
          </p:cNvSpPr>
          <p:nvPr>
            <p:ph type="body" idx="1" hasCustomPrompt="1"/>
          </p:nvPr>
        </p:nvSpPr>
        <p:spPr>
          <a:xfrm>
            <a:off x="840639" y="3797237"/>
            <a:ext cx="10512862" cy="2160000"/>
          </a:xfrm>
        </p:spPr>
        <p:txBody>
          <a:bodyPr/>
          <a:lstStyle>
            <a:lvl1pPr marL="0" indent="0" algn="ctr">
              <a:buNone/>
              <a:defRPr sz="2999">
                <a:solidFill>
                  <a:schemeClr val="tx2"/>
                </a:solidFill>
              </a:defRPr>
            </a:lvl1pPr>
            <a:lvl2pPr marL="457063" indent="0">
              <a:buNone/>
              <a:defRPr sz="19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fi-FI" err="1"/>
              <a:t>Click</a:t>
            </a:r>
            <a:r>
              <a:rPr lang="fi-FI"/>
              <a:t> to </a:t>
            </a:r>
            <a:r>
              <a:rPr lang="fi-FI" err="1"/>
              <a:t>add</a:t>
            </a:r>
            <a:r>
              <a:rPr lang="fi-FI"/>
              <a:t> </a:t>
            </a:r>
            <a:r>
              <a:rPr lang="fi-FI" err="1"/>
              <a:t>text</a:t>
            </a:r>
            <a:endParaRPr lang="fi-FI"/>
          </a:p>
        </p:txBody>
      </p:sp>
      <p:sp>
        <p:nvSpPr>
          <p:cNvPr id="7" name="Päivämäärän paikkamerkki 6">
            <a:extLst>
              <a:ext uri="{FF2B5EF4-FFF2-40B4-BE49-F238E27FC236}">
                <a16:creationId xmlns:a16="http://schemas.microsoft.com/office/drawing/2014/main" id="{8D28BB01-147A-FE31-A625-7571F37B4522}"/>
              </a:ext>
            </a:extLst>
          </p:cNvPr>
          <p:cNvSpPr>
            <a:spLocks noGrp="1"/>
          </p:cNvSpPr>
          <p:nvPr>
            <p:ph type="dt" sz="half" idx="10"/>
          </p:nvPr>
        </p:nvSpPr>
        <p:spPr/>
        <p:txBody>
          <a:bodyPr/>
          <a:lstStyle/>
          <a:p>
            <a:fld id="{0B1F465F-1FE2-48BD-A5F4-8F709E6305AF}" type="datetime1">
              <a:rPr lang="fi-FI" smtClean="0"/>
              <a:t>8.1.2024</a:t>
            </a:fld>
            <a:endParaRPr lang="fi-FI"/>
          </a:p>
        </p:txBody>
      </p:sp>
      <p:sp>
        <p:nvSpPr>
          <p:cNvPr id="8" name="Alatunnisteen paikkamerkki 7">
            <a:extLst>
              <a:ext uri="{FF2B5EF4-FFF2-40B4-BE49-F238E27FC236}">
                <a16:creationId xmlns:a16="http://schemas.microsoft.com/office/drawing/2014/main" id="{B08E06FF-17D9-F433-4D82-95A84888EF19}"/>
              </a:ext>
            </a:extLst>
          </p:cNvPr>
          <p:cNvSpPr>
            <a:spLocks noGrp="1"/>
          </p:cNvSpPr>
          <p:nvPr>
            <p:ph type="ftr" sz="quarter" idx="11"/>
          </p:nvPr>
        </p:nvSpPr>
        <p:spPr/>
        <p:txBody>
          <a:bodyPr/>
          <a:lstStyle/>
          <a:p>
            <a:r>
              <a:rPr lang="fi-FI" err="1"/>
              <a:t>header</a:t>
            </a:r>
            <a:endParaRPr lang="fi-FI"/>
          </a:p>
        </p:txBody>
      </p:sp>
      <p:sp>
        <p:nvSpPr>
          <p:cNvPr id="9" name="Dian numeron paikkamerkki 8">
            <a:extLst>
              <a:ext uri="{FF2B5EF4-FFF2-40B4-BE49-F238E27FC236}">
                <a16:creationId xmlns:a16="http://schemas.microsoft.com/office/drawing/2014/main" id="{E3E4C7B9-3FB9-8E7C-3865-EF9C251A73CA}"/>
              </a:ext>
            </a:extLst>
          </p:cNvPr>
          <p:cNvSpPr>
            <a:spLocks noGrp="1"/>
          </p:cNvSpPr>
          <p:nvPr>
            <p:ph type="sldNum" sz="quarter" idx="12"/>
          </p:nvPr>
        </p:nvSpPr>
        <p:spPr/>
        <p:txBody>
          <a:bodyPr/>
          <a:lstStyle/>
          <a:p>
            <a:fld id="{CCD26548-A701-4132-A0A2-A9B09A70FF4B}" type="slidenum">
              <a:rPr lang="fi-FI" smtClean="0"/>
              <a:pPr/>
              <a:t>‹#›</a:t>
            </a:fld>
            <a:endParaRPr lang="fi-FI"/>
          </a:p>
        </p:txBody>
      </p:sp>
    </p:spTree>
    <p:extLst>
      <p:ext uri="{BB962C8B-B14F-4D97-AF65-F5344CB8AC3E}">
        <p14:creationId xmlns:p14="http://schemas.microsoft.com/office/powerpoint/2010/main" val="232724619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Osan ylätunniste 2">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7F72F94-0DE4-46B2-BC4B-03DD33656CF4}"/>
              </a:ext>
            </a:extLst>
          </p:cNvPr>
          <p:cNvSpPr>
            <a:spLocks noGrp="1"/>
          </p:cNvSpPr>
          <p:nvPr>
            <p:ph type="title" hasCustomPrompt="1"/>
          </p:nvPr>
        </p:nvSpPr>
        <p:spPr>
          <a:xfrm>
            <a:off x="840639" y="1398932"/>
            <a:ext cx="10512862" cy="2160000"/>
          </a:xfrm>
        </p:spPr>
        <p:txBody>
          <a:bodyPr anchor="b"/>
          <a:lstStyle>
            <a:lvl1pPr algn="ctr">
              <a:defRPr sz="4099" spc="-50" baseline="0">
                <a:solidFill>
                  <a:schemeClr val="tx2"/>
                </a:solidFill>
              </a:defRPr>
            </a:lvl1pPr>
          </a:lstStyle>
          <a:p>
            <a:r>
              <a:rPr lang="fi-FI" err="1"/>
              <a:t>Click</a:t>
            </a:r>
            <a:r>
              <a:rPr lang="fi-FI"/>
              <a:t> to </a:t>
            </a:r>
            <a:r>
              <a:rPr lang="fi-FI" err="1"/>
              <a:t>add</a:t>
            </a:r>
            <a:r>
              <a:rPr lang="fi-FI"/>
              <a:t> </a:t>
            </a:r>
            <a:r>
              <a:rPr lang="fi-FI" err="1"/>
              <a:t>title</a:t>
            </a:r>
            <a:endParaRPr lang="fi-FI"/>
          </a:p>
        </p:txBody>
      </p:sp>
      <p:sp>
        <p:nvSpPr>
          <p:cNvPr id="3" name="Tekstin paikkamerkki 2">
            <a:extLst>
              <a:ext uri="{FF2B5EF4-FFF2-40B4-BE49-F238E27FC236}">
                <a16:creationId xmlns:a16="http://schemas.microsoft.com/office/drawing/2014/main" id="{BE0173B0-16C2-4182-AD95-1BD911589663}"/>
              </a:ext>
            </a:extLst>
          </p:cNvPr>
          <p:cNvSpPr>
            <a:spLocks noGrp="1"/>
          </p:cNvSpPr>
          <p:nvPr>
            <p:ph type="body" idx="1" hasCustomPrompt="1"/>
          </p:nvPr>
        </p:nvSpPr>
        <p:spPr>
          <a:xfrm>
            <a:off x="840639" y="3797237"/>
            <a:ext cx="10512862" cy="2160000"/>
          </a:xfrm>
        </p:spPr>
        <p:txBody>
          <a:bodyPr/>
          <a:lstStyle>
            <a:lvl1pPr marL="0" indent="0" algn="ctr">
              <a:buNone/>
              <a:defRPr sz="2999">
                <a:solidFill>
                  <a:schemeClr val="tx2"/>
                </a:solidFill>
              </a:defRPr>
            </a:lvl1pPr>
            <a:lvl2pPr marL="457063" indent="0">
              <a:buNone/>
              <a:defRPr sz="19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fi-FI" err="1"/>
              <a:t>Click</a:t>
            </a:r>
            <a:r>
              <a:rPr lang="fi-FI"/>
              <a:t> to </a:t>
            </a:r>
            <a:r>
              <a:rPr lang="fi-FI" err="1"/>
              <a:t>add</a:t>
            </a:r>
            <a:r>
              <a:rPr lang="fi-FI"/>
              <a:t> </a:t>
            </a:r>
            <a:r>
              <a:rPr lang="fi-FI" err="1"/>
              <a:t>text</a:t>
            </a:r>
            <a:endParaRPr lang="fi-FI"/>
          </a:p>
        </p:txBody>
      </p:sp>
      <p:sp>
        <p:nvSpPr>
          <p:cNvPr id="7" name="Päivämäärän paikkamerkki 6">
            <a:extLst>
              <a:ext uri="{FF2B5EF4-FFF2-40B4-BE49-F238E27FC236}">
                <a16:creationId xmlns:a16="http://schemas.microsoft.com/office/drawing/2014/main" id="{C4049799-C9F3-9616-BE70-DD4CBE0DAAB8}"/>
              </a:ext>
            </a:extLst>
          </p:cNvPr>
          <p:cNvSpPr>
            <a:spLocks noGrp="1"/>
          </p:cNvSpPr>
          <p:nvPr>
            <p:ph type="dt" sz="half" idx="10"/>
          </p:nvPr>
        </p:nvSpPr>
        <p:spPr/>
        <p:txBody>
          <a:bodyPr/>
          <a:lstStyle/>
          <a:p>
            <a:fld id="{0B1F465F-1FE2-48BD-A5F4-8F709E6305AF}" type="datetime1">
              <a:rPr lang="fi-FI" smtClean="0"/>
              <a:t>8.1.2024</a:t>
            </a:fld>
            <a:endParaRPr lang="fi-FI"/>
          </a:p>
        </p:txBody>
      </p:sp>
      <p:sp>
        <p:nvSpPr>
          <p:cNvPr id="8" name="Alatunnisteen paikkamerkki 7">
            <a:extLst>
              <a:ext uri="{FF2B5EF4-FFF2-40B4-BE49-F238E27FC236}">
                <a16:creationId xmlns:a16="http://schemas.microsoft.com/office/drawing/2014/main" id="{9722A8CA-1986-422E-6E27-5C0AE2AC281B}"/>
              </a:ext>
            </a:extLst>
          </p:cNvPr>
          <p:cNvSpPr>
            <a:spLocks noGrp="1"/>
          </p:cNvSpPr>
          <p:nvPr>
            <p:ph type="ftr" sz="quarter" idx="11"/>
          </p:nvPr>
        </p:nvSpPr>
        <p:spPr/>
        <p:txBody>
          <a:bodyPr/>
          <a:lstStyle/>
          <a:p>
            <a:r>
              <a:rPr lang="fi-FI" err="1"/>
              <a:t>header</a:t>
            </a:r>
            <a:endParaRPr lang="fi-FI"/>
          </a:p>
        </p:txBody>
      </p:sp>
      <p:sp>
        <p:nvSpPr>
          <p:cNvPr id="9" name="Dian numeron paikkamerkki 8">
            <a:extLst>
              <a:ext uri="{FF2B5EF4-FFF2-40B4-BE49-F238E27FC236}">
                <a16:creationId xmlns:a16="http://schemas.microsoft.com/office/drawing/2014/main" id="{FC8E6471-A4E9-A229-3E02-C77D3F99C5E5}"/>
              </a:ext>
            </a:extLst>
          </p:cNvPr>
          <p:cNvSpPr>
            <a:spLocks noGrp="1"/>
          </p:cNvSpPr>
          <p:nvPr>
            <p:ph type="sldNum" sz="quarter" idx="12"/>
          </p:nvPr>
        </p:nvSpPr>
        <p:spPr/>
        <p:txBody>
          <a:bodyPr/>
          <a:lstStyle/>
          <a:p>
            <a:fld id="{CCD26548-A701-4132-A0A2-A9B09A70FF4B}" type="slidenum">
              <a:rPr lang="fi-FI" smtClean="0"/>
              <a:pPr/>
              <a:t>‹#›</a:t>
            </a:fld>
            <a:endParaRPr lang="fi-FI"/>
          </a:p>
        </p:txBody>
      </p:sp>
    </p:spTree>
    <p:extLst>
      <p:ext uri="{BB962C8B-B14F-4D97-AF65-F5344CB8AC3E}">
        <p14:creationId xmlns:p14="http://schemas.microsoft.com/office/powerpoint/2010/main" val="80739317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secHead" preserve="1">
  <p:cSld name="Osan ylätunniste 3">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7F72F94-0DE4-46B2-BC4B-03DD33656CF4}"/>
              </a:ext>
            </a:extLst>
          </p:cNvPr>
          <p:cNvSpPr>
            <a:spLocks noGrp="1"/>
          </p:cNvSpPr>
          <p:nvPr>
            <p:ph type="title" hasCustomPrompt="1"/>
          </p:nvPr>
        </p:nvSpPr>
        <p:spPr>
          <a:xfrm>
            <a:off x="840639" y="1398932"/>
            <a:ext cx="10512862" cy="2160000"/>
          </a:xfrm>
        </p:spPr>
        <p:txBody>
          <a:bodyPr anchor="b"/>
          <a:lstStyle>
            <a:lvl1pPr algn="ctr">
              <a:defRPr sz="4099" spc="-50" baseline="0">
                <a:solidFill>
                  <a:schemeClr val="bg1"/>
                </a:solidFill>
              </a:defRPr>
            </a:lvl1pPr>
          </a:lstStyle>
          <a:p>
            <a:r>
              <a:rPr lang="fi-FI" err="1"/>
              <a:t>Click</a:t>
            </a:r>
            <a:r>
              <a:rPr lang="fi-FI"/>
              <a:t> to </a:t>
            </a:r>
            <a:r>
              <a:rPr lang="fi-FI" err="1"/>
              <a:t>add</a:t>
            </a:r>
            <a:r>
              <a:rPr lang="fi-FI"/>
              <a:t> </a:t>
            </a:r>
            <a:r>
              <a:rPr lang="fi-FI" err="1"/>
              <a:t>title</a:t>
            </a:r>
            <a:endParaRPr lang="fi-FI"/>
          </a:p>
        </p:txBody>
      </p:sp>
      <p:sp>
        <p:nvSpPr>
          <p:cNvPr id="3" name="Tekstin paikkamerkki 2">
            <a:extLst>
              <a:ext uri="{FF2B5EF4-FFF2-40B4-BE49-F238E27FC236}">
                <a16:creationId xmlns:a16="http://schemas.microsoft.com/office/drawing/2014/main" id="{BE0173B0-16C2-4182-AD95-1BD911589663}"/>
              </a:ext>
            </a:extLst>
          </p:cNvPr>
          <p:cNvSpPr>
            <a:spLocks noGrp="1"/>
          </p:cNvSpPr>
          <p:nvPr>
            <p:ph type="body" idx="1" hasCustomPrompt="1"/>
          </p:nvPr>
        </p:nvSpPr>
        <p:spPr>
          <a:xfrm>
            <a:off x="840639" y="3797237"/>
            <a:ext cx="10512862" cy="2160000"/>
          </a:xfrm>
        </p:spPr>
        <p:txBody>
          <a:bodyPr/>
          <a:lstStyle>
            <a:lvl1pPr marL="0" indent="0" algn="ctr">
              <a:buNone/>
              <a:defRPr sz="2999">
                <a:solidFill>
                  <a:schemeClr val="bg1"/>
                </a:solidFill>
              </a:defRPr>
            </a:lvl1pPr>
            <a:lvl2pPr marL="457063" indent="0">
              <a:buNone/>
              <a:defRPr sz="19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fi-FI" err="1"/>
              <a:t>Click</a:t>
            </a:r>
            <a:r>
              <a:rPr lang="fi-FI"/>
              <a:t> to </a:t>
            </a:r>
            <a:r>
              <a:rPr lang="fi-FI" err="1"/>
              <a:t>add</a:t>
            </a:r>
            <a:r>
              <a:rPr lang="fi-FI"/>
              <a:t> </a:t>
            </a:r>
            <a:r>
              <a:rPr lang="fi-FI" err="1"/>
              <a:t>text</a:t>
            </a:r>
            <a:endParaRPr lang="fi-FI"/>
          </a:p>
        </p:txBody>
      </p:sp>
      <p:sp>
        <p:nvSpPr>
          <p:cNvPr id="10" name="Päivämäärän paikkamerkki 9">
            <a:extLst>
              <a:ext uri="{FF2B5EF4-FFF2-40B4-BE49-F238E27FC236}">
                <a16:creationId xmlns:a16="http://schemas.microsoft.com/office/drawing/2014/main" id="{DC6F40E2-9595-4BB6-7175-C67F99F18755}"/>
              </a:ext>
            </a:extLst>
          </p:cNvPr>
          <p:cNvSpPr>
            <a:spLocks noGrp="1"/>
          </p:cNvSpPr>
          <p:nvPr>
            <p:ph type="dt" sz="half" idx="10"/>
          </p:nvPr>
        </p:nvSpPr>
        <p:spPr/>
        <p:txBody>
          <a:bodyPr/>
          <a:lstStyle/>
          <a:p>
            <a:fld id="{0B1F465F-1FE2-48BD-A5F4-8F709E6305AF}" type="datetime1">
              <a:rPr lang="fi-FI" smtClean="0"/>
              <a:t>8.1.2024</a:t>
            </a:fld>
            <a:endParaRPr lang="fi-FI"/>
          </a:p>
        </p:txBody>
      </p:sp>
      <p:sp>
        <p:nvSpPr>
          <p:cNvPr id="11" name="Alatunnisteen paikkamerkki 10">
            <a:extLst>
              <a:ext uri="{FF2B5EF4-FFF2-40B4-BE49-F238E27FC236}">
                <a16:creationId xmlns:a16="http://schemas.microsoft.com/office/drawing/2014/main" id="{D758BD90-3549-0BF8-2414-A0D6A792489E}"/>
              </a:ext>
            </a:extLst>
          </p:cNvPr>
          <p:cNvSpPr>
            <a:spLocks noGrp="1"/>
          </p:cNvSpPr>
          <p:nvPr>
            <p:ph type="ftr" sz="quarter" idx="11"/>
          </p:nvPr>
        </p:nvSpPr>
        <p:spPr/>
        <p:txBody>
          <a:bodyPr/>
          <a:lstStyle/>
          <a:p>
            <a:r>
              <a:rPr lang="fi-FI" err="1"/>
              <a:t>header</a:t>
            </a:r>
            <a:endParaRPr lang="fi-FI"/>
          </a:p>
        </p:txBody>
      </p:sp>
      <p:sp>
        <p:nvSpPr>
          <p:cNvPr id="12" name="Dian numeron paikkamerkki 11">
            <a:extLst>
              <a:ext uri="{FF2B5EF4-FFF2-40B4-BE49-F238E27FC236}">
                <a16:creationId xmlns:a16="http://schemas.microsoft.com/office/drawing/2014/main" id="{7A3A9875-613E-CDE8-EFE6-29CD047A5B89}"/>
              </a:ext>
            </a:extLst>
          </p:cNvPr>
          <p:cNvSpPr>
            <a:spLocks noGrp="1"/>
          </p:cNvSpPr>
          <p:nvPr>
            <p:ph type="sldNum" sz="quarter" idx="12"/>
          </p:nvPr>
        </p:nvSpPr>
        <p:spPr/>
        <p:txBody>
          <a:bodyPr/>
          <a:lstStyle/>
          <a:p>
            <a:fld id="{CCD26548-A701-4132-A0A2-A9B09A70FF4B}" type="slidenum">
              <a:rPr lang="fi-FI" smtClean="0"/>
              <a:pPr/>
              <a:t>‹#›</a:t>
            </a:fld>
            <a:endParaRPr lang="fi-FI"/>
          </a:p>
        </p:txBody>
      </p:sp>
    </p:spTree>
    <p:extLst>
      <p:ext uri="{BB962C8B-B14F-4D97-AF65-F5344CB8AC3E}">
        <p14:creationId xmlns:p14="http://schemas.microsoft.com/office/powerpoint/2010/main" val="337986159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reserve="1">
  <p:cSld name="Sitaat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9D4FB9D-D480-450E-ABEE-85694599AFB7}"/>
              </a:ext>
            </a:extLst>
          </p:cNvPr>
          <p:cNvSpPr>
            <a:spLocks noGrp="1"/>
          </p:cNvSpPr>
          <p:nvPr>
            <p:ph type="title" hasCustomPrompt="1"/>
          </p:nvPr>
        </p:nvSpPr>
        <p:spPr>
          <a:xfrm>
            <a:off x="944927" y="1852623"/>
            <a:ext cx="10310692" cy="3183334"/>
          </a:xfrm>
        </p:spPr>
        <p:txBody>
          <a:bodyPr anchor="ctr" anchorCtr="0"/>
          <a:lstStyle>
            <a:lvl1pPr algn="ctr">
              <a:defRPr spc="-100" baseline="0">
                <a:solidFill>
                  <a:schemeClr val="tx2"/>
                </a:solidFill>
              </a:defRPr>
            </a:lvl1pPr>
          </a:lstStyle>
          <a:p>
            <a:r>
              <a:rPr lang="fi-FI" err="1"/>
              <a:t>Click</a:t>
            </a:r>
            <a:r>
              <a:rPr lang="fi-FI"/>
              <a:t> to </a:t>
            </a:r>
            <a:r>
              <a:rPr lang="fi-FI" err="1"/>
              <a:t>add</a:t>
            </a:r>
            <a:r>
              <a:rPr lang="fi-FI"/>
              <a:t> </a:t>
            </a:r>
            <a:r>
              <a:rPr lang="fi-FI" err="1"/>
              <a:t>title</a:t>
            </a:r>
            <a:endParaRPr lang="fi-FI"/>
          </a:p>
        </p:txBody>
      </p:sp>
      <p:sp>
        <p:nvSpPr>
          <p:cNvPr id="6" name="Date Placeholder 5">
            <a:extLst>
              <a:ext uri="{FF2B5EF4-FFF2-40B4-BE49-F238E27FC236}">
                <a16:creationId xmlns:a16="http://schemas.microsoft.com/office/drawing/2014/main" id="{5A291936-39C5-4003-8862-5510EDEF29EC}"/>
              </a:ext>
            </a:extLst>
          </p:cNvPr>
          <p:cNvSpPr>
            <a:spLocks noGrp="1"/>
          </p:cNvSpPr>
          <p:nvPr>
            <p:ph type="dt" sz="half" idx="10"/>
          </p:nvPr>
        </p:nvSpPr>
        <p:spPr/>
        <p:txBody>
          <a:bodyPr/>
          <a:lstStyle>
            <a:lvl1pPr>
              <a:defRPr>
                <a:solidFill>
                  <a:schemeClr val="tx2"/>
                </a:solidFill>
              </a:defRPr>
            </a:lvl1pPr>
          </a:lstStyle>
          <a:p>
            <a:fld id="{A189322E-7B47-4EB0-B09E-4114EA4F1561}" type="datetime1">
              <a:rPr lang="fi-FI" smtClean="0"/>
              <a:t>8.1.2024</a:t>
            </a:fld>
            <a:endParaRPr lang="fi-FI"/>
          </a:p>
        </p:txBody>
      </p:sp>
      <p:sp>
        <p:nvSpPr>
          <p:cNvPr id="8" name="Slide Number Placeholder 7">
            <a:extLst>
              <a:ext uri="{FF2B5EF4-FFF2-40B4-BE49-F238E27FC236}">
                <a16:creationId xmlns:a16="http://schemas.microsoft.com/office/drawing/2014/main" id="{D9D1CF5D-3D1A-4FCE-9AAC-FFF0CA0A5399}"/>
              </a:ext>
            </a:extLst>
          </p:cNvPr>
          <p:cNvSpPr>
            <a:spLocks noGrp="1"/>
          </p:cNvSpPr>
          <p:nvPr>
            <p:ph type="sldNum" sz="quarter" idx="12"/>
          </p:nvPr>
        </p:nvSpPr>
        <p:spPr/>
        <p:txBody>
          <a:bodyPr/>
          <a:lstStyle>
            <a:lvl1pPr>
              <a:defRPr>
                <a:solidFill>
                  <a:schemeClr val="tx2"/>
                </a:solidFill>
              </a:defRPr>
            </a:lvl1pPr>
          </a:lstStyle>
          <a:p>
            <a:fld id="{CCD26548-A701-4132-A0A2-A9B09A70FF4B}" type="slidenum">
              <a:rPr lang="fi-FI" smtClean="0"/>
              <a:pPr/>
              <a:t>‹#›</a:t>
            </a:fld>
            <a:endParaRPr lang="fi-FI"/>
          </a:p>
        </p:txBody>
      </p:sp>
    </p:spTree>
    <p:extLst>
      <p:ext uri="{BB962C8B-B14F-4D97-AF65-F5344CB8AC3E}">
        <p14:creationId xmlns:p14="http://schemas.microsoft.com/office/powerpoint/2010/main" val="82683112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Sitaatti 2">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9D4FB9D-D480-450E-ABEE-85694599AFB7}"/>
              </a:ext>
            </a:extLst>
          </p:cNvPr>
          <p:cNvSpPr>
            <a:spLocks noGrp="1"/>
          </p:cNvSpPr>
          <p:nvPr>
            <p:ph type="title" hasCustomPrompt="1"/>
          </p:nvPr>
        </p:nvSpPr>
        <p:spPr>
          <a:xfrm>
            <a:off x="944927" y="1852623"/>
            <a:ext cx="10310692" cy="3183334"/>
          </a:xfrm>
        </p:spPr>
        <p:txBody>
          <a:bodyPr anchor="ctr" anchorCtr="0"/>
          <a:lstStyle>
            <a:lvl1pPr algn="ctr">
              <a:defRPr spc="-100" baseline="0">
                <a:solidFill>
                  <a:schemeClr val="tx2"/>
                </a:solidFill>
              </a:defRPr>
            </a:lvl1pPr>
          </a:lstStyle>
          <a:p>
            <a:r>
              <a:rPr lang="fi-FI" err="1"/>
              <a:t>Click</a:t>
            </a:r>
            <a:r>
              <a:rPr lang="fi-FI"/>
              <a:t> to </a:t>
            </a:r>
            <a:r>
              <a:rPr lang="fi-FI" err="1"/>
              <a:t>add</a:t>
            </a:r>
            <a:r>
              <a:rPr lang="fi-FI"/>
              <a:t> </a:t>
            </a:r>
            <a:r>
              <a:rPr lang="fi-FI" err="1"/>
              <a:t>title</a:t>
            </a:r>
            <a:endParaRPr lang="fi-FI"/>
          </a:p>
        </p:txBody>
      </p:sp>
      <p:sp>
        <p:nvSpPr>
          <p:cNvPr id="6" name="Date Placeholder 5">
            <a:extLst>
              <a:ext uri="{FF2B5EF4-FFF2-40B4-BE49-F238E27FC236}">
                <a16:creationId xmlns:a16="http://schemas.microsoft.com/office/drawing/2014/main" id="{5A291936-39C5-4003-8862-5510EDEF29EC}"/>
              </a:ext>
            </a:extLst>
          </p:cNvPr>
          <p:cNvSpPr>
            <a:spLocks noGrp="1"/>
          </p:cNvSpPr>
          <p:nvPr>
            <p:ph type="dt" sz="half" idx="10"/>
          </p:nvPr>
        </p:nvSpPr>
        <p:spPr/>
        <p:txBody>
          <a:bodyPr/>
          <a:lstStyle>
            <a:lvl1pPr>
              <a:defRPr>
                <a:solidFill>
                  <a:schemeClr val="tx2"/>
                </a:solidFill>
              </a:defRPr>
            </a:lvl1pPr>
          </a:lstStyle>
          <a:p>
            <a:fld id="{516F0BFB-8D35-49ED-B2B9-E4810B5DBF9B}" type="datetime1">
              <a:rPr lang="fi-FI" smtClean="0"/>
              <a:t>8.1.2024</a:t>
            </a:fld>
            <a:endParaRPr lang="fi-FI"/>
          </a:p>
        </p:txBody>
      </p:sp>
      <p:sp>
        <p:nvSpPr>
          <p:cNvPr id="8" name="Slide Number Placeholder 7">
            <a:extLst>
              <a:ext uri="{FF2B5EF4-FFF2-40B4-BE49-F238E27FC236}">
                <a16:creationId xmlns:a16="http://schemas.microsoft.com/office/drawing/2014/main" id="{D9D1CF5D-3D1A-4FCE-9AAC-FFF0CA0A5399}"/>
              </a:ext>
            </a:extLst>
          </p:cNvPr>
          <p:cNvSpPr>
            <a:spLocks noGrp="1"/>
          </p:cNvSpPr>
          <p:nvPr>
            <p:ph type="sldNum" sz="quarter" idx="12"/>
          </p:nvPr>
        </p:nvSpPr>
        <p:spPr/>
        <p:txBody>
          <a:bodyPr/>
          <a:lstStyle>
            <a:lvl1pPr>
              <a:defRPr>
                <a:solidFill>
                  <a:schemeClr val="tx2"/>
                </a:solidFill>
              </a:defRPr>
            </a:lvl1pPr>
          </a:lstStyle>
          <a:p>
            <a:fld id="{CCD26548-A701-4132-A0A2-A9B09A70FF4B}" type="slidenum">
              <a:rPr lang="fi-FI" smtClean="0"/>
              <a:pPr/>
              <a:t>‹#›</a:t>
            </a:fld>
            <a:endParaRPr lang="fi-FI"/>
          </a:p>
        </p:txBody>
      </p:sp>
    </p:spTree>
    <p:extLst>
      <p:ext uri="{BB962C8B-B14F-4D97-AF65-F5344CB8AC3E}">
        <p14:creationId xmlns:p14="http://schemas.microsoft.com/office/powerpoint/2010/main" val="164766562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Only" preserve="1">
  <p:cSld name="Sitaatti 3">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9D4FB9D-D480-450E-ABEE-85694599AFB7}"/>
              </a:ext>
            </a:extLst>
          </p:cNvPr>
          <p:cNvSpPr>
            <a:spLocks noGrp="1"/>
          </p:cNvSpPr>
          <p:nvPr>
            <p:ph type="title" hasCustomPrompt="1"/>
          </p:nvPr>
        </p:nvSpPr>
        <p:spPr>
          <a:xfrm>
            <a:off x="944927" y="1852623"/>
            <a:ext cx="10310692" cy="3183334"/>
          </a:xfrm>
        </p:spPr>
        <p:txBody>
          <a:bodyPr anchor="ctr" anchorCtr="0"/>
          <a:lstStyle>
            <a:lvl1pPr algn="ctr">
              <a:defRPr spc="-100" baseline="0">
                <a:solidFill>
                  <a:schemeClr val="bg1"/>
                </a:solidFill>
              </a:defRPr>
            </a:lvl1pPr>
          </a:lstStyle>
          <a:p>
            <a:r>
              <a:rPr lang="fi-FI" err="1"/>
              <a:t>Click</a:t>
            </a:r>
            <a:r>
              <a:rPr lang="fi-FI"/>
              <a:t> to </a:t>
            </a:r>
            <a:r>
              <a:rPr lang="fi-FI" err="1"/>
              <a:t>add</a:t>
            </a:r>
            <a:r>
              <a:rPr lang="fi-FI"/>
              <a:t> </a:t>
            </a:r>
            <a:r>
              <a:rPr lang="fi-FI" err="1"/>
              <a:t>title</a:t>
            </a:r>
            <a:endParaRPr lang="fi-FI"/>
          </a:p>
        </p:txBody>
      </p:sp>
      <p:sp>
        <p:nvSpPr>
          <p:cNvPr id="6" name="Date Placeholder 5">
            <a:extLst>
              <a:ext uri="{FF2B5EF4-FFF2-40B4-BE49-F238E27FC236}">
                <a16:creationId xmlns:a16="http://schemas.microsoft.com/office/drawing/2014/main" id="{5A291936-39C5-4003-8862-5510EDEF29EC}"/>
              </a:ext>
            </a:extLst>
          </p:cNvPr>
          <p:cNvSpPr>
            <a:spLocks noGrp="1"/>
          </p:cNvSpPr>
          <p:nvPr>
            <p:ph type="dt" sz="half" idx="10"/>
          </p:nvPr>
        </p:nvSpPr>
        <p:spPr/>
        <p:txBody>
          <a:bodyPr/>
          <a:lstStyle>
            <a:lvl1pPr>
              <a:defRPr>
                <a:solidFill>
                  <a:schemeClr val="bg1"/>
                </a:solidFill>
              </a:defRPr>
            </a:lvl1pPr>
          </a:lstStyle>
          <a:p>
            <a:fld id="{45D5C4B0-2321-4A84-97ED-180F3B8F8CC0}" type="datetime1">
              <a:rPr lang="fi-FI" smtClean="0"/>
              <a:t>8.1.2024</a:t>
            </a:fld>
            <a:endParaRPr lang="fi-FI"/>
          </a:p>
        </p:txBody>
      </p:sp>
      <p:sp>
        <p:nvSpPr>
          <p:cNvPr id="8" name="Slide Number Placeholder 7">
            <a:extLst>
              <a:ext uri="{FF2B5EF4-FFF2-40B4-BE49-F238E27FC236}">
                <a16:creationId xmlns:a16="http://schemas.microsoft.com/office/drawing/2014/main" id="{D9D1CF5D-3D1A-4FCE-9AAC-FFF0CA0A5399}"/>
              </a:ext>
            </a:extLst>
          </p:cNvPr>
          <p:cNvSpPr>
            <a:spLocks noGrp="1"/>
          </p:cNvSpPr>
          <p:nvPr>
            <p:ph type="sldNum" sz="quarter" idx="12"/>
          </p:nvPr>
        </p:nvSpPr>
        <p:spPr/>
        <p:txBody>
          <a:bodyPr/>
          <a:lstStyle>
            <a:lvl1pPr>
              <a:defRPr>
                <a:solidFill>
                  <a:schemeClr val="bg1"/>
                </a:solidFill>
              </a:defRPr>
            </a:lvl1pPr>
          </a:lstStyle>
          <a:p>
            <a:fld id="{CCD26548-A701-4132-A0A2-A9B09A70FF4B}" type="slidenum">
              <a:rPr lang="fi-FI" smtClean="0"/>
              <a:pPr/>
              <a:t>‹#›</a:t>
            </a:fld>
            <a:endParaRPr lang="fi-FI"/>
          </a:p>
        </p:txBody>
      </p:sp>
    </p:spTree>
    <p:extLst>
      <p:ext uri="{BB962C8B-B14F-4D97-AF65-F5344CB8AC3E}">
        <p14:creationId xmlns:p14="http://schemas.microsoft.com/office/powerpoint/2010/main" val="15621799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tsikko j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p:nvPr>
        </p:nvSpPr>
        <p:spPr/>
        <p:txBody>
          <a:bodyPr/>
          <a:lstStyle/>
          <a:p>
            <a:r>
              <a:rPr lang="fi-FI"/>
              <a:t>Muokkaa ots. perustyyl. napsautt.</a:t>
            </a:r>
          </a:p>
        </p:txBody>
      </p:sp>
      <p:sp>
        <p:nvSpPr>
          <p:cNvPr id="8" name="Tekstin paikkamerkki 7">
            <a:extLst>
              <a:ext uri="{FF2B5EF4-FFF2-40B4-BE49-F238E27FC236}">
                <a16:creationId xmlns:a16="http://schemas.microsoft.com/office/drawing/2014/main" id="{4D5A2EE8-260A-4FDA-81CA-7C2F5EFD3273}"/>
              </a:ext>
            </a:extLst>
          </p:cNvPr>
          <p:cNvSpPr>
            <a:spLocks noGrp="1"/>
          </p:cNvSpPr>
          <p:nvPr>
            <p:ph type="body" sz="quarter" idx="13"/>
          </p:nvPr>
        </p:nvSpPr>
        <p:spPr>
          <a:xfrm>
            <a:off x="930033" y="2479675"/>
            <a:ext cx="8576616" cy="36972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Date Placeholder 3">
            <a:extLst>
              <a:ext uri="{FF2B5EF4-FFF2-40B4-BE49-F238E27FC236}">
                <a16:creationId xmlns:a16="http://schemas.microsoft.com/office/drawing/2014/main" id="{6700177F-D1AE-4D79-BFFE-C2705DAEA0FF}"/>
              </a:ext>
            </a:extLst>
          </p:cNvPr>
          <p:cNvSpPr>
            <a:spLocks noGrp="1"/>
          </p:cNvSpPr>
          <p:nvPr>
            <p:ph type="dt" sz="half" idx="10"/>
          </p:nvPr>
        </p:nvSpPr>
        <p:spPr/>
        <p:txBody>
          <a:bodyPr/>
          <a:lstStyle/>
          <a:p>
            <a:fld id="{1B38F7C9-EEBB-492A-B364-975711C867BE}" type="datetime1">
              <a:rPr lang="fi-FI" smtClean="0"/>
              <a:t>8.1.2024</a:t>
            </a:fld>
            <a:endParaRPr lang="fi-FI"/>
          </a:p>
        </p:txBody>
      </p:sp>
      <p:sp>
        <p:nvSpPr>
          <p:cNvPr id="5" name="Footer Placeholder 4">
            <a:extLst>
              <a:ext uri="{FF2B5EF4-FFF2-40B4-BE49-F238E27FC236}">
                <a16:creationId xmlns:a16="http://schemas.microsoft.com/office/drawing/2014/main" id="{6CD388A3-F45C-4855-8B64-52B1BF9A5B1F}"/>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E8221093-58DE-4EB6-89DB-B88D32F62865}"/>
              </a:ext>
            </a:extLst>
          </p:cNvPr>
          <p:cNvSpPr>
            <a:spLocks noGrp="1"/>
          </p:cNvSpPr>
          <p:nvPr>
            <p:ph type="sldNum" sz="quarter" idx="12"/>
          </p:nvPr>
        </p:nvSpPr>
        <p:spPr/>
        <p:txBody>
          <a:bodyPr/>
          <a:lstStyle/>
          <a:p>
            <a:fld id="{CCD26548-A701-4132-A0A2-A9B09A70FF4B}" type="slidenum">
              <a:rPr lang="fi-FI" smtClean="0"/>
              <a:t>‹#›</a:t>
            </a:fld>
            <a:endParaRPr lang="fi-FI"/>
          </a:p>
        </p:txBody>
      </p:sp>
    </p:spTree>
    <p:extLst>
      <p:ext uri="{BB962C8B-B14F-4D97-AF65-F5344CB8AC3E}">
        <p14:creationId xmlns:p14="http://schemas.microsoft.com/office/powerpoint/2010/main" val="124374957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Kuva, 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hasCustomPrompt="1"/>
          </p:nvPr>
        </p:nvSpPr>
        <p:spPr>
          <a:xfrm>
            <a:off x="944927" y="882869"/>
            <a:ext cx="4525691" cy="1472950"/>
          </a:xfrm>
        </p:spPr>
        <p:txBody>
          <a:bodyPr/>
          <a:lstStyle>
            <a:lvl1pPr>
              <a:defRPr sz="2699"/>
            </a:lvl1pPr>
          </a:lstStyle>
          <a:p>
            <a:r>
              <a:rPr lang="fi-FI" err="1"/>
              <a:t>Click</a:t>
            </a:r>
            <a:r>
              <a:rPr lang="fi-FI"/>
              <a:t> to </a:t>
            </a:r>
            <a:r>
              <a:rPr lang="fi-FI" err="1"/>
              <a:t>add</a:t>
            </a:r>
            <a:r>
              <a:rPr lang="fi-FI"/>
              <a:t> </a:t>
            </a:r>
            <a:r>
              <a:rPr lang="fi-FI" err="1"/>
              <a:t>title</a:t>
            </a:r>
            <a:endParaRPr lang="fi-FI"/>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hasCustomPrompt="1"/>
          </p:nvPr>
        </p:nvSpPr>
        <p:spPr>
          <a:xfrm>
            <a:off x="944927" y="2702660"/>
            <a:ext cx="4525691" cy="3474302"/>
          </a:xfrm>
        </p:spPr>
        <p:txBody>
          <a:bodyPr/>
          <a:lstStyle/>
          <a:p>
            <a:pPr lvl="0"/>
            <a:r>
              <a:rPr lang="fi-FI" err="1"/>
              <a:t>Click</a:t>
            </a:r>
            <a:r>
              <a:rPr lang="fi-FI"/>
              <a:t> to </a:t>
            </a:r>
            <a:r>
              <a:rPr lang="fi-FI" err="1"/>
              <a:t>add</a:t>
            </a:r>
            <a:r>
              <a:rPr lang="fi-FI"/>
              <a:t> </a:t>
            </a:r>
            <a:r>
              <a:rPr lang="fi-FI" err="1"/>
              <a:t>text</a:t>
            </a:r>
            <a:endParaRPr lang="fi-FI"/>
          </a:p>
          <a:p>
            <a:pPr lvl="1"/>
            <a:r>
              <a:rPr lang="fi-FI" err="1"/>
              <a:t>second</a:t>
            </a:r>
            <a:r>
              <a:rPr lang="fi-FI"/>
              <a:t> </a:t>
            </a:r>
            <a:r>
              <a:rPr lang="fi-FI" err="1"/>
              <a:t>level</a:t>
            </a:r>
            <a:endParaRPr lang="fi-FI"/>
          </a:p>
          <a:p>
            <a:pPr lvl="2"/>
            <a:r>
              <a:rPr lang="fi-FI" err="1"/>
              <a:t>third</a:t>
            </a:r>
            <a:r>
              <a:rPr lang="fi-FI"/>
              <a:t> </a:t>
            </a:r>
            <a:r>
              <a:rPr lang="fi-FI" err="1"/>
              <a:t>level</a:t>
            </a:r>
            <a:endParaRPr lang="fi-FI"/>
          </a:p>
          <a:p>
            <a:pPr lvl="3"/>
            <a:r>
              <a:rPr lang="fi-FI" err="1"/>
              <a:t>fourth</a:t>
            </a:r>
            <a:r>
              <a:rPr lang="fi-FI"/>
              <a:t> </a:t>
            </a:r>
            <a:r>
              <a:rPr lang="fi-FI" err="1"/>
              <a:t>level</a:t>
            </a:r>
            <a:endParaRPr lang="fi-FI"/>
          </a:p>
          <a:p>
            <a:pPr lvl="4"/>
            <a:r>
              <a:rPr lang="fi-FI" err="1"/>
              <a:t>fifth</a:t>
            </a:r>
            <a:r>
              <a:rPr lang="fi-FI"/>
              <a:t> </a:t>
            </a:r>
            <a:r>
              <a:rPr lang="fi-FI" err="1"/>
              <a:t>level</a:t>
            </a:r>
            <a:endParaRPr lang="fi-FI"/>
          </a:p>
        </p:txBody>
      </p:sp>
      <p:grpSp>
        <p:nvGrpSpPr>
          <p:cNvPr id="8" name="Ryhmä 7" descr="Icon.">
            <a:extLst>
              <a:ext uri="{FF2B5EF4-FFF2-40B4-BE49-F238E27FC236}">
                <a16:creationId xmlns:a16="http://schemas.microsoft.com/office/drawing/2014/main" id="{771942AC-4EF7-FCE7-724B-D325E8B2D7F1}"/>
              </a:ext>
              <a:ext uri="{C183D7F6-B498-43B3-948B-1728B52AA6E4}">
                <adec:decorative xmlns:adec="http://schemas.microsoft.com/office/drawing/2017/decorative" val="0"/>
              </a:ext>
            </a:extLst>
          </p:cNvPr>
          <p:cNvGrpSpPr/>
          <p:nvPr userDrawn="1"/>
        </p:nvGrpSpPr>
        <p:grpSpPr>
          <a:xfrm>
            <a:off x="6159591" y="1378356"/>
            <a:ext cx="5568238" cy="5480715"/>
            <a:chOff x="2616201" y="4763"/>
            <a:chExt cx="6956425" cy="6845300"/>
          </a:xfrm>
        </p:grpSpPr>
        <p:sp>
          <p:nvSpPr>
            <p:cNvPr id="9" name="Freeform 5">
              <a:extLst>
                <a:ext uri="{FF2B5EF4-FFF2-40B4-BE49-F238E27FC236}">
                  <a16:creationId xmlns:a16="http://schemas.microsoft.com/office/drawing/2014/main" id="{1CF62482-6DA5-8355-BE4C-E99ED928D6D4}"/>
                </a:ext>
              </a:extLst>
            </p:cNvPr>
            <p:cNvSpPr>
              <a:spLocks/>
            </p:cNvSpPr>
            <p:nvPr userDrawn="1"/>
          </p:nvSpPr>
          <p:spPr bwMode="auto">
            <a:xfrm>
              <a:off x="2619376" y="65088"/>
              <a:ext cx="2413000" cy="4302125"/>
            </a:xfrm>
            <a:custGeom>
              <a:avLst/>
              <a:gdLst>
                <a:gd name="T0" fmla="*/ 400 w 10755"/>
                <a:gd name="T1" fmla="*/ 147 h 19180"/>
                <a:gd name="T2" fmla="*/ 0 w 10755"/>
                <a:gd name="T3" fmla="*/ 313 h 19180"/>
                <a:gd name="T4" fmla="*/ 0 w 10755"/>
                <a:gd name="T5" fmla="*/ 13802 h 19180"/>
                <a:gd name="T6" fmla="*/ 5378 w 10755"/>
                <a:gd name="T7" fmla="*/ 19180 h 19180"/>
                <a:gd name="T8" fmla="*/ 10755 w 10755"/>
                <a:gd name="T9" fmla="*/ 13802 h 19180"/>
                <a:gd name="T10" fmla="*/ 10755 w 10755"/>
                <a:gd name="T11" fmla="*/ 13802 h 19180"/>
                <a:gd name="T12" fmla="*/ 10755 w 10755"/>
                <a:gd name="T13" fmla="*/ 10599 h 19180"/>
                <a:gd name="T14" fmla="*/ 10686 w 10755"/>
                <a:gd name="T15" fmla="*/ 10434 h 19180"/>
                <a:gd name="T16" fmla="*/ 400 w 10755"/>
                <a:gd name="T17" fmla="*/ 147 h 19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755" h="19180">
                  <a:moveTo>
                    <a:pt x="400" y="147"/>
                  </a:moveTo>
                  <a:cubicBezTo>
                    <a:pt x="253" y="0"/>
                    <a:pt x="0" y="104"/>
                    <a:pt x="0" y="313"/>
                  </a:cubicBezTo>
                  <a:lnTo>
                    <a:pt x="0" y="13802"/>
                  </a:lnTo>
                  <a:cubicBezTo>
                    <a:pt x="0" y="16772"/>
                    <a:pt x="2408" y="19180"/>
                    <a:pt x="5378" y="19180"/>
                  </a:cubicBezTo>
                  <a:cubicBezTo>
                    <a:pt x="8348" y="19180"/>
                    <a:pt x="10755" y="16772"/>
                    <a:pt x="10755" y="13802"/>
                  </a:cubicBezTo>
                  <a:lnTo>
                    <a:pt x="10755" y="13802"/>
                  </a:lnTo>
                  <a:lnTo>
                    <a:pt x="10755" y="10599"/>
                  </a:lnTo>
                  <a:cubicBezTo>
                    <a:pt x="10755" y="10537"/>
                    <a:pt x="10730" y="10477"/>
                    <a:pt x="10686" y="10434"/>
                  </a:cubicBezTo>
                  <a:lnTo>
                    <a:pt x="400" y="147"/>
                  </a:lnTo>
                  <a:close/>
                </a:path>
              </a:pathLst>
            </a:custGeom>
            <a:solidFill>
              <a:srgbClr val="3131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0" name="Freeform 6">
              <a:extLst>
                <a:ext uri="{FF2B5EF4-FFF2-40B4-BE49-F238E27FC236}">
                  <a16:creationId xmlns:a16="http://schemas.microsoft.com/office/drawing/2014/main" id="{D69D6212-DF87-EA70-71CE-BE8138755BDA}"/>
                </a:ext>
              </a:extLst>
            </p:cNvPr>
            <p:cNvSpPr>
              <a:spLocks/>
            </p:cNvSpPr>
            <p:nvPr userDrawn="1"/>
          </p:nvSpPr>
          <p:spPr bwMode="auto">
            <a:xfrm>
              <a:off x="2673351" y="7938"/>
              <a:ext cx="4325938" cy="2413000"/>
            </a:xfrm>
            <a:custGeom>
              <a:avLst/>
              <a:gdLst>
                <a:gd name="T0" fmla="*/ 10515 w 19289"/>
                <a:gd name="T1" fmla="*/ 10755 h 10755"/>
                <a:gd name="T2" fmla="*/ 13901 w 19289"/>
                <a:gd name="T3" fmla="*/ 10755 h 10755"/>
                <a:gd name="T4" fmla="*/ 19279 w 19289"/>
                <a:gd name="T5" fmla="*/ 5359 h 10755"/>
                <a:gd name="T6" fmla="*/ 13843 w 19289"/>
                <a:gd name="T7" fmla="*/ 0 h 10755"/>
                <a:gd name="T8" fmla="*/ 298 w 19289"/>
                <a:gd name="T9" fmla="*/ 0 h 10755"/>
                <a:gd name="T10" fmla="*/ 141 w 19289"/>
                <a:gd name="T11" fmla="*/ 381 h 10755"/>
                <a:gd name="T12" fmla="*/ 10515 w 19289"/>
                <a:gd name="T13" fmla="*/ 10755 h 10755"/>
              </a:gdLst>
              <a:ahLst/>
              <a:cxnLst>
                <a:cxn ang="0">
                  <a:pos x="T0" y="T1"/>
                </a:cxn>
                <a:cxn ang="0">
                  <a:pos x="T2" y="T3"/>
                </a:cxn>
                <a:cxn ang="0">
                  <a:pos x="T4" y="T5"/>
                </a:cxn>
                <a:cxn ang="0">
                  <a:pos x="T6" y="T7"/>
                </a:cxn>
                <a:cxn ang="0">
                  <a:pos x="T8" y="T9"/>
                </a:cxn>
                <a:cxn ang="0">
                  <a:pos x="T10" y="T11"/>
                </a:cxn>
                <a:cxn ang="0">
                  <a:pos x="T12" y="T13"/>
                </a:cxn>
              </a:cxnLst>
              <a:rect l="0" t="0" r="r" b="b"/>
              <a:pathLst>
                <a:path w="19289" h="10755">
                  <a:moveTo>
                    <a:pt x="10515" y="10755"/>
                  </a:moveTo>
                  <a:lnTo>
                    <a:pt x="13901" y="10755"/>
                  </a:lnTo>
                  <a:cubicBezTo>
                    <a:pt x="16878" y="10755"/>
                    <a:pt x="19289" y="8337"/>
                    <a:pt x="19279" y="5359"/>
                  </a:cubicBezTo>
                  <a:cubicBezTo>
                    <a:pt x="19269" y="2387"/>
                    <a:pt x="16815" y="0"/>
                    <a:pt x="13843" y="0"/>
                  </a:cubicBezTo>
                  <a:lnTo>
                    <a:pt x="298" y="0"/>
                  </a:lnTo>
                  <a:cubicBezTo>
                    <a:pt x="100" y="0"/>
                    <a:pt x="0" y="240"/>
                    <a:pt x="141" y="381"/>
                  </a:cubicBezTo>
                  <a:lnTo>
                    <a:pt x="10515" y="10755"/>
                  </a:lnTo>
                  <a:close/>
                </a:path>
              </a:pathLst>
            </a:custGeom>
            <a:solidFill>
              <a:srgbClr val="FFC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2" name="Freeform 7">
              <a:extLst>
                <a:ext uri="{FF2B5EF4-FFF2-40B4-BE49-F238E27FC236}">
                  <a16:creationId xmlns:a16="http://schemas.microsoft.com/office/drawing/2014/main" id="{53D28E72-2DE6-A740-B70C-DB5E2DC03E78}"/>
                </a:ext>
              </a:extLst>
            </p:cNvPr>
            <p:cNvSpPr>
              <a:spLocks/>
            </p:cNvSpPr>
            <p:nvPr userDrawn="1"/>
          </p:nvSpPr>
          <p:spPr bwMode="auto">
            <a:xfrm>
              <a:off x="2616201" y="4763"/>
              <a:ext cx="6956425" cy="6845300"/>
            </a:xfrm>
            <a:custGeom>
              <a:avLst/>
              <a:gdLst>
                <a:gd name="T0" fmla="*/ 29827 w 31023"/>
                <a:gd name="T1" fmla="*/ 30518 h 30518"/>
                <a:gd name="T2" fmla="*/ 31023 w 31023"/>
                <a:gd name="T3" fmla="*/ 30518 h 30518"/>
                <a:gd name="T4" fmla="*/ 30881 w 31023"/>
                <a:gd name="T5" fmla="*/ 30190 h 30518"/>
                <a:gd name="T6" fmla="*/ 881 w 31023"/>
                <a:gd name="T7" fmla="*/ 190 h 30518"/>
                <a:gd name="T8" fmla="*/ 190 w 31023"/>
                <a:gd name="T9" fmla="*/ 190 h 30518"/>
                <a:gd name="T10" fmla="*/ 190 w 31023"/>
                <a:gd name="T11" fmla="*/ 881 h 30518"/>
                <a:gd name="T12" fmla="*/ 29827 w 31023"/>
                <a:gd name="T13" fmla="*/ 30518 h 30518"/>
              </a:gdLst>
              <a:ahLst/>
              <a:cxnLst>
                <a:cxn ang="0">
                  <a:pos x="T0" y="T1"/>
                </a:cxn>
                <a:cxn ang="0">
                  <a:pos x="T2" y="T3"/>
                </a:cxn>
                <a:cxn ang="0">
                  <a:pos x="T4" y="T5"/>
                </a:cxn>
                <a:cxn ang="0">
                  <a:pos x="T6" y="T7"/>
                </a:cxn>
                <a:cxn ang="0">
                  <a:pos x="T8" y="T9"/>
                </a:cxn>
                <a:cxn ang="0">
                  <a:pos x="T10" y="T11"/>
                </a:cxn>
                <a:cxn ang="0">
                  <a:pos x="T12" y="T13"/>
                </a:cxn>
              </a:cxnLst>
              <a:rect l="0" t="0" r="r" b="b"/>
              <a:pathLst>
                <a:path w="31023" h="30518">
                  <a:moveTo>
                    <a:pt x="29827" y="30518"/>
                  </a:moveTo>
                  <a:lnTo>
                    <a:pt x="31023" y="30518"/>
                  </a:lnTo>
                  <a:cubicBezTo>
                    <a:pt x="31019" y="30399"/>
                    <a:pt x="30971" y="30281"/>
                    <a:pt x="30881" y="30190"/>
                  </a:cubicBezTo>
                  <a:lnTo>
                    <a:pt x="881" y="190"/>
                  </a:lnTo>
                  <a:cubicBezTo>
                    <a:pt x="690" y="0"/>
                    <a:pt x="381" y="0"/>
                    <a:pt x="190" y="190"/>
                  </a:cubicBezTo>
                  <a:cubicBezTo>
                    <a:pt x="0" y="381"/>
                    <a:pt x="0" y="690"/>
                    <a:pt x="190" y="881"/>
                  </a:cubicBezTo>
                  <a:lnTo>
                    <a:pt x="29827" y="30518"/>
                  </a:lnTo>
                  <a:close/>
                </a:path>
              </a:pathLst>
            </a:custGeom>
            <a:solidFill>
              <a:srgbClr val="3131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grpSp>
      <p:sp>
        <p:nvSpPr>
          <p:cNvPr id="7" name="Päivämäärän paikkamerkki 6">
            <a:extLst>
              <a:ext uri="{FF2B5EF4-FFF2-40B4-BE49-F238E27FC236}">
                <a16:creationId xmlns:a16="http://schemas.microsoft.com/office/drawing/2014/main" id="{2BB0DFE1-5A3E-2DB5-3C36-A8554E62D11E}"/>
              </a:ext>
            </a:extLst>
          </p:cNvPr>
          <p:cNvSpPr>
            <a:spLocks noGrp="1"/>
          </p:cNvSpPr>
          <p:nvPr>
            <p:ph type="dt" sz="half" idx="10"/>
          </p:nvPr>
        </p:nvSpPr>
        <p:spPr/>
        <p:txBody>
          <a:bodyPr/>
          <a:lstStyle/>
          <a:p>
            <a:fld id="{0B1F465F-1FE2-48BD-A5F4-8F709E6305AF}" type="datetime1">
              <a:rPr lang="fi-FI" smtClean="0"/>
              <a:t>8.1.2024</a:t>
            </a:fld>
            <a:endParaRPr lang="fi-FI"/>
          </a:p>
        </p:txBody>
      </p:sp>
      <p:sp>
        <p:nvSpPr>
          <p:cNvPr id="11" name="Alatunnisteen paikkamerkki 10">
            <a:extLst>
              <a:ext uri="{FF2B5EF4-FFF2-40B4-BE49-F238E27FC236}">
                <a16:creationId xmlns:a16="http://schemas.microsoft.com/office/drawing/2014/main" id="{A33B934D-7D42-5D1B-2858-6C366CFAD6FB}"/>
              </a:ext>
            </a:extLst>
          </p:cNvPr>
          <p:cNvSpPr>
            <a:spLocks noGrp="1"/>
          </p:cNvSpPr>
          <p:nvPr>
            <p:ph type="ftr" sz="quarter" idx="11"/>
          </p:nvPr>
        </p:nvSpPr>
        <p:spPr/>
        <p:txBody>
          <a:bodyPr/>
          <a:lstStyle/>
          <a:p>
            <a:r>
              <a:rPr lang="fi-FI" err="1"/>
              <a:t>header</a:t>
            </a:r>
            <a:endParaRPr lang="fi-FI"/>
          </a:p>
        </p:txBody>
      </p:sp>
      <p:sp>
        <p:nvSpPr>
          <p:cNvPr id="13" name="Dian numeron paikkamerkki 12">
            <a:extLst>
              <a:ext uri="{FF2B5EF4-FFF2-40B4-BE49-F238E27FC236}">
                <a16:creationId xmlns:a16="http://schemas.microsoft.com/office/drawing/2014/main" id="{31140ACD-2733-F61C-E29F-731922EBAD79}"/>
              </a:ext>
            </a:extLst>
          </p:cNvPr>
          <p:cNvSpPr>
            <a:spLocks noGrp="1"/>
          </p:cNvSpPr>
          <p:nvPr>
            <p:ph type="sldNum" sz="quarter" idx="12"/>
          </p:nvPr>
        </p:nvSpPr>
        <p:spPr/>
        <p:txBody>
          <a:bodyPr/>
          <a:lstStyle/>
          <a:p>
            <a:fld id="{CCD26548-A701-4132-A0A2-A9B09A70FF4B}" type="slidenum">
              <a:rPr lang="fi-FI" smtClean="0"/>
              <a:pPr/>
              <a:t>‹#›</a:t>
            </a:fld>
            <a:endParaRPr lang="fi-FI"/>
          </a:p>
        </p:txBody>
      </p:sp>
    </p:spTree>
    <p:extLst>
      <p:ext uri="{BB962C8B-B14F-4D97-AF65-F5344CB8AC3E}">
        <p14:creationId xmlns:p14="http://schemas.microsoft.com/office/powerpoint/2010/main" val="260646872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Kuva, otsikko ja sisältö 2">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hasCustomPrompt="1"/>
          </p:nvPr>
        </p:nvSpPr>
        <p:spPr>
          <a:xfrm>
            <a:off x="6601022" y="882869"/>
            <a:ext cx="4598587" cy="1472950"/>
          </a:xfrm>
        </p:spPr>
        <p:txBody>
          <a:bodyPr/>
          <a:lstStyle>
            <a:lvl1pPr>
              <a:defRPr sz="2999"/>
            </a:lvl1pPr>
          </a:lstStyle>
          <a:p>
            <a:r>
              <a:rPr lang="fi-FI" err="1"/>
              <a:t>Click</a:t>
            </a:r>
            <a:r>
              <a:rPr lang="fi-FI"/>
              <a:t> to </a:t>
            </a:r>
            <a:r>
              <a:rPr lang="fi-FI" err="1"/>
              <a:t>add</a:t>
            </a:r>
            <a:r>
              <a:rPr lang="fi-FI"/>
              <a:t> </a:t>
            </a:r>
            <a:r>
              <a:rPr lang="fi-FI" err="1"/>
              <a:t>title</a:t>
            </a:r>
            <a:endParaRPr lang="fi-FI"/>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hasCustomPrompt="1"/>
          </p:nvPr>
        </p:nvSpPr>
        <p:spPr>
          <a:xfrm>
            <a:off x="6601022" y="2702660"/>
            <a:ext cx="4598587" cy="3474302"/>
          </a:xfrm>
        </p:spPr>
        <p:txBody>
          <a:bodyPr/>
          <a:lstStyle/>
          <a:p>
            <a:pPr lvl="0"/>
            <a:r>
              <a:rPr lang="fi-FI" err="1"/>
              <a:t>Click</a:t>
            </a:r>
            <a:r>
              <a:rPr lang="fi-FI"/>
              <a:t> to </a:t>
            </a:r>
            <a:r>
              <a:rPr lang="fi-FI" err="1"/>
              <a:t>add</a:t>
            </a:r>
            <a:r>
              <a:rPr lang="fi-FI"/>
              <a:t> </a:t>
            </a:r>
            <a:r>
              <a:rPr lang="fi-FI" err="1"/>
              <a:t>text</a:t>
            </a:r>
            <a:endParaRPr lang="fi-FI"/>
          </a:p>
          <a:p>
            <a:pPr lvl="1"/>
            <a:r>
              <a:rPr lang="fi-FI" err="1"/>
              <a:t>second</a:t>
            </a:r>
            <a:r>
              <a:rPr lang="fi-FI"/>
              <a:t> </a:t>
            </a:r>
            <a:r>
              <a:rPr lang="fi-FI" err="1"/>
              <a:t>level</a:t>
            </a:r>
            <a:endParaRPr lang="fi-FI"/>
          </a:p>
          <a:p>
            <a:pPr lvl="2"/>
            <a:r>
              <a:rPr lang="fi-FI" err="1"/>
              <a:t>third</a:t>
            </a:r>
            <a:r>
              <a:rPr lang="fi-FI"/>
              <a:t> </a:t>
            </a:r>
            <a:r>
              <a:rPr lang="fi-FI" err="1"/>
              <a:t>level</a:t>
            </a:r>
            <a:endParaRPr lang="fi-FI"/>
          </a:p>
          <a:p>
            <a:pPr lvl="3"/>
            <a:r>
              <a:rPr lang="fi-FI" err="1"/>
              <a:t>fourth</a:t>
            </a:r>
            <a:r>
              <a:rPr lang="fi-FI"/>
              <a:t> </a:t>
            </a:r>
            <a:r>
              <a:rPr lang="fi-FI" err="1"/>
              <a:t>level</a:t>
            </a:r>
            <a:endParaRPr lang="fi-FI"/>
          </a:p>
          <a:p>
            <a:pPr lvl="4"/>
            <a:r>
              <a:rPr lang="fi-FI" err="1"/>
              <a:t>fourth</a:t>
            </a:r>
            <a:r>
              <a:rPr lang="fi-FI"/>
              <a:t> </a:t>
            </a:r>
            <a:r>
              <a:rPr lang="fi-FI" err="1"/>
              <a:t>level</a:t>
            </a:r>
            <a:endParaRPr lang="fi-FI"/>
          </a:p>
        </p:txBody>
      </p:sp>
      <p:grpSp>
        <p:nvGrpSpPr>
          <p:cNvPr id="9" name="Ryhmä 8" descr="Icon.">
            <a:extLst>
              <a:ext uri="{FF2B5EF4-FFF2-40B4-BE49-F238E27FC236}">
                <a16:creationId xmlns:a16="http://schemas.microsoft.com/office/drawing/2014/main" id="{103E189E-0988-CFA6-33C8-33AB5FA0D6B1}"/>
              </a:ext>
              <a:ext uri="{C183D7F6-B498-43B3-948B-1728B52AA6E4}">
                <adec:decorative xmlns:adec="http://schemas.microsoft.com/office/drawing/2017/decorative" val="0"/>
              </a:ext>
            </a:extLst>
          </p:cNvPr>
          <p:cNvGrpSpPr/>
          <p:nvPr userDrawn="1"/>
        </p:nvGrpSpPr>
        <p:grpSpPr>
          <a:xfrm>
            <a:off x="1258560" y="1236664"/>
            <a:ext cx="4372423" cy="4378325"/>
            <a:chOff x="1258888" y="1236663"/>
            <a:chExt cx="4373562" cy="4378325"/>
          </a:xfrm>
        </p:grpSpPr>
        <p:sp>
          <p:nvSpPr>
            <p:cNvPr id="10" name="Freeform 5">
              <a:extLst>
                <a:ext uri="{FF2B5EF4-FFF2-40B4-BE49-F238E27FC236}">
                  <a16:creationId xmlns:a16="http://schemas.microsoft.com/office/drawing/2014/main" id="{025A228F-1E94-EE0B-3FD2-C6CEA151F5CE}"/>
                </a:ext>
              </a:extLst>
            </p:cNvPr>
            <p:cNvSpPr>
              <a:spLocks/>
            </p:cNvSpPr>
            <p:nvPr/>
          </p:nvSpPr>
          <p:spPr bwMode="auto">
            <a:xfrm>
              <a:off x="1258888" y="2582863"/>
              <a:ext cx="3019425" cy="3032125"/>
            </a:xfrm>
            <a:custGeom>
              <a:avLst/>
              <a:gdLst>
                <a:gd name="T0" fmla="*/ 7505 w 16805"/>
                <a:gd name="T1" fmla="*/ 0 h 16880"/>
                <a:gd name="T2" fmla="*/ 7505 w 16805"/>
                <a:gd name="T3" fmla="*/ 0 h 16880"/>
                <a:gd name="T4" fmla="*/ 4651 w 16805"/>
                <a:gd name="T5" fmla="*/ 0 h 16880"/>
                <a:gd name="T6" fmla="*/ 0 w 16805"/>
                <a:gd name="T7" fmla="*/ 4650 h 16880"/>
                <a:gd name="T8" fmla="*/ 4651 w 16805"/>
                <a:gd name="T9" fmla="*/ 9301 h 16880"/>
                <a:gd name="T10" fmla="*/ 4651 w 16805"/>
                <a:gd name="T11" fmla="*/ 9301 h 16880"/>
                <a:gd name="T12" fmla="*/ 7504 w 16805"/>
                <a:gd name="T13" fmla="*/ 9301 h 16880"/>
                <a:gd name="T14" fmla="*/ 7504 w 16805"/>
                <a:gd name="T15" fmla="*/ 12229 h 16880"/>
                <a:gd name="T16" fmla="*/ 12155 w 16805"/>
                <a:gd name="T17" fmla="*/ 16880 h 16880"/>
                <a:gd name="T18" fmla="*/ 16805 w 16805"/>
                <a:gd name="T19" fmla="*/ 12229 h 16880"/>
                <a:gd name="T20" fmla="*/ 16805 w 16805"/>
                <a:gd name="T21" fmla="*/ 0 h 16880"/>
                <a:gd name="T22" fmla="*/ 7505 w 16805"/>
                <a:gd name="T23" fmla="*/ 0 h 16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805" h="16880">
                  <a:moveTo>
                    <a:pt x="7505" y="0"/>
                  </a:moveTo>
                  <a:lnTo>
                    <a:pt x="7505" y="0"/>
                  </a:lnTo>
                  <a:lnTo>
                    <a:pt x="4651" y="0"/>
                  </a:lnTo>
                  <a:cubicBezTo>
                    <a:pt x="2082" y="0"/>
                    <a:pt x="0" y="2082"/>
                    <a:pt x="0" y="4650"/>
                  </a:cubicBezTo>
                  <a:cubicBezTo>
                    <a:pt x="0" y="7219"/>
                    <a:pt x="2082" y="9301"/>
                    <a:pt x="4651" y="9301"/>
                  </a:cubicBezTo>
                  <a:lnTo>
                    <a:pt x="4651" y="9301"/>
                  </a:lnTo>
                  <a:lnTo>
                    <a:pt x="7504" y="9301"/>
                  </a:lnTo>
                  <a:lnTo>
                    <a:pt x="7504" y="12229"/>
                  </a:lnTo>
                  <a:cubicBezTo>
                    <a:pt x="7504" y="14797"/>
                    <a:pt x="9587" y="16880"/>
                    <a:pt x="12155" y="16880"/>
                  </a:cubicBezTo>
                  <a:cubicBezTo>
                    <a:pt x="14723" y="16880"/>
                    <a:pt x="16805" y="14798"/>
                    <a:pt x="16805" y="12229"/>
                  </a:cubicBezTo>
                  <a:lnTo>
                    <a:pt x="16805" y="0"/>
                  </a:lnTo>
                  <a:lnTo>
                    <a:pt x="7505" y="0"/>
                  </a:lnTo>
                  <a:close/>
                </a:path>
              </a:pathLst>
            </a:custGeom>
            <a:solidFill>
              <a:srgbClr val="313131"/>
            </a:solidFill>
            <a:ln>
              <a:noFill/>
            </a:ln>
          </p:spPr>
          <p:txBody>
            <a:bodyPr vert="horz" wrap="square" lIns="91440" tIns="45720" rIns="91440" bIns="45720" numCol="1" anchor="t" anchorCtr="0" compatLnSpc="1">
              <a:prstTxWarp prst="textNoShape">
                <a:avLst/>
              </a:prstTxWarp>
            </a:bodyPr>
            <a:lstStyle/>
            <a:p>
              <a:endParaRPr lang="fi-FI" sz="1799"/>
            </a:p>
          </p:txBody>
        </p:sp>
        <p:sp>
          <p:nvSpPr>
            <p:cNvPr id="11" name="Freeform 6">
              <a:extLst>
                <a:ext uri="{FF2B5EF4-FFF2-40B4-BE49-F238E27FC236}">
                  <a16:creationId xmlns:a16="http://schemas.microsoft.com/office/drawing/2014/main" id="{5949D61E-C8A7-996D-9B90-ACDE02E542AA}"/>
                </a:ext>
              </a:extLst>
            </p:cNvPr>
            <p:cNvSpPr>
              <a:spLocks/>
            </p:cNvSpPr>
            <p:nvPr/>
          </p:nvSpPr>
          <p:spPr bwMode="auto">
            <a:xfrm>
              <a:off x="2613025" y="1236663"/>
              <a:ext cx="3019425" cy="3032125"/>
            </a:xfrm>
            <a:custGeom>
              <a:avLst/>
              <a:gdLst>
                <a:gd name="T0" fmla="*/ 9300 w 16805"/>
                <a:gd name="T1" fmla="*/ 16880 h 16880"/>
                <a:gd name="T2" fmla="*/ 9300 w 16805"/>
                <a:gd name="T3" fmla="*/ 16880 h 16880"/>
                <a:gd name="T4" fmla="*/ 12154 w 16805"/>
                <a:gd name="T5" fmla="*/ 16880 h 16880"/>
                <a:gd name="T6" fmla="*/ 16805 w 16805"/>
                <a:gd name="T7" fmla="*/ 12229 h 16880"/>
                <a:gd name="T8" fmla="*/ 12154 w 16805"/>
                <a:gd name="T9" fmla="*/ 7579 h 16880"/>
                <a:gd name="T10" fmla="*/ 12154 w 16805"/>
                <a:gd name="T11" fmla="*/ 7579 h 16880"/>
                <a:gd name="T12" fmla="*/ 9300 w 16805"/>
                <a:gd name="T13" fmla="*/ 7579 h 16880"/>
                <a:gd name="T14" fmla="*/ 9300 w 16805"/>
                <a:gd name="T15" fmla="*/ 4651 h 16880"/>
                <a:gd name="T16" fmla="*/ 4650 w 16805"/>
                <a:gd name="T17" fmla="*/ 0 h 16880"/>
                <a:gd name="T18" fmla="*/ 0 w 16805"/>
                <a:gd name="T19" fmla="*/ 4651 h 16880"/>
                <a:gd name="T20" fmla="*/ 0 w 16805"/>
                <a:gd name="T21" fmla="*/ 7489 h 16880"/>
                <a:gd name="T22" fmla="*/ 9300 w 16805"/>
                <a:gd name="T23" fmla="*/ 16880 h 16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805" h="16880">
                  <a:moveTo>
                    <a:pt x="9300" y="16880"/>
                  </a:moveTo>
                  <a:lnTo>
                    <a:pt x="9300" y="16880"/>
                  </a:lnTo>
                  <a:lnTo>
                    <a:pt x="12154" y="16880"/>
                  </a:lnTo>
                  <a:cubicBezTo>
                    <a:pt x="14723" y="16880"/>
                    <a:pt x="16805" y="14798"/>
                    <a:pt x="16805" y="12229"/>
                  </a:cubicBezTo>
                  <a:cubicBezTo>
                    <a:pt x="16805" y="9661"/>
                    <a:pt x="14723" y="7579"/>
                    <a:pt x="12154" y="7579"/>
                  </a:cubicBezTo>
                  <a:lnTo>
                    <a:pt x="12154" y="7579"/>
                  </a:lnTo>
                  <a:lnTo>
                    <a:pt x="9300" y="7579"/>
                  </a:lnTo>
                  <a:lnTo>
                    <a:pt x="9300" y="4651"/>
                  </a:lnTo>
                  <a:cubicBezTo>
                    <a:pt x="9300" y="2082"/>
                    <a:pt x="7218" y="0"/>
                    <a:pt x="4650" y="0"/>
                  </a:cubicBezTo>
                  <a:cubicBezTo>
                    <a:pt x="2082" y="0"/>
                    <a:pt x="0" y="2082"/>
                    <a:pt x="0" y="4651"/>
                  </a:cubicBezTo>
                  <a:lnTo>
                    <a:pt x="0" y="7489"/>
                  </a:lnTo>
                  <a:lnTo>
                    <a:pt x="9300" y="16880"/>
                  </a:lnTo>
                  <a:close/>
                </a:path>
              </a:pathLst>
            </a:custGeom>
            <a:solidFill>
              <a:srgbClr val="FFCF29"/>
            </a:solidFill>
            <a:ln>
              <a:noFill/>
            </a:ln>
          </p:spPr>
          <p:txBody>
            <a:bodyPr vert="horz" wrap="square" lIns="91440" tIns="45720" rIns="91440" bIns="45720" numCol="1" anchor="t" anchorCtr="0" compatLnSpc="1">
              <a:prstTxWarp prst="textNoShape">
                <a:avLst/>
              </a:prstTxWarp>
            </a:bodyPr>
            <a:lstStyle/>
            <a:p>
              <a:endParaRPr lang="fi-FI" sz="1799"/>
            </a:p>
          </p:txBody>
        </p:sp>
      </p:grpSp>
      <p:sp>
        <p:nvSpPr>
          <p:cNvPr id="7" name="Päivämäärän paikkamerkki 6">
            <a:extLst>
              <a:ext uri="{FF2B5EF4-FFF2-40B4-BE49-F238E27FC236}">
                <a16:creationId xmlns:a16="http://schemas.microsoft.com/office/drawing/2014/main" id="{23CC6896-0824-3242-65CA-477C4CED8945}"/>
              </a:ext>
            </a:extLst>
          </p:cNvPr>
          <p:cNvSpPr>
            <a:spLocks noGrp="1"/>
          </p:cNvSpPr>
          <p:nvPr>
            <p:ph type="dt" sz="half" idx="10"/>
          </p:nvPr>
        </p:nvSpPr>
        <p:spPr/>
        <p:txBody>
          <a:bodyPr/>
          <a:lstStyle/>
          <a:p>
            <a:fld id="{0B1F465F-1FE2-48BD-A5F4-8F709E6305AF}" type="datetime1">
              <a:rPr lang="fi-FI" smtClean="0"/>
              <a:t>8.1.2024</a:t>
            </a:fld>
            <a:endParaRPr lang="fi-FI"/>
          </a:p>
        </p:txBody>
      </p:sp>
      <p:sp>
        <p:nvSpPr>
          <p:cNvPr id="8" name="Alatunnisteen paikkamerkki 7">
            <a:extLst>
              <a:ext uri="{FF2B5EF4-FFF2-40B4-BE49-F238E27FC236}">
                <a16:creationId xmlns:a16="http://schemas.microsoft.com/office/drawing/2014/main" id="{8B8F997E-BFCB-265E-C5F4-BEE66E04E604}"/>
              </a:ext>
            </a:extLst>
          </p:cNvPr>
          <p:cNvSpPr>
            <a:spLocks noGrp="1"/>
          </p:cNvSpPr>
          <p:nvPr>
            <p:ph type="ftr" sz="quarter" idx="11"/>
          </p:nvPr>
        </p:nvSpPr>
        <p:spPr/>
        <p:txBody>
          <a:bodyPr/>
          <a:lstStyle/>
          <a:p>
            <a:r>
              <a:rPr lang="fi-FI" err="1"/>
              <a:t>header</a:t>
            </a:r>
            <a:endParaRPr lang="fi-FI"/>
          </a:p>
        </p:txBody>
      </p:sp>
      <p:sp>
        <p:nvSpPr>
          <p:cNvPr id="12" name="Dian numeron paikkamerkki 11">
            <a:extLst>
              <a:ext uri="{FF2B5EF4-FFF2-40B4-BE49-F238E27FC236}">
                <a16:creationId xmlns:a16="http://schemas.microsoft.com/office/drawing/2014/main" id="{D0507653-B93C-9A12-EF04-C61514E0105E}"/>
              </a:ext>
            </a:extLst>
          </p:cNvPr>
          <p:cNvSpPr>
            <a:spLocks noGrp="1"/>
          </p:cNvSpPr>
          <p:nvPr>
            <p:ph type="sldNum" sz="quarter" idx="12"/>
          </p:nvPr>
        </p:nvSpPr>
        <p:spPr/>
        <p:txBody>
          <a:bodyPr/>
          <a:lstStyle/>
          <a:p>
            <a:fld id="{CCD26548-A701-4132-A0A2-A9B09A70FF4B}" type="slidenum">
              <a:rPr lang="fi-FI" smtClean="0"/>
              <a:pPr/>
              <a:t>‹#›</a:t>
            </a:fld>
            <a:endParaRPr lang="fi-FI"/>
          </a:p>
        </p:txBody>
      </p:sp>
    </p:spTree>
    <p:extLst>
      <p:ext uri="{BB962C8B-B14F-4D97-AF65-F5344CB8AC3E}">
        <p14:creationId xmlns:p14="http://schemas.microsoft.com/office/powerpoint/2010/main" val="365044009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Kuva, otsikko ja sisältö 3">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hasCustomPrompt="1"/>
          </p:nvPr>
        </p:nvSpPr>
        <p:spPr>
          <a:xfrm>
            <a:off x="944927" y="882869"/>
            <a:ext cx="4525691" cy="1472950"/>
          </a:xfrm>
        </p:spPr>
        <p:txBody>
          <a:bodyPr/>
          <a:lstStyle>
            <a:lvl1pPr>
              <a:defRPr sz="2699"/>
            </a:lvl1pPr>
          </a:lstStyle>
          <a:p>
            <a:r>
              <a:rPr lang="fi-FI" err="1"/>
              <a:t>Click</a:t>
            </a:r>
            <a:r>
              <a:rPr lang="fi-FI"/>
              <a:t> to </a:t>
            </a:r>
            <a:r>
              <a:rPr lang="fi-FI" err="1"/>
              <a:t>add</a:t>
            </a:r>
            <a:r>
              <a:rPr lang="fi-FI"/>
              <a:t> </a:t>
            </a:r>
            <a:r>
              <a:rPr lang="fi-FI" err="1"/>
              <a:t>title</a:t>
            </a:r>
            <a:endParaRPr lang="fi-FI"/>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hasCustomPrompt="1"/>
          </p:nvPr>
        </p:nvSpPr>
        <p:spPr>
          <a:xfrm>
            <a:off x="944927" y="2702660"/>
            <a:ext cx="4525691" cy="3474302"/>
          </a:xfrm>
        </p:spPr>
        <p:txBody>
          <a:bodyPr/>
          <a:lstStyle>
            <a:lvl5pPr>
              <a:defRPr/>
            </a:lvl5pPr>
          </a:lstStyle>
          <a:p>
            <a:pPr lvl="0"/>
            <a:r>
              <a:rPr lang="fi-FI" err="1"/>
              <a:t>Click</a:t>
            </a:r>
            <a:r>
              <a:rPr lang="fi-FI"/>
              <a:t> to </a:t>
            </a:r>
            <a:r>
              <a:rPr lang="fi-FI" err="1"/>
              <a:t>add</a:t>
            </a:r>
            <a:r>
              <a:rPr lang="fi-FI"/>
              <a:t> </a:t>
            </a:r>
            <a:r>
              <a:rPr lang="fi-FI" err="1"/>
              <a:t>text</a:t>
            </a:r>
            <a:endParaRPr lang="fi-FI"/>
          </a:p>
          <a:p>
            <a:pPr lvl="1"/>
            <a:r>
              <a:rPr lang="fi-FI" err="1"/>
              <a:t>second</a:t>
            </a:r>
            <a:r>
              <a:rPr lang="fi-FI"/>
              <a:t> </a:t>
            </a:r>
            <a:r>
              <a:rPr lang="fi-FI" err="1"/>
              <a:t>level</a:t>
            </a:r>
            <a:endParaRPr lang="fi-FI"/>
          </a:p>
          <a:p>
            <a:pPr lvl="2"/>
            <a:r>
              <a:rPr lang="fi-FI" err="1"/>
              <a:t>third</a:t>
            </a:r>
            <a:r>
              <a:rPr lang="fi-FI"/>
              <a:t> </a:t>
            </a:r>
            <a:r>
              <a:rPr lang="fi-FI" err="1"/>
              <a:t>level</a:t>
            </a:r>
            <a:endParaRPr lang="fi-FI"/>
          </a:p>
          <a:p>
            <a:pPr lvl="3"/>
            <a:r>
              <a:rPr lang="fi-FI" err="1"/>
              <a:t>fourth</a:t>
            </a:r>
            <a:r>
              <a:rPr lang="fi-FI"/>
              <a:t> </a:t>
            </a:r>
            <a:r>
              <a:rPr lang="fi-FI" err="1"/>
              <a:t>level</a:t>
            </a:r>
            <a:endParaRPr lang="fi-FI"/>
          </a:p>
          <a:p>
            <a:pPr lvl="4"/>
            <a:r>
              <a:rPr lang="fi-FI" err="1"/>
              <a:t>fifth</a:t>
            </a:r>
            <a:r>
              <a:rPr lang="fi-FI"/>
              <a:t> </a:t>
            </a:r>
            <a:r>
              <a:rPr lang="fi-FI" err="1"/>
              <a:t>level</a:t>
            </a:r>
            <a:endParaRPr lang="fi-FI"/>
          </a:p>
        </p:txBody>
      </p:sp>
      <p:grpSp>
        <p:nvGrpSpPr>
          <p:cNvPr id="11" name="Ryhmä 10" descr="Icon.">
            <a:extLst>
              <a:ext uri="{FF2B5EF4-FFF2-40B4-BE49-F238E27FC236}">
                <a16:creationId xmlns:a16="http://schemas.microsoft.com/office/drawing/2014/main" id="{260872AF-7549-52D3-5811-9970CB46BAC0}"/>
              </a:ext>
              <a:ext uri="{C183D7F6-B498-43B3-948B-1728B52AA6E4}">
                <adec:decorative xmlns:adec="http://schemas.microsoft.com/office/drawing/2017/decorative" val="0"/>
              </a:ext>
            </a:extLst>
          </p:cNvPr>
          <p:cNvGrpSpPr/>
          <p:nvPr userDrawn="1"/>
        </p:nvGrpSpPr>
        <p:grpSpPr>
          <a:xfrm>
            <a:off x="6920238" y="1236814"/>
            <a:ext cx="4362332" cy="4369557"/>
            <a:chOff x="1241951" y="1236813"/>
            <a:chExt cx="4363468" cy="4369557"/>
          </a:xfrm>
        </p:grpSpPr>
        <p:sp>
          <p:nvSpPr>
            <p:cNvPr id="13" name="Freeform 5">
              <a:extLst>
                <a:ext uri="{FF2B5EF4-FFF2-40B4-BE49-F238E27FC236}">
                  <a16:creationId xmlns:a16="http://schemas.microsoft.com/office/drawing/2014/main" id="{CB7CC17C-7C3D-85C8-B61C-A3AEF3CC8DD9}"/>
                </a:ext>
              </a:extLst>
            </p:cNvPr>
            <p:cNvSpPr>
              <a:spLocks/>
            </p:cNvSpPr>
            <p:nvPr userDrawn="1"/>
          </p:nvSpPr>
          <p:spPr bwMode="auto">
            <a:xfrm>
              <a:off x="1241951" y="2590503"/>
              <a:ext cx="4363468" cy="1662177"/>
            </a:xfrm>
            <a:custGeom>
              <a:avLst/>
              <a:gdLst>
                <a:gd name="T0" fmla="*/ 19685 w 24342"/>
                <a:gd name="T1" fmla="*/ 0 h 9268"/>
                <a:gd name="T2" fmla="*/ 19685 w 24342"/>
                <a:gd name="T3" fmla="*/ 0 h 9268"/>
                <a:gd name="T4" fmla="*/ 4657 w 24342"/>
                <a:gd name="T5" fmla="*/ 0 h 9268"/>
                <a:gd name="T6" fmla="*/ 0 w 24342"/>
                <a:gd name="T7" fmla="*/ 4634 h 9268"/>
                <a:gd name="T8" fmla="*/ 4657 w 24342"/>
                <a:gd name="T9" fmla="*/ 9268 h 9268"/>
                <a:gd name="T10" fmla="*/ 4657 w 24342"/>
                <a:gd name="T11" fmla="*/ 9268 h 9268"/>
                <a:gd name="T12" fmla="*/ 19685 w 24342"/>
                <a:gd name="T13" fmla="*/ 9268 h 9268"/>
                <a:gd name="T14" fmla="*/ 24342 w 24342"/>
                <a:gd name="T15" fmla="*/ 4634 h 9268"/>
                <a:gd name="T16" fmla="*/ 19685 w 24342"/>
                <a:gd name="T17" fmla="*/ 0 h 9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342" h="9268">
                  <a:moveTo>
                    <a:pt x="19685" y="0"/>
                  </a:moveTo>
                  <a:lnTo>
                    <a:pt x="19685" y="0"/>
                  </a:lnTo>
                  <a:lnTo>
                    <a:pt x="4657" y="0"/>
                  </a:lnTo>
                  <a:cubicBezTo>
                    <a:pt x="2085" y="0"/>
                    <a:pt x="0" y="2074"/>
                    <a:pt x="0" y="4634"/>
                  </a:cubicBezTo>
                  <a:cubicBezTo>
                    <a:pt x="0" y="7193"/>
                    <a:pt x="2085" y="9268"/>
                    <a:pt x="4657" y="9268"/>
                  </a:cubicBezTo>
                  <a:lnTo>
                    <a:pt x="4657" y="9268"/>
                  </a:lnTo>
                  <a:lnTo>
                    <a:pt x="19685" y="9268"/>
                  </a:lnTo>
                  <a:cubicBezTo>
                    <a:pt x="22257" y="9268"/>
                    <a:pt x="24342" y="7193"/>
                    <a:pt x="24342" y="4634"/>
                  </a:cubicBezTo>
                  <a:cubicBezTo>
                    <a:pt x="24342" y="2074"/>
                    <a:pt x="22257" y="0"/>
                    <a:pt x="19685" y="0"/>
                  </a:cubicBezTo>
                  <a:close/>
                </a:path>
              </a:pathLst>
            </a:custGeom>
            <a:solidFill>
              <a:srgbClr val="3131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4" name="Freeform 6">
              <a:extLst>
                <a:ext uri="{FF2B5EF4-FFF2-40B4-BE49-F238E27FC236}">
                  <a16:creationId xmlns:a16="http://schemas.microsoft.com/office/drawing/2014/main" id="{493E644D-C567-1C85-DE46-06C929B8E4BB}"/>
                </a:ext>
              </a:extLst>
            </p:cNvPr>
            <p:cNvSpPr>
              <a:spLocks/>
            </p:cNvSpPr>
            <p:nvPr userDrawn="1"/>
          </p:nvSpPr>
          <p:spPr bwMode="auto">
            <a:xfrm>
              <a:off x="2588538" y="1236813"/>
              <a:ext cx="1670295" cy="4369557"/>
            </a:xfrm>
            <a:custGeom>
              <a:avLst/>
              <a:gdLst>
                <a:gd name="T0" fmla="*/ 9314 w 9314"/>
                <a:gd name="T1" fmla="*/ 4634 h 24374"/>
                <a:gd name="T2" fmla="*/ 4657 w 9314"/>
                <a:gd name="T3" fmla="*/ 0 h 24374"/>
                <a:gd name="T4" fmla="*/ 0 w 9314"/>
                <a:gd name="T5" fmla="*/ 4634 h 24374"/>
                <a:gd name="T6" fmla="*/ 0 w 9314"/>
                <a:gd name="T7" fmla="*/ 19739 h 24374"/>
                <a:gd name="T8" fmla="*/ 4657 w 9314"/>
                <a:gd name="T9" fmla="*/ 24374 h 24374"/>
                <a:gd name="T10" fmla="*/ 9314 w 9314"/>
                <a:gd name="T11" fmla="*/ 19739 h 24374"/>
                <a:gd name="T12" fmla="*/ 9314 w 9314"/>
                <a:gd name="T13" fmla="*/ 4634 h 24374"/>
              </a:gdLst>
              <a:ahLst/>
              <a:cxnLst>
                <a:cxn ang="0">
                  <a:pos x="T0" y="T1"/>
                </a:cxn>
                <a:cxn ang="0">
                  <a:pos x="T2" y="T3"/>
                </a:cxn>
                <a:cxn ang="0">
                  <a:pos x="T4" y="T5"/>
                </a:cxn>
                <a:cxn ang="0">
                  <a:pos x="T6" y="T7"/>
                </a:cxn>
                <a:cxn ang="0">
                  <a:pos x="T8" y="T9"/>
                </a:cxn>
                <a:cxn ang="0">
                  <a:pos x="T10" y="T11"/>
                </a:cxn>
                <a:cxn ang="0">
                  <a:pos x="T12" y="T13"/>
                </a:cxn>
              </a:cxnLst>
              <a:rect l="0" t="0" r="r" b="b"/>
              <a:pathLst>
                <a:path w="9314" h="24374">
                  <a:moveTo>
                    <a:pt x="9314" y="4634"/>
                  </a:moveTo>
                  <a:cubicBezTo>
                    <a:pt x="9314" y="2075"/>
                    <a:pt x="7229" y="0"/>
                    <a:pt x="4657" y="0"/>
                  </a:cubicBezTo>
                  <a:cubicBezTo>
                    <a:pt x="2085" y="0"/>
                    <a:pt x="0" y="2075"/>
                    <a:pt x="0" y="4634"/>
                  </a:cubicBezTo>
                  <a:lnTo>
                    <a:pt x="0" y="19739"/>
                  </a:lnTo>
                  <a:cubicBezTo>
                    <a:pt x="0" y="22299"/>
                    <a:pt x="2085" y="24374"/>
                    <a:pt x="4657" y="24374"/>
                  </a:cubicBezTo>
                  <a:cubicBezTo>
                    <a:pt x="7229" y="24374"/>
                    <a:pt x="9314" y="22299"/>
                    <a:pt x="9314" y="19739"/>
                  </a:cubicBezTo>
                  <a:lnTo>
                    <a:pt x="9314" y="4634"/>
                  </a:lnTo>
                  <a:close/>
                </a:path>
              </a:pathLst>
            </a:custGeom>
            <a:solidFill>
              <a:srgbClr val="FFC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5" name="Oval 7">
              <a:extLst>
                <a:ext uri="{FF2B5EF4-FFF2-40B4-BE49-F238E27FC236}">
                  <a16:creationId xmlns:a16="http://schemas.microsoft.com/office/drawing/2014/main" id="{3F85D62D-8F97-F47A-F447-AAF36AEBB8E5}"/>
                </a:ext>
              </a:extLst>
            </p:cNvPr>
            <p:cNvSpPr>
              <a:spLocks noChangeArrowheads="1"/>
            </p:cNvSpPr>
            <p:nvPr userDrawn="1"/>
          </p:nvSpPr>
          <p:spPr bwMode="auto">
            <a:xfrm>
              <a:off x="3074608" y="5065504"/>
              <a:ext cx="103506" cy="10249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6" name="Oval 8">
              <a:extLst>
                <a:ext uri="{FF2B5EF4-FFF2-40B4-BE49-F238E27FC236}">
                  <a16:creationId xmlns:a16="http://schemas.microsoft.com/office/drawing/2014/main" id="{8440B825-6540-CA68-E72C-F965BECFCCC5}"/>
                </a:ext>
              </a:extLst>
            </p:cNvPr>
            <p:cNvSpPr>
              <a:spLocks noChangeArrowheads="1"/>
            </p:cNvSpPr>
            <p:nvPr userDrawn="1"/>
          </p:nvSpPr>
          <p:spPr bwMode="auto">
            <a:xfrm>
              <a:off x="3074608" y="4752957"/>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7" name="Oval 9">
              <a:extLst>
                <a:ext uri="{FF2B5EF4-FFF2-40B4-BE49-F238E27FC236}">
                  <a16:creationId xmlns:a16="http://schemas.microsoft.com/office/drawing/2014/main" id="{E9CD2784-E245-AB98-D25E-D7F184C13560}"/>
                </a:ext>
              </a:extLst>
            </p:cNvPr>
            <p:cNvSpPr>
              <a:spLocks noChangeArrowheads="1"/>
            </p:cNvSpPr>
            <p:nvPr userDrawn="1"/>
          </p:nvSpPr>
          <p:spPr bwMode="auto">
            <a:xfrm>
              <a:off x="3074608" y="4441426"/>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8" name="Oval 10">
              <a:extLst>
                <a:ext uri="{FF2B5EF4-FFF2-40B4-BE49-F238E27FC236}">
                  <a16:creationId xmlns:a16="http://schemas.microsoft.com/office/drawing/2014/main" id="{9CE85037-ADE9-EBB7-01B8-52F6F36CFBBF}"/>
                </a:ext>
              </a:extLst>
            </p:cNvPr>
            <p:cNvSpPr>
              <a:spLocks noChangeArrowheads="1"/>
            </p:cNvSpPr>
            <p:nvPr userDrawn="1"/>
          </p:nvSpPr>
          <p:spPr bwMode="auto">
            <a:xfrm>
              <a:off x="3371933" y="5065504"/>
              <a:ext cx="103506" cy="10249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9" name="Oval 11">
              <a:extLst>
                <a:ext uri="{FF2B5EF4-FFF2-40B4-BE49-F238E27FC236}">
                  <a16:creationId xmlns:a16="http://schemas.microsoft.com/office/drawing/2014/main" id="{E9D6102F-E683-81FC-F2A2-E666D5476997}"/>
                </a:ext>
              </a:extLst>
            </p:cNvPr>
            <p:cNvSpPr>
              <a:spLocks noChangeArrowheads="1"/>
            </p:cNvSpPr>
            <p:nvPr userDrawn="1"/>
          </p:nvSpPr>
          <p:spPr bwMode="auto">
            <a:xfrm>
              <a:off x="3371933" y="4752957"/>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20" name="Oval 12">
              <a:extLst>
                <a:ext uri="{FF2B5EF4-FFF2-40B4-BE49-F238E27FC236}">
                  <a16:creationId xmlns:a16="http://schemas.microsoft.com/office/drawing/2014/main" id="{C51E74FC-40A9-9261-534B-35FA14FE6E36}"/>
                </a:ext>
              </a:extLst>
            </p:cNvPr>
            <p:cNvSpPr>
              <a:spLocks noChangeArrowheads="1"/>
            </p:cNvSpPr>
            <p:nvPr userDrawn="1"/>
          </p:nvSpPr>
          <p:spPr bwMode="auto">
            <a:xfrm>
              <a:off x="3371933" y="4441426"/>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21" name="Oval 13">
              <a:extLst>
                <a:ext uri="{FF2B5EF4-FFF2-40B4-BE49-F238E27FC236}">
                  <a16:creationId xmlns:a16="http://schemas.microsoft.com/office/drawing/2014/main" id="{A91741DF-FA2E-697A-2BAD-5C6025734E51}"/>
                </a:ext>
              </a:extLst>
            </p:cNvPr>
            <p:cNvSpPr>
              <a:spLocks noChangeArrowheads="1"/>
            </p:cNvSpPr>
            <p:nvPr userDrawn="1"/>
          </p:nvSpPr>
          <p:spPr bwMode="auto">
            <a:xfrm>
              <a:off x="3670272" y="5065504"/>
              <a:ext cx="103506" cy="10249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22" name="Oval 14">
              <a:extLst>
                <a:ext uri="{FF2B5EF4-FFF2-40B4-BE49-F238E27FC236}">
                  <a16:creationId xmlns:a16="http://schemas.microsoft.com/office/drawing/2014/main" id="{262597D5-40C9-DD3E-8346-B006C09C8E23}"/>
                </a:ext>
              </a:extLst>
            </p:cNvPr>
            <p:cNvSpPr>
              <a:spLocks noChangeArrowheads="1"/>
            </p:cNvSpPr>
            <p:nvPr userDrawn="1"/>
          </p:nvSpPr>
          <p:spPr bwMode="auto">
            <a:xfrm>
              <a:off x="3670272" y="4752957"/>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23" name="Oval 15">
              <a:extLst>
                <a:ext uri="{FF2B5EF4-FFF2-40B4-BE49-F238E27FC236}">
                  <a16:creationId xmlns:a16="http://schemas.microsoft.com/office/drawing/2014/main" id="{FBD042E0-9042-CE27-3544-319FD86CEDB3}"/>
                </a:ext>
              </a:extLst>
            </p:cNvPr>
            <p:cNvSpPr>
              <a:spLocks noChangeArrowheads="1"/>
            </p:cNvSpPr>
            <p:nvPr userDrawn="1"/>
          </p:nvSpPr>
          <p:spPr bwMode="auto">
            <a:xfrm>
              <a:off x="3670272" y="4441426"/>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24" name="Oval 16">
              <a:extLst>
                <a:ext uri="{FF2B5EF4-FFF2-40B4-BE49-F238E27FC236}">
                  <a16:creationId xmlns:a16="http://schemas.microsoft.com/office/drawing/2014/main" id="{51FF12C0-B74D-C676-DB59-5C295B21AEC9}"/>
                </a:ext>
              </a:extLst>
            </p:cNvPr>
            <p:cNvSpPr>
              <a:spLocks noChangeArrowheads="1"/>
            </p:cNvSpPr>
            <p:nvPr userDrawn="1"/>
          </p:nvSpPr>
          <p:spPr bwMode="auto">
            <a:xfrm>
              <a:off x="3074608" y="2299267"/>
              <a:ext cx="103506" cy="10249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25" name="Oval 17">
              <a:extLst>
                <a:ext uri="{FF2B5EF4-FFF2-40B4-BE49-F238E27FC236}">
                  <a16:creationId xmlns:a16="http://schemas.microsoft.com/office/drawing/2014/main" id="{B1EFF707-CBB0-70D4-AA21-45470011E2FA}"/>
                </a:ext>
              </a:extLst>
            </p:cNvPr>
            <p:cNvSpPr>
              <a:spLocks noChangeArrowheads="1"/>
            </p:cNvSpPr>
            <p:nvPr userDrawn="1"/>
          </p:nvSpPr>
          <p:spPr bwMode="auto">
            <a:xfrm>
              <a:off x="3074608" y="1986721"/>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26" name="Oval 18">
              <a:extLst>
                <a:ext uri="{FF2B5EF4-FFF2-40B4-BE49-F238E27FC236}">
                  <a16:creationId xmlns:a16="http://schemas.microsoft.com/office/drawing/2014/main" id="{0D890000-F8FB-5097-869F-687381CB2A06}"/>
                </a:ext>
              </a:extLst>
            </p:cNvPr>
            <p:cNvSpPr>
              <a:spLocks noChangeArrowheads="1"/>
            </p:cNvSpPr>
            <p:nvPr userDrawn="1"/>
          </p:nvSpPr>
          <p:spPr bwMode="auto">
            <a:xfrm>
              <a:off x="3074608" y="1675190"/>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27" name="Oval 19">
              <a:extLst>
                <a:ext uri="{FF2B5EF4-FFF2-40B4-BE49-F238E27FC236}">
                  <a16:creationId xmlns:a16="http://schemas.microsoft.com/office/drawing/2014/main" id="{4C7F3A47-80CF-C2C7-E03D-E0424CB595BE}"/>
                </a:ext>
              </a:extLst>
            </p:cNvPr>
            <p:cNvSpPr>
              <a:spLocks noChangeArrowheads="1"/>
            </p:cNvSpPr>
            <p:nvPr userDrawn="1"/>
          </p:nvSpPr>
          <p:spPr bwMode="auto">
            <a:xfrm>
              <a:off x="3371933" y="2299267"/>
              <a:ext cx="103506" cy="10249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28" name="Oval 20">
              <a:extLst>
                <a:ext uri="{FF2B5EF4-FFF2-40B4-BE49-F238E27FC236}">
                  <a16:creationId xmlns:a16="http://schemas.microsoft.com/office/drawing/2014/main" id="{1F75AF2F-19EF-F03E-2C3A-2C9E23EA4DD1}"/>
                </a:ext>
              </a:extLst>
            </p:cNvPr>
            <p:cNvSpPr>
              <a:spLocks noChangeArrowheads="1"/>
            </p:cNvSpPr>
            <p:nvPr userDrawn="1"/>
          </p:nvSpPr>
          <p:spPr bwMode="auto">
            <a:xfrm>
              <a:off x="3371933" y="1986721"/>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29" name="Oval 21">
              <a:extLst>
                <a:ext uri="{FF2B5EF4-FFF2-40B4-BE49-F238E27FC236}">
                  <a16:creationId xmlns:a16="http://schemas.microsoft.com/office/drawing/2014/main" id="{0A771DF0-43B7-25EC-810E-D34388CA1F2F}"/>
                </a:ext>
              </a:extLst>
            </p:cNvPr>
            <p:cNvSpPr>
              <a:spLocks noChangeArrowheads="1"/>
            </p:cNvSpPr>
            <p:nvPr userDrawn="1"/>
          </p:nvSpPr>
          <p:spPr bwMode="auto">
            <a:xfrm>
              <a:off x="3371933" y="1675190"/>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30" name="Oval 22">
              <a:extLst>
                <a:ext uri="{FF2B5EF4-FFF2-40B4-BE49-F238E27FC236}">
                  <a16:creationId xmlns:a16="http://schemas.microsoft.com/office/drawing/2014/main" id="{652EFEE1-8A21-E11F-0984-53ACB57DD03F}"/>
                </a:ext>
              </a:extLst>
            </p:cNvPr>
            <p:cNvSpPr>
              <a:spLocks noChangeArrowheads="1"/>
            </p:cNvSpPr>
            <p:nvPr userDrawn="1"/>
          </p:nvSpPr>
          <p:spPr bwMode="auto">
            <a:xfrm>
              <a:off x="3670272" y="2299267"/>
              <a:ext cx="103506" cy="10249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31" name="Oval 23">
              <a:extLst>
                <a:ext uri="{FF2B5EF4-FFF2-40B4-BE49-F238E27FC236}">
                  <a16:creationId xmlns:a16="http://schemas.microsoft.com/office/drawing/2014/main" id="{2AA8A966-3CAB-8AD9-358A-AE6FC3F7A8C3}"/>
                </a:ext>
              </a:extLst>
            </p:cNvPr>
            <p:cNvSpPr>
              <a:spLocks noChangeArrowheads="1"/>
            </p:cNvSpPr>
            <p:nvPr userDrawn="1"/>
          </p:nvSpPr>
          <p:spPr bwMode="auto">
            <a:xfrm>
              <a:off x="3670272" y="1986721"/>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32" name="Oval 24">
              <a:extLst>
                <a:ext uri="{FF2B5EF4-FFF2-40B4-BE49-F238E27FC236}">
                  <a16:creationId xmlns:a16="http://schemas.microsoft.com/office/drawing/2014/main" id="{84B0EFFB-3DD9-18E4-1598-A475FAC44D30}"/>
                </a:ext>
              </a:extLst>
            </p:cNvPr>
            <p:cNvSpPr>
              <a:spLocks noChangeArrowheads="1"/>
            </p:cNvSpPr>
            <p:nvPr userDrawn="1"/>
          </p:nvSpPr>
          <p:spPr bwMode="auto">
            <a:xfrm>
              <a:off x="3670272" y="1675190"/>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33" name="Oval 25">
              <a:extLst>
                <a:ext uri="{FF2B5EF4-FFF2-40B4-BE49-F238E27FC236}">
                  <a16:creationId xmlns:a16="http://schemas.microsoft.com/office/drawing/2014/main" id="{51A1648C-508A-DF7C-48EB-6B7DC7BFF8C7}"/>
                </a:ext>
              </a:extLst>
            </p:cNvPr>
            <p:cNvSpPr>
              <a:spLocks noChangeArrowheads="1"/>
            </p:cNvSpPr>
            <p:nvPr userDrawn="1"/>
          </p:nvSpPr>
          <p:spPr bwMode="auto">
            <a:xfrm>
              <a:off x="1668151" y="307251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34" name="Oval 26">
              <a:extLst>
                <a:ext uri="{FF2B5EF4-FFF2-40B4-BE49-F238E27FC236}">
                  <a16:creationId xmlns:a16="http://schemas.microsoft.com/office/drawing/2014/main" id="{A55B81C9-B288-1E34-EF33-2713E3FD6007}"/>
                </a:ext>
              </a:extLst>
            </p:cNvPr>
            <p:cNvSpPr>
              <a:spLocks noChangeArrowheads="1"/>
            </p:cNvSpPr>
            <p:nvPr userDrawn="1"/>
          </p:nvSpPr>
          <p:spPr bwMode="auto">
            <a:xfrm>
              <a:off x="1980697" y="307251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35" name="Oval 27">
              <a:extLst>
                <a:ext uri="{FF2B5EF4-FFF2-40B4-BE49-F238E27FC236}">
                  <a16:creationId xmlns:a16="http://schemas.microsoft.com/office/drawing/2014/main" id="{F845C20F-6144-CDAA-4EA2-4D22A68A6643}"/>
                </a:ext>
              </a:extLst>
            </p:cNvPr>
            <p:cNvSpPr>
              <a:spLocks noChangeArrowheads="1"/>
            </p:cNvSpPr>
            <p:nvPr userDrawn="1"/>
          </p:nvSpPr>
          <p:spPr bwMode="auto">
            <a:xfrm>
              <a:off x="2294258" y="307251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36" name="Oval 28">
              <a:extLst>
                <a:ext uri="{FF2B5EF4-FFF2-40B4-BE49-F238E27FC236}">
                  <a16:creationId xmlns:a16="http://schemas.microsoft.com/office/drawing/2014/main" id="{20118B17-32BC-31DC-34ED-9F4FEF72415A}"/>
                </a:ext>
              </a:extLst>
            </p:cNvPr>
            <p:cNvSpPr>
              <a:spLocks noChangeArrowheads="1"/>
            </p:cNvSpPr>
            <p:nvPr userDrawn="1"/>
          </p:nvSpPr>
          <p:spPr bwMode="auto">
            <a:xfrm>
              <a:off x="1668151" y="336882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37" name="Oval 29">
              <a:extLst>
                <a:ext uri="{FF2B5EF4-FFF2-40B4-BE49-F238E27FC236}">
                  <a16:creationId xmlns:a16="http://schemas.microsoft.com/office/drawing/2014/main" id="{9C4B50F3-9BF5-D211-DC55-392DBAC0570D}"/>
                </a:ext>
              </a:extLst>
            </p:cNvPr>
            <p:cNvSpPr>
              <a:spLocks noChangeArrowheads="1"/>
            </p:cNvSpPr>
            <p:nvPr userDrawn="1"/>
          </p:nvSpPr>
          <p:spPr bwMode="auto">
            <a:xfrm>
              <a:off x="1980697" y="336882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38" name="Oval 30">
              <a:extLst>
                <a:ext uri="{FF2B5EF4-FFF2-40B4-BE49-F238E27FC236}">
                  <a16:creationId xmlns:a16="http://schemas.microsoft.com/office/drawing/2014/main" id="{DF0BFE20-5E99-E793-D230-7DA63A15DC6D}"/>
                </a:ext>
              </a:extLst>
            </p:cNvPr>
            <p:cNvSpPr>
              <a:spLocks noChangeArrowheads="1"/>
            </p:cNvSpPr>
            <p:nvPr userDrawn="1"/>
          </p:nvSpPr>
          <p:spPr bwMode="auto">
            <a:xfrm>
              <a:off x="2294258" y="336882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39" name="Oval 31">
              <a:extLst>
                <a:ext uri="{FF2B5EF4-FFF2-40B4-BE49-F238E27FC236}">
                  <a16:creationId xmlns:a16="http://schemas.microsoft.com/office/drawing/2014/main" id="{2969407D-6F13-CA5E-AC43-1E0F8C9E91E6}"/>
                </a:ext>
              </a:extLst>
            </p:cNvPr>
            <p:cNvSpPr>
              <a:spLocks noChangeArrowheads="1"/>
            </p:cNvSpPr>
            <p:nvPr userDrawn="1"/>
          </p:nvSpPr>
          <p:spPr bwMode="auto">
            <a:xfrm>
              <a:off x="1668151" y="366513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40" name="Oval 32">
              <a:extLst>
                <a:ext uri="{FF2B5EF4-FFF2-40B4-BE49-F238E27FC236}">
                  <a16:creationId xmlns:a16="http://schemas.microsoft.com/office/drawing/2014/main" id="{001F449E-A2C4-78E4-7382-C4107DFE8AFC}"/>
                </a:ext>
              </a:extLst>
            </p:cNvPr>
            <p:cNvSpPr>
              <a:spLocks noChangeArrowheads="1"/>
            </p:cNvSpPr>
            <p:nvPr userDrawn="1"/>
          </p:nvSpPr>
          <p:spPr bwMode="auto">
            <a:xfrm>
              <a:off x="1980697" y="366513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41" name="Oval 33">
              <a:extLst>
                <a:ext uri="{FF2B5EF4-FFF2-40B4-BE49-F238E27FC236}">
                  <a16:creationId xmlns:a16="http://schemas.microsoft.com/office/drawing/2014/main" id="{B7DDBD15-D845-8BA5-AB9C-63FACD067EC0}"/>
                </a:ext>
              </a:extLst>
            </p:cNvPr>
            <p:cNvSpPr>
              <a:spLocks noChangeArrowheads="1"/>
            </p:cNvSpPr>
            <p:nvPr userDrawn="1"/>
          </p:nvSpPr>
          <p:spPr bwMode="auto">
            <a:xfrm>
              <a:off x="2294258" y="366513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42" name="Oval 34">
              <a:extLst>
                <a:ext uri="{FF2B5EF4-FFF2-40B4-BE49-F238E27FC236}">
                  <a16:creationId xmlns:a16="http://schemas.microsoft.com/office/drawing/2014/main" id="{E51613CF-BA5F-4A1F-F39D-EA9E0AC79D22}"/>
                </a:ext>
              </a:extLst>
            </p:cNvPr>
            <p:cNvSpPr>
              <a:spLocks noChangeArrowheads="1"/>
            </p:cNvSpPr>
            <p:nvPr userDrawn="1"/>
          </p:nvSpPr>
          <p:spPr bwMode="auto">
            <a:xfrm>
              <a:off x="4446564" y="307251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43" name="Oval 35">
              <a:extLst>
                <a:ext uri="{FF2B5EF4-FFF2-40B4-BE49-F238E27FC236}">
                  <a16:creationId xmlns:a16="http://schemas.microsoft.com/office/drawing/2014/main" id="{60864246-C52F-2BEA-68DF-9F43C22F7723}"/>
                </a:ext>
              </a:extLst>
            </p:cNvPr>
            <p:cNvSpPr>
              <a:spLocks noChangeArrowheads="1"/>
            </p:cNvSpPr>
            <p:nvPr userDrawn="1"/>
          </p:nvSpPr>
          <p:spPr bwMode="auto">
            <a:xfrm>
              <a:off x="4760125" y="307251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44" name="Oval 36">
              <a:extLst>
                <a:ext uri="{FF2B5EF4-FFF2-40B4-BE49-F238E27FC236}">
                  <a16:creationId xmlns:a16="http://schemas.microsoft.com/office/drawing/2014/main" id="{9292DCEB-168A-96B0-3187-430BB5105C8C}"/>
                </a:ext>
              </a:extLst>
            </p:cNvPr>
            <p:cNvSpPr>
              <a:spLocks noChangeArrowheads="1"/>
            </p:cNvSpPr>
            <p:nvPr userDrawn="1"/>
          </p:nvSpPr>
          <p:spPr bwMode="auto">
            <a:xfrm>
              <a:off x="5073685" y="307251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45" name="Oval 37">
              <a:extLst>
                <a:ext uri="{FF2B5EF4-FFF2-40B4-BE49-F238E27FC236}">
                  <a16:creationId xmlns:a16="http://schemas.microsoft.com/office/drawing/2014/main" id="{FAD1CB9B-8B42-55DD-4CA8-778C7A76B3DB}"/>
                </a:ext>
              </a:extLst>
            </p:cNvPr>
            <p:cNvSpPr>
              <a:spLocks noChangeArrowheads="1"/>
            </p:cNvSpPr>
            <p:nvPr userDrawn="1"/>
          </p:nvSpPr>
          <p:spPr bwMode="auto">
            <a:xfrm>
              <a:off x="4446564" y="336882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46" name="Oval 38">
              <a:extLst>
                <a:ext uri="{FF2B5EF4-FFF2-40B4-BE49-F238E27FC236}">
                  <a16:creationId xmlns:a16="http://schemas.microsoft.com/office/drawing/2014/main" id="{7D4DF5E5-161F-CF4C-0C51-25A307BB0FCD}"/>
                </a:ext>
              </a:extLst>
            </p:cNvPr>
            <p:cNvSpPr>
              <a:spLocks noChangeArrowheads="1"/>
            </p:cNvSpPr>
            <p:nvPr userDrawn="1"/>
          </p:nvSpPr>
          <p:spPr bwMode="auto">
            <a:xfrm>
              <a:off x="4760125" y="336882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47" name="Oval 39">
              <a:extLst>
                <a:ext uri="{FF2B5EF4-FFF2-40B4-BE49-F238E27FC236}">
                  <a16:creationId xmlns:a16="http://schemas.microsoft.com/office/drawing/2014/main" id="{BB1AD928-DCBF-1E8F-58E1-73B9AB642ACA}"/>
                </a:ext>
              </a:extLst>
            </p:cNvPr>
            <p:cNvSpPr>
              <a:spLocks noChangeArrowheads="1"/>
            </p:cNvSpPr>
            <p:nvPr userDrawn="1"/>
          </p:nvSpPr>
          <p:spPr bwMode="auto">
            <a:xfrm>
              <a:off x="5073685" y="336882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48" name="Oval 40">
              <a:extLst>
                <a:ext uri="{FF2B5EF4-FFF2-40B4-BE49-F238E27FC236}">
                  <a16:creationId xmlns:a16="http://schemas.microsoft.com/office/drawing/2014/main" id="{CA46CE77-CD42-C7D4-9C50-BC7FEE1D2790}"/>
                </a:ext>
              </a:extLst>
            </p:cNvPr>
            <p:cNvSpPr>
              <a:spLocks noChangeArrowheads="1"/>
            </p:cNvSpPr>
            <p:nvPr userDrawn="1"/>
          </p:nvSpPr>
          <p:spPr bwMode="auto">
            <a:xfrm>
              <a:off x="4446564" y="366513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49" name="Oval 41">
              <a:extLst>
                <a:ext uri="{FF2B5EF4-FFF2-40B4-BE49-F238E27FC236}">
                  <a16:creationId xmlns:a16="http://schemas.microsoft.com/office/drawing/2014/main" id="{BD18FEF2-CD4D-4421-F8AF-72B122D6D763}"/>
                </a:ext>
              </a:extLst>
            </p:cNvPr>
            <p:cNvSpPr>
              <a:spLocks noChangeArrowheads="1"/>
            </p:cNvSpPr>
            <p:nvPr userDrawn="1"/>
          </p:nvSpPr>
          <p:spPr bwMode="auto">
            <a:xfrm>
              <a:off x="4760125" y="366513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50" name="Oval 42">
              <a:extLst>
                <a:ext uri="{FF2B5EF4-FFF2-40B4-BE49-F238E27FC236}">
                  <a16:creationId xmlns:a16="http://schemas.microsoft.com/office/drawing/2014/main" id="{A1F65104-630C-F24F-9B1F-DA602579AA01}"/>
                </a:ext>
              </a:extLst>
            </p:cNvPr>
            <p:cNvSpPr>
              <a:spLocks noChangeArrowheads="1"/>
            </p:cNvSpPr>
            <p:nvPr userDrawn="1"/>
          </p:nvSpPr>
          <p:spPr bwMode="auto">
            <a:xfrm>
              <a:off x="5073685" y="366513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grpSp>
      <p:sp>
        <p:nvSpPr>
          <p:cNvPr id="7" name="Päivämäärän paikkamerkki 6">
            <a:extLst>
              <a:ext uri="{FF2B5EF4-FFF2-40B4-BE49-F238E27FC236}">
                <a16:creationId xmlns:a16="http://schemas.microsoft.com/office/drawing/2014/main" id="{5C132B30-3ADA-75FF-9A98-971FC4FB04A9}"/>
              </a:ext>
            </a:extLst>
          </p:cNvPr>
          <p:cNvSpPr>
            <a:spLocks noGrp="1"/>
          </p:cNvSpPr>
          <p:nvPr>
            <p:ph type="dt" sz="half" idx="10"/>
          </p:nvPr>
        </p:nvSpPr>
        <p:spPr/>
        <p:txBody>
          <a:bodyPr/>
          <a:lstStyle/>
          <a:p>
            <a:fld id="{0B1F465F-1FE2-48BD-A5F4-8F709E6305AF}" type="datetime1">
              <a:rPr lang="fi-FI" smtClean="0"/>
              <a:t>8.1.2024</a:t>
            </a:fld>
            <a:endParaRPr lang="fi-FI"/>
          </a:p>
        </p:txBody>
      </p:sp>
      <p:sp>
        <p:nvSpPr>
          <p:cNvPr id="8" name="Alatunnisteen paikkamerkki 7">
            <a:extLst>
              <a:ext uri="{FF2B5EF4-FFF2-40B4-BE49-F238E27FC236}">
                <a16:creationId xmlns:a16="http://schemas.microsoft.com/office/drawing/2014/main" id="{B26E1CCC-ED06-49DA-D8D0-99A4147C6DDA}"/>
              </a:ext>
            </a:extLst>
          </p:cNvPr>
          <p:cNvSpPr>
            <a:spLocks noGrp="1"/>
          </p:cNvSpPr>
          <p:nvPr>
            <p:ph type="ftr" sz="quarter" idx="11"/>
          </p:nvPr>
        </p:nvSpPr>
        <p:spPr/>
        <p:txBody>
          <a:bodyPr/>
          <a:lstStyle/>
          <a:p>
            <a:r>
              <a:rPr lang="fi-FI" err="1"/>
              <a:t>header</a:t>
            </a:r>
            <a:endParaRPr lang="fi-FI"/>
          </a:p>
        </p:txBody>
      </p:sp>
      <p:sp>
        <p:nvSpPr>
          <p:cNvPr id="9" name="Dian numeron paikkamerkki 8">
            <a:extLst>
              <a:ext uri="{FF2B5EF4-FFF2-40B4-BE49-F238E27FC236}">
                <a16:creationId xmlns:a16="http://schemas.microsoft.com/office/drawing/2014/main" id="{D09067D6-F6E2-B4C2-59C2-E81095E78692}"/>
              </a:ext>
            </a:extLst>
          </p:cNvPr>
          <p:cNvSpPr>
            <a:spLocks noGrp="1"/>
          </p:cNvSpPr>
          <p:nvPr>
            <p:ph type="sldNum" sz="quarter" idx="12"/>
          </p:nvPr>
        </p:nvSpPr>
        <p:spPr/>
        <p:txBody>
          <a:bodyPr/>
          <a:lstStyle/>
          <a:p>
            <a:fld id="{CCD26548-A701-4132-A0A2-A9B09A70FF4B}" type="slidenum">
              <a:rPr lang="fi-FI" smtClean="0"/>
              <a:pPr/>
              <a:t>‹#›</a:t>
            </a:fld>
            <a:endParaRPr lang="fi-FI"/>
          </a:p>
        </p:txBody>
      </p:sp>
    </p:spTree>
    <p:extLst>
      <p:ext uri="{BB962C8B-B14F-4D97-AF65-F5344CB8AC3E}">
        <p14:creationId xmlns:p14="http://schemas.microsoft.com/office/powerpoint/2010/main" val="38255504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Kuva, otsikko ja sisältö 4">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hasCustomPrompt="1"/>
          </p:nvPr>
        </p:nvSpPr>
        <p:spPr>
          <a:xfrm>
            <a:off x="6601022" y="882869"/>
            <a:ext cx="4598587" cy="1472950"/>
          </a:xfrm>
        </p:spPr>
        <p:txBody>
          <a:bodyPr/>
          <a:lstStyle>
            <a:lvl1pPr>
              <a:defRPr sz="2999"/>
            </a:lvl1pPr>
          </a:lstStyle>
          <a:p>
            <a:r>
              <a:rPr lang="fi-FI" err="1"/>
              <a:t>Click</a:t>
            </a:r>
            <a:r>
              <a:rPr lang="fi-FI"/>
              <a:t> to </a:t>
            </a:r>
            <a:r>
              <a:rPr lang="fi-FI" err="1"/>
              <a:t>add</a:t>
            </a:r>
            <a:r>
              <a:rPr lang="fi-FI"/>
              <a:t> </a:t>
            </a:r>
            <a:r>
              <a:rPr lang="fi-FI" err="1"/>
              <a:t>title</a:t>
            </a:r>
            <a:endParaRPr lang="fi-FI"/>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hasCustomPrompt="1"/>
          </p:nvPr>
        </p:nvSpPr>
        <p:spPr>
          <a:xfrm>
            <a:off x="6601022" y="2702660"/>
            <a:ext cx="4598587" cy="3474302"/>
          </a:xfrm>
        </p:spPr>
        <p:txBody>
          <a:bodyPr/>
          <a:lstStyle>
            <a:lvl5pPr>
              <a:defRPr/>
            </a:lvl5pPr>
          </a:lstStyle>
          <a:p>
            <a:pPr lvl="0"/>
            <a:r>
              <a:rPr lang="fi-FI" err="1"/>
              <a:t>Click</a:t>
            </a:r>
            <a:r>
              <a:rPr lang="fi-FI"/>
              <a:t> to </a:t>
            </a:r>
            <a:r>
              <a:rPr lang="fi-FI" err="1"/>
              <a:t>add</a:t>
            </a:r>
            <a:r>
              <a:rPr lang="fi-FI"/>
              <a:t> </a:t>
            </a:r>
            <a:r>
              <a:rPr lang="fi-FI" err="1"/>
              <a:t>text</a:t>
            </a:r>
            <a:endParaRPr lang="fi-FI"/>
          </a:p>
          <a:p>
            <a:pPr lvl="1"/>
            <a:r>
              <a:rPr lang="fi-FI" err="1"/>
              <a:t>second</a:t>
            </a:r>
            <a:r>
              <a:rPr lang="fi-FI"/>
              <a:t> </a:t>
            </a:r>
            <a:r>
              <a:rPr lang="fi-FI" err="1"/>
              <a:t>level</a:t>
            </a:r>
            <a:endParaRPr lang="fi-FI"/>
          </a:p>
          <a:p>
            <a:pPr lvl="2"/>
            <a:r>
              <a:rPr lang="fi-FI" err="1"/>
              <a:t>third</a:t>
            </a:r>
            <a:r>
              <a:rPr lang="fi-FI"/>
              <a:t> </a:t>
            </a:r>
            <a:r>
              <a:rPr lang="fi-FI" err="1"/>
              <a:t>level</a:t>
            </a:r>
            <a:endParaRPr lang="fi-FI"/>
          </a:p>
          <a:p>
            <a:pPr lvl="3"/>
            <a:r>
              <a:rPr lang="fi-FI" err="1"/>
              <a:t>fourth</a:t>
            </a:r>
            <a:r>
              <a:rPr lang="fi-FI"/>
              <a:t> </a:t>
            </a:r>
            <a:r>
              <a:rPr lang="fi-FI" err="1"/>
              <a:t>level</a:t>
            </a:r>
            <a:endParaRPr lang="fi-FI"/>
          </a:p>
          <a:p>
            <a:pPr lvl="4"/>
            <a:r>
              <a:rPr lang="fi-FI" err="1"/>
              <a:t>fifth</a:t>
            </a:r>
            <a:r>
              <a:rPr lang="fi-FI"/>
              <a:t> </a:t>
            </a:r>
            <a:r>
              <a:rPr lang="fi-FI" err="1"/>
              <a:t>level</a:t>
            </a:r>
            <a:endParaRPr lang="fi-FI"/>
          </a:p>
        </p:txBody>
      </p:sp>
      <p:grpSp>
        <p:nvGrpSpPr>
          <p:cNvPr id="12" name="Ryhmä 11" descr="Icon.">
            <a:extLst>
              <a:ext uri="{FF2B5EF4-FFF2-40B4-BE49-F238E27FC236}">
                <a16:creationId xmlns:a16="http://schemas.microsoft.com/office/drawing/2014/main" id="{63892158-4F70-8BB9-8D31-A46BB4BB6920}"/>
              </a:ext>
              <a:ext uri="{C183D7F6-B498-43B3-948B-1728B52AA6E4}">
                <adec:decorative xmlns:adec="http://schemas.microsoft.com/office/drawing/2017/decorative" val="0"/>
              </a:ext>
            </a:extLst>
          </p:cNvPr>
          <p:cNvGrpSpPr/>
          <p:nvPr userDrawn="1"/>
        </p:nvGrpSpPr>
        <p:grpSpPr>
          <a:xfrm rot="13500000">
            <a:off x="1468041" y="794394"/>
            <a:ext cx="3839687" cy="3816534"/>
            <a:chOff x="1511863" y="1519367"/>
            <a:chExt cx="3839687" cy="3817528"/>
          </a:xfrm>
        </p:grpSpPr>
        <p:sp>
          <p:nvSpPr>
            <p:cNvPr id="13" name="Freeform 5">
              <a:extLst>
                <a:ext uri="{FF2B5EF4-FFF2-40B4-BE49-F238E27FC236}">
                  <a16:creationId xmlns:a16="http://schemas.microsoft.com/office/drawing/2014/main" id="{0FE1FF69-D414-452C-2978-0204BFF4312A}"/>
                </a:ext>
              </a:extLst>
            </p:cNvPr>
            <p:cNvSpPr>
              <a:spLocks/>
            </p:cNvSpPr>
            <p:nvPr userDrawn="1"/>
          </p:nvSpPr>
          <p:spPr bwMode="auto">
            <a:xfrm>
              <a:off x="1511863" y="1519367"/>
              <a:ext cx="2113955" cy="3817528"/>
            </a:xfrm>
            <a:custGeom>
              <a:avLst/>
              <a:gdLst>
                <a:gd name="T0" fmla="*/ 81 w 11800"/>
                <a:gd name="T1" fmla="*/ 0 h 21307"/>
                <a:gd name="T2" fmla="*/ 14 w 11800"/>
                <a:gd name="T3" fmla="*/ 15382 h 21307"/>
                <a:gd name="T4" fmla="*/ 5874 w 11800"/>
                <a:gd name="T5" fmla="*/ 21293 h 21307"/>
                <a:gd name="T6" fmla="*/ 11785 w 11800"/>
                <a:gd name="T7" fmla="*/ 15434 h 21307"/>
                <a:gd name="T8" fmla="*/ 11785 w 11800"/>
                <a:gd name="T9" fmla="*/ 15433 h 21307"/>
                <a:gd name="T10" fmla="*/ 11800 w 11800"/>
                <a:gd name="T11" fmla="*/ 11822 h 21307"/>
                <a:gd name="T12" fmla="*/ 81 w 11800"/>
                <a:gd name="T13" fmla="*/ 0 h 21307"/>
              </a:gdLst>
              <a:ahLst/>
              <a:cxnLst>
                <a:cxn ang="0">
                  <a:pos x="T0" y="T1"/>
                </a:cxn>
                <a:cxn ang="0">
                  <a:pos x="T2" y="T3"/>
                </a:cxn>
                <a:cxn ang="0">
                  <a:pos x="T4" y="T5"/>
                </a:cxn>
                <a:cxn ang="0">
                  <a:pos x="T6" y="T7"/>
                </a:cxn>
                <a:cxn ang="0">
                  <a:pos x="T8" y="T9"/>
                </a:cxn>
                <a:cxn ang="0">
                  <a:pos x="T10" y="T11"/>
                </a:cxn>
                <a:cxn ang="0">
                  <a:pos x="T12" y="T13"/>
                </a:cxn>
              </a:cxnLst>
              <a:rect l="0" t="0" r="r" b="b"/>
              <a:pathLst>
                <a:path w="11800" h="21307">
                  <a:moveTo>
                    <a:pt x="81" y="0"/>
                  </a:moveTo>
                  <a:lnTo>
                    <a:pt x="14" y="15382"/>
                  </a:lnTo>
                  <a:cubicBezTo>
                    <a:pt x="0" y="18633"/>
                    <a:pt x="2623" y="21279"/>
                    <a:pt x="5874" y="21293"/>
                  </a:cubicBezTo>
                  <a:cubicBezTo>
                    <a:pt x="9124" y="21307"/>
                    <a:pt x="11771" y="18684"/>
                    <a:pt x="11785" y="15434"/>
                  </a:cubicBezTo>
                  <a:lnTo>
                    <a:pt x="11785" y="15433"/>
                  </a:lnTo>
                  <a:lnTo>
                    <a:pt x="11800" y="11822"/>
                  </a:lnTo>
                  <a:lnTo>
                    <a:pt x="81" y="0"/>
                  </a:lnTo>
                  <a:close/>
                </a:path>
              </a:pathLst>
            </a:custGeom>
            <a:solidFill>
              <a:srgbClr val="3131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4" name="Freeform 6">
              <a:extLst>
                <a:ext uri="{FF2B5EF4-FFF2-40B4-BE49-F238E27FC236}">
                  <a16:creationId xmlns:a16="http://schemas.microsoft.com/office/drawing/2014/main" id="{2F9FE427-9837-55B0-6C6E-EC3982452E2B}"/>
                </a:ext>
              </a:extLst>
            </p:cNvPr>
            <p:cNvSpPr>
              <a:spLocks/>
            </p:cNvSpPr>
            <p:nvPr userDrawn="1"/>
          </p:nvSpPr>
          <p:spPr bwMode="auto">
            <a:xfrm>
              <a:off x="1526044" y="1519367"/>
              <a:ext cx="3825506" cy="2123705"/>
            </a:xfrm>
            <a:custGeom>
              <a:avLst/>
              <a:gdLst>
                <a:gd name="T0" fmla="*/ 11719 w 21350"/>
                <a:gd name="T1" fmla="*/ 11822 h 11852"/>
                <a:gd name="T2" fmla="*/ 15425 w 21350"/>
                <a:gd name="T3" fmla="*/ 11838 h 11852"/>
                <a:gd name="T4" fmla="*/ 21336 w 21350"/>
                <a:gd name="T5" fmla="*/ 5979 h 11852"/>
                <a:gd name="T6" fmla="*/ 15477 w 21350"/>
                <a:gd name="T7" fmla="*/ 68 h 11852"/>
                <a:gd name="T8" fmla="*/ 0 w 21350"/>
                <a:gd name="T9" fmla="*/ 0 h 11852"/>
                <a:gd name="T10" fmla="*/ 11719 w 21350"/>
                <a:gd name="T11" fmla="*/ 11822 h 11852"/>
              </a:gdLst>
              <a:ahLst/>
              <a:cxnLst>
                <a:cxn ang="0">
                  <a:pos x="T0" y="T1"/>
                </a:cxn>
                <a:cxn ang="0">
                  <a:pos x="T2" y="T3"/>
                </a:cxn>
                <a:cxn ang="0">
                  <a:pos x="T4" y="T5"/>
                </a:cxn>
                <a:cxn ang="0">
                  <a:pos x="T6" y="T7"/>
                </a:cxn>
                <a:cxn ang="0">
                  <a:pos x="T8" y="T9"/>
                </a:cxn>
                <a:cxn ang="0">
                  <a:pos x="T10" y="T11"/>
                </a:cxn>
              </a:cxnLst>
              <a:rect l="0" t="0" r="r" b="b"/>
              <a:pathLst>
                <a:path w="21350" h="11852">
                  <a:moveTo>
                    <a:pt x="11719" y="11822"/>
                  </a:moveTo>
                  <a:lnTo>
                    <a:pt x="15425" y="11838"/>
                  </a:lnTo>
                  <a:cubicBezTo>
                    <a:pt x="18676" y="11852"/>
                    <a:pt x="21322" y="9229"/>
                    <a:pt x="21336" y="5979"/>
                  </a:cubicBezTo>
                  <a:cubicBezTo>
                    <a:pt x="21350" y="2728"/>
                    <a:pt x="18727" y="82"/>
                    <a:pt x="15477" y="68"/>
                  </a:cubicBezTo>
                  <a:cubicBezTo>
                    <a:pt x="15477" y="68"/>
                    <a:pt x="0" y="0"/>
                    <a:pt x="0" y="0"/>
                  </a:cubicBezTo>
                  <a:lnTo>
                    <a:pt x="11719" y="11822"/>
                  </a:lnTo>
                  <a:close/>
                </a:path>
              </a:pathLst>
            </a:custGeom>
            <a:solidFill>
              <a:srgbClr val="FFC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grpSp>
      <p:sp>
        <p:nvSpPr>
          <p:cNvPr id="7" name="Päivämäärän paikkamerkki 6">
            <a:extLst>
              <a:ext uri="{FF2B5EF4-FFF2-40B4-BE49-F238E27FC236}">
                <a16:creationId xmlns:a16="http://schemas.microsoft.com/office/drawing/2014/main" id="{A7F1C3B4-1605-9CF7-7A14-8C2A207FCD5D}"/>
              </a:ext>
            </a:extLst>
          </p:cNvPr>
          <p:cNvSpPr>
            <a:spLocks noGrp="1"/>
          </p:cNvSpPr>
          <p:nvPr>
            <p:ph type="dt" sz="half" idx="10"/>
          </p:nvPr>
        </p:nvSpPr>
        <p:spPr/>
        <p:txBody>
          <a:bodyPr/>
          <a:lstStyle/>
          <a:p>
            <a:fld id="{0B1F465F-1FE2-48BD-A5F4-8F709E6305AF}" type="datetime1">
              <a:rPr lang="fi-FI" smtClean="0"/>
              <a:t>8.1.2024</a:t>
            </a:fld>
            <a:endParaRPr lang="fi-FI"/>
          </a:p>
        </p:txBody>
      </p:sp>
      <p:sp>
        <p:nvSpPr>
          <p:cNvPr id="8" name="Alatunnisteen paikkamerkki 7">
            <a:extLst>
              <a:ext uri="{FF2B5EF4-FFF2-40B4-BE49-F238E27FC236}">
                <a16:creationId xmlns:a16="http://schemas.microsoft.com/office/drawing/2014/main" id="{47543B9C-68C5-7ABE-21FD-69713A0A9A9D}"/>
              </a:ext>
            </a:extLst>
          </p:cNvPr>
          <p:cNvSpPr>
            <a:spLocks noGrp="1"/>
          </p:cNvSpPr>
          <p:nvPr>
            <p:ph type="ftr" sz="quarter" idx="11"/>
          </p:nvPr>
        </p:nvSpPr>
        <p:spPr/>
        <p:txBody>
          <a:bodyPr/>
          <a:lstStyle/>
          <a:p>
            <a:r>
              <a:rPr lang="fi-FI" err="1"/>
              <a:t>header</a:t>
            </a:r>
            <a:endParaRPr lang="fi-FI"/>
          </a:p>
        </p:txBody>
      </p:sp>
      <p:sp>
        <p:nvSpPr>
          <p:cNvPr id="9" name="Dian numeron paikkamerkki 8">
            <a:extLst>
              <a:ext uri="{FF2B5EF4-FFF2-40B4-BE49-F238E27FC236}">
                <a16:creationId xmlns:a16="http://schemas.microsoft.com/office/drawing/2014/main" id="{C71E1533-6BBF-7CA4-ABA9-5436F4D5E7BE}"/>
              </a:ext>
            </a:extLst>
          </p:cNvPr>
          <p:cNvSpPr>
            <a:spLocks noGrp="1"/>
          </p:cNvSpPr>
          <p:nvPr>
            <p:ph type="sldNum" sz="quarter" idx="12"/>
          </p:nvPr>
        </p:nvSpPr>
        <p:spPr/>
        <p:txBody>
          <a:bodyPr/>
          <a:lstStyle/>
          <a:p>
            <a:fld id="{CCD26548-A701-4132-A0A2-A9B09A70FF4B}" type="slidenum">
              <a:rPr lang="fi-FI" smtClean="0"/>
              <a:pPr/>
              <a:t>‹#›</a:t>
            </a:fld>
            <a:endParaRPr lang="fi-FI"/>
          </a:p>
        </p:txBody>
      </p:sp>
    </p:spTree>
    <p:extLst>
      <p:ext uri="{BB962C8B-B14F-4D97-AF65-F5344CB8AC3E}">
        <p14:creationId xmlns:p14="http://schemas.microsoft.com/office/powerpoint/2010/main" val="145060086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9D4FB9D-D480-450E-ABEE-85694599AFB7}"/>
              </a:ext>
            </a:extLst>
          </p:cNvPr>
          <p:cNvSpPr>
            <a:spLocks noGrp="1"/>
          </p:cNvSpPr>
          <p:nvPr>
            <p:ph type="title" hasCustomPrompt="1"/>
          </p:nvPr>
        </p:nvSpPr>
        <p:spPr/>
        <p:txBody>
          <a:bodyPr/>
          <a:lstStyle/>
          <a:p>
            <a:r>
              <a:rPr lang="fi-FI" err="1"/>
              <a:t>Click</a:t>
            </a:r>
            <a:r>
              <a:rPr lang="fi-FI"/>
              <a:t> to </a:t>
            </a:r>
            <a:r>
              <a:rPr lang="fi-FI" err="1"/>
              <a:t>add</a:t>
            </a:r>
            <a:r>
              <a:rPr lang="fi-FI"/>
              <a:t> </a:t>
            </a:r>
            <a:r>
              <a:rPr lang="fi-FI" err="1"/>
              <a:t>title</a:t>
            </a:r>
            <a:endParaRPr lang="fi-FI"/>
          </a:p>
        </p:txBody>
      </p:sp>
      <p:sp>
        <p:nvSpPr>
          <p:cNvPr id="3" name="Päivämäärän paikkamerkki 2">
            <a:extLst>
              <a:ext uri="{FF2B5EF4-FFF2-40B4-BE49-F238E27FC236}">
                <a16:creationId xmlns:a16="http://schemas.microsoft.com/office/drawing/2014/main" id="{4E280041-D13F-22EF-D0D5-C518E1E3AA5F}"/>
              </a:ext>
            </a:extLst>
          </p:cNvPr>
          <p:cNvSpPr>
            <a:spLocks noGrp="1"/>
          </p:cNvSpPr>
          <p:nvPr>
            <p:ph type="dt" sz="half" idx="10"/>
          </p:nvPr>
        </p:nvSpPr>
        <p:spPr/>
        <p:txBody>
          <a:bodyPr/>
          <a:lstStyle/>
          <a:p>
            <a:fld id="{0B1F465F-1FE2-48BD-A5F4-8F709E6305AF}" type="datetime1">
              <a:rPr lang="fi-FI" smtClean="0"/>
              <a:t>8.1.2024</a:t>
            </a:fld>
            <a:endParaRPr lang="fi-FI"/>
          </a:p>
        </p:txBody>
      </p:sp>
      <p:sp>
        <p:nvSpPr>
          <p:cNvPr id="4" name="Alatunnisteen paikkamerkki 3">
            <a:extLst>
              <a:ext uri="{FF2B5EF4-FFF2-40B4-BE49-F238E27FC236}">
                <a16:creationId xmlns:a16="http://schemas.microsoft.com/office/drawing/2014/main" id="{D511BCFC-579F-7195-C268-82914768996E}"/>
              </a:ext>
            </a:extLst>
          </p:cNvPr>
          <p:cNvSpPr>
            <a:spLocks noGrp="1"/>
          </p:cNvSpPr>
          <p:nvPr>
            <p:ph type="ftr" sz="quarter" idx="11"/>
          </p:nvPr>
        </p:nvSpPr>
        <p:spPr/>
        <p:txBody>
          <a:bodyPr/>
          <a:lstStyle/>
          <a:p>
            <a:r>
              <a:rPr lang="fi-FI" err="1"/>
              <a:t>header</a:t>
            </a:r>
            <a:endParaRPr lang="fi-FI"/>
          </a:p>
        </p:txBody>
      </p:sp>
      <p:sp>
        <p:nvSpPr>
          <p:cNvPr id="5" name="Dian numeron paikkamerkki 4">
            <a:extLst>
              <a:ext uri="{FF2B5EF4-FFF2-40B4-BE49-F238E27FC236}">
                <a16:creationId xmlns:a16="http://schemas.microsoft.com/office/drawing/2014/main" id="{0F779344-9235-30FC-32EC-409064EE67C4}"/>
              </a:ext>
            </a:extLst>
          </p:cNvPr>
          <p:cNvSpPr>
            <a:spLocks noGrp="1"/>
          </p:cNvSpPr>
          <p:nvPr>
            <p:ph type="sldNum" sz="quarter" idx="12"/>
          </p:nvPr>
        </p:nvSpPr>
        <p:spPr/>
        <p:txBody>
          <a:bodyPr/>
          <a:lstStyle/>
          <a:p>
            <a:fld id="{CCD26548-A701-4132-A0A2-A9B09A70FF4B}" type="slidenum">
              <a:rPr lang="fi-FI" smtClean="0"/>
              <a:pPr/>
              <a:t>‹#›</a:t>
            </a:fld>
            <a:endParaRPr lang="fi-FI"/>
          </a:p>
        </p:txBody>
      </p:sp>
    </p:spTree>
    <p:extLst>
      <p:ext uri="{BB962C8B-B14F-4D97-AF65-F5344CB8AC3E}">
        <p14:creationId xmlns:p14="http://schemas.microsoft.com/office/powerpoint/2010/main" val="380222016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9FCFC4CB-6068-2865-B29B-E800453AC43E}"/>
              </a:ext>
            </a:extLst>
          </p:cNvPr>
          <p:cNvSpPr>
            <a:spLocks noGrp="1"/>
          </p:cNvSpPr>
          <p:nvPr>
            <p:ph type="dt" sz="half" idx="10"/>
          </p:nvPr>
        </p:nvSpPr>
        <p:spPr/>
        <p:txBody>
          <a:bodyPr/>
          <a:lstStyle/>
          <a:p>
            <a:fld id="{0B1F465F-1FE2-48BD-A5F4-8F709E6305AF}" type="datetime1">
              <a:rPr lang="fi-FI" smtClean="0"/>
              <a:t>8.1.2024</a:t>
            </a:fld>
            <a:endParaRPr lang="fi-FI"/>
          </a:p>
        </p:txBody>
      </p:sp>
      <p:sp>
        <p:nvSpPr>
          <p:cNvPr id="3" name="Alatunnisteen paikkamerkki 2">
            <a:extLst>
              <a:ext uri="{FF2B5EF4-FFF2-40B4-BE49-F238E27FC236}">
                <a16:creationId xmlns:a16="http://schemas.microsoft.com/office/drawing/2014/main" id="{C20AC538-254D-8B5A-9E78-D2AB0B2B2DCC}"/>
              </a:ext>
            </a:extLst>
          </p:cNvPr>
          <p:cNvSpPr>
            <a:spLocks noGrp="1"/>
          </p:cNvSpPr>
          <p:nvPr>
            <p:ph type="ftr" sz="quarter" idx="11"/>
          </p:nvPr>
        </p:nvSpPr>
        <p:spPr/>
        <p:txBody>
          <a:bodyPr/>
          <a:lstStyle/>
          <a:p>
            <a:r>
              <a:rPr lang="fi-FI" err="1"/>
              <a:t>header</a:t>
            </a:r>
            <a:endParaRPr lang="fi-FI"/>
          </a:p>
        </p:txBody>
      </p:sp>
      <p:sp>
        <p:nvSpPr>
          <p:cNvPr id="4" name="Dian numeron paikkamerkki 3">
            <a:extLst>
              <a:ext uri="{FF2B5EF4-FFF2-40B4-BE49-F238E27FC236}">
                <a16:creationId xmlns:a16="http://schemas.microsoft.com/office/drawing/2014/main" id="{F2BFBCC3-63DE-9E5D-8CBF-A555DDE6E835}"/>
              </a:ext>
            </a:extLst>
          </p:cNvPr>
          <p:cNvSpPr>
            <a:spLocks noGrp="1"/>
          </p:cNvSpPr>
          <p:nvPr>
            <p:ph type="sldNum" sz="quarter" idx="12"/>
          </p:nvPr>
        </p:nvSpPr>
        <p:spPr/>
        <p:txBody>
          <a:bodyPr/>
          <a:lstStyle/>
          <a:p>
            <a:fld id="{CCD26548-A701-4132-A0A2-A9B09A70FF4B}" type="slidenum">
              <a:rPr lang="fi-FI" smtClean="0"/>
              <a:pPr/>
              <a:t>‹#›</a:t>
            </a:fld>
            <a:endParaRPr lang="fi-FI"/>
          </a:p>
        </p:txBody>
      </p:sp>
    </p:spTree>
    <p:extLst>
      <p:ext uri="{BB962C8B-B14F-4D97-AF65-F5344CB8AC3E}">
        <p14:creationId xmlns:p14="http://schemas.microsoft.com/office/powerpoint/2010/main" val="215796468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Yhteystiedot">
    <p:spTree>
      <p:nvGrpSpPr>
        <p:cNvPr id="1" name=""/>
        <p:cNvGrpSpPr/>
        <p:nvPr/>
      </p:nvGrpSpPr>
      <p:grpSpPr>
        <a:xfrm>
          <a:off x="0" y="0"/>
          <a:ext cx="0" cy="0"/>
          <a:chOff x="0" y="0"/>
          <a:chExt cx="0" cy="0"/>
        </a:xfrm>
      </p:grpSpPr>
      <p:pic>
        <p:nvPicPr>
          <p:cNvPr id="4" name="Kuva 3" descr="Logo. A yellow and black logo combining the shapes of a heart, arrow and the letter p along with the grey text Wellbeing Services County of North Savo.">
            <a:extLst>
              <a:ext uri="{FF2B5EF4-FFF2-40B4-BE49-F238E27FC236}">
                <a16:creationId xmlns:a16="http://schemas.microsoft.com/office/drawing/2014/main" id="{DD98A80C-8BC7-A0B3-BFFB-F22807EE5B6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2913301" y="2327400"/>
            <a:ext cx="6362224" cy="1101600"/>
          </a:xfrm>
          <a:prstGeom prst="rect">
            <a:avLst/>
          </a:prstGeom>
        </p:spPr>
      </p:pic>
      <p:sp>
        <p:nvSpPr>
          <p:cNvPr id="10" name="Tekstin paikkamerkki 9">
            <a:extLst>
              <a:ext uri="{FF2B5EF4-FFF2-40B4-BE49-F238E27FC236}">
                <a16:creationId xmlns:a16="http://schemas.microsoft.com/office/drawing/2014/main" id="{961B21A4-5EC6-445A-A90D-6071C400881C}"/>
              </a:ext>
            </a:extLst>
          </p:cNvPr>
          <p:cNvSpPr>
            <a:spLocks noGrp="1"/>
          </p:cNvSpPr>
          <p:nvPr>
            <p:ph type="body" sz="quarter" idx="10" hasCustomPrompt="1"/>
          </p:nvPr>
        </p:nvSpPr>
        <p:spPr>
          <a:xfrm>
            <a:off x="3277955" y="4414268"/>
            <a:ext cx="5634157" cy="324000"/>
          </a:xfrm>
        </p:spPr>
        <p:txBody>
          <a:bodyPr/>
          <a:lstStyle>
            <a:lvl1pPr marL="0" indent="0" algn="ctr">
              <a:spcAft>
                <a:spcPts val="0"/>
              </a:spcAft>
              <a:buNone/>
              <a:defRPr sz="1999" b="1"/>
            </a:lvl1pPr>
            <a:lvl2pPr marL="358667" indent="0">
              <a:buNone/>
              <a:defRPr/>
            </a:lvl2pPr>
          </a:lstStyle>
          <a:p>
            <a:pPr lvl="0"/>
            <a:r>
              <a:rPr lang="fi-FI" err="1"/>
              <a:t>Name</a:t>
            </a:r>
            <a:endParaRPr lang="fi-FI"/>
          </a:p>
        </p:txBody>
      </p:sp>
      <p:sp>
        <p:nvSpPr>
          <p:cNvPr id="11" name="Tekstin paikkamerkki 9">
            <a:extLst>
              <a:ext uri="{FF2B5EF4-FFF2-40B4-BE49-F238E27FC236}">
                <a16:creationId xmlns:a16="http://schemas.microsoft.com/office/drawing/2014/main" id="{A162947A-7B3B-4773-BD0B-2A50614024FC}"/>
              </a:ext>
            </a:extLst>
          </p:cNvPr>
          <p:cNvSpPr>
            <a:spLocks noGrp="1"/>
          </p:cNvSpPr>
          <p:nvPr>
            <p:ph type="body" sz="quarter" idx="11" hasCustomPrompt="1"/>
          </p:nvPr>
        </p:nvSpPr>
        <p:spPr>
          <a:xfrm>
            <a:off x="3277955" y="4729579"/>
            <a:ext cx="5634157" cy="324000"/>
          </a:xfrm>
        </p:spPr>
        <p:txBody>
          <a:bodyPr/>
          <a:lstStyle>
            <a:lvl1pPr marL="0" indent="0" algn="ctr">
              <a:spcAft>
                <a:spcPts val="0"/>
              </a:spcAft>
              <a:buNone/>
              <a:defRPr sz="1999" b="0"/>
            </a:lvl1pPr>
            <a:lvl2pPr marL="358667" indent="0">
              <a:buNone/>
              <a:defRPr/>
            </a:lvl2pPr>
          </a:lstStyle>
          <a:p>
            <a:pPr lvl="0"/>
            <a:r>
              <a:rPr lang="fi-FI" err="1"/>
              <a:t>email</a:t>
            </a:r>
            <a:endParaRPr lang="fi-FI"/>
          </a:p>
        </p:txBody>
      </p:sp>
      <p:sp>
        <p:nvSpPr>
          <p:cNvPr id="12" name="Tekstin paikkamerkki 9">
            <a:extLst>
              <a:ext uri="{FF2B5EF4-FFF2-40B4-BE49-F238E27FC236}">
                <a16:creationId xmlns:a16="http://schemas.microsoft.com/office/drawing/2014/main" id="{4A7E9CFC-CD4E-4140-8A53-CE7CB803A8F4}"/>
              </a:ext>
            </a:extLst>
          </p:cNvPr>
          <p:cNvSpPr>
            <a:spLocks noGrp="1"/>
          </p:cNvSpPr>
          <p:nvPr>
            <p:ph type="body" sz="quarter" idx="12" hasCustomPrompt="1"/>
          </p:nvPr>
        </p:nvSpPr>
        <p:spPr>
          <a:xfrm>
            <a:off x="3277955" y="5071915"/>
            <a:ext cx="5634157" cy="324000"/>
          </a:xfrm>
        </p:spPr>
        <p:txBody>
          <a:bodyPr/>
          <a:lstStyle>
            <a:lvl1pPr marL="0" indent="0" algn="ctr">
              <a:spcAft>
                <a:spcPts val="0"/>
              </a:spcAft>
              <a:buNone/>
              <a:defRPr sz="1999" b="0"/>
            </a:lvl1pPr>
            <a:lvl2pPr marL="358667" indent="0">
              <a:buNone/>
              <a:defRPr/>
            </a:lvl2pPr>
          </a:lstStyle>
          <a:p>
            <a:pPr lvl="0"/>
            <a:r>
              <a:rPr lang="fi-FI"/>
              <a:t>Telephone </a:t>
            </a:r>
            <a:r>
              <a:rPr lang="fi-FI" err="1"/>
              <a:t>number</a:t>
            </a:r>
            <a:endParaRPr lang="fi-FI"/>
          </a:p>
        </p:txBody>
      </p:sp>
    </p:spTree>
    <p:extLst>
      <p:ext uri="{BB962C8B-B14F-4D97-AF65-F5344CB8AC3E}">
        <p14:creationId xmlns:p14="http://schemas.microsoft.com/office/powerpoint/2010/main" val="397013517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64E3C18-FA14-4185-BE65-FDB45FD88D66}"/>
              </a:ext>
            </a:extLst>
          </p:cNvPr>
          <p:cNvSpPr>
            <a:spLocks noGrp="1"/>
          </p:cNvSpPr>
          <p:nvPr>
            <p:ph type="ctrTitle"/>
          </p:nvPr>
        </p:nvSpPr>
        <p:spPr>
          <a:xfrm>
            <a:off x="6094414" y="1437182"/>
            <a:ext cx="5354587" cy="2468071"/>
          </a:xfrm>
        </p:spPr>
        <p:txBody>
          <a:bodyPr anchor="t" anchorCtr="0">
            <a:normAutofit/>
          </a:bodyPr>
          <a:lstStyle>
            <a:lvl1pPr algn="ctr">
              <a:defRPr sz="3998" spc="-50" baseline="0"/>
            </a:lvl1pPr>
          </a:lstStyle>
          <a:p>
            <a:r>
              <a:rPr lang="fi-FI"/>
              <a:t>Muokkaa ots. perustyyl. napsautt.</a:t>
            </a:r>
          </a:p>
        </p:txBody>
      </p:sp>
      <p:sp>
        <p:nvSpPr>
          <p:cNvPr id="3" name="Alaotsikko 2">
            <a:extLst>
              <a:ext uri="{FF2B5EF4-FFF2-40B4-BE49-F238E27FC236}">
                <a16:creationId xmlns:a16="http://schemas.microsoft.com/office/drawing/2014/main" id="{433C471F-8838-4C25-8EB0-AD6B71B38A69}"/>
              </a:ext>
            </a:extLst>
          </p:cNvPr>
          <p:cNvSpPr>
            <a:spLocks noGrp="1"/>
          </p:cNvSpPr>
          <p:nvPr>
            <p:ph type="subTitle" idx="1"/>
          </p:nvPr>
        </p:nvSpPr>
        <p:spPr>
          <a:xfrm>
            <a:off x="6094414" y="4329876"/>
            <a:ext cx="5354587" cy="1217735"/>
          </a:xfrm>
        </p:spPr>
        <p:txBody>
          <a:bodyPr/>
          <a:lstStyle>
            <a:lvl1pPr marL="0" indent="0" algn="ctr">
              <a:buNone/>
              <a:defRPr sz="2198" spc="-20" baseline="0"/>
            </a:lvl1pPr>
            <a:lvl2pPr marL="456926" indent="0" algn="ctr">
              <a:buNone/>
              <a:defRPr sz="1998"/>
            </a:lvl2pPr>
            <a:lvl3pPr marL="913852" indent="0" algn="ctr">
              <a:buNone/>
              <a:defRPr sz="1798"/>
            </a:lvl3pPr>
            <a:lvl4pPr marL="1370778" indent="0" algn="ctr">
              <a:buNone/>
              <a:defRPr sz="1600"/>
            </a:lvl4pPr>
            <a:lvl5pPr marL="1827703" indent="0" algn="ctr">
              <a:buNone/>
              <a:defRPr sz="1600"/>
            </a:lvl5pPr>
            <a:lvl6pPr marL="2284628" indent="0" algn="ctr">
              <a:buNone/>
              <a:defRPr sz="1600"/>
            </a:lvl6pPr>
            <a:lvl7pPr marL="2741554" indent="0" algn="ctr">
              <a:buNone/>
              <a:defRPr sz="1600"/>
            </a:lvl7pPr>
            <a:lvl8pPr marL="3198480" indent="0" algn="ctr">
              <a:buNone/>
              <a:defRPr sz="1600"/>
            </a:lvl8pPr>
            <a:lvl9pPr marL="3655406" indent="0" algn="ctr">
              <a:buNone/>
              <a:defRPr sz="1600"/>
            </a:lvl9pPr>
          </a:lstStyle>
          <a:p>
            <a:r>
              <a:rPr lang="fi-FI"/>
              <a:t>Muokkaa alaotsikon perustyyliä napsautt.</a:t>
            </a:r>
          </a:p>
        </p:txBody>
      </p:sp>
      <p:sp>
        <p:nvSpPr>
          <p:cNvPr id="6" name="Slide Number Placeholder 5">
            <a:extLst>
              <a:ext uri="{FF2B5EF4-FFF2-40B4-BE49-F238E27FC236}">
                <a16:creationId xmlns:a16="http://schemas.microsoft.com/office/drawing/2014/main" id="{38E43FE4-FB6C-45D5-BED5-AFA0DAE404E4}"/>
              </a:ext>
            </a:extLst>
          </p:cNvPr>
          <p:cNvSpPr>
            <a:spLocks noGrp="1"/>
          </p:cNvSpPr>
          <p:nvPr>
            <p:ph type="sldNum" sz="quarter" idx="12"/>
          </p:nvPr>
        </p:nvSpPr>
        <p:spPr/>
        <p:txBody>
          <a:bodyPr/>
          <a:lstStyle/>
          <a:p>
            <a:fld id="{CCD26548-A701-4132-A0A2-A9B09A70FF4B}" type="slidenum">
              <a:rPr lang="fi-FI" smtClean="0"/>
              <a:t>‹#›</a:t>
            </a:fld>
            <a:endParaRPr lang="fi-FI"/>
          </a:p>
        </p:txBody>
      </p:sp>
      <p:grpSp>
        <p:nvGrpSpPr>
          <p:cNvPr id="4" name="Ryhmä 3">
            <a:extLst>
              <a:ext uri="{FF2B5EF4-FFF2-40B4-BE49-F238E27FC236}">
                <a16:creationId xmlns:a16="http://schemas.microsoft.com/office/drawing/2014/main" id="{1C416909-AB75-EC03-9BFB-30CD779A3BFE}"/>
              </a:ext>
              <a:ext uri="{C183D7F6-B498-43B3-948B-1728B52AA6E4}">
                <adec:decorative xmlns:adec="http://schemas.microsoft.com/office/drawing/2017/decorative" val="1"/>
              </a:ext>
            </a:extLst>
          </p:cNvPr>
          <p:cNvGrpSpPr/>
          <p:nvPr userDrawn="1"/>
        </p:nvGrpSpPr>
        <p:grpSpPr>
          <a:xfrm>
            <a:off x="1511471" y="1519367"/>
            <a:ext cx="3838687" cy="3817528"/>
            <a:chOff x="1511863" y="1519367"/>
            <a:chExt cx="3839687" cy="3817528"/>
          </a:xfrm>
        </p:grpSpPr>
        <p:sp>
          <p:nvSpPr>
            <p:cNvPr id="12" name="Freeform 5">
              <a:extLst>
                <a:ext uri="{FF2B5EF4-FFF2-40B4-BE49-F238E27FC236}">
                  <a16:creationId xmlns:a16="http://schemas.microsoft.com/office/drawing/2014/main" id="{046FE190-C127-4DF1-9753-943E4F4D150C}"/>
                </a:ext>
              </a:extLst>
            </p:cNvPr>
            <p:cNvSpPr>
              <a:spLocks/>
            </p:cNvSpPr>
            <p:nvPr userDrawn="1"/>
          </p:nvSpPr>
          <p:spPr bwMode="auto">
            <a:xfrm>
              <a:off x="1511863" y="1519367"/>
              <a:ext cx="2113955" cy="3817528"/>
            </a:xfrm>
            <a:custGeom>
              <a:avLst/>
              <a:gdLst>
                <a:gd name="T0" fmla="*/ 81 w 11800"/>
                <a:gd name="T1" fmla="*/ 0 h 21307"/>
                <a:gd name="T2" fmla="*/ 14 w 11800"/>
                <a:gd name="T3" fmla="*/ 15382 h 21307"/>
                <a:gd name="T4" fmla="*/ 5874 w 11800"/>
                <a:gd name="T5" fmla="*/ 21293 h 21307"/>
                <a:gd name="T6" fmla="*/ 11785 w 11800"/>
                <a:gd name="T7" fmla="*/ 15434 h 21307"/>
                <a:gd name="T8" fmla="*/ 11785 w 11800"/>
                <a:gd name="T9" fmla="*/ 15433 h 21307"/>
                <a:gd name="T10" fmla="*/ 11800 w 11800"/>
                <a:gd name="T11" fmla="*/ 11822 h 21307"/>
                <a:gd name="T12" fmla="*/ 81 w 11800"/>
                <a:gd name="T13" fmla="*/ 0 h 21307"/>
              </a:gdLst>
              <a:ahLst/>
              <a:cxnLst>
                <a:cxn ang="0">
                  <a:pos x="T0" y="T1"/>
                </a:cxn>
                <a:cxn ang="0">
                  <a:pos x="T2" y="T3"/>
                </a:cxn>
                <a:cxn ang="0">
                  <a:pos x="T4" y="T5"/>
                </a:cxn>
                <a:cxn ang="0">
                  <a:pos x="T6" y="T7"/>
                </a:cxn>
                <a:cxn ang="0">
                  <a:pos x="T8" y="T9"/>
                </a:cxn>
                <a:cxn ang="0">
                  <a:pos x="T10" y="T11"/>
                </a:cxn>
                <a:cxn ang="0">
                  <a:pos x="T12" y="T13"/>
                </a:cxn>
              </a:cxnLst>
              <a:rect l="0" t="0" r="r" b="b"/>
              <a:pathLst>
                <a:path w="11800" h="21307">
                  <a:moveTo>
                    <a:pt x="81" y="0"/>
                  </a:moveTo>
                  <a:lnTo>
                    <a:pt x="14" y="15382"/>
                  </a:lnTo>
                  <a:cubicBezTo>
                    <a:pt x="0" y="18633"/>
                    <a:pt x="2623" y="21279"/>
                    <a:pt x="5874" y="21293"/>
                  </a:cubicBezTo>
                  <a:cubicBezTo>
                    <a:pt x="9124" y="21307"/>
                    <a:pt x="11771" y="18684"/>
                    <a:pt x="11785" y="15434"/>
                  </a:cubicBezTo>
                  <a:lnTo>
                    <a:pt x="11785" y="15433"/>
                  </a:lnTo>
                  <a:lnTo>
                    <a:pt x="11800" y="11822"/>
                  </a:lnTo>
                  <a:lnTo>
                    <a:pt x="81" y="0"/>
                  </a:lnTo>
                  <a:close/>
                </a:path>
              </a:pathLst>
            </a:custGeom>
            <a:solidFill>
              <a:srgbClr val="3131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8"/>
            </a:p>
          </p:txBody>
        </p:sp>
        <p:sp>
          <p:nvSpPr>
            <p:cNvPr id="13" name="Freeform 6">
              <a:extLst>
                <a:ext uri="{FF2B5EF4-FFF2-40B4-BE49-F238E27FC236}">
                  <a16:creationId xmlns:a16="http://schemas.microsoft.com/office/drawing/2014/main" id="{BA2F6220-49B1-4E5F-B84B-BD29EA985BDE}"/>
                </a:ext>
              </a:extLst>
            </p:cNvPr>
            <p:cNvSpPr>
              <a:spLocks/>
            </p:cNvSpPr>
            <p:nvPr userDrawn="1"/>
          </p:nvSpPr>
          <p:spPr bwMode="auto">
            <a:xfrm>
              <a:off x="1526044" y="1519367"/>
              <a:ext cx="3825506" cy="2123705"/>
            </a:xfrm>
            <a:custGeom>
              <a:avLst/>
              <a:gdLst>
                <a:gd name="T0" fmla="*/ 11719 w 21350"/>
                <a:gd name="T1" fmla="*/ 11822 h 11852"/>
                <a:gd name="T2" fmla="*/ 15425 w 21350"/>
                <a:gd name="T3" fmla="*/ 11838 h 11852"/>
                <a:gd name="T4" fmla="*/ 21336 w 21350"/>
                <a:gd name="T5" fmla="*/ 5979 h 11852"/>
                <a:gd name="T6" fmla="*/ 15477 w 21350"/>
                <a:gd name="T7" fmla="*/ 68 h 11852"/>
                <a:gd name="T8" fmla="*/ 0 w 21350"/>
                <a:gd name="T9" fmla="*/ 0 h 11852"/>
                <a:gd name="T10" fmla="*/ 11719 w 21350"/>
                <a:gd name="T11" fmla="*/ 11822 h 11852"/>
              </a:gdLst>
              <a:ahLst/>
              <a:cxnLst>
                <a:cxn ang="0">
                  <a:pos x="T0" y="T1"/>
                </a:cxn>
                <a:cxn ang="0">
                  <a:pos x="T2" y="T3"/>
                </a:cxn>
                <a:cxn ang="0">
                  <a:pos x="T4" y="T5"/>
                </a:cxn>
                <a:cxn ang="0">
                  <a:pos x="T6" y="T7"/>
                </a:cxn>
                <a:cxn ang="0">
                  <a:pos x="T8" y="T9"/>
                </a:cxn>
                <a:cxn ang="0">
                  <a:pos x="T10" y="T11"/>
                </a:cxn>
              </a:cxnLst>
              <a:rect l="0" t="0" r="r" b="b"/>
              <a:pathLst>
                <a:path w="21350" h="11852">
                  <a:moveTo>
                    <a:pt x="11719" y="11822"/>
                  </a:moveTo>
                  <a:lnTo>
                    <a:pt x="15425" y="11838"/>
                  </a:lnTo>
                  <a:cubicBezTo>
                    <a:pt x="18676" y="11852"/>
                    <a:pt x="21322" y="9229"/>
                    <a:pt x="21336" y="5979"/>
                  </a:cubicBezTo>
                  <a:cubicBezTo>
                    <a:pt x="21350" y="2728"/>
                    <a:pt x="18727" y="82"/>
                    <a:pt x="15477" y="68"/>
                  </a:cubicBezTo>
                  <a:cubicBezTo>
                    <a:pt x="15477" y="68"/>
                    <a:pt x="0" y="0"/>
                    <a:pt x="0" y="0"/>
                  </a:cubicBezTo>
                  <a:lnTo>
                    <a:pt x="11719" y="11822"/>
                  </a:lnTo>
                  <a:close/>
                </a:path>
              </a:pathLst>
            </a:custGeom>
            <a:solidFill>
              <a:srgbClr val="FFCF29"/>
            </a:solidFill>
            <a:ln>
              <a:noFill/>
            </a:ln>
          </p:spPr>
          <p:txBody>
            <a:bodyPr vert="horz" wrap="square" lIns="91440" tIns="45720" rIns="91440" bIns="45720" numCol="1" anchor="t" anchorCtr="0" compatLnSpc="1">
              <a:prstTxWarp prst="textNoShape">
                <a:avLst/>
              </a:prstTxWarp>
            </a:bodyPr>
            <a:lstStyle/>
            <a:p>
              <a:endParaRPr lang="fi-FI" sz="1798"/>
            </a:p>
          </p:txBody>
        </p:sp>
      </p:grpSp>
    </p:spTree>
    <p:extLst>
      <p:ext uri="{BB962C8B-B14F-4D97-AF65-F5344CB8AC3E}">
        <p14:creationId xmlns:p14="http://schemas.microsoft.com/office/powerpoint/2010/main" val="50406635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p:nvPr>
        </p:nvSpPr>
        <p:spPr/>
        <p:txBody>
          <a:bodyPr/>
          <a:lstStyle>
            <a:lvl5pPr>
              <a:defRPr/>
            </a:lvl5pPr>
            <a:lvl6pPr marL="1798920" indent="0">
              <a:buNone/>
              <a:defRPr/>
            </a:lvl6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Date Placeholder 3">
            <a:extLst>
              <a:ext uri="{FF2B5EF4-FFF2-40B4-BE49-F238E27FC236}">
                <a16:creationId xmlns:a16="http://schemas.microsoft.com/office/drawing/2014/main" id="{6700177F-D1AE-4D79-BFFE-C2705DAEA0FF}"/>
              </a:ext>
            </a:extLst>
          </p:cNvPr>
          <p:cNvSpPr>
            <a:spLocks noGrp="1"/>
          </p:cNvSpPr>
          <p:nvPr>
            <p:ph type="dt" sz="half" idx="10"/>
          </p:nvPr>
        </p:nvSpPr>
        <p:spPr/>
        <p:txBody>
          <a:bodyPr/>
          <a:lstStyle/>
          <a:p>
            <a:fld id="{A5AD3BDE-3208-47CA-97ED-AD1BC5E421A3}" type="datetime1">
              <a:rPr lang="fi-FI" smtClean="0"/>
              <a:t>8.1.2024</a:t>
            </a:fld>
            <a:endParaRPr lang="fi-FI"/>
          </a:p>
        </p:txBody>
      </p:sp>
      <p:sp>
        <p:nvSpPr>
          <p:cNvPr id="5" name="Footer Placeholder 4">
            <a:extLst>
              <a:ext uri="{FF2B5EF4-FFF2-40B4-BE49-F238E27FC236}">
                <a16:creationId xmlns:a16="http://schemas.microsoft.com/office/drawing/2014/main" id="{6CD388A3-F45C-4855-8B64-52B1BF9A5B1F}"/>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E8221093-58DE-4EB6-89DB-B88D32F62865}"/>
              </a:ext>
            </a:extLst>
          </p:cNvPr>
          <p:cNvSpPr>
            <a:spLocks noGrp="1"/>
          </p:cNvSpPr>
          <p:nvPr>
            <p:ph type="sldNum" sz="quarter" idx="12"/>
          </p:nvPr>
        </p:nvSpPr>
        <p:spPr/>
        <p:txBody>
          <a:bodyPr/>
          <a:lstStyle/>
          <a:p>
            <a:fld id="{CCD26548-A701-4132-A0A2-A9B09A70FF4B}" type="slidenum">
              <a:rPr lang="fi-FI" smtClean="0"/>
              <a:t>‹#›</a:t>
            </a:fld>
            <a:endParaRPr lang="fi-FI"/>
          </a:p>
        </p:txBody>
      </p:sp>
    </p:spTree>
    <p:extLst>
      <p:ext uri="{BB962C8B-B14F-4D97-AF65-F5344CB8AC3E}">
        <p14:creationId xmlns:p14="http://schemas.microsoft.com/office/powerpoint/2010/main" val="269243400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Otsikkodia 2">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8E43FE4-FB6C-45D5-BED5-AFA0DAE404E4}"/>
              </a:ext>
            </a:extLst>
          </p:cNvPr>
          <p:cNvSpPr>
            <a:spLocks noGrp="1"/>
          </p:cNvSpPr>
          <p:nvPr>
            <p:ph type="sldNum" sz="quarter" idx="12"/>
          </p:nvPr>
        </p:nvSpPr>
        <p:spPr/>
        <p:txBody>
          <a:bodyPr/>
          <a:lstStyle/>
          <a:p>
            <a:fld id="{CCD26548-A701-4132-A0A2-A9B09A70FF4B}" type="slidenum">
              <a:rPr lang="fi-FI" smtClean="0"/>
              <a:t>‹#›</a:t>
            </a:fld>
            <a:endParaRPr lang="fi-FI"/>
          </a:p>
        </p:txBody>
      </p:sp>
      <p:grpSp>
        <p:nvGrpSpPr>
          <p:cNvPr id="4" name="Ryhmä 3">
            <a:extLst>
              <a:ext uri="{FF2B5EF4-FFF2-40B4-BE49-F238E27FC236}">
                <a16:creationId xmlns:a16="http://schemas.microsoft.com/office/drawing/2014/main" id="{B8186AD1-C9EC-4C8C-92D3-080BA546F21F}"/>
              </a:ext>
              <a:ext uri="{C183D7F6-B498-43B3-948B-1728B52AA6E4}">
                <adec:decorative xmlns:adec="http://schemas.microsoft.com/office/drawing/2017/decorative" val="1"/>
              </a:ext>
            </a:extLst>
          </p:cNvPr>
          <p:cNvGrpSpPr/>
          <p:nvPr userDrawn="1"/>
        </p:nvGrpSpPr>
        <p:grpSpPr>
          <a:xfrm rot="13500000">
            <a:off x="1510971" y="715367"/>
            <a:ext cx="3839687" cy="3816534"/>
            <a:chOff x="1511863" y="1519367"/>
            <a:chExt cx="3839687" cy="3817528"/>
          </a:xfrm>
        </p:grpSpPr>
        <p:sp>
          <p:nvSpPr>
            <p:cNvPr id="12" name="Freeform 5">
              <a:extLst>
                <a:ext uri="{FF2B5EF4-FFF2-40B4-BE49-F238E27FC236}">
                  <a16:creationId xmlns:a16="http://schemas.microsoft.com/office/drawing/2014/main" id="{046FE190-C127-4DF1-9753-943E4F4D150C}"/>
                </a:ext>
              </a:extLst>
            </p:cNvPr>
            <p:cNvSpPr>
              <a:spLocks/>
            </p:cNvSpPr>
            <p:nvPr userDrawn="1"/>
          </p:nvSpPr>
          <p:spPr bwMode="auto">
            <a:xfrm>
              <a:off x="1511863" y="1519367"/>
              <a:ext cx="2113955" cy="3817528"/>
            </a:xfrm>
            <a:custGeom>
              <a:avLst/>
              <a:gdLst>
                <a:gd name="T0" fmla="*/ 81 w 11800"/>
                <a:gd name="T1" fmla="*/ 0 h 21307"/>
                <a:gd name="T2" fmla="*/ 14 w 11800"/>
                <a:gd name="T3" fmla="*/ 15382 h 21307"/>
                <a:gd name="T4" fmla="*/ 5874 w 11800"/>
                <a:gd name="T5" fmla="*/ 21293 h 21307"/>
                <a:gd name="T6" fmla="*/ 11785 w 11800"/>
                <a:gd name="T7" fmla="*/ 15434 h 21307"/>
                <a:gd name="T8" fmla="*/ 11785 w 11800"/>
                <a:gd name="T9" fmla="*/ 15433 h 21307"/>
                <a:gd name="T10" fmla="*/ 11800 w 11800"/>
                <a:gd name="T11" fmla="*/ 11822 h 21307"/>
                <a:gd name="T12" fmla="*/ 81 w 11800"/>
                <a:gd name="T13" fmla="*/ 0 h 21307"/>
              </a:gdLst>
              <a:ahLst/>
              <a:cxnLst>
                <a:cxn ang="0">
                  <a:pos x="T0" y="T1"/>
                </a:cxn>
                <a:cxn ang="0">
                  <a:pos x="T2" y="T3"/>
                </a:cxn>
                <a:cxn ang="0">
                  <a:pos x="T4" y="T5"/>
                </a:cxn>
                <a:cxn ang="0">
                  <a:pos x="T6" y="T7"/>
                </a:cxn>
                <a:cxn ang="0">
                  <a:pos x="T8" y="T9"/>
                </a:cxn>
                <a:cxn ang="0">
                  <a:pos x="T10" y="T11"/>
                </a:cxn>
                <a:cxn ang="0">
                  <a:pos x="T12" y="T13"/>
                </a:cxn>
              </a:cxnLst>
              <a:rect l="0" t="0" r="r" b="b"/>
              <a:pathLst>
                <a:path w="11800" h="21307">
                  <a:moveTo>
                    <a:pt x="81" y="0"/>
                  </a:moveTo>
                  <a:lnTo>
                    <a:pt x="14" y="15382"/>
                  </a:lnTo>
                  <a:cubicBezTo>
                    <a:pt x="0" y="18633"/>
                    <a:pt x="2623" y="21279"/>
                    <a:pt x="5874" y="21293"/>
                  </a:cubicBezTo>
                  <a:cubicBezTo>
                    <a:pt x="9124" y="21307"/>
                    <a:pt x="11771" y="18684"/>
                    <a:pt x="11785" y="15434"/>
                  </a:cubicBezTo>
                  <a:lnTo>
                    <a:pt x="11785" y="15433"/>
                  </a:lnTo>
                  <a:lnTo>
                    <a:pt x="11800" y="11822"/>
                  </a:lnTo>
                  <a:lnTo>
                    <a:pt x="81" y="0"/>
                  </a:lnTo>
                  <a:close/>
                </a:path>
              </a:pathLst>
            </a:custGeom>
            <a:solidFill>
              <a:srgbClr val="3131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8"/>
            </a:p>
          </p:txBody>
        </p:sp>
        <p:sp>
          <p:nvSpPr>
            <p:cNvPr id="13" name="Freeform 6">
              <a:extLst>
                <a:ext uri="{FF2B5EF4-FFF2-40B4-BE49-F238E27FC236}">
                  <a16:creationId xmlns:a16="http://schemas.microsoft.com/office/drawing/2014/main" id="{BA2F6220-49B1-4E5F-B84B-BD29EA985BDE}"/>
                </a:ext>
              </a:extLst>
            </p:cNvPr>
            <p:cNvSpPr>
              <a:spLocks/>
            </p:cNvSpPr>
            <p:nvPr userDrawn="1"/>
          </p:nvSpPr>
          <p:spPr bwMode="auto">
            <a:xfrm>
              <a:off x="1526044" y="1519367"/>
              <a:ext cx="3825506" cy="2123705"/>
            </a:xfrm>
            <a:custGeom>
              <a:avLst/>
              <a:gdLst>
                <a:gd name="T0" fmla="*/ 11719 w 21350"/>
                <a:gd name="T1" fmla="*/ 11822 h 11852"/>
                <a:gd name="T2" fmla="*/ 15425 w 21350"/>
                <a:gd name="T3" fmla="*/ 11838 h 11852"/>
                <a:gd name="T4" fmla="*/ 21336 w 21350"/>
                <a:gd name="T5" fmla="*/ 5979 h 11852"/>
                <a:gd name="T6" fmla="*/ 15477 w 21350"/>
                <a:gd name="T7" fmla="*/ 68 h 11852"/>
                <a:gd name="T8" fmla="*/ 0 w 21350"/>
                <a:gd name="T9" fmla="*/ 0 h 11852"/>
                <a:gd name="T10" fmla="*/ 11719 w 21350"/>
                <a:gd name="T11" fmla="*/ 11822 h 11852"/>
              </a:gdLst>
              <a:ahLst/>
              <a:cxnLst>
                <a:cxn ang="0">
                  <a:pos x="T0" y="T1"/>
                </a:cxn>
                <a:cxn ang="0">
                  <a:pos x="T2" y="T3"/>
                </a:cxn>
                <a:cxn ang="0">
                  <a:pos x="T4" y="T5"/>
                </a:cxn>
                <a:cxn ang="0">
                  <a:pos x="T6" y="T7"/>
                </a:cxn>
                <a:cxn ang="0">
                  <a:pos x="T8" y="T9"/>
                </a:cxn>
                <a:cxn ang="0">
                  <a:pos x="T10" y="T11"/>
                </a:cxn>
              </a:cxnLst>
              <a:rect l="0" t="0" r="r" b="b"/>
              <a:pathLst>
                <a:path w="21350" h="11852">
                  <a:moveTo>
                    <a:pt x="11719" y="11822"/>
                  </a:moveTo>
                  <a:lnTo>
                    <a:pt x="15425" y="11838"/>
                  </a:lnTo>
                  <a:cubicBezTo>
                    <a:pt x="18676" y="11852"/>
                    <a:pt x="21322" y="9229"/>
                    <a:pt x="21336" y="5979"/>
                  </a:cubicBezTo>
                  <a:cubicBezTo>
                    <a:pt x="21350" y="2728"/>
                    <a:pt x="18727" y="82"/>
                    <a:pt x="15477" y="68"/>
                  </a:cubicBezTo>
                  <a:cubicBezTo>
                    <a:pt x="15477" y="68"/>
                    <a:pt x="0" y="0"/>
                    <a:pt x="0" y="0"/>
                  </a:cubicBezTo>
                  <a:lnTo>
                    <a:pt x="11719" y="11822"/>
                  </a:lnTo>
                  <a:close/>
                </a:path>
              </a:pathLst>
            </a:custGeom>
            <a:solidFill>
              <a:srgbClr val="FFC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8"/>
            </a:p>
          </p:txBody>
        </p:sp>
      </p:grpSp>
      <p:sp>
        <p:nvSpPr>
          <p:cNvPr id="8" name="Otsikko 1">
            <a:extLst>
              <a:ext uri="{FF2B5EF4-FFF2-40B4-BE49-F238E27FC236}">
                <a16:creationId xmlns:a16="http://schemas.microsoft.com/office/drawing/2014/main" id="{465B6997-1946-0DAA-CEE5-218AA31F11EA}"/>
              </a:ext>
            </a:extLst>
          </p:cNvPr>
          <p:cNvSpPr>
            <a:spLocks noGrp="1"/>
          </p:cNvSpPr>
          <p:nvPr>
            <p:ph type="ctrTitle"/>
          </p:nvPr>
        </p:nvSpPr>
        <p:spPr>
          <a:xfrm>
            <a:off x="6094414" y="1437182"/>
            <a:ext cx="5354587" cy="2468071"/>
          </a:xfrm>
        </p:spPr>
        <p:txBody>
          <a:bodyPr anchor="t" anchorCtr="0">
            <a:normAutofit/>
          </a:bodyPr>
          <a:lstStyle>
            <a:lvl1pPr algn="ctr">
              <a:defRPr sz="3998" spc="-50" baseline="0"/>
            </a:lvl1pPr>
          </a:lstStyle>
          <a:p>
            <a:r>
              <a:rPr lang="fi-FI"/>
              <a:t>Muokkaa ots. perustyyl. napsautt.</a:t>
            </a:r>
          </a:p>
        </p:txBody>
      </p:sp>
      <p:sp>
        <p:nvSpPr>
          <p:cNvPr id="9" name="Alaotsikko 2">
            <a:extLst>
              <a:ext uri="{FF2B5EF4-FFF2-40B4-BE49-F238E27FC236}">
                <a16:creationId xmlns:a16="http://schemas.microsoft.com/office/drawing/2014/main" id="{70B1218C-769E-330B-357E-5F6F31BC3E47}"/>
              </a:ext>
            </a:extLst>
          </p:cNvPr>
          <p:cNvSpPr>
            <a:spLocks noGrp="1"/>
          </p:cNvSpPr>
          <p:nvPr>
            <p:ph type="subTitle" idx="1"/>
          </p:nvPr>
        </p:nvSpPr>
        <p:spPr>
          <a:xfrm>
            <a:off x="6094414" y="4329876"/>
            <a:ext cx="5354587" cy="1217735"/>
          </a:xfrm>
        </p:spPr>
        <p:txBody>
          <a:bodyPr/>
          <a:lstStyle>
            <a:lvl1pPr marL="0" indent="0" algn="ctr">
              <a:buNone/>
              <a:defRPr sz="2198" spc="-20" baseline="0"/>
            </a:lvl1pPr>
            <a:lvl2pPr marL="456926" indent="0" algn="ctr">
              <a:buNone/>
              <a:defRPr sz="1998"/>
            </a:lvl2pPr>
            <a:lvl3pPr marL="913852" indent="0" algn="ctr">
              <a:buNone/>
              <a:defRPr sz="1798"/>
            </a:lvl3pPr>
            <a:lvl4pPr marL="1370778" indent="0" algn="ctr">
              <a:buNone/>
              <a:defRPr sz="1600"/>
            </a:lvl4pPr>
            <a:lvl5pPr marL="1827703" indent="0" algn="ctr">
              <a:buNone/>
              <a:defRPr sz="1600"/>
            </a:lvl5pPr>
            <a:lvl6pPr marL="2284628" indent="0" algn="ctr">
              <a:buNone/>
              <a:defRPr sz="1600"/>
            </a:lvl6pPr>
            <a:lvl7pPr marL="2741554" indent="0" algn="ctr">
              <a:buNone/>
              <a:defRPr sz="1600"/>
            </a:lvl7pPr>
            <a:lvl8pPr marL="3198480" indent="0" algn="ctr">
              <a:buNone/>
              <a:defRPr sz="1600"/>
            </a:lvl8pPr>
            <a:lvl9pPr marL="3655406" indent="0" algn="ctr">
              <a:buNone/>
              <a:defRPr sz="1600"/>
            </a:lvl9pPr>
          </a:lstStyle>
          <a:p>
            <a:r>
              <a:rPr lang="fi-FI"/>
              <a:t>Muokkaa alaotsikon perustyyliä napsautt.</a:t>
            </a:r>
          </a:p>
        </p:txBody>
      </p:sp>
    </p:spTree>
    <p:extLst>
      <p:ext uri="{BB962C8B-B14F-4D97-AF65-F5344CB8AC3E}">
        <p14:creationId xmlns:p14="http://schemas.microsoft.com/office/powerpoint/2010/main" val="10200626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p:nvPr>
        </p:nvSpPr>
        <p:spPr>
          <a:xfrm>
            <a:off x="944927" y="2479432"/>
            <a:ext cx="4994874" cy="3697531"/>
          </a:xfrm>
        </p:spPr>
        <p:txBody>
          <a:bodyPr/>
          <a:lstStyle>
            <a:lvl1pPr>
              <a:lnSpc>
                <a:spcPct val="105000"/>
              </a:lnSpc>
              <a:defRPr/>
            </a:lvl1pPr>
            <a:lvl2pPr>
              <a:lnSpc>
                <a:spcPct val="105000"/>
              </a:lnSpc>
              <a:defRPr/>
            </a:lvl2pPr>
            <a:lvl3pPr>
              <a:lnSpc>
                <a:spcPct val="105000"/>
              </a:lnSpc>
              <a:defRPr/>
            </a:lvl3pPr>
            <a:lvl4pPr>
              <a:lnSpc>
                <a:spcPct val="105000"/>
              </a:lnSpc>
              <a:defRPr/>
            </a:lvl4pPr>
            <a:lvl5pPr>
              <a:lnSpc>
                <a:spcPct val="105000"/>
              </a:lnSpc>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9" name="Sisällön paikkamerkki 2">
            <a:extLst>
              <a:ext uri="{FF2B5EF4-FFF2-40B4-BE49-F238E27FC236}">
                <a16:creationId xmlns:a16="http://schemas.microsoft.com/office/drawing/2014/main" id="{867F28D2-6F27-4100-9CAC-2D84C5CB7C6D}"/>
              </a:ext>
            </a:extLst>
          </p:cNvPr>
          <p:cNvSpPr>
            <a:spLocks noGrp="1"/>
          </p:cNvSpPr>
          <p:nvPr>
            <p:ph idx="13"/>
          </p:nvPr>
        </p:nvSpPr>
        <p:spPr>
          <a:xfrm>
            <a:off x="6254271" y="2479432"/>
            <a:ext cx="4994874" cy="3697531"/>
          </a:xfrm>
        </p:spPr>
        <p:txBody>
          <a:bodyPr/>
          <a:lstStyle>
            <a:lvl1pPr>
              <a:lnSpc>
                <a:spcPct val="105000"/>
              </a:lnSpc>
              <a:defRPr/>
            </a:lvl1pPr>
            <a:lvl2pPr>
              <a:lnSpc>
                <a:spcPct val="105000"/>
              </a:lnSpc>
              <a:defRPr/>
            </a:lvl2pPr>
            <a:lvl3pPr>
              <a:lnSpc>
                <a:spcPct val="105000"/>
              </a:lnSpc>
              <a:defRPr/>
            </a:lvl3pPr>
            <a:lvl4pPr>
              <a:lnSpc>
                <a:spcPct val="105000"/>
              </a:lnSpc>
              <a:defRPr/>
            </a:lvl4pPr>
            <a:lvl5pPr>
              <a:lnSpc>
                <a:spcPct val="105000"/>
              </a:lnSpc>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Date Placeholder 3">
            <a:extLst>
              <a:ext uri="{FF2B5EF4-FFF2-40B4-BE49-F238E27FC236}">
                <a16:creationId xmlns:a16="http://schemas.microsoft.com/office/drawing/2014/main" id="{6700177F-D1AE-4D79-BFFE-C2705DAEA0FF}"/>
              </a:ext>
            </a:extLst>
          </p:cNvPr>
          <p:cNvSpPr>
            <a:spLocks noGrp="1"/>
          </p:cNvSpPr>
          <p:nvPr>
            <p:ph type="dt" sz="half" idx="10"/>
          </p:nvPr>
        </p:nvSpPr>
        <p:spPr/>
        <p:txBody>
          <a:bodyPr/>
          <a:lstStyle/>
          <a:p>
            <a:fld id="{6746EEE6-B03E-4C6D-82CB-6967E10C974D}" type="datetime1">
              <a:rPr lang="fi-FI" smtClean="0"/>
              <a:t>8.1.2024</a:t>
            </a:fld>
            <a:endParaRPr lang="fi-FI"/>
          </a:p>
        </p:txBody>
      </p:sp>
      <p:sp>
        <p:nvSpPr>
          <p:cNvPr id="5" name="Footer Placeholder 4">
            <a:extLst>
              <a:ext uri="{FF2B5EF4-FFF2-40B4-BE49-F238E27FC236}">
                <a16:creationId xmlns:a16="http://schemas.microsoft.com/office/drawing/2014/main" id="{6CD388A3-F45C-4855-8B64-52B1BF9A5B1F}"/>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E8221093-58DE-4EB6-89DB-B88D32F62865}"/>
              </a:ext>
            </a:extLst>
          </p:cNvPr>
          <p:cNvSpPr>
            <a:spLocks noGrp="1"/>
          </p:cNvSpPr>
          <p:nvPr>
            <p:ph type="sldNum" sz="quarter" idx="12"/>
          </p:nvPr>
        </p:nvSpPr>
        <p:spPr/>
        <p:txBody>
          <a:bodyPr/>
          <a:lstStyle/>
          <a:p>
            <a:fld id="{CCD26548-A701-4132-A0A2-A9B09A70FF4B}" type="slidenum">
              <a:rPr lang="fi-FI" smtClean="0"/>
              <a:t>‹#›</a:t>
            </a:fld>
            <a:endParaRPr lang="fi-FI"/>
          </a:p>
        </p:txBody>
      </p:sp>
    </p:spTree>
    <p:extLst>
      <p:ext uri="{BB962C8B-B14F-4D97-AF65-F5344CB8AC3E}">
        <p14:creationId xmlns:p14="http://schemas.microsoft.com/office/powerpoint/2010/main" val="4585469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Otsikkodia 3">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8E43FE4-FB6C-45D5-BED5-AFA0DAE404E4}"/>
              </a:ext>
            </a:extLst>
          </p:cNvPr>
          <p:cNvSpPr>
            <a:spLocks noGrp="1"/>
          </p:cNvSpPr>
          <p:nvPr>
            <p:ph type="sldNum" sz="quarter" idx="12"/>
          </p:nvPr>
        </p:nvSpPr>
        <p:spPr/>
        <p:txBody>
          <a:bodyPr/>
          <a:lstStyle/>
          <a:p>
            <a:fld id="{CCD26548-A701-4132-A0A2-A9B09A70FF4B}" type="slidenum">
              <a:rPr lang="fi-FI" smtClean="0"/>
              <a:t>‹#›</a:t>
            </a:fld>
            <a:endParaRPr lang="fi-FI"/>
          </a:p>
        </p:txBody>
      </p:sp>
      <p:grpSp>
        <p:nvGrpSpPr>
          <p:cNvPr id="4" name="Ryhmä 3">
            <a:extLst>
              <a:ext uri="{FF2B5EF4-FFF2-40B4-BE49-F238E27FC236}">
                <a16:creationId xmlns:a16="http://schemas.microsoft.com/office/drawing/2014/main" id="{BAE1A457-4EA5-FF9F-BD7A-D2A36A70CBBD}"/>
              </a:ext>
              <a:ext uri="{C183D7F6-B498-43B3-948B-1728B52AA6E4}">
                <adec:decorative xmlns:adec="http://schemas.microsoft.com/office/drawing/2017/decorative" val="1"/>
              </a:ext>
            </a:extLst>
          </p:cNvPr>
          <p:cNvGrpSpPr/>
          <p:nvPr userDrawn="1"/>
        </p:nvGrpSpPr>
        <p:grpSpPr>
          <a:xfrm>
            <a:off x="639726" y="1800160"/>
            <a:ext cx="5320213" cy="3248893"/>
            <a:chOff x="639891" y="1800157"/>
            <a:chExt cx="5321599" cy="3248893"/>
          </a:xfrm>
        </p:grpSpPr>
        <p:sp>
          <p:nvSpPr>
            <p:cNvPr id="10" name="Freeform 5">
              <a:extLst>
                <a:ext uri="{FF2B5EF4-FFF2-40B4-BE49-F238E27FC236}">
                  <a16:creationId xmlns:a16="http://schemas.microsoft.com/office/drawing/2014/main" id="{0E45EA35-C2F4-4544-9879-E4F224E6E03B}"/>
                </a:ext>
              </a:extLst>
            </p:cNvPr>
            <p:cNvSpPr>
              <a:spLocks noEditPoints="1"/>
            </p:cNvSpPr>
            <p:nvPr userDrawn="1"/>
          </p:nvSpPr>
          <p:spPr bwMode="auto">
            <a:xfrm>
              <a:off x="639891" y="3428543"/>
              <a:ext cx="2640710" cy="1620507"/>
            </a:xfrm>
            <a:custGeom>
              <a:avLst/>
              <a:gdLst>
                <a:gd name="T0" fmla="*/ 0 w 14786"/>
                <a:gd name="T1" fmla="*/ 0 h 9061"/>
                <a:gd name="T2" fmla="*/ 0 w 14786"/>
                <a:gd name="T3" fmla="*/ 0 h 9061"/>
                <a:gd name="T4" fmla="*/ 0 w 14786"/>
                <a:gd name="T5" fmla="*/ 0 h 9061"/>
                <a:gd name="T6" fmla="*/ 0 w 14786"/>
                <a:gd name="T7" fmla="*/ 0 h 9061"/>
                <a:gd name="T8" fmla="*/ 7481 w 14786"/>
                <a:gd name="T9" fmla="*/ 7481 h 9061"/>
                <a:gd name="T10" fmla="*/ 13205 w 14786"/>
                <a:gd name="T11" fmla="*/ 7481 h 9061"/>
                <a:gd name="T12" fmla="*/ 13205 w 14786"/>
                <a:gd name="T13" fmla="*/ 1756 h 9061"/>
                <a:gd name="T14" fmla="*/ 13205 w 14786"/>
                <a:gd name="T15" fmla="*/ 1756 h 9061"/>
                <a:gd name="T16" fmla="*/ 11448 w 14786"/>
                <a:gd name="T17" fmla="*/ 0 h 9061"/>
                <a:gd name="T18" fmla="*/ 0 w 14786"/>
                <a:gd name="T19" fmla="*/ 0 h 90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786" h="9061">
                  <a:moveTo>
                    <a:pt x="0" y="0"/>
                  </a:moveTo>
                  <a:lnTo>
                    <a:pt x="0" y="0"/>
                  </a:lnTo>
                  <a:lnTo>
                    <a:pt x="0" y="0"/>
                  </a:lnTo>
                  <a:close/>
                  <a:moveTo>
                    <a:pt x="0" y="0"/>
                  </a:moveTo>
                  <a:lnTo>
                    <a:pt x="7481" y="7481"/>
                  </a:lnTo>
                  <a:cubicBezTo>
                    <a:pt x="9061" y="9061"/>
                    <a:pt x="11624" y="9061"/>
                    <a:pt x="13205" y="7481"/>
                  </a:cubicBezTo>
                  <a:cubicBezTo>
                    <a:pt x="14786" y="5900"/>
                    <a:pt x="14786" y="3337"/>
                    <a:pt x="13205" y="1756"/>
                  </a:cubicBezTo>
                  <a:cubicBezTo>
                    <a:pt x="13205" y="1756"/>
                    <a:pt x="13205" y="1756"/>
                    <a:pt x="13205" y="1756"/>
                  </a:cubicBezTo>
                  <a:lnTo>
                    <a:pt x="11448" y="0"/>
                  </a:lnTo>
                  <a:lnTo>
                    <a:pt x="0" y="0"/>
                  </a:lnTo>
                  <a:close/>
                </a:path>
              </a:pathLst>
            </a:custGeom>
            <a:solidFill>
              <a:srgbClr val="FFCF29"/>
            </a:solidFill>
            <a:ln>
              <a:noFill/>
            </a:ln>
          </p:spPr>
          <p:txBody>
            <a:bodyPr vert="horz" wrap="square" lIns="91440" tIns="45720" rIns="91440" bIns="45720" numCol="1" anchor="t" anchorCtr="0" compatLnSpc="1">
              <a:prstTxWarp prst="textNoShape">
                <a:avLst/>
              </a:prstTxWarp>
            </a:bodyPr>
            <a:lstStyle/>
            <a:p>
              <a:endParaRPr lang="fi-FI" sz="1798"/>
            </a:p>
          </p:txBody>
        </p:sp>
        <p:sp>
          <p:nvSpPr>
            <p:cNvPr id="11" name="Freeform 6">
              <a:extLst>
                <a:ext uri="{FF2B5EF4-FFF2-40B4-BE49-F238E27FC236}">
                  <a16:creationId xmlns:a16="http://schemas.microsoft.com/office/drawing/2014/main" id="{986398D5-0F8B-4076-A873-AC404FBF1D40}"/>
                </a:ext>
              </a:extLst>
            </p:cNvPr>
            <p:cNvSpPr>
              <a:spLocks/>
            </p:cNvSpPr>
            <p:nvPr userDrawn="1"/>
          </p:nvSpPr>
          <p:spPr bwMode="auto">
            <a:xfrm>
              <a:off x="639891" y="1800157"/>
              <a:ext cx="2648588" cy="1628385"/>
            </a:xfrm>
            <a:custGeom>
              <a:avLst/>
              <a:gdLst>
                <a:gd name="T0" fmla="*/ 11448 w 14831"/>
                <a:gd name="T1" fmla="*/ 9107 h 9107"/>
                <a:gd name="T2" fmla="*/ 13251 w 14831"/>
                <a:gd name="T3" fmla="*/ 7305 h 9107"/>
                <a:gd name="T4" fmla="*/ 13251 w 14831"/>
                <a:gd name="T5" fmla="*/ 1581 h 9107"/>
                <a:gd name="T6" fmla="*/ 7526 w 14831"/>
                <a:gd name="T7" fmla="*/ 1581 h 9107"/>
                <a:gd name="T8" fmla="*/ 0 w 14831"/>
                <a:gd name="T9" fmla="*/ 9107 h 9107"/>
                <a:gd name="T10" fmla="*/ 11448 w 14831"/>
                <a:gd name="T11" fmla="*/ 9107 h 9107"/>
              </a:gdLst>
              <a:ahLst/>
              <a:cxnLst>
                <a:cxn ang="0">
                  <a:pos x="T0" y="T1"/>
                </a:cxn>
                <a:cxn ang="0">
                  <a:pos x="T2" y="T3"/>
                </a:cxn>
                <a:cxn ang="0">
                  <a:pos x="T4" y="T5"/>
                </a:cxn>
                <a:cxn ang="0">
                  <a:pos x="T6" y="T7"/>
                </a:cxn>
                <a:cxn ang="0">
                  <a:pos x="T8" y="T9"/>
                </a:cxn>
                <a:cxn ang="0">
                  <a:pos x="T10" y="T11"/>
                </a:cxn>
              </a:cxnLst>
              <a:rect l="0" t="0" r="r" b="b"/>
              <a:pathLst>
                <a:path w="14831" h="9107">
                  <a:moveTo>
                    <a:pt x="11448" y="9107"/>
                  </a:moveTo>
                  <a:lnTo>
                    <a:pt x="13251" y="7305"/>
                  </a:lnTo>
                  <a:cubicBezTo>
                    <a:pt x="14831" y="5724"/>
                    <a:pt x="14831" y="3161"/>
                    <a:pt x="13251" y="1581"/>
                  </a:cubicBezTo>
                  <a:cubicBezTo>
                    <a:pt x="11670" y="0"/>
                    <a:pt x="9107" y="0"/>
                    <a:pt x="7526" y="1581"/>
                  </a:cubicBezTo>
                  <a:cubicBezTo>
                    <a:pt x="7526" y="1581"/>
                    <a:pt x="0" y="9107"/>
                    <a:pt x="0" y="9107"/>
                  </a:cubicBezTo>
                  <a:lnTo>
                    <a:pt x="11448" y="9107"/>
                  </a:lnTo>
                  <a:close/>
                </a:path>
              </a:pathLst>
            </a:custGeom>
            <a:solidFill>
              <a:srgbClr val="313131"/>
            </a:solidFill>
            <a:ln>
              <a:noFill/>
            </a:ln>
          </p:spPr>
          <p:txBody>
            <a:bodyPr vert="horz" wrap="square" lIns="91440" tIns="45720" rIns="91440" bIns="45720" numCol="1" anchor="t" anchorCtr="0" compatLnSpc="1">
              <a:prstTxWarp prst="textNoShape">
                <a:avLst/>
              </a:prstTxWarp>
            </a:bodyPr>
            <a:lstStyle/>
            <a:p>
              <a:endParaRPr lang="fi-FI" sz="1798"/>
            </a:p>
          </p:txBody>
        </p:sp>
        <p:sp>
          <p:nvSpPr>
            <p:cNvPr id="14" name="Freeform 7">
              <a:extLst>
                <a:ext uri="{FF2B5EF4-FFF2-40B4-BE49-F238E27FC236}">
                  <a16:creationId xmlns:a16="http://schemas.microsoft.com/office/drawing/2014/main" id="{54075113-04A5-427B-804A-178D0FB9E82A}"/>
                </a:ext>
              </a:extLst>
            </p:cNvPr>
            <p:cNvSpPr>
              <a:spLocks noEditPoints="1"/>
            </p:cNvSpPr>
            <p:nvPr userDrawn="1"/>
          </p:nvSpPr>
          <p:spPr bwMode="auto">
            <a:xfrm>
              <a:off x="3319992" y="3428543"/>
              <a:ext cx="2641498" cy="1620507"/>
            </a:xfrm>
            <a:custGeom>
              <a:avLst/>
              <a:gdLst>
                <a:gd name="T0" fmla="*/ 14786 w 14786"/>
                <a:gd name="T1" fmla="*/ 0 h 9061"/>
                <a:gd name="T2" fmla="*/ 14786 w 14786"/>
                <a:gd name="T3" fmla="*/ 0 h 9061"/>
                <a:gd name="T4" fmla="*/ 14786 w 14786"/>
                <a:gd name="T5" fmla="*/ 0 h 9061"/>
                <a:gd name="T6" fmla="*/ 14786 w 14786"/>
                <a:gd name="T7" fmla="*/ 0 h 9061"/>
                <a:gd name="T8" fmla="*/ 7305 w 14786"/>
                <a:gd name="T9" fmla="*/ 7481 h 9061"/>
                <a:gd name="T10" fmla="*/ 1581 w 14786"/>
                <a:gd name="T11" fmla="*/ 7481 h 9061"/>
                <a:gd name="T12" fmla="*/ 1581 w 14786"/>
                <a:gd name="T13" fmla="*/ 1756 h 9061"/>
                <a:gd name="T14" fmla="*/ 1581 w 14786"/>
                <a:gd name="T15" fmla="*/ 1756 h 9061"/>
                <a:gd name="T16" fmla="*/ 3338 w 14786"/>
                <a:gd name="T17" fmla="*/ 0 h 9061"/>
                <a:gd name="T18" fmla="*/ 14786 w 14786"/>
                <a:gd name="T19" fmla="*/ 0 h 90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786" h="9061">
                  <a:moveTo>
                    <a:pt x="14786" y="0"/>
                  </a:moveTo>
                  <a:lnTo>
                    <a:pt x="14786" y="0"/>
                  </a:lnTo>
                  <a:lnTo>
                    <a:pt x="14786" y="0"/>
                  </a:lnTo>
                  <a:close/>
                  <a:moveTo>
                    <a:pt x="14786" y="0"/>
                  </a:moveTo>
                  <a:lnTo>
                    <a:pt x="7305" y="7481"/>
                  </a:lnTo>
                  <a:cubicBezTo>
                    <a:pt x="5725" y="9061"/>
                    <a:pt x="3162" y="9061"/>
                    <a:pt x="1581" y="7481"/>
                  </a:cubicBezTo>
                  <a:cubicBezTo>
                    <a:pt x="0" y="5900"/>
                    <a:pt x="0" y="3337"/>
                    <a:pt x="1581" y="1756"/>
                  </a:cubicBezTo>
                  <a:cubicBezTo>
                    <a:pt x="1581" y="1756"/>
                    <a:pt x="1581" y="1756"/>
                    <a:pt x="1581" y="1756"/>
                  </a:cubicBezTo>
                  <a:lnTo>
                    <a:pt x="3338" y="0"/>
                  </a:lnTo>
                  <a:lnTo>
                    <a:pt x="14786" y="0"/>
                  </a:lnTo>
                  <a:close/>
                </a:path>
              </a:pathLst>
            </a:custGeom>
            <a:solidFill>
              <a:srgbClr val="FFCF29"/>
            </a:solidFill>
            <a:ln>
              <a:noFill/>
            </a:ln>
          </p:spPr>
          <p:txBody>
            <a:bodyPr vert="horz" wrap="square" lIns="91440" tIns="45720" rIns="91440" bIns="45720" numCol="1" anchor="t" anchorCtr="0" compatLnSpc="1">
              <a:prstTxWarp prst="textNoShape">
                <a:avLst/>
              </a:prstTxWarp>
            </a:bodyPr>
            <a:lstStyle/>
            <a:p>
              <a:endParaRPr lang="fi-FI" sz="1798"/>
            </a:p>
          </p:txBody>
        </p:sp>
        <p:sp>
          <p:nvSpPr>
            <p:cNvPr id="15" name="Freeform 8">
              <a:extLst>
                <a:ext uri="{FF2B5EF4-FFF2-40B4-BE49-F238E27FC236}">
                  <a16:creationId xmlns:a16="http://schemas.microsoft.com/office/drawing/2014/main" id="{202B087E-0424-4FE2-892D-5AB0A82A298B}"/>
                </a:ext>
              </a:extLst>
            </p:cNvPr>
            <p:cNvSpPr>
              <a:spLocks/>
            </p:cNvSpPr>
            <p:nvPr userDrawn="1"/>
          </p:nvSpPr>
          <p:spPr bwMode="auto">
            <a:xfrm>
              <a:off x="3312114" y="1800157"/>
              <a:ext cx="2649376" cy="1628385"/>
            </a:xfrm>
            <a:custGeom>
              <a:avLst/>
              <a:gdLst>
                <a:gd name="T0" fmla="*/ 3383 w 14831"/>
                <a:gd name="T1" fmla="*/ 9107 h 9107"/>
                <a:gd name="T2" fmla="*/ 1580 w 14831"/>
                <a:gd name="T3" fmla="*/ 7305 h 9107"/>
                <a:gd name="T4" fmla="*/ 1580 w 14831"/>
                <a:gd name="T5" fmla="*/ 1581 h 9107"/>
                <a:gd name="T6" fmla="*/ 7304 w 14831"/>
                <a:gd name="T7" fmla="*/ 1581 h 9107"/>
                <a:gd name="T8" fmla="*/ 14831 w 14831"/>
                <a:gd name="T9" fmla="*/ 9107 h 9107"/>
                <a:gd name="T10" fmla="*/ 3383 w 14831"/>
                <a:gd name="T11" fmla="*/ 9107 h 9107"/>
              </a:gdLst>
              <a:ahLst/>
              <a:cxnLst>
                <a:cxn ang="0">
                  <a:pos x="T0" y="T1"/>
                </a:cxn>
                <a:cxn ang="0">
                  <a:pos x="T2" y="T3"/>
                </a:cxn>
                <a:cxn ang="0">
                  <a:pos x="T4" y="T5"/>
                </a:cxn>
                <a:cxn ang="0">
                  <a:pos x="T6" y="T7"/>
                </a:cxn>
                <a:cxn ang="0">
                  <a:pos x="T8" y="T9"/>
                </a:cxn>
                <a:cxn ang="0">
                  <a:pos x="T10" y="T11"/>
                </a:cxn>
              </a:cxnLst>
              <a:rect l="0" t="0" r="r" b="b"/>
              <a:pathLst>
                <a:path w="14831" h="9107">
                  <a:moveTo>
                    <a:pt x="3383" y="9107"/>
                  </a:moveTo>
                  <a:lnTo>
                    <a:pt x="1580" y="7305"/>
                  </a:lnTo>
                  <a:cubicBezTo>
                    <a:pt x="0" y="5724"/>
                    <a:pt x="0" y="3161"/>
                    <a:pt x="1580" y="1581"/>
                  </a:cubicBezTo>
                  <a:cubicBezTo>
                    <a:pt x="3161" y="0"/>
                    <a:pt x="5724" y="0"/>
                    <a:pt x="7304" y="1581"/>
                  </a:cubicBezTo>
                  <a:cubicBezTo>
                    <a:pt x="7305" y="1581"/>
                    <a:pt x="14831" y="9107"/>
                    <a:pt x="14831" y="9107"/>
                  </a:cubicBezTo>
                  <a:lnTo>
                    <a:pt x="3383" y="9107"/>
                  </a:lnTo>
                  <a:close/>
                </a:path>
              </a:pathLst>
            </a:custGeom>
            <a:solidFill>
              <a:srgbClr val="313131"/>
            </a:solidFill>
            <a:ln>
              <a:noFill/>
            </a:ln>
          </p:spPr>
          <p:txBody>
            <a:bodyPr vert="horz" wrap="square" lIns="91440" tIns="45720" rIns="91440" bIns="45720" numCol="1" anchor="t" anchorCtr="0" compatLnSpc="1">
              <a:prstTxWarp prst="textNoShape">
                <a:avLst/>
              </a:prstTxWarp>
            </a:bodyPr>
            <a:lstStyle/>
            <a:p>
              <a:endParaRPr lang="fi-FI" sz="1798"/>
            </a:p>
          </p:txBody>
        </p:sp>
      </p:grpSp>
      <p:sp>
        <p:nvSpPr>
          <p:cNvPr id="12" name="Otsikko 1">
            <a:extLst>
              <a:ext uri="{FF2B5EF4-FFF2-40B4-BE49-F238E27FC236}">
                <a16:creationId xmlns:a16="http://schemas.microsoft.com/office/drawing/2014/main" id="{2D771CF0-F310-209C-638C-735F3DE6A3FD}"/>
              </a:ext>
            </a:extLst>
          </p:cNvPr>
          <p:cNvSpPr>
            <a:spLocks noGrp="1"/>
          </p:cNvSpPr>
          <p:nvPr>
            <p:ph type="ctrTitle"/>
          </p:nvPr>
        </p:nvSpPr>
        <p:spPr>
          <a:xfrm>
            <a:off x="6094414" y="1437182"/>
            <a:ext cx="5354587" cy="2468071"/>
          </a:xfrm>
        </p:spPr>
        <p:txBody>
          <a:bodyPr anchor="t" anchorCtr="0">
            <a:normAutofit/>
          </a:bodyPr>
          <a:lstStyle>
            <a:lvl1pPr algn="ctr">
              <a:defRPr sz="3998" spc="-50" baseline="0"/>
            </a:lvl1pPr>
          </a:lstStyle>
          <a:p>
            <a:r>
              <a:rPr lang="fi-FI"/>
              <a:t>Muokkaa ots. perustyyl. napsautt.</a:t>
            </a:r>
          </a:p>
        </p:txBody>
      </p:sp>
      <p:sp>
        <p:nvSpPr>
          <p:cNvPr id="13" name="Alaotsikko 2">
            <a:extLst>
              <a:ext uri="{FF2B5EF4-FFF2-40B4-BE49-F238E27FC236}">
                <a16:creationId xmlns:a16="http://schemas.microsoft.com/office/drawing/2014/main" id="{EEB3BAAD-59DE-B9EB-5326-3A39B8D4310C}"/>
              </a:ext>
            </a:extLst>
          </p:cNvPr>
          <p:cNvSpPr>
            <a:spLocks noGrp="1"/>
          </p:cNvSpPr>
          <p:nvPr>
            <p:ph type="subTitle" idx="1"/>
          </p:nvPr>
        </p:nvSpPr>
        <p:spPr>
          <a:xfrm>
            <a:off x="6094414" y="4329876"/>
            <a:ext cx="5354587" cy="1217735"/>
          </a:xfrm>
        </p:spPr>
        <p:txBody>
          <a:bodyPr/>
          <a:lstStyle>
            <a:lvl1pPr marL="0" indent="0" algn="ctr">
              <a:buNone/>
              <a:defRPr sz="2198" spc="-20" baseline="0"/>
            </a:lvl1pPr>
            <a:lvl2pPr marL="456926" indent="0" algn="ctr">
              <a:buNone/>
              <a:defRPr sz="1998"/>
            </a:lvl2pPr>
            <a:lvl3pPr marL="913852" indent="0" algn="ctr">
              <a:buNone/>
              <a:defRPr sz="1798"/>
            </a:lvl3pPr>
            <a:lvl4pPr marL="1370778" indent="0" algn="ctr">
              <a:buNone/>
              <a:defRPr sz="1600"/>
            </a:lvl4pPr>
            <a:lvl5pPr marL="1827703" indent="0" algn="ctr">
              <a:buNone/>
              <a:defRPr sz="1600"/>
            </a:lvl5pPr>
            <a:lvl6pPr marL="2284628" indent="0" algn="ctr">
              <a:buNone/>
              <a:defRPr sz="1600"/>
            </a:lvl6pPr>
            <a:lvl7pPr marL="2741554" indent="0" algn="ctr">
              <a:buNone/>
              <a:defRPr sz="1600"/>
            </a:lvl7pPr>
            <a:lvl8pPr marL="3198480" indent="0" algn="ctr">
              <a:buNone/>
              <a:defRPr sz="1600"/>
            </a:lvl8pPr>
            <a:lvl9pPr marL="3655406" indent="0" algn="ctr">
              <a:buNone/>
              <a:defRPr sz="1600"/>
            </a:lvl9pPr>
          </a:lstStyle>
          <a:p>
            <a:r>
              <a:rPr lang="fi-FI"/>
              <a:t>Muokkaa alaotsikon perustyyliä napsautt.</a:t>
            </a:r>
          </a:p>
        </p:txBody>
      </p:sp>
    </p:spTree>
    <p:extLst>
      <p:ext uri="{BB962C8B-B14F-4D97-AF65-F5344CB8AC3E}">
        <p14:creationId xmlns:p14="http://schemas.microsoft.com/office/powerpoint/2010/main" val="100951325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Otsikkodia 4">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8E43FE4-FB6C-45D5-BED5-AFA0DAE404E4}"/>
              </a:ext>
            </a:extLst>
          </p:cNvPr>
          <p:cNvSpPr>
            <a:spLocks noGrp="1"/>
          </p:cNvSpPr>
          <p:nvPr>
            <p:ph type="sldNum" sz="quarter" idx="12"/>
          </p:nvPr>
        </p:nvSpPr>
        <p:spPr/>
        <p:txBody>
          <a:bodyPr/>
          <a:lstStyle/>
          <a:p>
            <a:fld id="{CCD26548-A701-4132-A0A2-A9B09A70FF4B}" type="slidenum">
              <a:rPr lang="fi-FI" smtClean="0"/>
              <a:t>‹#›</a:t>
            </a:fld>
            <a:endParaRPr lang="fi-FI"/>
          </a:p>
        </p:txBody>
      </p:sp>
      <p:grpSp>
        <p:nvGrpSpPr>
          <p:cNvPr id="4" name="Ryhmä 3">
            <a:extLst>
              <a:ext uri="{FF2B5EF4-FFF2-40B4-BE49-F238E27FC236}">
                <a16:creationId xmlns:a16="http://schemas.microsoft.com/office/drawing/2014/main" id="{7456141C-5B06-88AB-F1B2-BFA33C0F0C2D}"/>
              </a:ext>
              <a:ext uri="{C183D7F6-B498-43B3-948B-1728B52AA6E4}">
                <adec:decorative xmlns:adec="http://schemas.microsoft.com/office/drawing/2017/decorative" val="1"/>
              </a:ext>
            </a:extLst>
          </p:cNvPr>
          <p:cNvGrpSpPr/>
          <p:nvPr userDrawn="1"/>
        </p:nvGrpSpPr>
        <p:grpSpPr>
          <a:xfrm>
            <a:off x="1258560" y="1236666"/>
            <a:ext cx="4372423" cy="4378325"/>
            <a:chOff x="1258888" y="1236663"/>
            <a:chExt cx="4373562" cy="4378325"/>
          </a:xfrm>
        </p:grpSpPr>
        <p:sp>
          <p:nvSpPr>
            <p:cNvPr id="9" name="Freeform 5">
              <a:extLst>
                <a:ext uri="{FF2B5EF4-FFF2-40B4-BE49-F238E27FC236}">
                  <a16:creationId xmlns:a16="http://schemas.microsoft.com/office/drawing/2014/main" id="{D0EC2061-EE4E-4F9E-9351-65C30C5514A1}"/>
                </a:ext>
              </a:extLst>
            </p:cNvPr>
            <p:cNvSpPr>
              <a:spLocks/>
            </p:cNvSpPr>
            <p:nvPr userDrawn="1"/>
          </p:nvSpPr>
          <p:spPr bwMode="auto">
            <a:xfrm>
              <a:off x="1258888" y="2582863"/>
              <a:ext cx="3019425" cy="3032125"/>
            </a:xfrm>
            <a:custGeom>
              <a:avLst/>
              <a:gdLst>
                <a:gd name="T0" fmla="*/ 7505 w 16805"/>
                <a:gd name="T1" fmla="*/ 0 h 16880"/>
                <a:gd name="T2" fmla="*/ 7505 w 16805"/>
                <a:gd name="T3" fmla="*/ 0 h 16880"/>
                <a:gd name="T4" fmla="*/ 4651 w 16805"/>
                <a:gd name="T5" fmla="*/ 0 h 16880"/>
                <a:gd name="T6" fmla="*/ 0 w 16805"/>
                <a:gd name="T7" fmla="*/ 4650 h 16880"/>
                <a:gd name="T8" fmla="*/ 4651 w 16805"/>
                <a:gd name="T9" fmla="*/ 9301 h 16880"/>
                <a:gd name="T10" fmla="*/ 4651 w 16805"/>
                <a:gd name="T11" fmla="*/ 9301 h 16880"/>
                <a:gd name="T12" fmla="*/ 7504 w 16805"/>
                <a:gd name="T13" fmla="*/ 9301 h 16880"/>
                <a:gd name="T14" fmla="*/ 7504 w 16805"/>
                <a:gd name="T15" fmla="*/ 12229 h 16880"/>
                <a:gd name="T16" fmla="*/ 12155 w 16805"/>
                <a:gd name="T17" fmla="*/ 16880 h 16880"/>
                <a:gd name="T18" fmla="*/ 16805 w 16805"/>
                <a:gd name="T19" fmla="*/ 12229 h 16880"/>
                <a:gd name="T20" fmla="*/ 16805 w 16805"/>
                <a:gd name="T21" fmla="*/ 0 h 16880"/>
                <a:gd name="T22" fmla="*/ 7505 w 16805"/>
                <a:gd name="T23" fmla="*/ 0 h 16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805" h="16880">
                  <a:moveTo>
                    <a:pt x="7505" y="0"/>
                  </a:moveTo>
                  <a:lnTo>
                    <a:pt x="7505" y="0"/>
                  </a:lnTo>
                  <a:lnTo>
                    <a:pt x="4651" y="0"/>
                  </a:lnTo>
                  <a:cubicBezTo>
                    <a:pt x="2082" y="0"/>
                    <a:pt x="0" y="2082"/>
                    <a:pt x="0" y="4650"/>
                  </a:cubicBezTo>
                  <a:cubicBezTo>
                    <a:pt x="0" y="7219"/>
                    <a:pt x="2082" y="9301"/>
                    <a:pt x="4651" y="9301"/>
                  </a:cubicBezTo>
                  <a:lnTo>
                    <a:pt x="4651" y="9301"/>
                  </a:lnTo>
                  <a:lnTo>
                    <a:pt x="7504" y="9301"/>
                  </a:lnTo>
                  <a:lnTo>
                    <a:pt x="7504" y="12229"/>
                  </a:lnTo>
                  <a:cubicBezTo>
                    <a:pt x="7504" y="14797"/>
                    <a:pt x="9587" y="16880"/>
                    <a:pt x="12155" y="16880"/>
                  </a:cubicBezTo>
                  <a:cubicBezTo>
                    <a:pt x="14723" y="16880"/>
                    <a:pt x="16805" y="14798"/>
                    <a:pt x="16805" y="12229"/>
                  </a:cubicBezTo>
                  <a:lnTo>
                    <a:pt x="16805" y="0"/>
                  </a:lnTo>
                  <a:lnTo>
                    <a:pt x="7505" y="0"/>
                  </a:lnTo>
                  <a:close/>
                </a:path>
              </a:pathLst>
            </a:custGeom>
            <a:solidFill>
              <a:srgbClr val="313131"/>
            </a:solidFill>
            <a:ln>
              <a:noFill/>
            </a:ln>
          </p:spPr>
          <p:txBody>
            <a:bodyPr vert="horz" wrap="square" lIns="91440" tIns="45720" rIns="91440" bIns="45720" numCol="1" anchor="t" anchorCtr="0" compatLnSpc="1">
              <a:prstTxWarp prst="textNoShape">
                <a:avLst/>
              </a:prstTxWarp>
            </a:bodyPr>
            <a:lstStyle/>
            <a:p>
              <a:endParaRPr lang="fi-FI" sz="1798"/>
            </a:p>
          </p:txBody>
        </p:sp>
        <p:sp>
          <p:nvSpPr>
            <p:cNvPr id="10" name="Freeform 6">
              <a:extLst>
                <a:ext uri="{FF2B5EF4-FFF2-40B4-BE49-F238E27FC236}">
                  <a16:creationId xmlns:a16="http://schemas.microsoft.com/office/drawing/2014/main" id="{C43BE5CC-F67A-493E-AC86-BCCFEA817C11}"/>
                </a:ext>
              </a:extLst>
            </p:cNvPr>
            <p:cNvSpPr>
              <a:spLocks/>
            </p:cNvSpPr>
            <p:nvPr userDrawn="1"/>
          </p:nvSpPr>
          <p:spPr bwMode="auto">
            <a:xfrm>
              <a:off x="2613025" y="1236663"/>
              <a:ext cx="3019425" cy="3032125"/>
            </a:xfrm>
            <a:custGeom>
              <a:avLst/>
              <a:gdLst>
                <a:gd name="T0" fmla="*/ 9300 w 16805"/>
                <a:gd name="T1" fmla="*/ 16880 h 16880"/>
                <a:gd name="T2" fmla="*/ 9300 w 16805"/>
                <a:gd name="T3" fmla="*/ 16880 h 16880"/>
                <a:gd name="T4" fmla="*/ 12154 w 16805"/>
                <a:gd name="T5" fmla="*/ 16880 h 16880"/>
                <a:gd name="T6" fmla="*/ 16805 w 16805"/>
                <a:gd name="T7" fmla="*/ 12229 h 16880"/>
                <a:gd name="T8" fmla="*/ 12154 w 16805"/>
                <a:gd name="T9" fmla="*/ 7579 h 16880"/>
                <a:gd name="T10" fmla="*/ 12154 w 16805"/>
                <a:gd name="T11" fmla="*/ 7579 h 16880"/>
                <a:gd name="T12" fmla="*/ 9300 w 16805"/>
                <a:gd name="T13" fmla="*/ 7579 h 16880"/>
                <a:gd name="T14" fmla="*/ 9300 w 16805"/>
                <a:gd name="T15" fmla="*/ 4651 h 16880"/>
                <a:gd name="T16" fmla="*/ 4650 w 16805"/>
                <a:gd name="T17" fmla="*/ 0 h 16880"/>
                <a:gd name="T18" fmla="*/ 0 w 16805"/>
                <a:gd name="T19" fmla="*/ 4651 h 16880"/>
                <a:gd name="T20" fmla="*/ 0 w 16805"/>
                <a:gd name="T21" fmla="*/ 7489 h 16880"/>
                <a:gd name="T22" fmla="*/ 9300 w 16805"/>
                <a:gd name="T23" fmla="*/ 16880 h 16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805" h="16880">
                  <a:moveTo>
                    <a:pt x="9300" y="16880"/>
                  </a:moveTo>
                  <a:lnTo>
                    <a:pt x="9300" y="16880"/>
                  </a:lnTo>
                  <a:lnTo>
                    <a:pt x="12154" y="16880"/>
                  </a:lnTo>
                  <a:cubicBezTo>
                    <a:pt x="14723" y="16880"/>
                    <a:pt x="16805" y="14798"/>
                    <a:pt x="16805" y="12229"/>
                  </a:cubicBezTo>
                  <a:cubicBezTo>
                    <a:pt x="16805" y="9661"/>
                    <a:pt x="14723" y="7579"/>
                    <a:pt x="12154" y="7579"/>
                  </a:cubicBezTo>
                  <a:lnTo>
                    <a:pt x="12154" y="7579"/>
                  </a:lnTo>
                  <a:lnTo>
                    <a:pt x="9300" y="7579"/>
                  </a:lnTo>
                  <a:lnTo>
                    <a:pt x="9300" y="4651"/>
                  </a:lnTo>
                  <a:cubicBezTo>
                    <a:pt x="9300" y="2082"/>
                    <a:pt x="7218" y="0"/>
                    <a:pt x="4650" y="0"/>
                  </a:cubicBezTo>
                  <a:cubicBezTo>
                    <a:pt x="2082" y="0"/>
                    <a:pt x="0" y="2082"/>
                    <a:pt x="0" y="4651"/>
                  </a:cubicBezTo>
                  <a:lnTo>
                    <a:pt x="0" y="7489"/>
                  </a:lnTo>
                  <a:lnTo>
                    <a:pt x="9300" y="16880"/>
                  </a:lnTo>
                  <a:close/>
                </a:path>
              </a:pathLst>
            </a:custGeom>
            <a:solidFill>
              <a:srgbClr val="FFCF29"/>
            </a:solidFill>
            <a:ln>
              <a:noFill/>
            </a:ln>
          </p:spPr>
          <p:txBody>
            <a:bodyPr vert="horz" wrap="square" lIns="91440" tIns="45720" rIns="91440" bIns="45720" numCol="1" anchor="t" anchorCtr="0" compatLnSpc="1">
              <a:prstTxWarp prst="textNoShape">
                <a:avLst/>
              </a:prstTxWarp>
            </a:bodyPr>
            <a:lstStyle/>
            <a:p>
              <a:endParaRPr lang="fi-FI" sz="1798"/>
            </a:p>
          </p:txBody>
        </p:sp>
      </p:grpSp>
      <p:sp>
        <p:nvSpPr>
          <p:cNvPr id="8" name="Otsikko 1">
            <a:extLst>
              <a:ext uri="{FF2B5EF4-FFF2-40B4-BE49-F238E27FC236}">
                <a16:creationId xmlns:a16="http://schemas.microsoft.com/office/drawing/2014/main" id="{EA2C3DBA-7B4F-10EA-E452-53629F09A850}"/>
              </a:ext>
            </a:extLst>
          </p:cNvPr>
          <p:cNvSpPr>
            <a:spLocks noGrp="1"/>
          </p:cNvSpPr>
          <p:nvPr>
            <p:ph type="ctrTitle"/>
          </p:nvPr>
        </p:nvSpPr>
        <p:spPr>
          <a:xfrm>
            <a:off x="6094414" y="1437182"/>
            <a:ext cx="5354587" cy="2468071"/>
          </a:xfrm>
        </p:spPr>
        <p:txBody>
          <a:bodyPr anchor="t" anchorCtr="0">
            <a:normAutofit/>
          </a:bodyPr>
          <a:lstStyle>
            <a:lvl1pPr algn="ctr">
              <a:defRPr sz="3998" spc="-50" baseline="0"/>
            </a:lvl1pPr>
          </a:lstStyle>
          <a:p>
            <a:r>
              <a:rPr lang="fi-FI"/>
              <a:t>Muokkaa ots. perustyyl. napsautt.</a:t>
            </a:r>
          </a:p>
        </p:txBody>
      </p:sp>
      <p:sp>
        <p:nvSpPr>
          <p:cNvPr id="11" name="Alaotsikko 2">
            <a:extLst>
              <a:ext uri="{FF2B5EF4-FFF2-40B4-BE49-F238E27FC236}">
                <a16:creationId xmlns:a16="http://schemas.microsoft.com/office/drawing/2014/main" id="{81AF0E01-1B85-86E0-5408-4397B5B6F1D4}"/>
              </a:ext>
            </a:extLst>
          </p:cNvPr>
          <p:cNvSpPr>
            <a:spLocks noGrp="1"/>
          </p:cNvSpPr>
          <p:nvPr>
            <p:ph type="subTitle" idx="1"/>
          </p:nvPr>
        </p:nvSpPr>
        <p:spPr>
          <a:xfrm>
            <a:off x="6094414" y="4329876"/>
            <a:ext cx="5354587" cy="1217735"/>
          </a:xfrm>
        </p:spPr>
        <p:txBody>
          <a:bodyPr/>
          <a:lstStyle>
            <a:lvl1pPr marL="0" indent="0" algn="ctr">
              <a:buNone/>
              <a:defRPr sz="2198" spc="-20" baseline="0"/>
            </a:lvl1pPr>
            <a:lvl2pPr marL="456926" indent="0" algn="ctr">
              <a:buNone/>
              <a:defRPr sz="1998"/>
            </a:lvl2pPr>
            <a:lvl3pPr marL="913852" indent="0" algn="ctr">
              <a:buNone/>
              <a:defRPr sz="1798"/>
            </a:lvl3pPr>
            <a:lvl4pPr marL="1370778" indent="0" algn="ctr">
              <a:buNone/>
              <a:defRPr sz="1600"/>
            </a:lvl4pPr>
            <a:lvl5pPr marL="1827703" indent="0" algn="ctr">
              <a:buNone/>
              <a:defRPr sz="1600"/>
            </a:lvl5pPr>
            <a:lvl6pPr marL="2284628" indent="0" algn="ctr">
              <a:buNone/>
              <a:defRPr sz="1600"/>
            </a:lvl6pPr>
            <a:lvl7pPr marL="2741554" indent="0" algn="ctr">
              <a:buNone/>
              <a:defRPr sz="1600"/>
            </a:lvl7pPr>
            <a:lvl8pPr marL="3198480" indent="0" algn="ctr">
              <a:buNone/>
              <a:defRPr sz="1600"/>
            </a:lvl8pPr>
            <a:lvl9pPr marL="3655406" indent="0" algn="ctr">
              <a:buNone/>
              <a:defRPr sz="1600"/>
            </a:lvl9pPr>
          </a:lstStyle>
          <a:p>
            <a:r>
              <a:rPr lang="fi-FI"/>
              <a:t>Muokkaa alaotsikon perustyyliä napsautt.</a:t>
            </a:r>
          </a:p>
        </p:txBody>
      </p:sp>
    </p:spTree>
    <p:extLst>
      <p:ext uri="{BB962C8B-B14F-4D97-AF65-F5344CB8AC3E}">
        <p14:creationId xmlns:p14="http://schemas.microsoft.com/office/powerpoint/2010/main" val="283329763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Otsikkodia 5">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8E43FE4-FB6C-45D5-BED5-AFA0DAE404E4}"/>
              </a:ext>
            </a:extLst>
          </p:cNvPr>
          <p:cNvSpPr>
            <a:spLocks noGrp="1"/>
          </p:cNvSpPr>
          <p:nvPr>
            <p:ph type="sldNum" sz="quarter" idx="12"/>
          </p:nvPr>
        </p:nvSpPr>
        <p:spPr/>
        <p:txBody>
          <a:bodyPr/>
          <a:lstStyle/>
          <a:p>
            <a:fld id="{CCD26548-A701-4132-A0A2-A9B09A70FF4B}" type="slidenum">
              <a:rPr lang="fi-FI" smtClean="0"/>
              <a:t>‹#›</a:t>
            </a:fld>
            <a:endParaRPr lang="fi-FI"/>
          </a:p>
        </p:txBody>
      </p:sp>
      <p:grpSp>
        <p:nvGrpSpPr>
          <p:cNvPr id="49" name="Ryhmä 48">
            <a:extLst>
              <a:ext uri="{FF2B5EF4-FFF2-40B4-BE49-F238E27FC236}">
                <a16:creationId xmlns:a16="http://schemas.microsoft.com/office/drawing/2014/main" id="{007F2810-1B7E-4288-9E48-5CDA7C4B38A0}"/>
              </a:ext>
              <a:ext uri="{C183D7F6-B498-43B3-948B-1728B52AA6E4}">
                <adec:decorative xmlns:adec="http://schemas.microsoft.com/office/drawing/2017/decorative" val="1"/>
              </a:ext>
            </a:extLst>
          </p:cNvPr>
          <p:cNvGrpSpPr/>
          <p:nvPr userDrawn="1"/>
        </p:nvGrpSpPr>
        <p:grpSpPr>
          <a:xfrm>
            <a:off x="1241627" y="1236816"/>
            <a:ext cx="4362332" cy="4369557"/>
            <a:chOff x="1241951" y="1236813"/>
            <a:chExt cx="4363468" cy="4369557"/>
          </a:xfrm>
        </p:grpSpPr>
        <p:sp>
          <p:nvSpPr>
            <p:cNvPr id="9" name="Freeform 5">
              <a:extLst>
                <a:ext uri="{FF2B5EF4-FFF2-40B4-BE49-F238E27FC236}">
                  <a16:creationId xmlns:a16="http://schemas.microsoft.com/office/drawing/2014/main" id="{EA53E8FE-7BF2-43A8-A78D-880C48FE9013}"/>
                </a:ext>
              </a:extLst>
            </p:cNvPr>
            <p:cNvSpPr>
              <a:spLocks/>
            </p:cNvSpPr>
            <p:nvPr userDrawn="1"/>
          </p:nvSpPr>
          <p:spPr bwMode="auto">
            <a:xfrm>
              <a:off x="1241951" y="2590503"/>
              <a:ext cx="4363468" cy="1662177"/>
            </a:xfrm>
            <a:custGeom>
              <a:avLst/>
              <a:gdLst>
                <a:gd name="T0" fmla="*/ 19685 w 24342"/>
                <a:gd name="T1" fmla="*/ 0 h 9268"/>
                <a:gd name="T2" fmla="*/ 19685 w 24342"/>
                <a:gd name="T3" fmla="*/ 0 h 9268"/>
                <a:gd name="T4" fmla="*/ 4657 w 24342"/>
                <a:gd name="T5" fmla="*/ 0 h 9268"/>
                <a:gd name="T6" fmla="*/ 0 w 24342"/>
                <a:gd name="T7" fmla="*/ 4634 h 9268"/>
                <a:gd name="T8" fmla="*/ 4657 w 24342"/>
                <a:gd name="T9" fmla="*/ 9268 h 9268"/>
                <a:gd name="T10" fmla="*/ 4657 w 24342"/>
                <a:gd name="T11" fmla="*/ 9268 h 9268"/>
                <a:gd name="T12" fmla="*/ 19685 w 24342"/>
                <a:gd name="T13" fmla="*/ 9268 h 9268"/>
                <a:gd name="T14" fmla="*/ 24342 w 24342"/>
                <a:gd name="T15" fmla="*/ 4634 h 9268"/>
                <a:gd name="T16" fmla="*/ 19685 w 24342"/>
                <a:gd name="T17" fmla="*/ 0 h 9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342" h="9268">
                  <a:moveTo>
                    <a:pt x="19685" y="0"/>
                  </a:moveTo>
                  <a:lnTo>
                    <a:pt x="19685" y="0"/>
                  </a:lnTo>
                  <a:lnTo>
                    <a:pt x="4657" y="0"/>
                  </a:lnTo>
                  <a:cubicBezTo>
                    <a:pt x="2085" y="0"/>
                    <a:pt x="0" y="2074"/>
                    <a:pt x="0" y="4634"/>
                  </a:cubicBezTo>
                  <a:cubicBezTo>
                    <a:pt x="0" y="7193"/>
                    <a:pt x="2085" y="9268"/>
                    <a:pt x="4657" y="9268"/>
                  </a:cubicBezTo>
                  <a:lnTo>
                    <a:pt x="4657" y="9268"/>
                  </a:lnTo>
                  <a:lnTo>
                    <a:pt x="19685" y="9268"/>
                  </a:lnTo>
                  <a:cubicBezTo>
                    <a:pt x="22257" y="9268"/>
                    <a:pt x="24342" y="7193"/>
                    <a:pt x="24342" y="4634"/>
                  </a:cubicBezTo>
                  <a:cubicBezTo>
                    <a:pt x="24342" y="2074"/>
                    <a:pt x="22257" y="0"/>
                    <a:pt x="19685" y="0"/>
                  </a:cubicBezTo>
                  <a:close/>
                </a:path>
              </a:pathLst>
            </a:custGeom>
            <a:solidFill>
              <a:srgbClr val="3131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8"/>
            </a:p>
          </p:txBody>
        </p:sp>
        <p:sp>
          <p:nvSpPr>
            <p:cNvPr id="10" name="Freeform 6">
              <a:extLst>
                <a:ext uri="{FF2B5EF4-FFF2-40B4-BE49-F238E27FC236}">
                  <a16:creationId xmlns:a16="http://schemas.microsoft.com/office/drawing/2014/main" id="{891B320A-6B87-4CD3-8E87-899FA6160C27}"/>
                </a:ext>
              </a:extLst>
            </p:cNvPr>
            <p:cNvSpPr>
              <a:spLocks/>
            </p:cNvSpPr>
            <p:nvPr userDrawn="1"/>
          </p:nvSpPr>
          <p:spPr bwMode="auto">
            <a:xfrm>
              <a:off x="2588538" y="1236813"/>
              <a:ext cx="1670295" cy="4369557"/>
            </a:xfrm>
            <a:custGeom>
              <a:avLst/>
              <a:gdLst>
                <a:gd name="T0" fmla="*/ 9314 w 9314"/>
                <a:gd name="T1" fmla="*/ 4634 h 24374"/>
                <a:gd name="T2" fmla="*/ 4657 w 9314"/>
                <a:gd name="T3" fmla="*/ 0 h 24374"/>
                <a:gd name="T4" fmla="*/ 0 w 9314"/>
                <a:gd name="T5" fmla="*/ 4634 h 24374"/>
                <a:gd name="T6" fmla="*/ 0 w 9314"/>
                <a:gd name="T7" fmla="*/ 19739 h 24374"/>
                <a:gd name="T8" fmla="*/ 4657 w 9314"/>
                <a:gd name="T9" fmla="*/ 24374 h 24374"/>
                <a:gd name="T10" fmla="*/ 9314 w 9314"/>
                <a:gd name="T11" fmla="*/ 19739 h 24374"/>
                <a:gd name="T12" fmla="*/ 9314 w 9314"/>
                <a:gd name="T13" fmla="*/ 4634 h 24374"/>
              </a:gdLst>
              <a:ahLst/>
              <a:cxnLst>
                <a:cxn ang="0">
                  <a:pos x="T0" y="T1"/>
                </a:cxn>
                <a:cxn ang="0">
                  <a:pos x="T2" y="T3"/>
                </a:cxn>
                <a:cxn ang="0">
                  <a:pos x="T4" y="T5"/>
                </a:cxn>
                <a:cxn ang="0">
                  <a:pos x="T6" y="T7"/>
                </a:cxn>
                <a:cxn ang="0">
                  <a:pos x="T8" y="T9"/>
                </a:cxn>
                <a:cxn ang="0">
                  <a:pos x="T10" y="T11"/>
                </a:cxn>
                <a:cxn ang="0">
                  <a:pos x="T12" y="T13"/>
                </a:cxn>
              </a:cxnLst>
              <a:rect l="0" t="0" r="r" b="b"/>
              <a:pathLst>
                <a:path w="9314" h="24374">
                  <a:moveTo>
                    <a:pt x="9314" y="4634"/>
                  </a:moveTo>
                  <a:cubicBezTo>
                    <a:pt x="9314" y="2075"/>
                    <a:pt x="7229" y="0"/>
                    <a:pt x="4657" y="0"/>
                  </a:cubicBezTo>
                  <a:cubicBezTo>
                    <a:pt x="2085" y="0"/>
                    <a:pt x="0" y="2075"/>
                    <a:pt x="0" y="4634"/>
                  </a:cubicBezTo>
                  <a:lnTo>
                    <a:pt x="0" y="19739"/>
                  </a:lnTo>
                  <a:cubicBezTo>
                    <a:pt x="0" y="22299"/>
                    <a:pt x="2085" y="24374"/>
                    <a:pt x="4657" y="24374"/>
                  </a:cubicBezTo>
                  <a:cubicBezTo>
                    <a:pt x="7229" y="24374"/>
                    <a:pt x="9314" y="22299"/>
                    <a:pt x="9314" y="19739"/>
                  </a:cubicBezTo>
                  <a:lnTo>
                    <a:pt x="9314" y="4634"/>
                  </a:lnTo>
                  <a:close/>
                </a:path>
              </a:pathLst>
            </a:custGeom>
            <a:solidFill>
              <a:srgbClr val="FFC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8"/>
            </a:p>
          </p:txBody>
        </p:sp>
        <p:sp>
          <p:nvSpPr>
            <p:cNvPr id="11" name="Oval 7">
              <a:extLst>
                <a:ext uri="{FF2B5EF4-FFF2-40B4-BE49-F238E27FC236}">
                  <a16:creationId xmlns:a16="http://schemas.microsoft.com/office/drawing/2014/main" id="{D31F6D7E-AA89-4E34-870F-A404E56435AE}"/>
                </a:ext>
              </a:extLst>
            </p:cNvPr>
            <p:cNvSpPr>
              <a:spLocks noChangeArrowheads="1"/>
            </p:cNvSpPr>
            <p:nvPr userDrawn="1"/>
          </p:nvSpPr>
          <p:spPr bwMode="auto">
            <a:xfrm>
              <a:off x="3074608" y="5065504"/>
              <a:ext cx="103506" cy="10249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8"/>
            </a:p>
          </p:txBody>
        </p:sp>
        <p:sp>
          <p:nvSpPr>
            <p:cNvPr id="14" name="Oval 8">
              <a:extLst>
                <a:ext uri="{FF2B5EF4-FFF2-40B4-BE49-F238E27FC236}">
                  <a16:creationId xmlns:a16="http://schemas.microsoft.com/office/drawing/2014/main" id="{F4DC9D5D-D0BB-478C-8958-677F4B4C6C3A}"/>
                </a:ext>
              </a:extLst>
            </p:cNvPr>
            <p:cNvSpPr>
              <a:spLocks noChangeArrowheads="1"/>
            </p:cNvSpPr>
            <p:nvPr userDrawn="1"/>
          </p:nvSpPr>
          <p:spPr bwMode="auto">
            <a:xfrm>
              <a:off x="3074608" y="4752957"/>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8"/>
            </a:p>
          </p:txBody>
        </p:sp>
        <p:sp>
          <p:nvSpPr>
            <p:cNvPr id="15" name="Oval 9">
              <a:extLst>
                <a:ext uri="{FF2B5EF4-FFF2-40B4-BE49-F238E27FC236}">
                  <a16:creationId xmlns:a16="http://schemas.microsoft.com/office/drawing/2014/main" id="{4F0CB64C-8700-489E-B59D-2F3A8F3D2118}"/>
                </a:ext>
              </a:extLst>
            </p:cNvPr>
            <p:cNvSpPr>
              <a:spLocks noChangeArrowheads="1"/>
            </p:cNvSpPr>
            <p:nvPr userDrawn="1"/>
          </p:nvSpPr>
          <p:spPr bwMode="auto">
            <a:xfrm>
              <a:off x="3074608" y="4441426"/>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8"/>
            </a:p>
          </p:txBody>
        </p:sp>
        <p:sp>
          <p:nvSpPr>
            <p:cNvPr id="16" name="Oval 10">
              <a:extLst>
                <a:ext uri="{FF2B5EF4-FFF2-40B4-BE49-F238E27FC236}">
                  <a16:creationId xmlns:a16="http://schemas.microsoft.com/office/drawing/2014/main" id="{EC17E9B9-CE55-45B0-A22E-D08B8A7609EB}"/>
                </a:ext>
              </a:extLst>
            </p:cNvPr>
            <p:cNvSpPr>
              <a:spLocks noChangeArrowheads="1"/>
            </p:cNvSpPr>
            <p:nvPr userDrawn="1"/>
          </p:nvSpPr>
          <p:spPr bwMode="auto">
            <a:xfrm>
              <a:off x="3371933" y="5065504"/>
              <a:ext cx="103506" cy="10249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8"/>
            </a:p>
          </p:txBody>
        </p:sp>
        <p:sp>
          <p:nvSpPr>
            <p:cNvPr id="17" name="Oval 11">
              <a:extLst>
                <a:ext uri="{FF2B5EF4-FFF2-40B4-BE49-F238E27FC236}">
                  <a16:creationId xmlns:a16="http://schemas.microsoft.com/office/drawing/2014/main" id="{DCB2B620-E4C8-4B6A-80C5-2DB448222BA6}"/>
                </a:ext>
              </a:extLst>
            </p:cNvPr>
            <p:cNvSpPr>
              <a:spLocks noChangeArrowheads="1"/>
            </p:cNvSpPr>
            <p:nvPr userDrawn="1"/>
          </p:nvSpPr>
          <p:spPr bwMode="auto">
            <a:xfrm>
              <a:off x="3371933" y="4752957"/>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8"/>
            </a:p>
          </p:txBody>
        </p:sp>
        <p:sp>
          <p:nvSpPr>
            <p:cNvPr id="18" name="Oval 12">
              <a:extLst>
                <a:ext uri="{FF2B5EF4-FFF2-40B4-BE49-F238E27FC236}">
                  <a16:creationId xmlns:a16="http://schemas.microsoft.com/office/drawing/2014/main" id="{1F80C5BD-2275-4880-9B72-614AB99D7524}"/>
                </a:ext>
              </a:extLst>
            </p:cNvPr>
            <p:cNvSpPr>
              <a:spLocks noChangeArrowheads="1"/>
            </p:cNvSpPr>
            <p:nvPr userDrawn="1"/>
          </p:nvSpPr>
          <p:spPr bwMode="auto">
            <a:xfrm>
              <a:off x="3371933" y="4441426"/>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8"/>
            </a:p>
          </p:txBody>
        </p:sp>
        <p:sp>
          <p:nvSpPr>
            <p:cNvPr id="19" name="Oval 13">
              <a:extLst>
                <a:ext uri="{FF2B5EF4-FFF2-40B4-BE49-F238E27FC236}">
                  <a16:creationId xmlns:a16="http://schemas.microsoft.com/office/drawing/2014/main" id="{37A5EEC2-4E02-41B6-A164-B3243B6BAD7D}"/>
                </a:ext>
              </a:extLst>
            </p:cNvPr>
            <p:cNvSpPr>
              <a:spLocks noChangeArrowheads="1"/>
            </p:cNvSpPr>
            <p:nvPr userDrawn="1"/>
          </p:nvSpPr>
          <p:spPr bwMode="auto">
            <a:xfrm>
              <a:off x="3670272" y="5065504"/>
              <a:ext cx="103506" cy="10249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8"/>
            </a:p>
          </p:txBody>
        </p:sp>
        <p:sp>
          <p:nvSpPr>
            <p:cNvPr id="20" name="Oval 14">
              <a:extLst>
                <a:ext uri="{FF2B5EF4-FFF2-40B4-BE49-F238E27FC236}">
                  <a16:creationId xmlns:a16="http://schemas.microsoft.com/office/drawing/2014/main" id="{91FE98D6-A906-4334-8155-0377FE92E976}"/>
                </a:ext>
              </a:extLst>
            </p:cNvPr>
            <p:cNvSpPr>
              <a:spLocks noChangeArrowheads="1"/>
            </p:cNvSpPr>
            <p:nvPr userDrawn="1"/>
          </p:nvSpPr>
          <p:spPr bwMode="auto">
            <a:xfrm>
              <a:off x="3670272" y="4752957"/>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8"/>
            </a:p>
          </p:txBody>
        </p:sp>
        <p:sp>
          <p:nvSpPr>
            <p:cNvPr id="21" name="Oval 15">
              <a:extLst>
                <a:ext uri="{FF2B5EF4-FFF2-40B4-BE49-F238E27FC236}">
                  <a16:creationId xmlns:a16="http://schemas.microsoft.com/office/drawing/2014/main" id="{7E1F4D48-3948-4630-ABE3-5B5637773F68}"/>
                </a:ext>
              </a:extLst>
            </p:cNvPr>
            <p:cNvSpPr>
              <a:spLocks noChangeArrowheads="1"/>
            </p:cNvSpPr>
            <p:nvPr userDrawn="1"/>
          </p:nvSpPr>
          <p:spPr bwMode="auto">
            <a:xfrm>
              <a:off x="3670272" y="4441426"/>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8"/>
            </a:p>
          </p:txBody>
        </p:sp>
        <p:sp>
          <p:nvSpPr>
            <p:cNvPr id="22" name="Oval 16">
              <a:extLst>
                <a:ext uri="{FF2B5EF4-FFF2-40B4-BE49-F238E27FC236}">
                  <a16:creationId xmlns:a16="http://schemas.microsoft.com/office/drawing/2014/main" id="{8F3FFCB2-722E-42E2-85B0-4A02998E238A}"/>
                </a:ext>
              </a:extLst>
            </p:cNvPr>
            <p:cNvSpPr>
              <a:spLocks noChangeArrowheads="1"/>
            </p:cNvSpPr>
            <p:nvPr userDrawn="1"/>
          </p:nvSpPr>
          <p:spPr bwMode="auto">
            <a:xfrm>
              <a:off x="3074608" y="2299267"/>
              <a:ext cx="103506" cy="10249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8"/>
            </a:p>
          </p:txBody>
        </p:sp>
        <p:sp>
          <p:nvSpPr>
            <p:cNvPr id="23" name="Oval 17">
              <a:extLst>
                <a:ext uri="{FF2B5EF4-FFF2-40B4-BE49-F238E27FC236}">
                  <a16:creationId xmlns:a16="http://schemas.microsoft.com/office/drawing/2014/main" id="{5B43CFB6-1FAD-4941-9192-6E41A57843F3}"/>
                </a:ext>
              </a:extLst>
            </p:cNvPr>
            <p:cNvSpPr>
              <a:spLocks noChangeArrowheads="1"/>
            </p:cNvSpPr>
            <p:nvPr userDrawn="1"/>
          </p:nvSpPr>
          <p:spPr bwMode="auto">
            <a:xfrm>
              <a:off x="3074608" y="1986721"/>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8"/>
            </a:p>
          </p:txBody>
        </p:sp>
        <p:sp>
          <p:nvSpPr>
            <p:cNvPr id="24" name="Oval 18">
              <a:extLst>
                <a:ext uri="{FF2B5EF4-FFF2-40B4-BE49-F238E27FC236}">
                  <a16:creationId xmlns:a16="http://schemas.microsoft.com/office/drawing/2014/main" id="{34BC8FFB-21BE-4BAA-A848-F39FCFA478C0}"/>
                </a:ext>
              </a:extLst>
            </p:cNvPr>
            <p:cNvSpPr>
              <a:spLocks noChangeArrowheads="1"/>
            </p:cNvSpPr>
            <p:nvPr userDrawn="1"/>
          </p:nvSpPr>
          <p:spPr bwMode="auto">
            <a:xfrm>
              <a:off x="3074608" y="1675190"/>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8"/>
            </a:p>
          </p:txBody>
        </p:sp>
        <p:sp>
          <p:nvSpPr>
            <p:cNvPr id="25" name="Oval 19">
              <a:extLst>
                <a:ext uri="{FF2B5EF4-FFF2-40B4-BE49-F238E27FC236}">
                  <a16:creationId xmlns:a16="http://schemas.microsoft.com/office/drawing/2014/main" id="{CF7ABB5A-11EB-42AE-B0BE-8F4FAFB8B928}"/>
                </a:ext>
              </a:extLst>
            </p:cNvPr>
            <p:cNvSpPr>
              <a:spLocks noChangeArrowheads="1"/>
            </p:cNvSpPr>
            <p:nvPr userDrawn="1"/>
          </p:nvSpPr>
          <p:spPr bwMode="auto">
            <a:xfrm>
              <a:off x="3371933" y="2299267"/>
              <a:ext cx="103506" cy="10249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8"/>
            </a:p>
          </p:txBody>
        </p:sp>
        <p:sp>
          <p:nvSpPr>
            <p:cNvPr id="26" name="Oval 20">
              <a:extLst>
                <a:ext uri="{FF2B5EF4-FFF2-40B4-BE49-F238E27FC236}">
                  <a16:creationId xmlns:a16="http://schemas.microsoft.com/office/drawing/2014/main" id="{393689CA-569B-4788-8B53-ACF74C9A5594}"/>
                </a:ext>
              </a:extLst>
            </p:cNvPr>
            <p:cNvSpPr>
              <a:spLocks noChangeArrowheads="1"/>
            </p:cNvSpPr>
            <p:nvPr userDrawn="1"/>
          </p:nvSpPr>
          <p:spPr bwMode="auto">
            <a:xfrm>
              <a:off x="3371933" y="1986721"/>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8"/>
            </a:p>
          </p:txBody>
        </p:sp>
        <p:sp>
          <p:nvSpPr>
            <p:cNvPr id="27" name="Oval 21">
              <a:extLst>
                <a:ext uri="{FF2B5EF4-FFF2-40B4-BE49-F238E27FC236}">
                  <a16:creationId xmlns:a16="http://schemas.microsoft.com/office/drawing/2014/main" id="{38A5FD75-7244-4472-A01C-D98CD452A831}"/>
                </a:ext>
              </a:extLst>
            </p:cNvPr>
            <p:cNvSpPr>
              <a:spLocks noChangeArrowheads="1"/>
            </p:cNvSpPr>
            <p:nvPr userDrawn="1"/>
          </p:nvSpPr>
          <p:spPr bwMode="auto">
            <a:xfrm>
              <a:off x="3371933" y="1675190"/>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8"/>
            </a:p>
          </p:txBody>
        </p:sp>
        <p:sp>
          <p:nvSpPr>
            <p:cNvPr id="28" name="Oval 22">
              <a:extLst>
                <a:ext uri="{FF2B5EF4-FFF2-40B4-BE49-F238E27FC236}">
                  <a16:creationId xmlns:a16="http://schemas.microsoft.com/office/drawing/2014/main" id="{63E01732-7053-46F6-9894-62C1E7E017C6}"/>
                </a:ext>
              </a:extLst>
            </p:cNvPr>
            <p:cNvSpPr>
              <a:spLocks noChangeArrowheads="1"/>
            </p:cNvSpPr>
            <p:nvPr userDrawn="1"/>
          </p:nvSpPr>
          <p:spPr bwMode="auto">
            <a:xfrm>
              <a:off x="3670272" y="2299267"/>
              <a:ext cx="103506" cy="10249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8"/>
            </a:p>
          </p:txBody>
        </p:sp>
        <p:sp>
          <p:nvSpPr>
            <p:cNvPr id="29" name="Oval 23">
              <a:extLst>
                <a:ext uri="{FF2B5EF4-FFF2-40B4-BE49-F238E27FC236}">
                  <a16:creationId xmlns:a16="http://schemas.microsoft.com/office/drawing/2014/main" id="{5723EEAC-5F42-4CCE-BA2A-E1649AA1CDD5}"/>
                </a:ext>
              </a:extLst>
            </p:cNvPr>
            <p:cNvSpPr>
              <a:spLocks noChangeArrowheads="1"/>
            </p:cNvSpPr>
            <p:nvPr userDrawn="1"/>
          </p:nvSpPr>
          <p:spPr bwMode="auto">
            <a:xfrm>
              <a:off x="3670272" y="1986721"/>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8"/>
            </a:p>
          </p:txBody>
        </p:sp>
        <p:sp>
          <p:nvSpPr>
            <p:cNvPr id="30" name="Oval 24">
              <a:extLst>
                <a:ext uri="{FF2B5EF4-FFF2-40B4-BE49-F238E27FC236}">
                  <a16:creationId xmlns:a16="http://schemas.microsoft.com/office/drawing/2014/main" id="{A9B2F3BE-754E-4EBD-BE88-12728885EEE0}"/>
                </a:ext>
              </a:extLst>
            </p:cNvPr>
            <p:cNvSpPr>
              <a:spLocks noChangeArrowheads="1"/>
            </p:cNvSpPr>
            <p:nvPr userDrawn="1"/>
          </p:nvSpPr>
          <p:spPr bwMode="auto">
            <a:xfrm>
              <a:off x="3670272" y="1675190"/>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8"/>
            </a:p>
          </p:txBody>
        </p:sp>
        <p:sp>
          <p:nvSpPr>
            <p:cNvPr id="31" name="Oval 25">
              <a:extLst>
                <a:ext uri="{FF2B5EF4-FFF2-40B4-BE49-F238E27FC236}">
                  <a16:creationId xmlns:a16="http://schemas.microsoft.com/office/drawing/2014/main" id="{7238AE11-B370-4E53-9152-1E914E2246B2}"/>
                </a:ext>
              </a:extLst>
            </p:cNvPr>
            <p:cNvSpPr>
              <a:spLocks noChangeArrowheads="1"/>
            </p:cNvSpPr>
            <p:nvPr userDrawn="1"/>
          </p:nvSpPr>
          <p:spPr bwMode="auto">
            <a:xfrm>
              <a:off x="1668151" y="307251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8"/>
            </a:p>
          </p:txBody>
        </p:sp>
        <p:sp>
          <p:nvSpPr>
            <p:cNvPr id="32" name="Oval 26">
              <a:extLst>
                <a:ext uri="{FF2B5EF4-FFF2-40B4-BE49-F238E27FC236}">
                  <a16:creationId xmlns:a16="http://schemas.microsoft.com/office/drawing/2014/main" id="{72464969-CC62-4C04-998E-9228BA1CECD4}"/>
                </a:ext>
              </a:extLst>
            </p:cNvPr>
            <p:cNvSpPr>
              <a:spLocks noChangeArrowheads="1"/>
            </p:cNvSpPr>
            <p:nvPr userDrawn="1"/>
          </p:nvSpPr>
          <p:spPr bwMode="auto">
            <a:xfrm>
              <a:off x="1980697" y="307251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8"/>
            </a:p>
          </p:txBody>
        </p:sp>
        <p:sp>
          <p:nvSpPr>
            <p:cNvPr id="33" name="Oval 27">
              <a:extLst>
                <a:ext uri="{FF2B5EF4-FFF2-40B4-BE49-F238E27FC236}">
                  <a16:creationId xmlns:a16="http://schemas.microsoft.com/office/drawing/2014/main" id="{32198E22-5DFE-4C1C-BB75-F2C916960308}"/>
                </a:ext>
              </a:extLst>
            </p:cNvPr>
            <p:cNvSpPr>
              <a:spLocks noChangeArrowheads="1"/>
            </p:cNvSpPr>
            <p:nvPr userDrawn="1"/>
          </p:nvSpPr>
          <p:spPr bwMode="auto">
            <a:xfrm>
              <a:off x="2294258" y="307251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8"/>
            </a:p>
          </p:txBody>
        </p:sp>
        <p:sp>
          <p:nvSpPr>
            <p:cNvPr id="34" name="Oval 28">
              <a:extLst>
                <a:ext uri="{FF2B5EF4-FFF2-40B4-BE49-F238E27FC236}">
                  <a16:creationId xmlns:a16="http://schemas.microsoft.com/office/drawing/2014/main" id="{F818C060-4737-48A5-AE3A-54C4F5509BC7}"/>
                </a:ext>
              </a:extLst>
            </p:cNvPr>
            <p:cNvSpPr>
              <a:spLocks noChangeArrowheads="1"/>
            </p:cNvSpPr>
            <p:nvPr userDrawn="1"/>
          </p:nvSpPr>
          <p:spPr bwMode="auto">
            <a:xfrm>
              <a:off x="1668151" y="336882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8"/>
            </a:p>
          </p:txBody>
        </p:sp>
        <p:sp>
          <p:nvSpPr>
            <p:cNvPr id="35" name="Oval 29">
              <a:extLst>
                <a:ext uri="{FF2B5EF4-FFF2-40B4-BE49-F238E27FC236}">
                  <a16:creationId xmlns:a16="http://schemas.microsoft.com/office/drawing/2014/main" id="{E72B202D-7567-436D-A82B-452A3815FB0D}"/>
                </a:ext>
              </a:extLst>
            </p:cNvPr>
            <p:cNvSpPr>
              <a:spLocks noChangeArrowheads="1"/>
            </p:cNvSpPr>
            <p:nvPr userDrawn="1"/>
          </p:nvSpPr>
          <p:spPr bwMode="auto">
            <a:xfrm>
              <a:off x="1980697" y="336882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8"/>
            </a:p>
          </p:txBody>
        </p:sp>
        <p:sp>
          <p:nvSpPr>
            <p:cNvPr id="36" name="Oval 30">
              <a:extLst>
                <a:ext uri="{FF2B5EF4-FFF2-40B4-BE49-F238E27FC236}">
                  <a16:creationId xmlns:a16="http://schemas.microsoft.com/office/drawing/2014/main" id="{2F9FA010-90F3-4970-B01A-61348EBB309B}"/>
                </a:ext>
              </a:extLst>
            </p:cNvPr>
            <p:cNvSpPr>
              <a:spLocks noChangeArrowheads="1"/>
            </p:cNvSpPr>
            <p:nvPr userDrawn="1"/>
          </p:nvSpPr>
          <p:spPr bwMode="auto">
            <a:xfrm>
              <a:off x="2294258" y="336882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8"/>
            </a:p>
          </p:txBody>
        </p:sp>
        <p:sp>
          <p:nvSpPr>
            <p:cNvPr id="37" name="Oval 31">
              <a:extLst>
                <a:ext uri="{FF2B5EF4-FFF2-40B4-BE49-F238E27FC236}">
                  <a16:creationId xmlns:a16="http://schemas.microsoft.com/office/drawing/2014/main" id="{27D4D043-D4BC-4FED-90F7-0BF8A148FEAA}"/>
                </a:ext>
              </a:extLst>
            </p:cNvPr>
            <p:cNvSpPr>
              <a:spLocks noChangeArrowheads="1"/>
            </p:cNvSpPr>
            <p:nvPr userDrawn="1"/>
          </p:nvSpPr>
          <p:spPr bwMode="auto">
            <a:xfrm>
              <a:off x="1668151" y="366513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8"/>
            </a:p>
          </p:txBody>
        </p:sp>
        <p:sp>
          <p:nvSpPr>
            <p:cNvPr id="38" name="Oval 32">
              <a:extLst>
                <a:ext uri="{FF2B5EF4-FFF2-40B4-BE49-F238E27FC236}">
                  <a16:creationId xmlns:a16="http://schemas.microsoft.com/office/drawing/2014/main" id="{C8C0B50A-50F7-43FE-AD15-424DFF04B510}"/>
                </a:ext>
              </a:extLst>
            </p:cNvPr>
            <p:cNvSpPr>
              <a:spLocks noChangeArrowheads="1"/>
            </p:cNvSpPr>
            <p:nvPr userDrawn="1"/>
          </p:nvSpPr>
          <p:spPr bwMode="auto">
            <a:xfrm>
              <a:off x="1980697" y="366513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8"/>
            </a:p>
          </p:txBody>
        </p:sp>
        <p:sp>
          <p:nvSpPr>
            <p:cNvPr id="39" name="Oval 33">
              <a:extLst>
                <a:ext uri="{FF2B5EF4-FFF2-40B4-BE49-F238E27FC236}">
                  <a16:creationId xmlns:a16="http://schemas.microsoft.com/office/drawing/2014/main" id="{E5EBE93C-615D-4653-9E18-7470F9575003}"/>
                </a:ext>
              </a:extLst>
            </p:cNvPr>
            <p:cNvSpPr>
              <a:spLocks noChangeArrowheads="1"/>
            </p:cNvSpPr>
            <p:nvPr userDrawn="1"/>
          </p:nvSpPr>
          <p:spPr bwMode="auto">
            <a:xfrm>
              <a:off x="2294258" y="366513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8"/>
            </a:p>
          </p:txBody>
        </p:sp>
        <p:sp>
          <p:nvSpPr>
            <p:cNvPr id="40" name="Oval 34">
              <a:extLst>
                <a:ext uri="{FF2B5EF4-FFF2-40B4-BE49-F238E27FC236}">
                  <a16:creationId xmlns:a16="http://schemas.microsoft.com/office/drawing/2014/main" id="{0514DED8-8675-42DB-B98C-9E101B3AB1E1}"/>
                </a:ext>
              </a:extLst>
            </p:cNvPr>
            <p:cNvSpPr>
              <a:spLocks noChangeArrowheads="1"/>
            </p:cNvSpPr>
            <p:nvPr userDrawn="1"/>
          </p:nvSpPr>
          <p:spPr bwMode="auto">
            <a:xfrm>
              <a:off x="4446564" y="307251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8"/>
            </a:p>
          </p:txBody>
        </p:sp>
        <p:sp>
          <p:nvSpPr>
            <p:cNvPr id="41" name="Oval 35">
              <a:extLst>
                <a:ext uri="{FF2B5EF4-FFF2-40B4-BE49-F238E27FC236}">
                  <a16:creationId xmlns:a16="http://schemas.microsoft.com/office/drawing/2014/main" id="{A07550E2-601F-4294-B5BE-94CC8B1BEF85}"/>
                </a:ext>
              </a:extLst>
            </p:cNvPr>
            <p:cNvSpPr>
              <a:spLocks noChangeArrowheads="1"/>
            </p:cNvSpPr>
            <p:nvPr userDrawn="1"/>
          </p:nvSpPr>
          <p:spPr bwMode="auto">
            <a:xfrm>
              <a:off x="4760125" y="307251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8"/>
            </a:p>
          </p:txBody>
        </p:sp>
        <p:sp>
          <p:nvSpPr>
            <p:cNvPr id="42" name="Oval 36">
              <a:extLst>
                <a:ext uri="{FF2B5EF4-FFF2-40B4-BE49-F238E27FC236}">
                  <a16:creationId xmlns:a16="http://schemas.microsoft.com/office/drawing/2014/main" id="{161459FC-A7B0-40ED-9D72-D2F67929ADEC}"/>
                </a:ext>
              </a:extLst>
            </p:cNvPr>
            <p:cNvSpPr>
              <a:spLocks noChangeArrowheads="1"/>
            </p:cNvSpPr>
            <p:nvPr userDrawn="1"/>
          </p:nvSpPr>
          <p:spPr bwMode="auto">
            <a:xfrm>
              <a:off x="5073685" y="307251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8"/>
            </a:p>
          </p:txBody>
        </p:sp>
        <p:sp>
          <p:nvSpPr>
            <p:cNvPr id="43" name="Oval 37">
              <a:extLst>
                <a:ext uri="{FF2B5EF4-FFF2-40B4-BE49-F238E27FC236}">
                  <a16:creationId xmlns:a16="http://schemas.microsoft.com/office/drawing/2014/main" id="{1EB3E677-1C82-4835-B43C-A6F2E7E535CE}"/>
                </a:ext>
              </a:extLst>
            </p:cNvPr>
            <p:cNvSpPr>
              <a:spLocks noChangeArrowheads="1"/>
            </p:cNvSpPr>
            <p:nvPr userDrawn="1"/>
          </p:nvSpPr>
          <p:spPr bwMode="auto">
            <a:xfrm>
              <a:off x="4446564" y="336882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8"/>
            </a:p>
          </p:txBody>
        </p:sp>
        <p:sp>
          <p:nvSpPr>
            <p:cNvPr id="44" name="Oval 38">
              <a:extLst>
                <a:ext uri="{FF2B5EF4-FFF2-40B4-BE49-F238E27FC236}">
                  <a16:creationId xmlns:a16="http://schemas.microsoft.com/office/drawing/2014/main" id="{28761788-DA81-4913-8E38-BC5DEC018349}"/>
                </a:ext>
              </a:extLst>
            </p:cNvPr>
            <p:cNvSpPr>
              <a:spLocks noChangeArrowheads="1"/>
            </p:cNvSpPr>
            <p:nvPr userDrawn="1"/>
          </p:nvSpPr>
          <p:spPr bwMode="auto">
            <a:xfrm>
              <a:off x="4760125" y="336882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8"/>
            </a:p>
          </p:txBody>
        </p:sp>
        <p:sp>
          <p:nvSpPr>
            <p:cNvPr id="45" name="Oval 39">
              <a:extLst>
                <a:ext uri="{FF2B5EF4-FFF2-40B4-BE49-F238E27FC236}">
                  <a16:creationId xmlns:a16="http://schemas.microsoft.com/office/drawing/2014/main" id="{C98B3C26-4BC5-42A1-993D-CA47EAA52092}"/>
                </a:ext>
              </a:extLst>
            </p:cNvPr>
            <p:cNvSpPr>
              <a:spLocks noChangeArrowheads="1"/>
            </p:cNvSpPr>
            <p:nvPr userDrawn="1"/>
          </p:nvSpPr>
          <p:spPr bwMode="auto">
            <a:xfrm>
              <a:off x="5073685" y="336882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8"/>
            </a:p>
          </p:txBody>
        </p:sp>
        <p:sp>
          <p:nvSpPr>
            <p:cNvPr id="46" name="Oval 40">
              <a:extLst>
                <a:ext uri="{FF2B5EF4-FFF2-40B4-BE49-F238E27FC236}">
                  <a16:creationId xmlns:a16="http://schemas.microsoft.com/office/drawing/2014/main" id="{3DA645BE-6768-476E-8F64-5203F1F3F96A}"/>
                </a:ext>
              </a:extLst>
            </p:cNvPr>
            <p:cNvSpPr>
              <a:spLocks noChangeArrowheads="1"/>
            </p:cNvSpPr>
            <p:nvPr userDrawn="1"/>
          </p:nvSpPr>
          <p:spPr bwMode="auto">
            <a:xfrm>
              <a:off x="4446564" y="366513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8"/>
            </a:p>
          </p:txBody>
        </p:sp>
        <p:sp>
          <p:nvSpPr>
            <p:cNvPr id="47" name="Oval 41">
              <a:extLst>
                <a:ext uri="{FF2B5EF4-FFF2-40B4-BE49-F238E27FC236}">
                  <a16:creationId xmlns:a16="http://schemas.microsoft.com/office/drawing/2014/main" id="{DB0A17E4-8949-4D7E-A799-AC57C1846AAF}"/>
                </a:ext>
              </a:extLst>
            </p:cNvPr>
            <p:cNvSpPr>
              <a:spLocks noChangeArrowheads="1"/>
            </p:cNvSpPr>
            <p:nvPr userDrawn="1"/>
          </p:nvSpPr>
          <p:spPr bwMode="auto">
            <a:xfrm>
              <a:off x="4760125" y="366513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8"/>
            </a:p>
          </p:txBody>
        </p:sp>
        <p:sp>
          <p:nvSpPr>
            <p:cNvPr id="48" name="Oval 42">
              <a:extLst>
                <a:ext uri="{FF2B5EF4-FFF2-40B4-BE49-F238E27FC236}">
                  <a16:creationId xmlns:a16="http://schemas.microsoft.com/office/drawing/2014/main" id="{906AC13B-636E-4A4B-8AFD-DB79B27CFD4E}"/>
                </a:ext>
              </a:extLst>
            </p:cNvPr>
            <p:cNvSpPr>
              <a:spLocks noChangeArrowheads="1"/>
            </p:cNvSpPr>
            <p:nvPr userDrawn="1"/>
          </p:nvSpPr>
          <p:spPr bwMode="auto">
            <a:xfrm>
              <a:off x="5073685" y="366513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8"/>
            </a:p>
          </p:txBody>
        </p:sp>
      </p:grpSp>
      <p:sp>
        <p:nvSpPr>
          <p:cNvPr id="50" name="Otsikko 1">
            <a:extLst>
              <a:ext uri="{FF2B5EF4-FFF2-40B4-BE49-F238E27FC236}">
                <a16:creationId xmlns:a16="http://schemas.microsoft.com/office/drawing/2014/main" id="{063ACA47-9A81-7DD5-3AAD-8197B7DB02A5}"/>
              </a:ext>
            </a:extLst>
          </p:cNvPr>
          <p:cNvSpPr>
            <a:spLocks noGrp="1"/>
          </p:cNvSpPr>
          <p:nvPr>
            <p:ph type="ctrTitle"/>
          </p:nvPr>
        </p:nvSpPr>
        <p:spPr>
          <a:xfrm>
            <a:off x="6094414" y="1437182"/>
            <a:ext cx="5354587" cy="2468071"/>
          </a:xfrm>
        </p:spPr>
        <p:txBody>
          <a:bodyPr anchor="t" anchorCtr="0">
            <a:normAutofit/>
          </a:bodyPr>
          <a:lstStyle>
            <a:lvl1pPr algn="ctr">
              <a:defRPr sz="3998" spc="-50" baseline="0"/>
            </a:lvl1pPr>
          </a:lstStyle>
          <a:p>
            <a:r>
              <a:rPr lang="fi-FI"/>
              <a:t>Muokkaa ots. perustyyl. napsautt.</a:t>
            </a:r>
          </a:p>
        </p:txBody>
      </p:sp>
      <p:sp>
        <p:nvSpPr>
          <p:cNvPr id="51" name="Alaotsikko 2">
            <a:extLst>
              <a:ext uri="{FF2B5EF4-FFF2-40B4-BE49-F238E27FC236}">
                <a16:creationId xmlns:a16="http://schemas.microsoft.com/office/drawing/2014/main" id="{0637FCA9-9290-6FFC-E4BD-521251B175D8}"/>
              </a:ext>
            </a:extLst>
          </p:cNvPr>
          <p:cNvSpPr>
            <a:spLocks noGrp="1"/>
          </p:cNvSpPr>
          <p:nvPr>
            <p:ph type="subTitle" idx="1"/>
          </p:nvPr>
        </p:nvSpPr>
        <p:spPr>
          <a:xfrm>
            <a:off x="6094414" y="4329876"/>
            <a:ext cx="5354587" cy="1217735"/>
          </a:xfrm>
        </p:spPr>
        <p:txBody>
          <a:bodyPr/>
          <a:lstStyle>
            <a:lvl1pPr marL="0" indent="0" algn="ctr">
              <a:buNone/>
              <a:defRPr sz="2198" spc="-20" baseline="0"/>
            </a:lvl1pPr>
            <a:lvl2pPr marL="456926" indent="0" algn="ctr">
              <a:buNone/>
              <a:defRPr sz="1998"/>
            </a:lvl2pPr>
            <a:lvl3pPr marL="913852" indent="0" algn="ctr">
              <a:buNone/>
              <a:defRPr sz="1798"/>
            </a:lvl3pPr>
            <a:lvl4pPr marL="1370778" indent="0" algn="ctr">
              <a:buNone/>
              <a:defRPr sz="1600"/>
            </a:lvl4pPr>
            <a:lvl5pPr marL="1827703" indent="0" algn="ctr">
              <a:buNone/>
              <a:defRPr sz="1600"/>
            </a:lvl5pPr>
            <a:lvl6pPr marL="2284628" indent="0" algn="ctr">
              <a:buNone/>
              <a:defRPr sz="1600"/>
            </a:lvl6pPr>
            <a:lvl7pPr marL="2741554" indent="0" algn="ctr">
              <a:buNone/>
              <a:defRPr sz="1600"/>
            </a:lvl7pPr>
            <a:lvl8pPr marL="3198480" indent="0" algn="ctr">
              <a:buNone/>
              <a:defRPr sz="1600"/>
            </a:lvl8pPr>
            <a:lvl9pPr marL="3655406" indent="0" algn="ctr">
              <a:buNone/>
              <a:defRPr sz="1600"/>
            </a:lvl9pPr>
          </a:lstStyle>
          <a:p>
            <a:r>
              <a:rPr lang="fi-FI"/>
              <a:t>Muokkaa alaotsikon perustyyliä napsautt.</a:t>
            </a:r>
          </a:p>
        </p:txBody>
      </p:sp>
    </p:spTree>
    <p:extLst>
      <p:ext uri="{BB962C8B-B14F-4D97-AF65-F5344CB8AC3E}">
        <p14:creationId xmlns:p14="http://schemas.microsoft.com/office/powerpoint/2010/main" val="2556492703"/>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Otsikkodia 6">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8E43FE4-FB6C-45D5-BED5-AFA0DAE404E4}"/>
              </a:ext>
            </a:extLst>
          </p:cNvPr>
          <p:cNvSpPr>
            <a:spLocks noGrp="1"/>
          </p:cNvSpPr>
          <p:nvPr>
            <p:ph type="sldNum" sz="quarter" idx="12"/>
          </p:nvPr>
        </p:nvSpPr>
        <p:spPr/>
        <p:txBody>
          <a:bodyPr/>
          <a:lstStyle/>
          <a:p>
            <a:fld id="{CCD26548-A701-4132-A0A2-A9B09A70FF4B}" type="slidenum">
              <a:rPr lang="fi-FI" smtClean="0"/>
              <a:t>‹#›</a:t>
            </a:fld>
            <a:endParaRPr lang="fi-FI"/>
          </a:p>
        </p:txBody>
      </p:sp>
      <p:grpSp>
        <p:nvGrpSpPr>
          <p:cNvPr id="4" name="Ryhmä 3">
            <a:extLst>
              <a:ext uri="{FF2B5EF4-FFF2-40B4-BE49-F238E27FC236}">
                <a16:creationId xmlns:a16="http://schemas.microsoft.com/office/drawing/2014/main" id="{B83DBC39-583D-7E72-7B71-5DAB5EE93654}"/>
              </a:ext>
              <a:ext uri="{C183D7F6-B498-43B3-948B-1728B52AA6E4}">
                <adec:decorative xmlns:adec="http://schemas.microsoft.com/office/drawing/2017/decorative" val="1"/>
              </a:ext>
            </a:extLst>
          </p:cNvPr>
          <p:cNvGrpSpPr/>
          <p:nvPr userDrawn="1"/>
        </p:nvGrpSpPr>
        <p:grpSpPr>
          <a:xfrm>
            <a:off x="1307761" y="1295400"/>
            <a:ext cx="4275611" cy="4270375"/>
            <a:chOff x="1308100" y="1295400"/>
            <a:chExt cx="4276725" cy="4270375"/>
          </a:xfrm>
        </p:grpSpPr>
        <p:sp>
          <p:nvSpPr>
            <p:cNvPr id="9" name="Freeform 5">
              <a:extLst>
                <a:ext uri="{FF2B5EF4-FFF2-40B4-BE49-F238E27FC236}">
                  <a16:creationId xmlns:a16="http://schemas.microsoft.com/office/drawing/2014/main" id="{9D3AF8F1-F2D1-4A85-9C57-9A5A7967E22D}"/>
                </a:ext>
              </a:extLst>
            </p:cNvPr>
            <p:cNvSpPr>
              <a:spLocks/>
            </p:cNvSpPr>
            <p:nvPr userDrawn="1"/>
          </p:nvSpPr>
          <p:spPr bwMode="auto">
            <a:xfrm>
              <a:off x="3552825" y="3430588"/>
              <a:ext cx="2025650" cy="1239838"/>
            </a:xfrm>
            <a:custGeom>
              <a:avLst/>
              <a:gdLst>
                <a:gd name="T0" fmla="*/ 0 w 11337"/>
                <a:gd name="T1" fmla="*/ 0 h 6934"/>
                <a:gd name="T2" fmla="*/ 5736 w 11337"/>
                <a:gd name="T3" fmla="*/ 5724 h 6934"/>
                <a:gd name="T4" fmla="*/ 10125 w 11337"/>
                <a:gd name="T5" fmla="*/ 5724 h 6934"/>
                <a:gd name="T6" fmla="*/ 10125 w 11337"/>
                <a:gd name="T7" fmla="*/ 1344 h 6934"/>
                <a:gd name="T8" fmla="*/ 10125 w 11337"/>
                <a:gd name="T9" fmla="*/ 1344 h 6934"/>
                <a:gd name="T10" fmla="*/ 8778 w 11337"/>
                <a:gd name="T11" fmla="*/ 0 h 6934"/>
                <a:gd name="T12" fmla="*/ 0 w 11337"/>
                <a:gd name="T13" fmla="*/ 0 h 6934"/>
              </a:gdLst>
              <a:ahLst/>
              <a:cxnLst>
                <a:cxn ang="0">
                  <a:pos x="T0" y="T1"/>
                </a:cxn>
                <a:cxn ang="0">
                  <a:pos x="T2" y="T3"/>
                </a:cxn>
                <a:cxn ang="0">
                  <a:pos x="T4" y="T5"/>
                </a:cxn>
                <a:cxn ang="0">
                  <a:pos x="T6" y="T7"/>
                </a:cxn>
                <a:cxn ang="0">
                  <a:pos x="T8" y="T9"/>
                </a:cxn>
                <a:cxn ang="0">
                  <a:pos x="T10" y="T11"/>
                </a:cxn>
                <a:cxn ang="0">
                  <a:pos x="T12" y="T13"/>
                </a:cxn>
              </a:cxnLst>
              <a:rect l="0" t="0" r="r" b="b"/>
              <a:pathLst>
                <a:path w="11337" h="6934">
                  <a:moveTo>
                    <a:pt x="0" y="0"/>
                  </a:moveTo>
                  <a:lnTo>
                    <a:pt x="5736" y="5724"/>
                  </a:lnTo>
                  <a:cubicBezTo>
                    <a:pt x="6948" y="6934"/>
                    <a:pt x="8913" y="6934"/>
                    <a:pt x="10125" y="5724"/>
                  </a:cubicBezTo>
                  <a:cubicBezTo>
                    <a:pt x="11337" y="4515"/>
                    <a:pt x="11337" y="2553"/>
                    <a:pt x="10125" y="1344"/>
                  </a:cubicBezTo>
                  <a:cubicBezTo>
                    <a:pt x="10125" y="1344"/>
                    <a:pt x="10125" y="1344"/>
                    <a:pt x="10125" y="1344"/>
                  </a:cubicBezTo>
                  <a:lnTo>
                    <a:pt x="8778" y="0"/>
                  </a:lnTo>
                  <a:lnTo>
                    <a:pt x="0" y="0"/>
                  </a:lnTo>
                  <a:close/>
                </a:path>
              </a:pathLst>
            </a:custGeom>
            <a:solidFill>
              <a:srgbClr val="3131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8"/>
            </a:p>
          </p:txBody>
        </p:sp>
        <p:sp>
          <p:nvSpPr>
            <p:cNvPr id="10" name="Freeform 6">
              <a:extLst>
                <a:ext uri="{FF2B5EF4-FFF2-40B4-BE49-F238E27FC236}">
                  <a16:creationId xmlns:a16="http://schemas.microsoft.com/office/drawing/2014/main" id="{D9E6C694-8F27-4D1E-8789-223F422B70AA}"/>
                </a:ext>
              </a:extLst>
            </p:cNvPr>
            <p:cNvSpPr>
              <a:spLocks/>
            </p:cNvSpPr>
            <p:nvPr userDrawn="1"/>
          </p:nvSpPr>
          <p:spPr bwMode="auto">
            <a:xfrm>
              <a:off x="3552825" y="2184400"/>
              <a:ext cx="2032000" cy="1246188"/>
            </a:xfrm>
            <a:custGeom>
              <a:avLst/>
              <a:gdLst>
                <a:gd name="T0" fmla="*/ 8777 w 11371"/>
                <a:gd name="T1" fmla="*/ 6969 h 6969"/>
                <a:gd name="T2" fmla="*/ 10159 w 11371"/>
                <a:gd name="T3" fmla="*/ 5590 h 6969"/>
                <a:gd name="T4" fmla="*/ 10159 w 11371"/>
                <a:gd name="T5" fmla="*/ 1209 h 6969"/>
                <a:gd name="T6" fmla="*/ 5770 w 11371"/>
                <a:gd name="T7" fmla="*/ 1209 h 6969"/>
                <a:gd name="T8" fmla="*/ 0 w 11371"/>
                <a:gd name="T9" fmla="*/ 6969 h 6969"/>
                <a:gd name="T10" fmla="*/ 8777 w 11371"/>
                <a:gd name="T11" fmla="*/ 6969 h 6969"/>
              </a:gdLst>
              <a:ahLst/>
              <a:cxnLst>
                <a:cxn ang="0">
                  <a:pos x="T0" y="T1"/>
                </a:cxn>
                <a:cxn ang="0">
                  <a:pos x="T2" y="T3"/>
                </a:cxn>
                <a:cxn ang="0">
                  <a:pos x="T4" y="T5"/>
                </a:cxn>
                <a:cxn ang="0">
                  <a:pos x="T6" y="T7"/>
                </a:cxn>
                <a:cxn ang="0">
                  <a:pos x="T8" y="T9"/>
                </a:cxn>
                <a:cxn ang="0">
                  <a:pos x="T10" y="T11"/>
                </a:cxn>
              </a:cxnLst>
              <a:rect l="0" t="0" r="r" b="b"/>
              <a:pathLst>
                <a:path w="11371" h="6969">
                  <a:moveTo>
                    <a:pt x="8777" y="6969"/>
                  </a:moveTo>
                  <a:lnTo>
                    <a:pt x="10159" y="5590"/>
                  </a:lnTo>
                  <a:cubicBezTo>
                    <a:pt x="11371" y="4380"/>
                    <a:pt x="11371" y="2419"/>
                    <a:pt x="10159" y="1209"/>
                  </a:cubicBezTo>
                  <a:cubicBezTo>
                    <a:pt x="8947" y="0"/>
                    <a:pt x="6982" y="0"/>
                    <a:pt x="5770" y="1209"/>
                  </a:cubicBezTo>
                  <a:cubicBezTo>
                    <a:pt x="5770" y="1209"/>
                    <a:pt x="0" y="6969"/>
                    <a:pt x="0" y="6969"/>
                  </a:cubicBezTo>
                  <a:lnTo>
                    <a:pt x="8777" y="6969"/>
                  </a:lnTo>
                  <a:close/>
                </a:path>
              </a:pathLst>
            </a:custGeom>
            <a:solidFill>
              <a:srgbClr val="FFC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8"/>
            </a:p>
          </p:txBody>
        </p:sp>
        <p:sp>
          <p:nvSpPr>
            <p:cNvPr id="11" name="Freeform 7">
              <a:extLst>
                <a:ext uri="{FF2B5EF4-FFF2-40B4-BE49-F238E27FC236}">
                  <a16:creationId xmlns:a16="http://schemas.microsoft.com/office/drawing/2014/main" id="{1C4E9DAE-5EDC-4D97-BF69-403F9FEA2A76}"/>
                </a:ext>
              </a:extLst>
            </p:cNvPr>
            <p:cNvSpPr>
              <a:spLocks/>
            </p:cNvSpPr>
            <p:nvPr userDrawn="1"/>
          </p:nvSpPr>
          <p:spPr bwMode="auto">
            <a:xfrm>
              <a:off x="1314450" y="2190750"/>
              <a:ext cx="2025650" cy="1239838"/>
            </a:xfrm>
            <a:custGeom>
              <a:avLst/>
              <a:gdLst>
                <a:gd name="T0" fmla="*/ 11337 w 11337"/>
                <a:gd name="T1" fmla="*/ 6934 h 6934"/>
                <a:gd name="T2" fmla="*/ 5601 w 11337"/>
                <a:gd name="T3" fmla="*/ 1210 h 6934"/>
                <a:gd name="T4" fmla="*/ 1212 w 11337"/>
                <a:gd name="T5" fmla="*/ 1210 h 6934"/>
                <a:gd name="T6" fmla="*/ 1212 w 11337"/>
                <a:gd name="T7" fmla="*/ 5590 h 6934"/>
                <a:gd name="T8" fmla="*/ 1212 w 11337"/>
                <a:gd name="T9" fmla="*/ 5590 h 6934"/>
                <a:gd name="T10" fmla="*/ 2559 w 11337"/>
                <a:gd name="T11" fmla="*/ 6934 h 6934"/>
                <a:gd name="T12" fmla="*/ 11337 w 11337"/>
                <a:gd name="T13" fmla="*/ 6934 h 6934"/>
              </a:gdLst>
              <a:ahLst/>
              <a:cxnLst>
                <a:cxn ang="0">
                  <a:pos x="T0" y="T1"/>
                </a:cxn>
                <a:cxn ang="0">
                  <a:pos x="T2" y="T3"/>
                </a:cxn>
                <a:cxn ang="0">
                  <a:pos x="T4" y="T5"/>
                </a:cxn>
                <a:cxn ang="0">
                  <a:pos x="T6" y="T7"/>
                </a:cxn>
                <a:cxn ang="0">
                  <a:pos x="T8" y="T9"/>
                </a:cxn>
                <a:cxn ang="0">
                  <a:pos x="T10" y="T11"/>
                </a:cxn>
                <a:cxn ang="0">
                  <a:pos x="T12" y="T13"/>
                </a:cxn>
              </a:cxnLst>
              <a:rect l="0" t="0" r="r" b="b"/>
              <a:pathLst>
                <a:path w="11337" h="6934">
                  <a:moveTo>
                    <a:pt x="11337" y="6934"/>
                  </a:moveTo>
                  <a:lnTo>
                    <a:pt x="5601" y="1210"/>
                  </a:lnTo>
                  <a:cubicBezTo>
                    <a:pt x="4389" y="0"/>
                    <a:pt x="2424" y="0"/>
                    <a:pt x="1212" y="1210"/>
                  </a:cubicBezTo>
                  <a:cubicBezTo>
                    <a:pt x="0" y="2419"/>
                    <a:pt x="0" y="4380"/>
                    <a:pt x="1212" y="5590"/>
                  </a:cubicBezTo>
                  <a:cubicBezTo>
                    <a:pt x="1212" y="5590"/>
                    <a:pt x="1212" y="5590"/>
                    <a:pt x="1212" y="5590"/>
                  </a:cubicBezTo>
                  <a:lnTo>
                    <a:pt x="2559" y="6934"/>
                  </a:lnTo>
                  <a:lnTo>
                    <a:pt x="11337" y="6934"/>
                  </a:lnTo>
                  <a:close/>
                </a:path>
              </a:pathLst>
            </a:custGeom>
            <a:solidFill>
              <a:srgbClr val="3131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8"/>
            </a:p>
          </p:txBody>
        </p:sp>
        <p:sp>
          <p:nvSpPr>
            <p:cNvPr id="14" name="Freeform 8">
              <a:extLst>
                <a:ext uri="{FF2B5EF4-FFF2-40B4-BE49-F238E27FC236}">
                  <a16:creationId xmlns:a16="http://schemas.microsoft.com/office/drawing/2014/main" id="{6BA53F4C-1D6B-4CAF-AB48-BB01F5EF9A40}"/>
                </a:ext>
              </a:extLst>
            </p:cNvPr>
            <p:cNvSpPr>
              <a:spLocks/>
            </p:cNvSpPr>
            <p:nvPr userDrawn="1"/>
          </p:nvSpPr>
          <p:spPr bwMode="auto">
            <a:xfrm>
              <a:off x="1308100" y="3430588"/>
              <a:ext cx="2032000" cy="1244600"/>
            </a:xfrm>
            <a:custGeom>
              <a:avLst/>
              <a:gdLst>
                <a:gd name="T0" fmla="*/ 2594 w 11371"/>
                <a:gd name="T1" fmla="*/ 0 h 6969"/>
                <a:gd name="T2" fmla="*/ 1212 w 11371"/>
                <a:gd name="T3" fmla="*/ 1379 h 6969"/>
                <a:gd name="T4" fmla="*/ 1212 w 11371"/>
                <a:gd name="T5" fmla="*/ 5759 h 6969"/>
                <a:gd name="T6" fmla="*/ 5601 w 11371"/>
                <a:gd name="T7" fmla="*/ 5759 h 6969"/>
                <a:gd name="T8" fmla="*/ 11371 w 11371"/>
                <a:gd name="T9" fmla="*/ 0 h 6969"/>
                <a:gd name="T10" fmla="*/ 2594 w 11371"/>
                <a:gd name="T11" fmla="*/ 0 h 6969"/>
              </a:gdLst>
              <a:ahLst/>
              <a:cxnLst>
                <a:cxn ang="0">
                  <a:pos x="T0" y="T1"/>
                </a:cxn>
                <a:cxn ang="0">
                  <a:pos x="T2" y="T3"/>
                </a:cxn>
                <a:cxn ang="0">
                  <a:pos x="T4" y="T5"/>
                </a:cxn>
                <a:cxn ang="0">
                  <a:pos x="T6" y="T7"/>
                </a:cxn>
                <a:cxn ang="0">
                  <a:pos x="T8" y="T9"/>
                </a:cxn>
                <a:cxn ang="0">
                  <a:pos x="T10" y="T11"/>
                </a:cxn>
              </a:cxnLst>
              <a:rect l="0" t="0" r="r" b="b"/>
              <a:pathLst>
                <a:path w="11371" h="6969">
                  <a:moveTo>
                    <a:pt x="2594" y="0"/>
                  </a:moveTo>
                  <a:lnTo>
                    <a:pt x="1212" y="1379"/>
                  </a:lnTo>
                  <a:cubicBezTo>
                    <a:pt x="0" y="2589"/>
                    <a:pt x="0" y="4550"/>
                    <a:pt x="1212" y="5759"/>
                  </a:cubicBezTo>
                  <a:cubicBezTo>
                    <a:pt x="2424" y="6969"/>
                    <a:pt x="4389" y="6969"/>
                    <a:pt x="5601" y="5759"/>
                  </a:cubicBezTo>
                  <a:cubicBezTo>
                    <a:pt x="5601" y="5759"/>
                    <a:pt x="11371" y="0"/>
                    <a:pt x="11371" y="0"/>
                  </a:cubicBezTo>
                  <a:lnTo>
                    <a:pt x="2594" y="0"/>
                  </a:lnTo>
                  <a:close/>
                </a:path>
              </a:pathLst>
            </a:custGeom>
            <a:solidFill>
              <a:srgbClr val="FFC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8"/>
            </a:p>
          </p:txBody>
        </p:sp>
        <p:sp>
          <p:nvSpPr>
            <p:cNvPr id="15" name="Freeform 9">
              <a:extLst>
                <a:ext uri="{FF2B5EF4-FFF2-40B4-BE49-F238E27FC236}">
                  <a16:creationId xmlns:a16="http://schemas.microsoft.com/office/drawing/2014/main" id="{17BB1772-8A45-46BB-BDDF-A3F666CACE67}"/>
                </a:ext>
              </a:extLst>
            </p:cNvPr>
            <p:cNvSpPr>
              <a:spLocks/>
            </p:cNvSpPr>
            <p:nvPr userDrawn="1"/>
          </p:nvSpPr>
          <p:spPr bwMode="auto">
            <a:xfrm>
              <a:off x="2205038" y="3536950"/>
              <a:ext cx="1241425" cy="2022475"/>
            </a:xfrm>
            <a:custGeom>
              <a:avLst/>
              <a:gdLst>
                <a:gd name="T0" fmla="*/ 6948 w 6948"/>
                <a:gd name="T1" fmla="*/ 0 h 11315"/>
                <a:gd name="T2" fmla="*/ 1212 w 6948"/>
                <a:gd name="T3" fmla="*/ 5725 h 11315"/>
                <a:gd name="T4" fmla="*/ 1212 w 6948"/>
                <a:gd name="T5" fmla="*/ 10105 h 11315"/>
                <a:gd name="T6" fmla="*/ 5601 w 6948"/>
                <a:gd name="T7" fmla="*/ 10105 h 11315"/>
                <a:gd name="T8" fmla="*/ 5601 w 6948"/>
                <a:gd name="T9" fmla="*/ 10105 h 11315"/>
                <a:gd name="T10" fmla="*/ 6948 w 6948"/>
                <a:gd name="T11" fmla="*/ 8761 h 11315"/>
                <a:gd name="T12" fmla="*/ 6948 w 6948"/>
                <a:gd name="T13" fmla="*/ 0 h 11315"/>
              </a:gdLst>
              <a:ahLst/>
              <a:cxnLst>
                <a:cxn ang="0">
                  <a:pos x="T0" y="T1"/>
                </a:cxn>
                <a:cxn ang="0">
                  <a:pos x="T2" y="T3"/>
                </a:cxn>
                <a:cxn ang="0">
                  <a:pos x="T4" y="T5"/>
                </a:cxn>
                <a:cxn ang="0">
                  <a:pos x="T6" y="T7"/>
                </a:cxn>
                <a:cxn ang="0">
                  <a:pos x="T8" y="T9"/>
                </a:cxn>
                <a:cxn ang="0">
                  <a:pos x="T10" y="T11"/>
                </a:cxn>
                <a:cxn ang="0">
                  <a:pos x="T12" y="T13"/>
                </a:cxn>
              </a:cxnLst>
              <a:rect l="0" t="0" r="r" b="b"/>
              <a:pathLst>
                <a:path w="6948" h="11315">
                  <a:moveTo>
                    <a:pt x="6948" y="0"/>
                  </a:moveTo>
                  <a:lnTo>
                    <a:pt x="1212" y="5725"/>
                  </a:lnTo>
                  <a:cubicBezTo>
                    <a:pt x="0" y="6935"/>
                    <a:pt x="0" y="8896"/>
                    <a:pt x="1212" y="10105"/>
                  </a:cubicBezTo>
                  <a:cubicBezTo>
                    <a:pt x="2424" y="11315"/>
                    <a:pt x="4389" y="11315"/>
                    <a:pt x="5601" y="10105"/>
                  </a:cubicBezTo>
                  <a:cubicBezTo>
                    <a:pt x="5601" y="10105"/>
                    <a:pt x="5601" y="10105"/>
                    <a:pt x="5601" y="10105"/>
                  </a:cubicBezTo>
                  <a:lnTo>
                    <a:pt x="6948" y="8761"/>
                  </a:lnTo>
                  <a:lnTo>
                    <a:pt x="6948" y="0"/>
                  </a:lnTo>
                  <a:close/>
                </a:path>
              </a:pathLst>
            </a:custGeom>
            <a:solidFill>
              <a:srgbClr val="3131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8"/>
            </a:p>
          </p:txBody>
        </p:sp>
        <p:sp>
          <p:nvSpPr>
            <p:cNvPr id="16" name="Freeform 10">
              <a:extLst>
                <a:ext uri="{FF2B5EF4-FFF2-40B4-BE49-F238E27FC236}">
                  <a16:creationId xmlns:a16="http://schemas.microsoft.com/office/drawing/2014/main" id="{05B8CC6B-5382-428A-BFC9-1A60DDDD071D}"/>
                </a:ext>
              </a:extLst>
            </p:cNvPr>
            <p:cNvSpPr>
              <a:spLocks/>
            </p:cNvSpPr>
            <p:nvPr userDrawn="1"/>
          </p:nvSpPr>
          <p:spPr bwMode="auto">
            <a:xfrm>
              <a:off x="3446463" y="3536950"/>
              <a:ext cx="1247775" cy="2028825"/>
            </a:xfrm>
            <a:custGeom>
              <a:avLst/>
              <a:gdLst>
                <a:gd name="T0" fmla="*/ 0 w 6982"/>
                <a:gd name="T1" fmla="*/ 8760 h 11349"/>
                <a:gd name="T2" fmla="*/ 1381 w 6982"/>
                <a:gd name="T3" fmla="*/ 10139 h 11349"/>
                <a:gd name="T4" fmla="*/ 5770 w 6982"/>
                <a:gd name="T5" fmla="*/ 10139 h 11349"/>
                <a:gd name="T6" fmla="*/ 5770 w 6982"/>
                <a:gd name="T7" fmla="*/ 5759 h 11349"/>
                <a:gd name="T8" fmla="*/ 0 w 6982"/>
                <a:gd name="T9" fmla="*/ 0 h 11349"/>
                <a:gd name="T10" fmla="*/ 0 w 6982"/>
                <a:gd name="T11" fmla="*/ 8760 h 11349"/>
              </a:gdLst>
              <a:ahLst/>
              <a:cxnLst>
                <a:cxn ang="0">
                  <a:pos x="T0" y="T1"/>
                </a:cxn>
                <a:cxn ang="0">
                  <a:pos x="T2" y="T3"/>
                </a:cxn>
                <a:cxn ang="0">
                  <a:pos x="T4" y="T5"/>
                </a:cxn>
                <a:cxn ang="0">
                  <a:pos x="T6" y="T7"/>
                </a:cxn>
                <a:cxn ang="0">
                  <a:pos x="T8" y="T9"/>
                </a:cxn>
                <a:cxn ang="0">
                  <a:pos x="T10" y="T11"/>
                </a:cxn>
              </a:cxnLst>
              <a:rect l="0" t="0" r="r" b="b"/>
              <a:pathLst>
                <a:path w="6982" h="11349">
                  <a:moveTo>
                    <a:pt x="0" y="8760"/>
                  </a:moveTo>
                  <a:lnTo>
                    <a:pt x="1381" y="10139"/>
                  </a:lnTo>
                  <a:cubicBezTo>
                    <a:pt x="2593" y="11349"/>
                    <a:pt x="4558" y="11349"/>
                    <a:pt x="5770" y="10139"/>
                  </a:cubicBezTo>
                  <a:cubicBezTo>
                    <a:pt x="6982" y="8930"/>
                    <a:pt x="6982" y="6969"/>
                    <a:pt x="5770" y="5759"/>
                  </a:cubicBezTo>
                  <a:cubicBezTo>
                    <a:pt x="5770" y="5759"/>
                    <a:pt x="0" y="0"/>
                    <a:pt x="0" y="0"/>
                  </a:cubicBezTo>
                  <a:lnTo>
                    <a:pt x="0" y="8760"/>
                  </a:lnTo>
                  <a:close/>
                </a:path>
              </a:pathLst>
            </a:custGeom>
            <a:solidFill>
              <a:srgbClr val="FFC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8"/>
            </a:p>
          </p:txBody>
        </p:sp>
        <p:sp>
          <p:nvSpPr>
            <p:cNvPr id="17" name="Freeform 11">
              <a:extLst>
                <a:ext uri="{FF2B5EF4-FFF2-40B4-BE49-F238E27FC236}">
                  <a16:creationId xmlns:a16="http://schemas.microsoft.com/office/drawing/2014/main" id="{44315B9F-335E-4C99-AEE1-9768AC6B29FB}"/>
                </a:ext>
              </a:extLst>
            </p:cNvPr>
            <p:cNvSpPr>
              <a:spLocks/>
            </p:cNvSpPr>
            <p:nvPr userDrawn="1"/>
          </p:nvSpPr>
          <p:spPr bwMode="auto">
            <a:xfrm>
              <a:off x="3446463" y="1301750"/>
              <a:ext cx="1241425" cy="2022475"/>
            </a:xfrm>
            <a:custGeom>
              <a:avLst/>
              <a:gdLst>
                <a:gd name="T0" fmla="*/ 0 w 6947"/>
                <a:gd name="T1" fmla="*/ 11314 h 11314"/>
                <a:gd name="T2" fmla="*/ 5735 w 6947"/>
                <a:gd name="T3" fmla="*/ 5590 h 11314"/>
                <a:gd name="T4" fmla="*/ 5735 w 6947"/>
                <a:gd name="T5" fmla="*/ 1209 h 11314"/>
                <a:gd name="T6" fmla="*/ 1346 w 6947"/>
                <a:gd name="T7" fmla="*/ 1209 h 11314"/>
                <a:gd name="T8" fmla="*/ 1346 w 6947"/>
                <a:gd name="T9" fmla="*/ 1209 h 11314"/>
                <a:gd name="T10" fmla="*/ 0 w 6947"/>
                <a:gd name="T11" fmla="*/ 2553 h 11314"/>
                <a:gd name="T12" fmla="*/ 0 w 6947"/>
                <a:gd name="T13" fmla="*/ 11314 h 11314"/>
              </a:gdLst>
              <a:ahLst/>
              <a:cxnLst>
                <a:cxn ang="0">
                  <a:pos x="T0" y="T1"/>
                </a:cxn>
                <a:cxn ang="0">
                  <a:pos x="T2" y="T3"/>
                </a:cxn>
                <a:cxn ang="0">
                  <a:pos x="T4" y="T5"/>
                </a:cxn>
                <a:cxn ang="0">
                  <a:pos x="T6" y="T7"/>
                </a:cxn>
                <a:cxn ang="0">
                  <a:pos x="T8" y="T9"/>
                </a:cxn>
                <a:cxn ang="0">
                  <a:pos x="T10" y="T11"/>
                </a:cxn>
                <a:cxn ang="0">
                  <a:pos x="T12" y="T13"/>
                </a:cxn>
              </a:cxnLst>
              <a:rect l="0" t="0" r="r" b="b"/>
              <a:pathLst>
                <a:path w="6947" h="11314">
                  <a:moveTo>
                    <a:pt x="0" y="11314"/>
                  </a:moveTo>
                  <a:lnTo>
                    <a:pt x="5735" y="5590"/>
                  </a:lnTo>
                  <a:cubicBezTo>
                    <a:pt x="6947" y="4380"/>
                    <a:pt x="6947" y="2419"/>
                    <a:pt x="5735" y="1209"/>
                  </a:cubicBezTo>
                  <a:cubicBezTo>
                    <a:pt x="4523" y="0"/>
                    <a:pt x="2558" y="0"/>
                    <a:pt x="1346" y="1209"/>
                  </a:cubicBezTo>
                  <a:cubicBezTo>
                    <a:pt x="1346" y="1209"/>
                    <a:pt x="1346" y="1209"/>
                    <a:pt x="1346" y="1209"/>
                  </a:cubicBezTo>
                  <a:lnTo>
                    <a:pt x="0" y="2553"/>
                  </a:lnTo>
                  <a:lnTo>
                    <a:pt x="0" y="11314"/>
                  </a:lnTo>
                  <a:close/>
                </a:path>
              </a:pathLst>
            </a:custGeom>
            <a:solidFill>
              <a:srgbClr val="3131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8"/>
            </a:p>
          </p:txBody>
        </p:sp>
        <p:sp>
          <p:nvSpPr>
            <p:cNvPr id="18" name="Freeform 12">
              <a:extLst>
                <a:ext uri="{FF2B5EF4-FFF2-40B4-BE49-F238E27FC236}">
                  <a16:creationId xmlns:a16="http://schemas.microsoft.com/office/drawing/2014/main" id="{DBB2D174-0EC7-4441-AD18-1776A7DB2EB5}"/>
                </a:ext>
              </a:extLst>
            </p:cNvPr>
            <p:cNvSpPr>
              <a:spLocks/>
            </p:cNvSpPr>
            <p:nvPr userDrawn="1"/>
          </p:nvSpPr>
          <p:spPr bwMode="auto">
            <a:xfrm>
              <a:off x="2198688" y="1295400"/>
              <a:ext cx="1247775" cy="2028825"/>
            </a:xfrm>
            <a:custGeom>
              <a:avLst/>
              <a:gdLst>
                <a:gd name="T0" fmla="*/ 6983 w 6983"/>
                <a:gd name="T1" fmla="*/ 2588 h 11349"/>
                <a:gd name="T2" fmla="*/ 5601 w 6983"/>
                <a:gd name="T3" fmla="*/ 1209 h 11349"/>
                <a:gd name="T4" fmla="*/ 1212 w 6983"/>
                <a:gd name="T5" fmla="*/ 1209 h 11349"/>
                <a:gd name="T6" fmla="*/ 1212 w 6983"/>
                <a:gd name="T7" fmla="*/ 5590 h 11349"/>
                <a:gd name="T8" fmla="*/ 6983 w 6983"/>
                <a:gd name="T9" fmla="*/ 11349 h 11349"/>
                <a:gd name="T10" fmla="*/ 6983 w 6983"/>
                <a:gd name="T11" fmla="*/ 2588 h 11349"/>
              </a:gdLst>
              <a:ahLst/>
              <a:cxnLst>
                <a:cxn ang="0">
                  <a:pos x="T0" y="T1"/>
                </a:cxn>
                <a:cxn ang="0">
                  <a:pos x="T2" y="T3"/>
                </a:cxn>
                <a:cxn ang="0">
                  <a:pos x="T4" y="T5"/>
                </a:cxn>
                <a:cxn ang="0">
                  <a:pos x="T6" y="T7"/>
                </a:cxn>
                <a:cxn ang="0">
                  <a:pos x="T8" y="T9"/>
                </a:cxn>
                <a:cxn ang="0">
                  <a:pos x="T10" y="T11"/>
                </a:cxn>
              </a:cxnLst>
              <a:rect l="0" t="0" r="r" b="b"/>
              <a:pathLst>
                <a:path w="6983" h="11349">
                  <a:moveTo>
                    <a:pt x="6983" y="2588"/>
                  </a:moveTo>
                  <a:lnTo>
                    <a:pt x="5601" y="1209"/>
                  </a:lnTo>
                  <a:cubicBezTo>
                    <a:pt x="4389" y="0"/>
                    <a:pt x="2424" y="0"/>
                    <a:pt x="1212" y="1209"/>
                  </a:cubicBezTo>
                  <a:cubicBezTo>
                    <a:pt x="0" y="2419"/>
                    <a:pt x="0" y="4380"/>
                    <a:pt x="1212" y="5590"/>
                  </a:cubicBezTo>
                  <a:cubicBezTo>
                    <a:pt x="1212" y="5590"/>
                    <a:pt x="6983" y="11349"/>
                    <a:pt x="6983" y="11349"/>
                  </a:cubicBezTo>
                  <a:lnTo>
                    <a:pt x="6983" y="2588"/>
                  </a:lnTo>
                  <a:close/>
                </a:path>
              </a:pathLst>
            </a:custGeom>
            <a:solidFill>
              <a:srgbClr val="FFC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8"/>
            </a:p>
          </p:txBody>
        </p:sp>
      </p:grpSp>
      <p:sp>
        <p:nvSpPr>
          <p:cNvPr id="19" name="Otsikko 1">
            <a:extLst>
              <a:ext uri="{FF2B5EF4-FFF2-40B4-BE49-F238E27FC236}">
                <a16:creationId xmlns:a16="http://schemas.microsoft.com/office/drawing/2014/main" id="{CC3CCF47-50E1-26E4-1690-F311DC163376}"/>
              </a:ext>
            </a:extLst>
          </p:cNvPr>
          <p:cNvSpPr>
            <a:spLocks noGrp="1"/>
          </p:cNvSpPr>
          <p:nvPr>
            <p:ph type="ctrTitle"/>
          </p:nvPr>
        </p:nvSpPr>
        <p:spPr>
          <a:xfrm>
            <a:off x="6094414" y="1437182"/>
            <a:ext cx="5354587" cy="2468071"/>
          </a:xfrm>
        </p:spPr>
        <p:txBody>
          <a:bodyPr anchor="t" anchorCtr="0">
            <a:normAutofit/>
          </a:bodyPr>
          <a:lstStyle>
            <a:lvl1pPr algn="ctr">
              <a:defRPr sz="3998" spc="-50" baseline="0"/>
            </a:lvl1pPr>
          </a:lstStyle>
          <a:p>
            <a:r>
              <a:rPr lang="fi-FI"/>
              <a:t>Muokkaa ots. perustyyl. napsautt.</a:t>
            </a:r>
          </a:p>
        </p:txBody>
      </p:sp>
      <p:sp>
        <p:nvSpPr>
          <p:cNvPr id="20" name="Alaotsikko 2">
            <a:extLst>
              <a:ext uri="{FF2B5EF4-FFF2-40B4-BE49-F238E27FC236}">
                <a16:creationId xmlns:a16="http://schemas.microsoft.com/office/drawing/2014/main" id="{D8A95CF2-B9DE-4096-C2FB-1D24CAEC0FB8}"/>
              </a:ext>
            </a:extLst>
          </p:cNvPr>
          <p:cNvSpPr>
            <a:spLocks noGrp="1"/>
          </p:cNvSpPr>
          <p:nvPr>
            <p:ph type="subTitle" idx="1"/>
          </p:nvPr>
        </p:nvSpPr>
        <p:spPr>
          <a:xfrm>
            <a:off x="6094414" y="4329876"/>
            <a:ext cx="5354587" cy="1217735"/>
          </a:xfrm>
        </p:spPr>
        <p:txBody>
          <a:bodyPr/>
          <a:lstStyle>
            <a:lvl1pPr marL="0" indent="0" algn="ctr">
              <a:buNone/>
              <a:defRPr sz="2198" spc="-20" baseline="0"/>
            </a:lvl1pPr>
            <a:lvl2pPr marL="456926" indent="0" algn="ctr">
              <a:buNone/>
              <a:defRPr sz="1998"/>
            </a:lvl2pPr>
            <a:lvl3pPr marL="913852" indent="0" algn="ctr">
              <a:buNone/>
              <a:defRPr sz="1798"/>
            </a:lvl3pPr>
            <a:lvl4pPr marL="1370778" indent="0" algn="ctr">
              <a:buNone/>
              <a:defRPr sz="1600"/>
            </a:lvl4pPr>
            <a:lvl5pPr marL="1827703" indent="0" algn="ctr">
              <a:buNone/>
              <a:defRPr sz="1600"/>
            </a:lvl5pPr>
            <a:lvl6pPr marL="2284628" indent="0" algn="ctr">
              <a:buNone/>
              <a:defRPr sz="1600"/>
            </a:lvl6pPr>
            <a:lvl7pPr marL="2741554" indent="0" algn="ctr">
              <a:buNone/>
              <a:defRPr sz="1600"/>
            </a:lvl7pPr>
            <a:lvl8pPr marL="3198480" indent="0" algn="ctr">
              <a:buNone/>
              <a:defRPr sz="1600"/>
            </a:lvl8pPr>
            <a:lvl9pPr marL="3655406" indent="0" algn="ctr">
              <a:buNone/>
              <a:defRPr sz="1600"/>
            </a:lvl9pPr>
          </a:lstStyle>
          <a:p>
            <a:r>
              <a:rPr lang="fi-FI"/>
              <a:t>Muokkaa alaotsikon perustyyliä napsautt.</a:t>
            </a:r>
          </a:p>
        </p:txBody>
      </p:sp>
    </p:spTree>
    <p:extLst>
      <p:ext uri="{BB962C8B-B14F-4D97-AF65-F5344CB8AC3E}">
        <p14:creationId xmlns:p14="http://schemas.microsoft.com/office/powerpoint/2010/main" val="79090592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Otsikkodia 7">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8E43FE4-FB6C-45D5-BED5-AFA0DAE404E4}"/>
              </a:ext>
            </a:extLst>
          </p:cNvPr>
          <p:cNvSpPr>
            <a:spLocks noGrp="1"/>
          </p:cNvSpPr>
          <p:nvPr>
            <p:ph type="sldNum" sz="quarter" idx="12"/>
          </p:nvPr>
        </p:nvSpPr>
        <p:spPr/>
        <p:txBody>
          <a:bodyPr/>
          <a:lstStyle/>
          <a:p>
            <a:fld id="{CCD26548-A701-4132-A0A2-A9B09A70FF4B}" type="slidenum">
              <a:rPr lang="fi-FI" smtClean="0"/>
              <a:t>‹#›</a:t>
            </a:fld>
            <a:endParaRPr lang="fi-FI"/>
          </a:p>
        </p:txBody>
      </p:sp>
      <p:grpSp>
        <p:nvGrpSpPr>
          <p:cNvPr id="14" name="Ryhmä 13">
            <a:extLst>
              <a:ext uri="{FF2B5EF4-FFF2-40B4-BE49-F238E27FC236}">
                <a16:creationId xmlns:a16="http://schemas.microsoft.com/office/drawing/2014/main" id="{25D18D17-D3F9-44DF-8EDE-0C7C5C047FA2}"/>
              </a:ext>
              <a:ext uri="{C183D7F6-B498-43B3-948B-1728B52AA6E4}">
                <adec:decorative xmlns:adec="http://schemas.microsoft.com/office/drawing/2017/decorative" val="1"/>
              </a:ext>
            </a:extLst>
          </p:cNvPr>
          <p:cNvGrpSpPr/>
          <p:nvPr userDrawn="1"/>
        </p:nvGrpSpPr>
        <p:grpSpPr>
          <a:xfrm>
            <a:off x="1291562" y="1369347"/>
            <a:ext cx="5568238" cy="5480715"/>
            <a:chOff x="2616201" y="4763"/>
            <a:chExt cx="6956425" cy="6845300"/>
          </a:xfrm>
        </p:grpSpPr>
        <p:sp>
          <p:nvSpPr>
            <p:cNvPr id="9" name="Freeform 5">
              <a:extLst>
                <a:ext uri="{FF2B5EF4-FFF2-40B4-BE49-F238E27FC236}">
                  <a16:creationId xmlns:a16="http://schemas.microsoft.com/office/drawing/2014/main" id="{28A69238-3E3A-4A3A-9418-543D58BFA5E4}"/>
                </a:ext>
              </a:extLst>
            </p:cNvPr>
            <p:cNvSpPr>
              <a:spLocks/>
            </p:cNvSpPr>
            <p:nvPr userDrawn="1"/>
          </p:nvSpPr>
          <p:spPr bwMode="auto">
            <a:xfrm>
              <a:off x="2619376" y="65088"/>
              <a:ext cx="2413000" cy="4302125"/>
            </a:xfrm>
            <a:custGeom>
              <a:avLst/>
              <a:gdLst>
                <a:gd name="T0" fmla="*/ 400 w 10755"/>
                <a:gd name="T1" fmla="*/ 147 h 19180"/>
                <a:gd name="T2" fmla="*/ 0 w 10755"/>
                <a:gd name="T3" fmla="*/ 313 h 19180"/>
                <a:gd name="T4" fmla="*/ 0 w 10755"/>
                <a:gd name="T5" fmla="*/ 13802 h 19180"/>
                <a:gd name="T6" fmla="*/ 5378 w 10755"/>
                <a:gd name="T7" fmla="*/ 19180 h 19180"/>
                <a:gd name="T8" fmla="*/ 10755 w 10755"/>
                <a:gd name="T9" fmla="*/ 13802 h 19180"/>
                <a:gd name="T10" fmla="*/ 10755 w 10755"/>
                <a:gd name="T11" fmla="*/ 13802 h 19180"/>
                <a:gd name="T12" fmla="*/ 10755 w 10755"/>
                <a:gd name="T13" fmla="*/ 10599 h 19180"/>
                <a:gd name="T14" fmla="*/ 10686 w 10755"/>
                <a:gd name="T15" fmla="*/ 10434 h 19180"/>
                <a:gd name="T16" fmla="*/ 400 w 10755"/>
                <a:gd name="T17" fmla="*/ 147 h 19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755" h="19180">
                  <a:moveTo>
                    <a:pt x="400" y="147"/>
                  </a:moveTo>
                  <a:cubicBezTo>
                    <a:pt x="253" y="0"/>
                    <a:pt x="0" y="104"/>
                    <a:pt x="0" y="313"/>
                  </a:cubicBezTo>
                  <a:lnTo>
                    <a:pt x="0" y="13802"/>
                  </a:lnTo>
                  <a:cubicBezTo>
                    <a:pt x="0" y="16772"/>
                    <a:pt x="2408" y="19180"/>
                    <a:pt x="5378" y="19180"/>
                  </a:cubicBezTo>
                  <a:cubicBezTo>
                    <a:pt x="8348" y="19180"/>
                    <a:pt x="10755" y="16772"/>
                    <a:pt x="10755" y="13802"/>
                  </a:cubicBezTo>
                  <a:lnTo>
                    <a:pt x="10755" y="13802"/>
                  </a:lnTo>
                  <a:lnTo>
                    <a:pt x="10755" y="10599"/>
                  </a:lnTo>
                  <a:cubicBezTo>
                    <a:pt x="10755" y="10537"/>
                    <a:pt x="10730" y="10477"/>
                    <a:pt x="10686" y="10434"/>
                  </a:cubicBezTo>
                  <a:lnTo>
                    <a:pt x="400" y="147"/>
                  </a:lnTo>
                  <a:close/>
                </a:path>
              </a:pathLst>
            </a:custGeom>
            <a:solidFill>
              <a:srgbClr val="3131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8"/>
            </a:p>
          </p:txBody>
        </p:sp>
        <p:sp>
          <p:nvSpPr>
            <p:cNvPr id="10" name="Freeform 6">
              <a:extLst>
                <a:ext uri="{FF2B5EF4-FFF2-40B4-BE49-F238E27FC236}">
                  <a16:creationId xmlns:a16="http://schemas.microsoft.com/office/drawing/2014/main" id="{857EEE01-04E0-4867-8E7C-F0A0847AFFC1}"/>
                </a:ext>
              </a:extLst>
            </p:cNvPr>
            <p:cNvSpPr>
              <a:spLocks/>
            </p:cNvSpPr>
            <p:nvPr userDrawn="1"/>
          </p:nvSpPr>
          <p:spPr bwMode="auto">
            <a:xfrm>
              <a:off x="2673351" y="7938"/>
              <a:ext cx="4325938" cy="2413000"/>
            </a:xfrm>
            <a:custGeom>
              <a:avLst/>
              <a:gdLst>
                <a:gd name="T0" fmla="*/ 10515 w 19289"/>
                <a:gd name="T1" fmla="*/ 10755 h 10755"/>
                <a:gd name="T2" fmla="*/ 13901 w 19289"/>
                <a:gd name="T3" fmla="*/ 10755 h 10755"/>
                <a:gd name="T4" fmla="*/ 19279 w 19289"/>
                <a:gd name="T5" fmla="*/ 5359 h 10755"/>
                <a:gd name="T6" fmla="*/ 13843 w 19289"/>
                <a:gd name="T7" fmla="*/ 0 h 10755"/>
                <a:gd name="T8" fmla="*/ 298 w 19289"/>
                <a:gd name="T9" fmla="*/ 0 h 10755"/>
                <a:gd name="T10" fmla="*/ 141 w 19289"/>
                <a:gd name="T11" fmla="*/ 381 h 10755"/>
                <a:gd name="T12" fmla="*/ 10515 w 19289"/>
                <a:gd name="T13" fmla="*/ 10755 h 10755"/>
              </a:gdLst>
              <a:ahLst/>
              <a:cxnLst>
                <a:cxn ang="0">
                  <a:pos x="T0" y="T1"/>
                </a:cxn>
                <a:cxn ang="0">
                  <a:pos x="T2" y="T3"/>
                </a:cxn>
                <a:cxn ang="0">
                  <a:pos x="T4" y="T5"/>
                </a:cxn>
                <a:cxn ang="0">
                  <a:pos x="T6" y="T7"/>
                </a:cxn>
                <a:cxn ang="0">
                  <a:pos x="T8" y="T9"/>
                </a:cxn>
                <a:cxn ang="0">
                  <a:pos x="T10" y="T11"/>
                </a:cxn>
                <a:cxn ang="0">
                  <a:pos x="T12" y="T13"/>
                </a:cxn>
              </a:cxnLst>
              <a:rect l="0" t="0" r="r" b="b"/>
              <a:pathLst>
                <a:path w="19289" h="10755">
                  <a:moveTo>
                    <a:pt x="10515" y="10755"/>
                  </a:moveTo>
                  <a:lnTo>
                    <a:pt x="13901" y="10755"/>
                  </a:lnTo>
                  <a:cubicBezTo>
                    <a:pt x="16878" y="10755"/>
                    <a:pt x="19289" y="8337"/>
                    <a:pt x="19279" y="5359"/>
                  </a:cubicBezTo>
                  <a:cubicBezTo>
                    <a:pt x="19269" y="2387"/>
                    <a:pt x="16815" y="0"/>
                    <a:pt x="13843" y="0"/>
                  </a:cubicBezTo>
                  <a:lnTo>
                    <a:pt x="298" y="0"/>
                  </a:lnTo>
                  <a:cubicBezTo>
                    <a:pt x="100" y="0"/>
                    <a:pt x="0" y="240"/>
                    <a:pt x="141" y="381"/>
                  </a:cubicBezTo>
                  <a:lnTo>
                    <a:pt x="10515" y="10755"/>
                  </a:lnTo>
                  <a:close/>
                </a:path>
              </a:pathLst>
            </a:custGeom>
            <a:solidFill>
              <a:srgbClr val="FFC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8"/>
            </a:p>
          </p:txBody>
        </p:sp>
        <p:sp>
          <p:nvSpPr>
            <p:cNvPr id="11" name="Freeform 7">
              <a:extLst>
                <a:ext uri="{FF2B5EF4-FFF2-40B4-BE49-F238E27FC236}">
                  <a16:creationId xmlns:a16="http://schemas.microsoft.com/office/drawing/2014/main" id="{60EC8585-3977-43D4-B994-8374AA7EC334}"/>
                </a:ext>
              </a:extLst>
            </p:cNvPr>
            <p:cNvSpPr>
              <a:spLocks/>
            </p:cNvSpPr>
            <p:nvPr userDrawn="1"/>
          </p:nvSpPr>
          <p:spPr bwMode="auto">
            <a:xfrm>
              <a:off x="2616201" y="4763"/>
              <a:ext cx="6956425" cy="6845300"/>
            </a:xfrm>
            <a:custGeom>
              <a:avLst/>
              <a:gdLst>
                <a:gd name="T0" fmla="*/ 29827 w 31023"/>
                <a:gd name="T1" fmla="*/ 30518 h 30518"/>
                <a:gd name="T2" fmla="*/ 31023 w 31023"/>
                <a:gd name="T3" fmla="*/ 30518 h 30518"/>
                <a:gd name="T4" fmla="*/ 30881 w 31023"/>
                <a:gd name="T5" fmla="*/ 30190 h 30518"/>
                <a:gd name="T6" fmla="*/ 881 w 31023"/>
                <a:gd name="T7" fmla="*/ 190 h 30518"/>
                <a:gd name="T8" fmla="*/ 190 w 31023"/>
                <a:gd name="T9" fmla="*/ 190 h 30518"/>
                <a:gd name="T10" fmla="*/ 190 w 31023"/>
                <a:gd name="T11" fmla="*/ 881 h 30518"/>
                <a:gd name="T12" fmla="*/ 29827 w 31023"/>
                <a:gd name="T13" fmla="*/ 30518 h 30518"/>
              </a:gdLst>
              <a:ahLst/>
              <a:cxnLst>
                <a:cxn ang="0">
                  <a:pos x="T0" y="T1"/>
                </a:cxn>
                <a:cxn ang="0">
                  <a:pos x="T2" y="T3"/>
                </a:cxn>
                <a:cxn ang="0">
                  <a:pos x="T4" y="T5"/>
                </a:cxn>
                <a:cxn ang="0">
                  <a:pos x="T6" y="T7"/>
                </a:cxn>
                <a:cxn ang="0">
                  <a:pos x="T8" y="T9"/>
                </a:cxn>
                <a:cxn ang="0">
                  <a:pos x="T10" y="T11"/>
                </a:cxn>
                <a:cxn ang="0">
                  <a:pos x="T12" y="T13"/>
                </a:cxn>
              </a:cxnLst>
              <a:rect l="0" t="0" r="r" b="b"/>
              <a:pathLst>
                <a:path w="31023" h="30518">
                  <a:moveTo>
                    <a:pt x="29827" y="30518"/>
                  </a:moveTo>
                  <a:lnTo>
                    <a:pt x="31023" y="30518"/>
                  </a:lnTo>
                  <a:cubicBezTo>
                    <a:pt x="31019" y="30399"/>
                    <a:pt x="30971" y="30281"/>
                    <a:pt x="30881" y="30190"/>
                  </a:cubicBezTo>
                  <a:lnTo>
                    <a:pt x="881" y="190"/>
                  </a:lnTo>
                  <a:cubicBezTo>
                    <a:pt x="690" y="0"/>
                    <a:pt x="381" y="0"/>
                    <a:pt x="190" y="190"/>
                  </a:cubicBezTo>
                  <a:cubicBezTo>
                    <a:pt x="0" y="381"/>
                    <a:pt x="0" y="690"/>
                    <a:pt x="190" y="881"/>
                  </a:cubicBezTo>
                  <a:lnTo>
                    <a:pt x="29827" y="30518"/>
                  </a:lnTo>
                  <a:close/>
                </a:path>
              </a:pathLst>
            </a:custGeom>
            <a:solidFill>
              <a:srgbClr val="3131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8"/>
            </a:p>
          </p:txBody>
        </p:sp>
      </p:grpSp>
      <p:sp>
        <p:nvSpPr>
          <p:cNvPr id="12" name="Otsikko 1">
            <a:extLst>
              <a:ext uri="{FF2B5EF4-FFF2-40B4-BE49-F238E27FC236}">
                <a16:creationId xmlns:a16="http://schemas.microsoft.com/office/drawing/2014/main" id="{2F2FBECB-A307-2064-FCF5-F6F5DC27B7E5}"/>
              </a:ext>
            </a:extLst>
          </p:cNvPr>
          <p:cNvSpPr>
            <a:spLocks noGrp="1"/>
          </p:cNvSpPr>
          <p:nvPr>
            <p:ph type="ctrTitle"/>
          </p:nvPr>
        </p:nvSpPr>
        <p:spPr>
          <a:xfrm>
            <a:off x="6094414" y="1437182"/>
            <a:ext cx="5354587" cy="2468071"/>
          </a:xfrm>
        </p:spPr>
        <p:txBody>
          <a:bodyPr anchor="t" anchorCtr="0">
            <a:normAutofit/>
          </a:bodyPr>
          <a:lstStyle>
            <a:lvl1pPr algn="ctr">
              <a:defRPr sz="3998" spc="-50" baseline="0"/>
            </a:lvl1pPr>
          </a:lstStyle>
          <a:p>
            <a:r>
              <a:rPr lang="fi-FI"/>
              <a:t>Muokkaa ots. perustyyl. napsautt.</a:t>
            </a:r>
          </a:p>
        </p:txBody>
      </p:sp>
      <p:sp>
        <p:nvSpPr>
          <p:cNvPr id="13" name="Alaotsikko 2">
            <a:extLst>
              <a:ext uri="{FF2B5EF4-FFF2-40B4-BE49-F238E27FC236}">
                <a16:creationId xmlns:a16="http://schemas.microsoft.com/office/drawing/2014/main" id="{4B1A8B24-0324-68AF-5533-A2F7F1B5AE1D}"/>
              </a:ext>
            </a:extLst>
          </p:cNvPr>
          <p:cNvSpPr>
            <a:spLocks noGrp="1"/>
          </p:cNvSpPr>
          <p:nvPr>
            <p:ph type="subTitle" idx="1"/>
          </p:nvPr>
        </p:nvSpPr>
        <p:spPr>
          <a:xfrm>
            <a:off x="6094414" y="4329876"/>
            <a:ext cx="5354587" cy="1217735"/>
          </a:xfrm>
        </p:spPr>
        <p:txBody>
          <a:bodyPr/>
          <a:lstStyle>
            <a:lvl1pPr marL="0" indent="0" algn="ctr">
              <a:buNone/>
              <a:defRPr sz="2198" spc="-20" baseline="0"/>
            </a:lvl1pPr>
            <a:lvl2pPr marL="456926" indent="0" algn="ctr">
              <a:buNone/>
              <a:defRPr sz="1998"/>
            </a:lvl2pPr>
            <a:lvl3pPr marL="913852" indent="0" algn="ctr">
              <a:buNone/>
              <a:defRPr sz="1798"/>
            </a:lvl3pPr>
            <a:lvl4pPr marL="1370778" indent="0" algn="ctr">
              <a:buNone/>
              <a:defRPr sz="1600"/>
            </a:lvl4pPr>
            <a:lvl5pPr marL="1827703" indent="0" algn="ctr">
              <a:buNone/>
              <a:defRPr sz="1600"/>
            </a:lvl5pPr>
            <a:lvl6pPr marL="2284628" indent="0" algn="ctr">
              <a:buNone/>
              <a:defRPr sz="1600"/>
            </a:lvl6pPr>
            <a:lvl7pPr marL="2741554" indent="0" algn="ctr">
              <a:buNone/>
              <a:defRPr sz="1600"/>
            </a:lvl7pPr>
            <a:lvl8pPr marL="3198480" indent="0" algn="ctr">
              <a:buNone/>
              <a:defRPr sz="1600"/>
            </a:lvl8pPr>
            <a:lvl9pPr marL="3655406" indent="0" algn="ctr">
              <a:buNone/>
              <a:defRPr sz="1600"/>
            </a:lvl9pPr>
          </a:lstStyle>
          <a:p>
            <a:r>
              <a:rPr lang="fi-FI"/>
              <a:t>Muokkaa alaotsikon perustyyliä napsautt.</a:t>
            </a:r>
          </a:p>
        </p:txBody>
      </p:sp>
    </p:spTree>
    <p:extLst>
      <p:ext uri="{BB962C8B-B14F-4D97-AF65-F5344CB8AC3E}">
        <p14:creationId xmlns:p14="http://schemas.microsoft.com/office/powerpoint/2010/main" val="131271570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Otsikko ja sisältö 2">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p:nvPr>
        </p:nvSpPr>
        <p:spPr>
          <a:xfrm>
            <a:off x="944928" y="882869"/>
            <a:ext cx="4525691" cy="1472950"/>
          </a:xfrm>
        </p:spPr>
        <p:txBody>
          <a:bodyPr/>
          <a:lstStyle>
            <a:lvl1pPr>
              <a:defRPr sz="2998"/>
            </a:lvl1pPr>
          </a:lstStyle>
          <a:p>
            <a:r>
              <a:rPr lang="fi-FI"/>
              <a:t>Muokkaa ots. perustyyl. napsautt.</a:t>
            </a:r>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p:nvPr>
        </p:nvSpPr>
        <p:spPr>
          <a:xfrm>
            <a:off x="944928" y="2702660"/>
            <a:ext cx="4525691" cy="347430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1" name="Sisällön paikkamerkki 10">
            <a:extLst>
              <a:ext uri="{FF2B5EF4-FFF2-40B4-BE49-F238E27FC236}">
                <a16:creationId xmlns:a16="http://schemas.microsoft.com/office/drawing/2014/main" id="{7003FAD7-ACA6-4D45-A7F3-A3802FD3E09D}"/>
              </a:ext>
            </a:extLst>
          </p:cNvPr>
          <p:cNvSpPr>
            <a:spLocks noGrp="1"/>
          </p:cNvSpPr>
          <p:nvPr>
            <p:ph sz="quarter" idx="13"/>
          </p:nvPr>
        </p:nvSpPr>
        <p:spPr>
          <a:xfrm>
            <a:off x="6581624" y="869951"/>
            <a:ext cx="4915200" cy="531971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Date Placeholder 3">
            <a:extLst>
              <a:ext uri="{FF2B5EF4-FFF2-40B4-BE49-F238E27FC236}">
                <a16:creationId xmlns:a16="http://schemas.microsoft.com/office/drawing/2014/main" id="{6700177F-D1AE-4D79-BFFE-C2705DAEA0FF}"/>
              </a:ext>
            </a:extLst>
          </p:cNvPr>
          <p:cNvSpPr>
            <a:spLocks noGrp="1"/>
          </p:cNvSpPr>
          <p:nvPr>
            <p:ph type="dt" sz="half" idx="10"/>
          </p:nvPr>
        </p:nvSpPr>
        <p:spPr/>
        <p:txBody>
          <a:bodyPr/>
          <a:lstStyle/>
          <a:p>
            <a:fld id="{E855B677-F3BE-4BC7-9B45-5761A11509A9}" type="datetime1">
              <a:rPr lang="fi-FI" smtClean="0"/>
              <a:t>8.1.2024</a:t>
            </a:fld>
            <a:endParaRPr lang="fi-FI"/>
          </a:p>
        </p:txBody>
      </p:sp>
      <p:sp>
        <p:nvSpPr>
          <p:cNvPr id="5" name="Footer Placeholder 4">
            <a:extLst>
              <a:ext uri="{FF2B5EF4-FFF2-40B4-BE49-F238E27FC236}">
                <a16:creationId xmlns:a16="http://schemas.microsoft.com/office/drawing/2014/main" id="{6CD388A3-F45C-4855-8B64-52B1BF9A5B1F}"/>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E8221093-58DE-4EB6-89DB-B88D32F62865}"/>
              </a:ext>
            </a:extLst>
          </p:cNvPr>
          <p:cNvSpPr>
            <a:spLocks noGrp="1"/>
          </p:cNvSpPr>
          <p:nvPr>
            <p:ph type="sldNum" sz="quarter" idx="12"/>
          </p:nvPr>
        </p:nvSpPr>
        <p:spPr/>
        <p:txBody>
          <a:bodyPr/>
          <a:lstStyle/>
          <a:p>
            <a:fld id="{CCD26548-A701-4132-A0A2-A9B09A70FF4B}" type="slidenum">
              <a:rPr lang="fi-FI" smtClean="0"/>
              <a:t>‹#›</a:t>
            </a:fld>
            <a:endParaRPr lang="fi-FI"/>
          </a:p>
        </p:txBody>
      </p:sp>
    </p:spTree>
    <p:extLst>
      <p:ext uri="{BB962C8B-B14F-4D97-AF65-F5344CB8AC3E}">
        <p14:creationId xmlns:p14="http://schemas.microsoft.com/office/powerpoint/2010/main" val="19824708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Otsikko ja sisältö 3">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p:nvPr>
        </p:nvSpPr>
        <p:spPr>
          <a:xfrm>
            <a:off x="6601023" y="882869"/>
            <a:ext cx="4598587" cy="1472950"/>
          </a:xfrm>
        </p:spPr>
        <p:txBody>
          <a:bodyPr/>
          <a:lstStyle>
            <a:lvl1pPr>
              <a:defRPr sz="2998"/>
            </a:lvl1pPr>
          </a:lstStyle>
          <a:p>
            <a:r>
              <a:rPr lang="fi-FI"/>
              <a:t>Muokkaa ots. perustyyl. napsautt.</a:t>
            </a:r>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p:nvPr>
        </p:nvSpPr>
        <p:spPr>
          <a:xfrm>
            <a:off x="6601023" y="2702660"/>
            <a:ext cx="4598587" cy="347430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8" name="Sisällön paikkamerkki 10">
            <a:extLst>
              <a:ext uri="{FF2B5EF4-FFF2-40B4-BE49-F238E27FC236}">
                <a16:creationId xmlns:a16="http://schemas.microsoft.com/office/drawing/2014/main" id="{94BD04BF-8B83-4AEE-93A3-6E60A99E2141}"/>
              </a:ext>
            </a:extLst>
          </p:cNvPr>
          <p:cNvSpPr>
            <a:spLocks noGrp="1"/>
          </p:cNvSpPr>
          <p:nvPr>
            <p:ph sz="quarter" idx="13"/>
          </p:nvPr>
        </p:nvSpPr>
        <p:spPr>
          <a:xfrm>
            <a:off x="929856" y="869951"/>
            <a:ext cx="4915200" cy="531971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Date Placeholder 3">
            <a:extLst>
              <a:ext uri="{FF2B5EF4-FFF2-40B4-BE49-F238E27FC236}">
                <a16:creationId xmlns:a16="http://schemas.microsoft.com/office/drawing/2014/main" id="{6700177F-D1AE-4D79-BFFE-C2705DAEA0FF}"/>
              </a:ext>
            </a:extLst>
          </p:cNvPr>
          <p:cNvSpPr>
            <a:spLocks noGrp="1"/>
          </p:cNvSpPr>
          <p:nvPr>
            <p:ph type="dt" sz="half" idx="10"/>
          </p:nvPr>
        </p:nvSpPr>
        <p:spPr/>
        <p:txBody>
          <a:bodyPr/>
          <a:lstStyle/>
          <a:p>
            <a:fld id="{7FF79902-CAD0-49B3-A6AE-B1BB883B1100}" type="datetime1">
              <a:rPr lang="fi-FI" smtClean="0"/>
              <a:t>8.1.2024</a:t>
            </a:fld>
            <a:endParaRPr lang="fi-FI"/>
          </a:p>
        </p:txBody>
      </p:sp>
      <p:sp>
        <p:nvSpPr>
          <p:cNvPr id="5" name="Footer Placeholder 4">
            <a:extLst>
              <a:ext uri="{FF2B5EF4-FFF2-40B4-BE49-F238E27FC236}">
                <a16:creationId xmlns:a16="http://schemas.microsoft.com/office/drawing/2014/main" id="{6CD388A3-F45C-4855-8B64-52B1BF9A5B1F}"/>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E8221093-58DE-4EB6-89DB-B88D32F62865}"/>
              </a:ext>
            </a:extLst>
          </p:cNvPr>
          <p:cNvSpPr>
            <a:spLocks noGrp="1"/>
          </p:cNvSpPr>
          <p:nvPr>
            <p:ph type="sldNum" sz="quarter" idx="12"/>
          </p:nvPr>
        </p:nvSpPr>
        <p:spPr/>
        <p:txBody>
          <a:bodyPr/>
          <a:lstStyle/>
          <a:p>
            <a:fld id="{CCD26548-A701-4132-A0A2-A9B09A70FF4B}" type="slidenum">
              <a:rPr lang="fi-FI" smtClean="0"/>
              <a:t>‹#›</a:t>
            </a:fld>
            <a:endParaRPr lang="fi-FI"/>
          </a:p>
        </p:txBody>
      </p:sp>
    </p:spTree>
    <p:extLst>
      <p:ext uri="{BB962C8B-B14F-4D97-AF65-F5344CB8AC3E}">
        <p14:creationId xmlns:p14="http://schemas.microsoft.com/office/powerpoint/2010/main" val="207745249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Otsikko j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p:nvPr>
        </p:nvSpPr>
        <p:spPr/>
        <p:txBody>
          <a:bodyPr/>
          <a:lstStyle/>
          <a:p>
            <a:r>
              <a:rPr lang="fi-FI"/>
              <a:t>Muokkaa ots. perustyyl. napsautt.</a:t>
            </a:r>
          </a:p>
        </p:txBody>
      </p:sp>
      <p:sp>
        <p:nvSpPr>
          <p:cNvPr id="8" name="Tekstin paikkamerkki 7">
            <a:extLst>
              <a:ext uri="{FF2B5EF4-FFF2-40B4-BE49-F238E27FC236}">
                <a16:creationId xmlns:a16="http://schemas.microsoft.com/office/drawing/2014/main" id="{4D5A2EE8-260A-4FDA-81CA-7C2F5EFD3273}"/>
              </a:ext>
            </a:extLst>
          </p:cNvPr>
          <p:cNvSpPr>
            <a:spLocks noGrp="1"/>
          </p:cNvSpPr>
          <p:nvPr>
            <p:ph type="body" sz="quarter" idx="13"/>
          </p:nvPr>
        </p:nvSpPr>
        <p:spPr>
          <a:xfrm>
            <a:off x="930033" y="2479675"/>
            <a:ext cx="8576616" cy="36972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Date Placeholder 3">
            <a:extLst>
              <a:ext uri="{FF2B5EF4-FFF2-40B4-BE49-F238E27FC236}">
                <a16:creationId xmlns:a16="http://schemas.microsoft.com/office/drawing/2014/main" id="{6700177F-D1AE-4D79-BFFE-C2705DAEA0FF}"/>
              </a:ext>
            </a:extLst>
          </p:cNvPr>
          <p:cNvSpPr>
            <a:spLocks noGrp="1"/>
          </p:cNvSpPr>
          <p:nvPr>
            <p:ph type="dt" sz="half" idx="10"/>
          </p:nvPr>
        </p:nvSpPr>
        <p:spPr/>
        <p:txBody>
          <a:bodyPr/>
          <a:lstStyle/>
          <a:p>
            <a:fld id="{1B38F7C9-EEBB-492A-B364-975711C867BE}" type="datetime1">
              <a:rPr lang="fi-FI" smtClean="0"/>
              <a:t>8.1.2024</a:t>
            </a:fld>
            <a:endParaRPr lang="fi-FI"/>
          </a:p>
        </p:txBody>
      </p:sp>
      <p:sp>
        <p:nvSpPr>
          <p:cNvPr id="5" name="Footer Placeholder 4">
            <a:extLst>
              <a:ext uri="{FF2B5EF4-FFF2-40B4-BE49-F238E27FC236}">
                <a16:creationId xmlns:a16="http://schemas.microsoft.com/office/drawing/2014/main" id="{6CD388A3-F45C-4855-8B64-52B1BF9A5B1F}"/>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E8221093-58DE-4EB6-89DB-B88D32F62865}"/>
              </a:ext>
            </a:extLst>
          </p:cNvPr>
          <p:cNvSpPr>
            <a:spLocks noGrp="1"/>
          </p:cNvSpPr>
          <p:nvPr>
            <p:ph type="sldNum" sz="quarter" idx="12"/>
          </p:nvPr>
        </p:nvSpPr>
        <p:spPr/>
        <p:txBody>
          <a:bodyPr/>
          <a:lstStyle/>
          <a:p>
            <a:fld id="{CCD26548-A701-4132-A0A2-A9B09A70FF4B}" type="slidenum">
              <a:rPr lang="fi-FI" smtClean="0"/>
              <a:t>‹#›</a:t>
            </a:fld>
            <a:endParaRPr lang="fi-FI"/>
          </a:p>
        </p:txBody>
      </p:sp>
    </p:spTree>
    <p:extLst>
      <p:ext uri="{BB962C8B-B14F-4D97-AF65-F5344CB8AC3E}">
        <p14:creationId xmlns:p14="http://schemas.microsoft.com/office/powerpoint/2010/main" val="2906453009"/>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p:nvPr>
        </p:nvSpPr>
        <p:spPr>
          <a:xfrm>
            <a:off x="944927" y="2479434"/>
            <a:ext cx="4994874" cy="3697531"/>
          </a:xfrm>
        </p:spPr>
        <p:txBody>
          <a:bodyPr/>
          <a:lstStyle>
            <a:lvl1pPr>
              <a:lnSpc>
                <a:spcPct val="105000"/>
              </a:lnSpc>
              <a:defRPr/>
            </a:lvl1pPr>
            <a:lvl2pPr>
              <a:lnSpc>
                <a:spcPct val="105000"/>
              </a:lnSpc>
              <a:defRPr/>
            </a:lvl2pPr>
            <a:lvl3pPr>
              <a:lnSpc>
                <a:spcPct val="105000"/>
              </a:lnSpc>
              <a:defRPr/>
            </a:lvl3pPr>
            <a:lvl4pPr>
              <a:lnSpc>
                <a:spcPct val="105000"/>
              </a:lnSpc>
              <a:defRPr/>
            </a:lvl4pPr>
            <a:lvl5pPr>
              <a:lnSpc>
                <a:spcPct val="105000"/>
              </a:lnSpc>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9" name="Sisällön paikkamerkki 2">
            <a:extLst>
              <a:ext uri="{FF2B5EF4-FFF2-40B4-BE49-F238E27FC236}">
                <a16:creationId xmlns:a16="http://schemas.microsoft.com/office/drawing/2014/main" id="{867F28D2-6F27-4100-9CAC-2D84C5CB7C6D}"/>
              </a:ext>
            </a:extLst>
          </p:cNvPr>
          <p:cNvSpPr>
            <a:spLocks noGrp="1"/>
          </p:cNvSpPr>
          <p:nvPr>
            <p:ph idx="13"/>
          </p:nvPr>
        </p:nvSpPr>
        <p:spPr>
          <a:xfrm>
            <a:off x="6254271" y="2479434"/>
            <a:ext cx="4994874" cy="3697531"/>
          </a:xfrm>
        </p:spPr>
        <p:txBody>
          <a:bodyPr/>
          <a:lstStyle>
            <a:lvl1pPr>
              <a:lnSpc>
                <a:spcPct val="105000"/>
              </a:lnSpc>
              <a:defRPr/>
            </a:lvl1pPr>
            <a:lvl2pPr>
              <a:lnSpc>
                <a:spcPct val="105000"/>
              </a:lnSpc>
              <a:defRPr/>
            </a:lvl2pPr>
            <a:lvl3pPr>
              <a:lnSpc>
                <a:spcPct val="105000"/>
              </a:lnSpc>
              <a:defRPr/>
            </a:lvl3pPr>
            <a:lvl4pPr>
              <a:lnSpc>
                <a:spcPct val="105000"/>
              </a:lnSpc>
              <a:defRPr/>
            </a:lvl4pPr>
            <a:lvl5pPr>
              <a:lnSpc>
                <a:spcPct val="105000"/>
              </a:lnSpc>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Date Placeholder 3">
            <a:extLst>
              <a:ext uri="{FF2B5EF4-FFF2-40B4-BE49-F238E27FC236}">
                <a16:creationId xmlns:a16="http://schemas.microsoft.com/office/drawing/2014/main" id="{6700177F-D1AE-4D79-BFFE-C2705DAEA0FF}"/>
              </a:ext>
            </a:extLst>
          </p:cNvPr>
          <p:cNvSpPr>
            <a:spLocks noGrp="1"/>
          </p:cNvSpPr>
          <p:nvPr>
            <p:ph type="dt" sz="half" idx="10"/>
          </p:nvPr>
        </p:nvSpPr>
        <p:spPr/>
        <p:txBody>
          <a:bodyPr/>
          <a:lstStyle/>
          <a:p>
            <a:fld id="{6746EEE6-B03E-4C6D-82CB-6967E10C974D}" type="datetime1">
              <a:rPr lang="fi-FI" smtClean="0"/>
              <a:t>8.1.2024</a:t>
            </a:fld>
            <a:endParaRPr lang="fi-FI"/>
          </a:p>
        </p:txBody>
      </p:sp>
      <p:sp>
        <p:nvSpPr>
          <p:cNvPr id="5" name="Footer Placeholder 4">
            <a:extLst>
              <a:ext uri="{FF2B5EF4-FFF2-40B4-BE49-F238E27FC236}">
                <a16:creationId xmlns:a16="http://schemas.microsoft.com/office/drawing/2014/main" id="{6CD388A3-F45C-4855-8B64-52B1BF9A5B1F}"/>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E8221093-58DE-4EB6-89DB-B88D32F62865}"/>
              </a:ext>
            </a:extLst>
          </p:cNvPr>
          <p:cNvSpPr>
            <a:spLocks noGrp="1"/>
          </p:cNvSpPr>
          <p:nvPr>
            <p:ph type="sldNum" sz="quarter" idx="12"/>
          </p:nvPr>
        </p:nvSpPr>
        <p:spPr/>
        <p:txBody>
          <a:bodyPr/>
          <a:lstStyle/>
          <a:p>
            <a:fld id="{CCD26548-A701-4132-A0A2-A9B09A70FF4B}" type="slidenum">
              <a:rPr lang="fi-FI" smtClean="0"/>
              <a:t>‹#›</a:t>
            </a:fld>
            <a:endParaRPr lang="fi-FI"/>
          </a:p>
        </p:txBody>
      </p:sp>
    </p:spTree>
    <p:extLst>
      <p:ext uri="{BB962C8B-B14F-4D97-AF65-F5344CB8AC3E}">
        <p14:creationId xmlns:p14="http://schemas.microsoft.com/office/powerpoint/2010/main" val="1626342474"/>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Kaavi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p:nvPr>
        </p:nvSpPr>
        <p:spPr>
          <a:xfrm>
            <a:off x="944928" y="882869"/>
            <a:ext cx="4525691" cy="1472950"/>
          </a:xfrm>
        </p:spPr>
        <p:txBody>
          <a:bodyPr/>
          <a:lstStyle>
            <a:lvl1pPr>
              <a:defRPr sz="2698"/>
            </a:lvl1pPr>
          </a:lstStyle>
          <a:p>
            <a:r>
              <a:rPr lang="fi-FI"/>
              <a:t>Muokkaa ots. perustyyl. napsautt.</a:t>
            </a:r>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p:nvPr>
        </p:nvSpPr>
        <p:spPr>
          <a:xfrm>
            <a:off x="944928" y="2702660"/>
            <a:ext cx="4525691" cy="347430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1" name="Sisällön paikkamerkki 10">
            <a:extLst>
              <a:ext uri="{FF2B5EF4-FFF2-40B4-BE49-F238E27FC236}">
                <a16:creationId xmlns:a16="http://schemas.microsoft.com/office/drawing/2014/main" id="{7003FAD7-ACA6-4D45-A7F3-A3802FD3E09D}"/>
              </a:ext>
            </a:extLst>
          </p:cNvPr>
          <p:cNvSpPr>
            <a:spLocks noGrp="1"/>
          </p:cNvSpPr>
          <p:nvPr>
            <p:ph sz="quarter" idx="13"/>
          </p:nvPr>
        </p:nvSpPr>
        <p:spPr>
          <a:xfrm>
            <a:off x="6581624" y="869951"/>
            <a:ext cx="4915200" cy="531971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Date Placeholder 3">
            <a:extLst>
              <a:ext uri="{FF2B5EF4-FFF2-40B4-BE49-F238E27FC236}">
                <a16:creationId xmlns:a16="http://schemas.microsoft.com/office/drawing/2014/main" id="{6700177F-D1AE-4D79-BFFE-C2705DAEA0FF}"/>
              </a:ext>
            </a:extLst>
          </p:cNvPr>
          <p:cNvSpPr>
            <a:spLocks noGrp="1"/>
          </p:cNvSpPr>
          <p:nvPr>
            <p:ph type="dt" sz="half" idx="10"/>
          </p:nvPr>
        </p:nvSpPr>
        <p:spPr/>
        <p:txBody>
          <a:bodyPr/>
          <a:lstStyle/>
          <a:p>
            <a:fld id="{9C0DBCA1-6718-470C-94D7-D1B1CBCC0428}" type="datetime1">
              <a:rPr lang="fi-FI" smtClean="0"/>
              <a:t>8.1.2024</a:t>
            </a:fld>
            <a:endParaRPr lang="fi-FI"/>
          </a:p>
        </p:txBody>
      </p:sp>
      <p:sp>
        <p:nvSpPr>
          <p:cNvPr id="5" name="Footer Placeholder 4">
            <a:extLst>
              <a:ext uri="{FF2B5EF4-FFF2-40B4-BE49-F238E27FC236}">
                <a16:creationId xmlns:a16="http://schemas.microsoft.com/office/drawing/2014/main" id="{6CD388A3-F45C-4855-8B64-52B1BF9A5B1F}"/>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E8221093-58DE-4EB6-89DB-B88D32F62865}"/>
              </a:ext>
            </a:extLst>
          </p:cNvPr>
          <p:cNvSpPr>
            <a:spLocks noGrp="1"/>
          </p:cNvSpPr>
          <p:nvPr>
            <p:ph type="sldNum" sz="quarter" idx="12"/>
          </p:nvPr>
        </p:nvSpPr>
        <p:spPr/>
        <p:txBody>
          <a:bodyPr/>
          <a:lstStyle/>
          <a:p>
            <a:fld id="{CCD26548-A701-4132-A0A2-A9B09A70FF4B}" type="slidenum">
              <a:rPr lang="fi-FI" smtClean="0"/>
              <a:t>‹#›</a:t>
            </a:fld>
            <a:endParaRPr lang="fi-FI"/>
          </a:p>
        </p:txBody>
      </p:sp>
    </p:spTree>
    <p:extLst>
      <p:ext uri="{BB962C8B-B14F-4D97-AF65-F5344CB8AC3E}">
        <p14:creationId xmlns:p14="http://schemas.microsoft.com/office/powerpoint/2010/main" val="37991817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Kaavi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p:nvPr>
        </p:nvSpPr>
        <p:spPr>
          <a:xfrm>
            <a:off x="944927" y="882869"/>
            <a:ext cx="4525691" cy="1472950"/>
          </a:xfrm>
        </p:spPr>
        <p:txBody>
          <a:bodyPr/>
          <a:lstStyle>
            <a:lvl1pPr>
              <a:defRPr sz="2699"/>
            </a:lvl1pPr>
          </a:lstStyle>
          <a:p>
            <a:r>
              <a:rPr lang="fi-FI"/>
              <a:t>Muokkaa ots. perustyyl. napsautt.</a:t>
            </a:r>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p:nvPr>
        </p:nvSpPr>
        <p:spPr>
          <a:xfrm>
            <a:off x="944927" y="2702660"/>
            <a:ext cx="4525691" cy="347430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1" name="Sisällön paikkamerkki 10">
            <a:extLst>
              <a:ext uri="{FF2B5EF4-FFF2-40B4-BE49-F238E27FC236}">
                <a16:creationId xmlns:a16="http://schemas.microsoft.com/office/drawing/2014/main" id="{7003FAD7-ACA6-4D45-A7F3-A3802FD3E09D}"/>
              </a:ext>
            </a:extLst>
          </p:cNvPr>
          <p:cNvSpPr>
            <a:spLocks noGrp="1"/>
          </p:cNvSpPr>
          <p:nvPr>
            <p:ph sz="quarter" idx="13"/>
          </p:nvPr>
        </p:nvSpPr>
        <p:spPr>
          <a:xfrm>
            <a:off x="6581624" y="869951"/>
            <a:ext cx="4915200" cy="531971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Date Placeholder 3">
            <a:extLst>
              <a:ext uri="{FF2B5EF4-FFF2-40B4-BE49-F238E27FC236}">
                <a16:creationId xmlns:a16="http://schemas.microsoft.com/office/drawing/2014/main" id="{6700177F-D1AE-4D79-BFFE-C2705DAEA0FF}"/>
              </a:ext>
            </a:extLst>
          </p:cNvPr>
          <p:cNvSpPr>
            <a:spLocks noGrp="1"/>
          </p:cNvSpPr>
          <p:nvPr>
            <p:ph type="dt" sz="half" idx="10"/>
          </p:nvPr>
        </p:nvSpPr>
        <p:spPr/>
        <p:txBody>
          <a:bodyPr/>
          <a:lstStyle/>
          <a:p>
            <a:fld id="{9C0DBCA1-6718-470C-94D7-D1B1CBCC0428}" type="datetime1">
              <a:rPr lang="fi-FI" smtClean="0"/>
              <a:t>8.1.2024</a:t>
            </a:fld>
            <a:endParaRPr lang="fi-FI"/>
          </a:p>
        </p:txBody>
      </p:sp>
      <p:sp>
        <p:nvSpPr>
          <p:cNvPr id="5" name="Footer Placeholder 4">
            <a:extLst>
              <a:ext uri="{FF2B5EF4-FFF2-40B4-BE49-F238E27FC236}">
                <a16:creationId xmlns:a16="http://schemas.microsoft.com/office/drawing/2014/main" id="{6CD388A3-F45C-4855-8B64-52B1BF9A5B1F}"/>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E8221093-58DE-4EB6-89DB-B88D32F62865}"/>
              </a:ext>
            </a:extLst>
          </p:cNvPr>
          <p:cNvSpPr>
            <a:spLocks noGrp="1"/>
          </p:cNvSpPr>
          <p:nvPr>
            <p:ph type="sldNum" sz="quarter" idx="12"/>
          </p:nvPr>
        </p:nvSpPr>
        <p:spPr/>
        <p:txBody>
          <a:bodyPr/>
          <a:lstStyle/>
          <a:p>
            <a:fld id="{CCD26548-A701-4132-A0A2-A9B09A70FF4B}" type="slidenum">
              <a:rPr lang="fi-FI" smtClean="0"/>
              <a:t>‹#›</a:t>
            </a:fld>
            <a:endParaRPr lang="fi-FI"/>
          </a:p>
        </p:txBody>
      </p:sp>
    </p:spTree>
    <p:extLst>
      <p:ext uri="{BB962C8B-B14F-4D97-AF65-F5344CB8AC3E}">
        <p14:creationId xmlns:p14="http://schemas.microsoft.com/office/powerpoint/2010/main" val="590066049"/>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p:nvPr>
        </p:nvSpPr>
        <p:spPr>
          <a:xfrm>
            <a:off x="944928" y="882869"/>
            <a:ext cx="4454483" cy="1472950"/>
          </a:xfrm>
        </p:spPr>
        <p:txBody>
          <a:bodyPr/>
          <a:lstStyle>
            <a:lvl1pPr>
              <a:defRPr sz="2698"/>
            </a:lvl1pPr>
          </a:lstStyle>
          <a:p>
            <a:r>
              <a:rPr lang="fi-FI"/>
              <a:t>Muokkaa ots. perustyyl. napsautt.</a:t>
            </a:r>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p:nvPr>
        </p:nvSpPr>
        <p:spPr>
          <a:xfrm>
            <a:off x="944928" y="2702660"/>
            <a:ext cx="4454483" cy="347430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9" name="Kuvan paikkamerkki 2">
            <a:extLst>
              <a:ext uri="{FF2B5EF4-FFF2-40B4-BE49-F238E27FC236}">
                <a16:creationId xmlns:a16="http://schemas.microsoft.com/office/drawing/2014/main" id="{03704D70-526C-45EA-9AEC-6CBFEB88E602}"/>
              </a:ext>
            </a:extLst>
          </p:cNvPr>
          <p:cNvSpPr>
            <a:spLocks noGrp="1"/>
          </p:cNvSpPr>
          <p:nvPr>
            <p:ph type="pic" idx="13"/>
          </p:nvPr>
        </p:nvSpPr>
        <p:spPr>
          <a:xfrm>
            <a:off x="5396095" y="948923"/>
            <a:ext cx="6792732" cy="4960894"/>
          </a:xfrm>
          <a:custGeom>
            <a:avLst/>
            <a:gdLst>
              <a:gd name="connsiteX0" fmla="*/ 0 w 6791184"/>
              <a:gd name="connsiteY0" fmla="*/ 0 h 4959382"/>
              <a:gd name="connsiteX1" fmla="*/ 6791184 w 6791184"/>
              <a:gd name="connsiteY1" fmla="*/ 0 h 4959382"/>
              <a:gd name="connsiteX2" fmla="*/ 6791184 w 6791184"/>
              <a:gd name="connsiteY2" fmla="*/ 4959382 h 4959382"/>
              <a:gd name="connsiteX3" fmla="*/ 0 w 6791184"/>
              <a:gd name="connsiteY3" fmla="*/ 4959382 h 4959382"/>
              <a:gd name="connsiteX4" fmla="*/ 0 w 6791184"/>
              <a:gd name="connsiteY4" fmla="*/ 0 h 4959382"/>
              <a:gd name="connsiteX0" fmla="*/ 0 w 6791184"/>
              <a:gd name="connsiteY0" fmla="*/ 1110 h 4960492"/>
              <a:gd name="connsiteX1" fmla="*/ 2530334 w 6791184"/>
              <a:gd name="connsiteY1" fmla="*/ 0 h 4960492"/>
              <a:gd name="connsiteX2" fmla="*/ 6791184 w 6791184"/>
              <a:gd name="connsiteY2" fmla="*/ 1110 h 4960492"/>
              <a:gd name="connsiteX3" fmla="*/ 6791184 w 6791184"/>
              <a:gd name="connsiteY3" fmla="*/ 4960492 h 4960492"/>
              <a:gd name="connsiteX4" fmla="*/ 0 w 6791184"/>
              <a:gd name="connsiteY4" fmla="*/ 4960492 h 4960492"/>
              <a:gd name="connsiteX5" fmla="*/ 0 w 6791184"/>
              <a:gd name="connsiteY5" fmla="*/ 1110 h 4960492"/>
              <a:gd name="connsiteX0" fmla="*/ 0 w 6791184"/>
              <a:gd name="connsiteY0" fmla="*/ 1110 h 4960492"/>
              <a:gd name="connsiteX1" fmla="*/ 2530334 w 6791184"/>
              <a:gd name="connsiteY1" fmla="*/ 0 h 4960492"/>
              <a:gd name="connsiteX2" fmla="*/ 6791184 w 6791184"/>
              <a:gd name="connsiteY2" fmla="*/ 1110 h 4960492"/>
              <a:gd name="connsiteX3" fmla="*/ 6791184 w 6791184"/>
              <a:gd name="connsiteY3" fmla="*/ 4960492 h 4960492"/>
              <a:gd name="connsiteX4" fmla="*/ 2450959 w 6791184"/>
              <a:gd name="connsiteY4" fmla="*/ 4956175 h 4960492"/>
              <a:gd name="connsiteX5" fmla="*/ 0 w 6791184"/>
              <a:gd name="connsiteY5" fmla="*/ 4960492 h 4960492"/>
              <a:gd name="connsiteX6" fmla="*/ 0 w 6791184"/>
              <a:gd name="connsiteY6" fmla="*/ 1110 h 4960492"/>
              <a:gd name="connsiteX0" fmla="*/ 3316 w 6794500"/>
              <a:gd name="connsiteY0" fmla="*/ 1110 h 4960492"/>
              <a:gd name="connsiteX1" fmla="*/ 2533650 w 6794500"/>
              <a:gd name="connsiteY1" fmla="*/ 0 h 4960492"/>
              <a:gd name="connsiteX2" fmla="*/ 6794500 w 6794500"/>
              <a:gd name="connsiteY2" fmla="*/ 1110 h 4960492"/>
              <a:gd name="connsiteX3" fmla="*/ 6794500 w 6794500"/>
              <a:gd name="connsiteY3" fmla="*/ 4960492 h 4960492"/>
              <a:gd name="connsiteX4" fmla="*/ 2454275 w 6794500"/>
              <a:gd name="connsiteY4" fmla="*/ 4956175 h 4960492"/>
              <a:gd name="connsiteX5" fmla="*/ 3316 w 6794500"/>
              <a:gd name="connsiteY5" fmla="*/ 4960492 h 4960492"/>
              <a:gd name="connsiteX6" fmla="*/ 0 w 6794500"/>
              <a:gd name="connsiteY6" fmla="*/ 2476500 h 4960492"/>
              <a:gd name="connsiteX7" fmla="*/ 3316 w 6794500"/>
              <a:gd name="connsiteY7" fmla="*/ 1110 h 4960492"/>
              <a:gd name="connsiteX0" fmla="*/ 0 w 6794500"/>
              <a:gd name="connsiteY0" fmla="*/ 2476500 h 4960492"/>
              <a:gd name="connsiteX1" fmla="*/ 2533650 w 6794500"/>
              <a:gd name="connsiteY1" fmla="*/ 0 h 4960492"/>
              <a:gd name="connsiteX2" fmla="*/ 6794500 w 6794500"/>
              <a:gd name="connsiteY2" fmla="*/ 1110 h 4960492"/>
              <a:gd name="connsiteX3" fmla="*/ 6794500 w 6794500"/>
              <a:gd name="connsiteY3" fmla="*/ 4960492 h 4960492"/>
              <a:gd name="connsiteX4" fmla="*/ 2454275 w 6794500"/>
              <a:gd name="connsiteY4" fmla="*/ 4956175 h 4960492"/>
              <a:gd name="connsiteX5" fmla="*/ 3316 w 6794500"/>
              <a:gd name="connsiteY5" fmla="*/ 4960492 h 4960492"/>
              <a:gd name="connsiteX6" fmla="*/ 0 w 6794500"/>
              <a:gd name="connsiteY6" fmla="*/ 2476500 h 4960492"/>
              <a:gd name="connsiteX0" fmla="*/ 0 w 6794500"/>
              <a:gd name="connsiteY0" fmla="*/ 2476500 h 4960492"/>
              <a:gd name="connsiteX1" fmla="*/ 2533650 w 6794500"/>
              <a:gd name="connsiteY1" fmla="*/ 0 h 4960492"/>
              <a:gd name="connsiteX2" fmla="*/ 6794500 w 6794500"/>
              <a:gd name="connsiteY2" fmla="*/ 1110 h 4960492"/>
              <a:gd name="connsiteX3" fmla="*/ 6794500 w 6794500"/>
              <a:gd name="connsiteY3" fmla="*/ 4960492 h 4960492"/>
              <a:gd name="connsiteX4" fmla="*/ 2454275 w 6794500"/>
              <a:gd name="connsiteY4" fmla="*/ 4956175 h 4960492"/>
              <a:gd name="connsiteX5" fmla="*/ 0 w 6794500"/>
              <a:gd name="connsiteY5" fmla="*/ 2476500 h 4960492"/>
              <a:gd name="connsiteX0" fmla="*/ 0 w 6794500"/>
              <a:gd name="connsiteY0" fmla="*/ 2476500 h 4960492"/>
              <a:gd name="connsiteX1" fmla="*/ 2533650 w 6794500"/>
              <a:gd name="connsiteY1" fmla="*/ 0 h 4960492"/>
              <a:gd name="connsiteX2" fmla="*/ 6794500 w 6794500"/>
              <a:gd name="connsiteY2" fmla="*/ 1110 h 4960492"/>
              <a:gd name="connsiteX3" fmla="*/ 6794500 w 6794500"/>
              <a:gd name="connsiteY3" fmla="*/ 4960492 h 4960492"/>
              <a:gd name="connsiteX4" fmla="*/ 2454275 w 6794500"/>
              <a:gd name="connsiteY4" fmla="*/ 4956175 h 4960492"/>
              <a:gd name="connsiteX5" fmla="*/ 0 w 6794500"/>
              <a:gd name="connsiteY5" fmla="*/ 2476500 h 4960492"/>
              <a:gd name="connsiteX0" fmla="*/ 0 w 6794500"/>
              <a:gd name="connsiteY0" fmla="*/ 2476500 h 4960492"/>
              <a:gd name="connsiteX1" fmla="*/ 2533650 w 6794500"/>
              <a:gd name="connsiteY1" fmla="*/ 0 h 4960492"/>
              <a:gd name="connsiteX2" fmla="*/ 6794500 w 6794500"/>
              <a:gd name="connsiteY2" fmla="*/ 1110 h 4960492"/>
              <a:gd name="connsiteX3" fmla="*/ 6794500 w 6794500"/>
              <a:gd name="connsiteY3" fmla="*/ 4960492 h 4960492"/>
              <a:gd name="connsiteX4" fmla="*/ 2454275 w 6794500"/>
              <a:gd name="connsiteY4" fmla="*/ 4956175 h 4960492"/>
              <a:gd name="connsiteX5" fmla="*/ 0 w 6794500"/>
              <a:gd name="connsiteY5" fmla="*/ 2476500 h 4960492"/>
              <a:gd name="connsiteX0" fmla="*/ 97 w 6794597"/>
              <a:gd name="connsiteY0" fmla="*/ 2476500 h 4960492"/>
              <a:gd name="connsiteX1" fmla="*/ 2533747 w 6794597"/>
              <a:gd name="connsiteY1" fmla="*/ 0 h 4960492"/>
              <a:gd name="connsiteX2" fmla="*/ 6794597 w 6794597"/>
              <a:gd name="connsiteY2" fmla="*/ 1110 h 4960492"/>
              <a:gd name="connsiteX3" fmla="*/ 6794597 w 6794597"/>
              <a:gd name="connsiteY3" fmla="*/ 4960492 h 4960492"/>
              <a:gd name="connsiteX4" fmla="*/ 2454372 w 6794597"/>
              <a:gd name="connsiteY4" fmla="*/ 4956175 h 4960492"/>
              <a:gd name="connsiteX5" fmla="*/ 97 w 6794597"/>
              <a:gd name="connsiteY5" fmla="*/ 2476500 h 4960492"/>
              <a:gd name="connsiteX0" fmla="*/ 19 w 6794519"/>
              <a:gd name="connsiteY0" fmla="*/ 2476500 h 4960492"/>
              <a:gd name="connsiteX1" fmla="*/ 2533669 w 6794519"/>
              <a:gd name="connsiteY1" fmla="*/ 0 h 4960492"/>
              <a:gd name="connsiteX2" fmla="*/ 6794519 w 6794519"/>
              <a:gd name="connsiteY2" fmla="*/ 1110 h 4960492"/>
              <a:gd name="connsiteX3" fmla="*/ 6794519 w 6794519"/>
              <a:gd name="connsiteY3" fmla="*/ 4960492 h 4960492"/>
              <a:gd name="connsiteX4" fmla="*/ 2454294 w 6794519"/>
              <a:gd name="connsiteY4" fmla="*/ 4956175 h 4960492"/>
              <a:gd name="connsiteX5" fmla="*/ 19 w 6794519"/>
              <a:gd name="connsiteY5" fmla="*/ 2476500 h 4960492"/>
              <a:gd name="connsiteX0" fmla="*/ 18 w 6794518"/>
              <a:gd name="connsiteY0" fmla="*/ 2476944 h 4960936"/>
              <a:gd name="connsiteX1" fmla="*/ 2533668 w 6794518"/>
              <a:gd name="connsiteY1" fmla="*/ 444 h 4960936"/>
              <a:gd name="connsiteX2" fmla="*/ 6794518 w 6794518"/>
              <a:gd name="connsiteY2" fmla="*/ 1554 h 4960936"/>
              <a:gd name="connsiteX3" fmla="*/ 6794518 w 6794518"/>
              <a:gd name="connsiteY3" fmla="*/ 4960936 h 4960936"/>
              <a:gd name="connsiteX4" fmla="*/ 2454293 w 6794518"/>
              <a:gd name="connsiteY4" fmla="*/ 4956619 h 4960936"/>
              <a:gd name="connsiteX5" fmla="*/ 18 w 6794518"/>
              <a:gd name="connsiteY5" fmla="*/ 2476944 h 4960936"/>
              <a:gd name="connsiteX0" fmla="*/ 18 w 6794518"/>
              <a:gd name="connsiteY0" fmla="*/ 2476944 h 4960936"/>
              <a:gd name="connsiteX1" fmla="*/ 2533668 w 6794518"/>
              <a:gd name="connsiteY1" fmla="*/ 444 h 4960936"/>
              <a:gd name="connsiteX2" fmla="*/ 6794518 w 6794518"/>
              <a:gd name="connsiteY2" fmla="*/ 1554 h 4960936"/>
              <a:gd name="connsiteX3" fmla="*/ 6794518 w 6794518"/>
              <a:gd name="connsiteY3" fmla="*/ 4960936 h 4960936"/>
              <a:gd name="connsiteX4" fmla="*/ 2454293 w 6794518"/>
              <a:gd name="connsiteY4" fmla="*/ 4956619 h 4960936"/>
              <a:gd name="connsiteX5" fmla="*/ 18 w 6794518"/>
              <a:gd name="connsiteY5" fmla="*/ 2476944 h 4960936"/>
              <a:gd name="connsiteX0" fmla="*/ 1 w 6794501"/>
              <a:gd name="connsiteY0" fmla="*/ 2476902 h 4960894"/>
              <a:gd name="connsiteX1" fmla="*/ 2533651 w 6794501"/>
              <a:gd name="connsiteY1" fmla="*/ 402 h 4960894"/>
              <a:gd name="connsiteX2" fmla="*/ 6794501 w 6794501"/>
              <a:gd name="connsiteY2" fmla="*/ 1512 h 4960894"/>
              <a:gd name="connsiteX3" fmla="*/ 6794501 w 6794501"/>
              <a:gd name="connsiteY3" fmla="*/ 4960894 h 4960894"/>
              <a:gd name="connsiteX4" fmla="*/ 2454276 w 6794501"/>
              <a:gd name="connsiteY4" fmla="*/ 4956577 h 4960894"/>
              <a:gd name="connsiteX5" fmla="*/ 1 w 6794501"/>
              <a:gd name="connsiteY5" fmla="*/ 2476902 h 4960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94501" h="4960894">
                <a:moveTo>
                  <a:pt x="1" y="2476902"/>
                </a:moveTo>
                <a:cubicBezTo>
                  <a:pt x="530" y="895223"/>
                  <a:pt x="1474259" y="-22008"/>
                  <a:pt x="2533651" y="402"/>
                </a:cubicBezTo>
                <a:lnTo>
                  <a:pt x="6794501" y="1512"/>
                </a:lnTo>
                <a:lnTo>
                  <a:pt x="6794501" y="4960894"/>
                </a:lnTo>
                <a:lnTo>
                  <a:pt x="2454276" y="4956577"/>
                </a:lnTo>
                <a:cubicBezTo>
                  <a:pt x="1261534" y="4920403"/>
                  <a:pt x="-528" y="4058581"/>
                  <a:pt x="1" y="2476902"/>
                </a:cubicBezTo>
                <a:close/>
              </a:path>
            </a:pathLst>
          </a:custGeom>
          <a:solidFill>
            <a:schemeClr val="bg1">
              <a:lumMod val="95000"/>
            </a:schemeClr>
          </a:solidFill>
        </p:spPr>
        <p:txBody>
          <a:bodyPr anchor="ctr" anchorCtr="0"/>
          <a:lstStyle>
            <a:lvl1pPr marL="0" indent="0" algn="ctr">
              <a:buNone/>
              <a:defRPr sz="1600" b="0" i="1"/>
            </a:lvl1pPr>
            <a:lvl2pPr marL="456926" indent="0">
              <a:buNone/>
              <a:defRPr sz="2798"/>
            </a:lvl2pPr>
            <a:lvl3pPr marL="913852" indent="0">
              <a:buNone/>
              <a:defRPr sz="2398"/>
            </a:lvl3pPr>
            <a:lvl4pPr marL="1370778" indent="0">
              <a:buNone/>
              <a:defRPr sz="1998"/>
            </a:lvl4pPr>
            <a:lvl5pPr marL="1827703" indent="0">
              <a:buNone/>
              <a:defRPr sz="1998"/>
            </a:lvl5pPr>
            <a:lvl6pPr marL="2284628" indent="0">
              <a:buNone/>
              <a:defRPr sz="1998"/>
            </a:lvl6pPr>
            <a:lvl7pPr marL="2741554" indent="0">
              <a:buNone/>
              <a:defRPr sz="1998"/>
            </a:lvl7pPr>
            <a:lvl8pPr marL="3198480" indent="0">
              <a:buNone/>
              <a:defRPr sz="1998"/>
            </a:lvl8pPr>
            <a:lvl9pPr marL="3655406" indent="0">
              <a:buNone/>
              <a:defRPr sz="1998"/>
            </a:lvl9pPr>
          </a:lstStyle>
          <a:p>
            <a:r>
              <a:rPr lang="fi-FI"/>
              <a:t>Lisää kuva napsauttamalla kuvaketta</a:t>
            </a:r>
          </a:p>
        </p:txBody>
      </p:sp>
      <p:sp>
        <p:nvSpPr>
          <p:cNvPr id="4" name="Date Placeholder 3">
            <a:extLst>
              <a:ext uri="{FF2B5EF4-FFF2-40B4-BE49-F238E27FC236}">
                <a16:creationId xmlns:a16="http://schemas.microsoft.com/office/drawing/2014/main" id="{6700177F-D1AE-4D79-BFFE-C2705DAEA0FF}"/>
              </a:ext>
            </a:extLst>
          </p:cNvPr>
          <p:cNvSpPr>
            <a:spLocks noGrp="1"/>
          </p:cNvSpPr>
          <p:nvPr>
            <p:ph type="dt" sz="half" idx="10"/>
          </p:nvPr>
        </p:nvSpPr>
        <p:spPr/>
        <p:txBody>
          <a:bodyPr/>
          <a:lstStyle/>
          <a:p>
            <a:fld id="{69D18E5D-4BB4-4F55-8BB3-DD8493AE5EA6}" type="datetime1">
              <a:rPr lang="fi-FI" smtClean="0"/>
              <a:t>8.1.2024</a:t>
            </a:fld>
            <a:endParaRPr lang="fi-FI"/>
          </a:p>
        </p:txBody>
      </p:sp>
      <p:sp>
        <p:nvSpPr>
          <p:cNvPr id="5" name="Footer Placeholder 4">
            <a:extLst>
              <a:ext uri="{FF2B5EF4-FFF2-40B4-BE49-F238E27FC236}">
                <a16:creationId xmlns:a16="http://schemas.microsoft.com/office/drawing/2014/main" id="{6CD388A3-F45C-4855-8B64-52B1BF9A5B1F}"/>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E8221093-58DE-4EB6-89DB-B88D32F62865}"/>
              </a:ext>
            </a:extLst>
          </p:cNvPr>
          <p:cNvSpPr>
            <a:spLocks noGrp="1"/>
          </p:cNvSpPr>
          <p:nvPr>
            <p:ph type="sldNum" sz="quarter" idx="12"/>
          </p:nvPr>
        </p:nvSpPr>
        <p:spPr/>
        <p:txBody>
          <a:bodyPr/>
          <a:lstStyle/>
          <a:p>
            <a:fld id="{CCD26548-A701-4132-A0A2-A9B09A70FF4B}" type="slidenum">
              <a:rPr lang="fi-FI" smtClean="0"/>
              <a:t>‹#›</a:t>
            </a:fld>
            <a:endParaRPr lang="fi-FI"/>
          </a:p>
        </p:txBody>
      </p:sp>
    </p:spTree>
    <p:extLst>
      <p:ext uri="{BB962C8B-B14F-4D97-AF65-F5344CB8AC3E}">
        <p14:creationId xmlns:p14="http://schemas.microsoft.com/office/powerpoint/2010/main" val="213643511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Kuvatekstillinen kuva 2">
    <p:spTree>
      <p:nvGrpSpPr>
        <p:cNvPr id="1" name=""/>
        <p:cNvGrpSpPr/>
        <p:nvPr/>
      </p:nvGrpSpPr>
      <p:grpSpPr>
        <a:xfrm>
          <a:off x="0" y="0"/>
          <a:ext cx="0" cy="0"/>
          <a:chOff x="0" y="0"/>
          <a:chExt cx="0" cy="0"/>
        </a:xfrm>
      </p:grpSpPr>
      <p:sp>
        <p:nvSpPr>
          <p:cNvPr id="9" name="Kuvan paikkamerkki 2">
            <a:extLst>
              <a:ext uri="{FF2B5EF4-FFF2-40B4-BE49-F238E27FC236}">
                <a16:creationId xmlns:a16="http://schemas.microsoft.com/office/drawing/2014/main" id="{03704D70-526C-45EA-9AEC-6CBFEB88E602}"/>
              </a:ext>
            </a:extLst>
          </p:cNvPr>
          <p:cNvSpPr>
            <a:spLocks noGrp="1"/>
          </p:cNvSpPr>
          <p:nvPr>
            <p:ph type="pic" idx="13"/>
          </p:nvPr>
        </p:nvSpPr>
        <p:spPr>
          <a:xfrm>
            <a:off x="1" y="949191"/>
            <a:ext cx="6253145" cy="4960626"/>
          </a:xfrm>
          <a:custGeom>
            <a:avLst/>
            <a:gdLst>
              <a:gd name="connsiteX0" fmla="*/ 0 w 6256658"/>
              <a:gd name="connsiteY0" fmla="*/ 0 h 4959382"/>
              <a:gd name="connsiteX1" fmla="*/ 6256658 w 6256658"/>
              <a:gd name="connsiteY1" fmla="*/ 0 h 4959382"/>
              <a:gd name="connsiteX2" fmla="*/ 6256658 w 6256658"/>
              <a:gd name="connsiteY2" fmla="*/ 4959382 h 4959382"/>
              <a:gd name="connsiteX3" fmla="*/ 0 w 6256658"/>
              <a:gd name="connsiteY3" fmla="*/ 4959382 h 4959382"/>
              <a:gd name="connsiteX4" fmla="*/ 0 w 6256658"/>
              <a:gd name="connsiteY4" fmla="*/ 0 h 4959382"/>
              <a:gd name="connsiteX0" fmla="*/ 0 w 6256658"/>
              <a:gd name="connsiteY0" fmla="*/ 1110 h 4960492"/>
              <a:gd name="connsiteX1" fmla="*/ 3717925 w 6256658"/>
              <a:gd name="connsiteY1" fmla="*/ 0 h 4960492"/>
              <a:gd name="connsiteX2" fmla="*/ 6256658 w 6256658"/>
              <a:gd name="connsiteY2" fmla="*/ 1110 h 4960492"/>
              <a:gd name="connsiteX3" fmla="*/ 6256658 w 6256658"/>
              <a:gd name="connsiteY3" fmla="*/ 4960492 h 4960492"/>
              <a:gd name="connsiteX4" fmla="*/ 0 w 6256658"/>
              <a:gd name="connsiteY4" fmla="*/ 4960492 h 4960492"/>
              <a:gd name="connsiteX5" fmla="*/ 0 w 6256658"/>
              <a:gd name="connsiteY5" fmla="*/ 1110 h 4960492"/>
              <a:gd name="connsiteX0" fmla="*/ 0 w 6256658"/>
              <a:gd name="connsiteY0" fmla="*/ 1110 h 4960492"/>
              <a:gd name="connsiteX1" fmla="*/ 3717925 w 6256658"/>
              <a:gd name="connsiteY1" fmla="*/ 0 h 4960492"/>
              <a:gd name="connsiteX2" fmla="*/ 6256658 w 6256658"/>
              <a:gd name="connsiteY2" fmla="*/ 1110 h 4960492"/>
              <a:gd name="connsiteX3" fmla="*/ 6256658 w 6256658"/>
              <a:gd name="connsiteY3" fmla="*/ 4960492 h 4960492"/>
              <a:gd name="connsiteX4" fmla="*/ 3810000 w 6256658"/>
              <a:gd name="connsiteY4" fmla="*/ 4959350 h 4960492"/>
              <a:gd name="connsiteX5" fmla="*/ 0 w 6256658"/>
              <a:gd name="connsiteY5" fmla="*/ 4960492 h 4960492"/>
              <a:gd name="connsiteX6" fmla="*/ 0 w 6256658"/>
              <a:gd name="connsiteY6" fmla="*/ 1110 h 4960492"/>
              <a:gd name="connsiteX0" fmla="*/ 0 w 6256658"/>
              <a:gd name="connsiteY0" fmla="*/ 1110 h 4960492"/>
              <a:gd name="connsiteX1" fmla="*/ 3717925 w 6256658"/>
              <a:gd name="connsiteY1" fmla="*/ 0 h 4960492"/>
              <a:gd name="connsiteX2" fmla="*/ 6256658 w 6256658"/>
              <a:gd name="connsiteY2" fmla="*/ 1110 h 4960492"/>
              <a:gd name="connsiteX3" fmla="*/ 6254750 w 6256658"/>
              <a:gd name="connsiteY3" fmla="*/ 2479675 h 4960492"/>
              <a:gd name="connsiteX4" fmla="*/ 6256658 w 6256658"/>
              <a:gd name="connsiteY4" fmla="*/ 4960492 h 4960492"/>
              <a:gd name="connsiteX5" fmla="*/ 3810000 w 6256658"/>
              <a:gd name="connsiteY5" fmla="*/ 4959350 h 4960492"/>
              <a:gd name="connsiteX6" fmla="*/ 0 w 6256658"/>
              <a:gd name="connsiteY6" fmla="*/ 4960492 h 4960492"/>
              <a:gd name="connsiteX7" fmla="*/ 0 w 6256658"/>
              <a:gd name="connsiteY7" fmla="*/ 1110 h 4960492"/>
              <a:gd name="connsiteX0" fmla="*/ 0 w 6256658"/>
              <a:gd name="connsiteY0" fmla="*/ 1110 h 4960492"/>
              <a:gd name="connsiteX1" fmla="*/ 3717925 w 6256658"/>
              <a:gd name="connsiteY1" fmla="*/ 0 h 4960492"/>
              <a:gd name="connsiteX2" fmla="*/ 6256658 w 6256658"/>
              <a:gd name="connsiteY2" fmla="*/ 1110 h 4960492"/>
              <a:gd name="connsiteX3" fmla="*/ 6254750 w 6256658"/>
              <a:gd name="connsiteY3" fmla="*/ 2479675 h 4960492"/>
              <a:gd name="connsiteX4" fmla="*/ 3810000 w 6256658"/>
              <a:gd name="connsiteY4" fmla="*/ 4959350 h 4960492"/>
              <a:gd name="connsiteX5" fmla="*/ 0 w 6256658"/>
              <a:gd name="connsiteY5" fmla="*/ 4960492 h 4960492"/>
              <a:gd name="connsiteX6" fmla="*/ 0 w 6256658"/>
              <a:gd name="connsiteY6" fmla="*/ 1110 h 4960492"/>
              <a:gd name="connsiteX0" fmla="*/ 0 w 6254750"/>
              <a:gd name="connsiteY0" fmla="*/ 1110 h 4960492"/>
              <a:gd name="connsiteX1" fmla="*/ 3717925 w 6254750"/>
              <a:gd name="connsiteY1" fmla="*/ 0 h 4960492"/>
              <a:gd name="connsiteX2" fmla="*/ 6254750 w 6254750"/>
              <a:gd name="connsiteY2" fmla="*/ 2479675 h 4960492"/>
              <a:gd name="connsiteX3" fmla="*/ 3810000 w 6254750"/>
              <a:gd name="connsiteY3" fmla="*/ 4959350 h 4960492"/>
              <a:gd name="connsiteX4" fmla="*/ 0 w 6254750"/>
              <a:gd name="connsiteY4" fmla="*/ 4960492 h 4960492"/>
              <a:gd name="connsiteX5" fmla="*/ 0 w 6254750"/>
              <a:gd name="connsiteY5" fmla="*/ 1110 h 4960492"/>
              <a:gd name="connsiteX0" fmla="*/ 0 w 6254873"/>
              <a:gd name="connsiteY0" fmla="*/ 1110 h 4960492"/>
              <a:gd name="connsiteX1" fmla="*/ 3717925 w 6254873"/>
              <a:gd name="connsiteY1" fmla="*/ 0 h 4960492"/>
              <a:gd name="connsiteX2" fmla="*/ 6254750 w 6254873"/>
              <a:gd name="connsiteY2" fmla="*/ 2479675 h 4960492"/>
              <a:gd name="connsiteX3" fmla="*/ 3810000 w 6254873"/>
              <a:gd name="connsiteY3" fmla="*/ 4959350 h 4960492"/>
              <a:gd name="connsiteX4" fmla="*/ 0 w 6254873"/>
              <a:gd name="connsiteY4" fmla="*/ 4960492 h 4960492"/>
              <a:gd name="connsiteX5" fmla="*/ 0 w 6254873"/>
              <a:gd name="connsiteY5" fmla="*/ 1110 h 4960492"/>
              <a:gd name="connsiteX0" fmla="*/ 0 w 6254773"/>
              <a:gd name="connsiteY0" fmla="*/ 1110 h 4960492"/>
              <a:gd name="connsiteX1" fmla="*/ 3717925 w 6254773"/>
              <a:gd name="connsiteY1" fmla="*/ 0 h 4960492"/>
              <a:gd name="connsiteX2" fmla="*/ 6254750 w 6254773"/>
              <a:gd name="connsiteY2" fmla="*/ 2479675 h 4960492"/>
              <a:gd name="connsiteX3" fmla="*/ 3810000 w 6254773"/>
              <a:gd name="connsiteY3" fmla="*/ 4959350 h 4960492"/>
              <a:gd name="connsiteX4" fmla="*/ 0 w 6254773"/>
              <a:gd name="connsiteY4" fmla="*/ 4960492 h 4960492"/>
              <a:gd name="connsiteX5" fmla="*/ 0 w 6254773"/>
              <a:gd name="connsiteY5" fmla="*/ 1110 h 4960492"/>
              <a:gd name="connsiteX0" fmla="*/ 0 w 6254774"/>
              <a:gd name="connsiteY0" fmla="*/ 1244 h 4960626"/>
              <a:gd name="connsiteX1" fmla="*/ 3717925 w 6254774"/>
              <a:gd name="connsiteY1" fmla="*/ 134 h 4960626"/>
              <a:gd name="connsiteX2" fmla="*/ 6254750 w 6254774"/>
              <a:gd name="connsiteY2" fmla="*/ 2479809 h 4960626"/>
              <a:gd name="connsiteX3" fmla="*/ 3810000 w 6254774"/>
              <a:gd name="connsiteY3" fmla="*/ 4959484 h 4960626"/>
              <a:gd name="connsiteX4" fmla="*/ 0 w 6254774"/>
              <a:gd name="connsiteY4" fmla="*/ 4960626 h 4960626"/>
              <a:gd name="connsiteX5" fmla="*/ 0 w 6254774"/>
              <a:gd name="connsiteY5" fmla="*/ 1244 h 4960626"/>
              <a:gd name="connsiteX0" fmla="*/ 0 w 6254774"/>
              <a:gd name="connsiteY0" fmla="*/ 1244 h 4960626"/>
              <a:gd name="connsiteX1" fmla="*/ 3717925 w 6254774"/>
              <a:gd name="connsiteY1" fmla="*/ 134 h 4960626"/>
              <a:gd name="connsiteX2" fmla="*/ 6254750 w 6254774"/>
              <a:gd name="connsiteY2" fmla="*/ 2479809 h 4960626"/>
              <a:gd name="connsiteX3" fmla="*/ 3810000 w 6254774"/>
              <a:gd name="connsiteY3" fmla="*/ 4959484 h 4960626"/>
              <a:gd name="connsiteX4" fmla="*/ 0 w 6254774"/>
              <a:gd name="connsiteY4" fmla="*/ 4960626 h 4960626"/>
              <a:gd name="connsiteX5" fmla="*/ 0 w 6254774"/>
              <a:gd name="connsiteY5" fmla="*/ 1244 h 4960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54774" h="4960626">
                <a:moveTo>
                  <a:pt x="0" y="1244"/>
                </a:moveTo>
                <a:lnTo>
                  <a:pt x="3717925" y="134"/>
                </a:lnTo>
                <a:cubicBezTo>
                  <a:pt x="4846108" y="-12222"/>
                  <a:pt x="6261629" y="824576"/>
                  <a:pt x="6254750" y="2479809"/>
                </a:cubicBezTo>
                <a:cubicBezTo>
                  <a:pt x="6247871" y="4135042"/>
                  <a:pt x="4887383" y="4955590"/>
                  <a:pt x="3810000" y="4959484"/>
                </a:cubicBezTo>
                <a:lnTo>
                  <a:pt x="0" y="4960626"/>
                </a:lnTo>
                <a:lnTo>
                  <a:pt x="0" y="1244"/>
                </a:lnTo>
                <a:close/>
              </a:path>
            </a:pathLst>
          </a:custGeom>
          <a:solidFill>
            <a:schemeClr val="bg1">
              <a:lumMod val="95000"/>
            </a:schemeClr>
          </a:solidFill>
        </p:spPr>
        <p:txBody>
          <a:bodyPr anchor="ctr" anchorCtr="0"/>
          <a:lstStyle>
            <a:lvl1pPr marL="0" indent="0" algn="ctr">
              <a:buNone/>
              <a:defRPr sz="1600" b="0" i="1"/>
            </a:lvl1pPr>
            <a:lvl2pPr marL="456926" indent="0">
              <a:buNone/>
              <a:defRPr sz="2798"/>
            </a:lvl2pPr>
            <a:lvl3pPr marL="913852" indent="0">
              <a:buNone/>
              <a:defRPr sz="2398"/>
            </a:lvl3pPr>
            <a:lvl4pPr marL="1370778" indent="0">
              <a:buNone/>
              <a:defRPr sz="1998"/>
            </a:lvl4pPr>
            <a:lvl5pPr marL="1827703" indent="0">
              <a:buNone/>
              <a:defRPr sz="1998"/>
            </a:lvl5pPr>
            <a:lvl6pPr marL="2284628" indent="0">
              <a:buNone/>
              <a:defRPr sz="1998"/>
            </a:lvl6pPr>
            <a:lvl7pPr marL="2741554" indent="0">
              <a:buNone/>
              <a:defRPr sz="1998"/>
            </a:lvl7pPr>
            <a:lvl8pPr marL="3198480" indent="0">
              <a:buNone/>
              <a:defRPr sz="1998"/>
            </a:lvl8pPr>
            <a:lvl9pPr marL="3655406" indent="0">
              <a:buNone/>
              <a:defRPr sz="1998"/>
            </a:lvl9pPr>
          </a:lstStyle>
          <a:p>
            <a:r>
              <a:rPr lang="fi-FI"/>
              <a:t>Lisää kuva napsauttamalla kuvaketta</a:t>
            </a:r>
          </a:p>
        </p:txBody>
      </p:sp>
      <p:sp>
        <p:nvSpPr>
          <p:cNvPr id="2" name="Otsikko 1">
            <a:extLst>
              <a:ext uri="{FF2B5EF4-FFF2-40B4-BE49-F238E27FC236}">
                <a16:creationId xmlns:a16="http://schemas.microsoft.com/office/drawing/2014/main" id="{DA7EB6BE-E09D-4391-BB19-9AB34E85D629}"/>
              </a:ext>
            </a:extLst>
          </p:cNvPr>
          <p:cNvSpPr>
            <a:spLocks noGrp="1"/>
          </p:cNvSpPr>
          <p:nvPr>
            <p:ph type="title"/>
          </p:nvPr>
        </p:nvSpPr>
        <p:spPr>
          <a:xfrm>
            <a:off x="6601023" y="882869"/>
            <a:ext cx="4598587" cy="1472950"/>
          </a:xfrm>
        </p:spPr>
        <p:txBody>
          <a:bodyPr/>
          <a:lstStyle>
            <a:lvl1pPr>
              <a:defRPr sz="2698"/>
            </a:lvl1pPr>
          </a:lstStyle>
          <a:p>
            <a:r>
              <a:rPr lang="fi-FI"/>
              <a:t>Muokkaa ots. perustyyl. napsautt.</a:t>
            </a:r>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p:nvPr>
        </p:nvSpPr>
        <p:spPr>
          <a:xfrm>
            <a:off x="6601023" y="2702660"/>
            <a:ext cx="4598587" cy="347430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Date Placeholder 3">
            <a:extLst>
              <a:ext uri="{FF2B5EF4-FFF2-40B4-BE49-F238E27FC236}">
                <a16:creationId xmlns:a16="http://schemas.microsoft.com/office/drawing/2014/main" id="{6700177F-D1AE-4D79-BFFE-C2705DAEA0FF}"/>
              </a:ext>
            </a:extLst>
          </p:cNvPr>
          <p:cNvSpPr>
            <a:spLocks noGrp="1"/>
          </p:cNvSpPr>
          <p:nvPr>
            <p:ph type="dt" sz="half" idx="10"/>
          </p:nvPr>
        </p:nvSpPr>
        <p:spPr/>
        <p:txBody>
          <a:bodyPr/>
          <a:lstStyle/>
          <a:p>
            <a:fld id="{E2FF31D0-648E-47AC-8F1A-58B351024FD1}" type="datetime1">
              <a:rPr lang="fi-FI" smtClean="0"/>
              <a:t>8.1.2024</a:t>
            </a:fld>
            <a:endParaRPr lang="fi-FI"/>
          </a:p>
        </p:txBody>
      </p:sp>
      <p:sp>
        <p:nvSpPr>
          <p:cNvPr id="5" name="Footer Placeholder 4">
            <a:extLst>
              <a:ext uri="{FF2B5EF4-FFF2-40B4-BE49-F238E27FC236}">
                <a16:creationId xmlns:a16="http://schemas.microsoft.com/office/drawing/2014/main" id="{6CD388A3-F45C-4855-8B64-52B1BF9A5B1F}"/>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E8221093-58DE-4EB6-89DB-B88D32F62865}"/>
              </a:ext>
            </a:extLst>
          </p:cNvPr>
          <p:cNvSpPr>
            <a:spLocks noGrp="1"/>
          </p:cNvSpPr>
          <p:nvPr>
            <p:ph type="sldNum" sz="quarter" idx="12"/>
          </p:nvPr>
        </p:nvSpPr>
        <p:spPr/>
        <p:txBody>
          <a:bodyPr/>
          <a:lstStyle/>
          <a:p>
            <a:fld id="{CCD26548-A701-4132-A0A2-A9B09A70FF4B}" type="slidenum">
              <a:rPr lang="fi-FI" smtClean="0"/>
              <a:t>‹#›</a:t>
            </a:fld>
            <a:endParaRPr lang="fi-FI"/>
          </a:p>
        </p:txBody>
      </p:sp>
    </p:spTree>
    <p:extLst>
      <p:ext uri="{BB962C8B-B14F-4D97-AF65-F5344CB8AC3E}">
        <p14:creationId xmlns:p14="http://schemas.microsoft.com/office/powerpoint/2010/main" val="2133220399"/>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Kuvatekstillinen kuva 3">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p:nvPr>
        </p:nvSpPr>
        <p:spPr>
          <a:xfrm>
            <a:off x="6619036" y="882869"/>
            <a:ext cx="4454483" cy="1472950"/>
          </a:xfrm>
        </p:spPr>
        <p:txBody>
          <a:bodyPr/>
          <a:lstStyle>
            <a:lvl1pPr>
              <a:defRPr sz="2698"/>
            </a:lvl1pPr>
          </a:lstStyle>
          <a:p>
            <a:r>
              <a:rPr lang="fi-FI"/>
              <a:t>Muokkaa ots. perustyyl. napsautt.</a:t>
            </a:r>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p:nvPr>
        </p:nvSpPr>
        <p:spPr>
          <a:xfrm>
            <a:off x="6619036" y="2702660"/>
            <a:ext cx="4454483" cy="347430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9" name="Kuvan paikkamerkki 2">
            <a:extLst>
              <a:ext uri="{FF2B5EF4-FFF2-40B4-BE49-F238E27FC236}">
                <a16:creationId xmlns:a16="http://schemas.microsoft.com/office/drawing/2014/main" id="{03704D70-526C-45EA-9AEC-6CBFEB88E602}"/>
              </a:ext>
            </a:extLst>
          </p:cNvPr>
          <p:cNvSpPr>
            <a:spLocks noGrp="1"/>
          </p:cNvSpPr>
          <p:nvPr>
            <p:ph type="pic" idx="13"/>
          </p:nvPr>
        </p:nvSpPr>
        <p:spPr>
          <a:xfrm>
            <a:off x="941183" y="-1"/>
            <a:ext cx="4994115" cy="6198113"/>
          </a:xfrm>
          <a:custGeom>
            <a:avLst/>
            <a:gdLst>
              <a:gd name="connsiteX0" fmla="*/ 0 w 4991670"/>
              <a:gd name="connsiteY0" fmla="*/ 0 h 6229632"/>
              <a:gd name="connsiteX1" fmla="*/ 4991670 w 4991670"/>
              <a:gd name="connsiteY1" fmla="*/ 0 h 6229632"/>
              <a:gd name="connsiteX2" fmla="*/ 4991670 w 4991670"/>
              <a:gd name="connsiteY2" fmla="*/ 6229632 h 6229632"/>
              <a:gd name="connsiteX3" fmla="*/ 0 w 4991670"/>
              <a:gd name="connsiteY3" fmla="*/ 6229632 h 6229632"/>
              <a:gd name="connsiteX4" fmla="*/ 0 w 4991670"/>
              <a:gd name="connsiteY4" fmla="*/ 0 h 6229632"/>
              <a:gd name="connsiteX0" fmla="*/ 0 w 4991670"/>
              <a:gd name="connsiteY0" fmla="*/ 0 h 6229632"/>
              <a:gd name="connsiteX1" fmla="*/ 4991670 w 4991670"/>
              <a:gd name="connsiteY1" fmla="*/ 0 h 6229632"/>
              <a:gd name="connsiteX2" fmla="*/ 4987166 w 4991670"/>
              <a:gd name="connsiteY2" fmla="*/ 3423369 h 6229632"/>
              <a:gd name="connsiteX3" fmla="*/ 4991670 w 4991670"/>
              <a:gd name="connsiteY3" fmla="*/ 6229632 h 6229632"/>
              <a:gd name="connsiteX4" fmla="*/ 0 w 4991670"/>
              <a:gd name="connsiteY4" fmla="*/ 6229632 h 6229632"/>
              <a:gd name="connsiteX5" fmla="*/ 0 w 4991670"/>
              <a:gd name="connsiteY5" fmla="*/ 0 h 6229632"/>
              <a:gd name="connsiteX0" fmla="*/ 3746 w 4995416"/>
              <a:gd name="connsiteY0" fmla="*/ 0 h 6229632"/>
              <a:gd name="connsiteX1" fmla="*/ 4995416 w 4995416"/>
              <a:gd name="connsiteY1" fmla="*/ 0 h 6229632"/>
              <a:gd name="connsiteX2" fmla="*/ 4990912 w 4995416"/>
              <a:gd name="connsiteY2" fmla="*/ 3423369 h 6229632"/>
              <a:gd name="connsiteX3" fmla="*/ 4995416 w 4995416"/>
              <a:gd name="connsiteY3" fmla="*/ 6229632 h 6229632"/>
              <a:gd name="connsiteX4" fmla="*/ 3746 w 4995416"/>
              <a:gd name="connsiteY4" fmla="*/ 6229632 h 6229632"/>
              <a:gd name="connsiteX5" fmla="*/ 0 w 4995416"/>
              <a:gd name="connsiteY5" fmla="*/ 3432378 h 6229632"/>
              <a:gd name="connsiteX6" fmla="*/ 3746 w 4995416"/>
              <a:gd name="connsiteY6" fmla="*/ 0 h 6229632"/>
              <a:gd name="connsiteX0" fmla="*/ 3746 w 4995416"/>
              <a:gd name="connsiteY0" fmla="*/ 0 h 6229632"/>
              <a:gd name="connsiteX1" fmla="*/ 4995416 w 4995416"/>
              <a:gd name="connsiteY1" fmla="*/ 0 h 6229632"/>
              <a:gd name="connsiteX2" fmla="*/ 4990912 w 4995416"/>
              <a:gd name="connsiteY2" fmla="*/ 3423369 h 6229632"/>
              <a:gd name="connsiteX3" fmla="*/ 4995416 w 4995416"/>
              <a:gd name="connsiteY3" fmla="*/ 6229632 h 6229632"/>
              <a:gd name="connsiteX4" fmla="*/ 2535996 w 4995416"/>
              <a:gd name="connsiteY4" fmla="*/ 6229632 h 6229632"/>
              <a:gd name="connsiteX5" fmla="*/ 3746 w 4995416"/>
              <a:gd name="connsiteY5" fmla="*/ 6229632 h 6229632"/>
              <a:gd name="connsiteX6" fmla="*/ 0 w 4995416"/>
              <a:gd name="connsiteY6" fmla="*/ 3432378 h 6229632"/>
              <a:gd name="connsiteX7" fmla="*/ 3746 w 4995416"/>
              <a:gd name="connsiteY7" fmla="*/ 0 h 6229632"/>
              <a:gd name="connsiteX0" fmla="*/ 3746 w 4995416"/>
              <a:gd name="connsiteY0" fmla="*/ 0 h 6229632"/>
              <a:gd name="connsiteX1" fmla="*/ 4995416 w 4995416"/>
              <a:gd name="connsiteY1" fmla="*/ 0 h 6229632"/>
              <a:gd name="connsiteX2" fmla="*/ 4990912 w 4995416"/>
              <a:gd name="connsiteY2" fmla="*/ 3423369 h 6229632"/>
              <a:gd name="connsiteX3" fmla="*/ 4995416 w 4995416"/>
              <a:gd name="connsiteY3" fmla="*/ 6229632 h 6229632"/>
              <a:gd name="connsiteX4" fmla="*/ 2535996 w 4995416"/>
              <a:gd name="connsiteY4" fmla="*/ 6229632 h 6229632"/>
              <a:gd name="connsiteX5" fmla="*/ 0 w 4995416"/>
              <a:gd name="connsiteY5" fmla="*/ 3432378 h 6229632"/>
              <a:gd name="connsiteX6" fmla="*/ 3746 w 4995416"/>
              <a:gd name="connsiteY6" fmla="*/ 0 h 6229632"/>
              <a:gd name="connsiteX0" fmla="*/ 3746 w 4995416"/>
              <a:gd name="connsiteY0" fmla="*/ 0 h 6229632"/>
              <a:gd name="connsiteX1" fmla="*/ 4995416 w 4995416"/>
              <a:gd name="connsiteY1" fmla="*/ 0 h 6229632"/>
              <a:gd name="connsiteX2" fmla="*/ 4990912 w 4995416"/>
              <a:gd name="connsiteY2" fmla="*/ 3423369 h 6229632"/>
              <a:gd name="connsiteX3" fmla="*/ 2535996 w 4995416"/>
              <a:gd name="connsiteY3" fmla="*/ 6229632 h 6229632"/>
              <a:gd name="connsiteX4" fmla="*/ 0 w 4995416"/>
              <a:gd name="connsiteY4" fmla="*/ 3432378 h 6229632"/>
              <a:gd name="connsiteX5" fmla="*/ 3746 w 4995416"/>
              <a:gd name="connsiteY5" fmla="*/ 0 h 6229632"/>
              <a:gd name="connsiteX0" fmla="*/ 3746 w 4995416"/>
              <a:gd name="connsiteY0" fmla="*/ 0 h 6422260"/>
              <a:gd name="connsiteX1" fmla="*/ 4995416 w 4995416"/>
              <a:gd name="connsiteY1" fmla="*/ 0 h 6422260"/>
              <a:gd name="connsiteX2" fmla="*/ 4990912 w 4995416"/>
              <a:gd name="connsiteY2" fmla="*/ 3423369 h 6422260"/>
              <a:gd name="connsiteX3" fmla="*/ 2535996 w 4995416"/>
              <a:gd name="connsiteY3" fmla="*/ 6229632 h 6422260"/>
              <a:gd name="connsiteX4" fmla="*/ 0 w 4995416"/>
              <a:gd name="connsiteY4" fmla="*/ 3432378 h 6422260"/>
              <a:gd name="connsiteX5" fmla="*/ 3746 w 4995416"/>
              <a:gd name="connsiteY5" fmla="*/ 0 h 6422260"/>
              <a:gd name="connsiteX0" fmla="*/ 3746 w 4995416"/>
              <a:gd name="connsiteY0" fmla="*/ 0 h 6229640"/>
              <a:gd name="connsiteX1" fmla="*/ 4995416 w 4995416"/>
              <a:gd name="connsiteY1" fmla="*/ 0 h 6229640"/>
              <a:gd name="connsiteX2" fmla="*/ 4990912 w 4995416"/>
              <a:gd name="connsiteY2" fmla="*/ 3423369 h 6229640"/>
              <a:gd name="connsiteX3" fmla="*/ 2535996 w 4995416"/>
              <a:gd name="connsiteY3" fmla="*/ 6229632 h 6229640"/>
              <a:gd name="connsiteX4" fmla="*/ 0 w 4995416"/>
              <a:gd name="connsiteY4" fmla="*/ 3432378 h 6229640"/>
              <a:gd name="connsiteX5" fmla="*/ 3746 w 4995416"/>
              <a:gd name="connsiteY5" fmla="*/ 0 h 6229640"/>
              <a:gd name="connsiteX0" fmla="*/ 3746 w 4995416"/>
              <a:gd name="connsiteY0" fmla="*/ 0 h 6198109"/>
              <a:gd name="connsiteX1" fmla="*/ 4995416 w 4995416"/>
              <a:gd name="connsiteY1" fmla="*/ 0 h 6198109"/>
              <a:gd name="connsiteX2" fmla="*/ 4990912 w 4995416"/>
              <a:gd name="connsiteY2" fmla="*/ 3423369 h 6198109"/>
              <a:gd name="connsiteX3" fmla="*/ 2535996 w 4995416"/>
              <a:gd name="connsiteY3" fmla="*/ 6198101 h 6198109"/>
              <a:gd name="connsiteX4" fmla="*/ 0 w 4995416"/>
              <a:gd name="connsiteY4" fmla="*/ 3432378 h 6198109"/>
              <a:gd name="connsiteX5" fmla="*/ 3746 w 4995416"/>
              <a:gd name="connsiteY5" fmla="*/ 0 h 6198109"/>
              <a:gd name="connsiteX0" fmla="*/ 3746 w 4995416"/>
              <a:gd name="connsiteY0" fmla="*/ 0 h 6198109"/>
              <a:gd name="connsiteX1" fmla="*/ 4995416 w 4995416"/>
              <a:gd name="connsiteY1" fmla="*/ 0 h 6198109"/>
              <a:gd name="connsiteX2" fmla="*/ 4990912 w 4995416"/>
              <a:gd name="connsiteY2" fmla="*/ 3423369 h 6198109"/>
              <a:gd name="connsiteX3" fmla="*/ 2535996 w 4995416"/>
              <a:gd name="connsiteY3" fmla="*/ 6198101 h 6198109"/>
              <a:gd name="connsiteX4" fmla="*/ 0 w 4995416"/>
              <a:gd name="connsiteY4" fmla="*/ 3432378 h 6198109"/>
              <a:gd name="connsiteX5" fmla="*/ 3746 w 4995416"/>
              <a:gd name="connsiteY5" fmla="*/ 0 h 6198109"/>
              <a:gd name="connsiteX0" fmla="*/ 3746 w 4995416"/>
              <a:gd name="connsiteY0" fmla="*/ 0 h 6198113"/>
              <a:gd name="connsiteX1" fmla="*/ 4995416 w 4995416"/>
              <a:gd name="connsiteY1" fmla="*/ 0 h 6198113"/>
              <a:gd name="connsiteX2" fmla="*/ 4990912 w 4995416"/>
              <a:gd name="connsiteY2" fmla="*/ 3423369 h 6198113"/>
              <a:gd name="connsiteX3" fmla="*/ 2535996 w 4995416"/>
              <a:gd name="connsiteY3" fmla="*/ 6198101 h 6198113"/>
              <a:gd name="connsiteX4" fmla="*/ 0 w 4995416"/>
              <a:gd name="connsiteY4" fmla="*/ 3432378 h 6198113"/>
              <a:gd name="connsiteX5" fmla="*/ 3746 w 4995416"/>
              <a:gd name="connsiteY5" fmla="*/ 0 h 6198113"/>
              <a:gd name="connsiteX0" fmla="*/ 3746 w 4995416"/>
              <a:gd name="connsiteY0" fmla="*/ 0 h 6198113"/>
              <a:gd name="connsiteX1" fmla="*/ 4995416 w 4995416"/>
              <a:gd name="connsiteY1" fmla="*/ 0 h 6198113"/>
              <a:gd name="connsiteX2" fmla="*/ 4990912 w 4995416"/>
              <a:gd name="connsiteY2" fmla="*/ 3423369 h 6198113"/>
              <a:gd name="connsiteX3" fmla="*/ 2535996 w 4995416"/>
              <a:gd name="connsiteY3" fmla="*/ 6198101 h 6198113"/>
              <a:gd name="connsiteX4" fmla="*/ 0 w 4995416"/>
              <a:gd name="connsiteY4" fmla="*/ 3432378 h 6198113"/>
              <a:gd name="connsiteX5" fmla="*/ 3746 w 4995416"/>
              <a:gd name="connsiteY5" fmla="*/ 0 h 6198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5416" h="6198113">
                <a:moveTo>
                  <a:pt x="3746" y="0"/>
                </a:moveTo>
                <a:lnTo>
                  <a:pt x="4995416" y="0"/>
                </a:lnTo>
                <a:cubicBezTo>
                  <a:pt x="4993915" y="1141123"/>
                  <a:pt x="4992413" y="2282246"/>
                  <a:pt x="4990912" y="3423369"/>
                </a:cubicBezTo>
                <a:cubicBezTo>
                  <a:pt x="4981904" y="5132802"/>
                  <a:pt x="4151586" y="6193597"/>
                  <a:pt x="2535996" y="6198101"/>
                </a:cubicBezTo>
                <a:cubicBezTo>
                  <a:pt x="920406" y="6202605"/>
                  <a:pt x="12012" y="5035956"/>
                  <a:pt x="0" y="3432378"/>
                </a:cubicBezTo>
                <a:cubicBezTo>
                  <a:pt x="1249" y="2288252"/>
                  <a:pt x="2497" y="1144126"/>
                  <a:pt x="3746" y="0"/>
                </a:cubicBezTo>
                <a:close/>
              </a:path>
            </a:pathLst>
          </a:custGeom>
          <a:solidFill>
            <a:schemeClr val="bg1">
              <a:lumMod val="95000"/>
            </a:schemeClr>
          </a:solidFill>
        </p:spPr>
        <p:txBody>
          <a:bodyPr anchor="ctr" anchorCtr="0"/>
          <a:lstStyle>
            <a:lvl1pPr marL="0" indent="0" algn="ctr">
              <a:buNone/>
              <a:defRPr sz="1600" b="0" i="1"/>
            </a:lvl1pPr>
            <a:lvl2pPr marL="456926" indent="0">
              <a:buNone/>
              <a:defRPr sz="2798"/>
            </a:lvl2pPr>
            <a:lvl3pPr marL="913852" indent="0">
              <a:buNone/>
              <a:defRPr sz="2398"/>
            </a:lvl3pPr>
            <a:lvl4pPr marL="1370778" indent="0">
              <a:buNone/>
              <a:defRPr sz="1998"/>
            </a:lvl4pPr>
            <a:lvl5pPr marL="1827703" indent="0">
              <a:buNone/>
              <a:defRPr sz="1998"/>
            </a:lvl5pPr>
            <a:lvl6pPr marL="2284628" indent="0">
              <a:buNone/>
              <a:defRPr sz="1998"/>
            </a:lvl6pPr>
            <a:lvl7pPr marL="2741554" indent="0">
              <a:buNone/>
              <a:defRPr sz="1998"/>
            </a:lvl7pPr>
            <a:lvl8pPr marL="3198480" indent="0">
              <a:buNone/>
              <a:defRPr sz="1998"/>
            </a:lvl8pPr>
            <a:lvl9pPr marL="3655406" indent="0">
              <a:buNone/>
              <a:defRPr sz="1998"/>
            </a:lvl9pPr>
          </a:lstStyle>
          <a:p>
            <a:r>
              <a:rPr lang="fi-FI"/>
              <a:t>Lisää kuva napsauttamalla kuvaketta</a:t>
            </a:r>
          </a:p>
        </p:txBody>
      </p:sp>
      <p:sp>
        <p:nvSpPr>
          <p:cNvPr id="4" name="Date Placeholder 3">
            <a:extLst>
              <a:ext uri="{FF2B5EF4-FFF2-40B4-BE49-F238E27FC236}">
                <a16:creationId xmlns:a16="http://schemas.microsoft.com/office/drawing/2014/main" id="{6700177F-D1AE-4D79-BFFE-C2705DAEA0FF}"/>
              </a:ext>
            </a:extLst>
          </p:cNvPr>
          <p:cNvSpPr>
            <a:spLocks noGrp="1"/>
          </p:cNvSpPr>
          <p:nvPr>
            <p:ph type="dt" sz="half" idx="10"/>
          </p:nvPr>
        </p:nvSpPr>
        <p:spPr/>
        <p:txBody>
          <a:bodyPr/>
          <a:lstStyle/>
          <a:p>
            <a:fld id="{5B200FEF-F780-4D9F-8B58-EFBA7A90191A}" type="datetime1">
              <a:rPr lang="fi-FI" smtClean="0"/>
              <a:t>8.1.2024</a:t>
            </a:fld>
            <a:endParaRPr lang="fi-FI"/>
          </a:p>
        </p:txBody>
      </p:sp>
      <p:sp>
        <p:nvSpPr>
          <p:cNvPr id="5" name="Footer Placeholder 4">
            <a:extLst>
              <a:ext uri="{FF2B5EF4-FFF2-40B4-BE49-F238E27FC236}">
                <a16:creationId xmlns:a16="http://schemas.microsoft.com/office/drawing/2014/main" id="{6CD388A3-F45C-4855-8B64-52B1BF9A5B1F}"/>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E8221093-58DE-4EB6-89DB-B88D32F62865}"/>
              </a:ext>
            </a:extLst>
          </p:cNvPr>
          <p:cNvSpPr>
            <a:spLocks noGrp="1"/>
          </p:cNvSpPr>
          <p:nvPr>
            <p:ph type="sldNum" sz="quarter" idx="12"/>
          </p:nvPr>
        </p:nvSpPr>
        <p:spPr/>
        <p:txBody>
          <a:bodyPr/>
          <a:lstStyle/>
          <a:p>
            <a:fld id="{CCD26548-A701-4132-A0A2-A9B09A70FF4B}" type="slidenum">
              <a:rPr lang="fi-FI" smtClean="0"/>
              <a:t>‹#›</a:t>
            </a:fld>
            <a:endParaRPr lang="fi-FI"/>
          </a:p>
        </p:txBody>
      </p:sp>
    </p:spTree>
    <p:extLst>
      <p:ext uri="{BB962C8B-B14F-4D97-AF65-F5344CB8AC3E}">
        <p14:creationId xmlns:p14="http://schemas.microsoft.com/office/powerpoint/2010/main" val="2064900472"/>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7F72F94-0DE4-46B2-BC4B-03DD33656CF4}"/>
              </a:ext>
            </a:extLst>
          </p:cNvPr>
          <p:cNvSpPr>
            <a:spLocks noGrp="1"/>
          </p:cNvSpPr>
          <p:nvPr>
            <p:ph type="title"/>
          </p:nvPr>
        </p:nvSpPr>
        <p:spPr>
          <a:xfrm>
            <a:off x="840639" y="1398932"/>
            <a:ext cx="10512862" cy="2160000"/>
          </a:xfrm>
        </p:spPr>
        <p:txBody>
          <a:bodyPr anchor="b"/>
          <a:lstStyle>
            <a:lvl1pPr algn="ctr">
              <a:defRPr sz="4398" spc="-50" baseline="0">
                <a:solidFill>
                  <a:schemeClr val="tx2"/>
                </a:solidFill>
              </a:defRPr>
            </a:lvl1pPr>
          </a:lstStyle>
          <a:p>
            <a:r>
              <a:rPr lang="fi-FI"/>
              <a:t>Muokkaa ots. perustyyl. napsautt.</a:t>
            </a:r>
          </a:p>
        </p:txBody>
      </p:sp>
      <p:sp>
        <p:nvSpPr>
          <p:cNvPr id="3" name="Tekstin paikkamerkki 2">
            <a:extLst>
              <a:ext uri="{FF2B5EF4-FFF2-40B4-BE49-F238E27FC236}">
                <a16:creationId xmlns:a16="http://schemas.microsoft.com/office/drawing/2014/main" id="{BE0173B0-16C2-4182-AD95-1BD911589663}"/>
              </a:ext>
            </a:extLst>
          </p:cNvPr>
          <p:cNvSpPr>
            <a:spLocks noGrp="1"/>
          </p:cNvSpPr>
          <p:nvPr>
            <p:ph type="body" idx="1"/>
          </p:nvPr>
        </p:nvSpPr>
        <p:spPr>
          <a:xfrm>
            <a:off x="840639" y="3797237"/>
            <a:ext cx="10512862" cy="2160000"/>
          </a:xfrm>
        </p:spPr>
        <p:txBody>
          <a:bodyPr/>
          <a:lstStyle>
            <a:lvl1pPr marL="0" indent="0" algn="ctr">
              <a:buNone/>
              <a:defRPr sz="2998">
                <a:solidFill>
                  <a:schemeClr val="tx2"/>
                </a:solidFill>
              </a:defRPr>
            </a:lvl1pPr>
            <a:lvl2pPr marL="456926" indent="0">
              <a:buNone/>
              <a:defRPr sz="1998">
                <a:solidFill>
                  <a:schemeClr val="tx1">
                    <a:tint val="75000"/>
                  </a:schemeClr>
                </a:solidFill>
              </a:defRPr>
            </a:lvl2pPr>
            <a:lvl3pPr marL="913852" indent="0">
              <a:buNone/>
              <a:defRPr sz="1798">
                <a:solidFill>
                  <a:schemeClr val="tx1">
                    <a:tint val="75000"/>
                  </a:schemeClr>
                </a:solidFill>
              </a:defRPr>
            </a:lvl3pPr>
            <a:lvl4pPr marL="1370778" indent="0">
              <a:buNone/>
              <a:defRPr sz="1600">
                <a:solidFill>
                  <a:schemeClr val="tx1">
                    <a:tint val="75000"/>
                  </a:schemeClr>
                </a:solidFill>
              </a:defRPr>
            </a:lvl4pPr>
            <a:lvl5pPr marL="1827703" indent="0">
              <a:buNone/>
              <a:defRPr sz="1600">
                <a:solidFill>
                  <a:schemeClr val="tx1">
                    <a:tint val="75000"/>
                  </a:schemeClr>
                </a:solidFill>
              </a:defRPr>
            </a:lvl5pPr>
            <a:lvl6pPr marL="2284628" indent="0">
              <a:buNone/>
              <a:defRPr sz="1600">
                <a:solidFill>
                  <a:schemeClr val="tx1">
                    <a:tint val="75000"/>
                  </a:schemeClr>
                </a:solidFill>
              </a:defRPr>
            </a:lvl6pPr>
            <a:lvl7pPr marL="2741554" indent="0">
              <a:buNone/>
              <a:defRPr sz="1600">
                <a:solidFill>
                  <a:schemeClr val="tx1">
                    <a:tint val="75000"/>
                  </a:schemeClr>
                </a:solidFill>
              </a:defRPr>
            </a:lvl7pPr>
            <a:lvl8pPr marL="3198480" indent="0">
              <a:buNone/>
              <a:defRPr sz="1600">
                <a:solidFill>
                  <a:schemeClr val="tx1">
                    <a:tint val="75000"/>
                  </a:schemeClr>
                </a:solidFill>
              </a:defRPr>
            </a:lvl8pPr>
            <a:lvl9pPr marL="3655406" indent="0">
              <a:buNone/>
              <a:defRPr sz="1600">
                <a:solidFill>
                  <a:schemeClr val="tx1">
                    <a:tint val="75000"/>
                  </a:schemeClr>
                </a:solidFill>
              </a:defRPr>
            </a:lvl9pPr>
          </a:lstStyle>
          <a:p>
            <a:pPr lvl="0"/>
            <a:r>
              <a:rPr lang="fi-FI"/>
              <a:t>Muokkaa tekstin perustyylejä napsauttamalla</a:t>
            </a:r>
          </a:p>
        </p:txBody>
      </p:sp>
      <p:sp>
        <p:nvSpPr>
          <p:cNvPr id="4" name="Date Placeholder 3">
            <a:extLst>
              <a:ext uri="{FF2B5EF4-FFF2-40B4-BE49-F238E27FC236}">
                <a16:creationId xmlns:a16="http://schemas.microsoft.com/office/drawing/2014/main" id="{B7B3B523-2C65-4131-AE5D-4F294F964887}"/>
              </a:ext>
            </a:extLst>
          </p:cNvPr>
          <p:cNvSpPr>
            <a:spLocks noGrp="1"/>
          </p:cNvSpPr>
          <p:nvPr>
            <p:ph type="dt" sz="half" idx="10"/>
          </p:nvPr>
        </p:nvSpPr>
        <p:spPr/>
        <p:txBody>
          <a:bodyPr/>
          <a:lstStyle>
            <a:lvl1pPr>
              <a:defRPr>
                <a:solidFill>
                  <a:schemeClr val="tx2"/>
                </a:solidFill>
              </a:defRPr>
            </a:lvl1pPr>
          </a:lstStyle>
          <a:p>
            <a:fld id="{853B003A-8C05-4A8D-AF1E-235C765A5AB0}" type="datetime1">
              <a:rPr lang="fi-FI" smtClean="0"/>
              <a:t>8.1.2024</a:t>
            </a:fld>
            <a:endParaRPr lang="fi-FI"/>
          </a:p>
        </p:txBody>
      </p:sp>
      <p:sp>
        <p:nvSpPr>
          <p:cNvPr id="5" name="Footer Placeholder 4">
            <a:extLst>
              <a:ext uri="{FF2B5EF4-FFF2-40B4-BE49-F238E27FC236}">
                <a16:creationId xmlns:a16="http://schemas.microsoft.com/office/drawing/2014/main" id="{6986461B-3453-4CE9-B33F-0AD721F36DB0}"/>
              </a:ext>
            </a:extLst>
          </p:cNvPr>
          <p:cNvSpPr>
            <a:spLocks noGrp="1"/>
          </p:cNvSpPr>
          <p:nvPr>
            <p:ph type="ftr" sz="quarter" idx="11"/>
          </p:nvPr>
        </p:nvSpPr>
        <p:spPr/>
        <p:txBody>
          <a:bodyPr/>
          <a:lstStyle>
            <a:lvl1pPr>
              <a:defRPr>
                <a:solidFill>
                  <a:schemeClr val="tx2"/>
                </a:solidFill>
              </a:defRPr>
            </a:lvl1pPr>
          </a:lstStyle>
          <a:p>
            <a:endParaRPr lang="fi-FI"/>
          </a:p>
        </p:txBody>
      </p:sp>
      <p:sp>
        <p:nvSpPr>
          <p:cNvPr id="6" name="Slide Number Placeholder 5">
            <a:extLst>
              <a:ext uri="{FF2B5EF4-FFF2-40B4-BE49-F238E27FC236}">
                <a16:creationId xmlns:a16="http://schemas.microsoft.com/office/drawing/2014/main" id="{30CBC889-FA03-4D4A-9267-2179D978D7B0}"/>
              </a:ext>
            </a:extLst>
          </p:cNvPr>
          <p:cNvSpPr>
            <a:spLocks noGrp="1"/>
          </p:cNvSpPr>
          <p:nvPr>
            <p:ph type="sldNum" sz="quarter" idx="12"/>
          </p:nvPr>
        </p:nvSpPr>
        <p:spPr/>
        <p:txBody>
          <a:bodyPr/>
          <a:lstStyle>
            <a:lvl1pPr>
              <a:defRPr>
                <a:solidFill>
                  <a:schemeClr val="tx2"/>
                </a:solidFill>
              </a:defRPr>
            </a:lvl1pPr>
          </a:lstStyle>
          <a:p>
            <a:fld id="{CCD26548-A701-4132-A0A2-A9B09A70FF4B}" type="slidenum">
              <a:rPr lang="fi-FI" smtClean="0"/>
              <a:pPr/>
              <a:t>‹#›</a:t>
            </a:fld>
            <a:endParaRPr lang="fi-FI"/>
          </a:p>
        </p:txBody>
      </p:sp>
    </p:spTree>
    <p:extLst>
      <p:ext uri="{BB962C8B-B14F-4D97-AF65-F5344CB8AC3E}">
        <p14:creationId xmlns:p14="http://schemas.microsoft.com/office/powerpoint/2010/main" val="2335293294"/>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secHead" preserve="1">
  <p:cSld name="Osan ylätunniste 2">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7F72F94-0DE4-46B2-BC4B-03DD33656CF4}"/>
              </a:ext>
            </a:extLst>
          </p:cNvPr>
          <p:cNvSpPr>
            <a:spLocks noGrp="1"/>
          </p:cNvSpPr>
          <p:nvPr>
            <p:ph type="title"/>
          </p:nvPr>
        </p:nvSpPr>
        <p:spPr>
          <a:xfrm>
            <a:off x="840639" y="1398932"/>
            <a:ext cx="10512862" cy="2160000"/>
          </a:xfrm>
        </p:spPr>
        <p:txBody>
          <a:bodyPr anchor="b"/>
          <a:lstStyle>
            <a:lvl1pPr algn="ctr">
              <a:defRPr sz="4098" spc="-50" baseline="0">
                <a:solidFill>
                  <a:schemeClr val="tx2"/>
                </a:solidFill>
              </a:defRPr>
            </a:lvl1pPr>
          </a:lstStyle>
          <a:p>
            <a:r>
              <a:rPr lang="fi-FI"/>
              <a:t>Muokkaa ots. perustyyl. napsautt.</a:t>
            </a:r>
          </a:p>
        </p:txBody>
      </p:sp>
      <p:sp>
        <p:nvSpPr>
          <p:cNvPr id="3" name="Tekstin paikkamerkki 2">
            <a:extLst>
              <a:ext uri="{FF2B5EF4-FFF2-40B4-BE49-F238E27FC236}">
                <a16:creationId xmlns:a16="http://schemas.microsoft.com/office/drawing/2014/main" id="{BE0173B0-16C2-4182-AD95-1BD911589663}"/>
              </a:ext>
            </a:extLst>
          </p:cNvPr>
          <p:cNvSpPr>
            <a:spLocks noGrp="1"/>
          </p:cNvSpPr>
          <p:nvPr>
            <p:ph type="body" idx="1"/>
          </p:nvPr>
        </p:nvSpPr>
        <p:spPr>
          <a:xfrm>
            <a:off x="840639" y="3797237"/>
            <a:ext cx="10512862" cy="2160000"/>
          </a:xfrm>
        </p:spPr>
        <p:txBody>
          <a:bodyPr/>
          <a:lstStyle>
            <a:lvl1pPr marL="0" indent="0" algn="ctr">
              <a:buNone/>
              <a:defRPr sz="2998">
                <a:solidFill>
                  <a:schemeClr val="tx2"/>
                </a:solidFill>
              </a:defRPr>
            </a:lvl1pPr>
            <a:lvl2pPr marL="456926" indent="0">
              <a:buNone/>
              <a:defRPr sz="1998">
                <a:solidFill>
                  <a:schemeClr val="tx1">
                    <a:tint val="75000"/>
                  </a:schemeClr>
                </a:solidFill>
              </a:defRPr>
            </a:lvl2pPr>
            <a:lvl3pPr marL="913852" indent="0">
              <a:buNone/>
              <a:defRPr sz="1798">
                <a:solidFill>
                  <a:schemeClr val="tx1">
                    <a:tint val="75000"/>
                  </a:schemeClr>
                </a:solidFill>
              </a:defRPr>
            </a:lvl3pPr>
            <a:lvl4pPr marL="1370778" indent="0">
              <a:buNone/>
              <a:defRPr sz="1600">
                <a:solidFill>
                  <a:schemeClr val="tx1">
                    <a:tint val="75000"/>
                  </a:schemeClr>
                </a:solidFill>
              </a:defRPr>
            </a:lvl4pPr>
            <a:lvl5pPr marL="1827703" indent="0">
              <a:buNone/>
              <a:defRPr sz="1600">
                <a:solidFill>
                  <a:schemeClr val="tx1">
                    <a:tint val="75000"/>
                  </a:schemeClr>
                </a:solidFill>
              </a:defRPr>
            </a:lvl5pPr>
            <a:lvl6pPr marL="2284628" indent="0">
              <a:buNone/>
              <a:defRPr sz="1600">
                <a:solidFill>
                  <a:schemeClr val="tx1">
                    <a:tint val="75000"/>
                  </a:schemeClr>
                </a:solidFill>
              </a:defRPr>
            </a:lvl6pPr>
            <a:lvl7pPr marL="2741554" indent="0">
              <a:buNone/>
              <a:defRPr sz="1600">
                <a:solidFill>
                  <a:schemeClr val="tx1">
                    <a:tint val="75000"/>
                  </a:schemeClr>
                </a:solidFill>
              </a:defRPr>
            </a:lvl7pPr>
            <a:lvl8pPr marL="3198480" indent="0">
              <a:buNone/>
              <a:defRPr sz="1600">
                <a:solidFill>
                  <a:schemeClr val="tx1">
                    <a:tint val="75000"/>
                  </a:schemeClr>
                </a:solidFill>
              </a:defRPr>
            </a:lvl8pPr>
            <a:lvl9pPr marL="3655406" indent="0">
              <a:buNone/>
              <a:defRPr sz="1600">
                <a:solidFill>
                  <a:schemeClr val="tx1">
                    <a:tint val="75000"/>
                  </a:schemeClr>
                </a:solidFill>
              </a:defRPr>
            </a:lvl9pPr>
          </a:lstStyle>
          <a:p>
            <a:pPr lvl="0"/>
            <a:r>
              <a:rPr lang="fi-FI"/>
              <a:t>Muokkaa tekstin perustyylejä napsauttamalla</a:t>
            </a:r>
          </a:p>
        </p:txBody>
      </p:sp>
      <p:sp>
        <p:nvSpPr>
          <p:cNvPr id="4" name="Date Placeholder 3">
            <a:extLst>
              <a:ext uri="{FF2B5EF4-FFF2-40B4-BE49-F238E27FC236}">
                <a16:creationId xmlns:a16="http://schemas.microsoft.com/office/drawing/2014/main" id="{B7B3B523-2C65-4131-AE5D-4F294F964887}"/>
              </a:ext>
            </a:extLst>
          </p:cNvPr>
          <p:cNvSpPr>
            <a:spLocks noGrp="1"/>
          </p:cNvSpPr>
          <p:nvPr>
            <p:ph type="dt" sz="half" idx="10"/>
          </p:nvPr>
        </p:nvSpPr>
        <p:spPr/>
        <p:txBody>
          <a:bodyPr/>
          <a:lstStyle>
            <a:lvl1pPr>
              <a:defRPr>
                <a:solidFill>
                  <a:schemeClr val="tx2"/>
                </a:solidFill>
              </a:defRPr>
            </a:lvl1pPr>
          </a:lstStyle>
          <a:p>
            <a:fld id="{BAC2DC00-E3DF-4DD2-B970-A43E6A824297}" type="datetime1">
              <a:rPr lang="fi-FI" smtClean="0"/>
              <a:t>8.1.2024</a:t>
            </a:fld>
            <a:endParaRPr lang="fi-FI"/>
          </a:p>
        </p:txBody>
      </p:sp>
      <p:sp>
        <p:nvSpPr>
          <p:cNvPr id="5" name="Footer Placeholder 4">
            <a:extLst>
              <a:ext uri="{FF2B5EF4-FFF2-40B4-BE49-F238E27FC236}">
                <a16:creationId xmlns:a16="http://schemas.microsoft.com/office/drawing/2014/main" id="{6986461B-3453-4CE9-B33F-0AD721F36DB0}"/>
              </a:ext>
            </a:extLst>
          </p:cNvPr>
          <p:cNvSpPr>
            <a:spLocks noGrp="1"/>
          </p:cNvSpPr>
          <p:nvPr>
            <p:ph type="ftr" sz="quarter" idx="11"/>
          </p:nvPr>
        </p:nvSpPr>
        <p:spPr/>
        <p:txBody>
          <a:bodyPr/>
          <a:lstStyle>
            <a:lvl1pPr>
              <a:defRPr>
                <a:solidFill>
                  <a:schemeClr val="tx2"/>
                </a:solidFill>
              </a:defRPr>
            </a:lvl1pPr>
          </a:lstStyle>
          <a:p>
            <a:endParaRPr lang="fi-FI"/>
          </a:p>
        </p:txBody>
      </p:sp>
      <p:sp>
        <p:nvSpPr>
          <p:cNvPr id="6" name="Slide Number Placeholder 5">
            <a:extLst>
              <a:ext uri="{FF2B5EF4-FFF2-40B4-BE49-F238E27FC236}">
                <a16:creationId xmlns:a16="http://schemas.microsoft.com/office/drawing/2014/main" id="{30CBC889-FA03-4D4A-9267-2179D978D7B0}"/>
              </a:ext>
            </a:extLst>
          </p:cNvPr>
          <p:cNvSpPr>
            <a:spLocks noGrp="1"/>
          </p:cNvSpPr>
          <p:nvPr>
            <p:ph type="sldNum" sz="quarter" idx="12"/>
          </p:nvPr>
        </p:nvSpPr>
        <p:spPr/>
        <p:txBody>
          <a:bodyPr/>
          <a:lstStyle>
            <a:lvl1pPr>
              <a:defRPr>
                <a:solidFill>
                  <a:schemeClr val="tx2"/>
                </a:solidFill>
              </a:defRPr>
            </a:lvl1pPr>
          </a:lstStyle>
          <a:p>
            <a:fld id="{CCD26548-A701-4132-A0A2-A9B09A70FF4B}" type="slidenum">
              <a:rPr lang="fi-FI" smtClean="0"/>
              <a:pPr/>
              <a:t>‹#›</a:t>
            </a:fld>
            <a:endParaRPr lang="fi-FI"/>
          </a:p>
        </p:txBody>
      </p:sp>
    </p:spTree>
    <p:extLst>
      <p:ext uri="{BB962C8B-B14F-4D97-AF65-F5344CB8AC3E}">
        <p14:creationId xmlns:p14="http://schemas.microsoft.com/office/powerpoint/2010/main" val="3160921443"/>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Osan ylätunniste 3">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7F72F94-0DE4-46B2-BC4B-03DD33656CF4}"/>
              </a:ext>
            </a:extLst>
          </p:cNvPr>
          <p:cNvSpPr>
            <a:spLocks noGrp="1"/>
          </p:cNvSpPr>
          <p:nvPr>
            <p:ph type="title"/>
          </p:nvPr>
        </p:nvSpPr>
        <p:spPr>
          <a:xfrm>
            <a:off x="840639" y="1398932"/>
            <a:ext cx="10512862" cy="2160000"/>
          </a:xfrm>
        </p:spPr>
        <p:txBody>
          <a:bodyPr anchor="b"/>
          <a:lstStyle>
            <a:lvl1pPr algn="ctr">
              <a:defRPr sz="4098" spc="-50" baseline="0">
                <a:solidFill>
                  <a:schemeClr val="bg1"/>
                </a:solidFill>
              </a:defRPr>
            </a:lvl1pPr>
          </a:lstStyle>
          <a:p>
            <a:r>
              <a:rPr lang="fi-FI"/>
              <a:t>Muokkaa ots. perustyyl. napsautt.</a:t>
            </a:r>
          </a:p>
        </p:txBody>
      </p:sp>
      <p:sp>
        <p:nvSpPr>
          <p:cNvPr id="3" name="Tekstin paikkamerkki 2">
            <a:extLst>
              <a:ext uri="{FF2B5EF4-FFF2-40B4-BE49-F238E27FC236}">
                <a16:creationId xmlns:a16="http://schemas.microsoft.com/office/drawing/2014/main" id="{BE0173B0-16C2-4182-AD95-1BD911589663}"/>
              </a:ext>
            </a:extLst>
          </p:cNvPr>
          <p:cNvSpPr>
            <a:spLocks noGrp="1"/>
          </p:cNvSpPr>
          <p:nvPr>
            <p:ph type="body" idx="1"/>
          </p:nvPr>
        </p:nvSpPr>
        <p:spPr>
          <a:xfrm>
            <a:off x="840639" y="3797237"/>
            <a:ext cx="10512862" cy="2160000"/>
          </a:xfrm>
        </p:spPr>
        <p:txBody>
          <a:bodyPr/>
          <a:lstStyle>
            <a:lvl1pPr marL="0" indent="0" algn="ctr">
              <a:buNone/>
              <a:defRPr sz="2998">
                <a:solidFill>
                  <a:schemeClr val="bg1"/>
                </a:solidFill>
              </a:defRPr>
            </a:lvl1pPr>
            <a:lvl2pPr marL="456926" indent="0">
              <a:buNone/>
              <a:defRPr sz="1998">
                <a:solidFill>
                  <a:schemeClr val="tx1">
                    <a:tint val="75000"/>
                  </a:schemeClr>
                </a:solidFill>
              </a:defRPr>
            </a:lvl2pPr>
            <a:lvl3pPr marL="913852" indent="0">
              <a:buNone/>
              <a:defRPr sz="1798">
                <a:solidFill>
                  <a:schemeClr val="tx1">
                    <a:tint val="75000"/>
                  </a:schemeClr>
                </a:solidFill>
              </a:defRPr>
            </a:lvl3pPr>
            <a:lvl4pPr marL="1370778" indent="0">
              <a:buNone/>
              <a:defRPr sz="1600">
                <a:solidFill>
                  <a:schemeClr val="tx1">
                    <a:tint val="75000"/>
                  </a:schemeClr>
                </a:solidFill>
              </a:defRPr>
            </a:lvl4pPr>
            <a:lvl5pPr marL="1827703" indent="0">
              <a:buNone/>
              <a:defRPr sz="1600">
                <a:solidFill>
                  <a:schemeClr val="tx1">
                    <a:tint val="75000"/>
                  </a:schemeClr>
                </a:solidFill>
              </a:defRPr>
            </a:lvl5pPr>
            <a:lvl6pPr marL="2284628" indent="0">
              <a:buNone/>
              <a:defRPr sz="1600">
                <a:solidFill>
                  <a:schemeClr val="tx1">
                    <a:tint val="75000"/>
                  </a:schemeClr>
                </a:solidFill>
              </a:defRPr>
            </a:lvl6pPr>
            <a:lvl7pPr marL="2741554" indent="0">
              <a:buNone/>
              <a:defRPr sz="1600">
                <a:solidFill>
                  <a:schemeClr val="tx1">
                    <a:tint val="75000"/>
                  </a:schemeClr>
                </a:solidFill>
              </a:defRPr>
            </a:lvl7pPr>
            <a:lvl8pPr marL="3198480" indent="0">
              <a:buNone/>
              <a:defRPr sz="1600">
                <a:solidFill>
                  <a:schemeClr val="tx1">
                    <a:tint val="75000"/>
                  </a:schemeClr>
                </a:solidFill>
              </a:defRPr>
            </a:lvl8pPr>
            <a:lvl9pPr marL="3655406" indent="0">
              <a:buNone/>
              <a:defRPr sz="1600">
                <a:solidFill>
                  <a:schemeClr val="tx1">
                    <a:tint val="75000"/>
                  </a:schemeClr>
                </a:solidFill>
              </a:defRPr>
            </a:lvl9pPr>
          </a:lstStyle>
          <a:p>
            <a:pPr lvl="0"/>
            <a:r>
              <a:rPr lang="fi-FI"/>
              <a:t>Muokkaa tekstin perustyylejä napsauttamalla</a:t>
            </a:r>
          </a:p>
        </p:txBody>
      </p:sp>
      <p:sp>
        <p:nvSpPr>
          <p:cNvPr id="4" name="Date Placeholder 3">
            <a:extLst>
              <a:ext uri="{FF2B5EF4-FFF2-40B4-BE49-F238E27FC236}">
                <a16:creationId xmlns:a16="http://schemas.microsoft.com/office/drawing/2014/main" id="{B7B3B523-2C65-4131-AE5D-4F294F964887}"/>
              </a:ext>
            </a:extLst>
          </p:cNvPr>
          <p:cNvSpPr>
            <a:spLocks noGrp="1"/>
          </p:cNvSpPr>
          <p:nvPr>
            <p:ph type="dt" sz="half" idx="10"/>
          </p:nvPr>
        </p:nvSpPr>
        <p:spPr/>
        <p:txBody>
          <a:bodyPr/>
          <a:lstStyle>
            <a:lvl1pPr>
              <a:defRPr>
                <a:solidFill>
                  <a:schemeClr val="bg1"/>
                </a:solidFill>
              </a:defRPr>
            </a:lvl1pPr>
          </a:lstStyle>
          <a:p>
            <a:fld id="{C213AF8A-1C87-4C4D-9EF3-92D5F7AD8E7D}" type="datetime1">
              <a:rPr lang="fi-FI" smtClean="0"/>
              <a:t>8.1.2024</a:t>
            </a:fld>
            <a:endParaRPr lang="fi-FI"/>
          </a:p>
        </p:txBody>
      </p:sp>
      <p:sp>
        <p:nvSpPr>
          <p:cNvPr id="5" name="Footer Placeholder 4">
            <a:extLst>
              <a:ext uri="{FF2B5EF4-FFF2-40B4-BE49-F238E27FC236}">
                <a16:creationId xmlns:a16="http://schemas.microsoft.com/office/drawing/2014/main" id="{6986461B-3453-4CE9-B33F-0AD721F36DB0}"/>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30CBC889-FA03-4D4A-9267-2179D978D7B0}"/>
              </a:ext>
            </a:extLst>
          </p:cNvPr>
          <p:cNvSpPr>
            <a:spLocks noGrp="1"/>
          </p:cNvSpPr>
          <p:nvPr>
            <p:ph type="sldNum" sz="quarter" idx="12"/>
          </p:nvPr>
        </p:nvSpPr>
        <p:spPr/>
        <p:txBody>
          <a:bodyPr/>
          <a:lstStyle>
            <a:lvl1pPr>
              <a:defRPr>
                <a:solidFill>
                  <a:schemeClr val="bg1"/>
                </a:solidFill>
              </a:defRPr>
            </a:lvl1pPr>
          </a:lstStyle>
          <a:p>
            <a:fld id="{CCD26548-A701-4132-A0A2-A9B09A70FF4B}" type="slidenum">
              <a:rPr lang="fi-FI" smtClean="0"/>
              <a:pPr/>
              <a:t>‹#›</a:t>
            </a:fld>
            <a:endParaRPr lang="fi-FI"/>
          </a:p>
        </p:txBody>
      </p:sp>
    </p:spTree>
    <p:extLst>
      <p:ext uri="{BB962C8B-B14F-4D97-AF65-F5344CB8AC3E}">
        <p14:creationId xmlns:p14="http://schemas.microsoft.com/office/powerpoint/2010/main" val="865994125"/>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Only" preserve="1">
  <p:cSld name="Sitaat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9D4FB9D-D480-450E-ABEE-85694599AFB7}"/>
              </a:ext>
            </a:extLst>
          </p:cNvPr>
          <p:cNvSpPr>
            <a:spLocks noGrp="1"/>
          </p:cNvSpPr>
          <p:nvPr>
            <p:ph type="title"/>
          </p:nvPr>
        </p:nvSpPr>
        <p:spPr>
          <a:xfrm>
            <a:off x="944927" y="1852623"/>
            <a:ext cx="10310692" cy="3183334"/>
          </a:xfrm>
        </p:spPr>
        <p:txBody>
          <a:bodyPr anchor="ctr" anchorCtr="0"/>
          <a:lstStyle>
            <a:lvl1pPr algn="ctr">
              <a:defRPr spc="-100" baseline="0">
                <a:solidFill>
                  <a:schemeClr val="tx2"/>
                </a:solidFill>
              </a:defRPr>
            </a:lvl1pPr>
          </a:lstStyle>
          <a:p>
            <a:r>
              <a:rPr lang="fi-FI"/>
              <a:t>Muokkaa ots. perustyyl. napsautt.</a:t>
            </a:r>
          </a:p>
        </p:txBody>
      </p:sp>
      <p:sp>
        <p:nvSpPr>
          <p:cNvPr id="6" name="Date Placeholder 5">
            <a:extLst>
              <a:ext uri="{FF2B5EF4-FFF2-40B4-BE49-F238E27FC236}">
                <a16:creationId xmlns:a16="http://schemas.microsoft.com/office/drawing/2014/main" id="{5A291936-39C5-4003-8862-5510EDEF29EC}"/>
              </a:ext>
            </a:extLst>
          </p:cNvPr>
          <p:cNvSpPr>
            <a:spLocks noGrp="1"/>
          </p:cNvSpPr>
          <p:nvPr>
            <p:ph type="dt" sz="half" idx="10"/>
          </p:nvPr>
        </p:nvSpPr>
        <p:spPr/>
        <p:txBody>
          <a:bodyPr/>
          <a:lstStyle>
            <a:lvl1pPr>
              <a:defRPr>
                <a:solidFill>
                  <a:schemeClr val="tx2"/>
                </a:solidFill>
              </a:defRPr>
            </a:lvl1pPr>
          </a:lstStyle>
          <a:p>
            <a:fld id="{A189322E-7B47-4EB0-B09E-4114EA4F1561}" type="datetime1">
              <a:rPr lang="fi-FI" smtClean="0"/>
              <a:t>8.1.2024</a:t>
            </a:fld>
            <a:endParaRPr lang="fi-FI"/>
          </a:p>
        </p:txBody>
      </p:sp>
      <p:sp>
        <p:nvSpPr>
          <p:cNvPr id="8" name="Slide Number Placeholder 7">
            <a:extLst>
              <a:ext uri="{FF2B5EF4-FFF2-40B4-BE49-F238E27FC236}">
                <a16:creationId xmlns:a16="http://schemas.microsoft.com/office/drawing/2014/main" id="{D9D1CF5D-3D1A-4FCE-9AAC-FFF0CA0A5399}"/>
              </a:ext>
            </a:extLst>
          </p:cNvPr>
          <p:cNvSpPr>
            <a:spLocks noGrp="1"/>
          </p:cNvSpPr>
          <p:nvPr>
            <p:ph type="sldNum" sz="quarter" idx="12"/>
          </p:nvPr>
        </p:nvSpPr>
        <p:spPr/>
        <p:txBody>
          <a:bodyPr/>
          <a:lstStyle>
            <a:lvl1pPr>
              <a:defRPr>
                <a:solidFill>
                  <a:schemeClr val="tx2"/>
                </a:solidFill>
              </a:defRPr>
            </a:lvl1pPr>
          </a:lstStyle>
          <a:p>
            <a:fld id="{CCD26548-A701-4132-A0A2-A9B09A70FF4B}" type="slidenum">
              <a:rPr lang="fi-FI" smtClean="0"/>
              <a:pPr/>
              <a:t>‹#›</a:t>
            </a:fld>
            <a:endParaRPr lang="fi-FI"/>
          </a:p>
        </p:txBody>
      </p:sp>
    </p:spTree>
    <p:extLst>
      <p:ext uri="{BB962C8B-B14F-4D97-AF65-F5344CB8AC3E}">
        <p14:creationId xmlns:p14="http://schemas.microsoft.com/office/powerpoint/2010/main" val="218958647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itleOnly" preserve="1">
  <p:cSld name="Sitaatti 2">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9D4FB9D-D480-450E-ABEE-85694599AFB7}"/>
              </a:ext>
            </a:extLst>
          </p:cNvPr>
          <p:cNvSpPr>
            <a:spLocks noGrp="1"/>
          </p:cNvSpPr>
          <p:nvPr>
            <p:ph type="title"/>
          </p:nvPr>
        </p:nvSpPr>
        <p:spPr>
          <a:xfrm>
            <a:off x="944927" y="1852623"/>
            <a:ext cx="10310692" cy="3183334"/>
          </a:xfrm>
        </p:spPr>
        <p:txBody>
          <a:bodyPr anchor="ctr" anchorCtr="0"/>
          <a:lstStyle>
            <a:lvl1pPr algn="ctr">
              <a:defRPr spc="-100" baseline="0">
                <a:solidFill>
                  <a:schemeClr val="tx2"/>
                </a:solidFill>
              </a:defRPr>
            </a:lvl1pPr>
          </a:lstStyle>
          <a:p>
            <a:r>
              <a:rPr lang="fi-FI"/>
              <a:t>Muokkaa ots. perustyyl. napsautt.</a:t>
            </a:r>
          </a:p>
        </p:txBody>
      </p:sp>
      <p:sp>
        <p:nvSpPr>
          <p:cNvPr id="6" name="Date Placeholder 5">
            <a:extLst>
              <a:ext uri="{FF2B5EF4-FFF2-40B4-BE49-F238E27FC236}">
                <a16:creationId xmlns:a16="http://schemas.microsoft.com/office/drawing/2014/main" id="{5A291936-39C5-4003-8862-5510EDEF29EC}"/>
              </a:ext>
            </a:extLst>
          </p:cNvPr>
          <p:cNvSpPr>
            <a:spLocks noGrp="1"/>
          </p:cNvSpPr>
          <p:nvPr>
            <p:ph type="dt" sz="half" idx="10"/>
          </p:nvPr>
        </p:nvSpPr>
        <p:spPr/>
        <p:txBody>
          <a:bodyPr/>
          <a:lstStyle>
            <a:lvl1pPr>
              <a:defRPr>
                <a:solidFill>
                  <a:schemeClr val="tx2"/>
                </a:solidFill>
              </a:defRPr>
            </a:lvl1pPr>
          </a:lstStyle>
          <a:p>
            <a:fld id="{516F0BFB-8D35-49ED-B2B9-E4810B5DBF9B}" type="datetime1">
              <a:rPr lang="fi-FI" smtClean="0"/>
              <a:t>8.1.2024</a:t>
            </a:fld>
            <a:endParaRPr lang="fi-FI"/>
          </a:p>
        </p:txBody>
      </p:sp>
      <p:sp>
        <p:nvSpPr>
          <p:cNvPr id="8" name="Slide Number Placeholder 7">
            <a:extLst>
              <a:ext uri="{FF2B5EF4-FFF2-40B4-BE49-F238E27FC236}">
                <a16:creationId xmlns:a16="http://schemas.microsoft.com/office/drawing/2014/main" id="{D9D1CF5D-3D1A-4FCE-9AAC-FFF0CA0A5399}"/>
              </a:ext>
            </a:extLst>
          </p:cNvPr>
          <p:cNvSpPr>
            <a:spLocks noGrp="1"/>
          </p:cNvSpPr>
          <p:nvPr>
            <p:ph type="sldNum" sz="quarter" idx="12"/>
          </p:nvPr>
        </p:nvSpPr>
        <p:spPr/>
        <p:txBody>
          <a:bodyPr/>
          <a:lstStyle>
            <a:lvl1pPr>
              <a:defRPr>
                <a:solidFill>
                  <a:schemeClr val="tx2"/>
                </a:solidFill>
              </a:defRPr>
            </a:lvl1pPr>
          </a:lstStyle>
          <a:p>
            <a:fld id="{CCD26548-A701-4132-A0A2-A9B09A70FF4B}" type="slidenum">
              <a:rPr lang="fi-FI" smtClean="0"/>
              <a:pPr/>
              <a:t>‹#›</a:t>
            </a:fld>
            <a:endParaRPr lang="fi-FI"/>
          </a:p>
        </p:txBody>
      </p:sp>
    </p:spTree>
    <p:extLst>
      <p:ext uri="{BB962C8B-B14F-4D97-AF65-F5344CB8AC3E}">
        <p14:creationId xmlns:p14="http://schemas.microsoft.com/office/powerpoint/2010/main" val="1878384157"/>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Sitaatti 3">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9D4FB9D-D480-450E-ABEE-85694599AFB7}"/>
              </a:ext>
            </a:extLst>
          </p:cNvPr>
          <p:cNvSpPr>
            <a:spLocks noGrp="1"/>
          </p:cNvSpPr>
          <p:nvPr>
            <p:ph type="title"/>
          </p:nvPr>
        </p:nvSpPr>
        <p:spPr>
          <a:xfrm>
            <a:off x="944927" y="1852623"/>
            <a:ext cx="10310692" cy="3183334"/>
          </a:xfrm>
        </p:spPr>
        <p:txBody>
          <a:bodyPr anchor="ctr" anchorCtr="0"/>
          <a:lstStyle>
            <a:lvl1pPr algn="ctr">
              <a:defRPr spc="-100" baseline="0">
                <a:solidFill>
                  <a:schemeClr val="bg1"/>
                </a:solidFill>
              </a:defRPr>
            </a:lvl1pPr>
          </a:lstStyle>
          <a:p>
            <a:r>
              <a:rPr lang="fi-FI"/>
              <a:t>Muokkaa ots. perustyyl. napsautt.</a:t>
            </a:r>
          </a:p>
        </p:txBody>
      </p:sp>
      <p:sp>
        <p:nvSpPr>
          <p:cNvPr id="6" name="Date Placeholder 5">
            <a:extLst>
              <a:ext uri="{FF2B5EF4-FFF2-40B4-BE49-F238E27FC236}">
                <a16:creationId xmlns:a16="http://schemas.microsoft.com/office/drawing/2014/main" id="{5A291936-39C5-4003-8862-5510EDEF29EC}"/>
              </a:ext>
            </a:extLst>
          </p:cNvPr>
          <p:cNvSpPr>
            <a:spLocks noGrp="1"/>
          </p:cNvSpPr>
          <p:nvPr>
            <p:ph type="dt" sz="half" idx="10"/>
          </p:nvPr>
        </p:nvSpPr>
        <p:spPr/>
        <p:txBody>
          <a:bodyPr/>
          <a:lstStyle>
            <a:lvl1pPr>
              <a:defRPr>
                <a:solidFill>
                  <a:schemeClr val="bg1"/>
                </a:solidFill>
              </a:defRPr>
            </a:lvl1pPr>
          </a:lstStyle>
          <a:p>
            <a:fld id="{45D5C4B0-2321-4A84-97ED-180F3B8F8CC0}" type="datetime1">
              <a:rPr lang="fi-FI" smtClean="0"/>
              <a:t>8.1.2024</a:t>
            </a:fld>
            <a:endParaRPr lang="fi-FI"/>
          </a:p>
        </p:txBody>
      </p:sp>
      <p:sp>
        <p:nvSpPr>
          <p:cNvPr id="8" name="Slide Number Placeholder 7">
            <a:extLst>
              <a:ext uri="{FF2B5EF4-FFF2-40B4-BE49-F238E27FC236}">
                <a16:creationId xmlns:a16="http://schemas.microsoft.com/office/drawing/2014/main" id="{D9D1CF5D-3D1A-4FCE-9AAC-FFF0CA0A5399}"/>
              </a:ext>
            </a:extLst>
          </p:cNvPr>
          <p:cNvSpPr>
            <a:spLocks noGrp="1"/>
          </p:cNvSpPr>
          <p:nvPr>
            <p:ph type="sldNum" sz="quarter" idx="12"/>
          </p:nvPr>
        </p:nvSpPr>
        <p:spPr/>
        <p:txBody>
          <a:bodyPr/>
          <a:lstStyle>
            <a:lvl1pPr>
              <a:defRPr>
                <a:solidFill>
                  <a:schemeClr val="bg1"/>
                </a:solidFill>
              </a:defRPr>
            </a:lvl1pPr>
          </a:lstStyle>
          <a:p>
            <a:fld id="{CCD26548-A701-4132-A0A2-A9B09A70FF4B}" type="slidenum">
              <a:rPr lang="fi-FI" smtClean="0"/>
              <a:pPr/>
              <a:t>‹#›</a:t>
            </a:fld>
            <a:endParaRPr lang="fi-FI"/>
          </a:p>
        </p:txBody>
      </p:sp>
    </p:spTree>
    <p:extLst>
      <p:ext uri="{BB962C8B-B14F-4D97-AF65-F5344CB8AC3E}">
        <p14:creationId xmlns:p14="http://schemas.microsoft.com/office/powerpoint/2010/main" val="2700232671"/>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Kuva, 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p:nvPr>
        </p:nvSpPr>
        <p:spPr>
          <a:xfrm>
            <a:off x="944928" y="882869"/>
            <a:ext cx="4525691" cy="1472950"/>
          </a:xfrm>
        </p:spPr>
        <p:txBody>
          <a:bodyPr/>
          <a:lstStyle>
            <a:lvl1pPr>
              <a:defRPr sz="2698"/>
            </a:lvl1pPr>
          </a:lstStyle>
          <a:p>
            <a:r>
              <a:rPr lang="fi-FI"/>
              <a:t>Muokkaa ots. perustyyl. napsautt.</a:t>
            </a:r>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p:nvPr>
        </p:nvSpPr>
        <p:spPr>
          <a:xfrm>
            <a:off x="944928" y="2702660"/>
            <a:ext cx="4525691" cy="347430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Date Placeholder 3">
            <a:extLst>
              <a:ext uri="{FF2B5EF4-FFF2-40B4-BE49-F238E27FC236}">
                <a16:creationId xmlns:a16="http://schemas.microsoft.com/office/drawing/2014/main" id="{6700177F-D1AE-4D79-BFFE-C2705DAEA0FF}"/>
              </a:ext>
            </a:extLst>
          </p:cNvPr>
          <p:cNvSpPr>
            <a:spLocks noGrp="1"/>
          </p:cNvSpPr>
          <p:nvPr>
            <p:ph type="dt" sz="half" idx="10"/>
          </p:nvPr>
        </p:nvSpPr>
        <p:spPr/>
        <p:txBody>
          <a:bodyPr/>
          <a:lstStyle/>
          <a:p>
            <a:fld id="{9C0DBCA1-6718-470C-94D7-D1B1CBCC0428}" type="datetime1">
              <a:rPr lang="fi-FI" smtClean="0"/>
              <a:t>8.1.2024</a:t>
            </a:fld>
            <a:endParaRPr lang="fi-FI"/>
          </a:p>
        </p:txBody>
      </p:sp>
      <p:sp>
        <p:nvSpPr>
          <p:cNvPr id="5" name="Footer Placeholder 4">
            <a:extLst>
              <a:ext uri="{FF2B5EF4-FFF2-40B4-BE49-F238E27FC236}">
                <a16:creationId xmlns:a16="http://schemas.microsoft.com/office/drawing/2014/main" id="{6CD388A3-F45C-4855-8B64-52B1BF9A5B1F}"/>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E8221093-58DE-4EB6-89DB-B88D32F62865}"/>
              </a:ext>
            </a:extLst>
          </p:cNvPr>
          <p:cNvSpPr>
            <a:spLocks noGrp="1"/>
          </p:cNvSpPr>
          <p:nvPr>
            <p:ph type="sldNum" sz="quarter" idx="12"/>
          </p:nvPr>
        </p:nvSpPr>
        <p:spPr/>
        <p:txBody>
          <a:bodyPr/>
          <a:lstStyle/>
          <a:p>
            <a:fld id="{CCD26548-A701-4132-A0A2-A9B09A70FF4B}" type="slidenum">
              <a:rPr lang="fi-FI" smtClean="0"/>
              <a:t>‹#›</a:t>
            </a:fld>
            <a:endParaRPr lang="fi-FI"/>
          </a:p>
        </p:txBody>
      </p:sp>
      <p:grpSp>
        <p:nvGrpSpPr>
          <p:cNvPr id="8" name="Ryhmä 7">
            <a:extLst>
              <a:ext uri="{FF2B5EF4-FFF2-40B4-BE49-F238E27FC236}">
                <a16:creationId xmlns:a16="http://schemas.microsoft.com/office/drawing/2014/main" id="{771942AC-4EF7-FCE7-724B-D325E8B2D7F1}"/>
              </a:ext>
              <a:ext uri="{C183D7F6-B498-43B3-948B-1728B52AA6E4}">
                <adec:decorative xmlns:adec="http://schemas.microsoft.com/office/drawing/2017/decorative" val="1"/>
              </a:ext>
            </a:extLst>
          </p:cNvPr>
          <p:cNvGrpSpPr/>
          <p:nvPr userDrawn="1"/>
        </p:nvGrpSpPr>
        <p:grpSpPr>
          <a:xfrm>
            <a:off x="6159591" y="1378358"/>
            <a:ext cx="5568238" cy="5480715"/>
            <a:chOff x="2616201" y="4763"/>
            <a:chExt cx="6956425" cy="6845300"/>
          </a:xfrm>
        </p:grpSpPr>
        <p:sp>
          <p:nvSpPr>
            <p:cNvPr id="9" name="Freeform 5">
              <a:extLst>
                <a:ext uri="{FF2B5EF4-FFF2-40B4-BE49-F238E27FC236}">
                  <a16:creationId xmlns:a16="http://schemas.microsoft.com/office/drawing/2014/main" id="{1CF62482-6DA5-8355-BE4C-E99ED928D6D4}"/>
                </a:ext>
              </a:extLst>
            </p:cNvPr>
            <p:cNvSpPr>
              <a:spLocks/>
            </p:cNvSpPr>
            <p:nvPr userDrawn="1"/>
          </p:nvSpPr>
          <p:spPr bwMode="auto">
            <a:xfrm>
              <a:off x="2619376" y="65088"/>
              <a:ext cx="2413000" cy="4302125"/>
            </a:xfrm>
            <a:custGeom>
              <a:avLst/>
              <a:gdLst>
                <a:gd name="T0" fmla="*/ 400 w 10755"/>
                <a:gd name="T1" fmla="*/ 147 h 19180"/>
                <a:gd name="T2" fmla="*/ 0 w 10755"/>
                <a:gd name="T3" fmla="*/ 313 h 19180"/>
                <a:gd name="T4" fmla="*/ 0 w 10755"/>
                <a:gd name="T5" fmla="*/ 13802 h 19180"/>
                <a:gd name="T6" fmla="*/ 5378 w 10755"/>
                <a:gd name="T7" fmla="*/ 19180 h 19180"/>
                <a:gd name="T8" fmla="*/ 10755 w 10755"/>
                <a:gd name="T9" fmla="*/ 13802 h 19180"/>
                <a:gd name="T10" fmla="*/ 10755 w 10755"/>
                <a:gd name="T11" fmla="*/ 13802 h 19180"/>
                <a:gd name="T12" fmla="*/ 10755 w 10755"/>
                <a:gd name="T13" fmla="*/ 10599 h 19180"/>
                <a:gd name="T14" fmla="*/ 10686 w 10755"/>
                <a:gd name="T15" fmla="*/ 10434 h 19180"/>
                <a:gd name="T16" fmla="*/ 400 w 10755"/>
                <a:gd name="T17" fmla="*/ 147 h 19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755" h="19180">
                  <a:moveTo>
                    <a:pt x="400" y="147"/>
                  </a:moveTo>
                  <a:cubicBezTo>
                    <a:pt x="253" y="0"/>
                    <a:pt x="0" y="104"/>
                    <a:pt x="0" y="313"/>
                  </a:cubicBezTo>
                  <a:lnTo>
                    <a:pt x="0" y="13802"/>
                  </a:lnTo>
                  <a:cubicBezTo>
                    <a:pt x="0" y="16772"/>
                    <a:pt x="2408" y="19180"/>
                    <a:pt x="5378" y="19180"/>
                  </a:cubicBezTo>
                  <a:cubicBezTo>
                    <a:pt x="8348" y="19180"/>
                    <a:pt x="10755" y="16772"/>
                    <a:pt x="10755" y="13802"/>
                  </a:cubicBezTo>
                  <a:lnTo>
                    <a:pt x="10755" y="13802"/>
                  </a:lnTo>
                  <a:lnTo>
                    <a:pt x="10755" y="10599"/>
                  </a:lnTo>
                  <a:cubicBezTo>
                    <a:pt x="10755" y="10537"/>
                    <a:pt x="10730" y="10477"/>
                    <a:pt x="10686" y="10434"/>
                  </a:cubicBezTo>
                  <a:lnTo>
                    <a:pt x="400" y="147"/>
                  </a:lnTo>
                  <a:close/>
                </a:path>
              </a:pathLst>
            </a:custGeom>
            <a:solidFill>
              <a:srgbClr val="3131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8"/>
            </a:p>
          </p:txBody>
        </p:sp>
        <p:sp>
          <p:nvSpPr>
            <p:cNvPr id="10" name="Freeform 6">
              <a:extLst>
                <a:ext uri="{FF2B5EF4-FFF2-40B4-BE49-F238E27FC236}">
                  <a16:creationId xmlns:a16="http://schemas.microsoft.com/office/drawing/2014/main" id="{D69D6212-DF87-EA70-71CE-BE8138755BDA}"/>
                </a:ext>
              </a:extLst>
            </p:cNvPr>
            <p:cNvSpPr>
              <a:spLocks/>
            </p:cNvSpPr>
            <p:nvPr userDrawn="1"/>
          </p:nvSpPr>
          <p:spPr bwMode="auto">
            <a:xfrm>
              <a:off x="2673351" y="7938"/>
              <a:ext cx="4325938" cy="2413000"/>
            </a:xfrm>
            <a:custGeom>
              <a:avLst/>
              <a:gdLst>
                <a:gd name="T0" fmla="*/ 10515 w 19289"/>
                <a:gd name="T1" fmla="*/ 10755 h 10755"/>
                <a:gd name="T2" fmla="*/ 13901 w 19289"/>
                <a:gd name="T3" fmla="*/ 10755 h 10755"/>
                <a:gd name="T4" fmla="*/ 19279 w 19289"/>
                <a:gd name="T5" fmla="*/ 5359 h 10755"/>
                <a:gd name="T6" fmla="*/ 13843 w 19289"/>
                <a:gd name="T7" fmla="*/ 0 h 10755"/>
                <a:gd name="T8" fmla="*/ 298 w 19289"/>
                <a:gd name="T9" fmla="*/ 0 h 10755"/>
                <a:gd name="T10" fmla="*/ 141 w 19289"/>
                <a:gd name="T11" fmla="*/ 381 h 10755"/>
                <a:gd name="T12" fmla="*/ 10515 w 19289"/>
                <a:gd name="T13" fmla="*/ 10755 h 10755"/>
              </a:gdLst>
              <a:ahLst/>
              <a:cxnLst>
                <a:cxn ang="0">
                  <a:pos x="T0" y="T1"/>
                </a:cxn>
                <a:cxn ang="0">
                  <a:pos x="T2" y="T3"/>
                </a:cxn>
                <a:cxn ang="0">
                  <a:pos x="T4" y="T5"/>
                </a:cxn>
                <a:cxn ang="0">
                  <a:pos x="T6" y="T7"/>
                </a:cxn>
                <a:cxn ang="0">
                  <a:pos x="T8" y="T9"/>
                </a:cxn>
                <a:cxn ang="0">
                  <a:pos x="T10" y="T11"/>
                </a:cxn>
                <a:cxn ang="0">
                  <a:pos x="T12" y="T13"/>
                </a:cxn>
              </a:cxnLst>
              <a:rect l="0" t="0" r="r" b="b"/>
              <a:pathLst>
                <a:path w="19289" h="10755">
                  <a:moveTo>
                    <a:pt x="10515" y="10755"/>
                  </a:moveTo>
                  <a:lnTo>
                    <a:pt x="13901" y="10755"/>
                  </a:lnTo>
                  <a:cubicBezTo>
                    <a:pt x="16878" y="10755"/>
                    <a:pt x="19289" y="8337"/>
                    <a:pt x="19279" y="5359"/>
                  </a:cubicBezTo>
                  <a:cubicBezTo>
                    <a:pt x="19269" y="2387"/>
                    <a:pt x="16815" y="0"/>
                    <a:pt x="13843" y="0"/>
                  </a:cubicBezTo>
                  <a:lnTo>
                    <a:pt x="298" y="0"/>
                  </a:lnTo>
                  <a:cubicBezTo>
                    <a:pt x="100" y="0"/>
                    <a:pt x="0" y="240"/>
                    <a:pt x="141" y="381"/>
                  </a:cubicBezTo>
                  <a:lnTo>
                    <a:pt x="10515" y="10755"/>
                  </a:lnTo>
                  <a:close/>
                </a:path>
              </a:pathLst>
            </a:custGeom>
            <a:solidFill>
              <a:srgbClr val="FFC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8"/>
            </a:p>
          </p:txBody>
        </p:sp>
        <p:sp>
          <p:nvSpPr>
            <p:cNvPr id="12" name="Freeform 7">
              <a:extLst>
                <a:ext uri="{FF2B5EF4-FFF2-40B4-BE49-F238E27FC236}">
                  <a16:creationId xmlns:a16="http://schemas.microsoft.com/office/drawing/2014/main" id="{53D28E72-2DE6-A740-B70C-DB5E2DC03E78}"/>
                </a:ext>
              </a:extLst>
            </p:cNvPr>
            <p:cNvSpPr>
              <a:spLocks/>
            </p:cNvSpPr>
            <p:nvPr userDrawn="1"/>
          </p:nvSpPr>
          <p:spPr bwMode="auto">
            <a:xfrm>
              <a:off x="2616201" y="4763"/>
              <a:ext cx="6956425" cy="6845300"/>
            </a:xfrm>
            <a:custGeom>
              <a:avLst/>
              <a:gdLst>
                <a:gd name="T0" fmla="*/ 29827 w 31023"/>
                <a:gd name="T1" fmla="*/ 30518 h 30518"/>
                <a:gd name="T2" fmla="*/ 31023 w 31023"/>
                <a:gd name="T3" fmla="*/ 30518 h 30518"/>
                <a:gd name="T4" fmla="*/ 30881 w 31023"/>
                <a:gd name="T5" fmla="*/ 30190 h 30518"/>
                <a:gd name="T6" fmla="*/ 881 w 31023"/>
                <a:gd name="T7" fmla="*/ 190 h 30518"/>
                <a:gd name="T8" fmla="*/ 190 w 31023"/>
                <a:gd name="T9" fmla="*/ 190 h 30518"/>
                <a:gd name="T10" fmla="*/ 190 w 31023"/>
                <a:gd name="T11" fmla="*/ 881 h 30518"/>
                <a:gd name="T12" fmla="*/ 29827 w 31023"/>
                <a:gd name="T13" fmla="*/ 30518 h 30518"/>
              </a:gdLst>
              <a:ahLst/>
              <a:cxnLst>
                <a:cxn ang="0">
                  <a:pos x="T0" y="T1"/>
                </a:cxn>
                <a:cxn ang="0">
                  <a:pos x="T2" y="T3"/>
                </a:cxn>
                <a:cxn ang="0">
                  <a:pos x="T4" y="T5"/>
                </a:cxn>
                <a:cxn ang="0">
                  <a:pos x="T6" y="T7"/>
                </a:cxn>
                <a:cxn ang="0">
                  <a:pos x="T8" y="T9"/>
                </a:cxn>
                <a:cxn ang="0">
                  <a:pos x="T10" y="T11"/>
                </a:cxn>
                <a:cxn ang="0">
                  <a:pos x="T12" y="T13"/>
                </a:cxn>
              </a:cxnLst>
              <a:rect l="0" t="0" r="r" b="b"/>
              <a:pathLst>
                <a:path w="31023" h="30518">
                  <a:moveTo>
                    <a:pt x="29827" y="30518"/>
                  </a:moveTo>
                  <a:lnTo>
                    <a:pt x="31023" y="30518"/>
                  </a:lnTo>
                  <a:cubicBezTo>
                    <a:pt x="31019" y="30399"/>
                    <a:pt x="30971" y="30281"/>
                    <a:pt x="30881" y="30190"/>
                  </a:cubicBezTo>
                  <a:lnTo>
                    <a:pt x="881" y="190"/>
                  </a:lnTo>
                  <a:cubicBezTo>
                    <a:pt x="690" y="0"/>
                    <a:pt x="381" y="0"/>
                    <a:pt x="190" y="190"/>
                  </a:cubicBezTo>
                  <a:cubicBezTo>
                    <a:pt x="0" y="381"/>
                    <a:pt x="0" y="690"/>
                    <a:pt x="190" y="881"/>
                  </a:cubicBezTo>
                  <a:lnTo>
                    <a:pt x="29827" y="30518"/>
                  </a:lnTo>
                  <a:close/>
                </a:path>
              </a:pathLst>
            </a:custGeom>
            <a:solidFill>
              <a:srgbClr val="3131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8"/>
            </a:p>
          </p:txBody>
        </p:sp>
      </p:grpSp>
    </p:spTree>
    <p:extLst>
      <p:ext uri="{BB962C8B-B14F-4D97-AF65-F5344CB8AC3E}">
        <p14:creationId xmlns:p14="http://schemas.microsoft.com/office/powerpoint/2010/main" val="16759296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p:nvPr>
        </p:nvSpPr>
        <p:spPr>
          <a:xfrm>
            <a:off x="944927" y="882869"/>
            <a:ext cx="4454483" cy="1472950"/>
          </a:xfrm>
        </p:spPr>
        <p:txBody>
          <a:bodyPr/>
          <a:lstStyle>
            <a:lvl1pPr>
              <a:defRPr sz="2699"/>
            </a:lvl1pPr>
          </a:lstStyle>
          <a:p>
            <a:r>
              <a:rPr lang="fi-FI"/>
              <a:t>Muokkaa ots. perustyyl. napsautt.</a:t>
            </a:r>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p:nvPr>
        </p:nvSpPr>
        <p:spPr>
          <a:xfrm>
            <a:off x="944927" y="2702660"/>
            <a:ext cx="4454483" cy="347430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9" name="Kuvan paikkamerkki 2">
            <a:extLst>
              <a:ext uri="{FF2B5EF4-FFF2-40B4-BE49-F238E27FC236}">
                <a16:creationId xmlns:a16="http://schemas.microsoft.com/office/drawing/2014/main" id="{03704D70-526C-45EA-9AEC-6CBFEB88E602}"/>
              </a:ext>
            </a:extLst>
          </p:cNvPr>
          <p:cNvSpPr>
            <a:spLocks noGrp="1"/>
          </p:cNvSpPr>
          <p:nvPr>
            <p:ph type="pic" idx="13"/>
          </p:nvPr>
        </p:nvSpPr>
        <p:spPr>
          <a:xfrm>
            <a:off x="5396094" y="948923"/>
            <a:ext cx="6792732" cy="4960894"/>
          </a:xfrm>
          <a:custGeom>
            <a:avLst/>
            <a:gdLst>
              <a:gd name="connsiteX0" fmla="*/ 0 w 6791184"/>
              <a:gd name="connsiteY0" fmla="*/ 0 h 4959382"/>
              <a:gd name="connsiteX1" fmla="*/ 6791184 w 6791184"/>
              <a:gd name="connsiteY1" fmla="*/ 0 h 4959382"/>
              <a:gd name="connsiteX2" fmla="*/ 6791184 w 6791184"/>
              <a:gd name="connsiteY2" fmla="*/ 4959382 h 4959382"/>
              <a:gd name="connsiteX3" fmla="*/ 0 w 6791184"/>
              <a:gd name="connsiteY3" fmla="*/ 4959382 h 4959382"/>
              <a:gd name="connsiteX4" fmla="*/ 0 w 6791184"/>
              <a:gd name="connsiteY4" fmla="*/ 0 h 4959382"/>
              <a:gd name="connsiteX0" fmla="*/ 0 w 6791184"/>
              <a:gd name="connsiteY0" fmla="*/ 1110 h 4960492"/>
              <a:gd name="connsiteX1" fmla="*/ 2530334 w 6791184"/>
              <a:gd name="connsiteY1" fmla="*/ 0 h 4960492"/>
              <a:gd name="connsiteX2" fmla="*/ 6791184 w 6791184"/>
              <a:gd name="connsiteY2" fmla="*/ 1110 h 4960492"/>
              <a:gd name="connsiteX3" fmla="*/ 6791184 w 6791184"/>
              <a:gd name="connsiteY3" fmla="*/ 4960492 h 4960492"/>
              <a:gd name="connsiteX4" fmla="*/ 0 w 6791184"/>
              <a:gd name="connsiteY4" fmla="*/ 4960492 h 4960492"/>
              <a:gd name="connsiteX5" fmla="*/ 0 w 6791184"/>
              <a:gd name="connsiteY5" fmla="*/ 1110 h 4960492"/>
              <a:gd name="connsiteX0" fmla="*/ 0 w 6791184"/>
              <a:gd name="connsiteY0" fmla="*/ 1110 h 4960492"/>
              <a:gd name="connsiteX1" fmla="*/ 2530334 w 6791184"/>
              <a:gd name="connsiteY1" fmla="*/ 0 h 4960492"/>
              <a:gd name="connsiteX2" fmla="*/ 6791184 w 6791184"/>
              <a:gd name="connsiteY2" fmla="*/ 1110 h 4960492"/>
              <a:gd name="connsiteX3" fmla="*/ 6791184 w 6791184"/>
              <a:gd name="connsiteY3" fmla="*/ 4960492 h 4960492"/>
              <a:gd name="connsiteX4" fmla="*/ 2450959 w 6791184"/>
              <a:gd name="connsiteY4" fmla="*/ 4956175 h 4960492"/>
              <a:gd name="connsiteX5" fmla="*/ 0 w 6791184"/>
              <a:gd name="connsiteY5" fmla="*/ 4960492 h 4960492"/>
              <a:gd name="connsiteX6" fmla="*/ 0 w 6791184"/>
              <a:gd name="connsiteY6" fmla="*/ 1110 h 4960492"/>
              <a:gd name="connsiteX0" fmla="*/ 3316 w 6794500"/>
              <a:gd name="connsiteY0" fmla="*/ 1110 h 4960492"/>
              <a:gd name="connsiteX1" fmla="*/ 2533650 w 6794500"/>
              <a:gd name="connsiteY1" fmla="*/ 0 h 4960492"/>
              <a:gd name="connsiteX2" fmla="*/ 6794500 w 6794500"/>
              <a:gd name="connsiteY2" fmla="*/ 1110 h 4960492"/>
              <a:gd name="connsiteX3" fmla="*/ 6794500 w 6794500"/>
              <a:gd name="connsiteY3" fmla="*/ 4960492 h 4960492"/>
              <a:gd name="connsiteX4" fmla="*/ 2454275 w 6794500"/>
              <a:gd name="connsiteY4" fmla="*/ 4956175 h 4960492"/>
              <a:gd name="connsiteX5" fmla="*/ 3316 w 6794500"/>
              <a:gd name="connsiteY5" fmla="*/ 4960492 h 4960492"/>
              <a:gd name="connsiteX6" fmla="*/ 0 w 6794500"/>
              <a:gd name="connsiteY6" fmla="*/ 2476500 h 4960492"/>
              <a:gd name="connsiteX7" fmla="*/ 3316 w 6794500"/>
              <a:gd name="connsiteY7" fmla="*/ 1110 h 4960492"/>
              <a:gd name="connsiteX0" fmla="*/ 0 w 6794500"/>
              <a:gd name="connsiteY0" fmla="*/ 2476500 h 4960492"/>
              <a:gd name="connsiteX1" fmla="*/ 2533650 w 6794500"/>
              <a:gd name="connsiteY1" fmla="*/ 0 h 4960492"/>
              <a:gd name="connsiteX2" fmla="*/ 6794500 w 6794500"/>
              <a:gd name="connsiteY2" fmla="*/ 1110 h 4960492"/>
              <a:gd name="connsiteX3" fmla="*/ 6794500 w 6794500"/>
              <a:gd name="connsiteY3" fmla="*/ 4960492 h 4960492"/>
              <a:gd name="connsiteX4" fmla="*/ 2454275 w 6794500"/>
              <a:gd name="connsiteY4" fmla="*/ 4956175 h 4960492"/>
              <a:gd name="connsiteX5" fmla="*/ 3316 w 6794500"/>
              <a:gd name="connsiteY5" fmla="*/ 4960492 h 4960492"/>
              <a:gd name="connsiteX6" fmla="*/ 0 w 6794500"/>
              <a:gd name="connsiteY6" fmla="*/ 2476500 h 4960492"/>
              <a:gd name="connsiteX0" fmla="*/ 0 w 6794500"/>
              <a:gd name="connsiteY0" fmla="*/ 2476500 h 4960492"/>
              <a:gd name="connsiteX1" fmla="*/ 2533650 w 6794500"/>
              <a:gd name="connsiteY1" fmla="*/ 0 h 4960492"/>
              <a:gd name="connsiteX2" fmla="*/ 6794500 w 6794500"/>
              <a:gd name="connsiteY2" fmla="*/ 1110 h 4960492"/>
              <a:gd name="connsiteX3" fmla="*/ 6794500 w 6794500"/>
              <a:gd name="connsiteY3" fmla="*/ 4960492 h 4960492"/>
              <a:gd name="connsiteX4" fmla="*/ 2454275 w 6794500"/>
              <a:gd name="connsiteY4" fmla="*/ 4956175 h 4960492"/>
              <a:gd name="connsiteX5" fmla="*/ 0 w 6794500"/>
              <a:gd name="connsiteY5" fmla="*/ 2476500 h 4960492"/>
              <a:gd name="connsiteX0" fmla="*/ 0 w 6794500"/>
              <a:gd name="connsiteY0" fmla="*/ 2476500 h 4960492"/>
              <a:gd name="connsiteX1" fmla="*/ 2533650 w 6794500"/>
              <a:gd name="connsiteY1" fmla="*/ 0 h 4960492"/>
              <a:gd name="connsiteX2" fmla="*/ 6794500 w 6794500"/>
              <a:gd name="connsiteY2" fmla="*/ 1110 h 4960492"/>
              <a:gd name="connsiteX3" fmla="*/ 6794500 w 6794500"/>
              <a:gd name="connsiteY3" fmla="*/ 4960492 h 4960492"/>
              <a:gd name="connsiteX4" fmla="*/ 2454275 w 6794500"/>
              <a:gd name="connsiteY4" fmla="*/ 4956175 h 4960492"/>
              <a:gd name="connsiteX5" fmla="*/ 0 w 6794500"/>
              <a:gd name="connsiteY5" fmla="*/ 2476500 h 4960492"/>
              <a:gd name="connsiteX0" fmla="*/ 0 w 6794500"/>
              <a:gd name="connsiteY0" fmla="*/ 2476500 h 4960492"/>
              <a:gd name="connsiteX1" fmla="*/ 2533650 w 6794500"/>
              <a:gd name="connsiteY1" fmla="*/ 0 h 4960492"/>
              <a:gd name="connsiteX2" fmla="*/ 6794500 w 6794500"/>
              <a:gd name="connsiteY2" fmla="*/ 1110 h 4960492"/>
              <a:gd name="connsiteX3" fmla="*/ 6794500 w 6794500"/>
              <a:gd name="connsiteY3" fmla="*/ 4960492 h 4960492"/>
              <a:gd name="connsiteX4" fmla="*/ 2454275 w 6794500"/>
              <a:gd name="connsiteY4" fmla="*/ 4956175 h 4960492"/>
              <a:gd name="connsiteX5" fmla="*/ 0 w 6794500"/>
              <a:gd name="connsiteY5" fmla="*/ 2476500 h 4960492"/>
              <a:gd name="connsiteX0" fmla="*/ 97 w 6794597"/>
              <a:gd name="connsiteY0" fmla="*/ 2476500 h 4960492"/>
              <a:gd name="connsiteX1" fmla="*/ 2533747 w 6794597"/>
              <a:gd name="connsiteY1" fmla="*/ 0 h 4960492"/>
              <a:gd name="connsiteX2" fmla="*/ 6794597 w 6794597"/>
              <a:gd name="connsiteY2" fmla="*/ 1110 h 4960492"/>
              <a:gd name="connsiteX3" fmla="*/ 6794597 w 6794597"/>
              <a:gd name="connsiteY3" fmla="*/ 4960492 h 4960492"/>
              <a:gd name="connsiteX4" fmla="*/ 2454372 w 6794597"/>
              <a:gd name="connsiteY4" fmla="*/ 4956175 h 4960492"/>
              <a:gd name="connsiteX5" fmla="*/ 97 w 6794597"/>
              <a:gd name="connsiteY5" fmla="*/ 2476500 h 4960492"/>
              <a:gd name="connsiteX0" fmla="*/ 19 w 6794519"/>
              <a:gd name="connsiteY0" fmla="*/ 2476500 h 4960492"/>
              <a:gd name="connsiteX1" fmla="*/ 2533669 w 6794519"/>
              <a:gd name="connsiteY1" fmla="*/ 0 h 4960492"/>
              <a:gd name="connsiteX2" fmla="*/ 6794519 w 6794519"/>
              <a:gd name="connsiteY2" fmla="*/ 1110 h 4960492"/>
              <a:gd name="connsiteX3" fmla="*/ 6794519 w 6794519"/>
              <a:gd name="connsiteY3" fmla="*/ 4960492 h 4960492"/>
              <a:gd name="connsiteX4" fmla="*/ 2454294 w 6794519"/>
              <a:gd name="connsiteY4" fmla="*/ 4956175 h 4960492"/>
              <a:gd name="connsiteX5" fmla="*/ 19 w 6794519"/>
              <a:gd name="connsiteY5" fmla="*/ 2476500 h 4960492"/>
              <a:gd name="connsiteX0" fmla="*/ 18 w 6794518"/>
              <a:gd name="connsiteY0" fmla="*/ 2476944 h 4960936"/>
              <a:gd name="connsiteX1" fmla="*/ 2533668 w 6794518"/>
              <a:gd name="connsiteY1" fmla="*/ 444 h 4960936"/>
              <a:gd name="connsiteX2" fmla="*/ 6794518 w 6794518"/>
              <a:gd name="connsiteY2" fmla="*/ 1554 h 4960936"/>
              <a:gd name="connsiteX3" fmla="*/ 6794518 w 6794518"/>
              <a:gd name="connsiteY3" fmla="*/ 4960936 h 4960936"/>
              <a:gd name="connsiteX4" fmla="*/ 2454293 w 6794518"/>
              <a:gd name="connsiteY4" fmla="*/ 4956619 h 4960936"/>
              <a:gd name="connsiteX5" fmla="*/ 18 w 6794518"/>
              <a:gd name="connsiteY5" fmla="*/ 2476944 h 4960936"/>
              <a:gd name="connsiteX0" fmla="*/ 18 w 6794518"/>
              <a:gd name="connsiteY0" fmla="*/ 2476944 h 4960936"/>
              <a:gd name="connsiteX1" fmla="*/ 2533668 w 6794518"/>
              <a:gd name="connsiteY1" fmla="*/ 444 h 4960936"/>
              <a:gd name="connsiteX2" fmla="*/ 6794518 w 6794518"/>
              <a:gd name="connsiteY2" fmla="*/ 1554 h 4960936"/>
              <a:gd name="connsiteX3" fmla="*/ 6794518 w 6794518"/>
              <a:gd name="connsiteY3" fmla="*/ 4960936 h 4960936"/>
              <a:gd name="connsiteX4" fmla="*/ 2454293 w 6794518"/>
              <a:gd name="connsiteY4" fmla="*/ 4956619 h 4960936"/>
              <a:gd name="connsiteX5" fmla="*/ 18 w 6794518"/>
              <a:gd name="connsiteY5" fmla="*/ 2476944 h 4960936"/>
              <a:gd name="connsiteX0" fmla="*/ 1 w 6794501"/>
              <a:gd name="connsiteY0" fmla="*/ 2476902 h 4960894"/>
              <a:gd name="connsiteX1" fmla="*/ 2533651 w 6794501"/>
              <a:gd name="connsiteY1" fmla="*/ 402 h 4960894"/>
              <a:gd name="connsiteX2" fmla="*/ 6794501 w 6794501"/>
              <a:gd name="connsiteY2" fmla="*/ 1512 h 4960894"/>
              <a:gd name="connsiteX3" fmla="*/ 6794501 w 6794501"/>
              <a:gd name="connsiteY3" fmla="*/ 4960894 h 4960894"/>
              <a:gd name="connsiteX4" fmla="*/ 2454276 w 6794501"/>
              <a:gd name="connsiteY4" fmla="*/ 4956577 h 4960894"/>
              <a:gd name="connsiteX5" fmla="*/ 1 w 6794501"/>
              <a:gd name="connsiteY5" fmla="*/ 2476902 h 4960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94501" h="4960894">
                <a:moveTo>
                  <a:pt x="1" y="2476902"/>
                </a:moveTo>
                <a:cubicBezTo>
                  <a:pt x="530" y="895223"/>
                  <a:pt x="1474259" y="-22008"/>
                  <a:pt x="2533651" y="402"/>
                </a:cubicBezTo>
                <a:lnTo>
                  <a:pt x="6794501" y="1512"/>
                </a:lnTo>
                <a:lnTo>
                  <a:pt x="6794501" y="4960894"/>
                </a:lnTo>
                <a:lnTo>
                  <a:pt x="2454276" y="4956577"/>
                </a:lnTo>
                <a:cubicBezTo>
                  <a:pt x="1261534" y="4920403"/>
                  <a:pt x="-528" y="4058581"/>
                  <a:pt x="1" y="2476902"/>
                </a:cubicBezTo>
                <a:close/>
              </a:path>
            </a:pathLst>
          </a:custGeom>
          <a:solidFill>
            <a:schemeClr val="bg1">
              <a:lumMod val="95000"/>
            </a:schemeClr>
          </a:solidFill>
        </p:spPr>
        <p:txBody>
          <a:bodyPr anchor="ctr" anchorCtr="0"/>
          <a:lstStyle>
            <a:lvl1pPr marL="0" indent="0" algn="ctr">
              <a:buNone/>
              <a:defRPr sz="1600" b="0" i="1"/>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fi-FI"/>
              <a:t>Lisää kuva napsauttamalla kuvaketta</a:t>
            </a:r>
          </a:p>
        </p:txBody>
      </p:sp>
      <p:sp>
        <p:nvSpPr>
          <p:cNvPr id="4" name="Date Placeholder 3">
            <a:extLst>
              <a:ext uri="{FF2B5EF4-FFF2-40B4-BE49-F238E27FC236}">
                <a16:creationId xmlns:a16="http://schemas.microsoft.com/office/drawing/2014/main" id="{6700177F-D1AE-4D79-BFFE-C2705DAEA0FF}"/>
              </a:ext>
            </a:extLst>
          </p:cNvPr>
          <p:cNvSpPr>
            <a:spLocks noGrp="1"/>
          </p:cNvSpPr>
          <p:nvPr>
            <p:ph type="dt" sz="half" idx="10"/>
          </p:nvPr>
        </p:nvSpPr>
        <p:spPr/>
        <p:txBody>
          <a:bodyPr/>
          <a:lstStyle/>
          <a:p>
            <a:fld id="{69D18E5D-4BB4-4F55-8BB3-DD8493AE5EA6}" type="datetime1">
              <a:rPr lang="fi-FI" smtClean="0"/>
              <a:t>8.1.2024</a:t>
            </a:fld>
            <a:endParaRPr lang="fi-FI"/>
          </a:p>
        </p:txBody>
      </p:sp>
      <p:sp>
        <p:nvSpPr>
          <p:cNvPr id="5" name="Footer Placeholder 4">
            <a:extLst>
              <a:ext uri="{FF2B5EF4-FFF2-40B4-BE49-F238E27FC236}">
                <a16:creationId xmlns:a16="http://schemas.microsoft.com/office/drawing/2014/main" id="{6CD388A3-F45C-4855-8B64-52B1BF9A5B1F}"/>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E8221093-58DE-4EB6-89DB-B88D32F62865}"/>
              </a:ext>
            </a:extLst>
          </p:cNvPr>
          <p:cNvSpPr>
            <a:spLocks noGrp="1"/>
          </p:cNvSpPr>
          <p:nvPr>
            <p:ph type="sldNum" sz="quarter" idx="12"/>
          </p:nvPr>
        </p:nvSpPr>
        <p:spPr/>
        <p:txBody>
          <a:bodyPr/>
          <a:lstStyle/>
          <a:p>
            <a:fld id="{CCD26548-A701-4132-A0A2-A9B09A70FF4B}" type="slidenum">
              <a:rPr lang="fi-FI" smtClean="0"/>
              <a:t>‹#›</a:t>
            </a:fld>
            <a:endParaRPr lang="fi-FI"/>
          </a:p>
        </p:txBody>
      </p:sp>
    </p:spTree>
    <p:extLst>
      <p:ext uri="{BB962C8B-B14F-4D97-AF65-F5344CB8AC3E}">
        <p14:creationId xmlns:p14="http://schemas.microsoft.com/office/powerpoint/2010/main" val="582069588"/>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Kuva, otsikko ja sisältö 2">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p:nvPr>
        </p:nvSpPr>
        <p:spPr>
          <a:xfrm>
            <a:off x="6601023" y="882869"/>
            <a:ext cx="4598587" cy="1472950"/>
          </a:xfrm>
        </p:spPr>
        <p:txBody>
          <a:bodyPr/>
          <a:lstStyle>
            <a:lvl1pPr>
              <a:defRPr sz="2998"/>
            </a:lvl1pPr>
          </a:lstStyle>
          <a:p>
            <a:r>
              <a:rPr lang="fi-FI"/>
              <a:t>Muokkaa ots. perustyyl. napsautt.</a:t>
            </a:r>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p:nvPr>
        </p:nvSpPr>
        <p:spPr>
          <a:xfrm>
            <a:off x="6601023" y="2702660"/>
            <a:ext cx="4598587" cy="347430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Date Placeholder 3">
            <a:extLst>
              <a:ext uri="{FF2B5EF4-FFF2-40B4-BE49-F238E27FC236}">
                <a16:creationId xmlns:a16="http://schemas.microsoft.com/office/drawing/2014/main" id="{6700177F-D1AE-4D79-BFFE-C2705DAEA0FF}"/>
              </a:ext>
            </a:extLst>
          </p:cNvPr>
          <p:cNvSpPr>
            <a:spLocks noGrp="1"/>
          </p:cNvSpPr>
          <p:nvPr>
            <p:ph type="dt" sz="half" idx="10"/>
          </p:nvPr>
        </p:nvSpPr>
        <p:spPr/>
        <p:txBody>
          <a:bodyPr/>
          <a:lstStyle/>
          <a:p>
            <a:fld id="{7FF79902-CAD0-49B3-A6AE-B1BB883B1100}" type="datetime1">
              <a:rPr lang="fi-FI" smtClean="0"/>
              <a:t>8.1.2024</a:t>
            </a:fld>
            <a:endParaRPr lang="fi-FI"/>
          </a:p>
        </p:txBody>
      </p:sp>
      <p:sp>
        <p:nvSpPr>
          <p:cNvPr id="5" name="Footer Placeholder 4">
            <a:extLst>
              <a:ext uri="{FF2B5EF4-FFF2-40B4-BE49-F238E27FC236}">
                <a16:creationId xmlns:a16="http://schemas.microsoft.com/office/drawing/2014/main" id="{6CD388A3-F45C-4855-8B64-52B1BF9A5B1F}"/>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E8221093-58DE-4EB6-89DB-B88D32F62865}"/>
              </a:ext>
            </a:extLst>
          </p:cNvPr>
          <p:cNvSpPr>
            <a:spLocks noGrp="1"/>
          </p:cNvSpPr>
          <p:nvPr>
            <p:ph type="sldNum" sz="quarter" idx="12"/>
          </p:nvPr>
        </p:nvSpPr>
        <p:spPr/>
        <p:txBody>
          <a:bodyPr/>
          <a:lstStyle/>
          <a:p>
            <a:fld id="{CCD26548-A701-4132-A0A2-A9B09A70FF4B}" type="slidenum">
              <a:rPr lang="fi-FI" smtClean="0"/>
              <a:t>‹#›</a:t>
            </a:fld>
            <a:endParaRPr lang="fi-FI"/>
          </a:p>
        </p:txBody>
      </p:sp>
      <p:grpSp>
        <p:nvGrpSpPr>
          <p:cNvPr id="9" name="Ryhmä 8">
            <a:extLst>
              <a:ext uri="{FF2B5EF4-FFF2-40B4-BE49-F238E27FC236}">
                <a16:creationId xmlns:a16="http://schemas.microsoft.com/office/drawing/2014/main" id="{103E189E-0988-CFA6-33C8-33AB5FA0D6B1}"/>
              </a:ext>
              <a:ext uri="{C183D7F6-B498-43B3-948B-1728B52AA6E4}">
                <adec:decorative xmlns:adec="http://schemas.microsoft.com/office/drawing/2017/decorative" val="1"/>
              </a:ext>
            </a:extLst>
          </p:cNvPr>
          <p:cNvGrpSpPr/>
          <p:nvPr userDrawn="1"/>
        </p:nvGrpSpPr>
        <p:grpSpPr>
          <a:xfrm>
            <a:off x="1258560" y="1236666"/>
            <a:ext cx="4372423" cy="4378325"/>
            <a:chOff x="1258888" y="1236663"/>
            <a:chExt cx="4373562" cy="4378325"/>
          </a:xfrm>
        </p:grpSpPr>
        <p:sp>
          <p:nvSpPr>
            <p:cNvPr id="10" name="Freeform 5">
              <a:extLst>
                <a:ext uri="{FF2B5EF4-FFF2-40B4-BE49-F238E27FC236}">
                  <a16:creationId xmlns:a16="http://schemas.microsoft.com/office/drawing/2014/main" id="{025A228F-1E94-EE0B-3FD2-C6CEA151F5CE}"/>
                </a:ext>
              </a:extLst>
            </p:cNvPr>
            <p:cNvSpPr>
              <a:spLocks/>
            </p:cNvSpPr>
            <p:nvPr/>
          </p:nvSpPr>
          <p:spPr bwMode="auto">
            <a:xfrm>
              <a:off x="1258888" y="2582863"/>
              <a:ext cx="3019425" cy="3032125"/>
            </a:xfrm>
            <a:custGeom>
              <a:avLst/>
              <a:gdLst>
                <a:gd name="T0" fmla="*/ 7505 w 16805"/>
                <a:gd name="T1" fmla="*/ 0 h 16880"/>
                <a:gd name="T2" fmla="*/ 7505 w 16805"/>
                <a:gd name="T3" fmla="*/ 0 h 16880"/>
                <a:gd name="T4" fmla="*/ 4651 w 16805"/>
                <a:gd name="T5" fmla="*/ 0 h 16880"/>
                <a:gd name="T6" fmla="*/ 0 w 16805"/>
                <a:gd name="T7" fmla="*/ 4650 h 16880"/>
                <a:gd name="T8" fmla="*/ 4651 w 16805"/>
                <a:gd name="T9" fmla="*/ 9301 h 16880"/>
                <a:gd name="T10" fmla="*/ 4651 w 16805"/>
                <a:gd name="T11" fmla="*/ 9301 h 16880"/>
                <a:gd name="T12" fmla="*/ 7504 w 16805"/>
                <a:gd name="T13" fmla="*/ 9301 h 16880"/>
                <a:gd name="T14" fmla="*/ 7504 w 16805"/>
                <a:gd name="T15" fmla="*/ 12229 h 16880"/>
                <a:gd name="T16" fmla="*/ 12155 w 16805"/>
                <a:gd name="T17" fmla="*/ 16880 h 16880"/>
                <a:gd name="T18" fmla="*/ 16805 w 16805"/>
                <a:gd name="T19" fmla="*/ 12229 h 16880"/>
                <a:gd name="T20" fmla="*/ 16805 w 16805"/>
                <a:gd name="T21" fmla="*/ 0 h 16880"/>
                <a:gd name="T22" fmla="*/ 7505 w 16805"/>
                <a:gd name="T23" fmla="*/ 0 h 16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805" h="16880">
                  <a:moveTo>
                    <a:pt x="7505" y="0"/>
                  </a:moveTo>
                  <a:lnTo>
                    <a:pt x="7505" y="0"/>
                  </a:lnTo>
                  <a:lnTo>
                    <a:pt x="4651" y="0"/>
                  </a:lnTo>
                  <a:cubicBezTo>
                    <a:pt x="2082" y="0"/>
                    <a:pt x="0" y="2082"/>
                    <a:pt x="0" y="4650"/>
                  </a:cubicBezTo>
                  <a:cubicBezTo>
                    <a:pt x="0" y="7219"/>
                    <a:pt x="2082" y="9301"/>
                    <a:pt x="4651" y="9301"/>
                  </a:cubicBezTo>
                  <a:lnTo>
                    <a:pt x="4651" y="9301"/>
                  </a:lnTo>
                  <a:lnTo>
                    <a:pt x="7504" y="9301"/>
                  </a:lnTo>
                  <a:lnTo>
                    <a:pt x="7504" y="12229"/>
                  </a:lnTo>
                  <a:cubicBezTo>
                    <a:pt x="7504" y="14797"/>
                    <a:pt x="9587" y="16880"/>
                    <a:pt x="12155" y="16880"/>
                  </a:cubicBezTo>
                  <a:cubicBezTo>
                    <a:pt x="14723" y="16880"/>
                    <a:pt x="16805" y="14798"/>
                    <a:pt x="16805" y="12229"/>
                  </a:cubicBezTo>
                  <a:lnTo>
                    <a:pt x="16805" y="0"/>
                  </a:lnTo>
                  <a:lnTo>
                    <a:pt x="7505" y="0"/>
                  </a:lnTo>
                  <a:close/>
                </a:path>
              </a:pathLst>
            </a:custGeom>
            <a:solidFill>
              <a:srgbClr val="313131"/>
            </a:solidFill>
            <a:ln>
              <a:noFill/>
            </a:ln>
          </p:spPr>
          <p:txBody>
            <a:bodyPr vert="horz" wrap="square" lIns="91440" tIns="45720" rIns="91440" bIns="45720" numCol="1" anchor="t" anchorCtr="0" compatLnSpc="1">
              <a:prstTxWarp prst="textNoShape">
                <a:avLst/>
              </a:prstTxWarp>
            </a:bodyPr>
            <a:lstStyle/>
            <a:p>
              <a:endParaRPr lang="fi-FI" sz="1798"/>
            </a:p>
          </p:txBody>
        </p:sp>
        <p:sp>
          <p:nvSpPr>
            <p:cNvPr id="11" name="Freeform 6">
              <a:extLst>
                <a:ext uri="{FF2B5EF4-FFF2-40B4-BE49-F238E27FC236}">
                  <a16:creationId xmlns:a16="http://schemas.microsoft.com/office/drawing/2014/main" id="{5949D61E-C8A7-996D-9B90-ACDE02E542AA}"/>
                </a:ext>
              </a:extLst>
            </p:cNvPr>
            <p:cNvSpPr>
              <a:spLocks/>
            </p:cNvSpPr>
            <p:nvPr/>
          </p:nvSpPr>
          <p:spPr bwMode="auto">
            <a:xfrm>
              <a:off x="2613025" y="1236663"/>
              <a:ext cx="3019425" cy="3032125"/>
            </a:xfrm>
            <a:custGeom>
              <a:avLst/>
              <a:gdLst>
                <a:gd name="T0" fmla="*/ 9300 w 16805"/>
                <a:gd name="T1" fmla="*/ 16880 h 16880"/>
                <a:gd name="T2" fmla="*/ 9300 w 16805"/>
                <a:gd name="T3" fmla="*/ 16880 h 16880"/>
                <a:gd name="T4" fmla="*/ 12154 w 16805"/>
                <a:gd name="T5" fmla="*/ 16880 h 16880"/>
                <a:gd name="T6" fmla="*/ 16805 w 16805"/>
                <a:gd name="T7" fmla="*/ 12229 h 16880"/>
                <a:gd name="T8" fmla="*/ 12154 w 16805"/>
                <a:gd name="T9" fmla="*/ 7579 h 16880"/>
                <a:gd name="T10" fmla="*/ 12154 w 16805"/>
                <a:gd name="T11" fmla="*/ 7579 h 16880"/>
                <a:gd name="T12" fmla="*/ 9300 w 16805"/>
                <a:gd name="T13" fmla="*/ 7579 h 16880"/>
                <a:gd name="T14" fmla="*/ 9300 w 16805"/>
                <a:gd name="T15" fmla="*/ 4651 h 16880"/>
                <a:gd name="T16" fmla="*/ 4650 w 16805"/>
                <a:gd name="T17" fmla="*/ 0 h 16880"/>
                <a:gd name="T18" fmla="*/ 0 w 16805"/>
                <a:gd name="T19" fmla="*/ 4651 h 16880"/>
                <a:gd name="T20" fmla="*/ 0 w 16805"/>
                <a:gd name="T21" fmla="*/ 7489 h 16880"/>
                <a:gd name="T22" fmla="*/ 9300 w 16805"/>
                <a:gd name="T23" fmla="*/ 16880 h 16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805" h="16880">
                  <a:moveTo>
                    <a:pt x="9300" y="16880"/>
                  </a:moveTo>
                  <a:lnTo>
                    <a:pt x="9300" y="16880"/>
                  </a:lnTo>
                  <a:lnTo>
                    <a:pt x="12154" y="16880"/>
                  </a:lnTo>
                  <a:cubicBezTo>
                    <a:pt x="14723" y="16880"/>
                    <a:pt x="16805" y="14798"/>
                    <a:pt x="16805" y="12229"/>
                  </a:cubicBezTo>
                  <a:cubicBezTo>
                    <a:pt x="16805" y="9661"/>
                    <a:pt x="14723" y="7579"/>
                    <a:pt x="12154" y="7579"/>
                  </a:cubicBezTo>
                  <a:lnTo>
                    <a:pt x="12154" y="7579"/>
                  </a:lnTo>
                  <a:lnTo>
                    <a:pt x="9300" y="7579"/>
                  </a:lnTo>
                  <a:lnTo>
                    <a:pt x="9300" y="4651"/>
                  </a:lnTo>
                  <a:cubicBezTo>
                    <a:pt x="9300" y="2082"/>
                    <a:pt x="7218" y="0"/>
                    <a:pt x="4650" y="0"/>
                  </a:cubicBezTo>
                  <a:cubicBezTo>
                    <a:pt x="2082" y="0"/>
                    <a:pt x="0" y="2082"/>
                    <a:pt x="0" y="4651"/>
                  </a:cubicBezTo>
                  <a:lnTo>
                    <a:pt x="0" y="7489"/>
                  </a:lnTo>
                  <a:lnTo>
                    <a:pt x="9300" y="16880"/>
                  </a:lnTo>
                  <a:close/>
                </a:path>
              </a:pathLst>
            </a:custGeom>
            <a:solidFill>
              <a:srgbClr val="FFCF29"/>
            </a:solidFill>
            <a:ln>
              <a:noFill/>
            </a:ln>
          </p:spPr>
          <p:txBody>
            <a:bodyPr vert="horz" wrap="square" lIns="91440" tIns="45720" rIns="91440" bIns="45720" numCol="1" anchor="t" anchorCtr="0" compatLnSpc="1">
              <a:prstTxWarp prst="textNoShape">
                <a:avLst/>
              </a:prstTxWarp>
            </a:bodyPr>
            <a:lstStyle/>
            <a:p>
              <a:endParaRPr lang="fi-FI" sz="1798"/>
            </a:p>
          </p:txBody>
        </p:sp>
      </p:grpSp>
    </p:spTree>
    <p:extLst>
      <p:ext uri="{BB962C8B-B14F-4D97-AF65-F5344CB8AC3E}">
        <p14:creationId xmlns:p14="http://schemas.microsoft.com/office/powerpoint/2010/main" val="3476538553"/>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Kuva, otsikko ja sisältö 3">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p:nvPr>
        </p:nvSpPr>
        <p:spPr>
          <a:xfrm>
            <a:off x="944928" y="882869"/>
            <a:ext cx="4525691" cy="1472950"/>
          </a:xfrm>
        </p:spPr>
        <p:txBody>
          <a:bodyPr/>
          <a:lstStyle>
            <a:lvl1pPr>
              <a:defRPr sz="2698"/>
            </a:lvl1pPr>
          </a:lstStyle>
          <a:p>
            <a:r>
              <a:rPr lang="fi-FI"/>
              <a:t>Muokkaa ots. perustyyl. napsautt.</a:t>
            </a:r>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p:nvPr>
        </p:nvSpPr>
        <p:spPr>
          <a:xfrm>
            <a:off x="944928" y="2702660"/>
            <a:ext cx="4525691" cy="347430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Date Placeholder 3">
            <a:extLst>
              <a:ext uri="{FF2B5EF4-FFF2-40B4-BE49-F238E27FC236}">
                <a16:creationId xmlns:a16="http://schemas.microsoft.com/office/drawing/2014/main" id="{6700177F-D1AE-4D79-BFFE-C2705DAEA0FF}"/>
              </a:ext>
            </a:extLst>
          </p:cNvPr>
          <p:cNvSpPr>
            <a:spLocks noGrp="1"/>
          </p:cNvSpPr>
          <p:nvPr>
            <p:ph type="dt" sz="half" idx="10"/>
          </p:nvPr>
        </p:nvSpPr>
        <p:spPr/>
        <p:txBody>
          <a:bodyPr/>
          <a:lstStyle/>
          <a:p>
            <a:fld id="{9C0DBCA1-6718-470C-94D7-D1B1CBCC0428}" type="datetime1">
              <a:rPr lang="fi-FI" smtClean="0"/>
              <a:t>8.1.2024</a:t>
            </a:fld>
            <a:endParaRPr lang="fi-FI"/>
          </a:p>
        </p:txBody>
      </p:sp>
      <p:sp>
        <p:nvSpPr>
          <p:cNvPr id="5" name="Footer Placeholder 4">
            <a:extLst>
              <a:ext uri="{FF2B5EF4-FFF2-40B4-BE49-F238E27FC236}">
                <a16:creationId xmlns:a16="http://schemas.microsoft.com/office/drawing/2014/main" id="{6CD388A3-F45C-4855-8B64-52B1BF9A5B1F}"/>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E8221093-58DE-4EB6-89DB-B88D32F62865}"/>
              </a:ext>
            </a:extLst>
          </p:cNvPr>
          <p:cNvSpPr>
            <a:spLocks noGrp="1"/>
          </p:cNvSpPr>
          <p:nvPr>
            <p:ph type="sldNum" sz="quarter" idx="12"/>
          </p:nvPr>
        </p:nvSpPr>
        <p:spPr/>
        <p:txBody>
          <a:bodyPr/>
          <a:lstStyle/>
          <a:p>
            <a:fld id="{CCD26548-A701-4132-A0A2-A9B09A70FF4B}" type="slidenum">
              <a:rPr lang="fi-FI" smtClean="0"/>
              <a:t>‹#›</a:t>
            </a:fld>
            <a:endParaRPr lang="fi-FI"/>
          </a:p>
        </p:txBody>
      </p:sp>
      <p:grpSp>
        <p:nvGrpSpPr>
          <p:cNvPr id="11" name="Ryhmä 10">
            <a:extLst>
              <a:ext uri="{FF2B5EF4-FFF2-40B4-BE49-F238E27FC236}">
                <a16:creationId xmlns:a16="http://schemas.microsoft.com/office/drawing/2014/main" id="{260872AF-7549-52D3-5811-9970CB46BAC0}"/>
              </a:ext>
              <a:ext uri="{C183D7F6-B498-43B3-948B-1728B52AA6E4}">
                <adec:decorative xmlns:adec="http://schemas.microsoft.com/office/drawing/2017/decorative" val="1"/>
              </a:ext>
            </a:extLst>
          </p:cNvPr>
          <p:cNvGrpSpPr/>
          <p:nvPr userDrawn="1"/>
        </p:nvGrpSpPr>
        <p:grpSpPr>
          <a:xfrm>
            <a:off x="6920238" y="1236816"/>
            <a:ext cx="4362332" cy="4369557"/>
            <a:chOff x="1241951" y="1236813"/>
            <a:chExt cx="4363468" cy="4369557"/>
          </a:xfrm>
        </p:grpSpPr>
        <p:sp>
          <p:nvSpPr>
            <p:cNvPr id="13" name="Freeform 5">
              <a:extLst>
                <a:ext uri="{FF2B5EF4-FFF2-40B4-BE49-F238E27FC236}">
                  <a16:creationId xmlns:a16="http://schemas.microsoft.com/office/drawing/2014/main" id="{CB7CC17C-7C3D-85C8-B61C-A3AEF3CC8DD9}"/>
                </a:ext>
              </a:extLst>
            </p:cNvPr>
            <p:cNvSpPr>
              <a:spLocks/>
            </p:cNvSpPr>
            <p:nvPr userDrawn="1"/>
          </p:nvSpPr>
          <p:spPr bwMode="auto">
            <a:xfrm>
              <a:off x="1241951" y="2590503"/>
              <a:ext cx="4363468" cy="1662177"/>
            </a:xfrm>
            <a:custGeom>
              <a:avLst/>
              <a:gdLst>
                <a:gd name="T0" fmla="*/ 19685 w 24342"/>
                <a:gd name="T1" fmla="*/ 0 h 9268"/>
                <a:gd name="T2" fmla="*/ 19685 w 24342"/>
                <a:gd name="T3" fmla="*/ 0 h 9268"/>
                <a:gd name="T4" fmla="*/ 4657 w 24342"/>
                <a:gd name="T5" fmla="*/ 0 h 9268"/>
                <a:gd name="T6" fmla="*/ 0 w 24342"/>
                <a:gd name="T7" fmla="*/ 4634 h 9268"/>
                <a:gd name="T8" fmla="*/ 4657 w 24342"/>
                <a:gd name="T9" fmla="*/ 9268 h 9268"/>
                <a:gd name="T10" fmla="*/ 4657 w 24342"/>
                <a:gd name="T11" fmla="*/ 9268 h 9268"/>
                <a:gd name="T12" fmla="*/ 19685 w 24342"/>
                <a:gd name="T13" fmla="*/ 9268 h 9268"/>
                <a:gd name="T14" fmla="*/ 24342 w 24342"/>
                <a:gd name="T15" fmla="*/ 4634 h 9268"/>
                <a:gd name="T16" fmla="*/ 19685 w 24342"/>
                <a:gd name="T17" fmla="*/ 0 h 9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342" h="9268">
                  <a:moveTo>
                    <a:pt x="19685" y="0"/>
                  </a:moveTo>
                  <a:lnTo>
                    <a:pt x="19685" y="0"/>
                  </a:lnTo>
                  <a:lnTo>
                    <a:pt x="4657" y="0"/>
                  </a:lnTo>
                  <a:cubicBezTo>
                    <a:pt x="2085" y="0"/>
                    <a:pt x="0" y="2074"/>
                    <a:pt x="0" y="4634"/>
                  </a:cubicBezTo>
                  <a:cubicBezTo>
                    <a:pt x="0" y="7193"/>
                    <a:pt x="2085" y="9268"/>
                    <a:pt x="4657" y="9268"/>
                  </a:cubicBezTo>
                  <a:lnTo>
                    <a:pt x="4657" y="9268"/>
                  </a:lnTo>
                  <a:lnTo>
                    <a:pt x="19685" y="9268"/>
                  </a:lnTo>
                  <a:cubicBezTo>
                    <a:pt x="22257" y="9268"/>
                    <a:pt x="24342" y="7193"/>
                    <a:pt x="24342" y="4634"/>
                  </a:cubicBezTo>
                  <a:cubicBezTo>
                    <a:pt x="24342" y="2074"/>
                    <a:pt x="22257" y="0"/>
                    <a:pt x="19685" y="0"/>
                  </a:cubicBezTo>
                  <a:close/>
                </a:path>
              </a:pathLst>
            </a:custGeom>
            <a:solidFill>
              <a:srgbClr val="3131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8"/>
            </a:p>
          </p:txBody>
        </p:sp>
        <p:sp>
          <p:nvSpPr>
            <p:cNvPr id="14" name="Freeform 6">
              <a:extLst>
                <a:ext uri="{FF2B5EF4-FFF2-40B4-BE49-F238E27FC236}">
                  <a16:creationId xmlns:a16="http://schemas.microsoft.com/office/drawing/2014/main" id="{493E644D-C567-1C85-DE46-06C929B8E4BB}"/>
                </a:ext>
              </a:extLst>
            </p:cNvPr>
            <p:cNvSpPr>
              <a:spLocks/>
            </p:cNvSpPr>
            <p:nvPr userDrawn="1"/>
          </p:nvSpPr>
          <p:spPr bwMode="auto">
            <a:xfrm>
              <a:off x="2588538" y="1236813"/>
              <a:ext cx="1670295" cy="4369557"/>
            </a:xfrm>
            <a:custGeom>
              <a:avLst/>
              <a:gdLst>
                <a:gd name="T0" fmla="*/ 9314 w 9314"/>
                <a:gd name="T1" fmla="*/ 4634 h 24374"/>
                <a:gd name="T2" fmla="*/ 4657 w 9314"/>
                <a:gd name="T3" fmla="*/ 0 h 24374"/>
                <a:gd name="T4" fmla="*/ 0 w 9314"/>
                <a:gd name="T5" fmla="*/ 4634 h 24374"/>
                <a:gd name="T6" fmla="*/ 0 w 9314"/>
                <a:gd name="T7" fmla="*/ 19739 h 24374"/>
                <a:gd name="T8" fmla="*/ 4657 w 9314"/>
                <a:gd name="T9" fmla="*/ 24374 h 24374"/>
                <a:gd name="T10" fmla="*/ 9314 w 9314"/>
                <a:gd name="T11" fmla="*/ 19739 h 24374"/>
                <a:gd name="T12" fmla="*/ 9314 w 9314"/>
                <a:gd name="T13" fmla="*/ 4634 h 24374"/>
              </a:gdLst>
              <a:ahLst/>
              <a:cxnLst>
                <a:cxn ang="0">
                  <a:pos x="T0" y="T1"/>
                </a:cxn>
                <a:cxn ang="0">
                  <a:pos x="T2" y="T3"/>
                </a:cxn>
                <a:cxn ang="0">
                  <a:pos x="T4" y="T5"/>
                </a:cxn>
                <a:cxn ang="0">
                  <a:pos x="T6" y="T7"/>
                </a:cxn>
                <a:cxn ang="0">
                  <a:pos x="T8" y="T9"/>
                </a:cxn>
                <a:cxn ang="0">
                  <a:pos x="T10" y="T11"/>
                </a:cxn>
                <a:cxn ang="0">
                  <a:pos x="T12" y="T13"/>
                </a:cxn>
              </a:cxnLst>
              <a:rect l="0" t="0" r="r" b="b"/>
              <a:pathLst>
                <a:path w="9314" h="24374">
                  <a:moveTo>
                    <a:pt x="9314" y="4634"/>
                  </a:moveTo>
                  <a:cubicBezTo>
                    <a:pt x="9314" y="2075"/>
                    <a:pt x="7229" y="0"/>
                    <a:pt x="4657" y="0"/>
                  </a:cubicBezTo>
                  <a:cubicBezTo>
                    <a:pt x="2085" y="0"/>
                    <a:pt x="0" y="2075"/>
                    <a:pt x="0" y="4634"/>
                  </a:cubicBezTo>
                  <a:lnTo>
                    <a:pt x="0" y="19739"/>
                  </a:lnTo>
                  <a:cubicBezTo>
                    <a:pt x="0" y="22299"/>
                    <a:pt x="2085" y="24374"/>
                    <a:pt x="4657" y="24374"/>
                  </a:cubicBezTo>
                  <a:cubicBezTo>
                    <a:pt x="7229" y="24374"/>
                    <a:pt x="9314" y="22299"/>
                    <a:pt x="9314" y="19739"/>
                  </a:cubicBezTo>
                  <a:lnTo>
                    <a:pt x="9314" y="4634"/>
                  </a:lnTo>
                  <a:close/>
                </a:path>
              </a:pathLst>
            </a:custGeom>
            <a:solidFill>
              <a:srgbClr val="FFC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8"/>
            </a:p>
          </p:txBody>
        </p:sp>
        <p:sp>
          <p:nvSpPr>
            <p:cNvPr id="15" name="Oval 7">
              <a:extLst>
                <a:ext uri="{FF2B5EF4-FFF2-40B4-BE49-F238E27FC236}">
                  <a16:creationId xmlns:a16="http://schemas.microsoft.com/office/drawing/2014/main" id="{3F85D62D-8F97-F47A-F447-AAF36AEBB8E5}"/>
                </a:ext>
              </a:extLst>
            </p:cNvPr>
            <p:cNvSpPr>
              <a:spLocks noChangeArrowheads="1"/>
            </p:cNvSpPr>
            <p:nvPr userDrawn="1"/>
          </p:nvSpPr>
          <p:spPr bwMode="auto">
            <a:xfrm>
              <a:off x="3074608" y="5065504"/>
              <a:ext cx="103506" cy="10249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8"/>
            </a:p>
          </p:txBody>
        </p:sp>
        <p:sp>
          <p:nvSpPr>
            <p:cNvPr id="16" name="Oval 8">
              <a:extLst>
                <a:ext uri="{FF2B5EF4-FFF2-40B4-BE49-F238E27FC236}">
                  <a16:creationId xmlns:a16="http://schemas.microsoft.com/office/drawing/2014/main" id="{8440B825-6540-CA68-E72C-F965BECFCCC5}"/>
                </a:ext>
              </a:extLst>
            </p:cNvPr>
            <p:cNvSpPr>
              <a:spLocks noChangeArrowheads="1"/>
            </p:cNvSpPr>
            <p:nvPr userDrawn="1"/>
          </p:nvSpPr>
          <p:spPr bwMode="auto">
            <a:xfrm>
              <a:off x="3074608" y="4752957"/>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8"/>
            </a:p>
          </p:txBody>
        </p:sp>
        <p:sp>
          <p:nvSpPr>
            <p:cNvPr id="17" name="Oval 9">
              <a:extLst>
                <a:ext uri="{FF2B5EF4-FFF2-40B4-BE49-F238E27FC236}">
                  <a16:creationId xmlns:a16="http://schemas.microsoft.com/office/drawing/2014/main" id="{E9CD2784-E245-AB98-D25E-D7F184C13560}"/>
                </a:ext>
              </a:extLst>
            </p:cNvPr>
            <p:cNvSpPr>
              <a:spLocks noChangeArrowheads="1"/>
            </p:cNvSpPr>
            <p:nvPr userDrawn="1"/>
          </p:nvSpPr>
          <p:spPr bwMode="auto">
            <a:xfrm>
              <a:off x="3074608" y="4441426"/>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8"/>
            </a:p>
          </p:txBody>
        </p:sp>
        <p:sp>
          <p:nvSpPr>
            <p:cNvPr id="18" name="Oval 10">
              <a:extLst>
                <a:ext uri="{FF2B5EF4-FFF2-40B4-BE49-F238E27FC236}">
                  <a16:creationId xmlns:a16="http://schemas.microsoft.com/office/drawing/2014/main" id="{9CE85037-ADE9-EBB7-01B8-52F6F36CFBBF}"/>
                </a:ext>
              </a:extLst>
            </p:cNvPr>
            <p:cNvSpPr>
              <a:spLocks noChangeArrowheads="1"/>
            </p:cNvSpPr>
            <p:nvPr userDrawn="1"/>
          </p:nvSpPr>
          <p:spPr bwMode="auto">
            <a:xfrm>
              <a:off x="3371933" y="5065504"/>
              <a:ext cx="103506" cy="10249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8"/>
            </a:p>
          </p:txBody>
        </p:sp>
        <p:sp>
          <p:nvSpPr>
            <p:cNvPr id="19" name="Oval 11">
              <a:extLst>
                <a:ext uri="{FF2B5EF4-FFF2-40B4-BE49-F238E27FC236}">
                  <a16:creationId xmlns:a16="http://schemas.microsoft.com/office/drawing/2014/main" id="{E9D6102F-E683-81FC-F2A2-E666D5476997}"/>
                </a:ext>
              </a:extLst>
            </p:cNvPr>
            <p:cNvSpPr>
              <a:spLocks noChangeArrowheads="1"/>
            </p:cNvSpPr>
            <p:nvPr userDrawn="1"/>
          </p:nvSpPr>
          <p:spPr bwMode="auto">
            <a:xfrm>
              <a:off x="3371933" y="4752957"/>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8"/>
            </a:p>
          </p:txBody>
        </p:sp>
        <p:sp>
          <p:nvSpPr>
            <p:cNvPr id="20" name="Oval 12">
              <a:extLst>
                <a:ext uri="{FF2B5EF4-FFF2-40B4-BE49-F238E27FC236}">
                  <a16:creationId xmlns:a16="http://schemas.microsoft.com/office/drawing/2014/main" id="{C51E74FC-40A9-9261-534B-35FA14FE6E36}"/>
                </a:ext>
              </a:extLst>
            </p:cNvPr>
            <p:cNvSpPr>
              <a:spLocks noChangeArrowheads="1"/>
            </p:cNvSpPr>
            <p:nvPr userDrawn="1"/>
          </p:nvSpPr>
          <p:spPr bwMode="auto">
            <a:xfrm>
              <a:off x="3371933" y="4441426"/>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8"/>
            </a:p>
          </p:txBody>
        </p:sp>
        <p:sp>
          <p:nvSpPr>
            <p:cNvPr id="21" name="Oval 13">
              <a:extLst>
                <a:ext uri="{FF2B5EF4-FFF2-40B4-BE49-F238E27FC236}">
                  <a16:creationId xmlns:a16="http://schemas.microsoft.com/office/drawing/2014/main" id="{A91741DF-FA2E-697A-2BAD-5C6025734E51}"/>
                </a:ext>
              </a:extLst>
            </p:cNvPr>
            <p:cNvSpPr>
              <a:spLocks noChangeArrowheads="1"/>
            </p:cNvSpPr>
            <p:nvPr userDrawn="1"/>
          </p:nvSpPr>
          <p:spPr bwMode="auto">
            <a:xfrm>
              <a:off x="3670272" y="5065504"/>
              <a:ext cx="103506" cy="10249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8"/>
            </a:p>
          </p:txBody>
        </p:sp>
        <p:sp>
          <p:nvSpPr>
            <p:cNvPr id="22" name="Oval 14">
              <a:extLst>
                <a:ext uri="{FF2B5EF4-FFF2-40B4-BE49-F238E27FC236}">
                  <a16:creationId xmlns:a16="http://schemas.microsoft.com/office/drawing/2014/main" id="{262597D5-40C9-DD3E-8346-B006C09C8E23}"/>
                </a:ext>
              </a:extLst>
            </p:cNvPr>
            <p:cNvSpPr>
              <a:spLocks noChangeArrowheads="1"/>
            </p:cNvSpPr>
            <p:nvPr userDrawn="1"/>
          </p:nvSpPr>
          <p:spPr bwMode="auto">
            <a:xfrm>
              <a:off x="3670272" y="4752957"/>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8"/>
            </a:p>
          </p:txBody>
        </p:sp>
        <p:sp>
          <p:nvSpPr>
            <p:cNvPr id="23" name="Oval 15">
              <a:extLst>
                <a:ext uri="{FF2B5EF4-FFF2-40B4-BE49-F238E27FC236}">
                  <a16:creationId xmlns:a16="http://schemas.microsoft.com/office/drawing/2014/main" id="{FBD042E0-9042-CE27-3544-319FD86CEDB3}"/>
                </a:ext>
              </a:extLst>
            </p:cNvPr>
            <p:cNvSpPr>
              <a:spLocks noChangeArrowheads="1"/>
            </p:cNvSpPr>
            <p:nvPr userDrawn="1"/>
          </p:nvSpPr>
          <p:spPr bwMode="auto">
            <a:xfrm>
              <a:off x="3670272" y="4441426"/>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8"/>
            </a:p>
          </p:txBody>
        </p:sp>
        <p:sp>
          <p:nvSpPr>
            <p:cNvPr id="24" name="Oval 16">
              <a:extLst>
                <a:ext uri="{FF2B5EF4-FFF2-40B4-BE49-F238E27FC236}">
                  <a16:creationId xmlns:a16="http://schemas.microsoft.com/office/drawing/2014/main" id="{51FF12C0-B74D-C676-DB59-5C295B21AEC9}"/>
                </a:ext>
              </a:extLst>
            </p:cNvPr>
            <p:cNvSpPr>
              <a:spLocks noChangeArrowheads="1"/>
            </p:cNvSpPr>
            <p:nvPr userDrawn="1"/>
          </p:nvSpPr>
          <p:spPr bwMode="auto">
            <a:xfrm>
              <a:off x="3074608" y="2299267"/>
              <a:ext cx="103506" cy="10249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8"/>
            </a:p>
          </p:txBody>
        </p:sp>
        <p:sp>
          <p:nvSpPr>
            <p:cNvPr id="25" name="Oval 17">
              <a:extLst>
                <a:ext uri="{FF2B5EF4-FFF2-40B4-BE49-F238E27FC236}">
                  <a16:creationId xmlns:a16="http://schemas.microsoft.com/office/drawing/2014/main" id="{B1EFF707-CBB0-70D4-AA21-45470011E2FA}"/>
                </a:ext>
              </a:extLst>
            </p:cNvPr>
            <p:cNvSpPr>
              <a:spLocks noChangeArrowheads="1"/>
            </p:cNvSpPr>
            <p:nvPr userDrawn="1"/>
          </p:nvSpPr>
          <p:spPr bwMode="auto">
            <a:xfrm>
              <a:off x="3074608" y="1986721"/>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8"/>
            </a:p>
          </p:txBody>
        </p:sp>
        <p:sp>
          <p:nvSpPr>
            <p:cNvPr id="26" name="Oval 18">
              <a:extLst>
                <a:ext uri="{FF2B5EF4-FFF2-40B4-BE49-F238E27FC236}">
                  <a16:creationId xmlns:a16="http://schemas.microsoft.com/office/drawing/2014/main" id="{0D890000-F8FB-5097-869F-687381CB2A06}"/>
                </a:ext>
              </a:extLst>
            </p:cNvPr>
            <p:cNvSpPr>
              <a:spLocks noChangeArrowheads="1"/>
            </p:cNvSpPr>
            <p:nvPr userDrawn="1"/>
          </p:nvSpPr>
          <p:spPr bwMode="auto">
            <a:xfrm>
              <a:off x="3074608" y="1675190"/>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8"/>
            </a:p>
          </p:txBody>
        </p:sp>
        <p:sp>
          <p:nvSpPr>
            <p:cNvPr id="27" name="Oval 19">
              <a:extLst>
                <a:ext uri="{FF2B5EF4-FFF2-40B4-BE49-F238E27FC236}">
                  <a16:creationId xmlns:a16="http://schemas.microsoft.com/office/drawing/2014/main" id="{4C7F3A47-80CF-C2C7-E03D-E0424CB595BE}"/>
                </a:ext>
              </a:extLst>
            </p:cNvPr>
            <p:cNvSpPr>
              <a:spLocks noChangeArrowheads="1"/>
            </p:cNvSpPr>
            <p:nvPr userDrawn="1"/>
          </p:nvSpPr>
          <p:spPr bwMode="auto">
            <a:xfrm>
              <a:off x="3371933" y="2299267"/>
              <a:ext cx="103506" cy="10249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8"/>
            </a:p>
          </p:txBody>
        </p:sp>
        <p:sp>
          <p:nvSpPr>
            <p:cNvPr id="28" name="Oval 20">
              <a:extLst>
                <a:ext uri="{FF2B5EF4-FFF2-40B4-BE49-F238E27FC236}">
                  <a16:creationId xmlns:a16="http://schemas.microsoft.com/office/drawing/2014/main" id="{1F75AF2F-19EF-F03E-2C3A-2C9E23EA4DD1}"/>
                </a:ext>
              </a:extLst>
            </p:cNvPr>
            <p:cNvSpPr>
              <a:spLocks noChangeArrowheads="1"/>
            </p:cNvSpPr>
            <p:nvPr userDrawn="1"/>
          </p:nvSpPr>
          <p:spPr bwMode="auto">
            <a:xfrm>
              <a:off x="3371933" y="1986721"/>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8"/>
            </a:p>
          </p:txBody>
        </p:sp>
        <p:sp>
          <p:nvSpPr>
            <p:cNvPr id="29" name="Oval 21">
              <a:extLst>
                <a:ext uri="{FF2B5EF4-FFF2-40B4-BE49-F238E27FC236}">
                  <a16:creationId xmlns:a16="http://schemas.microsoft.com/office/drawing/2014/main" id="{0A771DF0-43B7-25EC-810E-D34388CA1F2F}"/>
                </a:ext>
              </a:extLst>
            </p:cNvPr>
            <p:cNvSpPr>
              <a:spLocks noChangeArrowheads="1"/>
            </p:cNvSpPr>
            <p:nvPr userDrawn="1"/>
          </p:nvSpPr>
          <p:spPr bwMode="auto">
            <a:xfrm>
              <a:off x="3371933" y="1675190"/>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8"/>
            </a:p>
          </p:txBody>
        </p:sp>
        <p:sp>
          <p:nvSpPr>
            <p:cNvPr id="30" name="Oval 22">
              <a:extLst>
                <a:ext uri="{FF2B5EF4-FFF2-40B4-BE49-F238E27FC236}">
                  <a16:creationId xmlns:a16="http://schemas.microsoft.com/office/drawing/2014/main" id="{652EFEE1-8A21-E11F-0984-53ACB57DD03F}"/>
                </a:ext>
              </a:extLst>
            </p:cNvPr>
            <p:cNvSpPr>
              <a:spLocks noChangeArrowheads="1"/>
            </p:cNvSpPr>
            <p:nvPr userDrawn="1"/>
          </p:nvSpPr>
          <p:spPr bwMode="auto">
            <a:xfrm>
              <a:off x="3670272" y="2299267"/>
              <a:ext cx="103506" cy="10249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8"/>
            </a:p>
          </p:txBody>
        </p:sp>
        <p:sp>
          <p:nvSpPr>
            <p:cNvPr id="31" name="Oval 23">
              <a:extLst>
                <a:ext uri="{FF2B5EF4-FFF2-40B4-BE49-F238E27FC236}">
                  <a16:creationId xmlns:a16="http://schemas.microsoft.com/office/drawing/2014/main" id="{2AA8A966-3CAB-8AD9-358A-AE6FC3F7A8C3}"/>
                </a:ext>
              </a:extLst>
            </p:cNvPr>
            <p:cNvSpPr>
              <a:spLocks noChangeArrowheads="1"/>
            </p:cNvSpPr>
            <p:nvPr userDrawn="1"/>
          </p:nvSpPr>
          <p:spPr bwMode="auto">
            <a:xfrm>
              <a:off x="3670272" y="1986721"/>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8"/>
            </a:p>
          </p:txBody>
        </p:sp>
        <p:sp>
          <p:nvSpPr>
            <p:cNvPr id="32" name="Oval 24">
              <a:extLst>
                <a:ext uri="{FF2B5EF4-FFF2-40B4-BE49-F238E27FC236}">
                  <a16:creationId xmlns:a16="http://schemas.microsoft.com/office/drawing/2014/main" id="{84B0EFFB-3DD9-18E4-1598-A475FAC44D30}"/>
                </a:ext>
              </a:extLst>
            </p:cNvPr>
            <p:cNvSpPr>
              <a:spLocks noChangeArrowheads="1"/>
            </p:cNvSpPr>
            <p:nvPr userDrawn="1"/>
          </p:nvSpPr>
          <p:spPr bwMode="auto">
            <a:xfrm>
              <a:off x="3670272" y="1675190"/>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8"/>
            </a:p>
          </p:txBody>
        </p:sp>
        <p:sp>
          <p:nvSpPr>
            <p:cNvPr id="33" name="Oval 25">
              <a:extLst>
                <a:ext uri="{FF2B5EF4-FFF2-40B4-BE49-F238E27FC236}">
                  <a16:creationId xmlns:a16="http://schemas.microsoft.com/office/drawing/2014/main" id="{51A1648C-508A-DF7C-48EB-6B7DC7BFF8C7}"/>
                </a:ext>
              </a:extLst>
            </p:cNvPr>
            <p:cNvSpPr>
              <a:spLocks noChangeArrowheads="1"/>
            </p:cNvSpPr>
            <p:nvPr userDrawn="1"/>
          </p:nvSpPr>
          <p:spPr bwMode="auto">
            <a:xfrm>
              <a:off x="1668151" y="307251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8"/>
            </a:p>
          </p:txBody>
        </p:sp>
        <p:sp>
          <p:nvSpPr>
            <p:cNvPr id="34" name="Oval 26">
              <a:extLst>
                <a:ext uri="{FF2B5EF4-FFF2-40B4-BE49-F238E27FC236}">
                  <a16:creationId xmlns:a16="http://schemas.microsoft.com/office/drawing/2014/main" id="{A55B81C9-B288-1E34-EF33-2713E3FD6007}"/>
                </a:ext>
              </a:extLst>
            </p:cNvPr>
            <p:cNvSpPr>
              <a:spLocks noChangeArrowheads="1"/>
            </p:cNvSpPr>
            <p:nvPr userDrawn="1"/>
          </p:nvSpPr>
          <p:spPr bwMode="auto">
            <a:xfrm>
              <a:off x="1980697" y="307251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8"/>
            </a:p>
          </p:txBody>
        </p:sp>
        <p:sp>
          <p:nvSpPr>
            <p:cNvPr id="35" name="Oval 27">
              <a:extLst>
                <a:ext uri="{FF2B5EF4-FFF2-40B4-BE49-F238E27FC236}">
                  <a16:creationId xmlns:a16="http://schemas.microsoft.com/office/drawing/2014/main" id="{F845C20F-6144-CDAA-4EA2-4D22A68A6643}"/>
                </a:ext>
              </a:extLst>
            </p:cNvPr>
            <p:cNvSpPr>
              <a:spLocks noChangeArrowheads="1"/>
            </p:cNvSpPr>
            <p:nvPr userDrawn="1"/>
          </p:nvSpPr>
          <p:spPr bwMode="auto">
            <a:xfrm>
              <a:off x="2294258" y="307251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8"/>
            </a:p>
          </p:txBody>
        </p:sp>
        <p:sp>
          <p:nvSpPr>
            <p:cNvPr id="36" name="Oval 28">
              <a:extLst>
                <a:ext uri="{FF2B5EF4-FFF2-40B4-BE49-F238E27FC236}">
                  <a16:creationId xmlns:a16="http://schemas.microsoft.com/office/drawing/2014/main" id="{20118B17-32BC-31DC-34ED-9F4FEF72415A}"/>
                </a:ext>
              </a:extLst>
            </p:cNvPr>
            <p:cNvSpPr>
              <a:spLocks noChangeArrowheads="1"/>
            </p:cNvSpPr>
            <p:nvPr userDrawn="1"/>
          </p:nvSpPr>
          <p:spPr bwMode="auto">
            <a:xfrm>
              <a:off x="1668151" y="336882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8"/>
            </a:p>
          </p:txBody>
        </p:sp>
        <p:sp>
          <p:nvSpPr>
            <p:cNvPr id="37" name="Oval 29">
              <a:extLst>
                <a:ext uri="{FF2B5EF4-FFF2-40B4-BE49-F238E27FC236}">
                  <a16:creationId xmlns:a16="http://schemas.microsoft.com/office/drawing/2014/main" id="{9C4B50F3-9BF5-D211-DC55-392DBAC0570D}"/>
                </a:ext>
              </a:extLst>
            </p:cNvPr>
            <p:cNvSpPr>
              <a:spLocks noChangeArrowheads="1"/>
            </p:cNvSpPr>
            <p:nvPr userDrawn="1"/>
          </p:nvSpPr>
          <p:spPr bwMode="auto">
            <a:xfrm>
              <a:off x="1980697" y="336882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8"/>
            </a:p>
          </p:txBody>
        </p:sp>
        <p:sp>
          <p:nvSpPr>
            <p:cNvPr id="38" name="Oval 30">
              <a:extLst>
                <a:ext uri="{FF2B5EF4-FFF2-40B4-BE49-F238E27FC236}">
                  <a16:creationId xmlns:a16="http://schemas.microsoft.com/office/drawing/2014/main" id="{DF0BFE20-5E99-E793-D230-7DA63A15DC6D}"/>
                </a:ext>
              </a:extLst>
            </p:cNvPr>
            <p:cNvSpPr>
              <a:spLocks noChangeArrowheads="1"/>
            </p:cNvSpPr>
            <p:nvPr userDrawn="1"/>
          </p:nvSpPr>
          <p:spPr bwMode="auto">
            <a:xfrm>
              <a:off x="2294258" y="336882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8"/>
            </a:p>
          </p:txBody>
        </p:sp>
        <p:sp>
          <p:nvSpPr>
            <p:cNvPr id="39" name="Oval 31">
              <a:extLst>
                <a:ext uri="{FF2B5EF4-FFF2-40B4-BE49-F238E27FC236}">
                  <a16:creationId xmlns:a16="http://schemas.microsoft.com/office/drawing/2014/main" id="{2969407D-6F13-CA5E-AC43-1E0F8C9E91E6}"/>
                </a:ext>
              </a:extLst>
            </p:cNvPr>
            <p:cNvSpPr>
              <a:spLocks noChangeArrowheads="1"/>
            </p:cNvSpPr>
            <p:nvPr userDrawn="1"/>
          </p:nvSpPr>
          <p:spPr bwMode="auto">
            <a:xfrm>
              <a:off x="1668151" y="366513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8"/>
            </a:p>
          </p:txBody>
        </p:sp>
        <p:sp>
          <p:nvSpPr>
            <p:cNvPr id="40" name="Oval 32">
              <a:extLst>
                <a:ext uri="{FF2B5EF4-FFF2-40B4-BE49-F238E27FC236}">
                  <a16:creationId xmlns:a16="http://schemas.microsoft.com/office/drawing/2014/main" id="{001F449E-A2C4-78E4-7382-C4107DFE8AFC}"/>
                </a:ext>
              </a:extLst>
            </p:cNvPr>
            <p:cNvSpPr>
              <a:spLocks noChangeArrowheads="1"/>
            </p:cNvSpPr>
            <p:nvPr userDrawn="1"/>
          </p:nvSpPr>
          <p:spPr bwMode="auto">
            <a:xfrm>
              <a:off x="1980697" y="366513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8"/>
            </a:p>
          </p:txBody>
        </p:sp>
        <p:sp>
          <p:nvSpPr>
            <p:cNvPr id="41" name="Oval 33">
              <a:extLst>
                <a:ext uri="{FF2B5EF4-FFF2-40B4-BE49-F238E27FC236}">
                  <a16:creationId xmlns:a16="http://schemas.microsoft.com/office/drawing/2014/main" id="{B7DDBD15-D845-8BA5-AB9C-63FACD067EC0}"/>
                </a:ext>
              </a:extLst>
            </p:cNvPr>
            <p:cNvSpPr>
              <a:spLocks noChangeArrowheads="1"/>
            </p:cNvSpPr>
            <p:nvPr userDrawn="1"/>
          </p:nvSpPr>
          <p:spPr bwMode="auto">
            <a:xfrm>
              <a:off x="2294258" y="366513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8"/>
            </a:p>
          </p:txBody>
        </p:sp>
        <p:sp>
          <p:nvSpPr>
            <p:cNvPr id="42" name="Oval 34">
              <a:extLst>
                <a:ext uri="{FF2B5EF4-FFF2-40B4-BE49-F238E27FC236}">
                  <a16:creationId xmlns:a16="http://schemas.microsoft.com/office/drawing/2014/main" id="{E51613CF-BA5F-4A1F-F39D-EA9E0AC79D22}"/>
                </a:ext>
              </a:extLst>
            </p:cNvPr>
            <p:cNvSpPr>
              <a:spLocks noChangeArrowheads="1"/>
            </p:cNvSpPr>
            <p:nvPr userDrawn="1"/>
          </p:nvSpPr>
          <p:spPr bwMode="auto">
            <a:xfrm>
              <a:off x="4446564" y="307251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8"/>
            </a:p>
          </p:txBody>
        </p:sp>
        <p:sp>
          <p:nvSpPr>
            <p:cNvPr id="43" name="Oval 35">
              <a:extLst>
                <a:ext uri="{FF2B5EF4-FFF2-40B4-BE49-F238E27FC236}">
                  <a16:creationId xmlns:a16="http://schemas.microsoft.com/office/drawing/2014/main" id="{60864246-C52F-2BEA-68DF-9F43C22F7723}"/>
                </a:ext>
              </a:extLst>
            </p:cNvPr>
            <p:cNvSpPr>
              <a:spLocks noChangeArrowheads="1"/>
            </p:cNvSpPr>
            <p:nvPr userDrawn="1"/>
          </p:nvSpPr>
          <p:spPr bwMode="auto">
            <a:xfrm>
              <a:off x="4760125" y="307251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8"/>
            </a:p>
          </p:txBody>
        </p:sp>
        <p:sp>
          <p:nvSpPr>
            <p:cNvPr id="44" name="Oval 36">
              <a:extLst>
                <a:ext uri="{FF2B5EF4-FFF2-40B4-BE49-F238E27FC236}">
                  <a16:creationId xmlns:a16="http://schemas.microsoft.com/office/drawing/2014/main" id="{9292DCEB-168A-96B0-3187-430BB5105C8C}"/>
                </a:ext>
              </a:extLst>
            </p:cNvPr>
            <p:cNvSpPr>
              <a:spLocks noChangeArrowheads="1"/>
            </p:cNvSpPr>
            <p:nvPr userDrawn="1"/>
          </p:nvSpPr>
          <p:spPr bwMode="auto">
            <a:xfrm>
              <a:off x="5073685" y="307251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8"/>
            </a:p>
          </p:txBody>
        </p:sp>
        <p:sp>
          <p:nvSpPr>
            <p:cNvPr id="45" name="Oval 37">
              <a:extLst>
                <a:ext uri="{FF2B5EF4-FFF2-40B4-BE49-F238E27FC236}">
                  <a16:creationId xmlns:a16="http://schemas.microsoft.com/office/drawing/2014/main" id="{FAD1CB9B-8B42-55DD-4CA8-778C7A76B3DB}"/>
                </a:ext>
              </a:extLst>
            </p:cNvPr>
            <p:cNvSpPr>
              <a:spLocks noChangeArrowheads="1"/>
            </p:cNvSpPr>
            <p:nvPr userDrawn="1"/>
          </p:nvSpPr>
          <p:spPr bwMode="auto">
            <a:xfrm>
              <a:off x="4446564" y="336882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8"/>
            </a:p>
          </p:txBody>
        </p:sp>
        <p:sp>
          <p:nvSpPr>
            <p:cNvPr id="46" name="Oval 38">
              <a:extLst>
                <a:ext uri="{FF2B5EF4-FFF2-40B4-BE49-F238E27FC236}">
                  <a16:creationId xmlns:a16="http://schemas.microsoft.com/office/drawing/2014/main" id="{7D4DF5E5-161F-CF4C-0C51-25A307BB0FCD}"/>
                </a:ext>
              </a:extLst>
            </p:cNvPr>
            <p:cNvSpPr>
              <a:spLocks noChangeArrowheads="1"/>
            </p:cNvSpPr>
            <p:nvPr userDrawn="1"/>
          </p:nvSpPr>
          <p:spPr bwMode="auto">
            <a:xfrm>
              <a:off x="4760125" y="336882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8"/>
            </a:p>
          </p:txBody>
        </p:sp>
        <p:sp>
          <p:nvSpPr>
            <p:cNvPr id="47" name="Oval 39">
              <a:extLst>
                <a:ext uri="{FF2B5EF4-FFF2-40B4-BE49-F238E27FC236}">
                  <a16:creationId xmlns:a16="http://schemas.microsoft.com/office/drawing/2014/main" id="{BB1AD928-DCBF-1E8F-58E1-73B9AB642ACA}"/>
                </a:ext>
              </a:extLst>
            </p:cNvPr>
            <p:cNvSpPr>
              <a:spLocks noChangeArrowheads="1"/>
            </p:cNvSpPr>
            <p:nvPr userDrawn="1"/>
          </p:nvSpPr>
          <p:spPr bwMode="auto">
            <a:xfrm>
              <a:off x="5073685" y="336882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8"/>
            </a:p>
          </p:txBody>
        </p:sp>
        <p:sp>
          <p:nvSpPr>
            <p:cNvPr id="48" name="Oval 40">
              <a:extLst>
                <a:ext uri="{FF2B5EF4-FFF2-40B4-BE49-F238E27FC236}">
                  <a16:creationId xmlns:a16="http://schemas.microsoft.com/office/drawing/2014/main" id="{CA46CE77-CD42-C7D4-9C50-BC7FEE1D2790}"/>
                </a:ext>
              </a:extLst>
            </p:cNvPr>
            <p:cNvSpPr>
              <a:spLocks noChangeArrowheads="1"/>
            </p:cNvSpPr>
            <p:nvPr userDrawn="1"/>
          </p:nvSpPr>
          <p:spPr bwMode="auto">
            <a:xfrm>
              <a:off x="4446564" y="366513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8"/>
            </a:p>
          </p:txBody>
        </p:sp>
        <p:sp>
          <p:nvSpPr>
            <p:cNvPr id="49" name="Oval 41">
              <a:extLst>
                <a:ext uri="{FF2B5EF4-FFF2-40B4-BE49-F238E27FC236}">
                  <a16:creationId xmlns:a16="http://schemas.microsoft.com/office/drawing/2014/main" id="{BD18FEF2-CD4D-4421-F8AF-72B122D6D763}"/>
                </a:ext>
              </a:extLst>
            </p:cNvPr>
            <p:cNvSpPr>
              <a:spLocks noChangeArrowheads="1"/>
            </p:cNvSpPr>
            <p:nvPr userDrawn="1"/>
          </p:nvSpPr>
          <p:spPr bwMode="auto">
            <a:xfrm>
              <a:off x="4760125" y="366513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8"/>
            </a:p>
          </p:txBody>
        </p:sp>
        <p:sp>
          <p:nvSpPr>
            <p:cNvPr id="50" name="Oval 42">
              <a:extLst>
                <a:ext uri="{FF2B5EF4-FFF2-40B4-BE49-F238E27FC236}">
                  <a16:creationId xmlns:a16="http://schemas.microsoft.com/office/drawing/2014/main" id="{A1F65104-630C-F24F-9B1F-DA602579AA01}"/>
                </a:ext>
              </a:extLst>
            </p:cNvPr>
            <p:cNvSpPr>
              <a:spLocks noChangeArrowheads="1"/>
            </p:cNvSpPr>
            <p:nvPr userDrawn="1"/>
          </p:nvSpPr>
          <p:spPr bwMode="auto">
            <a:xfrm>
              <a:off x="5073685" y="366513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8"/>
            </a:p>
          </p:txBody>
        </p:sp>
      </p:grpSp>
    </p:spTree>
    <p:extLst>
      <p:ext uri="{BB962C8B-B14F-4D97-AF65-F5344CB8AC3E}">
        <p14:creationId xmlns:p14="http://schemas.microsoft.com/office/powerpoint/2010/main" val="925679566"/>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Kuva, otsikko ja sisältö 4">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p:nvPr>
        </p:nvSpPr>
        <p:spPr>
          <a:xfrm>
            <a:off x="6601023" y="882869"/>
            <a:ext cx="4598587" cy="1472950"/>
          </a:xfrm>
        </p:spPr>
        <p:txBody>
          <a:bodyPr/>
          <a:lstStyle>
            <a:lvl1pPr>
              <a:defRPr sz="2998"/>
            </a:lvl1pPr>
          </a:lstStyle>
          <a:p>
            <a:r>
              <a:rPr lang="fi-FI"/>
              <a:t>Muokkaa ots. perustyyl. napsautt.</a:t>
            </a:r>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p:nvPr>
        </p:nvSpPr>
        <p:spPr>
          <a:xfrm>
            <a:off x="6601023" y="2702660"/>
            <a:ext cx="4598587" cy="347430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Date Placeholder 3">
            <a:extLst>
              <a:ext uri="{FF2B5EF4-FFF2-40B4-BE49-F238E27FC236}">
                <a16:creationId xmlns:a16="http://schemas.microsoft.com/office/drawing/2014/main" id="{6700177F-D1AE-4D79-BFFE-C2705DAEA0FF}"/>
              </a:ext>
            </a:extLst>
          </p:cNvPr>
          <p:cNvSpPr>
            <a:spLocks noGrp="1"/>
          </p:cNvSpPr>
          <p:nvPr>
            <p:ph type="dt" sz="half" idx="10"/>
          </p:nvPr>
        </p:nvSpPr>
        <p:spPr/>
        <p:txBody>
          <a:bodyPr/>
          <a:lstStyle/>
          <a:p>
            <a:fld id="{7FF79902-CAD0-49B3-A6AE-B1BB883B1100}" type="datetime1">
              <a:rPr lang="fi-FI" smtClean="0"/>
              <a:t>8.1.2024</a:t>
            </a:fld>
            <a:endParaRPr lang="fi-FI"/>
          </a:p>
        </p:txBody>
      </p:sp>
      <p:sp>
        <p:nvSpPr>
          <p:cNvPr id="5" name="Footer Placeholder 4">
            <a:extLst>
              <a:ext uri="{FF2B5EF4-FFF2-40B4-BE49-F238E27FC236}">
                <a16:creationId xmlns:a16="http://schemas.microsoft.com/office/drawing/2014/main" id="{6CD388A3-F45C-4855-8B64-52B1BF9A5B1F}"/>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E8221093-58DE-4EB6-89DB-B88D32F62865}"/>
              </a:ext>
            </a:extLst>
          </p:cNvPr>
          <p:cNvSpPr>
            <a:spLocks noGrp="1"/>
          </p:cNvSpPr>
          <p:nvPr>
            <p:ph type="sldNum" sz="quarter" idx="12"/>
          </p:nvPr>
        </p:nvSpPr>
        <p:spPr/>
        <p:txBody>
          <a:bodyPr/>
          <a:lstStyle/>
          <a:p>
            <a:fld id="{CCD26548-A701-4132-A0A2-A9B09A70FF4B}" type="slidenum">
              <a:rPr lang="fi-FI" smtClean="0"/>
              <a:t>‹#›</a:t>
            </a:fld>
            <a:endParaRPr lang="fi-FI"/>
          </a:p>
        </p:txBody>
      </p:sp>
      <p:grpSp>
        <p:nvGrpSpPr>
          <p:cNvPr id="12" name="Ryhmä 11">
            <a:extLst>
              <a:ext uri="{FF2B5EF4-FFF2-40B4-BE49-F238E27FC236}">
                <a16:creationId xmlns:a16="http://schemas.microsoft.com/office/drawing/2014/main" id="{63892158-4F70-8BB9-8D31-A46BB4BB6920}"/>
              </a:ext>
              <a:ext uri="{C183D7F6-B498-43B3-948B-1728B52AA6E4}">
                <adec:decorative xmlns:adec="http://schemas.microsoft.com/office/drawing/2017/decorative" val="1"/>
              </a:ext>
            </a:extLst>
          </p:cNvPr>
          <p:cNvGrpSpPr/>
          <p:nvPr userDrawn="1"/>
        </p:nvGrpSpPr>
        <p:grpSpPr>
          <a:xfrm rot="13500000">
            <a:off x="1510971" y="715367"/>
            <a:ext cx="3839687" cy="3816534"/>
            <a:chOff x="1511863" y="1519367"/>
            <a:chExt cx="3839687" cy="3817528"/>
          </a:xfrm>
        </p:grpSpPr>
        <p:sp>
          <p:nvSpPr>
            <p:cNvPr id="13" name="Freeform 5">
              <a:extLst>
                <a:ext uri="{FF2B5EF4-FFF2-40B4-BE49-F238E27FC236}">
                  <a16:creationId xmlns:a16="http://schemas.microsoft.com/office/drawing/2014/main" id="{0FE1FF69-D414-452C-2978-0204BFF4312A}"/>
                </a:ext>
              </a:extLst>
            </p:cNvPr>
            <p:cNvSpPr>
              <a:spLocks/>
            </p:cNvSpPr>
            <p:nvPr userDrawn="1"/>
          </p:nvSpPr>
          <p:spPr bwMode="auto">
            <a:xfrm>
              <a:off x="1511863" y="1519367"/>
              <a:ext cx="2113955" cy="3817528"/>
            </a:xfrm>
            <a:custGeom>
              <a:avLst/>
              <a:gdLst>
                <a:gd name="T0" fmla="*/ 81 w 11800"/>
                <a:gd name="T1" fmla="*/ 0 h 21307"/>
                <a:gd name="T2" fmla="*/ 14 w 11800"/>
                <a:gd name="T3" fmla="*/ 15382 h 21307"/>
                <a:gd name="T4" fmla="*/ 5874 w 11800"/>
                <a:gd name="T5" fmla="*/ 21293 h 21307"/>
                <a:gd name="T6" fmla="*/ 11785 w 11800"/>
                <a:gd name="T7" fmla="*/ 15434 h 21307"/>
                <a:gd name="T8" fmla="*/ 11785 w 11800"/>
                <a:gd name="T9" fmla="*/ 15433 h 21307"/>
                <a:gd name="T10" fmla="*/ 11800 w 11800"/>
                <a:gd name="T11" fmla="*/ 11822 h 21307"/>
                <a:gd name="T12" fmla="*/ 81 w 11800"/>
                <a:gd name="T13" fmla="*/ 0 h 21307"/>
              </a:gdLst>
              <a:ahLst/>
              <a:cxnLst>
                <a:cxn ang="0">
                  <a:pos x="T0" y="T1"/>
                </a:cxn>
                <a:cxn ang="0">
                  <a:pos x="T2" y="T3"/>
                </a:cxn>
                <a:cxn ang="0">
                  <a:pos x="T4" y="T5"/>
                </a:cxn>
                <a:cxn ang="0">
                  <a:pos x="T6" y="T7"/>
                </a:cxn>
                <a:cxn ang="0">
                  <a:pos x="T8" y="T9"/>
                </a:cxn>
                <a:cxn ang="0">
                  <a:pos x="T10" y="T11"/>
                </a:cxn>
                <a:cxn ang="0">
                  <a:pos x="T12" y="T13"/>
                </a:cxn>
              </a:cxnLst>
              <a:rect l="0" t="0" r="r" b="b"/>
              <a:pathLst>
                <a:path w="11800" h="21307">
                  <a:moveTo>
                    <a:pt x="81" y="0"/>
                  </a:moveTo>
                  <a:lnTo>
                    <a:pt x="14" y="15382"/>
                  </a:lnTo>
                  <a:cubicBezTo>
                    <a:pt x="0" y="18633"/>
                    <a:pt x="2623" y="21279"/>
                    <a:pt x="5874" y="21293"/>
                  </a:cubicBezTo>
                  <a:cubicBezTo>
                    <a:pt x="9124" y="21307"/>
                    <a:pt x="11771" y="18684"/>
                    <a:pt x="11785" y="15434"/>
                  </a:cubicBezTo>
                  <a:lnTo>
                    <a:pt x="11785" y="15433"/>
                  </a:lnTo>
                  <a:lnTo>
                    <a:pt x="11800" y="11822"/>
                  </a:lnTo>
                  <a:lnTo>
                    <a:pt x="81" y="0"/>
                  </a:lnTo>
                  <a:close/>
                </a:path>
              </a:pathLst>
            </a:custGeom>
            <a:solidFill>
              <a:srgbClr val="3131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8"/>
            </a:p>
          </p:txBody>
        </p:sp>
        <p:sp>
          <p:nvSpPr>
            <p:cNvPr id="14" name="Freeform 6">
              <a:extLst>
                <a:ext uri="{FF2B5EF4-FFF2-40B4-BE49-F238E27FC236}">
                  <a16:creationId xmlns:a16="http://schemas.microsoft.com/office/drawing/2014/main" id="{2F9FE427-9837-55B0-6C6E-EC3982452E2B}"/>
                </a:ext>
              </a:extLst>
            </p:cNvPr>
            <p:cNvSpPr>
              <a:spLocks/>
            </p:cNvSpPr>
            <p:nvPr userDrawn="1"/>
          </p:nvSpPr>
          <p:spPr bwMode="auto">
            <a:xfrm>
              <a:off x="1526044" y="1519367"/>
              <a:ext cx="3825506" cy="2123705"/>
            </a:xfrm>
            <a:custGeom>
              <a:avLst/>
              <a:gdLst>
                <a:gd name="T0" fmla="*/ 11719 w 21350"/>
                <a:gd name="T1" fmla="*/ 11822 h 11852"/>
                <a:gd name="T2" fmla="*/ 15425 w 21350"/>
                <a:gd name="T3" fmla="*/ 11838 h 11852"/>
                <a:gd name="T4" fmla="*/ 21336 w 21350"/>
                <a:gd name="T5" fmla="*/ 5979 h 11852"/>
                <a:gd name="T6" fmla="*/ 15477 w 21350"/>
                <a:gd name="T7" fmla="*/ 68 h 11852"/>
                <a:gd name="T8" fmla="*/ 0 w 21350"/>
                <a:gd name="T9" fmla="*/ 0 h 11852"/>
                <a:gd name="T10" fmla="*/ 11719 w 21350"/>
                <a:gd name="T11" fmla="*/ 11822 h 11852"/>
              </a:gdLst>
              <a:ahLst/>
              <a:cxnLst>
                <a:cxn ang="0">
                  <a:pos x="T0" y="T1"/>
                </a:cxn>
                <a:cxn ang="0">
                  <a:pos x="T2" y="T3"/>
                </a:cxn>
                <a:cxn ang="0">
                  <a:pos x="T4" y="T5"/>
                </a:cxn>
                <a:cxn ang="0">
                  <a:pos x="T6" y="T7"/>
                </a:cxn>
                <a:cxn ang="0">
                  <a:pos x="T8" y="T9"/>
                </a:cxn>
                <a:cxn ang="0">
                  <a:pos x="T10" y="T11"/>
                </a:cxn>
              </a:cxnLst>
              <a:rect l="0" t="0" r="r" b="b"/>
              <a:pathLst>
                <a:path w="21350" h="11852">
                  <a:moveTo>
                    <a:pt x="11719" y="11822"/>
                  </a:moveTo>
                  <a:lnTo>
                    <a:pt x="15425" y="11838"/>
                  </a:lnTo>
                  <a:cubicBezTo>
                    <a:pt x="18676" y="11852"/>
                    <a:pt x="21322" y="9229"/>
                    <a:pt x="21336" y="5979"/>
                  </a:cubicBezTo>
                  <a:cubicBezTo>
                    <a:pt x="21350" y="2728"/>
                    <a:pt x="18727" y="82"/>
                    <a:pt x="15477" y="68"/>
                  </a:cubicBezTo>
                  <a:cubicBezTo>
                    <a:pt x="15477" y="68"/>
                    <a:pt x="0" y="0"/>
                    <a:pt x="0" y="0"/>
                  </a:cubicBezTo>
                  <a:lnTo>
                    <a:pt x="11719" y="11822"/>
                  </a:lnTo>
                  <a:close/>
                </a:path>
              </a:pathLst>
            </a:custGeom>
            <a:solidFill>
              <a:srgbClr val="FFC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8"/>
            </a:p>
          </p:txBody>
        </p:sp>
      </p:grpSp>
    </p:spTree>
    <p:extLst>
      <p:ext uri="{BB962C8B-B14F-4D97-AF65-F5344CB8AC3E}">
        <p14:creationId xmlns:p14="http://schemas.microsoft.com/office/powerpoint/2010/main" val="692811629"/>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9D4FB9D-D480-450E-ABEE-85694599AFB7}"/>
              </a:ext>
            </a:extLst>
          </p:cNvPr>
          <p:cNvSpPr>
            <a:spLocks noGrp="1"/>
          </p:cNvSpPr>
          <p:nvPr>
            <p:ph type="title"/>
          </p:nvPr>
        </p:nvSpPr>
        <p:spPr/>
        <p:txBody>
          <a:bodyPr/>
          <a:lstStyle/>
          <a:p>
            <a:r>
              <a:rPr lang="fi-FI"/>
              <a:t>Muokkaa ots. perustyyl. napsautt.</a:t>
            </a:r>
          </a:p>
        </p:txBody>
      </p:sp>
      <p:sp>
        <p:nvSpPr>
          <p:cNvPr id="6" name="Date Placeholder 5">
            <a:extLst>
              <a:ext uri="{FF2B5EF4-FFF2-40B4-BE49-F238E27FC236}">
                <a16:creationId xmlns:a16="http://schemas.microsoft.com/office/drawing/2014/main" id="{5A291936-39C5-4003-8862-5510EDEF29EC}"/>
              </a:ext>
            </a:extLst>
          </p:cNvPr>
          <p:cNvSpPr>
            <a:spLocks noGrp="1"/>
          </p:cNvSpPr>
          <p:nvPr>
            <p:ph type="dt" sz="half" idx="10"/>
          </p:nvPr>
        </p:nvSpPr>
        <p:spPr/>
        <p:txBody>
          <a:bodyPr/>
          <a:lstStyle/>
          <a:p>
            <a:fld id="{08182A40-35B0-4D7D-958D-06F87EF0DFE4}" type="datetime1">
              <a:rPr lang="fi-FI" smtClean="0"/>
              <a:t>8.1.2024</a:t>
            </a:fld>
            <a:endParaRPr lang="fi-FI"/>
          </a:p>
        </p:txBody>
      </p:sp>
      <p:sp>
        <p:nvSpPr>
          <p:cNvPr id="7" name="Footer Placeholder 6">
            <a:extLst>
              <a:ext uri="{FF2B5EF4-FFF2-40B4-BE49-F238E27FC236}">
                <a16:creationId xmlns:a16="http://schemas.microsoft.com/office/drawing/2014/main" id="{1716593F-3851-4098-9C47-5C117FECA473}"/>
              </a:ext>
            </a:extLst>
          </p:cNvPr>
          <p:cNvSpPr>
            <a:spLocks noGrp="1"/>
          </p:cNvSpPr>
          <p:nvPr>
            <p:ph type="ftr" sz="quarter" idx="11"/>
          </p:nvPr>
        </p:nvSpPr>
        <p:spPr/>
        <p:txBody>
          <a:bodyPr/>
          <a:lstStyle/>
          <a:p>
            <a:endParaRPr lang="fi-FI"/>
          </a:p>
        </p:txBody>
      </p:sp>
      <p:sp>
        <p:nvSpPr>
          <p:cNvPr id="8" name="Slide Number Placeholder 7">
            <a:extLst>
              <a:ext uri="{FF2B5EF4-FFF2-40B4-BE49-F238E27FC236}">
                <a16:creationId xmlns:a16="http://schemas.microsoft.com/office/drawing/2014/main" id="{D9D1CF5D-3D1A-4FCE-9AAC-FFF0CA0A5399}"/>
              </a:ext>
            </a:extLst>
          </p:cNvPr>
          <p:cNvSpPr>
            <a:spLocks noGrp="1"/>
          </p:cNvSpPr>
          <p:nvPr>
            <p:ph type="sldNum" sz="quarter" idx="12"/>
          </p:nvPr>
        </p:nvSpPr>
        <p:spPr/>
        <p:txBody>
          <a:bodyPr/>
          <a:lstStyle/>
          <a:p>
            <a:fld id="{CCD26548-A701-4132-A0A2-A9B09A70FF4B}" type="slidenum">
              <a:rPr lang="fi-FI" smtClean="0"/>
              <a:t>‹#›</a:t>
            </a:fld>
            <a:endParaRPr lang="fi-FI"/>
          </a:p>
        </p:txBody>
      </p:sp>
    </p:spTree>
    <p:extLst>
      <p:ext uri="{BB962C8B-B14F-4D97-AF65-F5344CB8AC3E}">
        <p14:creationId xmlns:p14="http://schemas.microsoft.com/office/powerpoint/2010/main" val="2005001370"/>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D5830319-299B-41C0-A3B8-24C0B6F24A54}"/>
              </a:ext>
            </a:extLst>
          </p:cNvPr>
          <p:cNvSpPr>
            <a:spLocks noGrp="1"/>
          </p:cNvSpPr>
          <p:nvPr>
            <p:ph type="dt" sz="half" idx="10"/>
          </p:nvPr>
        </p:nvSpPr>
        <p:spPr/>
        <p:txBody>
          <a:bodyPr/>
          <a:lstStyle/>
          <a:p>
            <a:fld id="{D7257FEF-036F-4DD9-A34E-C33B00CCAEC9}" type="datetime1">
              <a:rPr lang="fi-FI" smtClean="0"/>
              <a:t>8.1.2024</a:t>
            </a:fld>
            <a:endParaRPr lang="fi-FI"/>
          </a:p>
        </p:txBody>
      </p:sp>
      <p:sp>
        <p:nvSpPr>
          <p:cNvPr id="6" name="Footer Placeholder 5">
            <a:extLst>
              <a:ext uri="{FF2B5EF4-FFF2-40B4-BE49-F238E27FC236}">
                <a16:creationId xmlns:a16="http://schemas.microsoft.com/office/drawing/2014/main" id="{C8FEEDFC-EA37-4158-B7F3-5B0FB1E11045}"/>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F1FCDAD4-2E88-41A9-ABA8-397CF4352600}"/>
              </a:ext>
            </a:extLst>
          </p:cNvPr>
          <p:cNvSpPr>
            <a:spLocks noGrp="1"/>
          </p:cNvSpPr>
          <p:nvPr>
            <p:ph type="sldNum" sz="quarter" idx="12"/>
          </p:nvPr>
        </p:nvSpPr>
        <p:spPr/>
        <p:txBody>
          <a:bodyPr/>
          <a:lstStyle/>
          <a:p>
            <a:fld id="{CCD26548-A701-4132-A0A2-A9B09A70FF4B}" type="slidenum">
              <a:rPr lang="fi-FI" smtClean="0"/>
              <a:t>‹#›</a:t>
            </a:fld>
            <a:endParaRPr lang="fi-FI"/>
          </a:p>
        </p:txBody>
      </p:sp>
    </p:spTree>
    <p:extLst>
      <p:ext uri="{BB962C8B-B14F-4D97-AF65-F5344CB8AC3E}">
        <p14:creationId xmlns:p14="http://schemas.microsoft.com/office/powerpoint/2010/main" val="2889810460"/>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Yhteystiedot">
    <p:spTree>
      <p:nvGrpSpPr>
        <p:cNvPr id="1" name=""/>
        <p:cNvGrpSpPr/>
        <p:nvPr/>
      </p:nvGrpSpPr>
      <p:grpSpPr>
        <a:xfrm>
          <a:off x="0" y="0"/>
          <a:ext cx="0" cy="0"/>
          <a:chOff x="0" y="0"/>
          <a:chExt cx="0" cy="0"/>
        </a:xfrm>
      </p:grpSpPr>
      <p:pic>
        <p:nvPicPr>
          <p:cNvPr id="8" name="Kuva 7" descr="Keltamusta logo, jossa yhdistyy sydämen, nuolen ja p-kirjaimen muodot sekä harmaa teksti Pohjois-Savon hyvinvointialue.">
            <a:extLst>
              <a:ext uri="{FF2B5EF4-FFF2-40B4-BE49-F238E27FC236}">
                <a16:creationId xmlns:a16="http://schemas.microsoft.com/office/drawing/2014/main" id="{A44C85D0-3A12-439B-B64D-1177ED1A5BE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45588" y="2316047"/>
            <a:ext cx="5100673" cy="1103135"/>
          </a:xfrm>
          <a:prstGeom prst="rect">
            <a:avLst/>
          </a:prstGeom>
        </p:spPr>
      </p:pic>
      <p:sp>
        <p:nvSpPr>
          <p:cNvPr id="10" name="Tekstin paikkamerkki 9">
            <a:extLst>
              <a:ext uri="{FF2B5EF4-FFF2-40B4-BE49-F238E27FC236}">
                <a16:creationId xmlns:a16="http://schemas.microsoft.com/office/drawing/2014/main" id="{961B21A4-5EC6-445A-A90D-6071C400881C}"/>
              </a:ext>
            </a:extLst>
          </p:cNvPr>
          <p:cNvSpPr>
            <a:spLocks noGrp="1"/>
          </p:cNvSpPr>
          <p:nvPr>
            <p:ph type="body" sz="quarter" idx="10" hasCustomPrompt="1"/>
          </p:nvPr>
        </p:nvSpPr>
        <p:spPr>
          <a:xfrm>
            <a:off x="3277956" y="4414268"/>
            <a:ext cx="5634157" cy="324000"/>
          </a:xfrm>
        </p:spPr>
        <p:txBody>
          <a:bodyPr/>
          <a:lstStyle>
            <a:lvl1pPr marL="0" indent="0" algn="ctr">
              <a:spcAft>
                <a:spcPts val="0"/>
              </a:spcAft>
              <a:buNone/>
              <a:defRPr sz="1998" b="1"/>
            </a:lvl1pPr>
            <a:lvl2pPr marL="358559" indent="0">
              <a:buNone/>
              <a:defRPr/>
            </a:lvl2pPr>
          </a:lstStyle>
          <a:p>
            <a:pPr lvl="0"/>
            <a:r>
              <a:rPr lang="fi-FI"/>
              <a:t>Nimi</a:t>
            </a:r>
          </a:p>
        </p:txBody>
      </p:sp>
      <p:sp>
        <p:nvSpPr>
          <p:cNvPr id="11" name="Tekstin paikkamerkki 9">
            <a:extLst>
              <a:ext uri="{FF2B5EF4-FFF2-40B4-BE49-F238E27FC236}">
                <a16:creationId xmlns:a16="http://schemas.microsoft.com/office/drawing/2014/main" id="{A162947A-7B3B-4773-BD0B-2A50614024FC}"/>
              </a:ext>
            </a:extLst>
          </p:cNvPr>
          <p:cNvSpPr>
            <a:spLocks noGrp="1"/>
          </p:cNvSpPr>
          <p:nvPr>
            <p:ph type="body" sz="quarter" idx="11" hasCustomPrompt="1"/>
          </p:nvPr>
        </p:nvSpPr>
        <p:spPr>
          <a:xfrm>
            <a:off x="3277956" y="4729579"/>
            <a:ext cx="5634157" cy="324000"/>
          </a:xfrm>
        </p:spPr>
        <p:txBody>
          <a:bodyPr/>
          <a:lstStyle>
            <a:lvl1pPr marL="0" indent="0" algn="ctr">
              <a:spcAft>
                <a:spcPts val="0"/>
              </a:spcAft>
              <a:buNone/>
              <a:defRPr sz="1998" b="0"/>
            </a:lvl1pPr>
            <a:lvl2pPr marL="358559" indent="0">
              <a:buNone/>
              <a:defRPr/>
            </a:lvl2pPr>
          </a:lstStyle>
          <a:p>
            <a:pPr lvl="0"/>
            <a:r>
              <a:rPr lang="fi-FI" err="1"/>
              <a:t>email</a:t>
            </a:r>
            <a:endParaRPr lang="fi-FI"/>
          </a:p>
        </p:txBody>
      </p:sp>
      <p:sp>
        <p:nvSpPr>
          <p:cNvPr id="12" name="Tekstin paikkamerkki 9">
            <a:extLst>
              <a:ext uri="{FF2B5EF4-FFF2-40B4-BE49-F238E27FC236}">
                <a16:creationId xmlns:a16="http://schemas.microsoft.com/office/drawing/2014/main" id="{4A7E9CFC-CD4E-4140-8A53-CE7CB803A8F4}"/>
              </a:ext>
            </a:extLst>
          </p:cNvPr>
          <p:cNvSpPr>
            <a:spLocks noGrp="1"/>
          </p:cNvSpPr>
          <p:nvPr>
            <p:ph type="body" sz="quarter" idx="12" hasCustomPrompt="1"/>
          </p:nvPr>
        </p:nvSpPr>
        <p:spPr>
          <a:xfrm>
            <a:off x="3277956" y="5071915"/>
            <a:ext cx="5634157" cy="324000"/>
          </a:xfrm>
        </p:spPr>
        <p:txBody>
          <a:bodyPr/>
          <a:lstStyle>
            <a:lvl1pPr marL="0" indent="0" algn="ctr">
              <a:spcAft>
                <a:spcPts val="0"/>
              </a:spcAft>
              <a:buNone/>
              <a:defRPr sz="1998" b="0"/>
            </a:lvl1pPr>
            <a:lvl2pPr marL="358559" indent="0">
              <a:buNone/>
              <a:defRPr/>
            </a:lvl2pPr>
          </a:lstStyle>
          <a:p>
            <a:pPr lvl="0"/>
            <a:r>
              <a:rPr lang="fi-FI"/>
              <a:t>puhelinnumero</a:t>
            </a:r>
          </a:p>
        </p:txBody>
      </p:sp>
    </p:spTree>
    <p:extLst>
      <p:ext uri="{BB962C8B-B14F-4D97-AF65-F5344CB8AC3E}">
        <p14:creationId xmlns:p14="http://schemas.microsoft.com/office/powerpoint/2010/main" val="2796318869"/>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64E3C18-FA14-4185-BE65-FDB45FD88D66}"/>
              </a:ext>
            </a:extLst>
          </p:cNvPr>
          <p:cNvSpPr>
            <a:spLocks noGrp="1"/>
          </p:cNvSpPr>
          <p:nvPr>
            <p:ph type="ctrTitle"/>
          </p:nvPr>
        </p:nvSpPr>
        <p:spPr>
          <a:xfrm>
            <a:off x="6094413" y="1437180"/>
            <a:ext cx="5354587" cy="2468071"/>
          </a:xfrm>
        </p:spPr>
        <p:txBody>
          <a:bodyPr anchor="t" anchorCtr="0">
            <a:normAutofit/>
          </a:bodyPr>
          <a:lstStyle>
            <a:lvl1pPr algn="ctr">
              <a:defRPr sz="3999" spc="-50" baseline="0"/>
            </a:lvl1pPr>
          </a:lstStyle>
          <a:p>
            <a:r>
              <a:rPr lang="en-US" dirty="0"/>
              <a:t>Click to edit Master title style</a:t>
            </a:r>
            <a:endParaRPr lang="fi-FI" dirty="0"/>
          </a:p>
        </p:txBody>
      </p:sp>
      <p:sp>
        <p:nvSpPr>
          <p:cNvPr id="3" name="Alaotsikko 2">
            <a:extLst>
              <a:ext uri="{FF2B5EF4-FFF2-40B4-BE49-F238E27FC236}">
                <a16:creationId xmlns:a16="http://schemas.microsoft.com/office/drawing/2014/main" id="{433C471F-8838-4C25-8EB0-AD6B71B38A69}"/>
              </a:ext>
            </a:extLst>
          </p:cNvPr>
          <p:cNvSpPr>
            <a:spLocks noGrp="1"/>
          </p:cNvSpPr>
          <p:nvPr>
            <p:ph type="subTitle" idx="1"/>
          </p:nvPr>
        </p:nvSpPr>
        <p:spPr>
          <a:xfrm>
            <a:off x="6094413" y="4329874"/>
            <a:ext cx="5354587" cy="1217735"/>
          </a:xfrm>
        </p:spPr>
        <p:txBody>
          <a:bodyPr/>
          <a:lstStyle>
            <a:lvl1pPr marL="0" indent="0" algn="ctr">
              <a:buNone/>
              <a:defRPr sz="2199" spc="-20" baseline="0"/>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endParaRPr lang="fi-FI" dirty="0"/>
          </a:p>
        </p:txBody>
      </p:sp>
      <p:sp>
        <p:nvSpPr>
          <p:cNvPr id="6" name="Slide Number Placeholder 5">
            <a:extLst>
              <a:ext uri="{FF2B5EF4-FFF2-40B4-BE49-F238E27FC236}">
                <a16:creationId xmlns:a16="http://schemas.microsoft.com/office/drawing/2014/main" id="{38E43FE4-FB6C-45D5-BED5-AFA0DAE404E4}"/>
              </a:ext>
            </a:extLst>
          </p:cNvPr>
          <p:cNvSpPr>
            <a:spLocks noGrp="1"/>
          </p:cNvSpPr>
          <p:nvPr>
            <p:ph type="sldNum" sz="quarter" idx="12"/>
          </p:nvPr>
        </p:nvSpPr>
        <p:spPr/>
        <p:txBody>
          <a:bodyPr/>
          <a:lstStyle/>
          <a:p>
            <a:fld id="{CCD26548-A701-4132-A0A2-A9B09A70FF4B}" type="slidenum">
              <a:rPr lang="fi-FI" smtClean="0"/>
              <a:t>‹#›</a:t>
            </a:fld>
            <a:endParaRPr lang="fi-FI"/>
          </a:p>
        </p:txBody>
      </p:sp>
      <p:grpSp>
        <p:nvGrpSpPr>
          <p:cNvPr id="4" name="Ryhmä 3">
            <a:extLst>
              <a:ext uri="{FF2B5EF4-FFF2-40B4-BE49-F238E27FC236}">
                <a16:creationId xmlns:a16="http://schemas.microsoft.com/office/drawing/2014/main" id="{1C416909-AB75-EC03-9BFB-30CD779A3BFE}"/>
              </a:ext>
              <a:ext uri="{C183D7F6-B498-43B3-948B-1728B52AA6E4}">
                <adec:decorative xmlns:adec="http://schemas.microsoft.com/office/drawing/2017/decorative" val="1"/>
              </a:ext>
            </a:extLst>
          </p:cNvPr>
          <p:cNvGrpSpPr/>
          <p:nvPr userDrawn="1"/>
        </p:nvGrpSpPr>
        <p:grpSpPr>
          <a:xfrm>
            <a:off x="1511470" y="1519367"/>
            <a:ext cx="3838687" cy="3817528"/>
            <a:chOff x="1511863" y="1519367"/>
            <a:chExt cx="3839687" cy="3817528"/>
          </a:xfrm>
        </p:grpSpPr>
        <p:sp>
          <p:nvSpPr>
            <p:cNvPr id="12" name="Freeform 5">
              <a:extLst>
                <a:ext uri="{FF2B5EF4-FFF2-40B4-BE49-F238E27FC236}">
                  <a16:creationId xmlns:a16="http://schemas.microsoft.com/office/drawing/2014/main" id="{046FE190-C127-4DF1-9753-943E4F4D150C}"/>
                </a:ext>
              </a:extLst>
            </p:cNvPr>
            <p:cNvSpPr>
              <a:spLocks/>
            </p:cNvSpPr>
            <p:nvPr userDrawn="1"/>
          </p:nvSpPr>
          <p:spPr bwMode="auto">
            <a:xfrm>
              <a:off x="1511863" y="1519367"/>
              <a:ext cx="2113955" cy="3817528"/>
            </a:xfrm>
            <a:custGeom>
              <a:avLst/>
              <a:gdLst>
                <a:gd name="T0" fmla="*/ 81 w 11800"/>
                <a:gd name="T1" fmla="*/ 0 h 21307"/>
                <a:gd name="T2" fmla="*/ 14 w 11800"/>
                <a:gd name="T3" fmla="*/ 15382 h 21307"/>
                <a:gd name="T4" fmla="*/ 5874 w 11800"/>
                <a:gd name="T5" fmla="*/ 21293 h 21307"/>
                <a:gd name="T6" fmla="*/ 11785 w 11800"/>
                <a:gd name="T7" fmla="*/ 15434 h 21307"/>
                <a:gd name="T8" fmla="*/ 11785 w 11800"/>
                <a:gd name="T9" fmla="*/ 15433 h 21307"/>
                <a:gd name="T10" fmla="*/ 11800 w 11800"/>
                <a:gd name="T11" fmla="*/ 11822 h 21307"/>
                <a:gd name="T12" fmla="*/ 81 w 11800"/>
                <a:gd name="T13" fmla="*/ 0 h 21307"/>
              </a:gdLst>
              <a:ahLst/>
              <a:cxnLst>
                <a:cxn ang="0">
                  <a:pos x="T0" y="T1"/>
                </a:cxn>
                <a:cxn ang="0">
                  <a:pos x="T2" y="T3"/>
                </a:cxn>
                <a:cxn ang="0">
                  <a:pos x="T4" y="T5"/>
                </a:cxn>
                <a:cxn ang="0">
                  <a:pos x="T6" y="T7"/>
                </a:cxn>
                <a:cxn ang="0">
                  <a:pos x="T8" y="T9"/>
                </a:cxn>
                <a:cxn ang="0">
                  <a:pos x="T10" y="T11"/>
                </a:cxn>
                <a:cxn ang="0">
                  <a:pos x="T12" y="T13"/>
                </a:cxn>
              </a:cxnLst>
              <a:rect l="0" t="0" r="r" b="b"/>
              <a:pathLst>
                <a:path w="11800" h="21307">
                  <a:moveTo>
                    <a:pt x="81" y="0"/>
                  </a:moveTo>
                  <a:lnTo>
                    <a:pt x="14" y="15382"/>
                  </a:lnTo>
                  <a:cubicBezTo>
                    <a:pt x="0" y="18633"/>
                    <a:pt x="2623" y="21279"/>
                    <a:pt x="5874" y="21293"/>
                  </a:cubicBezTo>
                  <a:cubicBezTo>
                    <a:pt x="9124" y="21307"/>
                    <a:pt x="11771" y="18684"/>
                    <a:pt x="11785" y="15434"/>
                  </a:cubicBezTo>
                  <a:lnTo>
                    <a:pt x="11785" y="15433"/>
                  </a:lnTo>
                  <a:lnTo>
                    <a:pt x="11800" y="11822"/>
                  </a:lnTo>
                  <a:lnTo>
                    <a:pt x="81" y="0"/>
                  </a:lnTo>
                  <a:close/>
                </a:path>
              </a:pathLst>
            </a:custGeom>
            <a:solidFill>
              <a:srgbClr val="3131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3" name="Freeform 6">
              <a:extLst>
                <a:ext uri="{FF2B5EF4-FFF2-40B4-BE49-F238E27FC236}">
                  <a16:creationId xmlns:a16="http://schemas.microsoft.com/office/drawing/2014/main" id="{BA2F6220-49B1-4E5F-B84B-BD29EA985BDE}"/>
                </a:ext>
              </a:extLst>
            </p:cNvPr>
            <p:cNvSpPr>
              <a:spLocks/>
            </p:cNvSpPr>
            <p:nvPr userDrawn="1"/>
          </p:nvSpPr>
          <p:spPr bwMode="auto">
            <a:xfrm>
              <a:off x="1526044" y="1519367"/>
              <a:ext cx="3825506" cy="2123705"/>
            </a:xfrm>
            <a:custGeom>
              <a:avLst/>
              <a:gdLst>
                <a:gd name="T0" fmla="*/ 11719 w 21350"/>
                <a:gd name="T1" fmla="*/ 11822 h 11852"/>
                <a:gd name="T2" fmla="*/ 15425 w 21350"/>
                <a:gd name="T3" fmla="*/ 11838 h 11852"/>
                <a:gd name="T4" fmla="*/ 21336 w 21350"/>
                <a:gd name="T5" fmla="*/ 5979 h 11852"/>
                <a:gd name="T6" fmla="*/ 15477 w 21350"/>
                <a:gd name="T7" fmla="*/ 68 h 11852"/>
                <a:gd name="T8" fmla="*/ 0 w 21350"/>
                <a:gd name="T9" fmla="*/ 0 h 11852"/>
                <a:gd name="T10" fmla="*/ 11719 w 21350"/>
                <a:gd name="T11" fmla="*/ 11822 h 11852"/>
              </a:gdLst>
              <a:ahLst/>
              <a:cxnLst>
                <a:cxn ang="0">
                  <a:pos x="T0" y="T1"/>
                </a:cxn>
                <a:cxn ang="0">
                  <a:pos x="T2" y="T3"/>
                </a:cxn>
                <a:cxn ang="0">
                  <a:pos x="T4" y="T5"/>
                </a:cxn>
                <a:cxn ang="0">
                  <a:pos x="T6" y="T7"/>
                </a:cxn>
                <a:cxn ang="0">
                  <a:pos x="T8" y="T9"/>
                </a:cxn>
                <a:cxn ang="0">
                  <a:pos x="T10" y="T11"/>
                </a:cxn>
              </a:cxnLst>
              <a:rect l="0" t="0" r="r" b="b"/>
              <a:pathLst>
                <a:path w="21350" h="11852">
                  <a:moveTo>
                    <a:pt x="11719" y="11822"/>
                  </a:moveTo>
                  <a:lnTo>
                    <a:pt x="15425" y="11838"/>
                  </a:lnTo>
                  <a:cubicBezTo>
                    <a:pt x="18676" y="11852"/>
                    <a:pt x="21322" y="9229"/>
                    <a:pt x="21336" y="5979"/>
                  </a:cubicBezTo>
                  <a:cubicBezTo>
                    <a:pt x="21350" y="2728"/>
                    <a:pt x="18727" y="82"/>
                    <a:pt x="15477" y="68"/>
                  </a:cubicBezTo>
                  <a:cubicBezTo>
                    <a:pt x="15477" y="68"/>
                    <a:pt x="0" y="0"/>
                    <a:pt x="0" y="0"/>
                  </a:cubicBezTo>
                  <a:lnTo>
                    <a:pt x="11719" y="11822"/>
                  </a:lnTo>
                  <a:close/>
                </a:path>
              </a:pathLst>
            </a:custGeom>
            <a:solidFill>
              <a:srgbClr val="FFCF29"/>
            </a:solidFill>
            <a:ln>
              <a:noFill/>
            </a:ln>
          </p:spPr>
          <p:txBody>
            <a:bodyPr vert="horz" wrap="square" lIns="91440" tIns="45720" rIns="91440" bIns="45720" numCol="1" anchor="t" anchorCtr="0" compatLnSpc="1">
              <a:prstTxWarp prst="textNoShape">
                <a:avLst/>
              </a:prstTxWarp>
            </a:bodyPr>
            <a:lstStyle/>
            <a:p>
              <a:endParaRPr lang="fi-FI" sz="1799"/>
            </a:p>
          </p:txBody>
        </p:sp>
      </p:grpSp>
    </p:spTree>
    <p:extLst>
      <p:ext uri="{BB962C8B-B14F-4D97-AF65-F5344CB8AC3E}">
        <p14:creationId xmlns:p14="http://schemas.microsoft.com/office/powerpoint/2010/main" val="1996208517"/>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p:nvPr>
        </p:nvSpPr>
        <p:spPr/>
        <p:txBody>
          <a:bodyPr/>
          <a:lstStyle/>
          <a:p>
            <a:r>
              <a:rPr lang="en-US" dirty="0"/>
              <a:t>Click to edit Master title style</a:t>
            </a:r>
            <a:endParaRPr lang="fi-FI" dirty="0"/>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p:nvPr>
        </p:nvSpPr>
        <p:spPr/>
        <p:txBody>
          <a:bodyPr/>
          <a:lstStyle>
            <a:lvl5pPr>
              <a:defRPr/>
            </a:lvl5pPr>
            <a:lvl6pPr marL="1799460" indent="0">
              <a:buNone/>
              <a:defRPr/>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i-FI" dirty="0"/>
          </a:p>
        </p:txBody>
      </p:sp>
      <p:sp>
        <p:nvSpPr>
          <p:cNvPr id="4" name="Date Placeholder 3">
            <a:extLst>
              <a:ext uri="{FF2B5EF4-FFF2-40B4-BE49-F238E27FC236}">
                <a16:creationId xmlns:a16="http://schemas.microsoft.com/office/drawing/2014/main" id="{6700177F-D1AE-4D79-BFFE-C2705DAEA0FF}"/>
              </a:ext>
            </a:extLst>
          </p:cNvPr>
          <p:cNvSpPr>
            <a:spLocks noGrp="1"/>
          </p:cNvSpPr>
          <p:nvPr>
            <p:ph type="dt" sz="half" idx="10"/>
          </p:nvPr>
        </p:nvSpPr>
        <p:spPr/>
        <p:txBody>
          <a:bodyPr/>
          <a:lstStyle/>
          <a:p>
            <a:fld id="{A5AD3BDE-3208-47CA-97ED-AD1BC5E421A3}" type="datetime1">
              <a:rPr lang="fi-FI" smtClean="0"/>
              <a:t>8.1.2024</a:t>
            </a:fld>
            <a:endParaRPr lang="fi-FI"/>
          </a:p>
        </p:txBody>
      </p:sp>
      <p:sp>
        <p:nvSpPr>
          <p:cNvPr id="5" name="Footer Placeholder 4">
            <a:extLst>
              <a:ext uri="{FF2B5EF4-FFF2-40B4-BE49-F238E27FC236}">
                <a16:creationId xmlns:a16="http://schemas.microsoft.com/office/drawing/2014/main" id="{6CD388A3-F45C-4855-8B64-52B1BF9A5B1F}"/>
              </a:ext>
            </a:extLst>
          </p:cNvPr>
          <p:cNvSpPr>
            <a:spLocks noGrp="1"/>
          </p:cNvSpPr>
          <p:nvPr>
            <p:ph type="ftr" sz="quarter" idx="11"/>
          </p:nvPr>
        </p:nvSpPr>
        <p:spPr/>
        <p:txBody>
          <a:bodyPr/>
          <a:lstStyle/>
          <a:p>
            <a:endParaRPr lang="fi-FI" dirty="0"/>
          </a:p>
        </p:txBody>
      </p:sp>
      <p:sp>
        <p:nvSpPr>
          <p:cNvPr id="6" name="Slide Number Placeholder 5">
            <a:extLst>
              <a:ext uri="{FF2B5EF4-FFF2-40B4-BE49-F238E27FC236}">
                <a16:creationId xmlns:a16="http://schemas.microsoft.com/office/drawing/2014/main" id="{E8221093-58DE-4EB6-89DB-B88D32F62865}"/>
              </a:ext>
            </a:extLst>
          </p:cNvPr>
          <p:cNvSpPr>
            <a:spLocks noGrp="1"/>
          </p:cNvSpPr>
          <p:nvPr>
            <p:ph type="sldNum" sz="quarter" idx="12"/>
          </p:nvPr>
        </p:nvSpPr>
        <p:spPr/>
        <p:txBody>
          <a:bodyPr/>
          <a:lstStyle/>
          <a:p>
            <a:fld id="{CCD26548-A701-4132-A0A2-A9B09A70FF4B}" type="slidenum">
              <a:rPr lang="fi-FI" smtClean="0"/>
              <a:t>‹#›</a:t>
            </a:fld>
            <a:endParaRPr lang="fi-FI"/>
          </a:p>
        </p:txBody>
      </p:sp>
    </p:spTree>
    <p:extLst>
      <p:ext uri="{BB962C8B-B14F-4D97-AF65-F5344CB8AC3E}">
        <p14:creationId xmlns:p14="http://schemas.microsoft.com/office/powerpoint/2010/main" val="1323542928"/>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Otsikkodia 2">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8E43FE4-FB6C-45D5-BED5-AFA0DAE404E4}"/>
              </a:ext>
            </a:extLst>
          </p:cNvPr>
          <p:cNvSpPr>
            <a:spLocks noGrp="1"/>
          </p:cNvSpPr>
          <p:nvPr>
            <p:ph type="sldNum" sz="quarter" idx="12"/>
          </p:nvPr>
        </p:nvSpPr>
        <p:spPr/>
        <p:txBody>
          <a:bodyPr/>
          <a:lstStyle/>
          <a:p>
            <a:fld id="{CCD26548-A701-4132-A0A2-A9B09A70FF4B}" type="slidenum">
              <a:rPr lang="fi-FI" smtClean="0"/>
              <a:t>‹#›</a:t>
            </a:fld>
            <a:endParaRPr lang="fi-FI"/>
          </a:p>
        </p:txBody>
      </p:sp>
      <p:grpSp>
        <p:nvGrpSpPr>
          <p:cNvPr id="4" name="Ryhmä 3">
            <a:extLst>
              <a:ext uri="{FF2B5EF4-FFF2-40B4-BE49-F238E27FC236}">
                <a16:creationId xmlns:a16="http://schemas.microsoft.com/office/drawing/2014/main" id="{B8186AD1-C9EC-4C8C-92D3-080BA546F21F}"/>
              </a:ext>
              <a:ext uri="{C183D7F6-B498-43B3-948B-1728B52AA6E4}">
                <adec:decorative xmlns:adec="http://schemas.microsoft.com/office/drawing/2017/decorative" val="1"/>
              </a:ext>
            </a:extLst>
          </p:cNvPr>
          <p:cNvGrpSpPr/>
          <p:nvPr userDrawn="1"/>
        </p:nvGrpSpPr>
        <p:grpSpPr>
          <a:xfrm rot="13500000">
            <a:off x="1510970" y="715367"/>
            <a:ext cx="3839687" cy="3816534"/>
            <a:chOff x="1511863" y="1519367"/>
            <a:chExt cx="3839687" cy="3817528"/>
          </a:xfrm>
        </p:grpSpPr>
        <p:sp>
          <p:nvSpPr>
            <p:cNvPr id="12" name="Freeform 5">
              <a:extLst>
                <a:ext uri="{FF2B5EF4-FFF2-40B4-BE49-F238E27FC236}">
                  <a16:creationId xmlns:a16="http://schemas.microsoft.com/office/drawing/2014/main" id="{046FE190-C127-4DF1-9753-943E4F4D150C}"/>
                </a:ext>
              </a:extLst>
            </p:cNvPr>
            <p:cNvSpPr>
              <a:spLocks/>
            </p:cNvSpPr>
            <p:nvPr userDrawn="1"/>
          </p:nvSpPr>
          <p:spPr bwMode="auto">
            <a:xfrm>
              <a:off x="1511863" y="1519367"/>
              <a:ext cx="2113955" cy="3817528"/>
            </a:xfrm>
            <a:custGeom>
              <a:avLst/>
              <a:gdLst>
                <a:gd name="T0" fmla="*/ 81 w 11800"/>
                <a:gd name="T1" fmla="*/ 0 h 21307"/>
                <a:gd name="T2" fmla="*/ 14 w 11800"/>
                <a:gd name="T3" fmla="*/ 15382 h 21307"/>
                <a:gd name="T4" fmla="*/ 5874 w 11800"/>
                <a:gd name="T5" fmla="*/ 21293 h 21307"/>
                <a:gd name="T6" fmla="*/ 11785 w 11800"/>
                <a:gd name="T7" fmla="*/ 15434 h 21307"/>
                <a:gd name="T8" fmla="*/ 11785 w 11800"/>
                <a:gd name="T9" fmla="*/ 15433 h 21307"/>
                <a:gd name="T10" fmla="*/ 11800 w 11800"/>
                <a:gd name="T11" fmla="*/ 11822 h 21307"/>
                <a:gd name="T12" fmla="*/ 81 w 11800"/>
                <a:gd name="T13" fmla="*/ 0 h 21307"/>
              </a:gdLst>
              <a:ahLst/>
              <a:cxnLst>
                <a:cxn ang="0">
                  <a:pos x="T0" y="T1"/>
                </a:cxn>
                <a:cxn ang="0">
                  <a:pos x="T2" y="T3"/>
                </a:cxn>
                <a:cxn ang="0">
                  <a:pos x="T4" y="T5"/>
                </a:cxn>
                <a:cxn ang="0">
                  <a:pos x="T6" y="T7"/>
                </a:cxn>
                <a:cxn ang="0">
                  <a:pos x="T8" y="T9"/>
                </a:cxn>
                <a:cxn ang="0">
                  <a:pos x="T10" y="T11"/>
                </a:cxn>
                <a:cxn ang="0">
                  <a:pos x="T12" y="T13"/>
                </a:cxn>
              </a:cxnLst>
              <a:rect l="0" t="0" r="r" b="b"/>
              <a:pathLst>
                <a:path w="11800" h="21307">
                  <a:moveTo>
                    <a:pt x="81" y="0"/>
                  </a:moveTo>
                  <a:lnTo>
                    <a:pt x="14" y="15382"/>
                  </a:lnTo>
                  <a:cubicBezTo>
                    <a:pt x="0" y="18633"/>
                    <a:pt x="2623" y="21279"/>
                    <a:pt x="5874" y="21293"/>
                  </a:cubicBezTo>
                  <a:cubicBezTo>
                    <a:pt x="9124" y="21307"/>
                    <a:pt x="11771" y="18684"/>
                    <a:pt x="11785" y="15434"/>
                  </a:cubicBezTo>
                  <a:lnTo>
                    <a:pt x="11785" y="15433"/>
                  </a:lnTo>
                  <a:lnTo>
                    <a:pt x="11800" y="11822"/>
                  </a:lnTo>
                  <a:lnTo>
                    <a:pt x="81" y="0"/>
                  </a:lnTo>
                  <a:close/>
                </a:path>
              </a:pathLst>
            </a:custGeom>
            <a:solidFill>
              <a:srgbClr val="3131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3" name="Freeform 6">
              <a:extLst>
                <a:ext uri="{FF2B5EF4-FFF2-40B4-BE49-F238E27FC236}">
                  <a16:creationId xmlns:a16="http://schemas.microsoft.com/office/drawing/2014/main" id="{BA2F6220-49B1-4E5F-B84B-BD29EA985BDE}"/>
                </a:ext>
              </a:extLst>
            </p:cNvPr>
            <p:cNvSpPr>
              <a:spLocks/>
            </p:cNvSpPr>
            <p:nvPr userDrawn="1"/>
          </p:nvSpPr>
          <p:spPr bwMode="auto">
            <a:xfrm>
              <a:off x="1526044" y="1519367"/>
              <a:ext cx="3825506" cy="2123705"/>
            </a:xfrm>
            <a:custGeom>
              <a:avLst/>
              <a:gdLst>
                <a:gd name="T0" fmla="*/ 11719 w 21350"/>
                <a:gd name="T1" fmla="*/ 11822 h 11852"/>
                <a:gd name="T2" fmla="*/ 15425 w 21350"/>
                <a:gd name="T3" fmla="*/ 11838 h 11852"/>
                <a:gd name="T4" fmla="*/ 21336 w 21350"/>
                <a:gd name="T5" fmla="*/ 5979 h 11852"/>
                <a:gd name="T6" fmla="*/ 15477 w 21350"/>
                <a:gd name="T7" fmla="*/ 68 h 11852"/>
                <a:gd name="T8" fmla="*/ 0 w 21350"/>
                <a:gd name="T9" fmla="*/ 0 h 11852"/>
                <a:gd name="T10" fmla="*/ 11719 w 21350"/>
                <a:gd name="T11" fmla="*/ 11822 h 11852"/>
              </a:gdLst>
              <a:ahLst/>
              <a:cxnLst>
                <a:cxn ang="0">
                  <a:pos x="T0" y="T1"/>
                </a:cxn>
                <a:cxn ang="0">
                  <a:pos x="T2" y="T3"/>
                </a:cxn>
                <a:cxn ang="0">
                  <a:pos x="T4" y="T5"/>
                </a:cxn>
                <a:cxn ang="0">
                  <a:pos x="T6" y="T7"/>
                </a:cxn>
                <a:cxn ang="0">
                  <a:pos x="T8" y="T9"/>
                </a:cxn>
                <a:cxn ang="0">
                  <a:pos x="T10" y="T11"/>
                </a:cxn>
              </a:cxnLst>
              <a:rect l="0" t="0" r="r" b="b"/>
              <a:pathLst>
                <a:path w="21350" h="11852">
                  <a:moveTo>
                    <a:pt x="11719" y="11822"/>
                  </a:moveTo>
                  <a:lnTo>
                    <a:pt x="15425" y="11838"/>
                  </a:lnTo>
                  <a:cubicBezTo>
                    <a:pt x="18676" y="11852"/>
                    <a:pt x="21322" y="9229"/>
                    <a:pt x="21336" y="5979"/>
                  </a:cubicBezTo>
                  <a:cubicBezTo>
                    <a:pt x="21350" y="2728"/>
                    <a:pt x="18727" y="82"/>
                    <a:pt x="15477" y="68"/>
                  </a:cubicBezTo>
                  <a:cubicBezTo>
                    <a:pt x="15477" y="68"/>
                    <a:pt x="0" y="0"/>
                    <a:pt x="0" y="0"/>
                  </a:cubicBezTo>
                  <a:lnTo>
                    <a:pt x="11719" y="11822"/>
                  </a:lnTo>
                  <a:close/>
                </a:path>
              </a:pathLst>
            </a:custGeom>
            <a:solidFill>
              <a:srgbClr val="FFC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grpSp>
      <p:sp>
        <p:nvSpPr>
          <p:cNvPr id="8" name="Otsikko 1">
            <a:extLst>
              <a:ext uri="{FF2B5EF4-FFF2-40B4-BE49-F238E27FC236}">
                <a16:creationId xmlns:a16="http://schemas.microsoft.com/office/drawing/2014/main" id="{465B6997-1946-0DAA-CEE5-218AA31F11EA}"/>
              </a:ext>
            </a:extLst>
          </p:cNvPr>
          <p:cNvSpPr>
            <a:spLocks noGrp="1"/>
          </p:cNvSpPr>
          <p:nvPr>
            <p:ph type="ctrTitle"/>
          </p:nvPr>
        </p:nvSpPr>
        <p:spPr>
          <a:xfrm>
            <a:off x="6094413" y="1437180"/>
            <a:ext cx="5354587" cy="2468071"/>
          </a:xfrm>
        </p:spPr>
        <p:txBody>
          <a:bodyPr anchor="t" anchorCtr="0">
            <a:normAutofit/>
          </a:bodyPr>
          <a:lstStyle>
            <a:lvl1pPr algn="ctr">
              <a:defRPr sz="3999" spc="-50" baseline="0"/>
            </a:lvl1pPr>
          </a:lstStyle>
          <a:p>
            <a:r>
              <a:rPr lang="en-US" dirty="0"/>
              <a:t>Click to edit Master title style</a:t>
            </a:r>
            <a:endParaRPr lang="fi-FI" dirty="0"/>
          </a:p>
        </p:txBody>
      </p:sp>
      <p:sp>
        <p:nvSpPr>
          <p:cNvPr id="9" name="Alaotsikko 2">
            <a:extLst>
              <a:ext uri="{FF2B5EF4-FFF2-40B4-BE49-F238E27FC236}">
                <a16:creationId xmlns:a16="http://schemas.microsoft.com/office/drawing/2014/main" id="{70B1218C-769E-330B-357E-5F6F31BC3E47}"/>
              </a:ext>
            </a:extLst>
          </p:cNvPr>
          <p:cNvSpPr>
            <a:spLocks noGrp="1"/>
          </p:cNvSpPr>
          <p:nvPr>
            <p:ph type="subTitle" idx="1"/>
          </p:nvPr>
        </p:nvSpPr>
        <p:spPr>
          <a:xfrm>
            <a:off x="6094413" y="4329874"/>
            <a:ext cx="5354587" cy="1217735"/>
          </a:xfrm>
        </p:spPr>
        <p:txBody>
          <a:bodyPr/>
          <a:lstStyle>
            <a:lvl1pPr marL="0" indent="0" algn="ctr">
              <a:buNone/>
              <a:defRPr sz="2199" spc="-20" baseline="0"/>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endParaRPr lang="fi-FI" dirty="0"/>
          </a:p>
        </p:txBody>
      </p:sp>
    </p:spTree>
    <p:extLst>
      <p:ext uri="{BB962C8B-B14F-4D97-AF65-F5344CB8AC3E}">
        <p14:creationId xmlns:p14="http://schemas.microsoft.com/office/powerpoint/2010/main" val="1936828198"/>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Otsikkodia 3">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8E43FE4-FB6C-45D5-BED5-AFA0DAE404E4}"/>
              </a:ext>
            </a:extLst>
          </p:cNvPr>
          <p:cNvSpPr>
            <a:spLocks noGrp="1"/>
          </p:cNvSpPr>
          <p:nvPr>
            <p:ph type="sldNum" sz="quarter" idx="12"/>
          </p:nvPr>
        </p:nvSpPr>
        <p:spPr/>
        <p:txBody>
          <a:bodyPr/>
          <a:lstStyle/>
          <a:p>
            <a:fld id="{CCD26548-A701-4132-A0A2-A9B09A70FF4B}" type="slidenum">
              <a:rPr lang="fi-FI" smtClean="0"/>
              <a:t>‹#›</a:t>
            </a:fld>
            <a:endParaRPr lang="fi-FI"/>
          </a:p>
        </p:txBody>
      </p:sp>
      <p:grpSp>
        <p:nvGrpSpPr>
          <p:cNvPr id="4" name="Ryhmä 3">
            <a:extLst>
              <a:ext uri="{FF2B5EF4-FFF2-40B4-BE49-F238E27FC236}">
                <a16:creationId xmlns:a16="http://schemas.microsoft.com/office/drawing/2014/main" id="{BAE1A457-4EA5-FF9F-BD7A-D2A36A70CBBD}"/>
              </a:ext>
              <a:ext uri="{C183D7F6-B498-43B3-948B-1728B52AA6E4}">
                <adec:decorative xmlns:adec="http://schemas.microsoft.com/office/drawing/2017/decorative" val="1"/>
              </a:ext>
            </a:extLst>
          </p:cNvPr>
          <p:cNvGrpSpPr/>
          <p:nvPr userDrawn="1"/>
        </p:nvGrpSpPr>
        <p:grpSpPr>
          <a:xfrm>
            <a:off x="639725" y="1800158"/>
            <a:ext cx="5320213" cy="3248893"/>
            <a:chOff x="639891" y="1800157"/>
            <a:chExt cx="5321599" cy="3248893"/>
          </a:xfrm>
        </p:grpSpPr>
        <p:sp>
          <p:nvSpPr>
            <p:cNvPr id="10" name="Freeform 5">
              <a:extLst>
                <a:ext uri="{FF2B5EF4-FFF2-40B4-BE49-F238E27FC236}">
                  <a16:creationId xmlns:a16="http://schemas.microsoft.com/office/drawing/2014/main" id="{0E45EA35-C2F4-4544-9879-E4F224E6E03B}"/>
                </a:ext>
              </a:extLst>
            </p:cNvPr>
            <p:cNvSpPr>
              <a:spLocks noEditPoints="1"/>
            </p:cNvSpPr>
            <p:nvPr userDrawn="1"/>
          </p:nvSpPr>
          <p:spPr bwMode="auto">
            <a:xfrm>
              <a:off x="639891" y="3428543"/>
              <a:ext cx="2640710" cy="1620507"/>
            </a:xfrm>
            <a:custGeom>
              <a:avLst/>
              <a:gdLst>
                <a:gd name="T0" fmla="*/ 0 w 14786"/>
                <a:gd name="T1" fmla="*/ 0 h 9061"/>
                <a:gd name="T2" fmla="*/ 0 w 14786"/>
                <a:gd name="T3" fmla="*/ 0 h 9061"/>
                <a:gd name="T4" fmla="*/ 0 w 14786"/>
                <a:gd name="T5" fmla="*/ 0 h 9061"/>
                <a:gd name="T6" fmla="*/ 0 w 14786"/>
                <a:gd name="T7" fmla="*/ 0 h 9061"/>
                <a:gd name="T8" fmla="*/ 7481 w 14786"/>
                <a:gd name="T9" fmla="*/ 7481 h 9061"/>
                <a:gd name="T10" fmla="*/ 13205 w 14786"/>
                <a:gd name="T11" fmla="*/ 7481 h 9061"/>
                <a:gd name="T12" fmla="*/ 13205 w 14786"/>
                <a:gd name="T13" fmla="*/ 1756 h 9061"/>
                <a:gd name="T14" fmla="*/ 13205 w 14786"/>
                <a:gd name="T15" fmla="*/ 1756 h 9061"/>
                <a:gd name="T16" fmla="*/ 11448 w 14786"/>
                <a:gd name="T17" fmla="*/ 0 h 9061"/>
                <a:gd name="T18" fmla="*/ 0 w 14786"/>
                <a:gd name="T19" fmla="*/ 0 h 90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786" h="9061">
                  <a:moveTo>
                    <a:pt x="0" y="0"/>
                  </a:moveTo>
                  <a:lnTo>
                    <a:pt x="0" y="0"/>
                  </a:lnTo>
                  <a:lnTo>
                    <a:pt x="0" y="0"/>
                  </a:lnTo>
                  <a:close/>
                  <a:moveTo>
                    <a:pt x="0" y="0"/>
                  </a:moveTo>
                  <a:lnTo>
                    <a:pt x="7481" y="7481"/>
                  </a:lnTo>
                  <a:cubicBezTo>
                    <a:pt x="9061" y="9061"/>
                    <a:pt x="11624" y="9061"/>
                    <a:pt x="13205" y="7481"/>
                  </a:cubicBezTo>
                  <a:cubicBezTo>
                    <a:pt x="14786" y="5900"/>
                    <a:pt x="14786" y="3337"/>
                    <a:pt x="13205" y="1756"/>
                  </a:cubicBezTo>
                  <a:cubicBezTo>
                    <a:pt x="13205" y="1756"/>
                    <a:pt x="13205" y="1756"/>
                    <a:pt x="13205" y="1756"/>
                  </a:cubicBezTo>
                  <a:lnTo>
                    <a:pt x="11448" y="0"/>
                  </a:lnTo>
                  <a:lnTo>
                    <a:pt x="0" y="0"/>
                  </a:lnTo>
                  <a:close/>
                </a:path>
              </a:pathLst>
            </a:custGeom>
            <a:solidFill>
              <a:srgbClr val="FFCF29"/>
            </a:solidFill>
            <a:ln>
              <a:noFill/>
            </a:ln>
          </p:spPr>
          <p:txBody>
            <a:bodyPr vert="horz" wrap="square" lIns="91440" tIns="45720" rIns="91440" bIns="45720" numCol="1" anchor="t" anchorCtr="0" compatLnSpc="1">
              <a:prstTxWarp prst="textNoShape">
                <a:avLst/>
              </a:prstTxWarp>
            </a:bodyPr>
            <a:lstStyle/>
            <a:p>
              <a:endParaRPr lang="fi-FI" sz="1799"/>
            </a:p>
          </p:txBody>
        </p:sp>
        <p:sp>
          <p:nvSpPr>
            <p:cNvPr id="11" name="Freeform 6">
              <a:extLst>
                <a:ext uri="{FF2B5EF4-FFF2-40B4-BE49-F238E27FC236}">
                  <a16:creationId xmlns:a16="http://schemas.microsoft.com/office/drawing/2014/main" id="{986398D5-0F8B-4076-A873-AC404FBF1D40}"/>
                </a:ext>
              </a:extLst>
            </p:cNvPr>
            <p:cNvSpPr>
              <a:spLocks/>
            </p:cNvSpPr>
            <p:nvPr userDrawn="1"/>
          </p:nvSpPr>
          <p:spPr bwMode="auto">
            <a:xfrm>
              <a:off x="639891" y="1800157"/>
              <a:ext cx="2648588" cy="1628385"/>
            </a:xfrm>
            <a:custGeom>
              <a:avLst/>
              <a:gdLst>
                <a:gd name="T0" fmla="*/ 11448 w 14831"/>
                <a:gd name="T1" fmla="*/ 9107 h 9107"/>
                <a:gd name="T2" fmla="*/ 13251 w 14831"/>
                <a:gd name="T3" fmla="*/ 7305 h 9107"/>
                <a:gd name="T4" fmla="*/ 13251 w 14831"/>
                <a:gd name="T5" fmla="*/ 1581 h 9107"/>
                <a:gd name="T6" fmla="*/ 7526 w 14831"/>
                <a:gd name="T7" fmla="*/ 1581 h 9107"/>
                <a:gd name="T8" fmla="*/ 0 w 14831"/>
                <a:gd name="T9" fmla="*/ 9107 h 9107"/>
                <a:gd name="T10" fmla="*/ 11448 w 14831"/>
                <a:gd name="T11" fmla="*/ 9107 h 9107"/>
              </a:gdLst>
              <a:ahLst/>
              <a:cxnLst>
                <a:cxn ang="0">
                  <a:pos x="T0" y="T1"/>
                </a:cxn>
                <a:cxn ang="0">
                  <a:pos x="T2" y="T3"/>
                </a:cxn>
                <a:cxn ang="0">
                  <a:pos x="T4" y="T5"/>
                </a:cxn>
                <a:cxn ang="0">
                  <a:pos x="T6" y="T7"/>
                </a:cxn>
                <a:cxn ang="0">
                  <a:pos x="T8" y="T9"/>
                </a:cxn>
                <a:cxn ang="0">
                  <a:pos x="T10" y="T11"/>
                </a:cxn>
              </a:cxnLst>
              <a:rect l="0" t="0" r="r" b="b"/>
              <a:pathLst>
                <a:path w="14831" h="9107">
                  <a:moveTo>
                    <a:pt x="11448" y="9107"/>
                  </a:moveTo>
                  <a:lnTo>
                    <a:pt x="13251" y="7305"/>
                  </a:lnTo>
                  <a:cubicBezTo>
                    <a:pt x="14831" y="5724"/>
                    <a:pt x="14831" y="3161"/>
                    <a:pt x="13251" y="1581"/>
                  </a:cubicBezTo>
                  <a:cubicBezTo>
                    <a:pt x="11670" y="0"/>
                    <a:pt x="9107" y="0"/>
                    <a:pt x="7526" y="1581"/>
                  </a:cubicBezTo>
                  <a:cubicBezTo>
                    <a:pt x="7526" y="1581"/>
                    <a:pt x="0" y="9107"/>
                    <a:pt x="0" y="9107"/>
                  </a:cubicBezTo>
                  <a:lnTo>
                    <a:pt x="11448" y="9107"/>
                  </a:lnTo>
                  <a:close/>
                </a:path>
              </a:pathLst>
            </a:custGeom>
            <a:solidFill>
              <a:srgbClr val="313131"/>
            </a:solidFill>
            <a:ln>
              <a:noFill/>
            </a:ln>
          </p:spPr>
          <p:txBody>
            <a:bodyPr vert="horz" wrap="square" lIns="91440" tIns="45720" rIns="91440" bIns="45720" numCol="1" anchor="t" anchorCtr="0" compatLnSpc="1">
              <a:prstTxWarp prst="textNoShape">
                <a:avLst/>
              </a:prstTxWarp>
            </a:bodyPr>
            <a:lstStyle/>
            <a:p>
              <a:endParaRPr lang="fi-FI" sz="1799"/>
            </a:p>
          </p:txBody>
        </p:sp>
        <p:sp>
          <p:nvSpPr>
            <p:cNvPr id="14" name="Freeform 7">
              <a:extLst>
                <a:ext uri="{FF2B5EF4-FFF2-40B4-BE49-F238E27FC236}">
                  <a16:creationId xmlns:a16="http://schemas.microsoft.com/office/drawing/2014/main" id="{54075113-04A5-427B-804A-178D0FB9E82A}"/>
                </a:ext>
              </a:extLst>
            </p:cNvPr>
            <p:cNvSpPr>
              <a:spLocks noEditPoints="1"/>
            </p:cNvSpPr>
            <p:nvPr userDrawn="1"/>
          </p:nvSpPr>
          <p:spPr bwMode="auto">
            <a:xfrm>
              <a:off x="3319992" y="3428543"/>
              <a:ext cx="2641498" cy="1620507"/>
            </a:xfrm>
            <a:custGeom>
              <a:avLst/>
              <a:gdLst>
                <a:gd name="T0" fmla="*/ 14786 w 14786"/>
                <a:gd name="T1" fmla="*/ 0 h 9061"/>
                <a:gd name="T2" fmla="*/ 14786 w 14786"/>
                <a:gd name="T3" fmla="*/ 0 h 9061"/>
                <a:gd name="T4" fmla="*/ 14786 w 14786"/>
                <a:gd name="T5" fmla="*/ 0 h 9061"/>
                <a:gd name="T6" fmla="*/ 14786 w 14786"/>
                <a:gd name="T7" fmla="*/ 0 h 9061"/>
                <a:gd name="T8" fmla="*/ 7305 w 14786"/>
                <a:gd name="T9" fmla="*/ 7481 h 9061"/>
                <a:gd name="T10" fmla="*/ 1581 w 14786"/>
                <a:gd name="T11" fmla="*/ 7481 h 9061"/>
                <a:gd name="T12" fmla="*/ 1581 w 14786"/>
                <a:gd name="T13" fmla="*/ 1756 h 9061"/>
                <a:gd name="T14" fmla="*/ 1581 w 14786"/>
                <a:gd name="T15" fmla="*/ 1756 h 9061"/>
                <a:gd name="T16" fmla="*/ 3338 w 14786"/>
                <a:gd name="T17" fmla="*/ 0 h 9061"/>
                <a:gd name="T18" fmla="*/ 14786 w 14786"/>
                <a:gd name="T19" fmla="*/ 0 h 90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786" h="9061">
                  <a:moveTo>
                    <a:pt x="14786" y="0"/>
                  </a:moveTo>
                  <a:lnTo>
                    <a:pt x="14786" y="0"/>
                  </a:lnTo>
                  <a:lnTo>
                    <a:pt x="14786" y="0"/>
                  </a:lnTo>
                  <a:close/>
                  <a:moveTo>
                    <a:pt x="14786" y="0"/>
                  </a:moveTo>
                  <a:lnTo>
                    <a:pt x="7305" y="7481"/>
                  </a:lnTo>
                  <a:cubicBezTo>
                    <a:pt x="5725" y="9061"/>
                    <a:pt x="3162" y="9061"/>
                    <a:pt x="1581" y="7481"/>
                  </a:cubicBezTo>
                  <a:cubicBezTo>
                    <a:pt x="0" y="5900"/>
                    <a:pt x="0" y="3337"/>
                    <a:pt x="1581" y="1756"/>
                  </a:cubicBezTo>
                  <a:cubicBezTo>
                    <a:pt x="1581" y="1756"/>
                    <a:pt x="1581" y="1756"/>
                    <a:pt x="1581" y="1756"/>
                  </a:cubicBezTo>
                  <a:lnTo>
                    <a:pt x="3338" y="0"/>
                  </a:lnTo>
                  <a:lnTo>
                    <a:pt x="14786" y="0"/>
                  </a:lnTo>
                  <a:close/>
                </a:path>
              </a:pathLst>
            </a:custGeom>
            <a:solidFill>
              <a:srgbClr val="FFCF29"/>
            </a:solidFill>
            <a:ln>
              <a:noFill/>
            </a:ln>
          </p:spPr>
          <p:txBody>
            <a:bodyPr vert="horz" wrap="square" lIns="91440" tIns="45720" rIns="91440" bIns="45720" numCol="1" anchor="t" anchorCtr="0" compatLnSpc="1">
              <a:prstTxWarp prst="textNoShape">
                <a:avLst/>
              </a:prstTxWarp>
            </a:bodyPr>
            <a:lstStyle/>
            <a:p>
              <a:endParaRPr lang="fi-FI" sz="1799"/>
            </a:p>
          </p:txBody>
        </p:sp>
        <p:sp>
          <p:nvSpPr>
            <p:cNvPr id="15" name="Freeform 8">
              <a:extLst>
                <a:ext uri="{FF2B5EF4-FFF2-40B4-BE49-F238E27FC236}">
                  <a16:creationId xmlns:a16="http://schemas.microsoft.com/office/drawing/2014/main" id="{202B087E-0424-4FE2-892D-5AB0A82A298B}"/>
                </a:ext>
              </a:extLst>
            </p:cNvPr>
            <p:cNvSpPr>
              <a:spLocks/>
            </p:cNvSpPr>
            <p:nvPr userDrawn="1"/>
          </p:nvSpPr>
          <p:spPr bwMode="auto">
            <a:xfrm>
              <a:off x="3312114" y="1800157"/>
              <a:ext cx="2649376" cy="1628385"/>
            </a:xfrm>
            <a:custGeom>
              <a:avLst/>
              <a:gdLst>
                <a:gd name="T0" fmla="*/ 3383 w 14831"/>
                <a:gd name="T1" fmla="*/ 9107 h 9107"/>
                <a:gd name="T2" fmla="*/ 1580 w 14831"/>
                <a:gd name="T3" fmla="*/ 7305 h 9107"/>
                <a:gd name="T4" fmla="*/ 1580 w 14831"/>
                <a:gd name="T5" fmla="*/ 1581 h 9107"/>
                <a:gd name="T6" fmla="*/ 7304 w 14831"/>
                <a:gd name="T7" fmla="*/ 1581 h 9107"/>
                <a:gd name="T8" fmla="*/ 14831 w 14831"/>
                <a:gd name="T9" fmla="*/ 9107 h 9107"/>
                <a:gd name="T10" fmla="*/ 3383 w 14831"/>
                <a:gd name="T11" fmla="*/ 9107 h 9107"/>
              </a:gdLst>
              <a:ahLst/>
              <a:cxnLst>
                <a:cxn ang="0">
                  <a:pos x="T0" y="T1"/>
                </a:cxn>
                <a:cxn ang="0">
                  <a:pos x="T2" y="T3"/>
                </a:cxn>
                <a:cxn ang="0">
                  <a:pos x="T4" y="T5"/>
                </a:cxn>
                <a:cxn ang="0">
                  <a:pos x="T6" y="T7"/>
                </a:cxn>
                <a:cxn ang="0">
                  <a:pos x="T8" y="T9"/>
                </a:cxn>
                <a:cxn ang="0">
                  <a:pos x="T10" y="T11"/>
                </a:cxn>
              </a:cxnLst>
              <a:rect l="0" t="0" r="r" b="b"/>
              <a:pathLst>
                <a:path w="14831" h="9107">
                  <a:moveTo>
                    <a:pt x="3383" y="9107"/>
                  </a:moveTo>
                  <a:lnTo>
                    <a:pt x="1580" y="7305"/>
                  </a:lnTo>
                  <a:cubicBezTo>
                    <a:pt x="0" y="5724"/>
                    <a:pt x="0" y="3161"/>
                    <a:pt x="1580" y="1581"/>
                  </a:cubicBezTo>
                  <a:cubicBezTo>
                    <a:pt x="3161" y="0"/>
                    <a:pt x="5724" y="0"/>
                    <a:pt x="7304" y="1581"/>
                  </a:cubicBezTo>
                  <a:cubicBezTo>
                    <a:pt x="7305" y="1581"/>
                    <a:pt x="14831" y="9107"/>
                    <a:pt x="14831" y="9107"/>
                  </a:cubicBezTo>
                  <a:lnTo>
                    <a:pt x="3383" y="9107"/>
                  </a:lnTo>
                  <a:close/>
                </a:path>
              </a:pathLst>
            </a:custGeom>
            <a:solidFill>
              <a:srgbClr val="313131"/>
            </a:solidFill>
            <a:ln>
              <a:noFill/>
            </a:ln>
          </p:spPr>
          <p:txBody>
            <a:bodyPr vert="horz" wrap="square" lIns="91440" tIns="45720" rIns="91440" bIns="45720" numCol="1" anchor="t" anchorCtr="0" compatLnSpc="1">
              <a:prstTxWarp prst="textNoShape">
                <a:avLst/>
              </a:prstTxWarp>
            </a:bodyPr>
            <a:lstStyle/>
            <a:p>
              <a:endParaRPr lang="fi-FI" sz="1799"/>
            </a:p>
          </p:txBody>
        </p:sp>
      </p:grpSp>
      <p:sp>
        <p:nvSpPr>
          <p:cNvPr id="12" name="Otsikko 1">
            <a:extLst>
              <a:ext uri="{FF2B5EF4-FFF2-40B4-BE49-F238E27FC236}">
                <a16:creationId xmlns:a16="http://schemas.microsoft.com/office/drawing/2014/main" id="{2D771CF0-F310-209C-638C-735F3DE6A3FD}"/>
              </a:ext>
            </a:extLst>
          </p:cNvPr>
          <p:cNvSpPr>
            <a:spLocks noGrp="1"/>
          </p:cNvSpPr>
          <p:nvPr>
            <p:ph type="ctrTitle"/>
          </p:nvPr>
        </p:nvSpPr>
        <p:spPr>
          <a:xfrm>
            <a:off x="6094413" y="1437180"/>
            <a:ext cx="5354587" cy="2468071"/>
          </a:xfrm>
        </p:spPr>
        <p:txBody>
          <a:bodyPr anchor="t" anchorCtr="0">
            <a:normAutofit/>
          </a:bodyPr>
          <a:lstStyle>
            <a:lvl1pPr algn="ctr">
              <a:defRPr sz="3999" spc="-50" baseline="0"/>
            </a:lvl1pPr>
          </a:lstStyle>
          <a:p>
            <a:r>
              <a:rPr lang="en-US" dirty="0"/>
              <a:t>Click to edit Master title style</a:t>
            </a:r>
            <a:endParaRPr lang="fi-FI" dirty="0"/>
          </a:p>
        </p:txBody>
      </p:sp>
      <p:sp>
        <p:nvSpPr>
          <p:cNvPr id="13" name="Alaotsikko 2">
            <a:extLst>
              <a:ext uri="{FF2B5EF4-FFF2-40B4-BE49-F238E27FC236}">
                <a16:creationId xmlns:a16="http://schemas.microsoft.com/office/drawing/2014/main" id="{EEB3BAAD-59DE-B9EB-5326-3A39B8D4310C}"/>
              </a:ext>
            </a:extLst>
          </p:cNvPr>
          <p:cNvSpPr>
            <a:spLocks noGrp="1"/>
          </p:cNvSpPr>
          <p:nvPr>
            <p:ph type="subTitle" idx="1"/>
          </p:nvPr>
        </p:nvSpPr>
        <p:spPr>
          <a:xfrm>
            <a:off x="6094413" y="4329874"/>
            <a:ext cx="5354587" cy="1217735"/>
          </a:xfrm>
        </p:spPr>
        <p:txBody>
          <a:bodyPr/>
          <a:lstStyle>
            <a:lvl1pPr marL="0" indent="0" algn="ctr">
              <a:buNone/>
              <a:defRPr sz="2199" spc="-20" baseline="0"/>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endParaRPr lang="fi-FI" dirty="0"/>
          </a:p>
        </p:txBody>
      </p:sp>
    </p:spTree>
    <p:extLst>
      <p:ext uri="{BB962C8B-B14F-4D97-AF65-F5344CB8AC3E}">
        <p14:creationId xmlns:p14="http://schemas.microsoft.com/office/powerpoint/2010/main" val="12281917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Kuvatekstillinen kuva 2">
    <p:spTree>
      <p:nvGrpSpPr>
        <p:cNvPr id="1" name=""/>
        <p:cNvGrpSpPr/>
        <p:nvPr/>
      </p:nvGrpSpPr>
      <p:grpSpPr>
        <a:xfrm>
          <a:off x="0" y="0"/>
          <a:ext cx="0" cy="0"/>
          <a:chOff x="0" y="0"/>
          <a:chExt cx="0" cy="0"/>
        </a:xfrm>
      </p:grpSpPr>
      <p:sp>
        <p:nvSpPr>
          <p:cNvPr id="9" name="Kuvan paikkamerkki 2">
            <a:extLst>
              <a:ext uri="{FF2B5EF4-FFF2-40B4-BE49-F238E27FC236}">
                <a16:creationId xmlns:a16="http://schemas.microsoft.com/office/drawing/2014/main" id="{03704D70-526C-45EA-9AEC-6CBFEB88E602}"/>
              </a:ext>
            </a:extLst>
          </p:cNvPr>
          <p:cNvSpPr>
            <a:spLocks noGrp="1"/>
          </p:cNvSpPr>
          <p:nvPr>
            <p:ph type="pic" idx="13"/>
          </p:nvPr>
        </p:nvSpPr>
        <p:spPr>
          <a:xfrm>
            <a:off x="1" y="949191"/>
            <a:ext cx="6253145" cy="4960626"/>
          </a:xfrm>
          <a:custGeom>
            <a:avLst/>
            <a:gdLst>
              <a:gd name="connsiteX0" fmla="*/ 0 w 6256658"/>
              <a:gd name="connsiteY0" fmla="*/ 0 h 4959382"/>
              <a:gd name="connsiteX1" fmla="*/ 6256658 w 6256658"/>
              <a:gd name="connsiteY1" fmla="*/ 0 h 4959382"/>
              <a:gd name="connsiteX2" fmla="*/ 6256658 w 6256658"/>
              <a:gd name="connsiteY2" fmla="*/ 4959382 h 4959382"/>
              <a:gd name="connsiteX3" fmla="*/ 0 w 6256658"/>
              <a:gd name="connsiteY3" fmla="*/ 4959382 h 4959382"/>
              <a:gd name="connsiteX4" fmla="*/ 0 w 6256658"/>
              <a:gd name="connsiteY4" fmla="*/ 0 h 4959382"/>
              <a:gd name="connsiteX0" fmla="*/ 0 w 6256658"/>
              <a:gd name="connsiteY0" fmla="*/ 1110 h 4960492"/>
              <a:gd name="connsiteX1" fmla="*/ 3717925 w 6256658"/>
              <a:gd name="connsiteY1" fmla="*/ 0 h 4960492"/>
              <a:gd name="connsiteX2" fmla="*/ 6256658 w 6256658"/>
              <a:gd name="connsiteY2" fmla="*/ 1110 h 4960492"/>
              <a:gd name="connsiteX3" fmla="*/ 6256658 w 6256658"/>
              <a:gd name="connsiteY3" fmla="*/ 4960492 h 4960492"/>
              <a:gd name="connsiteX4" fmla="*/ 0 w 6256658"/>
              <a:gd name="connsiteY4" fmla="*/ 4960492 h 4960492"/>
              <a:gd name="connsiteX5" fmla="*/ 0 w 6256658"/>
              <a:gd name="connsiteY5" fmla="*/ 1110 h 4960492"/>
              <a:gd name="connsiteX0" fmla="*/ 0 w 6256658"/>
              <a:gd name="connsiteY0" fmla="*/ 1110 h 4960492"/>
              <a:gd name="connsiteX1" fmla="*/ 3717925 w 6256658"/>
              <a:gd name="connsiteY1" fmla="*/ 0 h 4960492"/>
              <a:gd name="connsiteX2" fmla="*/ 6256658 w 6256658"/>
              <a:gd name="connsiteY2" fmla="*/ 1110 h 4960492"/>
              <a:gd name="connsiteX3" fmla="*/ 6256658 w 6256658"/>
              <a:gd name="connsiteY3" fmla="*/ 4960492 h 4960492"/>
              <a:gd name="connsiteX4" fmla="*/ 3810000 w 6256658"/>
              <a:gd name="connsiteY4" fmla="*/ 4959350 h 4960492"/>
              <a:gd name="connsiteX5" fmla="*/ 0 w 6256658"/>
              <a:gd name="connsiteY5" fmla="*/ 4960492 h 4960492"/>
              <a:gd name="connsiteX6" fmla="*/ 0 w 6256658"/>
              <a:gd name="connsiteY6" fmla="*/ 1110 h 4960492"/>
              <a:gd name="connsiteX0" fmla="*/ 0 w 6256658"/>
              <a:gd name="connsiteY0" fmla="*/ 1110 h 4960492"/>
              <a:gd name="connsiteX1" fmla="*/ 3717925 w 6256658"/>
              <a:gd name="connsiteY1" fmla="*/ 0 h 4960492"/>
              <a:gd name="connsiteX2" fmla="*/ 6256658 w 6256658"/>
              <a:gd name="connsiteY2" fmla="*/ 1110 h 4960492"/>
              <a:gd name="connsiteX3" fmla="*/ 6254750 w 6256658"/>
              <a:gd name="connsiteY3" fmla="*/ 2479675 h 4960492"/>
              <a:gd name="connsiteX4" fmla="*/ 6256658 w 6256658"/>
              <a:gd name="connsiteY4" fmla="*/ 4960492 h 4960492"/>
              <a:gd name="connsiteX5" fmla="*/ 3810000 w 6256658"/>
              <a:gd name="connsiteY5" fmla="*/ 4959350 h 4960492"/>
              <a:gd name="connsiteX6" fmla="*/ 0 w 6256658"/>
              <a:gd name="connsiteY6" fmla="*/ 4960492 h 4960492"/>
              <a:gd name="connsiteX7" fmla="*/ 0 w 6256658"/>
              <a:gd name="connsiteY7" fmla="*/ 1110 h 4960492"/>
              <a:gd name="connsiteX0" fmla="*/ 0 w 6256658"/>
              <a:gd name="connsiteY0" fmla="*/ 1110 h 4960492"/>
              <a:gd name="connsiteX1" fmla="*/ 3717925 w 6256658"/>
              <a:gd name="connsiteY1" fmla="*/ 0 h 4960492"/>
              <a:gd name="connsiteX2" fmla="*/ 6256658 w 6256658"/>
              <a:gd name="connsiteY2" fmla="*/ 1110 h 4960492"/>
              <a:gd name="connsiteX3" fmla="*/ 6254750 w 6256658"/>
              <a:gd name="connsiteY3" fmla="*/ 2479675 h 4960492"/>
              <a:gd name="connsiteX4" fmla="*/ 3810000 w 6256658"/>
              <a:gd name="connsiteY4" fmla="*/ 4959350 h 4960492"/>
              <a:gd name="connsiteX5" fmla="*/ 0 w 6256658"/>
              <a:gd name="connsiteY5" fmla="*/ 4960492 h 4960492"/>
              <a:gd name="connsiteX6" fmla="*/ 0 w 6256658"/>
              <a:gd name="connsiteY6" fmla="*/ 1110 h 4960492"/>
              <a:gd name="connsiteX0" fmla="*/ 0 w 6254750"/>
              <a:gd name="connsiteY0" fmla="*/ 1110 h 4960492"/>
              <a:gd name="connsiteX1" fmla="*/ 3717925 w 6254750"/>
              <a:gd name="connsiteY1" fmla="*/ 0 h 4960492"/>
              <a:gd name="connsiteX2" fmla="*/ 6254750 w 6254750"/>
              <a:gd name="connsiteY2" fmla="*/ 2479675 h 4960492"/>
              <a:gd name="connsiteX3" fmla="*/ 3810000 w 6254750"/>
              <a:gd name="connsiteY3" fmla="*/ 4959350 h 4960492"/>
              <a:gd name="connsiteX4" fmla="*/ 0 w 6254750"/>
              <a:gd name="connsiteY4" fmla="*/ 4960492 h 4960492"/>
              <a:gd name="connsiteX5" fmla="*/ 0 w 6254750"/>
              <a:gd name="connsiteY5" fmla="*/ 1110 h 4960492"/>
              <a:gd name="connsiteX0" fmla="*/ 0 w 6254873"/>
              <a:gd name="connsiteY0" fmla="*/ 1110 h 4960492"/>
              <a:gd name="connsiteX1" fmla="*/ 3717925 w 6254873"/>
              <a:gd name="connsiteY1" fmla="*/ 0 h 4960492"/>
              <a:gd name="connsiteX2" fmla="*/ 6254750 w 6254873"/>
              <a:gd name="connsiteY2" fmla="*/ 2479675 h 4960492"/>
              <a:gd name="connsiteX3" fmla="*/ 3810000 w 6254873"/>
              <a:gd name="connsiteY3" fmla="*/ 4959350 h 4960492"/>
              <a:gd name="connsiteX4" fmla="*/ 0 w 6254873"/>
              <a:gd name="connsiteY4" fmla="*/ 4960492 h 4960492"/>
              <a:gd name="connsiteX5" fmla="*/ 0 w 6254873"/>
              <a:gd name="connsiteY5" fmla="*/ 1110 h 4960492"/>
              <a:gd name="connsiteX0" fmla="*/ 0 w 6254773"/>
              <a:gd name="connsiteY0" fmla="*/ 1110 h 4960492"/>
              <a:gd name="connsiteX1" fmla="*/ 3717925 w 6254773"/>
              <a:gd name="connsiteY1" fmla="*/ 0 h 4960492"/>
              <a:gd name="connsiteX2" fmla="*/ 6254750 w 6254773"/>
              <a:gd name="connsiteY2" fmla="*/ 2479675 h 4960492"/>
              <a:gd name="connsiteX3" fmla="*/ 3810000 w 6254773"/>
              <a:gd name="connsiteY3" fmla="*/ 4959350 h 4960492"/>
              <a:gd name="connsiteX4" fmla="*/ 0 w 6254773"/>
              <a:gd name="connsiteY4" fmla="*/ 4960492 h 4960492"/>
              <a:gd name="connsiteX5" fmla="*/ 0 w 6254773"/>
              <a:gd name="connsiteY5" fmla="*/ 1110 h 4960492"/>
              <a:gd name="connsiteX0" fmla="*/ 0 w 6254774"/>
              <a:gd name="connsiteY0" fmla="*/ 1244 h 4960626"/>
              <a:gd name="connsiteX1" fmla="*/ 3717925 w 6254774"/>
              <a:gd name="connsiteY1" fmla="*/ 134 h 4960626"/>
              <a:gd name="connsiteX2" fmla="*/ 6254750 w 6254774"/>
              <a:gd name="connsiteY2" fmla="*/ 2479809 h 4960626"/>
              <a:gd name="connsiteX3" fmla="*/ 3810000 w 6254774"/>
              <a:gd name="connsiteY3" fmla="*/ 4959484 h 4960626"/>
              <a:gd name="connsiteX4" fmla="*/ 0 w 6254774"/>
              <a:gd name="connsiteY4" fmla="*/ 4960626 h 4960626"/>
              <a:gd name="connsiteX5" fmla="*/ 0 w 6254774"/>
              <a:gd name="connsiteY5" fmla="*/ 1244 h 4960626"/>
              <a:gd name="connsiteX0" fmla="*/ 0 w 6254774"/>
              <a:gd name="connsiteY0" fmla="*/ 1244 h 4960626"/>
              <a:gd name="connsiteX1" fmla="*/ 3717925 w 6254774"/>
              <a:gd name="connsiteY1" fmla="*/ 134 h 4960626"/>
              <a:gd name="connsiteX2" fmla="*/ 6254750 w 6254774"/>
              <a:gd name="connsiteY2" fmla="*/ 2479809 h 4960626"/>
              <a:gd name="connsiteX3" fmla="*/ 3810000 w 6254774"/>
              <a:gd name="connsiteY3" fmla="*/ 4959484 h 4960626"/>
              <a:gd name="connsiteX4" fmla="*/ 0 w 6254774"/>
              <a:gd name="connsiteY4" fmla="*/ 4960626 h 4960626"/>
              <a:gd name="connsiteX5" fmla="*/ 0 w 6254774"/>
              <a:gd name="connsiteY5" fmla="*/ 1244 h 4960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54774" h="4960626">
                <a:moveTo>
                  <a:pt x="0" y="1244"/>
                </a:moveTo>
                <a:lnTo>
                  <a:pt x="3717925" y="134"/>
                </a:lnTo>
                <a:cubicBezTo>
                  <a:pt x="4846108" y="-12222"/>
                  <a:pt x="6261629" y="824576"/>
                  <a:pt x="6254750" y="2479809"/>
                </a:cubicBezTo>
                <a:cubicBezTo>
                  <a:pt x="6247871" y="4135042"/>
                  <a:pt x="4887383" y="4955590"/>
                  <a:pt x="3810000" y="4959484"/>
                </a:cubicBezTo>
                <a:lnTo>
                  <a:pt x="0" y="4960626"/>
                </a:lnTo>
                <a:lnTo>
                  <a:pt x="0" y="1244"/>
                </a:lnTo>
                <a:close/>
              </a:path>
            </a:pathLst>
          </a:custGeom>
          <a:solidFill>
            <a:schemeClr val="bg1">
              <a:lumMod val="95000"/>
            </a:schemeClr>
          </a:solidFill>
        </p:spPr>
        <p:txBody>
          <a:bodyPr anchor="ctr" anchorCtr="0"/>
          <a:lstStyle>
            <a:lvl1pPr marL="0" indent="0" algn="ctr">
              <a:buNone/>
              <a:defRPr sz="1600" b="0" i="1"/>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fi-FI"/>
              <a:t>Lisää kuva napsauttamalla kuvaketta</a:t>
            </a:r>
          </a:p>
        </p:txBody>
      </p:sp>
      <p:sp>
        <p:nvSpPr>
          <p:cNvPr id="2" name="Otsikko 1">
            <a:extLst>
              <a:ext uri="{FF2B5EF4-FFF2-40B4-BE49-F238E27FC236}">
                <a16:creationId xmlns:a16="http://schemas.microsoft.com/office/drawing/2014/main" id="{DA7EB6BE-E09D-4391-BB19-9AB34E85D629}"/>
              </a:ext>
            </a:extLst>
          </p:cNvPr>
          <p:cNvSpPr>
            <a:spLocks noGrp="1"/>
          </p:cNvSpPr>
          <p:nvPr>
            <p:ph type="title"/>
          </p:nvPr>
        </p:nvSpPr>
        <p:spPr>
          <a:xfrm>
            <a:off x="6601022" y="882869"/>
            <a:ext cx="4598587" cy="1472950"/>
          </a:xfrm>
        </p:spPr>
        <p:txBody>
          <a:bodyPr/>
          <a:lstStyle>
            <a:lvl1pPr>
              <a:defRPr sz="2699"/>
            </a:lvl1pPr>
          </a:lstStyle>
          <a:p>
            <a:r>
              <a:rPr lang="fi-FI"/>
              <a:t>Muokkaa ots. perustyyl. napsautt.</a:t>
            </a:r>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p:nvPr>
        </p:nvSpPr>
        <p:spPr>
          <a:xfrm>
            <a:off x="6601022" y="2702660"/>
            <a:ext cx="4598587" cy="347430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Date Placeholder 3">
            <a:extLst>
              <a:ext uri="{FF2B5EF4-FFF2-40B4-BE49-F238E27FC236}">
                <a16:creationId xmlns:a16="http://schemas.microsoft.com/office/drawing/2014/main" id="{6700177F-D1AE-4D79-BFFE-C2705DAEA0FF}"/>
              </a:ext>
            </a:extLst>
          </p:cNvPr>
          <p:cNvSpPr>
            <a:spLocks noGrp="1"/>
          </p:cNvSpPr>
          <p:nvPr>
            <p:ph type="dt" sz="half" idx="10"/>
          </p:nvPr>
        </p:nvSpPr>
        <p:spPr/>
        <p:txBody>
          <a:bodyPr/>
          <a:lstStyle/>
          <a:p>
            <a:fld id="{E2FF31D0-648E-47AC-8F1A-58B351024FD1}" type="datetime1">
              <a:rPr lang="fi-FI" smtClean="0"/>
              <a:t>8.1.2024</a:t>
            </a:fld>
            <a:endParaRPr lang="fi-FI"/>
          </a:p>
        </p:txBody>
      </p:sp>
      <p:sp>
        <p:nvSpPr>
          <p:cNvPr id="5" name="Footer Placeholder 4">
            <a:extLst>
              <a:ext uri="{FF2B5EF4-FFF2-40B4-BE49-F238E27FC236}">
                <a16:creationId xmlns:a16="http://schemas.microsoft.com/office/drawing/2014/main" id="{6CD388A3-F45C-4855-8B64-52B1BF9A5B1F}"/>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E8221093-58DE-4EB6-89DB-B88D32F62865}"/>
              </a:ext>
            </a:extLst>
          </p:cNvPr>
          <p:cNvSpPr>
            <a:spLocks noGrp="1"/>
          </p:cNvSpPr>
          <p:nvPr>
            <p:ph type="sldNum" sz="quarter" idx="12"/>
          </p:nvPr>
        </p:nvSpPr>
        <p:spPr/>
        <p:txBody>
          <a:bodyPr/>
          <a:lstStyle/>
          <a:p>
            <a:fld id="{CCD26548-A701-4132-A0A2-A9B09A70FF4B}" type="slidenum">
              <a:rPr lang="fi-FI" smtClean="0"/>
              <a:t>‹#›</a:t>
            </a:fld>
            <a:endParaRPr lang="fi-FI"/>
          </a:p>
        </p:txBody>
      </p:sp>
    </p:spTree>
    <p:extLst>
      <p:ext uri="{BB962C8B-B14F-4D97-AF65-F5344CB8AC3E}">
        <p14:creationId xmlns:p14="http://schemas.microsoft.com/office/powerpoint/2010/main" val="1231860146"/>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Otsikkodia 4">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8E43FE4-FB6C-45D5-BED5-AFA0DAE404E4}"/>
              </a:ext>
            </a:extLst>
          </p:cNvPr>
          <p:cNvSpPr>
            <a:spLocks noGrp="1"/>
          </p:cNvSpPr>
          <p:nvPr>
            <p:ph type="sldNum" sz="quarter" idx="12"/>
          </p:nvPr>
        </p:nvSpPr>
        <p:spPr/>
        <p:txBody>
          <a:bodyPr/>
          <a:lstStyle/>
          <a:p>
            <a:fld id="{CCD26548-A701-4132-A0A2-A9B09A70FF4B}" type="slidenum">
              <a:rPr lang="fi-FI" smtClean="0"/>
              <a:t>‹#›</a:t>
            </a:fld>
            <a:endParaRPr lang="fi-FI"/>
          </a:p>
        </p:txBody>
      </p:sp>
      <p:grpSp>
        <p:nvGrpSpPr>
          <p:cNvPr id="4" name="Ryhmä 3">
            <a:extLst>
              <a:ext uri="{FF2B5EF4-FFF2-40B4-BE49-F238E27FC236}">
                <a16:creationId xmlns:a16="http://schemas.microsoft.com/office/drawing/2014/main" id="{7456141C-5B06-88AB-F1B2-BFA33C0F0C2D}"/>
              </a:ext>
              <a:ext uri="{C183D7F6-B498-43B3-948B-1728B52AA6E4}">
                <adec:decorative xmlns:adec="http://schemas.microsoft.com/office/drawing/2017/decorative" val="1"/>
              </a:ext>
            </a:extLst>
          </p:cNvPr>
          <p:cNvGrpSpPr/>
          <p:nvPr userDrawn="1"/>
        </p:nvGrpSpPr>
        <p:grpSpPr>
          <a:xfrm>
            <a:off x="1258560" y="1236664"/>
            <a:ext cx="4372423" cy="4378325"/>
            <a:chOff x="1258888" y="1236663"/>
            <a:chExt cx="4373562" cy="4378325"/>
          </a:xfrm>
        </p:grpSpPr>
        <p:sp>
          <p:nvSpPr>
            <p:cNvPr id="9" name="Freeform 5">
              <a:extLst>
                <a:ext uri="{FF2B5EF4-FFF2-40B4-BE49-F238E27FC236}">
                  <a16:creationId xmlns:a16="http://schemas.microsoft.com/office/drawing/2014/main" id="{D0EC2061-EE4E-4F9E-9351-65C30C5514A1}"/>
                </a:ext>
              </a:extLst>
            </p:cNvPr>
            <p:cNvSpPr>
              <a:spLocks/>
            </p:cNvSpPr>
            <p:nvPr userDrawn="1"/>
          </p:nvSpPr>
          <p:spPr bwMode="auto">
            <a:xfrm>
              <a:off x="1258888" y="2582863"/>
              <a:ext cx="3019425" cy="3032125"/>
            </a:xfrm>
            <a:custGeom>
              <a:avLst/>
              <a:gdLst>
                <a:gd name="T0" fmla="*/ 7505 w 16805"/>
                <a:gd name="T1" fmla="*/ 0 h 16880"/>
                <a:gd name="T2" fmla="*/ 7505 w 16805"/>
                <a:gd name="T3" fmla="*/ 0 h 16880"/>
                <a:gd name="T4" fmla="*/ 4651 w 16805"/>
                <a:gd name="T5" fmla="*/ 0 h 16880"/>
                <a:gd name="T6" fmla="*/ 0 w 16805"/>
                <a:gd name="T7" fmla="*/ 4650 h 16880"/>
                <a:gd name="T8" fmla="*/ 4651 w 16805"/>
                <a:gd name="T9" fmla="*/ 9301 h 16880"/>
                <a:gd name="T10" fmla="*/ 4651 w 16805"/>
                <a:gd name="T11" fmla="*/ 9301 h 16880"/>
                <a:gd name="T12" fmla="*/ 7504 w 16805"/>
                <a:gd name="T13" fmla="*/ 9301 h 16880"/>
                <a:gd name="T14" fmla="*/ 7504 w 16805"/>
                <a:gd name="T15" fmla="*/ 12229 h 16880"/>
                <a:gd name="T16" fmla="*/ 12155 w 16805"/>
                <a:gd name="T17" fmla="*/ 16880 h 16880"/>
                <a:gd name="T18" fmla="*/ 16805 w 16805"/>
                <a:gd name="T19" fmla="*/ 12229 h 16880"/>
                <a:gd name="T20" fmla="*/ 16805 w 16805"/>
                <a:gd name="T21" fmla="*/ 0 h 16880"/>
                <a:gd name="T22" fmla="*/ 7505 w 16805"/>
                <a:gd name="T23" fmla="*/ 0 h 16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805" h="16880">
                  <a:moveTo>
                    <a:pt x="7505" y="0"/>
                  </a:moveTo>
                  <a:lnTo>
                    <a:pt x="7505" y="0"/>
                  </a:lnTo>
                  <a:lnTo>
                    <a:pt x="4651" y="0"/>
                  </a:lnTo>
                  <a:cubicBezTo>
                    <a:pt x="2082" y="0"/>
                    <a:pt x="0" y="2082"/>
                    <a:pt x="0" y="4650"/>
                  </a:cubicBezTo>
                  <a:cubicBezTo>
                    <a:pt x="0" y="7219"/>
                    <a:pt x="2082" y="9301"/>
                    <a:pt x="4651" y="9301"/>
                  </a:cubicBezTo>
                  <a:lnTo>
                    <a:pt x="4651" y="9301"/>
                  </a:lnTo>
                  <a:lnTo>
                    <a:pt x="7504" y="9301"/>
                  </a:lnTo>
                  <a:lnTo>
                    <a:pt x="7504" y="12229"/>
                  </a:lnTo>
                  <a:cubicBezTo>
                    <a:pt x="7504" y="14797"/>
                    <a:pt x="9587" y="16880"/>
                    <a:pt x="12155" y="16880"/>
                  </a:cubicBezTo>
                  <a:cubicBezTo>
                    <a:pt x="14723" y="16880"/>
                    <a:pt x="16805" y="14798"/>
                    <a:pt x="16805" y="12229"/>
                  </a:cubicBezTo>
                  <a:lnTo>
                    <a:pt x="16805" y="0"/>
                  </a:lnTo>
                  <a:lnTo>
                    <a:pt x="7505" y="0"/>
                  </a:lnTo>
                  <a:close/>
                </a:path>
              </a:pathLst>
            </a:custGeom>
            <a:solidFill>
              <a:srgbClr val="313131"/>
            </a:solidFill>
            <a:ln>
              <a:noFill/>
            </a:ln>
          </p:spPr>
          <p:txBody>
            <a:bodyPr vert="horz" wrap="square" lIns="91440" tIns="45720" rIns="91440" bIns="45720" numCol="1" anchor="t" anchorCtr="0" compatLnSpc="1">
              <a:prstTxWarp prst="textNoShape">
                <a:avLst/>
              </a:prstTxWarp>
            </a:bodyPr>
            <a:lstStyle/>
            <a:p>
              <a:endParaRPr lang="fi-FI" sz="1799"/>
            </a:p>
          </p:txBody>
        </p:sp>
        <p:sp>
          <p:nvSpPr>
            <p:cNvPr id="10" name="Freeform 6">
              <a:extLst>
                <a:ext uri="{FF2B5EF4-FFF2-40B4-BE49-F238E27FC236}">
                  <a16:creationId xmlns:a16="http://schemas.microsoft.com/office/drawing/2014/main" id="{C43BE5CC-F67A-493E-AC86-BCCFEA817C11}"/>
                </a:ext>
              </a:extLst>
            </p:cNvPr>
            <p:cNvSpPr>
              <a:spLocks/>
            </p:cNvSpPr>
            <p:nvPr userDrawn="1"/>
          </p:nvSpPr>
          <p:spPr bwMode="auto">
            <a:xfrm>
              <a:off x="2613025" y="1236663"/>
              <a:ext cx="3019425" cy="3032125"/>
            </a:xfrm>
            <a:custGeom>
              <a:avLst/>
              <a:gdLst>
                <a:gd name="T0" fmla="*/ 9300 w 16805"/>
                <a:gd name="T1" fmla="*/ 16880 h 16880"/>
                <a:gd name="T2" fmla="*/ 9300 w 16805"/>
                <a:gd name="T3" fmla="*/ 16880 h 16880"/>
                <a:gd name="T4" fmla="*/ 12154 w 16805"/>
                <a:gd name="T5" fmla="*/ 16880 h 16880"/>
                <a:gd name="T6" fmla="*/ 16805 w 16805"/>
                <a:gd name="T7" fmla="*/ 12229 h 16880"/>
                <a:gd name="T8" fmla="*/ 12154 w 16805"/>
                <a:gd name="T9" fmla="*/ 7579 h 16880"/>
                <a:gd name="T10" fmla="*/ 12154 w 16805"/>
                <a:gd name="T11" fmla="*/ 7579 h 16880"/>
                <a:gd name="T12" fmla="*/ 9300 w 16805"/>
                <a:gd name="T13" fmla="*/ 7579 h 16880"/>
                <a:gd name="T14" fmla="*/ 9300 w 16805"/>
                <a:gd name="T15" fmla="*/ 4651 h 16880"/>
                <a:gd name="T16" fmla="*/ 4650 w 16805"/>
                <a:gd name="T17" fmla="*/ 0 h 16880"/>
                <a:gd name="T18" fmla="*/ 0 w 16805"/>
                <a:gd name="T19" fmla="*/ 4651 h 16880"/>
                <a:gd name="T20" fmla="*/ 0 w 16805"/>
                <a:gd name="T21" fmla="*/ 7489 h 16880"/>
                <a:gd name="T22" fmla="*/ 9300 w 16805"/>
                <a:gd name="T23" fmla="*/ 16880 h 16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805" h="16880">
                  <a:moveTo>
                    <a:pt x="9300" y="16880"/>
                  </a:moveTo>
                  <a:lnTo>
                    <a:pt x="9300" y="16880"/>
                  </a:lnTo>
                  <a:lnTo>
                    <a:pt x="12154" y="16880"/>
                  </a:lnTo>
                  <a:cubicBezTo>
                    <a:pt x="14723" y="16880"/>
                    <a:pt x="16805" y="14798"/>
                    <a:pt x="16805" y="12229"/>
                  </a:cubicBezTo>
                  <a:cubicBezTo>
                    <a:pt x="16805" y="9661"/>
                    <a:pt x="14723" y="7579"/>
                    <a:pt x="12154" y="7579"/>
                  </a:cubicBezTo>
                  <a:lnTo>
                    <a:pt x="12154" y="7579"/>
                  </a:lnTo>
                  <a:lnTo>
                    <a:pt x="9300" y="7579"/>
                  </a:lnTo>
                  <a:lnTo>
                    <a:pt x="9300" y="4651"/>
                  </a:lnTo>
                  <a:cubicBezTo>
                    <a:pt x="9300" y="2082"/>
                    <a:pt x="7218" y="0"/>
                    <a:pt x="4650" y="0"/>
                  </a:cubicBezTo>
                  <a:cubicBezTo>
                    <a:pt x="2082" y="0"/>
                    <a:pt x="0" y="2082"/>
                    <a:pt x="0" y="4651"/>
                  </a:cubicBezTo>
                  <a:lnTo>
                    <a:pt x="0" y="7489"/>
                  </a:lnTo>
                  <a:lnTo>
                    <a:pt x="9300" y="16880"/>
                  </a:lnTo>
                  <a:close/>
                </a:path>
              </a:pathLst>
            </a:custGeom>
            <a:solidFill>
              <a:srgbClr val="FFCF29"/>
            </a:solidFill>
            <a:ln>
              <a:noFill/>
            </a:ln>
          </p:spPr>
          <p:txBody>
            <a:bodyPr vert="horz" wrap="square" lIns="91440" tIns="45720" rIns="91440" bIns="45720" numCol="1" anchor="t" anchorCtr="0" compatLnSpc="1">
              <a:prstTxWarp prst="textNoShape">
                <a:avLst/>
              </a:prstTxWarp>
            </a:bodyPr>
            <a:lstStyle/>
            <a:p>
              <a:endParaRPr lang="fi-FI" sz="1799"/>
            </a:p>
          </p:txBody>
        </p:sp>
      </p:grpSp>
      <p:sp>
        <p:nvSpPr>
          <p:cNvPr id="8" name="Otsikko 1">
            <a:extLst>
              <a:ext uri="{FF2B5EF4-FFF2-40B4-BE49-F238E27FC236}">
                <a16:creationId xmlns:a16="http://schemas.microsoft.com/office/drawing/2014/main" id="{EA2C3DBA-7B4F-10EA-E452-53629F09A850}"/>
              </a:ext>
            </a:extLst>
          </p:cNvPr>
          <p:cNvSpPr>
            <a:spLocks noGrp="1"/>
          </p:cNvSpPr>
          <p:nvPr>
            <p:ph type="ctrTitle"/>
          </p:nvPr>
        </p:nvSpPr>
        <p:spPr>
          <a:xfrm>
            <a:off x="6094413" y="1437180"/>
            <a:ext cx="5354587" cy="2468071"/>
          </a:xfrm>
        </p:spPr>
        <p:txBody>
          <a:bodyPr anchor="t" anchorCtr="0">
            <a:normAutofit/>
          </a:bodyPr>
          <a:lstStyle>
            <a:lvl1pPr algn="ctr">
              <a:defRPr sz="3999" spc="-50" baseline="0"/>
            </a:lvl1pPr>
          </a:lstStyle>
          <a:p>
            <a:r>
              <a:rPr lang="en-US" dirty="0"/>
              <a:t>Click to edit Master title style</a:t>
            </a:r>
            <a:endParaRPr lang="fi-FI" dirty="0"/>
          </a:p>
        </p:txBody>
      </p:sp>
      <p:sp>
        <p:nvSpPr>
          <p:cNvPr id="11" name="Alaotsikko 2">
            <a:extLst>
              <a:ext uri="{FF2B5EF4-FFF2-40B4-BE49-F238E27FC236}">
                <a16:creationId xmlns:a16="http://schemas.microsoft.com/office/drawing/2014/main" id="{81AF0E01-1B85-86E0-5408-4397B5B6F1D4}"/>
              </a:ext>
            </a:extLst>
          </p:cNvPr>
          <p:cNvSpPr>
            <a:spLocks noGrp="1"/>
          </p:cNvSpPr>
          <p:nvPr>
            <p:ph type="subTitle" idx="1"/>
          </p:nvPr>
        </p:nvSpPr>
        <p:spPr>
          <a:xfrm>
            <a:off x="6094413" y="4329874"/>
            <a:ext cx="5354587" cy="1217735"/>
          </a:xfrm>
        </p:spPr>
        <p:txBody>
          <a:bodyPr/>
          <a:lstStyle>
            <a:lvl1pPr marL="0" indent="0" algn="ctr">
              <a:buNone/>
              <a:defRPr sz="2199" spc="-20" baseline="0"/>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endParaRPr lang="fi-FI" dirty="0"/>
          </a:p>
        </p:txBody>
      </p:sp>
    </p:spTree>
    <p:extLst>
      <p:ext uri="{BB962C8B-B14F-4D97-AF65-F5344CB8AC3E}">
        <p14:creationId xmlns:p14="http://schemas.microsoft.com/office/powerpoint/2010/main" val="643165209"/>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Otsikkodia 5">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8E43FE4-FB6C-45D5-BED5-AFA0DAE404E4}"/>
              </a:ext>
            </a:extLst>
          </p:cNvPr>
          <p:cNvSpPr>
            <a:spLocks noGrp="1"/>
          </p:cNvSpPr>
          <p:nvPr>
            <p:ph type="sldNum" sz="quarter" idx="12"/>
          </p:nvPr>
        </p:nvSpPr>
        <p:spPr/>
        <p:txBody>
          <a:bodyPr/>
          <a:lstStyle/>
          <a:p>
            <a:fld id="{CCD26548-A701-4132-A0A2-A9B09A70FF4B}" type="slidenum">
              <a:rPr lang="fi-FI" smtClean="0"/>
              <a:t>‹#›</a:t>
            </a:fld>
            <a:endParaRPr lang="fi-FI"/>
          </a:p>
        </p:txBody>
      </p:sp>
      <p:grpSp>
        <p:nvGrpSpPr>
          <p:cNvPr id="49" name="Ryhmä 48">
            <a:extLst>
              <a:ext uri="{FF2B5EF4-FFF2-40B4-BE49-F238E27FC236}">
                <a16:creationId xmlns:a16="http://schemas.microsoft.com/office/drawing/2014/main" id="{007F2810-1B7E-4288-9E48-5CDA7C4B38A0}"/>
              </a:ext>
              <a:ext uri="{C183D7F6-B498-43B3-948B-1728B52AA6E4}">
                <adec:decorative xmlns:adec="http://schemas.microsoft.com/office/drawing/2017/decorative" val="1"/>
              </a:ext>
            </a:extLst>
          </p:cNvPr>
          <p:cNvGrpSpPr/>
          <p:nvPr userDrawn="1"/>
        </p:nvGrpSpPr>
        <p:grpSpPr>
          <a:xfrm>
            <a:off x="1241627" y="1236814"/>
            <a:ext cx="4362332" cy="4369557"/>
            <a:chOff x="1241951" y="1236813"/>
            <a:chExt cx="4363468" cy="4369557"/>
          </a:xfrm>
        </p:grpSpPr>
        <p:sp>
          <p:nvSpPr>
            <p:cNvPr id="9" name="Freeform 5">
              <a:extLst>
                <a:ext uri="{FF2B5EF4-FFF2-40B4-BE49-F238E27FC236}">
                  <a16:creationId xmlns:a16="http://schemas.microsoft.com/office/drawing/2014/main" id="{EA53E8FE-7BF2-43A8-A78D-880C48FE9013}"/>
                </a:ext>
              </a:extLst>
            </p:cNvPr>
            <p:cNvSpPr>
              <a:spLocks/>
            </p:cNvSpPr>
            <p:nvPr userDrawn="1"/>
          </p:nvSpPr>
          <p:spPr bwMode="auto">
            <a:xfrm>
              <a:off x="1241951" y="2590503"/>
              <a:ext cx="4363468" cy="1662177"/>
            </a:xfrm>
            <a:custGeom>
              <a:avLst/>
              <a:gdLst>
                <a:gd name="T0" fmla="*/ 19685 w 24342"/>
                <a:gd name="T1" fmla="*/ 0 h 9268"/>
                <a:gd name="T2" fmla="*/ 19685 w 24342"/>
                <a:gd name="T3" fmla="*/ 0 h 9268"/>
                <a:gd name="T4" fmla="*/ 4657 w 24342"/>
                <a:gd name="T5" fmla="*/ 0 h 9268"/>
                <a:gd name="T6" fmla="*/ 0 w 24342"/>
                <a:gd name="T7" fmla="*/ 4634 h 9268"/>
                <a:gd name="T8" fmla="*/ 4657 w 24342"/>
                <a:gd name="T9" fmla="*/ 9268 h 9268"/>
                <a:gd name="T10" fmla="*/ 4657 w 24342"/>
                <a:gd name="T11" fmla="*/ 9268 h 9268"/>
                <a:gd name="T12" fmla="*/ 19685 w 24342"/>
                <a:gd name="T13" fmla="*/ 9268 h 9268"/>
                <a:gd name="T14" fmla="*/ 24342 w 24342"/>
                <a:gd name="T15" fmla="*/ 4634 h 9268"/>
                <a:gd name="T16" fmla="*/ 19685 w 24342"/>
                <a:gd name="T17" fmla="*/ 0 h 9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342" h="9268">
                  <a:moveTo>
                    <a:pt x="19685" y="0"/>
                  </a:moveTo>
                  <a:lnTo>
                    <a:pt x="19685" y="0"/>
                  </a:lnTo>
                  <a:lnTo>
                    <a:pt x="4657" y="0"/>
                  </a:lnTo>
                  <a:cubicBezTo>
                    <a:pt x="2085" y="0"/>
                    <a:pt x="0" y="2074"/>
                    <a:pt x="0" y="4634"/>
                  </a:cubicBezTo>
                  <a:cubicBezTo>
                    <a:pt x="0" y="7193"/>
                    <a:pt x="2085" y="9268"/>
                    <a:pt x="4657" y="9268"/>
                  </a:cubicBezTo>
                  <a:lnTo>
                    <a:pt x="4657" y="9268"/>
                  </a:lnTo>
                  <a:lnTo>
                    <a:pt x="19685" y="9268"/>
                  </a:lnTo>
                  <a:cubicBezTo>
                    <a:pt x="22257" y="9268"/>
                    <a:pt x="24342" y="7193"/>
                    <a:pt x="24342" y="4634"/>
                  </a:cubicBezTo>
                  <a:cubicBezTo>
                    <a:pt x="24342" y="2074"/>
                    <a:pt x="22257" y="0"/>
                    <a:pt x="19685" y="0"/>
                  </a:cubicBezTo>
                  <a:close/>
                </a:path>
              </a:pathLst>
            </a:custGeom>
            <a:solidFill>
              <a:srgbClr val="3131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0" name="Freeform 6">
              <a:extLst>
                <a:ext uri="{FF2B5EF4-FFF2-40B4-BE49-F238E27FC236}">
                  <a16:creationId xmlns:a16="http://schemas.microsoft.com/office/drawing/2014/main" id="{891B320A-6B87-4CD3-8E87-899FA6160C27}"/>
                </a:ext>
              </a:extLst>
            </p:cNvPr>
            <p:cNvSpPr>
              <a:spLocks/>
            </p:cNvSpPr>
            <p:nvPr userDrawn="1"/>
          </p:nvSpPr>
          <p:spPr bwMode="auto">
            <a:xfrm>
              <a:off x="2588538" y="1236813"/>
              <a:ext cx="1670295" cy="4369557"/>
            </a:xfrm>
            <a:custGeom>
              <a:avLst/>
              <a:gdLst>
                <a:gd name="T0" fmla="*/ 9314 w 9314"/>
                <a:gd name="T1" fmla="*/ 4634 h 24374"/>
                <a:gd name="T2" fmla="*/ 4657 w 9314"/>
                <a:gd name="T3" fmla="*/ 0 h 24374"/>
                <a:gd name="T4" fmla="*/ 0 w 9314"/>
                <a:gd name="T5" fmla="*/ 4634 h 24374"/>
                <a:gd name="T6" fmla="*/ 0 w 9314"/>
                <a:gd name="T7" fmla="*/ 19739 h 24374"/>
                <a:gd name="T8" fmla="*/ 4657 w 9314"/>
                <a:gd name="T9" fmla="*/ 24374 h 24374"/>
                <a:gd name="T10" fmla="*/ 9314 w 9314"/>
                <a:gd name="T11" fmla="*/ 19739 h 24374"/>
                <a:gd name="T12" fmla="*/ 9314 w 9314"/>
                <a:gd name="T13" fmla="*/ 4634 h 24374"/>
              </a:gdLst>
              <a:ahLst/>
              <a:cxnLst>
                <a:cxn ang="0">
                  <a:pos x="T0" y="T1"/>
                </a:cxn>
                <a:cxn ang="0">
                  <a:pos x="T2" y="T3"/>
                </a:cxn>
                <a:cxn ang="0">
                  <a:pos x="T4" y="T5"/>
                </a:cxn>
                <a:cxn ang="0">
                  <a:pos x="T6" y="T7"/>
                </a:cxn>
                <a:cxn ang="0">
                  <a:pos x="T8" y="T9"/>
                </a:cxn>
                <a:cxn ang="0">
                  <a:pos x="T10" y="T11"/>
                </a:cxn>
                <a:cxn ang="0">
                  <a:pos x="T12" y="T13"/>
                </a:cxn>
              </a:cxnLst>
              <a:rect l="0" t="0" r="r" b="b"/>
              <a:pathLst>
                <a:path w="9314" h="24374">
                  <a:moveTo>
                    <a:pt x="9314" y="4634"/>
                  </a:moveTo>
                  <a:cubicBezTo>
                    <a:pt x="9314" y="2075"/>
                    <a:pt x="7229" y="0"/>
                    <a:pt x="4657" y="0"/>
                  </a:cubicBezTo>
                  <a:cubicBezTo>
                    <a:pt x="2085" y="0"/>
                    <a:pt x="0" y="2075"/>
                    <a:pt x="0" y="4634"/>
                  </a:cubicBezTo>
                  <a:lnTo>
                    <a:pt x="0" y="19739"/>
                  </a:lnTo>
                  <a:cubicBezTo>
                    <a:pt x="0" y="22299"/>
                    <a:pt x="2085" y="24374"/>
                    <a:pt x="4657" y="24374"/>
                  </a:cubicBezTo>
                  <a:cubicBezTo>
                    <a:pt x="7229" y="24374"/>
                    <a:pt x="9314" y="22299"/>
                    <a:pt x="9314" y="19739"/>
                  </a:cubicBezTo>
                  <a:lnTo>
                    <a:pt x="9314" y="4634"/>
                  </a:lnTo>
                  <a:close/>
                </a:path>
              </a:pathLst>
            </a:custGeom>
            <a:solidFill>
              <a:srgbClr val="FFC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1" name="Oval 7">
              <a:extLst>
                <a:ext uri="{FF2B5EF4-FFF2-40B4-BE49-F238E27FC236}">
                  <a16:creationId xmlns:a16="http://schemas.microsoft.com/office/drawing/2014/main" id="{D31F6D7E-AA89-4E34-870F-A404E56435AE}"/>
                </a:ext>
              </a:extLst>
            </p:cNvPr>
            <p:cNvSpPr>
              <a:spLocks noChangeArrowheads="1"/>
            </p:cNvSpPr>
            <p:nvPr userDrawn="1"/>
          </p:nvSpPr>
          <p:spPr bwMode="auto">
            <a:xfrm>
              <a:off x="3074608" y="5065504"/>
              <a:ext cx="103506" cy="10249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4" name="Oval 8">
              <a:extLst>
                <a:ext uri="{FF2B5EF4-FFF2-40B4-BE49-F238E27FC236}">
                  <a16:creationId xmlns:a16="http://schemas.microsoft.com/office/drawing/2014/main" id="{F4DC9D5D-D0BB-478C-8958-677F4B4C6C3A}"/>
                </a:ext>
              </a:extLst>
            </p:cNvPr>
            <p:cNvSpPr>
              <a:spLocks noChangeArrowheads="1"/>
            </p:cNvSpPr>
            <p:nvPr userDrawn="1"/>
          </p:nvSpPr>
          <p:spPr bwMode="auto">
            <a:xfrm>
              <a:off x="3074608" y="4752957"/>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5" name="Oval 9">
              <a:extLst>
                <a:ext uri="{FF2B5EF4-FFF2-40B4-BE49-F238E27FC236}">
                  <a16:creationId xmlns:a16="http://schemas.microsoft.com/office/drawing/2014/main" id="{4F0CB64C-8700-489E-B59D-2F3A8F3D2118}"/>
                </a:ext>
              </a:extLst>
            </p:cNvPr>
            <p:cNvSpPr>
              <a:spLocks noChangeArrowheads="1"/>
            </p:cNvSpPr>
            <p:nvPr userDrawn="1"/>
          </p:nvSpPr>
          <p:spPr bwMode="auto">
            <a:xfrm>
              <a:off x="3074608" y="4441426"/>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6" name="Oval 10">
              <a:extLst>
                <a:ext uri="{FF2B5EF4-FFF2-40B4-BE49-F238E27FC236}">
                  <a16:creationId xmlns:a16="http://schemas.microsoft.com/office/drawing/2014/main" id="{EC17E9B9-CE55-45B0-A22E-D08B8A7609EB}"/>
                </a:ext>
              </a:extLst>
            </p:cNvPr>
            <p:cNvSpPr>
              <a:spLocks noChangeArrowheads="1"/>
            </p:cNvSpPr>
            <p:nvPr userDrawn="1"/>
          </p:nvSpPr>
          <p:spPr bwMode="auto">
            <a:xfrm>
              <a:off x="3371933" y="5065504"/>
              <a:ext cx="103506" cy="10249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7" name="Oval 11">
              <a:extLst>
                <a:ext uri="{FF2B5EF4-FFF2-40B4-BE49-F238E27FC236}">
                  <a16:creationId xmlns:a16="http://schemas.microsoft.com/office/drawing/2014/main" id="{DCB2B620-E4C8-4B6A-80C5-2DB448222BA6}"/>
                </a:ext>
              </a:extLst>
            </p:cNvPr>
            <p:cNvSpPr>
              <a:spLocks noChangeArrowheads="1"/>
            </p:cNvSpPr>
            <p:nvPr userDrawn="1"/>
          </p:nvSpPr>
          <p:spPr bwMode="auto">
            <a:xfrm>
              <a:off x="3371933" y="4752957"/>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8" name="Oval 12">
              <a:extLst>
                <a:ext uri="{FF2B5EF4-FFF2-40B4-BE49-F238E27FC236}">
                  <a16:creationId xmlns:a16="http://schemas.microsoft.com/office/drawing/2014/main" id="{1F80C5BD-2275-4880-9B72-614AB99D7524}"/>
                </a:ext>
              </a:extLst>
            </p:cNvPr>
            <p:cNvSpPr>
              <a:spLocks noChangeArrowheads="1"/>
            </p:cNvSpPr>
            <p:nvPr userDrawn="1"/>
          </p:nvSpPr>
          <p:spPr bwMode="auto">
            <a:xfrm>
              <a:off x="3371933" y="4441426"/>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9" name="Oval 13">
              <a:extLst>
                <a:ext uri="{FF2B5EF4-FFF2-40B4-BE49-F238E27FC236}">
                  <a16:creationId xmlns:a16="http://schemas.microsoft.com/office/drawing/2014/main" id="{37A5EEC2-4E02-41B6-A164-B3243B6BAD7D}"/>
                </a:ext>
              </a:extLst>
            </p:cNvPr>
            <p:cNvSpPr>
              <a:spLocks noChangeArrowheads="1"/>
            </p:cNvSpPr>
            <p:nvPr userDrawn="1"/>
          </p:nvSpPr>
          <p:spPr bwMode="auto">
            <a:xfrm>
              <a:off x="3670272" y="5065504"/>
              <a:ext cx="103506" cy="10249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20" name="Oval 14">
              <a:extLst>
                <a:ext uri="{FF2B5EF4-FFF2-40B4-BE49-F238E27FC236}">
                  <a16:creationId xmlns:a16="http://schemas.microsoft.com/office/drawing/2014/main" id="{91FE98D6-A906-4334-8155-0377FE92E976}"/>
                </a:ext>
              </a:extLst>
            </p:cNvPr>
            <p:cNvSpPr>
              <a:spLocks noChangeArrowheads="1"/>
            </p:cNvSpPr>
            <p:nvPr userDrawn="1"/>
          </p:nvSpPr>
          <p:spPr bwMode="auto">
            <a:xfrm>
              <a:off x="3670272" y="4752957"/>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21" name="Oval 15">
              <a:extLst>
                <a:ext uri="{FF2B5EF4-FFF2-40B4-BE49-F238E27FC236}">
                  <a16:creationId xmlns:a16="http://schemas.microsoft.com/office/drawing/2014/main" id="{7E1F4D48-3948-4630-ABE3-5B5637773F68}"/>
                </a:ext>
              </a:extLst>
            </p:cNvPr>
            <p:cNvSpPr>
              <a:spLocks noChangeArrowheads="1"/>
            </p:cNvSpPr>
            <p:nvPr userDrawn="1"/>
          </p:nvSpPr>
          <p:spPr bwMode="auto">
            <a:xfrm>
              <a:off x="3670272" y="4441426"/>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22" name="Oval 16">
              <a:extLst>
                <a:ext uri="{FF2B5EF4-FFF2-40B4-BE49-F238E27FC236}">
                  <a16:creationId xmlns:a16="http://schemas.microsoft.com/office/drawing/2014/main" id="{8F3FFCB2-722E-42E2-85B0-4A02998E238A}"/>
                </a:ext>
              </a:extLst>
            </p:cNvPr>
            <p:cNvSpPr>
              <a:spLocks noChangeArrowheads="1"/>
            </p:cNvSpPr>
            <p:nvPr userDrawn="1"/>
          </p:nvSpPr>
          <p:spPr bwMode="auto">
            <a:xfrm>
              <a:off x="3074608" y="2299267"/>
              <a:ext cx="103506" cy="10249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23" name="Oval 17">
              <a:extLst>
                <a:ext uri="{FF2B5EF4-FFF2-40B4-BE49-F238E27FC236}">
                  <a16:creationId xmlns:a16="http://schemas.microsoft.com/office/drawing/2014/main" id="{5B43CFB6-1FAD-4941-9192-6E41A57843F3}"/>
                </a:ext>
              </a:extLst>
            </p:cNvPr>
            <p:cNvSpPr>
              <a:spLocks noChangeArrowheads="1"/>
            </p:cNvSpPr>
            <p:nvPr userDrawn="1"/>
          </p:nvSpPr>
          <p:spPr bwMode="auto">
            <a:xfrm>
              <a:off x="3074608" y="1986721"/>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24" name="Oval 18">
              <a:extLst>
                <a:ext uri="{FF2B5EF4-FFF2-40B4-BE49-F238E27FC236}">
                  <a16:creationId xmlns:a16="http://schemas.microsoft.com/office/drawing/2014/main" id="{34BC8FFB-21BE-4BAA-A848-F39FCFA478C0}"/>
                </a:ext>
              </a:extLst>
            </p:cNvPr>
            <p:cNvSpPr>
              <a:spLocks noChangeArrowheads="1"/>
            </p:cNvSpPr>
            <p:nvPr userDrawn="1"/>
          </p:nvSpPr>
          <p:spPr bwMode="auto">
            <a:xfrm>
              <a:off x="3074608" y="1675190"/>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25" name="Oval 19">
              <a:extLst>
                <a:ext uri="{FF2B5EF4-FFF2-40B4-BE49-F238E27FC236}">
                  <a16:creationId xmlns:a16="http://schemas.microsoft.com/office/drawing/2014/main" id="{CF7ABB5A-11EB-42AE-B0BE-8F4FAFB8B928}"/>
                </a:ext>
              </a:extLst>
            </p:cNvPr>
            <p:cNvSpPr>
              <a:spLocks noChangeArrowheads="1"/>
            </p:cNvSpPr>
            <p:nvPr userDrawn="1"/>
          </p:nvSpPr>
          <p:spPr bwMode="auto">
            <a:xfrm>
              <a:off x="3371933" y="2299267"/>
              <a:ext cx="103506" cy="10249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26" name="Oval 20">
              <a:extLst>
                <a:ext uri="{FF2B5EF4-FFF2-40B4-BE49-F238E27FC236}">
                  <a16:creationId xmlns:a16="http://schemas.microsoft.com/office/drawing/2014/main" id="{393689CA-569B-4788-8B53-ACF74C9A5594}"/>
                </a:ext>
              </a:extLst>
            </p:cNvPr>
            <p:cNvSpPr>
              <a:spLocks noChangeArrowheads="1"/>
            </p:cNvSpPr>
            <p:nvPr userDrawn="1"/>
          </p:nvSpPr>
          <p:spPr bwMode="auto">
            <a:xfrm>
              <a:off x="3371933" y="1986721"/>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27" name="Oval 21">
              <a:extLst>
                <a:ext uri="{FF2B5EF4-FFF2-40B4-BE49-F238E27FC236}">
                  <a16:creationId xmlns:a16="http://schemas.microsoft.com/office/drawing/2014/main" id="{38A5FD75-7244-4472-A01C-D98CD452A831}"/>
                </a:ext>
              </a:extLst>
            </p:cNvPr>
            <p:cNvSpPr>
              <a:spLocks noChangeArrowheads="1"/>
            </p:cNvSpPr>
            <p:nvPr userDrawn="1"/>
          </p:nvSpPr>
          <p:spPr bwMode="auto">
            <a:xfrm>
              <a:off x="3371933" y="1675190"/>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28" name="Oval 22">
              <a:extLst>
                <a:ext uri="{FF2B5EF4-FFF2-40B4-BE49-F238E27FC236}">
                  <a16:creationId xmlns:a16="http://schemas.microsoft.com/office/drawing/2014/main" id="{63E01732-7053-46F6-9894-62C1E7E017C6}"/>
                </a:ext>
              </a:extLst>
            </p:cNvPr>
            <p:cNvSpPr>
              <a:spLocks noChangeArrowheads="1"/>
            </p:cNvSpPr>
            <p:nvPr userDrawn="1"/>
          </p:nvSpPr>
          <p:spPr bwMode="auto">
            <a:xfrm>
              <a:off x="3670272" y="2299267"/>
              <a:ext cx="103506" cy="10249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29" name="Oval 23">
              <a:extLst>
                <a:ext uri="{FF2B5EF4-FFF2-40B4-BE49-F238E27FC236}">
                  <a16:creationId xmlns:a16="http://schemas.microsoft.com/office/drawing/2014/main" id="{5723EEAC-5F42-4CCE-BA2A-E1649AA1CDD5}"/>
                </a:ext>
              </a:extLst>
            </p:cNvPr>
            <p:cNvSpPr>
              <a:spLocks noChangeArrowheads="1"/>
            </p:cNvSpPr>
            <p:nvPr userDrawn="1"/>
          </p:nvSpPr>
          <p:spPr bwMode="auto">
            <a:xfrm>
              <a:off x="3670272" y="1986721"/>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30" name="Oval 24">
              <a:extLst>
                <a:ext uri="{FF2B5EF4-FFF2-40B4-BE49-F238E27FC236}">
                  <a16:creationId xmlns:a16="http://schemas.microsoft.com/office/drawing/2014/main" id="{A9B2F3BE-754E-4EBD-BE88-12728885EEE0}"/>
                </a:ext>
              </a:extLst>
            </p:cNvPr>
            <p:cNvSpPr>
              <a:spLocks noChangeArrowheads="1"/>
            </p:cNvSpPr>
            <p:nvPr userDrawn="1"/>
          </p:nvSpPr>
          <p:spPr bwMode="auto">
            <a:xfrm>
              <a:off x="3670272" y="1675190"/>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31" name="Oval 25">
              <a:extLst>
                <a:ext uri="{FF2B5EF4-FFF2-40B4-BE49-F238E27FC236}">
                  <a16:creationId xmlns:a16="http://schemas.microsoft.com/office/drawing/2014/main" id="{7238AE11-B370-4E53-9152-1E914E2246B2}"/>
                </a:ext>
              </a:extLst>
            </p:cNvPr>
            <p:cNvSpPr>
              <a:spLocks noChangeArrowheads="1"/>
            </p:cNvSpPr>
            <p:nvPr userDrawn="1"/>
          </p:nvSpPr>
          <p:spPr bwMode="auto">
            <a:xfrm>
              <a:off x="1668151" y="307251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32" name="Oval 26">
              <a:extLst>
                <a:ext uri="{FF2B5EF4-FFF2-40B4-BE49-F238E27FC236}">
                  <a16:creationId xmlns:a16="http://schemas.microsoft.com/office/drawing/2014/main" id="{72464969-CC62-4C04-998E-9228BA1CECD4}"/>
                </a:ext>
              </a:extLst>
            </p:cNvPr>
            <p:cNvSpPr>
              <a:spLocks noChangeArrowheads="1"/>
            </p:cNvSpPr>
            <p:nvPr userDrawn="1"/>
          </p:nvSpPr>
          <p:spPr bwMode="auto">
            <a:xfrm>
              <a:off x="1980697" y="307251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33" name="Oval 27">
              <a:extLst>
                <a:ext uri="{FF2B5EF4-FFF2-40B4-BE49-F238E27FC236}">
                  <a16:creationId xmlns:a16="http://schemas.microsoft.com/office/drawing/2014/main" id="{32198E22-5DFE-4C1C-BB75-F2C916960308}"/>
                </a:ext>
              </a:extLst>
            </p:cNvPr>
            <p:cNvSpPr>
              <a:spLocks noChangeArrowheads="1"/>
            </p:cNvSpPr>
            <p:nvPr userDrawn="1"/>
          </p:nvSpPr>
          <p:spPr bwMode="auto">
            <a:xfrm>
              <a:off x="2294258" y="307251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34" name="Oval 28">
              <a:extLst>
                <a:ext uri="{FF2B5EF4-FFF2-40B4-BE49-F238E27FC236}">
                  <a16:creationId xmlns:a16="http://schemas.microsoft.com/office/drawing/2014/main" id="{F818C060-4737-48A5-AE3A-54C4F5509BC7}"/>
                </a:ext>
              </a:extLst>
            </p:cNvPr>
            <p:cNvSpPr>
              <a:spLocks noChangeArrowheads="1"/>
            </p:cNvSpPr>
            <p:nvPr userDrawn="1"/>
          </p:nvSpPr>
          <p:spPr bwMode="auto">
            <a:xfrm>
              <a:off x="1668151" y="336882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35" name="Oval 29">
              <a:extLst>
                <a:ext uri="{FF2B5EF4-FFF2-40B4-BE49-F238E27FC236}">
                  <a16:creationId xmlns:a16="http://schemas.microsoft.com/office/drawing/2014/main" id="{E72B202D-7567-436D-A82B-452A3815FB0D}"/>
                </a:ext>
              </a:extLst>
            </p:cNvPr>
            <p:cNvSpPr>
              <a:spLocks noChangeArrowheads="1"/>
            </p:cNvSpPr>
            <p:nvPr userDrawn="1"/>
          </p:nvSpPr>
          <p:spPr bwMode="auto">
            <a:xfrm>
              <a:off x="1980697" y="336882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36" name="Oval 30">
              <a:extLst>
                <a:ext uri="{FF2B5EF4-FFF2-40B4-BE49-F238E27FC236}">
                  <a16:creationId xmlns:a16="http://schemas.microsoft.com/office/drawing/2014/main" id="{2F9FA010-90F3-4970-B01A-61348EBB309B}"/>
                </a:ext>
              </a:extLst>
            </p:cNvPr>
            <p:cNvSpPr>
              <a:spLocks noChangeArrowheads="1"/>
            </p:cNvSpPr>
            <p:nvPr userDrawn="1"/>
          </p:nvSpPr>
          <p:spPr bwMode="auto">
            <a:xfrm>
              <a:off x="2294258" y="336882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37" name="Oval 31">
              <a:extLst>
                <a:ext uri="{FF2B5EF4-FFF2-40B4-BE49-F238E27FC236}">
                  <a16:creationId xmlns:a16="http://schemas.microsoft.com/office/drawing/2014/main" id="{27D4D043-D4BC-4FED-90F7-0BF8A148FEAA}"/>
                </a:ext>
              </a:extLst>
            </p:cNvPr>
            <p:cNvSpPr>
              <a:spLocks noChangeArrowheads="1"/>
            </p:cNvSpPr>
            <p:nvPr userDrawn="1"/>
          </p:nvSpPr>
          <p:spPr bwMode="auto">
            <a:xfrm>
              <a:off x="1668151" y="366513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38" name="Oval 32">
              <a:extLst>
                <a:ext uri="{FF2B5EF4-FFF2-40B4-BE49-F238E27FC236}">
                  <a16:creationId xmlns:a16="http://schemas.microsoft.com/office/drawing/2014/main" id="{C8C0B50A-50F7-43FE-AD15-424DFF04B510}"/>
                </a:ext>
              </a:extLst>
            </p:cNvPr>
            <p:cNvSpPr>
              <a:spLocks noChangeArrowheads="1"/>
            </p:cNvSpPr>
            <p:nvPr userDrawn="1"/>
          </p:nvSpPr>
          <p:spPr bwMode="auto">
            <a:xfrm>
              <a:off x="1980697" y="366513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39" name="Oval 33">
              <a:extLst>
                <a:ext uri="{FF2B5EF4-FFF2-40B4-BE49-F238E27FC236}">
                  <a16:creationId xmlns:a16="http://schemas.microsoft.com/office/drawing/2014/main" id="{E5EBE93C-615D-4653-9E18-7470F9575003}"/>
                </a:ext>
              </a:extLst>
            </p:cNvPr>
            <p:cNvSpPr>
              <a:spLocks noChangeArrowheads="1"/>
            </p:cNvSpPr>
            <p:nvPr userDrawn="1"/>
          </p:nvSpPr>
          <p:spPr bwMode="auto">
            <a:xfrm>
              <a:off x="2294258" y="366513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40" name="Oval 34">
              <a:extLst>
                <a:ext uri="{FF2B5EF4-FFF2-40B4-BE49-F238E27FC236}">
                  <a16:creationId xmlns:a16="http://schemas.microsoft.com/office/drawing/2014/main" id="{0514DED8-8675-42DB-B98C-9E101B3AB1E1}"/>
                </a:ext>
              </a:extLst>
            </p:cNvPr>
            <p:cNvSpPr>
              <a:spLocks noChangeArrowheads="1"/>
            </p:cNvSpPr>
            <p:nvPr userDrawn="1"/>
          </p:nvSpPr>
          <p:spPr bwMode="auto">
            <a:xfrm>
              <a:off x="4446564" y="307251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41" name="Oval 35">
              <a:extLst>
                <a:ext uri="{FF2B5EF4-FFF2-40B4-BE49-F238E27FC236}">
                  <a16:creationId xmlns:a16="http://schemas.microsoft.com/office/drawing/2014/main" id="{A07550E2-601F-4294-B5BE-94CC8B1BEF85}"/>
                </a:ext>
              </a:extLst>
            </p:cNvPr>
            <p:cNvSpPr>
              <a:spLocks noChangeArrowheads="1"/>
            </p:cNvSpPr>
            <p:nvPr userDrawn="1"/>
          </p:nvSpPr>
          <p:spPr bwMode="auto">
            <a:xfrm>
              <a:off x="4760125" y="307251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42" name="Oval 36">
              <a:extLst>
                <a:ext uri="{FF2B5EF4-FFF2-40B4-BE49-F238E27FC236}">
                  <a16:creationId xmlns:a16="http://schemas.microsoft.com/office/drawing/2014/main" id="{161459FC-A7B0-40ED-9D72-D2F67929ADEC}"/>
                </a:ext>
              </a:extLst>
            </p:cNvPr>
            <p:cNvSpPr>
              <a:spLocks noChangeArrowheads="1"/>
            </p:cNvSpPr>
            <p:nvPr userDrawn="1"/>
          </p:nvSpPr>
          <p:spPr bwMode="auto">
            <a:xfrm>
              <a:off x="5073685" y="307251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43" name="Oval 37">
              <a:extLst>
                <a:ext uri="{FF2B5EF4-FFF2-40B4-BE49-F238E27FC236}">
                  <a16:creationId xmlns:a16="http://schemas.microsoft.com/office/drawing/2014/main" id="{1EB3E677-1C82-4835-B43C-A6F2E7E535CE}"/>
                </a:ext>
              </a:extLst>
            </p:cNvPr>
            <p:cNvSpPr>
              <a:spLocks noChangeArrowheads="1"/>
            </p:cNvSpPr>
            <p:nvPr userDrawn="1"/>
          </p:nvSpPr>
          <p:spPr bwMode="auto">
            <a:xfrm>
              <a:off x="4446564" y="336882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44" name="Oval 38">
              <a:extLst>
                <a:ext uri="{FF2B5EF4-FFF2-40B4-BE49-F238E27FC236}">
                  <a16:creationId xmlns:a16="http://schemas.microsoft.com/office/drawing/2014/main" id="{28761788-DA81-4913-8E38-BC5DEC018349}"/>
                </a:ext>
              </a:extLst>
            </p:cNvPr>
            <p:cNvSpPr>
              <a:spLocks noChangeArrowheads="1"/>
            </p:cNvSpPr>
            <p:nvPr userDrawn="1"/>
          </p:nvSpPr>
          <p:spPr bwMode="auto">
            <a:xfrm>
              <a:off x="4760125" y="336882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45" name="Oval 39">
              <a:extLst>
                <a:ext uri="{FF2B5EF4-FFF2-40B4-BE49-F238E27FC236}">
                  <a16:creationId xmlns:a16="http://schemas.microsoft.com/office/drawing/2014/main" id="{C98B3C26-4BC5-42A1-993D-CA47EAA52092}"/>
                </a:ext>
              </a:extLst>
            </p:cNvPr>
            <p:cNvSpPr>
              <a:spLocks noChangeArrowheads="1"/>
            </p:cNvSpPr>
            <p:nvPr userDrawn="1"/>
          </p:nvSpPr>
          <p:spPr bwMode="auto">
            <a:xfrm>
              <a:off x="5073685" y="336882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46" name="Oval 40">
              <a:extLst>
                <a:ext uri="{FF2B5EF4-FFF2-40B4-BE49-F238E27FC236}">
                  <a16:creationId xmlns:a16="http://schemas.microsoft.com/office/drawing/2014/main" id="{3DA645BE-6768-476E-8F64-5203F1F3F96A}"/>
                </a:ext>
              </a:extLst>
            </p:cNvPr>
            <p:cNvSpPr>
              <a:spLocks noChangeArrowheads="1"/>
            </p:cNvSpPr>
            <p:nvPr userDrawn="1"/>
          </p:nvSpPr>
          <p:spPr bwMode="auto">
            <a:xfrm>
              <a:off x="4446564" y="366513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47" name="Oval 41">
              <a:extLst>
                <a:ext uri="{FF2B5EF4-FFF2-40B4-BE49-F238E27FC236}">
                  <a16:creationId xmlns:a16="http://schemas.microsoft.com/office/drawing/2014/main" id="{DB0A17E4-8949-4D7E-A799-AC57C1846AAF}"/>
                </a:ext>
              </a:extLst>
            </p:cNvPr>
            <p:cNvSpPr>
              <a:spLocks noChangeArrowheads="1"/>
            </p:cNvSpPr>
            <p:nvPr userDrawn="1"/>
          </p:nvSpPr>
          <p:spPr bwMode="auto">
            <a:xfrm>
              <a:off x="4760125" y="366513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48" name="Oval 42">
              <a:extLst>
                <a:ext uri="{FF2B5EF4-FFF2-40B4-BE49-F238E27FC236}">
                  <a16:creationId xmlns:a16="http://schemas.microsoft.com/office/drawing/2014/main" id="{906AC13B-636E-4A4B-8AFD-DB79B27CFD4E}"/>
                </a:ext>
              </a:extLst>
            </p:cNvPr>
            <p:cNvSpPr>
              <a:spLocks noChangeArrowheads="1"/>
            </p:cNvSpPr>
            <p:nvPr userDrawn="1"/>
          </p:nvSpPr>
          <p:spPr bwMode="auto">
            <a:xfrm>
              <a:off x="5073685" y="366513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grpSp>
      <p:sp>
        <p:nvSpPr>
          <p:cNvPr id="50" name="Otsikko 1">
            <a:extLst>
              <a:ext uri="{FF2B5EF4-FFF2-40B4-BE49-F238E27FC236}">
                <a16:creationId xmlns:a16="http://schemas.microsoft.com/office/drawing/2014/main" id="{063ACA47-9A81-7DD5-3AAD-8197B7DB02A5}"/>
              </a:ext>
            </a:extLst>
          </p:cNvPr>
          <p:cNvSpPr>
            <a:spLocks noGrp="1"/>
          </p:cNvSpPr>
          <p:nvPr>
            <p:ph type="ctrTitle"/>
          </p:nvPr>
        </p:nvSpPr>
        <p:spPr>
          <a:xfrm>
            <a:off x="6094413" y="1437180"/>
            <a:ext cx="5354587" cy="2468071"/>
          </a:xfrm>
        </p:spPr>
        <p:txBody>
          <a:bodyPr anchor="t" anchorCtr="0">
            <a:normAutofit/>
          </a:bodyPr>
          <a:lstStyle>
            <a:lvl1pPr algn="ctr">
              <a:defRPr sz="3999" spc="-50" baseline="0"/>
            </a:lvl1pPr>
          </a:lstStyle>
          <a:p>
            <a:r>
              <a:rPr lang="en-US" dirty="0"/>
              <a:t>Click to edit Master title style</a:t>
            </a:r>
            <a:endParaRPr lang="fi-FI" dirty="0"/>
          </a:p>
        </p:txBody>
      </p:sp>
      <p:sp>
        <p:nvSpPr>
          <p:cNvPr id="51" name="Alaotsikko 2">
            <a:extLst>
              <a:ext uri="{FF2B5EF4-FFF2-40B4-BE49-F238E27FC236}">
                <a16:creationId xmlns:a16="http://schemas.microsoft.com/office/drawing/2014/main" id="{0637FCA9-9290-6FFC-E4BD-521251B175D8}"/>
              </a:ext>
            </a:extLst>
          </p:cNvPr>
          <p:cNvSpPr>
            <a:spLocks noGrp="1"/>
          </p:cNvSpPr>
          <p:nvPr>
            <p:ph type="subTitle" idx="1"/>
          </p:nvPr>
        </p:nvSpPr>
        <p:spPr>
          <a:xfrm>
            <a:off x="6094413" y="4329874"/>
            <a:ext cx="5354587" cy="1217735"/>
          </a:xfrm>
        </p:spPr>
        <p:txBody>
          <a:bodyPr/>
          <a:lstStyle>
            <a:lvl1pPr marL="0" indent="0" algn="ctr">
              <a:buNone/>
              <a:defRPr sz="2199" spc="-20" baseline="0"/>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endParaRPr lang="fi-FI" dirty="0"/>
          </a:p>
        </p:txBody>
      </p:sp>
    </p:spTree>
    <p:extLst>
      <p:ext uri="{BB962C8B-B14F-4D97-AF65-F5344CB8AC3E}">
        <p14:creationId xmlns:p14="http://schemas.microsoft.com/office/powerpoint/2010/main" val="3800381977"/>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Otsikkodia 6">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8E43FE4-FB6C-45D5-BED5-AFA0DAE404E4}"/>
              </a:ext>
            </a:extLst>
          </p:cNvPr>
          <p:cNvSpPr>
            <a:spLocks noGrp="1"/>
          </p:cNvSpPr>
          <p:nvPr>
            <p:ph type="sldNum" sz="quarter" idx="12"/>
          </p:nvPr>
        </p:nvSpPr>
        <p:spPr/>
        <p:txBody>
          <a:bodyPr/>
          <a:lstStyle/>
          <a:p>
            <a:fld id="{CCD26548-A701-4132-A0A2-A9B09A70FF4B}" type="slidenum">
              <a:rPr lang="fi-FI" smtClean="0"/>
              <a:t>‹#›</a:t>
            </a:fld>
            <a:endParaRPr lang="fi-FI"/>
          </a:p>
        </p:txBody>
      </p:sp>
      <p:grpSp>
        <p:nvGrpSpPr>
          <p:cNvPr id="4" name="Ryhmä 3">
            <a:extLst>
              <a:ext uri="{FF2B5EF4-FFF2-40B4-BE49-F238E27FC236}">
                <a16:creationId xmlns:a16="http://schemas.microsoft.com/office/drawing/2014/main" id="{B83DBC39-583D-7E72-7B71-5DAB5EE93654}"/>
              </a:ext>
              <a:ext uri="{C183D7F6-B498-43B3-948B-1728B52AA6E4}">
                <adec:decorative xmlns:adec="http://schemas.microsoft.com/office/drawing/2017/decorative" val="1"/>
              </a:ext>
            </a:extLst>
          </p:cNvPr>
          <p:cNvGrpSpPr/>
          <p:nvPr userDrawn="1"/>
        </p:nvGrpSpPr>
        <p:grpSpPr>
          <a:xfrm>
            <a:off x="1307760" y="1295400"/>
            <a:ext cx="4275611" cy="4270375"/>
            <a:chOff x="1308100" y="1295400"/>
            <a:chExt cx="4276725" cy="4270375"/>
          </a:xfrm>
        </p:grpSpPr>
        <p:sp>
          <p:nvSpPr>
            <p:cNvPr id="9" name="Freeform 5">
              <a:extLst>
                <a:ext uri="{FF2B5EF4-FFF2-40B4-BE49-F238E27FC236}">
                  <a16:creationId xmlns:a16="http://schemas.microsoft.com/office/drawing/2014/main" id="{9D3AF8F1-F2D1-4A85-9C57-9A5A7967E22D}"/>
                </a:ext>
              </a:extLst>
            </p:cNvPr>
            <p:cNvSpPr>
              <a:spLocks/>
            </p:cNvSpPr>
            <p:nvPr userDrawn="1"/>
          </p:nvSpPr>
          <p:spPr bwMode="auto">
            <a:xfrm>
              <a:off x="3552825" y="3430588"/>
              <a:ext cx="2025650" cy="1239838"/>
            </a:xfrm>
            <a:custGeom>
              <a:avLst/>
              <a:gdLst>
                <a:gd name="T0" fmla="*/ 0 w 11337"/>
                <a:gd name="T1" fmla="*/ 0 h 6934"/>
                <a:gd name="T2" fmla="*/ 5736 w 11337"/>
                <a:gd name="T3" fmla="*/ 5724 h 6934"/>
                <a:gd name="T4" fmla="*/ 10125 w 11337"/>
                <a:gd name="T5" fmla="*/ 5724 h 6934"/>
                <a:gd name="T6" fmla="*/ 10125 w 11337"/>
                <a:gd name="T7" fmla="*/ 1344 h 6934"/>
                <a:gd name="T8" fmla="*/ 10125 w 11337"/>
                <a:gd name="T9" fmla="*/ 1344 h 6934"/>
                <a:gd name="T10" fmla="*/ 8778 w 11337"/>
                <a:gd name="T11" fmla="*/ 0 h 6934"/>
                <a:gd name="T12" fmla="*/ 0 w 11337"/>
                <a:gd name="T13" fmla="*/ 0 h 6934"/>
              </a:gdLst>
              <a:ahLst/>
              <a:cxnLst>
                <a:cxn ang="0">
                  <a:pos x="T0" y="T1"/>
                </a:cxn>
                <a:cxn ang="0">
                  <a:pos x="T2" y="T3"/>
                </a:cxn>
                <a:cxn ang="0">
                  <a:pos x="T4" y="T5"/>
                </a:cxn>
                <a:cxn ang="0">
                  <a:pos x="T6" y="T7"/>
                </a:cxn>
                <a:cxn ang="0">
                  <a:pos x="T8" y="T9"/>
                </a:cxn>
                <a:cxn ang="0">
                  <a:pos x="T10" y="T11"/>
                </a:cxn>
                <a:cxn ang="0">
                  <a:pos x="T12" y="T13"/>
                </a:cxn>
              </a:cxnLst>
              <a:rect l="0" t="0" r="r" b="b"/>
              <a:pathLst>
                <a:path w="11337" h="6934">
                  <a:moveTo>
                    <a:pt x="0" y="0"/>
                  </a:moveTo>
                  <a:lnTo>
                    <a:pt x="5736" y="5724"/>
                  </a:lnTo>
                  <a:cubicBezTo>
                    <a:pt x="6948" y="6934"/>
                    <a:pt x="8913" y="6934"/>
                    <a:pt x="10125" y="5724"/>
                  </a:cubicBezTo>
                  <a:cubicBezTo>
                    <a:pt x="11337" y="4515"/>
                    <a:pt x="11337" y="2553"/>
                    <a:pt x="10125" y="1344"/>
                  </a:cubicBezTo>
                  <a:cubicBezTo>
                    <a:pt x="10125" y="1344"/>
                    <a:pt x="10125" y="1344"/>
                    <a:pt x="10125" y="1344"/>
                  </a:cubicBezTo>
                  <a:lnTo>
                    <a:pt x="8778" y="0"/>
                  </a:lnTo>
                  <a:lnTo>
                    <a:pt x="0" y="0"/>
                  </a:lnTo>
                  <a:close/>
                </a:path>
              </a:pathLst>
            </a:custGeom>
            <a:solidFill>
              <a:srgbClr val="3131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0" name="Freeform 6">
              <a:extLst>
                <a:ext uri="{FF2B5EF4-FFF2-40B4-BE49-F238E27FC236}">
                  <a16:creationId xmlns:a16="http://schemas.microsoft.com/office/drawing/2014/main" id="{D9E6C694-8F27-4D1E-8789-223F422B70AA}"/>
                </a:ext>
              </a:extLst>
            </p:cNvPr>
            <p:cNvSpPr>
              <a:spLocks/>
            </p:cNvSpPr>
            <p:nvPr userDrawn="1"/>
          </p:nvSpPr>
          <p:spPr bwMode="auto">
            <a:xfrm>
              <a:off x="3552825" y="2184400"/>
              <a:ext cx="2032000" cy="1246188"/>
            </a:xfrm>
            <a:custGeom>
              <a:avLst/>
              <a:gdLst>
                <a:gd name="T0" fmla="*/ 8777 w 11371"/>
                <a:gd name="T1" fmla="*/ 6969 h 6969"/>
                <a:gd name="T2" fmla="*/ 10159 w 11371"/>
                <a:gd name="T3" fmla="*/ 5590 h 6969"/>
                <a:gd name="T4" fmla="*/ 10159 w 11371"/>
                <a:gd name="T5" fmla="*/ 1209 h 6969"/>
                <a:gd name="T6" fmla="*/ 5770 w 11371"/>
                <a:gd name="T7" fmla="*/ 1209 h 6969"/>
                <a:gd name="T8" fmla="*/ 0 w 11371"/>
                <a:gd name="T9" fmla="*/ 6969 h 6969"/>
                <a:gd name="T10" fmla="*/ 8777 w 11371"/>
                <a:gd name="T11" fmla="*/ 6969 h 6969"/>
              </a:gdLst>
              <a:ahLst/>
              <a:cxnLst>
                <a:cxn ang="0">
                  <a:pos x="T0" y="T1"/>
                </a:cxn>
                <a:cxn ang="0">
                  <a:pos x="T2" y="T3"/>
                </a:cxn>
                <a:cxn ang="0">
                  <a:pos x="T4" y="T5"/>
                </a:cxn>
                <a:cxn ang="0">
                  <a:pos x="T6" y="T7"/>
                </a:cxn>
                <a:cxn ang="0">
                  <a:pos x="T8" y="T9"/>
                </a:cxn>
                <a:cxn ang="0">
                  <a:pos x="T10" y="T11"/>
                </a:cxn>
              </a:cxnLst>
              <a:rect l="0" t="0" r="r" b="b"/>
              <a:pathLst>
                <a:path w="11371" h="6969">
                  <a:moveTo>
                    <a:pt x="8777" y="6969"/>
                  </a:moveTo>
                  <a:lnTo>
                    <a:pt x="10159" y="5590"/>
                  </a:lnTo>
                  <a:cubicBezTo>
                    <a:pt x="11371" y="4380"/>
                    <a:pt x="11371" y="2419"/>
                    <a:pt x="10159" y="1209"/>
                  </a:cubicBezTo>
                  <a:cubicBezTo>
                    <a:pt x="8947" y="0"/>
                    <a:pt x="6982" y="0"/>
                    <a:pt x="5770" y="1209"/>
                  </a:cubicBezTo>
                  <a:cubicBezTo>
                    <a:pt x="5770" y="1209"/>
                    <a:pt x="0" y="6969"/>
                    <a:pt x="0" y="6969"/>
                  </a:cubicBezTo>
                  <a:lnTo>
                    <a:pt x="8777" y="6969"/>
                  </a:lnTo>
                  <a:close/>
                </a:path>
              </a:pathLst>
            </a:custGeom>
            <a:solidFill>
              <a:srgbClr val="FFC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1" name="Freeform 7">
              <a:extLst>
                <a:ext uri="{FF2B5EF4-FFF2-40B4-BE49-F238E27FC236}">
                  <a16:creationId xmlns:a16="http://schemas.microsoft.com/office/drawing/2014/main" id="{1C4E9DAE-5EDC-4D97-BF69-403F9FEA2A76}"/>
                </a:ext>
              </a:extLst>
            </p:cNvPr>
            <p:cNvSpPr>
              <a:spLocks/>
            </p:cNvSpPr>
            <p:nvPr userDrawn="1"/>
          </p:nvSpPr>
          <p:spPr bwMode="auto">
            <a:xfrm>
              <a:off x="1314450" y="2190750"/>
              <a:ext cx="2025650" cy="1239838"/>
            </a:xfrm>
            <a:custGeom>
              <a:avLst/>
              <a:gdLst>
                <a:gd name="T0" fmla="*/ 11337 w 11337"/>
                <a:gd name="T1" fmla="*/ 6934 h 6934"/>
                <a:gd name="T2" fmla="*/ 5601 w 11337"/>
                <a:gd name="T3" fmla="*/ 1210 h 6934"/>
                <a:gd name="T4" fmla="*/ 1212 w 11337"/>
                <a:gd name="T5" fmla="*/ 1210 h 6934"/>
                <a:gd name="T6" fmla="*/ 1212 w 11337"/>
                <a:gd name="T7" fmla="*/ 5590 h 6934"/>
                <a:gd name="T8" fmla="*/ 1212 w 11337"/>
                <a:gd name="T9" fmla="*/ 5590 h 6934"/>
                <a:gd name="T10" fmla="*/ 2559 w 11337"/>
                <a:gd name="T11" fmla="*/ 6934 h 6934"/>
                <a:gd name="T12" fmla="*/ 11337 w 11337"/>
                <a:gd name="T13" fmla="*/ 6934 h 6934"/>
              </a:gdLst>
              <a:ahLst/>
              <a:cxnLst>
                <a:cxn ang="0">
                  <a:pos x="T0" y="T1"/>
                </a:cxn>
                <a:cxn ang="0">
                  <a:pos x="T2" y="T3"/>
                </a:cxn>
                <a:cxn ang="0">
                  <a:pos x="T4" y="T5"/>
                </a:cxn>
                <a:cxn ang="0">
                  <a:pos x="T6" y="T7"/>
                </a:cxn>
                <a:cxn ang="0">
                  <a:pos x="T8" y="T9"/>
                </a:cxn>
                <a:cxn ang="0">
                  <a:pos x="T10" y="T11"/>
                </a:cxn>
                <a:cxn ang="0">
                  <a:pos x="T12" y="T13"/>
                </a:cxn>
              </a:cxnLst>
              <a:rect l="0" t="0" r="r" b="b"/>
              <a:pathLst>
                <a:path w="11337" h="6934">
                  <a:moveTo>
                    <a:pt x="11337" y="6934"/>
                  </a:moveTo>
                  <a:lnTo>
                    <a:pt x="5601" y="1210"/>
                  </a:lnTo>
                  <a:cubicBezTo>
                    <a:pt x="4389" y="0"/>
                    <a:pt x="2424" y="0"/>
                    <a:pt x="1212" y="1210"/>
                  </a:cubicBezTo>
                  <a:cubicBezTo>
                    <a:pt x="0" y="2419"/>
                    <a:pt x="0" y="4380"/>
                    <a:pt x="1212" y="5590"/>
                  </a:cubicBezTo>
                  <a:cubicBezTo>
                    <a:pt x="1212" y="5590"/>
                    <a:pt x="1212" y="5590"/>
                    <a:pt x="1212" y="5590"/>
                  </a:cubicBezTo>
                  <a:lnTo>
                    <a:pt x="2559" y="6934"/>
                  </a:lnTo>
                  <a:lnTo>
                    <a:pt x="11337" y="6934"/>
                  </a:lnTo>
                  <a:close/>
                </a:path>
              </a:pathLst>
            </a:custGeom>
            <a:solidFill>
              <a:srgbClr val="3131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4" name="Freeform 8">
              <a:extLst>
                <a:ext uri="{FF2B5EF4-FFF2-40B4-BE49-F238E27FC236}">
                  <a16:creationId xmlns:a16="http://schemas.microsoft.com/office/drawing/2014/main" id="{6BA53F4C-1D6B-4CAF-AB48-BB01F5EF9A40}"/>
                </a:ext>
              </a:extLst>
            </p:cNvPr>
            <p:cNvSpPr>
              <a:spLocks/>
            </p:cNvSpPr>
            <p:nvPr userDrawn="1"/>
          </p:nvSpPr>
          <p:spPr bwMode="auto">
            <a:xfrm>
              <a:off x="1308100" y="3430588"/>
              <a:ext cx="2032000" cy="1244600"/>
            </a:xfrm>
            <a:custGeom>
              <a:avLst/>
              <a:gdLst>
                <a:gd name="T0" fmla="*/ 2594 w 11371"/>
                <a:gd name="T1" fmla="*/ 0 h 6969"/>
                <a:gd name="T2" fmla="*/ 1212 w 11371"/>
                <a:gd name="T3" fmla="*/ 1379 h 6969"/>
                <a:gd name="T4" fmla="*/ 1212 w 11371"/>
                <a:gd name="T5" fmla="*/ 5759 h 6969"/>
                <a:gd name="T6" fmla="*/ 5601 w 11371"/>
                <a:gd name="T7" fmla="*/ 5759 h 6969"/>
                <a:gd name="T8" fmla="*/ 11371 w 11371"/>
                <a:gd name="T9" fmla="*/ 0 h 6969"/>
                <a:gd name="T10" fmla="*/ 2594 w 11371"/>
                <a:gd name="T11" fmla="*/ 0 h 6969"/>
              </a:gdLst>
              <a:ahLst/>
              <a:cxnLst>
                <a:cxn ang="0">
                  <a:pos x="T0" y="T1"/>
                </a:cxn>
                <a:cxn ang="0">
                  <a:pos x="T2" y="T3"/>
                </a:cxn>
                <a:cxn ang="0">
                  <a:pos x="T4" y="T5"/>
                </a:cxn>
                <a:cxn ang="0">
                  <a:pos x="T6" y="T7"/>
                </a:cxn>
                <a:cxn ang="0">
                  <a:pos x="T8" y="T9"/>
                </a:cxn>
                <a:cxn ang="0">
                  <a:pos x="T10" y="T11"/>
                </a:cxn>
              </a:cxnLst>
              <a:rect l="0" t="0" r="r" b="b"/>
              <a:pathLst>
                <a:path w="11371" h="6969">
                  <a:moveTo>
                    <a:pt x="2594" y="0"/>
                  </a:moveTo>
                  <a:lnTo>
                    <a:pt x="1212" y="1379"/>
                  </a:lnTo>
                  <a:cubicBezTo>
                    <a:pt x="0" y="2589"/>
                    <a:pt x="0" y="4550"/>
                    <a:pt x="1212" y="5759"/>
                  </a:cubicBezTo>
                  <a:cubicBezTo>
                    <a:pt x="2424" y="6969"/>
                    <a:pt x="4389" y="6969"/>
                    <a:pt x="5601" y="5759"/>
                  </a:cubicBezTo>
                  <a:cubicBezTo>
                    <a:pt x="5601" y="5759"/>
                    <a:pt x="11371" y="0"/>
                    <a:pt x="11371" y="0"/>
                  </a:cubicBezTo>
                  <a:lnTo>
                    <a:pt x="2594" y="0"/>
                  </a:lnTo>
                  <a:close/>
                </a:path>
              </a:pathLst>
            </a:custGeom>
            <a:solidFill>
              <a:srgbClr val="FFC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5" name="Freeform 9">
              <a:extLst>
                <a:ext uri="{FF2B5EF4-FFF2-40B4-BE49-F238E27FC236}">
                  <a16:creationId xmlns:a16="http://schemas.microsoft.com/office/drawing/2014/main" id="{17BB1772-8A45-46BB-BDDF-A3F666CACE67}"/>
                </a:ext>
              </a:extLst>
            </p:cNvPr>
            <p:cNvSpPr>
              <a:spLocks/>
            </p:cNvSpPr>
            <p:nvPr userDrawn="1"/>
          </p:nvSpPr>
          <p:spPr bwMode="auto">
            <a:xfrm>
              <a:off x="2205038" y="3536950"/>
              <a:ext cx="1241425" cy="2022475"/>
            </a:xfrm>
            <a:custGeom>
              <a:avLst/>
              <a:gdLst>
                <a:gd name="T0" fmla="*/ 6948 w 6948"/>
                <a:gd name="T1" fmla="*/ 0 h 11315"/>
                <a:gd name="T2" fmla="*/ 1212 w 6948"/>
                <a:gd name="T3" fmla="*/ 5725 h 11315"/>
                <a:gd name="T4" fmla="*/ 1212 w 6948"/>
                <a:gd name="T5" fmla="*/ 10105 h 11315"/>
                <a:gd name="T6" fmla="*/ 5601 w 6948"/>
                <a:gd name="T7" fmla="*/ 10105 h 11315"/>
                <a:gd name="T8" fmla="*/ 5601 w 6948"/>
                <a:gd name="T9" fmla="*/ 10105 h 11315"/>
                <a:gd name="T10" fmla="*/ 6948 w 6948"/>
                <a:gd name="T11" fmla="*/ 8761 h 11315"/>
                <a:gd name="T12" fmla="*/ 6948 w 6948"/>
                <a:gd name="T13" fmla="*/ 0 h 11315"/>
              </a:gdLst>
              <a:ahLst/>
              <a:cxnLst>
                <a:cxn ang="0">
                  <a:pos x="T0" y="T1"/>
                </a:cxn>
                <a:cxn ang="0">
                  <a:pos x="T2" y="T3"/>
                </a:cxn>
                <a:cxn ang="0">
                  <a:pos x="T4" y="T5"/>
                </a:cxn>
                <a:cxn ang="0">
                  <a:pos x="T6" y="T7"/>
                </a:cxn>
                <a:cxn ang="0">
                  <a:pos x="T8" y="T9"/>
                </a:cxn>
                <a:cxn ang="0">
                  <a:pos x="T10" y="T11"/>
                </a:cxn>
                <a:cxn ang="0">
                  <a:pos x="T12" y="T13"/>
                </a:cxn>
              </a:cxnLst>
              <a:rect l="0" t="0" r="r" b="b"/>
              <a:pathLst>
                <a:path w="6948" h="11315">
                  <a:moveTo>
                    <a:pt x="6948" y="0"/>
                  </a:moveTo>
                  <a:lnTo>
                    <a:pt x="1212" y="5725"/>
                  </a:lnTo>
                  <a:cubicBezTo>
                    <a:pt x="0" y="6935"/>
                    <a:pt x="0" y="8896"/>
                    <a:pt x="1212" y="10105"/>
                  </a:cubicBezTo>
                  <a:cubicBezTo>
                    <a:pt x="2424" y="11315"/>
                    <a:pt x="4389" y="11315"/>
                    <a:pt x="5601" y="10105"/>
                  </a:cubicBezTo>
                  <a:cubicBezTo>
                    <a:pt x="5601" y="10105"/>
                    <a:pt x="5601" y="10105"/>
                    <a:pt x="5601" y="10105"/>
                  </a:cubicBezTo>
                  <a:lnTo>
                    <a:pt x="6948" y="8761"/>
                  </a:lnTo>
                  <a:lnTo>
                    <a:pt x="6948" y="0"/>
                  </a:lnTo>
                  <a:close/>
                </a:path>
              </a:pathLst>
            </a:custGeom>
            <a:solidFill>
              <a:srgbClr val="3131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6" name="Freeform 10">
              <a:extLst>
                <a:ext uri="{FF2B5EF4-FFF2-40B4-BE49-F238E27FC236}">
                  <a16:creationId xmlns:a16="http://schemas.microsoft.com/office/drawing/2014/main" id="{05B8CC6B-5382-428A-BFC9-1A60DDDD071D}"/>
                </a:ext>
              </a:extLst>
            </p:cNvPr>
            <p:cNvSpPr>
              <a:spLocks/>
            </p:cNvSpPr>
            <p:nvPr userDrawn="1"/>
          </p:nvSpPr>
          <p:spPr bwMode="auto">
            <a:xfrm>
              <a:off x="3446463" y="3536950"/>
              <a:ext cx="1247775" cy="2028825"/>
            </a:xfrm>
            <a:custGeom>
              <a:avLst/>
              <a:gdLst>
                <a:gd name="T0" fmla="*/ 0 w 6982"/>
                <a:gd name="T1" fmla="*/ 8760 h 11349"/>
                <a:gd name="T2" fmla="*/ 1381 w 6982"/>
                <a:gd name="T3" fmla="*/ 10139 h 11349"/>
                <a:gd name="T4" fmla="*/ 5770 w 6982"/>
                <a:gd name="T5" fmla="*/ 10139 h 11349"/>
                <a:gd name="T6" fmla="*/ 5770 w 6982"/>
                <a:gd name="T7" fmla="*/ 5759 h 11349"/>
                <a:gd name="T8" fmla="*/ 0 w 6982"/>
                <a:gd name="T9" fmla="*/ 0 h 11349"/>
                <a:gd name="T10" fmla="*/ 0 w 6982"/>
                <a:gd name="T11" fmla="*/ 8760 h 11349"/>
              </a:gdLst>
              <a:ahLst/>
              <a:cxnLst>
                <a:cxn ang="0">
                  <a:pos x="T0" y="T1"/>
                </a:cxn>
                <a:cxn ang="0">
                  <a:pos x="T2" y="T3"/>
                </a:cxn>
                <a:cxn ang="0">
                  <a:pos x="T4" y="T5"/>
                </a:cxn>
                <a:cxn ang="0">
                  <a:pos x="T6" y="T7"/>
                </a:cxn>
                <a:cxn ang="0">
                  <a:pos x="T8" y="T9"/>
                </a:cxn>
                <a:cxn ang="0">
                  <a:pos x="T10" y="T11"/>
                </a:cxn>
              </a:cxnLst>
              <a:rect l="0" t="0" r="r" b="b"/>
              <a:pathLst>
                <a:path w="6982" h="11349">
                  <a:moveTo>
                    <a:pt x="0" y="8760"/>
                  </a:moveTo>
                  <a:lnTo>
                    <a:pt x="1381" y="10139"/>
                  </a:lnTo>
                  <a:cubicBezTo>
                    <a:pt x="2593" y="11349"/>
                    <a:pt x="4558" y="11349"/>
                    <a:pt x="5770" y="10139"/>
                  </a:cubicBezTo>
                  <a:cubicBezTo>
                    <a:pt x="6982" y="8930"/>
                    <a:pt x="6982" y="6969"/>
                    <a:pt x="5770" y="5759"/>
                  </a:cubicBezTo>
                  <a:cubicBezTo>
                    <a:pt x="5770" y="5759"/>
                    <a:pt x="0" y="0"/>
                    <a:pt x="0" y="0"/>
                  </a:cubicBezTo>
                  <a:lnTo>
                    <a:pt x="0" y="8760"/>
                  </a:lnTo>
                  <a:close/>
                </a:path>
              </a:pathLst>
            </a:custGeom>
            <a:solidFill>
              <a:srgbClr val="FFC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7" name="Freeform 11">
              <a:extLst>
                <a:ext uri="{FF2B5EF4-FFF2-40B4-BE49-F238E27FC236}">
                  <a16:creationId xmlns:a16="http://schemas.microsoft.com/office/drawing/2014/main" id="{44315B9F-335E-4C99-AEE1-9768AC6B29FB}"/>
                </a:ext>
              </a:extLst>
            </p:cNvPr>
            <p:cNvSpPr>
              <a:spLocks/>
            </p:cNvSpPr>
            <p:nvPr userDrawn="1"/>
          </p:nvSpPr>
          <p:spPr bwMode="auto">
            <a:xfrm>
              <a:off x="3446463" y="1301750"/>
              <a:ext cx="1241425" cy="2022475"/>
            </a:xfrm>
            <a:custGeom>
              <a:avLst/>
              <a:gdLst>
                <a:gd name="T0" fmla="*/ 0 w 6947"/>
                <a:gd name="T1" fmla="*/ 11314 h 11314"/>
                <a:gd name="T2" fmla="*/ 5735 w 6947"/>
                <a:gd name="T3" fmla="*/ 5590 h 11314"/>
                <a:gd name="T4" fmla="*/ 5735 w 6947"/>
                <a:gd name="T5" fmla="*/ 1209 h 11314"/>
                <a:gd name="T6" fmla="*/ 1346 w 6947"/>
                <a:gd name="T7" fmla="*/ 1209 h 11314"/>
                <a:gd name="T8" fmla="*/ 1346 w 6947"/>
                <a:gd name="T9" fmla="*/ 1209 h 11314"/>
                <a:gd name="T10" fmla="*/ 0 w 6947"/>
                <a:gd name="T11" fmla="*/ 2553 h 11314"/>
                <a:gd name="T12" fmla="*/ 0 w 6947"/>
                <a:gd name="T13" fmla="*/ 11314 h 11314"/>
              </a:gdLst>
              <a:ahLst/>
              <a:cxnLst>
                <a:cxn ang="0">
                  <a:pos x="T0" y="T1"/>
                </a:cxn>
                <a:cxn ang="0">
                  <a:pos x="T2" y="T3"/>
                </a:cxn>
                <a:cxn ang="0">
                  <a:pos x="T4" y="T5"/>
                </a:cxn>
                <a:cxn ang="0">
                  <a:pos x="T6" y="T7"/>
                </a:cxn>
                <a:cxn ang="0">
                  <a:pos x="T8" y="T9"/>
                </a:cxn>
                <a:cxn ang="0">
                  <a:pos x="T10" y="T11"/>
                </a:cxn>
                <a:cxn ang="0">
                  <a:pos x="T12" y="T13"/>
                </a:cxn>
              </a:cxnLst>
              <a:rect l="0" t="0" r="r" b="b"/>
              <a:pathLst>
                <a:path w="6947" h="11314">
                  <a:moveTo>
                    <a:pt x="0" y="11314"/>
                  </a:moveTo>
                  <a:lnTo>
                    <a:pt x="5735" y="5590"/>
                  </a:lnTo>
                  <a:cubicBezTo>
                    <a:pt x="6947" y="4380"/>
                    <a:pt x="6947" y="2419"/>
                    <a:pt x="5735" y="1209"/>
                  </a:cubicBezTo>
                  <a:cubicBezTo>
                    <a:pt x="4523" y="0"/>
                    <a:pt x="2558" y="0"/>
                    <a:pt x="1346" y="1209"/>
                  </a:cubicBezTo>
                  <a:cubicBezTo>
                    <a:pt x="1346" y="1209"/>
                    <a:pt x="1346" y="1209"/>
                    <a:pt x="1346" y="1209"/>
                  </a:cubicBezTo>
                  <a:lnTo>
                    <a:pt x="0" y="2553"/>
                  </a:lnTo>
                  <a:lnTo>
                    <a:pt x="0" y="11314"/>
                  </a:lnTo>
                  <a:close/>
                </a:path>
              </a:pathLst>
            </a:custGeom>
            <a:solidFill>
              <a:srgbClr val="3131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8" name="Freeform 12">
              <a:extLst>
                <a:ext uri="{FF2B5EF4-FFF2-40B4-BE49-F238E27FC236}">
                  <a16:creationId xmlns:a16="http://schemas.microsoft.com/office/drawing/2014/main" id="{DBB2D174-0EC7-4441-AD18-1776A7DB2EB5}"/>
                </a:ext>
              </a:extLst>
            </p:cNvPr>
            <p:cNvSpPr>
              <a:spLocks/>
            </p:cNvSpPr>
            <p:nvPr userDrawn="1"/>
          </p:nvSpPr>
          <p:spPr bwMode="auto">
            <a:xfrm>
              <a:off x="2198688" y="1295400"/>
              <a:ext cx="1247775" cy="2028825"/>
            </a:xfrm>
            <a:custGeom>
              <a:avLst/>
              <a:gdLst>
                <a:gd name="T0" fmla="*/ 6983 w 6983"/>
                <a:gd name="T1" fmla="*/ 2588 h 11349"/>
                <a:gd name="T2" fmla="*/ 5601 w 6983"/>
                <a:gd name="T3" fmla="*/ 1209 h 11349"/>
                <a:gd name="T4" fmla="*/ 1212 w 6983"/>
                <a:gd name="T5" fmla="*/ 1209 h 11349"/>
                <a:gd name="T6" fmla="*/ 1212 w 6983"/>
                <a:gd name="T7" fmla="*/ 5590 h 11349"/>
                <a:gd name="T8" fmla="*/ 6983 w 6983"/>
                <a:gd name="T9" fmla="*/ 11349 h 11349"/>
                <a:gd name="T10" fmla="*/ 6983 w 6983"/>
                <a:gd name="T11" fmla="*/ 2588 h 11349"/>
              </a:gdLst>
              <a:ahLst/>
              <a:cxnLst>
                <a:cxn ang="0">
                  <a:pos x="T0" y="T1"/>
                </a:cxn>
                <a:cxn ang="0">
                  <a:pos x="T2" y="T3"/>
                </a:cxn>
                <a:cxn ang="0">
                  <a:pos x="T4" y="T5"/>
                </a:cxn>
                <a:cxn ang="0">
                  <a:pos x="T6" y="T7"/>
                </a:cxn>
                <a:cxn ang="0">
                  <a:pos x="T8" y="T9"/>
                </a:cxn>
                <a:cxn ang="0">
                  <a:pos x="T10" y="T11"/>
                </a:cxn>
              </a:cxnLst>
              <a:rect l="0" t="0" r="r" b="b"/>
              <a:pathLst>
                <a:path w="6983" h="11349">
                  <a:moveTo>
                    <a:pt x="6983" y="2588"/>
                  </a:moveTo>
                  <a:lnTo>
                    <a:pt x="5601" y="1209"/>
                  </a:lnTo>
                  <a:cubicBezTo>
                    <a:pt x="4389" y="0"/>
                    <a:pt x="2424" y="0"/>
                    <a:pt x="1212" y="1209"/>
                  </a:cubicBezTo>
                  <a:cubicBezTo>
                    <a:pt x="0" y="2419"/>
                    <a:pt x="0" y="4380"/>
                    <a:pt x="1212" y="5590"/>
                  </a:cubicBezTo>
                  <a:cubicBezTo>
                    <a:pt x="1212" y="5590"/>
                    <a:pt x="6983" y="11349"/>
                    <a:pt x="6983" y="11349"/>
                  </a:cubicBezTo>
                  <a:lnTo>
                    <a:pt x="6983" y="2588"/>
                  </a:lnTo>
                  <a:close/>
                </a:path>
              </a:pathLst>
            </a:custGeom>
            <a:solidFill>
              <a:srgbClr val="FFC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grpSp>
      <p:sp>
        <p:nvSpPr>
          <p:cNvPr id="19" name="Otsikko 1">
            <a:extLst>
              <a:ext uri="{FF2B5EF4-FFF2-40B4-BE49-F238E27FC236}">
                <a16:creationId xmlns:a16="http://schemas.microsoft.com/office/drawing/2014/main" id="{CC3CCF47-50E1-26E4-1690-F311DC163376}"/>
              </a:ext>
            </a:extLst>
          </p:cNvPr>
          <p:cNvSpPr>
            <a:spLocks noGrp="1"/>
          </p:cNvSpPr>
          <p:nvPr>
            <p:ph type="ctrTitle"/>
          </p:nvPr>
        </p:nvSpPr>
        <p:spPr>
          <a:xfrm>
            <a:off x="6094413" y="1437180"/>
            <a:ext cx="5354587" cy="2468071"/>
          </a:xfrm>
        </p:spPr>
        <p:txBody>
          <a:bodyPr anchor="t" anchorCtr="0">
            <a:normAutofit/>
          </a:bodyPr>
          <a:lstStyle>
            <a:lvl1pPr algn="ctr">
              <a:defRPr sz="3999" spc="-50" baseline="0"/>
            </a:lvl1pPr>
          </a:lstStyle>
          <a:p>
            <a:r>
              <a:rPr lang="en-US" dirty="0"/>
              <a:t>Click to edit Master title style</a:t>
            </a:r>
            <a:endParaRPr lang="fi-FI" dirty="0"/>
          </a:p>
        </p:txBody>
      </p:sp>
      <p:sp>
        <p:nvSpPr>
          <p:cNvPr id="20" name="Alaotsikko 2">
            <a:extLst>
              <a:ext uri="{FF2B5EF4-FFF2-40B4-BE49-F238E27FC236}">
                <a16:creationId xmlns:a16="http://schemas.microsoft.com/office/drawing/2014/main" id="{D8A95CF2-B9DE-4096-C2FB-1D24CAEC0FB8}"/>
              </a:ext>
            </a:extLst>
          </p:cNvPr>
          <p:cNvSpPr>
            <a:spLocks noGrp="1"/>
          </p:cNvSpPr>
          <p:nvPr>
            <p:ph type="subTitle" idx="1"/>
          </p:nvPr>
        </p:nvSpPr>
        <p:spPr>
          <a:xfrm>
            <a:off x="6094413" y="4329874"/>
            <a:ext cx="5354587" cy="1217735"/>
          </a:xfrm>
        </p:spPr>
        <p:txBody>
          <a:bodyPr/>
          <a:lstStyle>
            <a:lvl1pPr marL="0" indent="0" algn="ctr">
              <a:buNone/>
              <a:defRPr sz="2199" spc="-20" baseline="0"/>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endParaRPr lang="fi-FI" dirty="0"/>
          </a:p>
        </p:txBody>
      </p:sp>
    </p:spTree>
    <p:extLst>
      <p:ext uri="{BB962C8B-B14F-4D97-AF65-F5344CB8AC3E}">
        <p14:creationId xmlns:p14="http://schemas.microsoft.com/office/powerpoint/2010/main" val="4038085820"/>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Otsikkodia 7">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8E43FE4-FB6C-45D5-BED5-AFA0DAE404E4}"/>
              </a:ext>
            </a:extLst>
          </p:cNvPr>
          <p:cNvSpPr>
            <a:spLocks noGrp="1"/>
          </p:cNvSpPr>
          <p:nvPr>
            <p:ph type="sldNum" sz="quarter" idx="12"/>
          </p:nvPr>
        </p:nvSpPr>
        <p:spPr/>
        <p:txBody>
          <a:bodyPr/>
          <a:lstStyle/>
          <a:p>
            <a:fld id="{CCD26548-A701-4132-A0A2-A9B09A70FF4B}" type="slidenum">
              <a:rPr lang="fi-FI" smtClean="0"/>
              <a:t>‹#›</a:t>
            </a:fld>
            <a:endParaRPr lang="fi-FI"/>
          </a:p>
        </p:txBody>
      </p:sp>
      <p:grpSp>
        <p:nvGrpSpPr>
          <p:cNvPr id="14" name="Ryhmä 13">
            <a:extLst>
              <a:ext uri="{FF2B5EF4-FFF2-40B4-BE49-F238E27FC236}">
                <a16:creationId xmlns:a16="http://schemas.microsoft.com/office/drawing/2014/main" id="{25D18D17-D3F9-44DF-8EDE-0C7C5C047FA2}"/>
              </a:ext>
              <a:ext uri="{C183D7F6-B498-43B3-948B-1728B52AA6E4}">
                <adec:decorative xmlns:adec="http://schemas.microsoft.com/office/drawing/2017/decorative" val="1"/>
              </a:ext>
            </a:extLst>
          </p:cNvPr>
          <p:cNvGrpSpPr/>
          <p:nvPr userDrawn="1"/>
        </p:nvGrpSpPr>
        <p:grpSpPr>
          <a:xfrm>
            <a:off x="1291562" y="1369347"/>
            <a:ext cx="5568238" cy="5480715"/>
            <a:chOff x="2616201" y="4763"/>
            <a:chExt cx="6956425" cy="6845300"/>
          </a:xfrm>
        </p:grpSpPr>
        <p:sp>
          <p:nvSpPr>
            <p:cNvPr id="9" name="Freeform 5">
              <a:extLst>
                <a:ext uri="{FF2B5EF4-FFF2-40B4-BE49-F238E27FC236}">
                  <a16:creationId xmlns:a16="http://schemas.microsoft.com/office/drawing/2014/main" id="{28A69238-3E3A-4A3A-9418-543D58BFA5E4}"/>
                </a:ext>
              </a:extLst>
            </p:cNvPr>
            <p:cNvSpPr>
              <a:spLocks/>
            </p:cNvSpPr>
            <p:nvPr userDrawn="1"/>
          </p:nvSpPr>
          <p:spPr bwMode="auto">
            <a:xfrm>
              <a:off x="2619376" y="65088"/>
              <a:ext cx="2413000" cy="4302125"/>
            </a:xfrm>
            <a:custGeom>
              <a:avLst/>
              <a:gdLst>
                <a:gd name="T0" fmla="*/ 400 w 10755"/>
                <a:gd name="T1" fmla="*/ 147 h 19180"/>
                <a:gd name="T2" fmla="*/ 0 w 10755"/>
                <a:gd name="T3" fmla="*/ 313 h 19180"/>
                <a:gd name="T4" fmla="*/ 0 w 10755"/>
                <a:gd name="T5" fmla="*/ 13802 h 19180"/>
                <a:gd name="T6" fmla="*/ 5378 w 10755"/>
                <a:gd name="T7" fmla="*/ 19180 h 19180"/>
                <a:gd name="T8" fmla="*/ 10755 w 10755"/>
                <a:gd name="T9" fmla="*/ 13802 h 19180"/>
                <a:gd name="T10" fmla="*/ 10755 w 10755"/>
                <a:gd name="T11" fmla="*/ 13802 h 19180"/>
                <a:gd name="T12" fmla="*/ 10755 w 10755"/>
                <a:gd name="T13" fmla="*/ 10599 h 19180"/>
                <a:gd name="T14" fmla="*/ 10686 w 10755"/>
                <a:gd name="T15" fmla="*/ 10434 h 19180"/>
                <a:gd name="T16" fmla="*/ 400 w 10755"/>
                <a:gd name="T17" fmla="*/ 147 h 19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755" h="19180">
                  <a:moveTo>
                    <a:pt x="400" y="147"/>
                  </a:moveTo>
                  <a:cubicBezTo>
                    <a:pt x="253" y="0"/>
                    <a:pt x="0" y="104"/>
                    <a:pt x="0" y="313"/>
                  </a:cubicBezTo>
                  <a:lnTo>
                    <a:pt x="0" y="13802"/>
                  </a:lnTo>
                  <a:cubicBezTo>
                    <a:pt x="0" y="16772"/>
                    <a:pt x="2408" y="19180"/>
                    <a:pt x="5378" y="19180"/>
                  </a:cubicBezTo>
                  <a:cubicBezTo>
                    <a:pt x="8348" y="19180"/>
                    <a:pt x="10755" y="16772"/>
                    <a:pt x="10755" y="13802"/>
                  </a:cubicBezTo>
                  <a:lnTo>
                    <a:pt x="10755" y="13802"/>
                  </a:lnTo>
                  <a:lnTo>
                    <a:pt x="10755" y="10599"/>
                  </a:lnTo>
                  <a:cubicBezTo>
                    <a:pt x="10755" y="10537"/>
                    <a:pt x="10730" y="10477"/>
                    <a:pt x="10686" y="10434"/>
                  </a:cubicBezTo>
                  <a:lnTo>
                    <a:pt x="400" y="147"/>
                  </a:lnTo>
                  <a:close/>
                </a:path>
              </a:pathLst>
            </a:custGeom>
            <a:solidFill>
              <a:srgbClr val="3131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0" name="Freeform 6">
              <a:extLst>
                <a:ext uri="{FF2B5EF4-FFF2-40B4-BE49-F238E27FC236}">
                  <a16:creationId xmlns:a16="http://schemas.microsoft.com/office/drawing/2014/main" id="{857EEE01-04E0-4867-8E7C-F0A0847AFFC1}"/>
                </a:ext>
              </a:extLst>
            </p:cNvPr>
            <p:cNvSpPr>
              <a:spLocks/>
            </p:cNvSpPr>
            <p:nvPr userDrawn="1"/>
          </p:nvSpPr>
          <p:spPr bwMode="auto">
            <a:xfrm>
              <a:off x="2673351" y="7938"/>
              <a:ext cx="4325938" cy="2413000"/>
            </a:xfrm>
            <a:custGeom>
              <a:avLst/>
              <a:gdLst>
                <a:gd name="T0" fmla="*/ 10515 w 19289"/>
                <a:gd name="T1" fmla="*/ 10755 h 10755"/>
                <a:gd name="T2" fmla="*/ 13901 w 19289"/>
                <a:gd name="T3" fmla="*/ 10755 h 10755"/>
                <a:gd name="T4" fmla="*/ 19279 w 19289"/>
                <a:gd name="T5" fmla="*/ 5359 h 10755"/>
                <a:gd name="T6" fmla="*/ 13843 w 19289"/>
                <a:gd name="T7" fmla="*/ 0 h 10755"/>
                <a:gd name="T8" fmla="*/ 298 w 19289"/>
                <a:gd name="T9" fmla="*/ 0 h 10755"/>
                <a:gd name="T10" fmla="*/ 141 w 19289"/>
                <a:gd name="T11" fmla="*/ 381 h 10755"/>
                <a:gd name="T12" fmla="*/ 10515 w 19289"/>
                <a:gd name="T13" fmla="*/ 10755 h 10755"/>
              </a:gdLst>
              <a:ahLst/>
              <a:cxnLst>
                <a:cxn ang="0">
                  <a:pos x="T0" y="T1"/>
                </a:cxn>
                <a:cxn ang="0">
                  <a:pos x="T2" y="T3"/>
                </a:cxn>
                <a:cxn ang="0">
                  <a:pos x="T4" y="T5"/>
                </a:cxn>
                <a:cxn ang="0">
                  <a:pos x="T6" y="T7"/>
                </a:cxn>
                <a:cxn ang="0">
                  <a:pos x="T8" y="T9"/>
                </a:cxn>
                <a:cxn ang="0">
                  <a:pos x="T10" y="T11"/>
                </a:cxn>
                <a:cxn ang="0">
                  <a:pos x="T12" y="T13"/>
                </a:cxn>
              </a:cxnLst>
              <a:rect l="0" t="0" r="r" b="b"/>
              <a:pathLst>
                <a:path w="19289" h="10755">
                  <a:moveTo>
                    <a:pt x="10515" y="10755"/>
                  </a:moveTo>
                  <a:lnTo>
                    <a:pt x="13901" y="10755"/>
                  </a:lnTo>
                  <a:cubicBezTo>
                    <a:pt x="16878" y="10755"/>
                    <a:pt x="19289" y="8337"/>
                    <a:pt x="19279" y="5359"/>
                  </a:cubicBezTo>
                  <a:cubicBezTo>
                    <a:pt x="19269" y="2387"/>
                    <a:pt x="16815" y="0"/>
                    <a:pt x="13843" y="0"/>
                  </a:cubicBezTo>
                  <a:lnTo>
                    <a:pt x="298" y="0"/>
                  </a:lnTo>
                  <a:cubicBezTo>
                    <a:pt x="100" y="0"/>
                    <a:pt x="0" y="240"/>
                    <a:pt x="141" y="381"/>
                  </a:cubicBezTo>
                  <a:lnTo>
                    <a:pt x="10515" y="10755"/>
                  </a:lnTo>
                  <a:close/>
                </a:path>
              </a:pathLst>
            </a:custGeom>
            <a:solidFill>
              <a:srgbClr val="FFC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1" name="Freeform 7">
              <a:extLst>
                <a:ext uri="{FF2B5EF4-FFF2-40B4-BE49-F238E27FC236}">
                  <a16:creationId xmlns:a16="http://schemas.microsoft.com/office/drawing/2014/main" id="{60EC8585-3977-43D4-B994-8374AA7EC334}"/>
                </a:ext>
              </a:extLst>
            </p:cNvPr>
            <p:cNvSpPr>
              <a:spLocks/>
            </p:cNvSpPr>
            <p:nvPr userDrawn="1"/>
          </p:nvSpPr>
          <p:spPr bwMode="auto">
            <a:xfrm>
              <a:off x="2616201" y="4763"/>
              <a:ext cx="6956425" cy="6845300"/>
            </a:xfrm>
            <a:custGeom>
              <a:avLst/>
              <a:gdLst>
                <a:gd name="T0" fmla="*/ 29827 w 31023"/>
                <a:gd name="T1" fmla="*/ 30518 h 30518"/>
                <a:gd name="T2" fmla="*/ 31023 w 31023"/>
                <a:gd name="T3" fmla="*/ 30518 h 30518"/>
                <a:gd name="T4" fmla="*/ 30881 w 31023"/>
                <a:gd name="T5" fmla="*/ 30190 h 30518"/>
                <a:gd name="T6" fmla="*/ 881 w 31023"/>
                <a:gd name="T7" fmla="*/ 190 h 30518"/>
                <a:gd name="T8" fmla="*/ 190 w 31023"/>
                <a:gd name="T9" fmla="*/ 190 h 30518"/>
                <a:gd name="T10" fmla="*/ 190 w 31023"/>
                <a:gd name="T11" fmla="*/ 881 h 30518"/>
                <a:gd name="T12" fmla="*/ 29827 w 31023"/>
                <a:gd name="T13" fmla="*/ 30518 h 30518"/>
              </a:gdLst>
              <a:ahLst/>
              <a:cxnLst>
                <a:cxn ang="0">
                  <a:pos x="T0" y="T1"/>
                </a:cxn>
                <a:cxn ang="0">
                  <a:pos x="T2" y="T3"/>
                </a:cxn>
                <a:cxn ang="0">
                  <a:pos x="T4" y="T5"/>
                </a:cxn>
                <a:cxn ang="0">
                  <a:pos x="T6" y="T7"/>
                </a:cxn>
                <a:cxn ang="0">
                  <a:pos x="T8" y="T9"/>
                </a:cxn>
                <a:cxn ang="0">
                  <a:pos x="T10" y="T11"/>
                </a:cxn>
                <a:cxn ang="0">
                  <a:pos x="T12" y="T13"/>
                </a:cxn>
              </a:cxnLst>
              <a:rect l="0" t="0" r="r" b="b"/>
              <a:pathLst>
                <a:path w="31023" h="30518">
                  <a:moveTo>
                    <a:pt x="29827" y="30518"/>
                  </a:moveTo>
                  <a:lnTo>
                    <a:pt x="31023" y="30518"/>
                  </a:lnTo>
                  <a:cubicBezTo>
                    <a:pt x="31019" y="30399"/>
                    <a:pt x="30971" y="30281"/>
                    <a:pt x="30881" y="30190"/>
                  </a:cubicBezTo>
                  <a:lnTo>
                    <a:pt x="881" y="190"/>
                  </a:lnTo>
                  <a:cubicBezTo>
                    <a:pt x="690" y="0"/>
                    <a:pt x="381" y="0"/>
                    <a:pt x="190" y="190"/>
                  </a:cubicBezTo>
                  <a:cubicBezTo>
                    <a:pt x="0" y="381"/>
                    <a:pt x="0" y="690"/>
                    <a:pt x="190" y="881"/>
                  </a:cubicBezTo>
                  <a:lnTo>
                    <a:pt x="29827" y="30518"/>
                  </a:lnTo>
                  <a:close/>
                </a:path>
              </a:pathLst>
            </a:custGeom>
            <a:solidFill>
              <a:srgbClr val="3131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grpSp>
      <p:sp>
        <p:nvSpPr>
          <p:cNvPr id="12" name="Otsikko 1">
            <a:extLst>
              <a:ext uri="{FF2B5EF4-FFF2-40B4-BE49-F238E27FC236}">
                <a16:creationId xmlns:a16="http://schemas.microsoft.com/office/drawing/2014/main" id="{2F2FBECB-A307-2064-FCF5-F6F5DC27B7E5}"/>
              </a:ext>
            </a:extLst>
          </p:cNvPr>
          <p:cNvSpPr>
            <a:spLocks noGrp="1"/>
          </p:cNvSpPr>
          <p:nvPr>
            <p:ph type="ctrTitle"/>
          </p:nvPr>
        </p:nvSpPr>
        <p:spPr>
          <a:xfrm>
            <a:off x="6094413" y="1437180"/>
            <a:ext cx="5354587" cy="2468071"/>
          </a:xfrm>
        </p:spPr>
        <p:txBody>
          <a:bodyPr anchor="t" anchorCtr="0">
            <a:normAutofit/>
          </a:bodyPr>
          <a:lstStyle>
            <a:lvl1pPr algn="ctr">
              <a:defRPr sz="3999" spc="-50" baseline="0"/>
            </a:lvl1pPr>
          </a:lstStyle>
          <a:p>
            <a:r>
              <a:rPr lang="en-US" dirty="0"/>
              <a:t>Click to edit Master title style</a:t>
            </a:r>
            <a:endParaRPr lang="fi-FI" dirty="0"/>
          </a:p>
        </p:txBody>
      </p:sp>
      <p:sp>
        <p:nvSpPr>
          <p:cNvPr id="13" name="Alaotsikko 2">
            <a:extLst>
              <a:ext uri="{FF2B5EF4-FFF2-40B4-BE49-F238E27FC236}">
                <a16:creationId xmlns:a16="http://schemas.microsoft.com/office/drawing/2014/main" id="{4B1A8B24-0324-68AF-5533-A2F7F1B5AE1D}"/>
              </a:ext>
            </a:extLst>
          </p:cNvPr>
          <p:cNvSpPr>
            <a:spLocks noGrp="1"/>
          </p:cNvSpPr>
          <p:nvPr>
            <p:ph type="subTitle" idx="1"/>
          </p:nvPr>
        </p:nvSpPr>
        <p:spPr>
          <a:xfrm>
            <a:off x="6094413" y="4329874"/>
            <a:ext cx="5354587" cy="1217735"/>
          </a:xfrm>
        </p:spPr>
        <p:txBody>
          <a:bodyPr/>
          <a:lstStyle>
            <a:lvl1pPr marL="0" indent="0" algn="ctr">
              <a:buNone/>
              <a:defRPr sz="2199" spc="-20" baseline="0"/>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endParaRPr lang="fi-FI" dirty="0"/>
          </a:p>
        </p:txBody>
      </p:sp>
    </p:spTree>
    <p:extLst>
      <p:ext uri="{BB962C8B-B14F-4D97-AF65-F5344CB8AC3E}">
        <p14:creationId xmlns:p14="http://schemas.microsoft.com/office/powerpoint/2010/main" val="1312048363"/>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Otsikko ja sisältö 2">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p:nvPr>
        </p:nvSpPr>
        <p:spPr>
          <a:xfrm>
            <a:off x="944927" y="882869"/>
            <a:ext cx="4525691" cy="1472950"/>
          </a:xfrm>
        </p:spPr>
        <p:txBody>
          <a:bodyPr/>
          <a:lstStyle>
            <a:lvl1pPr>
              <a:defRPr sz="2999"/>
            </a:lvl1pPr>
          </a:lstStyle>
          <a:p>
            <a:r>
              <a:rPr lang="en-US"/>
              <a:t>Click to edit Master title style</a:t>
            </a:r>
            <a:endParaRPr lang="fi-FI" dirty="0"/>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p:nvPr>
        </p:nvSpPr>
        <p:spPr>
          <a:xfrm>
            <a:off x="944927" y="2702660"/>
            <a:ext cx="4525691" cy="347430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11" name="Sisällön paikkamerkki 10">
            <a:extLst>
              <a:ext uri="{FF2B5EF4-FFF2-40B4-BE49-F238E27FC236}">
                <a16:creationId xmlns:a16="http://schemas.microsoft.com/office/drawing/2014/main" id="{7003FAD7-ACA6-4D45-A7F3-A3802FD3E09D}"/>
              </a:ext>
            </a:extLst>
          </p:cNvPr>
          <p:cNvSpPr>
            <a:spLocks noGrp="1"/>
          </p:cNvSpPr>
          <p:nvPr>
            <p:ph sz="quarter" idx="13"/>
          </p:nvPr>
        </p:nvSpPr>
        <p:spPr>
          <a:xfrm>
            <a:off x="6581624" y="869951"/>
            <a:ext cx="4915200" cy="53197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a:extLst>
              <a:ext uri="{FF2B5EF4-FFF2-40B4-BE49-F238E27FC236}">
                <a16:creationId xmlns:a16="http://schemas.microsoft.com/office/drawing/2014/main" id="{6700177F-D1AE-4D79-BFFE-C2705DAEA0FF}"/>
              </a:ext>
            </a:extLst>
          </p:cNvPr>
          <p:cNvSpPr>
            <a:spLocks noGrp="1"/>
          </p:cNvSpPr>
          <p:nvPr>
            <p:ph type="dt" sz="half" idx="10"/>
          </p:nvPr>
        </p:nvSpPr>
        <p:spPr/>
        <p:txBody>
          <a:bodyPr/>
          <a:lstStyle/>
          <a:p>
            <a:fld id="{E855B677-F3BE-4BC7-9B45-5761A11509A9}" type="datetime1">
              <a:rPr lang="fi-FI" smtClean="0"/>
              <a:t>8.1.2024</a:t>
            </a:fld>
            <a:endParaRPr lang="fi-FI"/>
          </a:p>
        </p:txBody>
      </p:sp>
      <p:sp>
        <p:nvSpPr>
          <p:cNvPr id="5" name="Footer Placeholder 4">
            <a:extLst>
              <a:ext uri="{FF2B5EF4-FFF2-40B4-BE49-F238E27FC236}">
                <a16:creationId xmlns:a16="http://schemas.microsoft.com/office/drawing/2014/main" id="{6CD388A3-F45C-4855-8B64-52B1BF9A5B1F}"/>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E8221093-58DE-4EB6-89DB-B88D32F62865}"/>
              </a:ext>
            </a:extLst>
          </p:cNvPr>
          <p:cNvSpPr>
            <a:spLocks noGrp="1"/>
          </p:cNvSpPr>
          <p:nvPr>
            <p:ph type="sldNum" sz="quarter" idx="12"/>
          </p:nvPr>
        </p:nvSpPr>
        <p:spPr/>
        <p:txBody>
          <a:bodyPr/>
          <a:lstStyle/>
          <a:p>
            <a:fld id="{CCD26548-A701-4132-A0A2-A9B09A70FF4B}" type="slidenum">
              <a:rPr lang="fi-FI" smtClean="0"/>
              <a:t>‹#›</a:t>
            </a:fld>
            <a:endParaRPr lang="fi-FI"/>
          </a:p>
        </p:txBody>
      </p:sp>
    </p:spTree>
    <p:extLst>
      <p:ext uri="{BB962C8B-B14F-4D97-AF65-F5344CB8AC3E}">
        <p14:creationId xmlns:p14="http://schemas.microsoft.com/office/powerpoint/2010/main" val="519209058"/>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Otsikko ja sisältö 3">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p:nvPr>
        </p:nvSpPr>
        <p:spPr>
          <a:xfrm>
            <a:off x="6601022" y="882869"/>
            <a:ext cx="4598587" cy="1472950"/>
          </a:xfrm>
        </p:spPr>
        <p:txBody>
          <a:bodyPr/>
          <a:lstStyle>
            <a:lvl1pPr>
              <a:defRPr sz="2999"/>
            </a:lvl1pPr>
          </a:lstStyle>
          <a:p>
            <a:r>
              <a:rPr lang="en-US"/>
              <a:t>Click to edit Master title style</a:t>
            </a:r>
            <a:endParaRPr lang="fi-FI" dirty="0"/>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p:nvPr>
        </p:nvSpPr>
        <p:spPr>
          <a:xfrm>
            <a:off x="6601022" y="2702660"/>
            <a:ext cx="4598587" cy="347430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8" name="Sisällön paikkamerkki 10">
            <a:extLst>
              <a:ext uri="{FF2B5EF4-FFF2-40B4-BE49-F238E27FC236}">
                <a16:creationId xmlns:a16="http://schemas.microsoft.com/office/drawing/2014/main" id="{94BD04BF-8B83-4AEE-93A3-6E60A99E2141}"/>
              </a:ext>
            </a:extLst>
          </p:cNvPr>
          <p:cNvSpPr>
            <a:spLocks noGrp="1"/>
          </p:cNvSpPr>
          <p:nvPr>
            <p:ph sz="quarter" idx="13"/>
          </p:nvPr>
        </p:nvSpPr>
        <p:spPr>
          <a:xfrm>
            <a:off x="929856" y="869951"/>
            <a:ext cx="4915200" cy="53197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a:extLst>
              <a:ext uri="{FF2B5EF4-FFF2-40B4-BE49-F238E27FC236}">
                <a16:creationId xmlns:a16="http://schemas.microsoft.com/office/drawing/2014/main" id="{6700177F-D1AE-4D79-BFFE-C2705DAEA0FF}"/>
              </a:ext>
            </a:extLst>
          </p:cNvPr>
          <p:cNvSpPr>
            <a:spLocks noGrp="1"/>
          </p:cNvSpPr>
          <p:nvPr>
            <p:ph type="dt" sz="half" idx="10"/>
          </p:nvPr>
        </p:nvSpPr>
        <p:spPr/>
        <p:txBody>
          <a:bodyPr/>
          <a:lstStyle/>
          <a:p>
            <a:fld id="{7FF79902-CAD0-49B3-A6AE-B1BB883B1100}" type="datetime1">
              <a:rPr lang="fi-FI" smtClean="0"/>
              <a:t>8.1.2024</a:t>
            </a:fld>
            <a:endParaRPr lang="fi-FI"/>
          </a:p>
        </p:txBody>
      </p:sp>
      <p:sp>
        <p:nvSpPr>
          <p:cNvPr id="5" name="Footer Placeholder 4">
            <a:extLst>
              <a:ext uri="{FF2B5EF4-FFF2-40B4-BE49-F238E27FC236}">
                <a16:creationId xmlns:a16="http://schemas.microsoft.com/office/drawing/2014/main" id="{6CD388A3-F45C-4855-8B64-52B1BF9A5B1F}"/>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E8221093-58DE-4EB6-89DB-B88D32F62865}"/>
              </a:ext>
            </a:extLst>
          </p:cNvPr>
          <p:cNvSpPr>
            <a:spLocks noGrp="1"/>
          </p:cNvSpPr>
          <p:nvPr>
            <p:ph type="sldNum" sz="quarter" idx="12"/>
          </p:nvPr>
        </p:nvSpPr>
        <p:spPr/>
        <p:txBody>
          <a:bodyPr/>
          <a:lstStyle/>
          <a:p>
            <a:fld id="{CCD26548-A701-4132-A0A2-A9B09A70FF4B}" type="slidenum">
              <a:rPr lang="fi-FI" smtClean="0"/>
              <a:t>‹#›</a:t>
            </a:fld>
            <a:endParaRPr lang="fi-FI"/>
          </a:p>
        </p:txBody>
      </p:sp>
    </p:spTree>
    <p:extLst>
      <p:ext uri="{BB962C8B-B14F-4D97-AF65-F5344CB8AC3E}">
        <p14:creationId xmlns:p14="http://schemas.microsoft.com/office/powerpoint/2010/main" val="1694864026"/>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Otsikko j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p:nvPr>
        </p:nvSpPr>
        <p:spPr/>
        <p:txBody>
          <a:bodyPr/>
          <a:lstStyle/>
          <a:p>
            <a:r>
              <a:rPr lang="en-US"/>
              <a:t>Click to edit Master title style</a:t>
            </a:r>
            <a:endParaRPr lang="fi-FI" dirty="0"/>
          </a:p>
        </p:txBody>
      </p:sp>
      <p:sp>
        <p:nvSpPr>
          <p:cNvPr id="8" name="Tekstin paikkamerkki 7">
            <a:extLst>
              <a:ext uri="{FF2B5EF4-FFF2-40B4-BE49-F238E27FC236}">
                <a16:creationId xmlns:a16="http://schemas.microsoft.com/office/drawing/2014/main" id="{4D5A2EE8-260A-4FDA-81CA-7C2F5EFD3273}"/>
              </a:ext>
            </a:extLst>
          </p:cNvPr>
          <p:cNvSpPr>
            <a:spLocks noGrp="1"/>
          </p:cNvSpPr>
          <p:nvPr>
            <p:ph type="body" sz="quarter" idx="13"/>
          </p:nvPr>
        </p:nvSpPr>
        <p:spPr>
          <a:xfrm>
            <a:off x="930033" y="2479675"/>
            <a:ext cx="8576616" cy="369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a:extLst>
              <a:ext uri="{FF2B5EF4-FFF2-40B4-BE49-F238E27FC236}">
                <a16:creationId xmlns:a16="http://schemas.microsoft.com/office/drawing/2014/main" id="{6700177F-D1AE-4D79-BFFE-C2705DAEA0FF}"/>
              </a:ext>
            </a:extLst>
          </p:cNvPr>
          <p:cNvSpPr>
            <a:spLocks noGrp="1"/>
          </p:cNvSpPr>
          <p:nvPr>
            <p:ph type="dt" sz="half" idx="10"/>
          </p:nvPr>
        </p:nvSpPr>
        <p:spPr/>
        <p:txBody>
          <a:bodyPr/>
          <a:lstStyle/>
          <a:p>
            <a:fld id="{1B38F7C9-EEBB-492A-B364-975711C867BE}" type="datetime1">
              <a:rPr lang="fi-FI" smtClean="0"/>
              <a:t>8.1.2024</a:t>
            </a:fld>
            <a:endParaRPr lang="fi-FI"/>
          </a:p>
        </p:txBody>
      </p:sp>
      <p:sp>
        <p:nvSpPr>
          <p:cNvPr id="5" name="Footer Placeholder 4">
            <a:extLst>
              <a:ext uri="{FF2B5EF4-FFF2-40B4-BE49-F238E27FC236}">
                <a16:creationId xmlns:a16="http://schemas.microsoft.com/office/drawing/2014/main" id="{6CD388A3-F45C-4855-8B64-52B1BF9A5B1F}"/>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E8221093-58DE-4EB6-89DB-B88D32F62865}"/>
              </a:ext>
            </a:extLst>
          </p:cNvPr>
          <p:cNvSpPr>
            <a:spLocks noGrp="1"/>
          </p:cNvSpPr>
          <p:nvPr>
            <p:ph type="sldNum" sz="quarter" idx="12"/>
          </p:nvPr>
        </p:nvSpPr>
        <p:spPr/>
        <p:txBody>
          <a:bodyPr/>
          <a:lstStyle/>
          <a:p>
            <a:fld id="{CCD26548-A701-4132-A0A2-A9B09A70FF4B}" type="slidenum">
              <a:rPr lang="fi-FI" smtClean="0"/>
              <a:t>‹#›</a:t>
            </a:fld>
            <a:endParaRPr lang="fi-FI"/>
          </a:p>
        </p:txBody>
      </p:sp>
    </p:spTree>
    <p:extLst>
      <p:ext uri="{BB962C8B-B14F-4D97-AF65-F5344CB8AC3E}">
        <p14:creationId xmlns:p14="http://schemas.microsoft.com/office/powerpoint/2010/main" val="1799415968"/>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p:nvPr>
        </p:nvSpPr>
        <p:spPr/>
        <p:txBody>
          <a:bodyPr/>
          <a:lstStyle/>
          <a:p>
            <a:r>
              <a:rPr lang="en-US"/>
              <a:t>Click to edit Master title style</a:t>
            </a:r>
            <a:endParaRPr lang="fi-FI"/>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p:nvPr>
        </p:nvSpPr>
        <p:spPr>
          <a:xfrm>
            <a:off x="944927" y="2479432"/>
            <a:ext cx="4994874" cy="3697531"/>
          </a:xfrm>
        </p:spPr>
        <p:txBody>
          <a:bodyPr/>
          <a:lstStyle>
            <a:lvl1pPr>
              <a:lnSpc>
                <a:spcPct val="105000"/>
              </a:lnSpc>
              <a:defRPr/>
            </a:lvl1pPr>
            <a:lvl2pPr>
              <a:lnSpc>
                <a:spcPct val="105000"/>
              </a:lnSpc>
              <a:defRPr/>
            </a:lvl2pPr>
            <a:lvl3pPr>
              <a:lnSpc>
                <a:spcPct val="105000"/>
              </a:lnSpc>
              <a:defRPr/>
            </a:lvl3pPr>
            <a:lvl4pPr>
              <a:lnSpc>
                <a:spcPct val="105000"/>
              </a:lnSpc>
              <a:defRPr/>
            </a:lvl4pPr>
            <a:lvl5pPr>
              <a:lnSpc>
                <a:spcPct val="105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9" name="Sisällön paikkamerkki 2">
            <a:extLst>
              <a:ext uri="{FF2B5EF4-FFF2-40B4-BE49-F238E27FC236}">
                <a16:creationId xmlns:a16="http://schemas.microsoft.com/office/drawing/2014/main" id="{867F28D2-6F27-4100-9CAC-2D84C5CB7C6D}"/>
              </a:ext>
            </a:extLst>
          </p:cNvPr>
          <p:cNvSpPr>
            <a:spLocks noGrp="1"/>
          </p:cNvSpPr>
          <p:nvPr>
            <p:ph idx="13"/>
          </p:nvPr>
        </p:nvSpPr>
        <p:spPr>
          <a:xfrm>
            <a:off x="6254271" y="2479432"/>
            <a:ext cx="4994874" cy="3697531"/>
          </a:xfrm>
        </p:spPr>
        <p:txBody>
          <a:bodyPr/>
          <a:lstStyle>
            <a:lvl1pPr>
              <a:lnSpc>
                <a:spcPct val="105000"/>
              </a:lnSpc>
              <a:defRPr/>
            </a:lvl1pPr>
            <a:lvl2pPr>
              <a:lnSpc>
                <a:spcPct val="105000"/>
              </a:lnSpc>
              <a:defRPr/>
            </a:lvl2pPr>
            <a:lvl3pPr>
              <a:lnSpc>
                <a:spcPct val="105000"/>
              </a:lnSpc>
              <a:defRPr/>
            </a:lvl3pPr>
            <a:lvl4pPr>
              <a:lnSpc>
                <a:spcPct val="105000"/>
              </a:lnSpc>
              <a:defRPr/>
            </a:lvl4pPr>
            <a:lvl5pPr>
              <a:lnSpc>
                <a:spcPct val="105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Date Placeholder 3">
            <a:extLst>
              <a:ext uri="{FF2B5EF4-FFF2-40B4-BE49-F238E27FC236}">
                <a16:creationId xmlns:a16="http://schemas.microsoft.com/office/drawing/2014/main" id="{6700177F-D1AE-4D79-BFFE-C2705DAEA0FF}"/>
              </a:ext>
            </a:extLst>
          </p:cNvPr>
          <p:cNvSpPr>
            <a:spLocks noGrp="1"/>
          </p:cNvSpPr>
          <p:nvPr>
            <p:ph type="dt" sz="half" idx="10"/>
          </p:nvPr>
        </p:nvSpPr>
        <p:spPr/>
        <p:txBody>
          <a:bodyPr/>
          <a:lstStyle/>
          <a:p>
            <a:fld id="{6746EEE6-B03E-4C6D-82CB-6967E10C974D}" type="datetime1">
              <a:rPr lang="fi-FI" smtClean="0"/>
              <a:t>8.1.2024</a:t>
            </a:fld>
            <a:endParaRPr lang="fi-FI"/>
          </a:p>
        </p:txBody>
      </p:sp>
      <p:sp>
        <p:nvSpPr>
          <p:cNvPr id="5" name="Footer Placeholder 4">
            <a:extLst>
              <a:ext uri="{FF2B5EF4-FFF2-40B4-BE49-F238E27FC236}">
                <a16:creationId xmlns:a16="http://schemas.microsoft.com/office/drawing/2014/main" id="{6CD388A3-F45C-4855-8B64-52B1BF9A5B1F}"/>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E8221093-58DE-4EB6-89DB-B88D32F62865}"/>
              </a:ext>
            </a:extLst>
          </p:cNvPr>
          <p:cNvSpPr>
            <a:spLocks noGrp="1"/>
          </p:cNvSpPr>
          <p:nvPr>
            <p:ph type="sldNum" sz="quarter" idx="12"/>
          </p:nvPr>
        </p:nvSpPr>
        <p:spPr/>
        <p:txBody>
          <a:bodyPr/>
          <a:lstStyle/>
          <a:p>
            <a:fld id="{CCD26548-A701-4132-A0A2-A9B09A70FF4B}" type="slidenum">
              <a:rPr lang="fi-FI" smtClean="0"/>
              <a:t>‹#›</a:t>
            </a:fld>
            <a:endParaRPr lang="fi-FI"/>
          </a:p>
        </p:txBody>
      </p:sp>
    </p:spTree>
    <p:extLst>
      <p:ext uri="{BB962C8B-B14F-4D97-AF65-F5344CB8AC3E}">
        <p14:creationId xmlns:p14="http://schemas.microsoft.com/office/powerpoint/2010/main" val="1921491869"/>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Kaavi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p:nvPr>
        </p:nvSpPr>
        <p:spPr>
          <a:xfrm>
            <a:off x="944927" y="882869"/>
            <a:ext cx="4525691" cy="1472950"/>
          </a:xfrm>
        </p:spPr>
        <p:txBody>
          <a:bodyPr/>
          <a:lstStyle>
            <a:lvl1pPr>
              <a:defRPr sz="2699"/>
            </a:lvl1pPr>
          </a:lstStyle>
          <a:p>
            <a:r>
              <a:rPr lang="en-US"/>
              <a:t>Click to edit Master title style</a:t>
            </a:r>
            <a:endParaRPr lang="fi-FI" dirty="0"/>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p:nvPr>
        </p:nvSpPr>
        <p:spPr>
          <a:xfrm>
            <a:off x="944927" y="2702660"/>
            <a:ext cx="4525691" cy="347430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11" name="Sisällön paikkamerkki 10">
            <a:extLst>
              <a:ext uri="{FF2B5EF4-FFF2-40B4-BE49-F238E27FC236}">
                <a16:creationId xmlns:a16="http://schemas.microsoft.com/office/drawing/2014/main" id="{7003FAD7-ACA6-4D45-A7F3-A3802FD3E09D}"/>
              </a:ext>
            </a:extLst>
          </p:cNvPr>
          <p:cNvSpPr>
            <a:spLocks noGrp="1"/>
          </p:cNvSpPr>
          <p:nvPr>
            <p:ph sz="quarter" idx="13"/>
          </p:nvPr>
        </p:nvSpPr>
        <p:spPr>
          <a:xfrm>
            <a:off x="6581624" y="869951"/>
            <a:ext cx="4915200" cy="53197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a:extLst>
              <a:ext uri="{FF2B5EF4-FFF2-40B4-BE49-F238E27FC236}">
                <a16:creationId xmlns:a16="http://schemas.microsoft.com/office/drawing/2014/main" id="{6700177F-D1AE-4D79-BFFE-C2705DAEA0FF}"/>
              </a:ext>
            </a:extLst>
          </p:cNvPr>
          <p:cNvSpPr>
            <a:spLocks noGrp="1"/>
          </p:cNvSpPr>
          <p:nvPr>
            <p:ph type="dt" sz="half" idx="10"/>
          </p:nvPr>
        </p:nvSpPr>
        <p:spPr/>
        <p:txBody>
          <a:bodyPr/>
          <a:lstStyle/>
          <a:p>
            <a:fld id="{9C0DBCA1-6718-470C-94D7-D1B1CBCC0428}" type="datetime1">
              <a:rPr lang="fi-FI" smtClean="0"/>
              <a:t>8.1.2024</a:t>
            </a:fld>
            <a:endParaRPr lang="fi-FI"/>
          </a:p>
        </p:txBody>
      </p:sp>
      <p:sp>
        <p:nvSpPr>
          <p:cNvPr id="5" name="Footer Placeholder 4">
            <a:extLst>
              <a:ext uri="{FF2B5EF4-FFF2-40B4-BE49-F238E27FC236}">
                <a16:creationId xmlns:a16="http://schemas.microsoft.com/office/drawing/2014/main" id="{6CD388A3-F45C-4855-8B64-52B1BF9A5B1F}"/>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E8221093-58DE-4EB6-89DB-B88D32F62865}"/>
              </a:ext>
            </a:extLst>
          </p:cNvPr>
          <p:cNvSpPr>
            <a:spLocks noGrp="1"/>
          </p:cNvSpPr>
          <p:nvPr>
            <p:ph type="sldNum" sz="quarter" idx="12"/>
          </p:nvPr>
        </p:nvSpPr>
        <p:spPr/>
        <p:txBody>
          <a:bodyPr/>
          <a:lstStyle/>
          <a:p>
            <a:fld id="{CCD26548-A701-4132-A0A2-A9B09A70FF4B}" type="slidenum">
              <a:rPr lang="fi-FI" smtClean="0"/>
              <a:t>‹#›</a:t>
            </a:fld>
            <a:endParaRPr lang="fi-FI"/>
          </a:p>
        </p:txBody>
      </p:sp>
    </p:spTree>
    <p:extLst>
      <p:ext uri="{BB962C8B-B14F-4D97-AF65-F5344CB8AC3E}">
        <p14:creationId xmlns:p14="http://schemas.microsoft.com/office/powerpoint/2010/main" val="3793740106"/>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p:nvPr>
        </p:nvSpPr>
        <p:spPr>
          <a:xfrm>
            <a:off x="944927" y="882869"/>
            <a:ext cx="4454483" cy="1472950"/>
          </a:xfrm>
        </p:spPr>
        <p:txBody>
          <a:bodyPr/>
          <a:lstStyle>
            <a:lvl1pPr>
              <a:defRPr sz="2699"/>
            </a:lvl1pPr>
          </a:lstStyle>
          <a:p>
            <a:r>
              <a:rPr lang="en-US"/>
              <a:t>Click to edit Master title style</a:t>
            </a:r>
            <a:endParaRPr lang="fi-FI" dirty="0"/>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p:nvPr>
        </p:nvSpPr>
        <p:spPr>
          <a:xfrm>
            <a:off x="944927" y="2702660"/>
            <a:ext cx="4454483" cy="347430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9" name="Kuvan paikkamerkki 2">
            <a:extLst>
              <a:ext uri="{FF2B5EF4-FFF2-40B4-BE49-F238E27FC236}">
                <a16:creationId xmlns:a16="http://schemas.microsoft.com/office/drawing/2014/main" id="{03704D70-526C-45EA-9AEC-6CBFEB88E602}"/>
              </a:ext>
            </a:extLst>
          </p:cNvPr>
          <p:cNvSpPr>
            <a:spLocks noGrp="1"/>
          </p:cNvSpPr>
          <p:nvPr>
            <p:ph type="pic" idx="13"/>
          </p:nvPr>
        </p:nvSpPr>
        <p:spPr>
          <a:xfrm>
            <a:off x="5396094" y="948923"/>
            <a:ext cx="6792732" cy="4960894"/>
          </a:xfrm>
          <a:custGeom>
            <a:avLst/>
            <a:gdLst>
              <a:gd name="connsiteX0" fmla="*/ 0 w 6791184"/>
              <a:gd name="connsiteY0" fmla="*/ 0 h 4959382"/>
              <a:gd name="connsiteX1" fmla="*/ 6791184 w 6791184"/>
              <a:gd name="connsiteY1" fmla="*/ 0 h 4959382"/>
              <a:gd name="connsiteX2" fmla="*/ 6791184 w 6791184"/>
              <a:gd name="connsiteY2" fmla="*/ 4959382 h 4959382"/>
              <a:gd name="connsiteX3" fmla="*/ 0 w 6791184"/>
              <a:gd name="connsiteY3" fmla="*/ 4959382 h 4959382"/>
              <a:gd name="connsiteX4" fmla="*/ 0 w 6791184"/>
              <a:gd name="connsiteY4" fmla="*/ 0 h 4959382"/>
              <a:gd name="connsiteX0" fmla="*/ 0 w 6791184"/>
              <a:gd name="connsiteY0" fmla="*/ 1110 h 4960492"/>
              <a:gd name="connsiteX1" fmla="*/ 2530334 w 6791184"/>
              <a:gd name="connsiteY1" fmla="*/ 0 h 4960492"/>
              <a:gd name="connsiteX2" fmla="*/ 6791184 w 6791184"/>
              <a:gd name="connsiteY2" fmla="*/ 1110 h 4960492"/>
              <a:gd name="connsiteX3" fmla="*/ 6791184 w 6791184"/>
              <a:gd name="connsiteY3" fmla="*/ 4960492 h 4960492"/>
              <a:gd name="connsiteX4" fmla="*/ 0 w 6791184"/>
              <a:gd name="connsiteY4" fmla="*/ 4960492 h 4960492"/>
              <a:gd name="connsiteX5" fmla="*/ 0 w 6791184"/>
              <a:gd name="connsiteY5" fmla="*/ 1110 h 4960492"/>
              <a:gd name="connsiteX0" fmla="*/ 0 w 6791184"/>
              <a:gd name="connsiteY0" fmla="*/ 1110 h 4960492"/>
              <a:gd name="connsiteX1" fmla="*/ 2530334 w 6791184"/>
              <a:gd name="connsiteY1" fmla="*/ 0 h 4960492"/>
              <a:gd name="connsiteX2" fmla="*/ 6791184 w 6791184"/>
              <a:gd name="connsiteY2" fmla="*/ 1110 h 4960492"/>
              <a:gd name="connsiteX3" fmla="*/ 6791184 w 6791184"/>
              <a:gd name="connsiteY3" fmla="*/ 4960492 h 4960492"/>
              <a:gd name="connsiteX4" fmla="*/ 2450959 w 6791184"/>
              <a:gd name="connsiteY4" fmla="*/ 4956175 h 4960492"/>
              <a:gd name="connsiteX5" fmla="*/ 0 w 6791184"/>
              <a:gd name="connsiteY5" fmla="*/ 4960492 h 4960492"/>
              <a:gd name="connsiteX6" fmla="*/ 0 w 6791184"/>
              <a:gd name="connsiteY6" fmla="*/ 1110 h 4960492"/>
              <a:gd name="connsiteX0" fmla="*/ 3316 w 6794500"/>
              <a:gd name="connsiteY0" fmla="*/ 1110 h 4960492"/>
              <a:gd name="connsiteX1" fmla="*/ 2533650 w 6794500"/>
              <a:gd name="connsiteY1" fmla="*/ 0 h 4960492"/>
              <a:gd name="connsiteX2" fmla="*/ 6794500 w 6794500"/>
              <a:gd name="connsiteY2" fmla="*/ 1110 h 4960492"/>
              <a:gd name="connsiteX3" fmla="*/ 6794500 w 6794500"/>
              <a:gd name="connsiteY3" fmla="*/ 4960492 h 4960492"/>
              <a:gd name="connsiteX4" fmla="*/ 2454275 w 6794500"/>
              <a:gd name="connsiteY4" fmla="*/ 4956175 h 4960492"/>
              <a:gd name="connsiteX5" fmla="*/ 3316 w 6794500"/>
              <a:gd name="connsiteY5" fmla="*/ 4960492 h 4960492"/>
              <a:gd name="connsiteX6" fmla="*/ 0 w 6794500"/>
              <a:gd name="connsiteY6" fmla="*/ 2476500 h 4960492"/>
              <a:gd name="connsiteX7" fmla="*/ 3316 w 6794500"/>
              <a:gd name="connsiteY7" fmla="*/ 1110 h 4960492"/>
              <a:gd name="connsiteX0" fmla="*/ 0 w 6794500"/>
              <a:gd name="connsiteY0" fmla="*/ 2476500 h 4960492"/>
              <a:gd name="connsiteX1" fmla="*/ 2533650 w 6794500"/>
              <a:gd name="connsiteY1" fmla="*/ 0 h 4960492"/>
              <a:gd name="connsiteX2" fmla="*/ 6794500 w 6794500"/>
              <a:gd name="connsiteY2" fmla="*/ 1110 h 4960492"/>
              <a:gd name="connsiteX3" fmla="*/ 6794500 w 6794500"/>
              <a:gd name="connsiteY3" fmla="*/ 4960492 h 4960492"/>
              <a:gd name="connsiteX4" fmla="*/ 2454275 w 6794500"/>
              <a:gd name="connsiteY4" fmla="*/ 4956175 h 4960492"/>
              <a:gd name="connsiteX5" fmla="*/ 3316 w 6794500"/>
              <a:gd name="connsiteY5" fmla="*/ 4960492 h 4960492"/>
              <a:gd name="connsiteX6" fmla="*/ 0 w 6794500"/>
              <a:gd name="connsiteY6" fmla="*/ 2476500 h 4960492"/>
              <a:gd name="connsiteX0" fmla="*/ 0 w 6794500"/>
              <a:gd name="connsiteY0" fmla="*/ 2476500 h 4960492"/>
              <a:gd name="connsiteX1" fmla="*/ 2533650 w 6794500"/>
              <a:gd name="connsiteY1" fmla="*/ 0 h 4960492"/>
              <a:gd name="connsiteX2" fmla="*/ 6794500 w 6794500"/>
              <a:gd name="connsiteY2" fmla="*/ 1110 h 4960492"/>
              <a:gd name="connsiteX3" fmla="*/ 6794500 w 6794500"/>
              <a:gd name="connsiteY3" fmla="*/ 4960492 h 4960492"/>
              <a:gd name="connsiteX4" fmla="*/ 2454275 w 6794500"/>
              <a:gd name="connsiteY4" fmla="*/ 4956175 h 4960492"/>
              <a:gd name="connsiteX5" fmla="*/ 0 w 6794500"/>
              <a:gd name="connsiteY5" fmla="*/ 2476500 h 4960492"/>
              <a:gd name="connsiteX0" fmla="*/ 0 w 6794500"/>
              <a:gd name="connsiteY0" fmla="*/ 2476500 h 4960492"/>
              <a:gd name="connsiteX1" fmla="*/ 2533650 w 6794500"/>
              <a:gd name="connsiteY1" fmla="*/ 0 h 4960492"/>
              <a:gd name="connsiteX2" fmla="*/ 6794500 w 6794500"/>
              <a:gd name="connsiteY2" fmla="*/ 1110 h 4960492"/>
              <a:gd name="connsiteX3" fmla="*/ 6794500 w 6794500"/>
              <a:gd name="connsiteY3" fmla="*/ 4960492 h 4960492"/>
              <a:gd name="connsiteX4" fmla="*/ 2454275 w 6794500"/>
              <a:gd name="connsiteY4" fmla="*/ 4956175 h 4960492"/>
              <a:gd name="connsiteX5" fmla="*/ 0 w 6794500"/>
              <a:gd name="connsiteY5" fmla="*/ 2476500 h 4960492"/>
              <a:gd name="connsiteX0" fmla="*/ 0 w 6794500"/>
              <a:gd name="connsiteY0" fmla="*/ 2476500 h 4960492"/>
              <a:gd name="connsiteX1" fmla="*/ 2533650 w 6794500"/>
              <a:gd name="connsiteY1" fmla="*/ 0 h 4960492"/>
              <a:gd name="connsiteX2" fmla="*/ 6794500 w 6794500"/>
              <a:gd name="connsiteY2" fmla="*/ 1110 h 4960492"/>
              <a:gd name="connsiteX3" fmla="*/ 6794500 w 6794500"/>
              <a:gd name="connsiteY3" fmla="*/ 4960492 h 4960492"/>
              <a:gd name="connsiteX4" fmla="*/ 2454275 w 6794500"/>
              <a:gd name="connsiteY4" fmla="*/ 4956175 h 4960492"/>
              <a:gd name="connsiteX5" fmla="*/ 0 w 6794500"/>
              <a:gd name="connsiteY5" fmla="*/ 2476500 h 4960492"/>
              <a:gd name="connsiteX0" fmla="*/ 97 w 6794597"/>
              <a:gd name="connsiteY0" fmla="*/ 2476500 h 4960492"/>
              <a:gd name="connsiteX1" fmla="*/ 2533747 w 6794597"/>
              <a:gd name="connsiteY1" fmla="*/ 0 h 4960492"/>
              <a:gd name="connsiteX2" fmla="*/ 6794597 w 6794597"/>
              <a:gd name="connsiteY2" fmla="*/ 1110 h 4960492"/>
              <a:gd name="connsiteX3" fmla="*/ 6794597 w 6794597"/>
              <a:gd name="connsiteY3" fmla="*/ 4960492 h 4960492"/>
              <a:gd name="connsiteX4" fmla="*/ 2454372 w 6794597"/>
              <a:gd name="connsiteY4" fmla="*/ 4956175 h 4960492"/>
              <a:gd name="connsiteX5" fmla="*/ 97 w 6794597"/>
              <a:gd name="connsiteY5" fmla="*/ 2476500 h 4960492"/>
              <a:gd name="connsiteX0" fmla="*/ 19 w 6794519"/>
              <a:gd name="connsiteY0" fmla="*/ 2476500 h 4960492"/>
              <a:gd name="connsiteX1" fmla="*/ 2533669 w 6794519"/>
              <a:gd name="connsiteY1" fmla="*/ 0 h 4960492"/>
              <a:gd name="connsiteX2" fmla="*/ 6794519 w 6794519"/>
              <a:gd name="connsiteY2" fmla="*/ 1110 h 4960492"/>
              <a:gd name="connsiteX3" fmla="*/ 6794519 w 6794519"/>
              <a:gd name="connsiteY3" fmla="*/ 4960492 h 4960492"/>
              <a:gd name="connsiteX4" fmla="*/ 2454294 w 6794519"/>
              <a:gd name="connsiteY4" fmla="*/ 4956175 h 4960492"/>
              <a:gd name="connsiteX5" fmla="*/ 19 w 6794519"/>
              <a:gd name="connsiteY5" fmla="*/ 2476500 h 4960492"/>
              <a:gd name="connsiteX0" fmla="*/ 18 w 6794518"/>
              <a:gd name="connsiteY0" fmla="*/ 2476944 h 4960936"/>
              <a:gd name="connsiteX1" fmla="*/ 2533668 w 6794518"/>
              <a:gd name="connsiteY1" fmla="*/ 444 h 4960936"/>
              <a:gd name="connsiteX2" fmla="*/ 6794518 w 6794518"/>
              <a:gd name="connsiteY2" fmla="*/ 1554 h 4960936"/>
              <a:gd name="connsiteX3" fmla="*/ 6794518 w 6794518"/>
              <a:gd name="connsiteY3" fmla="*/ 4960936 h 4960936"/>
              <a:gd name="connsiteX4" fmla="*/ 2454293 w 6794518"/>
              <a:gd name="connsiteY4" fmla="*/ 4956619 h 4960936"/>
              <a:gd name="connsiteX5" fmla="*/ 18 w 6794518"/>
              <a:gd name="connsiteY5" fmla="*/ 2476944 h 4960936"/>
              <a:gd name="connsiteX0" fmla="*/ 18 w 6794518"/>
              <a:gd name="connsiteY0" fmla="*/ 2476944 h 4960936"/>
              <a:gd name="connsiteX1" fmla="*/ 2533668 w 6794518"/>
              <a:gd name="connsiteY1" fmla="*/ 444 h 4960936"/>
              <a:gd name="connsiteX2" fmla="*/ 6794518 w 6794518"/>
              <a:gd name="connsiteY2" fmla="*/ 1554 h 4960936"/>
              <a:gd name="connsiteX3" fmla="*/ 6794518 w 6794518"/>
              <a:gd name="connsiteY3" fmla="*/ 4960936 h 4960936"/>
              <a:gd name="connsiteX4" fmla="*/ 2454293 w 6794518"/>
              <a:gd name="connsiteY4" fmla="*/ 4956619 h 4960936"/>
              <a:gd name="connsiteX5" fmla="*/ 18 w 6794518"/>
              <a:gd name="connsiteY5" fmla="*/ 2476944 h 4960936"/>
              <a:gd name="connsiteX0" fmla="*/ 1 w 6794501"/>
              <a:gd name="connsiteY0" fmla="*/ 2476902 h 4960894"/>
              <a:gd name="connsiteX1" fmla="*/ 2533651 w 6794501"/>
              <a:gd name="connsiteY1" fmla="*/ 402 h 4960894"/>
              <a:gd name="connsiteX2" fmla="*/ 6794501 w 6794501"/>
              <a:gd name="connsiteY2" fmla="*/ 1512 h 4960894"/>
              <a:gd name="connsiteX3" fmla="*/ 6794501 w 6794501"/>
              <a:gd name="connsiteY3" fmla="*/ 4960894 h 4960894"/>
              <a:gd name="connsiteX4" fmla="*/ 2454276 w 6794501"/>
              <a:gd name="connsiteY4" fmla="*/ 4956577 h 4960894"/>
              <a:gd name="connsiteX5" fmla="*/ 1 w 6794501"/>
              <a:gd name="connsiteY5" fmla="*/ 2476902 h 4960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94501" h="4960894">
                <a:moveTo>
                  <a:pt x="1" y="2476902"/>
                </a:moveTo>
                <a:cubicBezTo>
                  <a:pt x="530" y="895223"/>
                  <a:pt x="1474259" y="-22008"/>
                  <a:pt x="2533651" y="402"/>
                </a:cubicBezTo>
                <a:lnTo>
                  <a:pt x="6794501" y="1512"/>
                </a:lnTo>
                <a:lnTo>
                  <a:pt x="6794501" y="4960894"/>
                </a:lnTo>
                <a:lnTo>
                  <a:pt x="2454276" y="4956577"/>
                </a:lnTo>
                <a:cubicBezTo>
                  <a:pt x="1261534" y="4920403"/>
                  <a:pt x="-528" y="4058581"/>
                  <a:pt x="1" y="2476902"/>
                </a:cubicBezTo>
                <a:close/>
              </a:path>
            </a:pathLst>
          </a:custGeom>
          <a:solidFill>
            <a:schemeClr val="bg1">
              <a:lumMod val="95000"/>
            </a:schemeClr>
          </a:solidFill>
        </p:spPr>
        <p:txBody>
          <a:bodyPr anchor="ctr" anchorCtr="0"/>
          <a:lstStyle>
            <a:lvl1pPr marL="0" indent="0" algn="ctr">
              <a:buNone/>
              <a:defRPr sz="1600" b="0" i="1"/>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en-US"/>
              <a:t>Click icon to add picture</a:t>
            </a:r>
            <a:endParaRPr lang="fi-FI"/>
          </a:p>
        </p:txBody>
      </p:sp>
      <p:sp>
        <p:nvSpPr>
          <p:cNvPr id="4" name="Date Placeholder 3">
            <a:extLst>
              <a:ext uri="{FF2B5EF4-FFF2-40B4-BE49-F238E27FC236}">
                <a16:creationId xmlns:a16="http://schemas.microsoft.com/office/drawing/2014/main" id="{6700177F-D1AE-4D79-BFFE-C2705DAEA0FF}"/>
              </a:ext>
            </a:extLst>
          </p:cNvPr>
          <p:cNvSpPr>
            <a:spLocks noGrp="1"/>
          </p:cNvSpPr>
          <p:nvPr>
            <p:ph type="dt" sz="half" idx="10"/>
          </p:nvPr>
        </p:nvSpPr>
        <p:spPr/>
        <p:txBody>
          <a:bodyPr/>
          <a:lstStyle/>
          <a:p>
            <a:fld id="{69D18E5D-4BB4-4F55-8BB3-DD8493AE5EA6}" type="datetime1">
              <a:rPr lang="fi-FI" smtClean="0"/>
              <a:t>8.1.2024</a:t>
            </a:fld>
            <a:endParaRPr lang="fi-FI"/>
          </a:p>
        </p:txBody>
      </p:sp>
      <p:sp>
        <p:nvSpPr>
          <p:cNvPr id="5" name="Footer Placeholder 4">
            <a:extLst>
              <a:ext uri="{FF2B5EF4-FFF2-40B4-BE49-F238E27FC236}">
                <a16:creationId xmlns:a16="http://schemas.microsoft.com/office/drawing/2014/main" id="{6CD388A3-F45C-4855-8B64-52B1BF9A5B1F}"/>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E8221093-58DE-4EB6-89DB-B88D32F62865}"/>
              </a:ext>
            </a:extLst>
          </p:cNvPr>
          <p:cNvSpPr>
            <a:spLocks noGrp="1"/>
          </p:cNvSpPr>
          <p:nvPr>
            <p:ph type="sldNum" sz="quarter" idx="12"/>
          </p:nvPr>
        </p:nvSpPr>
        <p:spPr/>
        <p:txBody>
          <a:bodyPr/>
          <a:lstStyle/>
          <a:p>
            <a:fld id="{CCD26548-A701-4132-A0A2-A9B09A70FF4B}" type="slidenum">
              <a:rPr lang="fi-FI" smtClean="0"/>
              <a:t>‹#›</a:t>
            </a:fld>
            <a:endParaRPr lang="fi-FI"/>
          </a:p>
        </p:txBody>
      </p:sp>
    </p:spTree>
    <p:extLst>
      <p:ext uri="{BB962C8B-B14F-4D97-AF65-F5344CB8AC3E}">
        <p14:creationId xmlns:p14="http://schemas.microsoft.com/office/powerpoint/2010/main" val="11953546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Kuvatekstillinen kuva 3">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p:nvPr>
        </p:nvSpPr>
        <p:spPr>
          <a:xfrm>
            <a:off x="6619035" y="882869"/>
            <a:ext cx="4454483" cy="1472950"/>
          </a:xfrm>
        </p:spPr>
        <p:txBody>
          <a:bodyPr/>
          <a:lstStyle>
            <a:lvl1pPr>
              <a:defRPr sz="2699"/>
            </a:lvl1pPr>
          </a:lstStyle>
          <a:p>
            <a:r>
              <a:rPr lang="fi-FI"/>
              <a:t>Muokkaa ots. perustyyl. napsautt.</a:t>
            </a:r>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p:nvPr>
        </p:nvSpPr>
        <p:spPr>
          <a:xfrm>
            <a:off x="6619035" y="2702660"/>
            <a:ext cx="4454483" cy="347430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9" name="Kuvan paikkamerkki 2">
            <a:extLst>
              <a:ext uri="{FF2B5EF4-FFF2-40B4-BE49-F238E27FC236}">
                <a16:creationId xmlns:a16="http://schemas.microsoft.com/office/drawing/2014/main" id="{03704D70-526C-45EA-9AEC-6CBFEB88E602}"/>
              </a:ext>
            </a:extLst>
          </p:cNvPr>
          <p:cNvSpPr>
            <a:spLocks noGrp="1"/>
          </p:cNvSpPr>
          <p:nvPr>
            <p:ph type="pic" idx="13"/>
          </p:nvPr>
        </p:nvSpPr>
        <p:spPr>
          <a:xfrm>
            <a:off x="941182" y="-1"/>
            <a:ext cx="4994115" cy="6198113"/>
          </a:xfrm>
          <a:custGeom>
            <a:avLst/>
            <a:gdLst>
              <a:gd name="connsiteX0" fmla="*/ 0 w 4991670"/>
              <a:gd name="connsiteY0" fmla="*/ 0 h 6229632"/>
              <a:gd name="connsiteX1" fmla="*/ 4991670 w 4991670"/>
              <a:gd name="connsiteY1" fmla="*/ 0 h 6229632"/>
              <a:gd name="connsiteX2" fmla="*/ 4991670 w 4991670"/>
              <a:gd name="connsiteY2" fmla="*/ 6229632 h 6229632"/>
              <a:gd name="connsiteX3" fmla="*/ 0 w 4991670"/>
              <a:gd name="connsiteY3" fmla="*/ 6229632 h 6229632"/>
              <a:gd name="connsiteX4" fmla="*/ 0 w 4991670"/>
              <a:gd name="connsiteY4" fmla="*/ 0 h 6229632"/>
              <a:gd name="connsiteX0" fmla="*/ 0 w 4991670"/>
              <a:gd name="connsiteY0" fmla="*/ 0 h 6229632"/>
              <a:gd name="connsiteX1" fmla="*/ 4991670 w 4991670"/>
              <a:gd name="connsiteY1" fmla="*/ 0 h 6229632"/>
              <a:gd name="connsiteX2" fmla="*/ 4987166 w 4991670"/>
              <a:gd name="connsiteY2" fmla="*/ 3423369 h 6229632"/>
              <a:gd name="connsiteX3" fmla="*/ 4991670 w 4991670"/>
              <a:gd name="connsiteY3" fmla="*/ 6229632 h 6229632"/>
              <a:gd name="connsiteX4" fmla="*/ 0 w 4991670"/>
              <a:gd name="connsiteY4" fmla="*/ 6229632 h 6229632"/>
              <a:gd name="connsiteX5" fmla="*/ 0 w 4991670"/>
              <a:gd name="connsiteY5" fmla="*/ 0 h 6229632"/>
              <a:gd name="connsiteX0" fmla="*/ 3746 w 4995416"/>
              <a:gd name="connsiteY0" fmla="*/ 0 h 6229632"/>
              <a:gd name="connsiteX1" fmla="*/ 4995416 w 4995416"/>
              <a:gd name="connsiteY1" fmla="*/ 0 h 6229632"/>
              <a:gd name="connsiteX2" fmla="*/ 4990912 w 4995416"/>
              <a:gd name="connsiteY2" fmla="*/ 3423369 h 6229632"/>
              <a:gd name="connsiteX3" fmla="*/ 4995416 w 4995416"/>
              <a:gd name="connsiteY3" fmla="*/ 6229632 h 6229632"/>
              <a:gd name="connsiteX4" fmla="*/ 3746 w 4995416"/>
              <a:gd name="connsiteY4" fmla="*/ 6229632 h 6229632"/>
              <a:gd name="connsiteX5" fmla="*/ 0 w 4995416"/>
              <a:gd name="connsiteY5" fmla="*/ 3432378 h 6229632"/>
              <a:gd name="connsiteX6" fmla="*/ 3746 w 4995416"/>
              <a:gd name="connsiteY6" fmla="*/ 0 h 6229632"/>
              <a:gd name="connsiteX0" fmla="*/ 3746 w 4995416"/>
              <a:gd name="connsiteY0" fmla="*/ 0 h 6229632"/>
              <a:gd name="connsiteX1" fmla="*/ 4995416 w 4995416"/>
              <a:gd name="connsiteY1" fmla="*/ 0 h 6229632"/>
              <a:gd name="connsiteX2" fmla="*/ 4990912 w 4995416"/>
              <a:gd name="connsiteY2" fmla="*/ 3423369 h 6229632"/>
              <a:gd name="connsiteX3" fmla="*/ 4995416 w 4995416"/>
              <a:gd name="connsiteY3" fmla="*/ 6229632 h 6229632"/>
              <a:gd name="connsiteX4" fmla="*/ 2535996 w 4995416"/>
              <a:gd name="connsiteY4" fmla="*/ 6229632 h 6229632"/>
              <a:gd name="connsiteX5" fmla="*/ 3746 w 4995416"/>
              <a:gd name="connsiteY5" fmla="*/ 6229632 h 6229632"/>
              <a:gd name="connsiteX6" fmla="*/ 0 w 4995416"/>
              <a:gd name="connsiteY6" fmla="*/ 3432378 h 6229632"/>
              <a:gd name="connsiteX7" fmla="*/ 3746 w 4995416"/>
              <a:gd name="connsiteY7" fmla="*/ 0 h 6229632"/>
              <a:gd name="connsiteX0" fmla="*/ 3746 w 4995416"/>
              <a:gd name="connsiteY0" fmla="*/ 0 h 6229632"/>
              <a:gd name="connsiteX1" fmla="*/ 4995416 w 4995416"/>
              <a:gd name="connsiteY1" fmla="*/ 0 h 6229632"/>
              <a:gd name="connsiteX2" fmla="*/ 4990912 w 4995416"/>
              <a:gd name="connsiteY2" fmla="*/ 3423369 h 6229632"/>
              <a:gd name="connsiteX3" fmla="*/ 4995416 w 4995416"/>
              <a:gd name="connsiteY3" fmla="*/ 6229632 h 6229632"/>
              <a:gd name="connsiteX4" fmla="*/ 2535996 w 4995416"/>
              <a:gd name="connsiteY4" fmla="*/ 6229632 h 6229632"/>
              <a:gd name="connsiteX5" fmla="*/ 0 w 4995416"/>
              <a:gd name="connsiteY5" fmla="*/ 3432378 h 6229632"/>
              <a:gd name="connsiteX6" fmla="*/ 3746 w 4995416"/>
              <a:gd name="connsiteY6" fmla="*/ 0 h 6229632"/>
              <a:gd name="connsiteX0" fmla="*/ 3746 w 4995416"/>
              <a:gd name="connsiteY0" fmla="*/ 0 h 6229632"/>
              <a:gd name="connsiteX1" fmla="*/ 4995416 w 4995416"/>
              <a:gd name="connsiteY1" fmla="*/ 0 h 6229632"/>
              <a:gd name="connsiteX2" fmla="*/ 4990912 w 4995416"/>
              <a:gd name="connsiteY2" fmla="*/ 3423369 h 6229632"/>
              <a:gd name="connsiteX3" fmla="*/ 2535996 w 4995416"/>
              <a:gd name="connsiteY3" fmla="*/ 6229632 h 6229632"/>
              <a:gd name="connsiteX4" fmla="*/ 0 w 4995416"/>
              <a:gd name="connsiteY4" fmla="*/ 3432378 h 6229632"/>
              <a:gd name="connsiteX5" fmla="*/ 3746 w 4995416"/>
              <a:gd name="connsiteY5" fmla="*/ 0 h 6229632"/>
              <a:gd name="connsiteX0" fmla="*/ 3746 w 4995416"/>
              <a:gd name="connsiteY0" fmla="*/ 0 h 6422260"/>
              <a:gd name="connsiteX1" fmla="*/ 4995416 w 4995416"/>
              <a:gd name="connsiteY1" fmla="*/ 0 h 6422260"/>
              <a:gd name="connsiteX2" fmla="*/ 4990912 w 4995416"/>
              <a:gd name="connsiteY2" fmla="*/ 3423369 h 6422260"/>
              <a:gd name="connsiteX3" fmla="*/ 2535996 w 4995416"/>
              <a:gd name="connsiteY3" fmla="*/ 6229632 h 6422260"/>
              <a:gd name="connsiteX4" fmla="*/ 0 w 4995416"/>
              <a:gd name="connsiteY4" fmla="*/ 3432378 h 6422260"/>
              <a:gd name="connsiteX5" fmla="*/ 3746 w 4995416"/>
              <a:gd name="connsiteY5" fmla="*/ 0 h 6422260"/>
              <a:gd name="connsiteX0" fmla="*/ 3746 w 4995416"/>
              <a:gd name="connsiteY0" fmla="*/ 0 h 6229640"/>
              <a:gd name="connsiteX1" fmla="*/ 4995416 w 4995416"/>
              <a:gd name="connsiteY1" fmla="*/ 0 h 6229640"/>
              <a:gd name="connsiteX2" fmla="*/ 4990912 w 4995416"/>
              <a:gd name="connsiteY2" fmla="*/ 3423369 h 6229640"/>
              <a:gd name="connsiteX3" fmla="*/ 2535996 w 4995416"/>
              <a:gd name="connsiteY3" fmla="*/ 6229632 h 6229640"/>
              <a:gd name="connsiteX4" fmla="*/ 0 w 4995416"/>
              <a:gd name="connsiteY4" fmla="*/ 3432378 h 6229640"/>
              <a:gd name="connsiteX5" fmla="*/ 3746 w 4995416"/>
              <a:gd name="connsiteY5" fmla="*/ 0 h 6229640"/>
              <a:gd name="connsiteX0" fmla="*/ 3746 w 4995416"/>
              <a:gd name="connsiteY0" fmla="*/ 0 h 6198109"/>
              <a:gd name="connsiteX1" fmla="*/ 4995416 w 4995416"/>
              <a:gd name="connsiteY1" fmla="*/ 0 h 6198109"/>
              <a:gd name="connsiteX2" fmla="*/ 4990912 w 4995416"/>
              <a:gd name="connsiteY2" fmla="*/ 3423369 h 6198109"/>
              <a:gd name="connsiteX3" fmla="*/ 2535996 w 4995416"/>
              <a:gd name="connsiteY3" fmla="*/ 6198101 h 6198109"/>
              <a:gd name="connsiteX4" fmla="*/ 0 w 4995416"/>
              <a:gd name="connsiteY4" fmla="*/ 3432378 h 6198109"/>
              <a:gd name="connsiteX5" fmla="*/ 3746 w 4995416"/>
              <a:gd name="connsiteY5" fmla="*/ 0 h 6198109"/>
              <a:gd name="connsiteX0" fmla="*/ 3746 w 4995416"/>
              <a:gd name="connsiteY0" fmla="*/ 0 h 6198109"/>
              <a:gd name="connsiteX1" fmla="*/ 4995416 w 4995416"/>
              <a:gd name="connsiteY1" fmla="*/ 0 h 6198109"/>
              <a:gd name="connsiteX2" fmla="*/ 4990912 w 4995416"/>
              <a:gd name="connsiteY2" fmla="*/ 3423369 h 6198109"/>
              <a:gd name="connsiteX3" fmla="*/ 2535996 w 4995416"/>
              <a:gd name="connsiteY3" fmla="*/ 6198101 h 6198109"/>
              <a:gd name="connsiteX4" fmla="*/ 0 w 4995416"/>
              <a:gd name="connsiteY4" fmla="*/ 3432378 h 6198109"/>
              <a:gd name="connsiteX5" fmla="*/ 3746 w 4995416"/>
              <a:gd name="connsiteY5" fmla="*/ 0 h 6198109"/>
              <a:gd name="connsiteX0" fmla="*/ 3746 w 4995416"/>
              <a:gd name="connsiteY0" fmla="*/ 0 h 6198113"/>
              <a:gd name="connsiteX1" fmla="*/ 4995416 w 4995416"/>
              <a:gd name="connsiteY1" fmla="*/ 0 h 6198113"/>
              <a:gd name="connsiteX2" fmla="*/ 4990912 w 4995416"/>
              <a:gd name="connsiteY2" fmla="*/ 3423369 h 6198113"/>
              <a:gd name="connsiteX3" fmla="*/ 2535996 w 4995416"/>
              <a:gd name="connsiteY3" fmla="*/ 6198101 h 6198113"/>
              <a:gd name="connsiteX4" fmla="*/ 0 w 4995416"/>
              <a:gd name="connsiteY4" fmla="*/ 3432378 h 6198113"/>
              <a:gd name="connsiteX5" fmla="*/ 3746 w 4995416"/>
              <a:gd name="connsiteY5" fmla="*/ 0 h 6198113"/>
              <a:gd name="connsiteX0" fmla="*/ 3746 w 4995416"/>
              <a:gd name="connsiteY0" fmla="*/ 0 h 6198113"/>
              <a:gd name="connsiteX1" fmla="*/ 4995416 w 4995416"/>
              <a:gd name="connsiteY1" fmla="*/ 0 h 6198113"/>
              <a:gd name="connsiteX2" fmla="*/ 4990912 w 4995416"/>
              <a:gd name="connsiteY2" fmla="*/ 3423369 h 6198113"/>
              <a:gd name="connsiteX3" fmla="*/ 2535996 w 4995416"/>
              <a:gd name="connsiteY3" fmla="*/ 6198101 h 6198113"/>
              <a:gd name="connsiteX4" fmla="*/ 0 w 4995416"/>
              <a:gd name="connsiteY4" fmla="*/ 3432378 h 6198113"/>
              <a:gd name="connsiteX5" fmla="*/ 3746 w 4995416"/>
              <a:gd name="connsiteY5" fmla="*/ 0 h 6198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5416" h="6198113">
                <a:moveTo>
                  <a:pt x="3746" y="0"/>
                </a:moveTo>
                <a:lnTo>
                  <a:pt x="4995416" y="0"/>
                </a:lnTo>
                <a:cubicBezTo>
                  <a:pt x="4993915" y="1141123"/>
                  <a:pt x="4992413" y="2282246"/>
                  <a:pt x="4990912" y="3423369"/>
                </a:cubicBezTo>
                <a:cubicBezTo>
                  <a:pt x="4981904" y="5132802"/>
                  <a:pt x="4151586" y="6193597"/>
                  <a:pt x="2535996" y="6198101"/>
                </a:cubicBezTo>
                <a:cubicBezTo>
                  <a:pt x="920406" y="6202605"/>
                  <a:pt x="12012" y="5035956"/>
                  <a:pt x="0" y="3432378"/>
                </a:cubicBezTo>
                <a:cubicBezTo>
                  <a:pt x="1249" y="2288252"/>
                  <a:pt x="2497" y="1144126"/>
                  <a:pt x="3746" y="0"/>
                </a:cubicBezTo>
                <a:close/>
              </a:path>
            </a:pathLst>
          </a:custGeom>
          <a:solidFill>
            <a:schemeClr val="bg1">
              <a:lumMod val="95000"/>
            </a:schemeClr>
          </a:solidFill>
        </p:spPr>
        <p:txBody>
          <a:bodyPr anchor="ctr" anchorCtr="0"/>
          <a:lstStyle>
            <a:lvl1pPr marL="0" indent="0" algn="ctr">
              <a:buNone/>
              <a:defRPr sz="1600" b="0" i="1"/>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fi-FI"/>
              <a:t>Lisää kuva napsauttamalla kuvaketta</a:t>
            </a:r>
          </a:p>
        </p:txBody>
      </p:sp>
      <p:sp>
        <p:nvSpPr>
          <p:cNvPr id="4" name="Date Placeholder 3">
            <a:extLst>
              <a:ext uri="{FF2B5EF4-FFF2-40B4-BE49-F238E27FC236}">
                <a16:creationId xmlns:a16="http://schemas.microsoft.com/office/drawing/2014/main" id="{6700177F-D1AE-4D79-BFFE-C2705DAEA0FF}"/>
              </a:ext>
            </a:extLst>
          </p:cNvPr>
          <p:cNvSpPr>
            <a:spLocks noGrp="1"/>
          </p:cNvSpPr>
          <p:nvPr>
            <p:ph type="dt" sz="half" idx="10"/>
          </p:nvPr>
        </p:nvSpPr>
        <p:spPr/>
        <p:txBody>
          <a:bodyPr/>
          <a:lstStyle/>
          <a:p>
            <a:fld id="{5B200FEF-F780-4D9F-8B58-EFBA7A90191A}" type="datetime1">
              <a:rPr lang="fi-FI" smtClean="0"/>
              <a:t>8.1.2024</a:t>
            </a:fld>
            <a:endParaRPr lang="fi-FI"/>
          </a:p>
        </p:txBody>
      </p:sp>
      <p:sp>
        <p:nvSpPr>
          <p:cNvPr id="5" name="Footer Placeholder 4">
            <a:extLst>
              <a:ext uri="{FF2B5EF4-FFF2-40B4-BE49-F238E27FC236}">
                <a16:creationId xmlns:a16="http://schemas.microsoft.com/office/drawing/2014/main" id="{6CD388A3-F45C-4855-8B64-52B1BF9A5B1F}"/>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E8221093-58DE-4EB6-89DB-B88D32F62865}"/>
              </a:ext>
            </a:extLst>
          </p:cNvPr>
          <p:cNvSpPr>
            <a:spLocks noGrp="1"/>
          </p:cNvSpPr>
          <p:nvPr>
            <p:ph type="sldNum" sz="quarter" idx="12"/>
          </p:nvPr>
        </p:nvSpPr>
        <p:spPr/>
        <p:txBody>
          <a:bodyPr/>
          <a:lstStyle/>
          <a:p>
            <a:fld id="{CCD26548-A701-4132-A0A2-A9B09A70FF4B}" type="slidenum">
              <a:rPr lang="fi-FI" smtClean="0"/>
              <a:t>‹#›</a:t>
            </a:fld>
            <a:endParaRPr lang="fi-FI"/>
          </a:p>
        </p:txBody>
      </p:sp>
    </p:spTree>
    <p:extLst>
      <p:ext uri="{BB962C8B-B14F-4D97-AF65-F5344CB8AC3E}">
        <p14:creationId xmlns:p14="http://schemas.microsoft.com/office/powerpoint/2010/main" val="1548979600"/>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Kuvatekstillinen kuva 2">
    <p:spTree>
      <p:nvGrpSpPr>
        <p:cNvPr id="1" name=""/>
        <p:cNvGrpSpPr/>
        <p:nvPr/>
      </p:nvGrpSpPr>
      <p:grpSpPr>
        <a:xfrm>
          <a:off x="0" y="0"/>
          <a:ext cx="0" cy="0"/>
          <a:chOff x="0" y="0"/>
          <a:chExt cx="0" cy="0"/>
        </a:xfrm>
      </p:grpSpPr>
      <p:sp>
        <p:nvSpPr>
          <p:cNvPr id="9" name="Kuvan paikkamerkki 2">
            <a:extLst>
              <a:ext uri="{FF2B5EF4-FFF2-40B4-BE49-F238E27FC236}">
                <a16:creationId xmlns:a16="http://schemas.microsoft.com/office/drawing/2014/main" id="{03704D70-526C-45EA-9AEC-6CBFEB88E602}"/>
              </a:ext>
            </a:extLst>
          </p:cNvPr>
          <p:cNvSpPr>
            <a:spLocks noGrp="1"/>
          </p:cNvSpPr>
          <p:nvPr>
            <p:ph type="pic" idx="13"/>
          </p:nvPr>
        </p:nvSpPr>
        <p:spPr>
          <a:xfrm>
            <a:off x="1" y="949191"/>
            <a:ext cx="6253145" cy="4960626"/>
          </a:xfrm>
          <a:custGeom>
            <a:avLst/>
            <a:gdLst>
              <a:gd name="connsiteX0" fmla="*/ 0 w 6256658"/>
              <a:gd name="connsiteY0" fmla="*/ 0 h 4959382"/>
              <a:gd name="connsiteX1" fmla="*/ 6256658 w 6256658"/>
              <a:gd name="connsiteY1" fmla="*/ 0 h 4959382"/>
              <a:gd name="connsiteX2" fmla="*/ 6256658 w 6256658"/>
              <a:gd name="connsiteY2" fmla="*/ 4959382 h 4959382"/>
              <a:gd name="connsiteX3" fmla="*/ 0 w 6256658"/>
              <a:gd name="connsiteY3" fmla="*/ 4959382 h 4959382"/>
              <a:gd name="connsiteX4" fmla="*/ 0 w 6256658"/>
              <a:gd name="connsiteY4" fmla="*/ 0 h 4959382"/>
              <a:gd name="connsiteX0" fmla="*/ 0 w 6256658"/>
              <a:gd name="connsiteY0" fmla="*/ 1110 h 4960492"/>
              <a:gd name="connsiteX1" fmla="*/ 3717925 w 6256658"/>
              <a:gd name="connsiteY1" fmla="*/ 0 h 4960492"/>
              <a:gd name="connsiteX2" fmla="*/ 6256658 w 6256658"/>
              <a:gd name="connsiteY2" fmla="*/ 1110 h 4960492"/>
              <a:gd name="connsiteX3" fmla="*/ 6256658 w 6256658"/>
              <a:gd name="connsiteY3" fmla="*/ 4960492 h 4960492"/>
              <a:gd name="connsiteX4" fmla="*/ 0 w 6256658"/>
              <a:gd name="connsiteY4" fmla="*/ 4960492 h 4960492"/>
              <a:gd name="connsiteX5" fmla="*/ 0 w 6256658"/>
              <a:gd name="connsiteY5" fmla="*/ 1110 h 4960492"/>
              <a:gd name="connsiteX0" fmla="*/ 0 w 6256658"/>
              <a:gd name="connsiteY0" fmla="*/ 1110 h 4960492"/>
              <a:gd name="connsiteX1" fmla="*/ 3717925 w 6256658"/>
              <a:gd name="connsiteY1" fmla="*/ 0 h 4960492"/>
              <a:gd name="connsiteX2" fmla="*/ 6256658 w 6256658"/>
              <a:gd name="connsiteY2" fmla="*/ 1110 h 4960492"/>
              <a:gd name="connsiteX3" fmla="*/ 6256658 w 6256658"/>
              <a:gd name="connsiteY3" fmla="*/ 4960492 h 4960492"/>
              <a:gd name="connsiteX4" fmla="*/ 3810000 w 6256658"/>
              <a:gd name="connsiteY4" fmla="*/ 4959350 h 4960492"/>
              <a:gd name="connsiteX5" fmla="*/ 0 w 6256658"/>
              <a:gd name="connsiteY5" fmla="*/ 4960492 h 4960492"/>
              <a:gd name="connsiteX6" fmla="*/ 0 w 6256658"/>
              <a:gd name="connsiteY6" fmla="*/ 1110 h 4960492"/>
              <a:gd name="connsiteX0" fmla="*/ 0 w 6256658"/>
              <a:gd name="connsiteY0" fmla="*/ 1110 h 4960492"/>
              <a:gd name="connsiteX1" fmla="*/ 3717925 w 6256658"/>
              <a:gd name="connsiteY1" fmla="*/ 0 h 4960492"/>
              <a:gd name="connsiteX2" fmla="*/ 6256658 w 6256658"/>
              <a:gd name="connsiteY2" fmla="*/ 1110 h 4960492"/>
              <a:gd name="connsiteX3" fmla="*/ 6254750 w 6256658"/>
              <a:gd name="connsiteY3" fmla="*/ 2479675 h 4960492"/>
              <a:gd name="connsiteX4" fmla="*/ 6256658 w 6256658"/>
              <a:gd name="connsiteY4" fmla="*/ 4960492 h 4960492"/>
              <a:gd name="connsiteX5" fmla="*/ 3810000 w 6256658"/>
              <a:gd name="connsiteY5" fmla="*/ 4959350 h 4960492"/>
              <a:gd name="connsiteX6" fmla="*/ 0 w 6256658"/>
              <a:gd name="connsiteY6" fmla="*/ 4960492 h 4960492"/>
              <a:gd name="connsiteX7" fmla="*/ 0 w 6256658"/>
              <a:gd name="connsiteY7" fmla="*/ 1110 h 4960492"/>
              <a:gd name="connsiteX0" fmla="*/ 0 w 6256658"/>
              <a:gd name="connsiteY0" fmla="*/ 1110 h 4960492"/>
              <a:gd name="connsiteX1" fmla="*/ 3717925 w 6256658"/>
              <a:gd name="connsiteY1" fmla="*/ 0 h 4960492"/>
              <a:gd name="connsiteX2" fmla="*/ 6256658 w 6256658"/>
              <a:gd name="connsiteY2" fmla="*/ 1110 h 4960492"/>
              <a:gd name="connsiteX3" fmla="*/ 6254750 w 6256658"/>
              <a:gd name="connsiteY3" fmla="*/ 2479675 h 4960492"/>
              <a:gd name="connsiteX4" fmla="*/ 3810000 w 6256658"/>
              <a:gd name="connsiteY4" fmla="*/ 4959350 h 4960492"/>
              <a:gd name="connsiteX5" fmla="*/ 0 w 6256658"/>
              <a:gd name="connsiteY5" fmla="*/ 4960492 h 4960492"/>
              <a:gd name="connsiteX6" fmla="*/ 0 w 6256658"/>
              <a:gd name="connsiteY6" fmla="*/ 1110 h 4960492"/>
              <a:gd name="connsiteX0" fmla="*/ 0 w 6254750"/>
              <a:gd name="connsiteY0" fmla="*/ 1110 h 4960492"/>
              <a:gd name="connsiteX1" fmla="*/ 3717925 w 6254750"/>
              <a:gd name="connsiteY1" fmla="*/ 0 h 4960492"/>
              <a:gd name="connsiteX2" fmla="*/ 6254750 w 6254750"/>
              <a:gd name="connsiteY2" fmla="*/ 2479675 h 4960492"/>
              <a:gd name="connsiteX3" fmla="*/ 3810000 w 6254750"/>
              <a:gd name="connsiteY3" fmla="*/ 4959350 h 4960492"/>
              <a:gd name="connsiteX4" fmla="*/ 0 w 6254750"/>
              <a:gd name="connsiteY4" fmla="*/ 4960492 h 4960492"/>
              <a:gd name="connsiteX5" fmla="*/ 0 w 6254750"/>
              <a:gd name="connsiteY5" fmla="*/ 1110 h 4960492"/>
              <a:gd name="connsiteX0" fmla="*/ 0 w 6254873"/>
              <a:gd name="connsiteY0" fmla="*/ 1110 h 4960492"/>
              <a:gd name="connsiteX1" fmla="*/ 3717925 w 6254873"/>
              <a:gd name="connsiteY1" fmla="*/ 0 h 4960492"/>
              <a:gd name="connsiteX2" fmla="*/ 6254750 w 6254873"/>
              <a:gd name="connsiteY2" fmla="*/ 2479675 h 4960492"/>
              <a:gd name="connsiteX3" fmla="*/ 3810000 w 6254873"/>
              <a:gd name="connsiteY3" fmla="*/ 4959350 h 4960492"/>
              <a:gd name="connsiteX4" fmla="*/ 0 w 6254873"/>
              <a:gd name="connsiteY4" fmla="*/ 4960492 h 4960492"/>
              <a:gd name="connsiteX5" fmla="*/ 0 w 6254873"/>
              <a:gd name="connsiteY5" fmla="*/ 1110 h 4960492"/>
              <a:gd name="connsiteX0" fmla="*/ 0 w 6254773"/>
              <a:gd name="connsiteY0" fmla="*/ 1110 h 4960492"/>
              <a:gd name="connsiteX1" fmla="*/ 3717925 w 6254773"/>
              <a:gd name="connsiteY1" fmla="*/ 0 h 4960492"/>
              <a:gd name="connsiteX2" fmla="*/ 6254750 w 6254773"/>
              <a:gd name="connsiteY2" fmla="*/ 2479675 h 4960492"/>
              <a:gd name="connsiteX3" fmla="*/ 3810000 w 6254773"/>
              <a:gd name="connsiteY3" fmla="*/ 4959350 h 4960492"/>
              <a:gd name="connsiteX4" fmla="*/ 0 w 6254773"/>
              <a:gd name="connsiteY4" fmla="*/ 4960492 h 4960492"/>
              <a:gd name="connsiteX5" fmla="*/ 0 w 6254773"/>
              <a:gd name="connsiteY5" fmla="*/ 1110 h 4960492"/>
              <a:gd name="connsiteX0" fmla="*/ 0 w 6254774"/>
              <a:gd name="connsiteY0" fmla="*/ 1244 h 4960626"/>
              <a:gd name="connsiteX1" fmla="*/ 3717925 w 6254774"/>
              <a:gd name="connsiteY1" fmla="*/ 134 h 4960626"/>
              <a:gd name="connsiteX2" fmla="*/ 6254750 w 6254774"/>
              <a:gd name="connsiteY2" fmla="*/ 2479809 h 4960626"/>
              <a:gd name="connsiteX3" fmla="*/ 3810000 w 6254774"/>
              <a:gd name="connsiteY3" fmla="*/ 4959484 h 4960626"/>
              <a:gd name="connsiteX4" fmla="*/ 0 w 6254774"/>
              <a:gd name="connsiteY4" fmla="*/ 4960626 h 4960626"/>
              <a:gd name="connsiteX5" fmla="*/ 0 w 6254774"/>
              <a:gd name="connsiteY5" fmla="*/ 1244 h 4960626"/>
              <a:gd name="connsiteX0" fmla="*/ 0 w 6254774"/>
              <a:gd name="connsiteY0" fmla="*/ 1244 h 4960626"/>
              <a:gd name="connsiteX1" fmla="*/ 3717925 w 6254774"/>
              <a:gd name="connsiteY1" fmla="*/ 134 h 4960626"/>
              <a:gd name="connsiteX2" fmla="*/ 6254750 w 6254774"/>
              <a:gd name="connsiteY2" fmla="*/ 2479809 h 4960626"/>
              <a:gd name="connsiteX3" fmla="*/ 3810000 w 6254774"/>
              <a:gd name="connsiteY3" fmla="*/ 4959484 h 4960626"/>
              <a:gd name="connsiteX4" fmla="*/ 0 w 6254774"/>
              <a:gd name="connsiteY4" fmla="*/ 4960626 h 4960626"/>
              <a:gd name="connsiteX5" fmla="*/ 0 w 6254774"/>
              <a:gd name="connsiteY5" fmla="*/ 1244 h 4960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54774" h="4960626">
                <a:moveTo>
                  <a:pt x="0" y="1244"/>
                </a:moveTo>
                <a:lnTo>
                  <a:pt x="3717925" y="134"/>
                </a:lnTo>
                <a:cubicBezTo>
                  <a:pt x="4846108" y="-12222"/>
                  <a:pt x="6261629" y="824576"/>
                  <a:pt x="6254750" y="2479809"/>
                </a:cubicBezTo>
                <a:cubicBezTo>
                  <a:pt x="6247871" y="4135042"/>
                  <a:pt x="4887383" y="4955590"/>
                  <a:pt x="3810000" y="4959484"/>
                </a:cubicBezTo>
                <a:lnTo>
                  <a:pt x="0" y="4960626"/>
                </a:lnTo>
                <a:lnTo>
                  <a:pt x="0" y="1244"/>
                </a:lnTo>
                <a:close/>
              </a:path>
            </a:pathLst>
          </a:custGeom>
          <a:solidFill>
            <a:schemeClr val="bg1">
              <a:lumMod val="95000"/>
            </a:schemeClr>
          </a:solidFill>
        </p:spPr>
        <p:txBody>
          <a:bodyPr anchor="ctr" anchorCtr="0"/>
          <a:lstStyle>
            <a:lvl1pPr marL="0" indent="0" algn="ctr">
              <a:buNone/>
              <a:defRPr sz="1600" b="0" i="1"/>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en-US"/>
              <a:t>Click icon to add picture</a:t>
            </a:r>
            <a:endParaRPr lang="fi-FI"/>
          </a:p>
        </p:txBody>
      </p:sp>
      <p:sp>
        <p:nvSpPr>
          <p:cNvPr id="2" name="Otsikko 1">
            <a:extLst>
              <a:ext uri="{FF2B5EF4-FFF2-40B4-BE49-F238E27FC236}">
                <a16:creationId xmlns:a16="http://schemas.microsoft.com/office/drawing/2014/main" id="{DA7EB6BE-E09D-4391-BB19-9AB34E85D629}"/>
              </a:ext>
            </a:extLst>
          </p:cNvPr>
          <p:cNvSpPr>
            <a:spLocks noGrp="1"/>
          </p:cNvSpPr>
          <p:nvPr>
            <p:ph type="title"/>
          </p:nvPr>
        </p:nvSpPr>
        <p:spPr>
          <a:xfrm>
            <a:off x="6601022" y="882869"/>
            <a:ext cx="4598587" cy="1472950"/>
          </a:xfrm>
        </p:spPr>
        <p:txBody>
          <a:bodyPr/>
          <a:lstStyle>
            <a:lvl1pPr>
              <a:defRPr sz="2699"/>
            </a:lvl1pPr>
          </a:lstStyle>
          <a:p>
            <a:r>
              <a:rPr lang="en-US"/>
              <a:t>Click to edit Master title style</a:t>
            </a:r>
            <a:endParaRPr lang="fi-FI" dirty="0"/>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p:nvPr>
        </p:nvSpPr>
        <p:spPr>
          <a:xfrm>
            <a:off x="6601022" y="2702660"/>
            <a:ext cx="4598587" cy="347430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Date Placeholder 3">
            <a:extLst>
              <a:ext uri="{FF2B5EF4-FFF2-40B4-BE49-F238E27FC236}">
                <a16:creationId xmlns:a16="http://schemas.microsoft.com/office/drawing/2014/main" id="{6700177F-D1AE-4D79-BFFE-C2705DAEA0FF}"/>
              </a:ext>
            </a:extLst>
          </p:cNvPr>
          <p:cNvSpPr>
            <a:spLocks noGrp="1"/>
          </p:cNvSpPr>
          <p:nvPr>
            <p:ph type="dt" sz="half" idx="10"/>
          </p:nvPr>
        </p:nvSpPr>
        <p:spPr/>
        <p:txBody>
          <a:bodyPr/>
          <a:lstStyle/>
          <a:p>
            <a:fld id="{E2FF31D0-648E-47AC-8F1A-58B351024FD1}" type="datetime1">
              <a:rPr lang="fi-FI" smtClean="0"/>
              <a:t>8.1.2024</a:t>
            </a:fld>
            <a:endParaRPr lang="fi-FI"/>
          </a:p>
        </p:txBody>
      </p:sp>
      <p:sp>
        <p:nvSpPr>
          <p:cNvPr id="5" name="Footer Placeholder 4">
            <a:extLst>
              <a:ext uri="{FF2B5EF4-FFF2-40B4-BE49-F238E27FC236}">
                <a16:creationId xmlns:a16="http://schemas.microsoft.com/office/drawing/2014/main" id="{6CD388A3-F45C-4855-8B64-52B1BF9A5B1F}"/>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E8221093-58DE-4EB6-89DB-B88D32F62865}"/>
              </a:ext>
            </a:extLst>
          </p:cNvPr>
          <p:cNvSpPr>
            <a:spLocks noGrp="1"/>
          </p:cNvSpPr>
          <p:nvPr>
            <p:ph type="sldNum" sz="quarter" idx="12"/>
          </p:nvPr>
        </p:nvSpPr>
        <p:spPr/>
        <p:txBody>
          <a:bodyPr/>
          <a:lstStyle/>
          <a:p>
            <a:fld id="{CCD26548-A701-4132-A0A2-A9B09A70FF4B}" type="slidenum">
              <a:rPr lang="fi-FI" smtClean="0"/>
              <a:t>‹#›</a:t>
            </a:fld>
            <a:endParaRPr lang="fi-FI"/>
          </a:p>
        </p:txBody>
      </p:sp>
    </p:spTree>
    <p:extLst>
      <p:ext uri="{BB962C8B-B14F-4D97-AF65-F5344CB8AC3E}">
        <p14:creationId xmlns:p14="http://schemas.microsoft.com/office/powerpoint/2010/main" val="3100430474"/>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Kuvatekstillinen kuva 3">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p:nvPr>
        </p:nvSpPr>
        <p:spPr>
          <a:xfrm>
            <a:off x="6619035" y="882869"/>
            <a:ext cx="4454483" cy="1472950"/>
          </a:xfrm>
        </p:spPr>
        <p:txBody>
          <a:bodyPr/>
          <a:lstStyle>
            <a:lvl1pPr>
              <a:defRPr sz="2699"/>
            </a:lvl1pPr>
          </a:lstStyle>
          <a:p>
            <a:r>
              <a:rPr lang="en-US"/>
              <a:t>Click to edit Master title style</a:t>
            </a:r>
            <a:endParaRPr lang="fi-FI" dirty="0"/>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p:nvPr>
        </p:nvSpPr>
        <p:spPr>
          <a:xfrm>
            <a:off x="6619035" y="2702660"/>
            <a:ext cx="4454483" cy="347430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9" name="Kuvan paikkamerkki 2">
            <a:extLst>
              <a:ext uri="{FF2B5EF4-FFF2-40B4-BE49-F238E27FC236}">
                <a16:creationId xmlns:a16="http://schemas.microsoft.com/office/drawing/2014/main" id="{03704D70-526C-45EA-9AEC-6CBFEB88E602}"/>
              </a:ext>
            </a:extLst>
          </p:cNvPr>
          <p:cNvSpPr>
            <a:spLocks noGrp="1"/>
          </p:cNvSpPr>
          <p:nvPr>
            <p:ph type="pic" idx="13"/>
          </p:nvPr>
        </p:nvSpPr>
        <p:spPr>
          <a:xfrm>
            <a:off x="941182" y="-1"/>
            <a:ext cx="4994115" cy="6198113"/>
          </a:xfrm>
          <a:custGeom>
            <a:avLst/>
            <a:gdLst>
              <a:gd name="connsiteX0" fmla="*/ 0 w 4991670"/>
              <a:gd name="connsiteY0" fmla="*/ 0 h 6229632"/>
              <a:gd name="connsiteX1" fmla="*/ 4991670 w 4991670"/>
              <a:gd name="connsiteY1" fmla="*/ 0 h 6229632"/>
              <a:gd name="connsiteX2" fmla="*/ 4991670 w 4991670"/>
              <a:gd name="connsiteY2" fmla="*/ 6229632 h 6229632"/>
              <a:gd name="connsiteX3" fmla="*/ 0 w 4991670"/>
              <a:gd name="connsiteY3" fmla="*/ 6229632 h 6229632"/>
              <a:gd name="connsiteX4" fmla="*/ 0 w 4991670"/>
              <a:gd name="connsiteY4" fmla="*/ 0 h 6229632"/>
              <a:gd name="connsiteX0" fmla="*/ 0 w 4991670"/>
              <a:gd name="connsiteY0" fmla="*/ 0 h 6229632"/>
              <a:gd name="connsiteX1" fmla="*/ 4991670 w 4991670"/>
              <a:gd name="connsiteY1" fmla="*/ 0 h 6229632"/>
              <a:gd name="connsiteX2" fmla="*/ 4987166 w 4991670"/>
              <a:gd name="connsiteY2" fmla="*/ 3423369 h 6229632"/>
              <a:gd name="connsiteX3" fmla="*/ 4991670 w 4991670"/>
              <a:gd name="connsiteY3" fmla="*/ 6229632 h 6229632"/>
              <a:gd name="connsiteX4" fmla="*/ 0 w 4991670"/>
              <a:gd name="connsiteY4" fmla="*/ 6229632 h 6229632"/>
              <a:gd name="connsiteX5" fmla="*/ 0 w 4991670"/>
              <a:gd name="connsiteY5" fmla="*/ 0 h 6229632"/>
              <a:gd name="connsiteX0" fmla="*/ 3746 w 4995416"/>
              <a:gd name="connsiteY0" fmla="*/ 0 h 6229632"/>
              <a:gd name="connsiteX1" fmla="*/ 4995416 w 4995416"/>
              <a:gd name="connsiteY1" fmla="*/ 0 h 6229632"/>
              <a:gd name="connsiteX2" fmla="*/ 4990912 w 4995416"/>
              <a:gd name="connsiteY2" fmla="*/ 3423369 h 6229632"/>
              <a:gd name="connsiteX3" fmla="*/ 4995416 w 4995416"/>
              <a:gd name="connsiteY3" fmla="*/ 6229632 h 6229632"/>
              <a:gd name="connsiteX4" fmla="*/ 3746 w 4995416"/>
              <a:gd name="connsiteY4" fmla="*/ 6229632 h 6229632"/>
              <a:gd name="connsiteX5" fmla="*/ 0 w 4995416"/>
              <a:gd name="connsiteY5" fmla="*/ 3432378 h 6229632"/>
              <a:gd name="connsiteX6" fmla="*/ 3746 w 4995416"/>
              <a:gd name="connsiteY6" fmla="*/ 0 h 6229632"/>
              <a:gd name="connsiteX0" fmla="*/ 3746 w 4995416"/>
              <a:gd name="connsiteY0" fmla="*/ 0 h 6229632"/>
              <a:gd name="connsiteX1" fmla="*/ 4995416 w 4995416"/>
              <a:gd name="connsiteY1" fmla="*/ 0 h 6229632"/>
              <a:gd name="connsiteX2" fmla="*/ 4990912 w 4995416"/>
              <a:gd name="connsiteY2" fmla="*/ 3423369 h 6229632"/>
              <a:gd name="connsiteX3" fmla="*/ 4995416 w 4995416"/>
              <a:gd name="connsiteY3" fmla="*/ 6229632 h 6229632"/>
              <a:gd name="connsiteX4" fmla="*/ 2535996 w 4995416"/>
              <a:gd name="connsiteY4" fmla="*/ 6229632 h 6229632"/>
              <a:gd name="connsiteX5" fmla="*/ 3746 w 4995416"/>
              <a:gd name="connsiteY5" fmla="*/ 6229632 h 6229632"/>
              <a:gd name="connsiteX6" fmla="*/ 0 w 4995416"/>
              <a:gd name="connsiteY6" fmla="*/ 3432378 h 6229632"/>
              <a:gd name="connsiteX7" fmla="*/ 3746 w 4995416"/>
              <a:gd name="connsiteY7" fmla="*/ 0 h 6229632"/>
              <a:gd name="connsiteX0" fmla="*/ 3746 w 4995416"/>
              <a:gd name="connsiteY0" fmla="*/ 0 h 6229632"/>
              <a:gd name="connsiteX1" fmla="*/ 4995416 w 4995416"/>
              <a:gd name="connsiteY1" fmla="*/ 0 h 6229632"/>
              <a:gd name="connsiteX2" fmla="*/ 4990912 w 4995416"/>
              <a:gd name="connsiteY2" fmla="*/ 3423369 h 6229632"/>
              <a:gd name="connsiteX3" fmla="*/ 4995416 w 4995416"/>
              <a:gd name="connsiteY3" fmla="*/ 6229632 h 6229632"/>
              <a:gd name="connsiteX4" fmla="*/ 2535996 w 4995416"/>
              <a:gd name="connsiteY4" fmla="*/ 6229632 h 6229632"/>
              <a:gd name="connsiteX5" fmla="*/ 0 w 4995416"/>
              <a:gd name="connsiteY5" fmla="*/ 3432378 h 6229632"/>
              <a:gd name="connsiteX6" fmla="*/ 3746 w 4995416"/>
              <a:gd name="connsiteY6" fmla="*/ 0 h 6229632"/>
              <a:gd name="connsiteX0" fmla="*/ 3746 w 4995416"/>
              <a:gd name="connsiteY0" fmla="*/ 0 h 6229632"/>
              <a:gd name="connsiteX1" fmla="*/ 4995416 w 4995416"/>
              <a:gd name="connsiteY1" fmla="*/ 0 h 6229632"/>
              <a:gd name="connsiteX2" fmla="*/ 4990912 w 4995416"/>
              <a:gd name="connsiteY2" fmla="*/ 3423369 h 6229632"/>
              <a:gd name="connsiteX3" fmla="*/ 2535996 w 4995416"/>
              <a:gd name="connsiteY3" fmla="*/ 6229632 h 6229632"/>
              <a:gd name="connsiteX4" fmla="*/ 0 w 4995416"/>
              <a:gd name="connsiteY4" fmla="*/ 3432378 h 6229632"/>
              <a:gd name="connsiteX5" fmla="*/ 3746 w 4995416"/>
              <a:gd name="connsiteY5" fmla="*/ 0 h 6229632"/>
              <a:gd name="connsiteX0" fmla="*/ 3746 w 4995416"/>
              <a:gd name="connsiteY0" fmla="*/ 0 h 6422260"/>
              <a:gd name="connsiteX1" fmla="*/ 4995416 w 4995416"/>
              <a:gd name="connsiteY1" fmla="*/ 0 h 6422260"/>
              <a:gd name="connsiteX2" fmla="*/ 4990912 w 4995416"/>
              <a:gd name="connsiteY2" fmla="*/ 3423369 h 6422260"/>
              <a:gd name="connsiteX3" fmla="*/ 2535996 w 4995416"/>
              <a:gd name="connsiteY3" fmla="*/ 6229632 h 6422260"/>
              <a:gd name="connsiteX4" fmla="*/ 0 w 4995416"/>
              <a:gd name="connsiteY4" fmla="*/ 3432378 h 6422260"/>
              <a:gd name="connsiteX5" fmla="*/ 3746 w 4995416"/>
              <a:gd name="connsiteY5" fmla="*/ 0 h 6422260"/>
              <a:gd name="connsiteX0" fmla="*/ 3746 w 4995416"/>
              <a:gd name="connsiteY0" fmla="*/ 0 h 6229640"/>
              <a:gd name="connsiteX1" fmla="*/ 4995416 w 4995416"/>
              <a:gd name="connsiteY1" fmla="*/ 0 h 6229640"/>
              <a:gd name="connsiteX2" fmla="*/ 4990912 w 4995416"/>
              <a:gd name="connsiteY2" fmla="*/ 3423369 h 6229640"/>
              <a:gd name="connsiteX3" fmla="*/ 2535996 w 4995416"/>
              <a:gd name="connsiteY3" fmla="*/ 6229632 h 6229640"/>
              <a:gd name="connsiteX4" fmla="*/ 0 w 4995416"/>
              <a:gd name="connsiteY4" fmla="*/ 3432378 h 6229640"/>
              <a:gd name="connsiteX5" fmla="*/ 3746 w 4995416"/>
              <a:gd name="connsiteY5" fmla="*/ 0 h 6229640"/>
              <a:gd name="connsiteX0" fmla="*/ 3746 w 4995416"/>
              <a:gd name="connsiteY0" fmla="*/ 0 h 6198109"/>
              <a:gd name="connsiteX1" fmla="*/ 4995416 w 4995416"/>
              <a:gd name="connsiteY1" fmla="*/ 0 h 6198109"/>
              <a:gd name="connsiteX2" fmla="*/ 4990912 w 4995416"/>
              <a:gd name="connsiteY2" fmla="*/ 3423369 h 6198109"/>
              <a:gd name="connsiteX3" fmla="*/ 2535996 w 4995416"/>
              <a:gd name="connsiteY3" fmla="*/ 6198101 h 6198109"/>
              <a:gd name="connsiteX4" fmla="*/ 0 w 4995416"/>
              <a:gd name="connsiteY4" fmla="*/ 3432378 h 6198109"/>
              <a:gd name="connsiteX5" fmla="*/ 3746 w 4995416"/>
              <a:gd name="connsiteY5" fmla="*/ 0 h 6198109"/>
              <a:gd name="connsiteX0" fmla="*/ 3746 w 4995416"/>
              <a:gd name="connsiteY0" fmla="*/ 0 h 6198109"/>
              <a:gd name="connsiteX1" fmla="*/ 4995416 w 4995416"/>
              <a:gd name="connsiteY1" fmla="*/ 0 h 6198109"/>
              <a:gd name="connsiteX2" fmla="*/ 4990912 w 4995416"/>
              <a:gd name="connsiteY2" fmla="*/ 3423369 h 6198109"/>
              <a:gd name="connsiteX3" fmla="*/ 2535996 w 4995416"/>
              <a:gd name="connsiteY3" fmla="*/ 6198101 h 6198109"/>
              <a:gd name="connsiteX4" fmla="*/ 0 w 4995416"/>
              <a:gd name="connsiteY4" fmla="*/ 3432378 h 6198109"/>
              <a:gd name="connsiteX5" fmla="*/ 3746 w 4995416"/>
              <a:gd name="connsiteY5" fmla="*/ 0 h 6198109"/>
              <a:gd name="connsiteX0" fmla="*/ 3746 w 4995416"/>
              <a:gd name="connsiteY0" fmla="*/ 0 h 6198113"/>
              <a:gd name="connsiteX1" fmla="*/ 4995416 w 4995416"/>
              <a:gd name="connsiteY1" fmla="*/ 0 h 6198113"/>
              <a:gd name="connsiteX2" fmla="*/ 4990912 w 4995416"/>
              <a:gd name="connsiteY2" fmla="*/ 3423369 h 6198113"/>
              <a:gd name="connsiteX3" fmla="*/ 2535996 w 4995416"/>
              <a:gd name="connsiteY3" fmla="*/ 6198101 h 6198113"/>
              <a:gd name="connsiteX4" fmla="*/ 0 w 4995416"/>
              <a:gd name="connsiteY4" fmla="*/ 3432378 h 6198113"/>
              <a:gd name="connsiteX5" fmla="*/ 3746 w 4995416"/>
              <a:gd name="connsiteY5" fmla="*/ 0 h 6198113"/>
              <a:gd name="connsiteX0" fmla="*/ 3746 w 4995416"/>
              <a:gd name="connsiteY0" fmla="*/ 0 h 6198113"/>
              <a:gd name="connsiteX1" fmla="*/ 4995416 w 4995416"/>
              <a:gd name="connsiteY1" fmla="*/ 0 h 6198113"/>
              <a:gd name="connsiteX2" fmla="*/ 4990912 w 4995416"/>
              <a:gd name="connsiteY2" fmla="*/ 3423369 h 6198113"/>
              <a:gd name="connsiteX3" fmla="*/ 2535996 w 4995416"/>
              <a:gd name="connsiteY3" fmla="*/ 6198101 h 6198113"/>
              <a:gd name="connsiteX4" fmla="*/ 0 w 4995416"/>
              <a:gd name="connsiteY4" fmla="*/ 3432378 h 6198113"/>
              <a:gd name="connsiteX5" fmla="*/ 3746 w 4995416"/>
              <a:gd name="connsiteY5" fmla="*/ 0 h 6198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5416" h="6198113">
                <a:moveTo>
                  <a:pt x="3746" y="0"/>
                </a:moveTo>
                <a:lnTo>
                  <a:pt x="4995416" y="0"/>
                </a:lnTo>
                <a:cubicBezTo>
                  <a:pt x="4993915" y="1141123"/>
                  <a:pt x="4992413" y="2282246"/>
                  <a:pt x="4990912" y="3423369"/>
                </a:cubicBezTo>
                <a:cubicBezTo>
                  <a:pt x="4981904" y="5132802"/>
                  <a:pt x="4151586" y="6193597"/>
                  <a:pt x="2535996" y="6198101"/>
                </a:cubicBezTo>
                <a:cubicBezTo>
                  <a:pt x="920406" y="6202605"/>
                  <a:pt x="12012" y="5035956"/>
                  <a:pt x="0" y="3432378"/>
                </a:cubicBezTo>
                <a:cubicBezTo>
                  <a:pt x="1249" y="2288252"/>
                  <a:pt x="2497" y="1144126"/>
                  <a:pt x="3746" y="0"/>
                </a:cubicBezTo>
                <a:close/>
              </a:path>
            </a:pathLst>
          </a:custGeom>
          <a:solidFill>
            <a:schemeClr val="bg1">
              <a:lumMod val="95000"/>
            </a:schemeClr>
          </a:solidFill>
        </p:spPr>
        <p:txBody>
          <a:bodyPr anchor="ctr" anchorCtr="0"/>
          <a:lstStyle>
            <a:lvl1pPr marL="0" indent="0" algn="ctr">
              <a:buNone/>
              <a:defRPr sz="1600" b="0" i="1"/>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en-US"/>
              <a:t>Click icon to add picture</a:t>
            </a:r>
            <a:endParaRPr lang="fi-FI"/>
          </a:p>
        </p:txBody>
      </p:sp>
      <p:sp>
        <p:nvSpPr>
          <p:cNvPr id="4" name="Date Placeholder 3">
            <a:extLst>
              <a:ext uri="{FF2B5EF4-FFF2-40B4-BE49-F238E27FC236}">
                <a16:creationId xmlns:a16="http://schemas.microsoft.com/office/drawing/2014/main" id="{6700177F-D1AE-4D79-BFFE-C2705DAEA0FF}"/>
              </a:ext>
            </a:extLst>
          </p:cNvPr>
          <p:cNvSpPr>
            <a:spLocks noGrp="1"/>
          </p:cNvSpPr>
          <p:nvPr>
            <p:ph type="dt" sz="half" idx="10"/>
          </p:nvPr>
        </p:nvSpPr>
        <p:spPr/>
        <p:txBody>
          <a:bodyPr/>
          <a:lstStyle/>
          <a:p>
            <a:fld id="{5B200FEF-F780-4D9F-8B58-EFBA7A90191A}" type="datetime1">
              <a:rPr lang="fi-FI" smtClean="0"/>
              <a:t>8.1.2024</a:t>
            </a:fld>
            <a:endParaRPr lang="fi-FI"/>
          </a:p>
        </p:txBody>
      </p:sp>
      <p:sp>
        <p:nvSpPr>
          <p:cNvPr id="5" name="Footer Placeholder 4">
            <a:extLst>
              <a:ext uri="{FF2B5EF4-FFF2-40B4-BE49-F238E27FC236}">
                <a16:creationId xmlns:a16="http://schemas.microsoft.com/office/drawing/2014/main" id="{6CD388A3-F45C-4855-8B64-52B1BF9A5B1F}"/>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E8221093-58DE-4EB6-89DB-B88D32F62865}"/>
              </a:ext>
            </a:extLst>
          </p:cNvPr>
          <p:cNvSpPr>
            <a:spLocks noGrp="1"/>
          </p:cNvSpPr>
          <p:nvPr>
            <p:ph type="sldNum" sz="quarter" idx="12"/>
          </p:nvPr>
        </p:nvSpPr>
        <p:spPr/>
        <p:txBody>
          <a:bodyPr/>
          <a:lstStyle/>
          <a:p>
            <a:fld id="{CCD26548-A701-4132-A0A2-A9B09A70FF4B}" type="slidenum">
              <a:rPr lang="fi-FI" smtClean="0"/>
              <a:t>‹#›</a:t>
            </a:fld>
            <a:endParaRPr lang="fi-FI"/>
          </a:p>
        </p:txBody>
      </p:sp>
    </p:spTree>
    <p:extLst>
      <p:ext uri="{BB962C8B-B14F-4D97-AF65-F5344CB8AC3E}">
        <p14:creationId xmlns:p14="http://schemas.microsoft.com/office/powerpoint/2010/main" val="1371460585"/>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showMasterSp="0"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7F72F94-0DE4-46B2-BC4B-03DD33656CF4}"/>
              </a:ext>
            </a:extLst>
          </p:cNvPr>
          <p:cNvSpPr>
            <a:spLocks noGrp="1"/>
          </p:cNvSpPr>
          <p:nvPr>
            <p:ph type="title"/>
          </p:nvPr>
        </p:nvSpPr>
        <p:spPr>
          <a:xfrm>
            <a:off x="840639" y="1398932"/>
            <a:ext cx="10512862" cy="2160000"/>
          </a:xfrm>
        </p:spPr>
        <p:txBody>
          <a:bodyPr anchor="b"/>
          <a:lstStyle>
            <a:lvl1pPr algn="ctr">
              <a:defRPr sz="4399" spc="-50" baseline="0">
                <a:solidFill>
                  <a:schemeClr val="tx2"/>
                </a:solidFill>
              </a:defRPr>
            </a:lvl1pPr>
          </a:lstStyle>
          <a:p>
            <a:r>
              <a:rPr lang="en-US" dirty="0"/>
              <a:t>Click to edit Master title style</a:t>
            </a:r>
            <a:endParaRPr lang="fi-FI" dirty="0"/>
          </a:p>
        </p:txBody>
      </p:sp>
      <p:sp>
        <p:nvSpPr>
          <p:cNvPr id="3" name="Tekstin paikkamerkki 2">
            <a:extLst>
              <a:ext uri="{FF2B5EF4-FFF2-40B4-BE49-F238E27FC236}">
                <a16:creationId xmlns:a16="http://schemas.microsoft.com/office/drawing/2014/main" id="{BE0173B0-16C2-4182-AD95-1BD911589663}"/>
              </a:ext>
            </a:extLst>
          </p:cNvPr>
          <p:cNvSpPr>
            <a:spLocks noGrp="1"/>
          </p:cNvSpPr>
          <p:nvPr>
            <p:ph type="body" idx="1"/>
          </p:nvPr>
        </p:nvSpPr>
        <p:spPr>
          <a:xfrm>
            <a:off x="840639" y="3797237"/>
            <a:ext cx="10512862" cy="2160000"/>
          </a:xfrm>
        </p:spPr>
        <p:txBody>
          <a:bodyPr/>
          <a:lstStyle>
            <a:lvl1pPr marL="0" indent="0" algn="ctr">
              <a:buNone/>
              <a:defRPr sz="2999">
                <a:solidFill>
                  <a:schemeClr val="tx2"/>
                </a:solidFill>
              </a:defRPr>
            </a:lvl1pPr>
            <a:lvl2pPr marL="457063" indent="0">
              <a:buNone/>
              <a:defRPr sz="19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7B3B523-2C65-4131-AE5D-4F294F964887}"/>
              </a:ext>
            </a:extLst>
          </p:cNvPr>
          <p:cNvSpPr>
            <a:spLocks noGrp="1"/>
          </p:cNvSpPr>
          <p:nvPr>
            <p:ph type="dt" sz="half" idx="10"/>
          </p:nvPr>
        </p:nvSpPr>
        <p:spPr/>
        <p:txBody>
          <a:bodyPr/>
          <a:lstStyle>
            <a:lvl1pPr>
              <a:defRPr>
                <a:solidFill>
                  <a:schemeClr val="tx2"/>
                </a:solidFill>
              </a:defRPr>
            </a:lvl1pPr>
          </a:lstStyle>
          <a:p>
            <a:fld id="{853B003A-8C05-4A8D-AF1E-235C765A5AB0}" type="datetime1">
              <a:rPr lang="fi-FI" smtClean="0"/>
              <a:t>8.1.2024</a:t>
            </a:fld>
            <a:endParaRPr lang="fi-FI"/>
          </a:p>
        </p:txBody>
      </p:sp>
      <p:sp>
        <p:nvSpPr>
          <p:cNvPr id="5" name="Footer Placeholder 4">
            <a:extLst>
              <a:ext uri="{FF2B5EF4-FFF2-40B4-BE49-F238E27FC236}">
                <a16:creationId xmlns:a16="http://schemas.microsoft.com/office/drawing/2014/main" id="{6986461B-3453-4CE9-B33F-0AD721F36DB0}"/>
              </a:ext>
            </a:extLst>
          </p:cNvPr>
          <p:cNvSpPr>
            <a:spLocks noGrp="1"/>
          </p:cNvSpPr>
          <p:nvPr>
            <p:ph type="ftr" sz="quarter" idx="11"/>
          </p:nvPr>
        </p:nvSpPr>
        <p:spPr/>
        <p:txBody>
          <a:bodyPr/>
          <a:lstStyle>
            <a:lvl1pPr>
              <a:defRPr>
                <a:solidFill>
                  <a:schemeClr val="tx2"/>
                </a:solidFill>
              </a:defRPr>
            </a:lvl1pPr>
          </a:lstStyle>
          <a:p>
            <a:endParaRPr lang="fi-FI"/>
          </a:p>
        </p:txBody>
      </p:sp>
      <p:sp>
        <p:nvSpPr>
          <p:cNvPr id="6" name="Slide Number Placeholder 5">
            <a:extLst>
              <a:ext uri="{FF2B5EF4-FFF2-40B4-BE49-F238E27FC236}">
                <a16:creationId xmlns:a16="http://schemas.microsoft.com/office/drawing/2014/main" id="{30CBC889-FA03-4D4A-9267-2179D978D7B0}"/>
              </a:ext>
            </a:extLst>
          </p:cNvPr>
          <p:cNvSpPr>
            <a:spLocks noGrp="1"/>
          </p:cNvSpPr>
          <p:nvPr>
            <p:ph type="sldNum" sz="quarter" idx="12"/>
          </p:nvPr>
        </p:nvSpPr>
        <p:spPr/>
        <p:txBody>
          <a:bodyPr/>
          <a:lstStyle>
            <a:lvl1pPr>
              <a:defRPr>
                <a:solidFill>
                  <a:schemeClr val="tx2"/>
                </a:solidFill>
              </a:defRPr>
            </a:lvl1pPr>
          </a:lstStyle>
          <a:p>
            <a:fld id="{CCD26548-A701-4132-A0A2-A9B09A70FF4B}" type="slidenum">
              <a:rPr lang="fi-FI" smtClean="0"/>
              <a:pPr/>
              <a:t>‹#›</a:t>
            </a:fld>
            <a:endParaRPr lang="fi-FI"/>
          </a:p>
        </p:txBody>
      </p:sp>
    </p:spTree>
    <p:extLst>
      <p:ext uri="{BB962C8B-B14F-4D97-AF65-F5344CB8AC3E}">
        <p14:creationId xmlns:p14="http://schemas.microsoft.com/office/powerpoint/2010/main" val="2698529969"/>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type="secHead" preserve="1">
  <p:cSld name="Osan ylätunniste 2">
    <p:bg>
      <p:bgPr>
        <a:solidFill>
          <a:srgbClr val="FFCF29"/>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7F72F94-0DE4-46B2-BC4B-03DD33656CF4}"/>
              </a:ext>
            </a:extLst>
          </p:cNvPr>
          <p:cNvSpPr>
            <a:spLocks noGrp="1"/>
          </p:cNvSpPr>
          <p:nvPr>
            <p:ph type="title"/>
          </p:nvPr>
        </p:nvSpPr>
        <p:spPr>
          <a:xfrm>
            <a:off x="840639" y="1398932"/>
            <a:ext cx="10512862" cy="2160000"/>
          </a:xfrm>
        </p:spPr>
        <p:txBody>
          <a:bodyPr anchor="b"/>
          <a:lstStyle>
            <a:lvl1pPr algn="ctr">
              <a:defRPr sz="4099" spc="-50" baseline="0">
                <a:solidFill>
                  <a:schemeClr val="tx2"/>
                </a:solidFill>
              </a:defRPr>
            </a:lvl1pPr>
          </a:lstStyle>
          <a:p>
            <a:r>
              <a:rPr lang="en-US"/>
              <a:t>Click to edit Master title style</a:t>
            </a:r>
            <a:endParaRPr lang="fi-FI" dirty="0"/>
          </a:p>
        </p:txBody>
      </p:sp>
      <p:sp>
        <p:nvSpPr>
          <p:cNvPr id="3" name="Tekstin paikkamerkki 2">
            <a:extLst>
              <a:ext uri="{FF2B5EF4-FFF2-40B4-BE49-F238E27FC236}">
                <a16:creationId xmlns:a16="http://schemas.microsoft.com/office/drawing/2014/main" id="{BE0173B0-16C2-4182-AD95-1BD911589663}"/>
              </a:ext>
            </a:extLst>
          </p:cNvPr>
          <p:cNvSpPr>
            <a:spLocks noGrp="1"/>
          </p:cNvSpPr>
          <p:nvPr>
            <p:ph type="body" idx="1"/>
          </p:nvPr>
        </p:nvSpPr>
        <p:spPr>
          <a:xfrm>
            <a:off x="840639" y="3797237"/>
            <a:ext cx="10512862" cy="2160000"/>
          </a:xfrm>
        </p:spPr>
        <p:txBody>
          <a:bodyPr/>
          <a:lstStyle>
            <a:lvl1pPr marL="0" indent="0" algn="ctr">
              <a:buNone/>
              <a:defRPr sz="2999">
                <a:solidFill>
                  <a:schemeClr val="tx2"/>
                </a:solidFill>
              </a:defRPr>
            </a:lvl1pPr>
            <a:lvl2pPr marL="457063" indent="0">
              <a:buNone/>
              <a:defRPr sz="19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7B3B523-2C65-4131-AE5D-4F294F964887}"/>
              </a:ext>
            </a:extLst>
          </p:cNvPr>
          <p:cNvSpPr>
            <a:spLocks noGrp="1"/>
          </p:cNvSpPr>
          <p:nvPr>
            <p:ph type="dt" sz="half" idx="10"/>
          </p:nvPr>
        </p:nvSpPr>
        <p:spPr/>
        <p:txBody>
          <a:bodyPr/>
          <a:lstStyle>
            <a:lvl1pPr>
              <a:defRPr>
                <a:solidFill>
                  <a:schemeClr val="tx2"/>
                </a:solidFill>
              </a:defRPr>
            </a:lvl1pPr>
          </a:lstStyle>
          <a:p>
            <a:fld id="{BAC2DC00-E3DF-4DD2-B970-A43E6A824297}" type="datetime1">
              <a:rPr lang="fi-FI" smtClean="0"/>
              <a:t>8.1.2024</a:t>
            </a:fld>
            <a:endParaRPr lang="fi-FI"/>
          </a:p>
        </p:txBody>
      </p:sp>
      <p:sp>
        <p:nvSpPr>
          <p:cNvPr id="5" name="Footer Placeholder 4">
            <a:extLst>
              <a:ext uri="{FF2B5EF4-FFF2-40B4-BE49-F238E27FC236}">
                <a16:creationId xmlns:a16="http://schemas.microsoft.com/office/drawing/2014/main" id="{6986461B-3453-4CE9-B33F-0AD721F36DB0}"/>
              </a:ext>
            </a:extLst>
          </p:cNvPr>
          <p:cNvSpPr>
            <a:spLocks noGrp="1"/>
          </p:cNvSpPr>
          <p:nvPr>
            <p:ph type="ftr" sz="quarter" idx="11"/>
          </p:nvPr>
        </p:nvSpPr>
        <p:spPr/>
        <p:txBody>
          <a:bodyPr/>
          <a:lstStyle>
            <a:lvl1pPr>
              <a:defRPr>
                <a:solidFill>
                  <a:schemeClr val="tx2"/>
                </a:solidFill>
              </a:defRPr>
            </a:lvl1pPr>
          </a:lstStyle>
          <a:p>
            <a:endParaRPr lang="fi-FI"/>
          </a:p>
        </p:txBody>
      </p:sp>
      <p:sp>
        <p:nvSpPr>
          <p:cNvPr id="6" name="Slide Number Placeholder 5">
            <a:extLst>
              <a:ext uri="{FF2B5EF4-FFF2-40B4-BE49-F238E27FC236}">
                <a16:creationId xmlns:a16="http://schemas.microsoft.com/office/drawing/2014/main" id="{30CBC889-FA03-4D4A-9267-2179D978D7B0}"/>
              </a:ext>
            </a:extLst>
          </p:cNvPr>
          <p:cNvSpPr>
            <a:spLocks noGrp="1"/>
          </p:cNvSpPr>
          <p:nvPr>
            <p:ph type="sldNum" sz="quarter" idx="12"/>
          </p:nvPr>
        </p:nvSpPr>
        <p:spPr/>
        <p:txBody>
          <a:bodyPr/>
          <a:lstStyle>
            <a:lvl1pPr>
              <a:defRPr>
                <a:solidFill>
                  <a:schemeClr val="tx2"/>
                </a:solidFill>
              </a:defRPr>
            </a:lvl1pPr>
          </a:lstStyle>
          <a:p>
            <a:fld id="{CCD26548-A701-4132-A0A2-A9B09A70FF4B}" type="slidenum">
              <a:rPr lang="fi-FI" smtClean="0"/>
              <a:pPr/>
              <a:t>‹#›</a:t>
            </a:fld>
            <a:endParaRPr lang="fi-FI"/>
          </a:p>
        </p:txBody>
      </p:sp>
    </p:spTree>
    <p:extLst>
      <p:ext uri="{BB962C8B-B14F-4D97-AF65-F5344CB8AC3E}">
        <p14:creationId xmlns:p14="http://schemas.microsoft.com/office/powerpoint/2010/main" val="1709890286"/>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showMasterSp="0" type="secHead" preserve="1">
  <p:cSld name="Osan ylätunniste 3">
    <p:bg>
      <p:bgPr>
        <a:solidFill>
          <a:srgbClr val="31313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7F72F94-0DE4-46B2-BC4B-03DD33656CF4}"/>
              </a:ext>
            </a:extLst>
          </p:cNvPr>
          <p:cNvSpPr>
            <a:spLocks noGrp="1"/>
          </p:cNvSpPr>
          <p:nvPr>
            <p:ph type="title"/>
          </p:nvPr>
        </p:nvSpPr>
        <p:spPr>
          <a:xfrm>
            <a:off x="840639" y="1398932"/>
            <a:ext cx="10512862" cy="2160000"/>
          </a:xfrm>
        </p:spPr>
        <p:txBody>
          <a:bodyPr anchor="b"/>
          <a:lstStyle>
            <a:lvl1pPr algn="ctr">
              <a:defRPr sz="4099" spc="-50" baseline="0">
                <a:solidFill>
                  <a:schemeClr val="bg1"/>
                </a:solidFill>
              </a:defRPr>
            </a:lvl1pPr>
          </a:lstStyle>
          <a:p>
            <a:r>
              <a:rPr lang="en-US"/>
              <a:t>Click to edit Master title style</a:t>
            </a:r>
            <a:endParaRPr lang="fi-FI" dirty="0"/>
          </a:p>
        </p:txBody>
      </p:sp>
      <p:sp>
        <p:nvSpPr>
          <p:cNvPr id="3" name="Tekstin paikkamerkki 2">
            <a:extLst>
              <a:ext uri="{FF2B5EF4-FFF2-40B4-BE49-F238E27FC236}">
                <a16:creationId xmlns:a16="http://schemas.microsoft.com/office/drawing/2014/main" id="{BE0173B0-16C2-4182-AD95-1BD911589663}"/>
              </a:ext>
            </a:extLst>
          </p:cNvPr>
          <p:cNvSpPr>
            <a:spLocks noGrp="1"/>
          </p:cNvSpPr>
          <p:nvPr>
            <p:ph type="body" idx="1"/>
          </p:nvPr>
        </p:nvSpPr>
        <p:spPr>
          <a:xfrm>
            <a:off x="840639" y="3797237"/>
            <a:ext cx="10512862" cy="2160000"/>
          </a:xfrm>
        </p:spPr>
        <p:txBody>
          <a:bodyPr/>
          <a:lstStyle>
            <a:lvl1pPr marL="0" indent="0" algn="ctr">
              <a:buNone/>
              <a:defRPr sz="2999">
                <a:solidFill>
                  <a:schemeClr val="bg1"/>
                </a:solidFill>
              </a:defRPr>
            </a:lvl1pPr>
            <a:lvl2pPr marL="457063" indent="0">
              <a:buNone/>
              <a:defRPr sz="19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7B3B523-2C65-4131-AE5D-4F294F964887}"/>
              </a:ext>
            </a:extLst>
          </p:cNvPr>
          <p:cNvSpPr>
            <a:spLocks noGrp="1"/>
          </p:cNvSpPr>
          <p:nvPr>
            <p:ph type="dt" sz="half" idx="10"/>
          </p:nvPr>
        </p:nvSpPr>
        <p:spPr/>
        <p:txBody>
          <a:bodyPr/>
          <a:lstStyle>
            <a:lvl1pPr>
              <a:defRPr>
                <a:solidFill>
                  <a:schemeClr val="bg1"/>
                </a:solidFill>
              </a:defRPr>
            </a:lvl1pPr>
          </a:lstStyle>
          <a:p>
            <a:fld id="{C213AF8A-1C87-4C4D-9EF3-92D5F7AD8E7D}" type="datetime1">
              <a:rPr lang="fi-FI" smtClean="0"/>
              <a:t>8.1.2024</a:t>
            </a:fld>
            <a:endParaRPr lang="fi-FI"/>
          </a:p>
        </p:txBody>
      </p:sp>
      <p:sp>
        <p:nvSpPr>
          <p:cNvPr id="5" name="Footer Placeholder 4">
            <a:extLst>
              <a:ext uri="{FF2B5EF4-FFF2-40B4-BE49-F238E27FC236}">
                <a16:creationId xmlns:a16="http://schemas.microsoft.com/office/drawing/2014/main" id="{6986461B-3453-4CE9-B33F-0AD721F36DB0}"/>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30CBC889-FA03-4D4A-9267-2179D978D7B0}"/>
              </a:ext>
            </a:extLst>
          </p:cNvPr>
          <p:cNvSpPr>
            <a:spLocks noGrp="1"/>
          </p:cNvSpPr>
          <p:nvPr>
            <p:ph type="sldNum" sz="quarter" idx="12"/>
          </p:nvPr>
        </p:nvSpPr>
        <p:spPr/>
        <p:txBody>
          <a:bodyPr/>
          <a:lstStyle>
            <a:lvl1pPr>
              <a:defRPr>
                <a:solidFill>
                  <a:schemeClr val="bg1"/>
                </a:solidFill>
              </a:defRPr>
            </a:lvl1pPr>
          </a:lstStyle>
          <a:p>
            <a:fld id="{CCD26548-A701-4132-A0A2-A9B09A70FF4B}" type="slidenum">
              <a:rPr lang="fi-FI" smtClean="0"/>
              <a:pPr/>
              <a:t>‹#›</a:t>
            </a:fld>
            <a:endParaRPr lang="fi-FI"/>
          </a:p>
        </p:txBody>
      </p:sp>
    </p:spTree>
    <p:extLst>
      <p:ext uri="{BB962C8B-B14F-4D97-AF65-F5344CB8AC3E}">
        <p14:creationId xmlns:p14="http://schemas.microsoft.com/office/powerpoint/2010/main" val="1985022992"/>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type="titleOnly" preserve="1">
  <p:cSld name="Sitaat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9D4FB9D-D480-450E-ABEE-85694599AFB7}"/>
              </a:ext>
            </a:extLst>
          </p:cNvPr>
          <p:cNvSpPr>
            <a:spLocks noGrp="1"/>
          </p:cNvSpPr>
          <p:nvPr>
            <p:ph type="title"/>
          </p:nvPr>
        </p:nvSpPr>
        <p:spPr>
          <a:xfrm>
            <a:off x="944927" y="1852623"/>
            <a:ext cx="10310692" cy="3183334"/>
          </a:xfrm>
        </p:spPr>
        <p:txBody>
          <a:bodyPr anchor="ctr" anchorCtr="0"/>
          <a:lstStyle>
            <a:lvl1pPr algn="ctr">
              <a:defRPr spc="-100" baseline="0">
                <a:solidFill>
                  <a:schemeClr val="tx2"/>
                </a:solidFill>
              </a:defRPr>
            </a:lvl1pPr>
          </a:lstStyle>
          <a:p>
            <a:r>
              <a:rPr lang="en-US"/>
              <a:t>Click to edit Master title style</a:t>
            </a:r>
            <a:endParaRPr lang="fi-FI" dirty="0"/>
          </a:p>
        </p:txBody>
      </p:sp>
      <p:sp>
        <p:nvSpPr>
          <p:cNvPr id="6" name="Date Placeholder 5">
            <a:extLst>
              <a:ext uri="{FF2B5EF4-FFF2-40B4-BE49-F238E27FC236}">
                <a16:creationId xmlns:a16="http://schemas.microsoft.com/office/drawing/2014/main" id="{5A291936-39C5-4003-8862-5510EDEF29EC}"/>
              </a:ext>
            </a:extLst>
          </p:cNvPr>
          <p:cNvSpPr>
            <a:spLocks noGrp="1"/>
          </p:cNvSpPr>
          <p:nvPr>
            <p:ph type="dt" sz="half" idx="10"/>
          </p:nvPr>
        </p:nvSpPr>
        <p:spPr/>
        <p:txBody>
          <a:bodyPr/>
          <a:lstStyle>
            <a:lvl1pPr>
              <a:defRPr>
                <a:solidFill>
                  <a:schemeClr val="tx2"/>
                </a:solidFill>
              </a:defRPr>
            </a:lvl1pPr>
          </a:lstStyle>
          <a:p>
            <a:fld id="{A189322E-7B47-4EB0-B09E-4114EA4F1561}" type="datetime1">
              <a:rPr lang="fi-FI" smtClean="0"/>
              <a:t>8.1.2024</a:t>
            </a:fld>
            <a:endParaRPr lang="fi-FI"/>
          </a:p>
        </p:txBody>
      </p:sp>
      <p:sp>
        <p:nvSpPr>
          <p:cNvPr id="8" name="Slide Number Placeholder 7">
            <a:extLst>
              <a:ext uri="{FF2B5EF4-FFF2-40B4-BE49-F238E27FC236}">
                <a16:creationId xmlns:a16="http://schemas.microsoft.com/office/drawing/2014/main" id="{D9D1CF5D-3D1A-4FCE-9AAC-FFF0CA0A5399}"/>
              </a:ext>
            </a:extLst>
          </p:cNvPr>
          <p:cNvSpPr>
            <a:spLocks noGrp="1"/>
          </p:cNvSpPr>
          <p:nvPr>
            <p:ph type="sldNum" sz="quarter" idx="12"/>
          </p:nvPr>
        </p:nvSpPr>
        <p:spPr/>
        <p:txBody>
          <a:bodyPr/>
          <a:lstStyle>
            <a:lvl1pPr>
              <a:defRPr>
                <a:solidFill>
                  <a:schemeClr val="tx2"/>
                </a:solidFill>
              </a:defRPr>
            </a:lvl1pPr>
          </a:lstStyle>
          <a:p>
            <a:fld id="{CCD26548-A701-4132-A0A2-A9B09A70FF4B}" type="slidenum">
              <a:rPr lang="fi-FI" smtClean="0"/>
              <a:pPr/>
              <a:t>‹#›</a:t>
            </a:fld>
            <a:endParaRPr lang="fi-FI"/>
          </a:p>
        </p:txBody>
      </p:sp>
    </p:spTree>
    <p:extLst>
      <p:ext uri="{BB962C8B-B14F-4D97-AF65-F5344CB8AC3E}">
        <p14:creationId xmlns:p14="http://schemas.microsoft.com/office/powerpoint/2010/main" val="2734083592"/>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type="titleOnly" preserve="1">
  <p:cSld name="Sitaatti 2">
    <p:bg>
      <p:bgPr>
        <a:solidFill>
          <a:srgbClr val="FFCF29"/>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9D4FB9D-D480-450E-ABEE-85694599AFB7}"/>
              </a:ext>
            </a:extLst>
          </p:cNvPr>
          <p:cNvSpPr>
            <a:spLocks noGrp="1"/>
          </p:cNvSpPr>
          <p:nvPr>
            <p:ph type="title"/>
          </p:nvPr>
        </p:nvSpPr>
        <p:spPr>
          <a:xfrm>
            <a:off x="944927" y="1852623"/>
            <a:ext cx="10310692" cy="3183334"/>
          </a:xfrm>
        </p:spPr>
        <p:txBody>
          <a:bodyPr anchor="ctr" anchorCtr="0"/>
          <a:lstStyle>
            <a:lvl1pPr algn="ctr">
              <a:defRPr spc="-100" baseline="0">
                <a:solidFill>
                  <a:schemeClr val="tx2"/>
                </a:solidFill>
              </a:defRPr>
            </a:lvl1pPr>
          </a:lstStyle>
          <a:p>
            <a:r>
              <a:rPr lang="en-US"/>
              <a:t>Click to edit Master title style</a:t>
            </a:r>
            <a:endParaRPr lang="fi-FI" dirty="0"/>
          </a:p>
        </p:txBody>
      </p:sp>
      <p:sp>
        <p:nvSpPr>
          <p:cNvPr id="6" name="Date Placeholder 5">
            <a:extLst>
              <a:ext uri="{FF2B5EF4-FFF2-40B4-BE49-F238E27FC236}">
                <a16:creationId xmlns:a16="http://schemas.microsoft.com/office/drawing/2014/main" id="{5A291936-39C5-4003-8862-5510EDEF29EC}"/>
              </a:ext>
            </a:extLst>
          </p:cNvPr>
          <p:cNvSpPr>
            <a:spLocks noGrp="1"/>
          </p:cNvSpPr>
          <p:nvPr>
            <p:ph type="dt" sz="half" idx="10"/>
          </p:nvPr>
        </p:nvSpPr>
        <p:spPr/>
        <p:txBody>
          <a:bodyPr/>
          <a:lstStyle>
            <a:lvl1pPr>
              <a:defRPr>
                <a:solidFill>
                  <a:schemeClr val="tx2"/>
                </a:solidFill>
              </a:defRPr>
            </a:lvl1pPr>
          </a:lstStyle>
          <a:p>
            <a:fld id="{516F0BFB-8D35-49ED-B2B9-E4810B5DBF9B}" type="datetime1">
              <a:rPr lang="fi-FI" smtClean="0"/>
              <a:t>8.1.2024</a:t>
            </a:fld>
            <a:endParaRPr lang="fi-FI"/>
          </a:p>
        </p:txBody>
      </p:sp>
      <p:sp>
        <p:nvSpPr>
          <p:cNvPr id="8" name="Slide Number Placeholder 7">
            <a:extLst>
              <a:ext uri="{FF2B5EF4-FFF2-40B4-BE49-F238E27FC236}">
                <a16:creationId xmlns:a16="http://schemas.microsoft.com/office/drawing/2014/main" id="{D9D1CF5D-3D1A-4FCE-9AAC-FFF0CA0A5399}"/>
              </a:ext>
            </a:extLst>
          </p:cNvPr>
          <p:cNvSpPr>
            <a:spLocks noGrp="1"/>
          </p:cNvSpPr>
          <p:nvPr>
            <p:ph type="sldNum" sz="quarter" idx="12"/>
          </p:nvPr>
        </p:nvSpPr>
        <p:spPr/>
        <p:txBody>
          <a:bodyPr/>
          <a:lstStyle>
            <a:lvl1pPr>
              <a:defRPr>
                <a:solidFill>
                  <a:schemeClr val="tx2"/>
                </a:solidFill>
              </a:defRPr>
            </a:lvl1pPr>
          </a:lstStyle>
          <a:p>
            <a:fld id="{CCD26548-A701-4132-A0A2-A9B09A70FF4B}" type="slidenum">
              <a:rPr lang="fi-FI" smtClean="0"/>
              <a:pPr/>
              <a:t>‹#›</a:t>
            </a:fld>
            <a:endParaRPr lang="fi-FI"/>
          </a:p>
        </p:txBody>
      </p:sp>
    </p:spTree>
    <p:extLst>
      <p:ext uri="{BB962C8B-B14F-4D97-AF65-F5344CB8AC3E}">
        <p14:creationId xmlns:p14="http://schemas.microsoft.com/office/powerpoint/2010/main" val="3203206317"/>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type="titleOnly" preserve="1">
  <p:cSld name="Sitaatti 3">
    <p:bg>
      <p:bgPr>
        <a:solidFill>
          <a:srgbClr val="31313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9D4FB9D-D480-450E-ABEE-85694599AFB7}"/>
              </a:ext>
            </a:extLst>
          </p:cNvPr>
          <p:cNvSpPr>
            <a:spLocks noGrp="1"/>
          </p:cNvSpPr>
          <p:nvPr>
            <p:ph type="title"/>
          </p:nvPr>
        </p:nvSpPr>
        <p:spPr>
          <a:xfrm>
            <a:off x="944927" y="1852623"/>
            <a:ext cx="10310692" cy="3183334"/>
          </a:xfrm>
        </p:spPr>
        <p:txBody>
          <a:bodyPr anchor="ctr" anchorCtr="0"/>
          <a:lstStyle>
            <a:lvl1pPr algn="ctr">
              <a:defRPr spc="-100" baseline="0">
                <a:solidFill>
                  <a:schemeClr val="bg1"/>
                </a:solidFill>
              </a:defRPr>
            </a:lvl1pPr>
          </a:lstStyle>
          <a:p>
            <a:r>
              <a:rPr lang="en-US"/>
              <a:t>Click to edit Master title style</a:t>
            </a:r>
            <a:endParaRPr lang="fi-FI" dirty="0"/>
          </a:p>
        </p:txBody>
      </p:sp>
      <p:sp>
        <p:nvSpPr>
          <p:cNvPr id="6" name="Date Placeholder 5">
            <a:extLst>
              <a:ext uri="{FF2B5EF4-FFF2-40B4-BE49-F238E27FC236}">
                <a16:creationId xmlns:a16="http://schemas.microsoft.com/office/drawing/2014/main" id="{5A291936-39C5-4003-8862-5510EDEF29EC}"/>
              </a:ext>
            </a:extLst>
          </p:cNvPr>
          <p:cNvSpPr>
            <a:spLocks noGrp="1"/>
          </p:cNvSpPr>
          <p:nvPr>
            <p:ph type="dt" sz="half" idx="10"/>
          </p:nvPr>
        </p:nvSpPr>
        <p:spPr/>
        <p:txBody>
          <a:bodyPr/>
          <a:lstStyle>
            <a:lvl1pPr>
              <a:defRPr>
                <a:solidFill>
                  <a:schemeClr val="bg1"/>
                </a:solidFill>
              </a:defRPr>
            </a:lvl1pPr>
          </a:lstStyle>
          <a:p>
            <a:fld id="{45D5C4B0-2321-4A84-97ED-180F3B8F8CC0}" type="datetime1">
              <a:rPr lang="fi-FI" smtClean="0"/>
              <a:t>8.1.2024</a:t>
            </a:fld>
            <a:endParaRPr lang="fi-FI"/>
          </a:p>
        </p:txBody>
      </p:sp>
      <p:sp>
        <p:nvSpPr>
          <p:cNvPr id="8" name="Slide Number Placeholder 7">
            <a:extLst>
              <a:ext uri="{FF2B5EF4-FFF2-40B4-BE49-F238E27FC236}">
                <a16:creationId xmlns:a16="http://schemas.microsoft.com/office/drawing/2014/main" id="{D9D1CF5D-3D1A-4FCE-9AAC-FFF0CA0A5399}"/>
              </a:ext>
            </a:extLst>
          </p:cNvPr>
          <p:cNvSpPr>
            <a:spLocks noGrp="1"/>
          </p:cNvSpPr>
          <p:nvPr>
            <p:ph type="sldNum" sz="quarter" idx="12"/>
          </p:nvPr>
        </p:nvSpPr>
        <p:spPr/>
        <p:txBody>
          <a:bodyPr/>
          <a:lstStyle>
            <a:lvl1pPr>
              <a:defRPr>
                <a:solidFill>
                  <a:schemeClr val="bg1"/>
                </a:solidFill>
              </a:defRPr>
            </a:lvl1pPr>
          </a:lstStyle>
          <a:p>
            <a:fld id="{CCD26548-A701-4132-A0A2-A9B09A70FF4B}" type="slidenum">
              <a:rPr lang="fi-FI" smtClean="0"/>
              <a:pPr/>
              <a:t>‹#›</a:t>
            </a:fld>
            <a:endParaRPr lang="fi-FI"/>
          </a:p>
        </p:txBody>
      </p:sp>
    </p:spTree>
    <p:extLst>
      <p:ext uri="{BB962C8B-B14F-4D97-AF65-F5344CB8AC3E}">
        <p14:creationId xmlns:p14="http://schemas.microsoft.com/office/powerpoint/2010/main" val="3416324515"/>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Kuva, 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p:nvPr>
        </p:nvSpPr>
        <p:spPr>
          <a:xfrm>
            <a:off x="944927" y="882869"/>
            <a:ext cx="4525691" cy="1472950"/>
          </a:xfrm>
        </p:spPr>
        <p:txBody>
          <a:bodyPr/>
          <a:lstStyle>
            <a:lvl1pPr>
              <a:defRPr sz="2699"/>
            </a:lvl1pPr>
          </a:lstStyle>
          <a:p>
            <a:r>
              <a:rPr lang="en-US"/>
              <a:t>Click to edit Master title style</a:t>
            </a:r>
            <a:endParaRPr lang="fi-FI" dirty="0"/>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p:nvPr>
        </p:nvSpPr>
        <p:spPr>
          <a:xfrm>
            <a:off x="944927" y="2702660"/>
            <a:ext cx="4525691" cy="347430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Date Placeholder 3">
            <a:extLst>
              <a:ext uri="{FF2B5EF4-FFF2-40B4-BE49-F238E27FC236}">
                <a16:creationId xmlns:a16="http://schemas.microsoft.com/office/drawing/2014/main" id="{6700177F-D1AE-4D79-BFFE-C2705DAEA0FF}"/>
              </a:ext>
            </a:extLst>
          </p:cNvPr>
          <p:cNvSpPr>
            <a:spLocks noGrp="1"/>
          </p:cNvSpPr>
          <p:nvPr>
            <p:ph type="dt" sz="half" idx="10"/>
          </p:nvPr>
        </p:nvSpPr>
        <p:spPr/>
        <p:txBody>
          <a:bodyPr/>
          <a:lstStyle/>
          <a:p>
            <a:fld id="{9C0DBCA1-6718-470C-94D7-D1B1CBCC0428}" type="datetime1">
              <a:rPr lang="fi-FI" smtClean="0"/>
              <a:t>8.1.2024</a:t>
            </a:fld>
            <a:endParaRPr lang="fi-FI"/>
          </a:p>
        </p:txBody>
      </p:sp>
      <p:sp>
        <p:nvSpPr>
          <p:cNvPr id="5" name="Footer Placeholder 4">
            <a:extLst>
              <a:ext uri="{FF2B5EF4-FFF2-40B4-BE49-F238E27FC236}">
                <a16:creationId xmlns:a16="http://schemas.microsoft.com/office/drawing/2014/main" id="{6CD388A3-F45C-4855-8B64-52B1BF9A5B1F}"/>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E8221093-58DE-4EB6-89DB-B88D32F62865}"/>
              </a:ext>
            </a:extLst>
          </p:cNvPr>
          <p:cNvSpPr>
            <a:spLocks noGrp="1"/>
          </p:cNvSpPr>
          <p:nvPr>
            <p:ph type="sldNum" sz="quarter" idx="12"/>
          </p:nvPr>
        </p:nvSpPr>
        <p:spPr/>
        <p:txBody>
          <a:bodyPr/>
          <a:lstStyle/>
          <a:p>
            <a:fld id="{CCD26548-A701-4132-A0A2-A9B09A70FF4B}" type="slidenum">
              <a:rPr lang="fi-FI" smtClean="0"/>
              <a:t>‹#›</a:t>
            </a:fld>
            <a:endParaRPr lang="fi-FI"/>
          </a:p>
        </p:txBody>
      </p:sp>
      <p:grpSp>
        <p:nvGrpSpPr>
          <p:cNvPr id="8" name="Ryhmä 7">
            <a:extLst>
              <a:ext uri="{FF2B5EF4-FFF2-40B4-BE49-F238E27FC236}">
                <a16:creationId xmlns:a16="http://schemas.microsoft.com/office/drawing/2014/main" id="{771942AC-4EF7-FCE7-724B-D325E8B2D7F1}"/>
              </a:ext>
              <a:ext uri="{C183D7F6-B498-43B3-948B-1728B52AA6E4}">
                <adec:decorative xmlns:adec="http://schemas.microsoft.com/office/drawing/2017/decorative" val="1"/>
              </a:ext>
            </a:extLst>
          </p:cNvPr>
          <p:cNvGrpSpPr/>
          <p:nvPr userDrawn="1"/>
        </p:nvGrpSpPr>
        <p:grpSpPr>
          <a:xfrm>
            <a:off x="6159591" y="1378356"/>
            <a:ext cx="5568238" cy="5480715"/>
            <a:chOff x="2616201" y="4763"/>
            <a:chExt cx="6956425" cy="6845300"/>
          </a:xfrm>
        </p:grpSpPr>
        <p:sp>
          <p:nvSpPr>
            <p:cNvPr id="9" name="Freeform 5">
              <a:extLst>
                <a:ext uri="{FF2B5EF4-FFF2-40B4-BE49-F238E27FC236}">
                  <a16:creationId xmlns:a16="http://schemas.microsoft.com/office/drawing/2014/main" id="{1CF62482-6DA5-8355-BE4C-E99ED928D6D4}"/>
                </a:ext>
              </a:extLst>
            </p:cNvPr>
            <p:cNvSpPr>
              <a:spLocks/>
            </p:cNvSpPr>
            <p:nvPr userDrawn="1"/>
          </p:nvSpPr>
          <p:spPr bwMode="auto">
            <a:xfrm>
              <a:off x="2619376" y="65088"/>
              <a:ext cx="2413000" cy="4302125"/>
            </a:xfrm>
            <a:custGeom>
              <a:avLst/>
              <a:gdLst>
                <a:gd name="T0" fmla="*/ 400 w 10755"/>
                <a:gd name="T1" fmla="*/ 147 h 19180"/>
                <a:gd name="T2" fmla="*/ 0 w 10755"/>
                <a:gd name="T3" fmla="*/ 313 h 19180"/>
                <a:gd name="T4" fmla="*/ 0 w 10755"/>
                <a:gd name="T5" fmla="*/ 13802 h 19180"/>
                <a:gd name="T6" fmla="*/ 5378 w 10755"/>
                <a:gd name="T7" fmla="*/ 19180 h 19180"/>
                <a:gd name="T8" fmla="*/ 10755 w 10755"/>
                <a:gd name="T9" fmla="*/ 13802 h 19180"/>
                <a:gd name="T10" fmla="*/ 10755 w 10755"/>
                <a:gd name="T11" fmla="*/ 13802 h 19180"/>
                <a:gd name="T12" fmla="*/ 10755 w 10755"/>
                <a:gd name="T13" fmla="*/ 10599 h 19180"/>
                <a:gd name="T14" fmla="*/ 10686 w 10755"/>
                <a:gd name="T15" fmla="*/ 10434 h 19180"/>
                <a:gd name="T16" fmla="*/ 400 w 10755"/>
                <a:gd name="T17" fmla="*/ 147 h 19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755" h="19180">
                  <a:moveTo>
                    <a:pt x="400" y="147"/>
                  </a:moveTo>
                  <a:cubicBezTo>
                    <a:pt x="253" y="0"/>
                    <a:pt x="0" y="104"/>
                    <a:pt x="0" y="313"/>
                  </a:cubicBezTo>
                  <a:lnTo>
                    <a:pt x="0" y="13802"/>
                  </a:lnTo>
                  <a:cubicBezTo>
                    <a:pt x="0" y="16772"/>
                    <a:pt x="2408" y="19180"/>
                    <a:pt x="5378" y="19180"/>
                  </a:cubicBezTo>
                  <a:cubicBezTo>
                    <a:pt x="8348" y="19180"/>
                    <a:pt x="10755" y="16772"/>
                    <a:pt x="10755" y="13802"/>
                  </a:cubicBezTo>
                  <a:lnTo>
                    <a:pt x="10755" y="13802"/>
                  </a:lnTo>
                  <a:lnTo>
                    <a:pt x="10755" y="10599"/>
                  </a:lnTo>
                  <a:cubicBezTo>
                    <a:pt x="10755" y="10537"/>
                    <a:pt x="10730" y="10477"/>
                    <a:pt x="10686" y="10434"/>
                  </a:cubicBezTo>
                  <a:lnTo>
                    <a:pt x="400" y="147"/>
                  </a:lnTo>
                  <a:close/>
                </a:path>
              </a:pathLst>
            </a:custGeom>
            <a:solidFill>
              <a:srgbClr val="3131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0" name="Freeform 6">
              <a:extLst>
                <a:ext uri="{FF2B5EF4-FFF2-40B4-BE49-F238E27FC236}">
                  <a16:creationId xmlns:a16="http://schemas.microsoft.com/office/drawing/2014/main" id="{D69D6212-DF87-EA70-71CE-BE8138755BDA}"/>
                </a:ext>
              </a:extLst>
            </p:cNvPr>
            <p:cNvSpPr>
              <a:spLocks/>
            </p:cNvSpPr>
            <p:nvPr userDrawn="1"/>
          </p:nvSpPr>
          <p:spPr bwMode="auto">
            <a:xfrm>
              <a:off x="2673351" y="7938"/>
              <a:ext cx="4325938" cy="2413000"/>
            </a:xfrm>
            <a:custGeom>
              <a:avLst/>
              <a:gdLst>
                <a:gd name="T0" fmla="*/ 10515 w 19289"/>
                <a:gd name="T1" fmla="*/ 10755 h 10755"/>
                <a:gd name="T2" fmla="*/ 13901 w 19289"/>
                <a:gd name="T3" fmla="*/ 10755 h 10755"/>
                <a:gd name="T4" fmla="*/ 19279 w 19289"/>
                <a:gd name="T5" fmla="*/ 5359 h 10755"/>
                <a:gd name="T6" fmla="*/ 13843 w 19289"/>
                <a:gd name="T7" fmla="*/ 0 h 10755"/>
                <a:gd name="T8" fmla="*/ 298 w 19289"/>
                <a:gd name="T9" fmla="*/ 0 h 10755"/>
                <a:gd name="T10" fmla="*/ 141 w 19289"/>
                <a:gd name="T11" fmla="*/ 381 h 10755"/>
                <a:gd name="T12" fmla="*/ 10515 w 19289"/>
                <a:gd name="T13" fmla="*/ 10755 h 10755"/>
              </a:gdLst>
              <a:ahLst/>
              <a:cxnLst>
                <a:cxn ang="0">
                  <a:pos x="T0" y="T1"/>
                </a:cxn>
                <a:cxn ang="0">
                  <a:pos x="T2" y="T3"/>
                </a:cxn>
                <a:cxn ang="0">
                  <a:pos x="T4" y="T5"/>
                </a:cxn>
                <a:cxn ang="0">
                  <a:pos x="T6" y="T7"/>
                </a:cxn>
                <a:cxn ang="0">
                  <a:pos x="T8" y="T9"/>
                </a:cxn>
                <a:cxn ang="0">
                  <a:pos x="T10" y="T11"/>
                </a:cxn>
                <a:cxn ang="0">
                  <a:pos x="T12" y="T13"/>
                </a:cxn>
              </a:cxnLst>
              <a:rect l="0" t="0" r="r" b="b"/>
              <a:pathLst>
                <a:path w="19289" h="10755">
                  <a:moveTo>
                    <a:pt x="10515" y="10755"/>
                  </a:moveTo>
                  <a:lnTo>
                    <a:pt x="13901" y="10755"/>
                  </a:lnTo>
                  <a:cubicBezTo>
                    <a:pt x="16878" y="10755"/>
                    <a:pt x="19289" y="8337"/>
                    <a:pt x="19279" y="5359"/>
                  </a:cubicBezTo>
                  <a:cubicBezTo>
                    <a:pt x="19269" y="2387"/>
                    <a:pt x="16815" y="0"/>
                    <a:pt x="13843" y="0"/>
                  </a:cubicBezTo>
                  <a:lnTo>
                    <a:pt x="298" y="0"/>
                  </a:lnTo>
                  <a:cubicBezTo>
                    <a:pt x="100" y="0"/>
                    <a:pt x="0" y="240"/>
                    <a:pt x="141" y="381"/>
                  </a:cubicBezTo>
                  <a:lnTo>
                    <a:pt x="10515" y="10755"/>
                  </a:lnTo>
                  <a:close/>
                </a:path>
              </a:pathLst>
            </a:custGeom>
            <a:solidFill>
              <a:srgbClr val="FFC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2" name="Freeform 7">
              <a:extLst>
                <a:ext uri="{FF2B5EF4-FFF2-40B4-BE49-F238E27FC236}">
                  <a16:creationId xmlns:a16="http://schemas.microsoft.com/office/drawing/2014/main" id="{53D28E72-2DE6-A740-B70C-DB5E2DC03E78}"/>
                </a:ext>
              </a:extLst>
            </p:cNvPr>
            <p:cNvSpPr>
              <a:spLocks/>
            </p:cNvSpPr>
            <p:nvPr userDrawn="1"/>
          </p:nvSpPr>
          <p:spPr bwMode="auto">
            <a:xfrm>
              <a:off x="2616201" y="4763"/>
              <a:ext cx="6956425" cy="6845300"/>
            </a:xfrm>
            <a:custGeom>
              <a:avLst/>
              <a:gdLst>
                <a:gd name="T0" fmla="*/ 29827 w 31023"/>
                <a:gd name="T1" fmla="*/ 30518 h 30518"/>
                <a:gd name="T2" fmla="*/ 31023 w 31023"/>
                <a:gd name="T3" fmla="*/ 30518 h 30518"/>
                <a:gd name="T4" fmla="*/ 30881 w 31023"/>
                <a:gd name="T5" fmla="*/ 30190 h 30518"/>
                <a:gd name="T6" fmla="*/ 881 w 31023"/>
                <a:gd name="T7" fmla="*/ 190 h 30518"/>
                <a:gd name="T8" fmla="*/ 190 w 31023"/>
                <a:gd name="T9" fmla="*/ 190 h 30518"/>
                <a:gd name="T10" fmla="*/ 190 w 31023"/>
                <a:gd name="T11" fmla="*/ 881 h 30518"/>
                <a:gd name="T12" fmla="*/ 29827 w 31023"/>
                <a:gd name="T13" fmla="*/ 30518 h 30518"/>
              </a:gdLst>
              <a:ahLst/>
              <a:cxnLst>
                <a:cxn ang="0">
                  <a:pos x="T0" y="T1"/>
                </a:cxn>
                <a:cxn ang="0">
                  <a:pos x="T2" y="T3"/>
                </a:cxn>
                <a:cxn ang="0">
                  <a:pos x="T4" y="T5"/>
                </a:cxn>
                <a:cxn ang="0">
                  <a:pos x="T6" y="T7"/>
                </a:cxn>
                <a:cxn ang="0">
                  <a:pos x="T8" y="T9"/>
                </a:cxn>
                <a:cxn ang="0">
                  <a:pos x="T10" y="T11"/>
                </a:cxn>
                <a:cxn ang="0">
                  <a:pos x="T12" y="T13"/>
                </a:cxn>
              </a:cxnLst>
              <a:rect l="0" t="0" r="r" b="b"/>
              <a:pathLst>
                <a:path w="31023" h="30518">
                  <a:moveTo>
                    <a:pt x="29827" y="30518"/>
                  </a:moveTo>
                  <a:lnTo>
                    <a:pt x="31023" y="30518"/>
                  </a:lnTo>
                  <a:cubicBezTo>
                    <a:pt x="31019" y="30399"/>
                    <a:pt x="30971" y="30281"/>
                    <a:pt x="30881" y="30190"/>
                  </a:cubicBezTo>
                  <a:lnTo>
                    <a:pt x="881" y="190"/>
                  </a:lnTo>
                  <a:cubicBezTo>
                    <a:pt x="690" y="0"/>
                    <a:pt x="381" y="0"/>
                    <a:pt x="190" y="190"/>
                  </a:cubicBezTo>
                  <a:cubicBezTo>
                    <a:pt x="0" y="381"/>
                    <a:pt x="0" y="690"/>
                    <a:pt x="190" y="881"/>
                  </a:cubicBezTo>
                  <a:lnTo>
                    <a:pt x="29827" y="30518"/>
                  </a:lnTo>
                  <a:close/>
                </a:path>
              </a:pathLst>
            </a:custGeom>
            <a:solidFill>
              <a:srgbClr val="3131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grpSp>
    </p:spTree>
    <p:extLst>
      <p:ext uri="{BB962C8B-B14F-4D97-AF65-F5344CB8AC3E}">
        <p14:creationId xmlns:p14="http://schemas.microsoft.com/office/powerpoint/2010/main" val="2378345408"/>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Kuva, otsikko ja sisältö 2">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p:nvPr>
        </p:nvSpPr>
        <p:spPr>
          <a:xfrm>
            <a:off x="6601022" y="882869"/>
            <a:ext cx="4598587" cy="1472950"/>
          </a:xfrm>
        </p:spPr>
        <p:txBody>
          <a:bodyPr/>
          <a:lstStyle>
            <a:lvl1pPr>
              <a:defRPr sz="2999"/>
            </a:lvl1pPr>
          </a:lstStyle>
          <a:p>
            <a:r>
              <a:rPr lang="en-US"/>
              <a:t>Click to edit Master title style</a:t>
            </a:r>
            <a:endParaRPr lang="fi-FI" dirty="0"/>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p:nvPr>
        </p:nvSpPr>
        <p:spPr>
          <a:xfrm>
            <a:off x="6601022" y="2702660"/>
            <a:ext cx="4598587" cy="347430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Date Placeholder 3">
            <a:extLst>
              <a:ext uri="{FF2B5EF4-FFF2-40B4-BE49-F238E27FC236}">
                <a16:creationId xmlns:a16="http://schemas.microsoft.com/office/drawing/2014/main" id="{6700177F-D1AE-4D79-BFFE-C2705DAEA0FF}"/>
              </a:ext>
            </a:extLst>
          </p:cNvPr>
          <p:cNvSpPr>
            <a:spLocks noGrp="1"/>
          </p:cNvSpPr>
          <p:nvPr>
            <p:ph type="dt" sz="half" idx="10"/>
          </p:nvPr>
        </p:nvSpPr>
        <p:spPr/>
        <p:txBody>
          <a:bodyPr/>
          <a:lstStyle/>
          <a:p>
            <a:fld id="{7FF79902-CAD0-49B3-A6AE-B1BB883B1100}" type="datetime1">
              <a:rPr lang="fi-FI" smtClean="0"/>
              <a:t>8.1.2024</a:t>
            </a:fld>
            <a:endParaRPr lang="fi-FI"/>
          </a:p>
        </p:txBody>
      </p:sp>
      <p:sp>
        <p:nvSpPr>
          <p:cNvPr id="5" name="Footer Placeholder 4">
            <a:extLst>
              <a:ext uri="{FF2B5EF4-FFF2-40B4-BE49-F238E27FC236}">
                <a16:creationId xmlns:a16="http://schemas.microsoft.com/office/drawing/2014/main" id="{6CD388A3-F45C-4855-8B64-52B1BF9A5B1F}"/>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E8221093-58DE-4EB6-89DB-B88D32F62865}"/>
              </a:ext>
            </a:extLst>
          </p:cNvPr>
          <p:cNvSpPr>
            <a:spLocks noGrp="1"/>
          </p:cNvSpPr>
          <p:nvPr>
            <p:ph type="sldNum" sz="quarter" idx="12"/>
          </p:nvPr>
        </p:nvSpPr>
        <p:spPr/>
        <p:txBody>
          <a:bodyPr/>
          <a:lstStyle/>
          <a:p>
            <a:fld id="{CCD26548-A701-4132-A0A2-A9B09A70FF4B}" type="slidenum">
              <a:rPr lang="fi-FI" smtClean="0"/>
              <a:t>‹#›</a:t>
            </a:fld>
            <a:endParaRPr lang="fi-FI"/>
          </a:p>
        </p:txBody>
      </p:sp>
      <p:grpSp>
        <p:nvGrpSpPr>
          <p:cNvPr id="9" name="Ryhmä 8">
            <a:extLst>
              <a:ext uri="{FF2B5EF4-FFF2-40B4-BE49-F238E27FC236}">
                <a16:creationId xmlns:a16="http://schemas.microsoft.com/office/drawing/2014/main" id="{103E189E-0988-CFA6-33C8-33AB5FA0D6B1}"/>
              </a:ext>
              <a:ext uri="{C183D7F6-B498-43B3-948B-1728B52AA6E4}">
                <adec:decorative xmlns:adec="http://schemas.microsoft.com/office/drawing/2017/decorative" val="1"/>
              </a:ext>
            </a:extLst>
          </p:cNvPr>
          <p:cNvGrpSpPr/>
          <p:nvPr userDrawn="1"/>
        </p:nvGrpSpPr>
        <p:grpSpPr>
          <a:xfrm>
            <a:off x="1258560" y="1236664"/>
            <a:ext cx="4372423" cy="4378325"/>
            <a:chOff x="1258888" y="1236663"/>
            <a:chExt cx="4373562" cy="4378325"/>
          </a:xfrm>
        </p:grpSpPr>
        <p:sp>
          <p:nvSpPr>
            <p:cNvPr id="10" name="Freeform 5">
              <a:extLst>
                <a:ext uri="{FF2B5EF4-FFF2-40B4-BE49-F238E27FC236}">
                  <a16:creationId xmlns:a16="http://schemas.microsoft.com/office/drawing/2014/main" id="{025A228F-1E94-EE0B-3FD2-C6CEA151F5CE}"/>
                </a:ext>
              </a:extLst>
            </p:cNvPr>
            <p:cNvSpPr>
              <a:spLocks/>
            </p:cNvSpPr>
            <p:nvPr/>
          </p:nvSpPr>
          <p:spPr bwMode="auto">
            <a:xfrm>
              <a:off x="1258888" y="2582863"/>
              <a:ext cx="3019425" cy="3032125"/>
            </a:xfrm>
            <a:custGeom>
              <a:avLst/>
              <a:gdLst>
                <a:gd name="T0" fmla="*/ 7505 w 16805"/>
                <a:gd name="T1" fmla="*/ 0 h 16880"/>
                <a:gd name="T2" fmla="*/ 7505 w 16805"/>
                <a:gd name="T3" fmla="*/ 0 h 16880"/>
                <a:gd name="T4" fmla="*/ 4651 w 16805"/>
                <a:gd name="T5" fmla="*/ 0 h 16880"/>
                <a:gd name="T6" fmla="*/ 0 w 16805"/>
                <a:gd name="T7" fmla="*/ 4650 h 16880"/>
                <a:gd name="T8" fmla="*/ 4651 w 16805"/>
                <a:gd name="T9" fmla="*/ 9301 h 16880"/>
                <a:gd name="T10" fmla="*/ 4651 w 16805"/>
                <a:gd name="T11" fmla="*/ 9301 h 16880"/>
                <a:gd name="T12" fmla="*/ 7504 w 16805"/>
                <a:gd name="T13" fmla="*/ 9301 h 16880"/>
                <a:gd name="T14" fmla="*/ 7504 w 16805"/>
                <a:gd name="T15" fmla="*/ 12229 h 16880"/>
                <a:gd name="T16" fmla="*/ 12155 w 16805"/>
                <a:gd name="T17" fmla="*/ 16880 h 16880"/>
                <a:gd name="T18" fmla="*/ 16805 w 16805"/>
                <a:gd name="T19" fmla="*/ 12229 h 16880"/>
                <a:gd name="T20" fmla="*/ 16805 w 16805"/>
                <a:gd name="T21" fmla="*/ 0 h 16880"/>
                <a:gd name="T22" fmla="*/ 7505 w 16805"/>
                <a:gd name="T23" fmla="*/ 0 h 16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805" h="16880">
                  <a:moveTo>
                    <a:pt x="7505" y="0"/>
                  </a:moveTo>
                  <a:lnTo>
                    <a:pt x="7505" y="0"/>
                  </a:lnTo>
                  <a:lnTo>
                    <a:pt x="4651" y="0"/>
                  </a:lnTo>
                  <a:cubicBezTo>
                    <a:pt x="2082" y="0"/>
                    <a:pt x="0" y="2082"/>
                    <a:pt x="0" y="4650"/>
                  </a:cubicBezTo>
                  <a:cubicBezTo>
                    <a:pt x="0" y="7219"/>
                    <a:pt x="2082" y="9301"/>
                    <a:pt x="4651" y="9301"/>
                  </a:cubicBezTo>
                  <a:lnTo>
                    <a:pt x="4651" y="9301"/>
                  </a:lnTo>
                  <a:lnTo>
                    <a:pt x="7504" y="9301"/>
                  </a:lnTo>
                  <a:lnTo>
                    <a:pt x="7504" y="12229"/>
                  </a:lnTo>
                  <a:cubicBezTo>
                    <a:pt x="7504" y="14797"/>
                    <a:pt x="9587" y="16880"/>
                    <a:pt x="12155" y="16880"/>
                  </a:cubicBezTo>
                  <a:cubicBezTo>
                    <a:pt x="14723" y="16880"/>
                    <a:pt x="16805" y="14798"/>
                    <a:pt x="16805" y="12229"/>
                  </a:cubicBezTo>
                  <a:lnTo>
                    <a:pt x="16805" y="0"/>
                  </a:lnTo>
                  <a:lnTo>
                    <a:pt x="7505" y="0"/>
                  </a:lnTo>
                  <a:close/>
                </a:path>
              </a:pathLst>
            </a:custGeom>
            <a:solidFill>
              <a:srgbClr val="313131"/>
            </a:solidFill>
            <a:ln>
              <a:noFill/>
            </a:ln>
          </p:spPr>
          <p:txBody>
            <a:bodyPr vert="horz" wrap="square" lIns="91440" tIns="45720" rIns="91440" bIns="45720" numCol="1" anchor="t" anchorCtr="0" compatLnSpc="1">
              <a:prstTxWarp prst="textNoShape">
                <a:avLst/>
              </a:prstTxWarp>
            </a:bodyPr>
            <a:lstStyle/>
            <a:p>
              <a:endParaRPr lang="fi-FI" sz="1799"/>
            </a:p>
          </p:txBody>
        </p:sp>
        <p:sp>
          <p:nvSpPr>
            <p:cNvPr id="11" name="Freeform 6">
              <a:extLst>
                <a:ext uri="{FF2B5EF4-FFF2-40B4-BE49-F238E27FC236}">
                  <a16:creationId xmlns:a16="http://schemas.microsoft.com/office/drawing/2014/main" id="{5949D61E-C8A7-996D-9B90-ACDE02E542AA}"/>
                </a:ext>
              </a:extLst>
            </p:cNvPr>
            <p:cNvSpPr>
              <a:spLocks/>
            </p:cNvSpPr>
            <p:nvPr/>
          </p:nvSpPr>
          <p:spPr bwMode="auto">
            <a:xfrm>
              <a:off x="2613025" y="1236663"/>
              <a:ext cx="3019425" cy="3032125"/>
            </a:xfrm>
            <a:custGeom>
              <a:avLst/>
              <a:gdLst>
                <a:gd name="T0" fmla="*/ 9300 w 16805"/>
                <a:gd name="T1" fmla="*/ 16880 h 16880"/>
                <a:gd name="T2" fmla="*/ 9300 w 16805"/>
                <a:gd name="T3" fmla="*/ 16880 h 16880"/>
                <a:gd name="T4" fmla="*/ 12154 w 16805"/>
                <a:gd name="T5" fmla="*/ 16880 h 16880"/>
                <a:gd name="T6" fmla="*/ 16805 w 16805"/>
                <a:gd name="T7" fmla="*/ 12229 h 16880"/>
                <a:gd name="T8" fmla="*/ 12154 w 16805"/>
                <a:gd name="T9" fmla="*/ 7579 h 16880"/>
                <a:gd name="T10" fmla="*/ 12154 w 16805"/>
                <a:gd name="T11" fmla="*/ 7579 h 16880"/>
                <a:gd name="T12" fmla="*/ 9300 w 16805"/>
                <a:gd name="T13" fmla="*/ 7579 h 16880"/>
                <a:gd name="T14" fmla="*/ 9300 w 16805"/>
                <a:gd name="T15" fmla="*/ 4651 h 16880"/>
                <a:gd name="T16" fmla="*/ 4650 w 16805"/>
                <a:gd name="T17" fmla="*/ 0 h 16880"/>
                <a:gd name="T18" fmla="*/ 0 w 16805"/>
                <a:gd name="T19" fmla="*/ 4651 h 16880"/>
                <a:gd name="T20" fmla="*/ 0 w 16805"/>
                <a:gd name="T21" fmla="*/ 7489 h 16880"/>
                <a:gd name="T22" fmla="*/ 9300 w 16805"/>
                <a:gd name="T23" fmla="*/ 16880 h 16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805" h="16880">
                  <a:moveTo>
                    <a:pt x="9300" y="16880"/>
                  </a:moveTo>
                  <a:lnTo>
                    <a:pt x="9300" y="16880"/>
                  </a:lnTo>
                  <a:lnTo>
                    <a:pt x="12154" y="16880"/>
                  </a:lnTo>
                  <a:cubicBezTo>
                    <a:pt x="14723" y="16880"/>
                    <a:pt x="16805" y="14798"/>
                    <a:pt x="16805" y="12229"/>
                  </a:cubicBezTo>
                  <a:cubicBezTo>
                    <a:pt x="16805" y="9661"/>
                    <a:pt x="14723" y="7579"/>
                    <a:pt x="12154" y="7579"/>
                  </a:cubicBezTo>
                  <a:lnTo>
                    <a:pt x="12154" y="7579"/>
                  </a:lnTo>
                  <a:lnTo>
                    <a:pt x="9300" y="7579"/>
                  </a:lnTo>
                  <a:lnTo>
                    <a:pt x="9300" y="4651"/>
                  </a:lnTo>
                  <a:cubicBezTo>
                    <a:pt x="9300" y="2082"/>
                    <a:pt x="7218" y="0"/>
                    <a:pt x="4650" y="0"/>
                  </a:cubicBezTo>
                  <a:cubicBezTo>
                    <a:pt x="2082" y="0"/>
                    <a:pt x="0" y="2082"/>
                    <a:pt x="0" y="4651"/>
                  </a:cubicBezTo>
                  <a:lnTo>
                    <a:pt x="0" y="7489"/>
                  </a:lnTo>
                  <a:lnTo>
                    <a:pt x="9300" y="16880"/>
                  </a:lnTo>
                  <a:close/>
                </a:path>
              </a:pathLst>
            </a:custGeom>
            <a:solidFill>
              <a:srgbClr val="FFCF29"/>
            </a:solidFill>
            <a:ln>
              <a:noFill/>
            </a:ln>
          </p:spPr>
          <p:txBody>
            <a:bodyPr vert="horz" wrap="square" lIns="91440" tIns="45720" rIns="91440" bIns="45720" numCol="1" anchor="t" anchorCtr="0" compatLnSpc="1">
              <a:prstTxWarp prst="textNoShape">
                <a:avLst/>
              </a:prstTxWarp>
            </a:bodyPr>
            <a:lstStyle/>
            <a:p>
              <a:endParaRPr lang="fi-FI" sz="1799"/>
            </a:p>
          </p:txBody>
        </p:sp>
      </p:grpSp>
    </p:spTree>
    <p:extLst>
      <p:ext uri="{BB962C8B-B14F-4D97-AF65-F5344CB8AC3E}">
        <p14:creationId xmlns:p14="http://schemas.microsoft.com/office/powerpoint/2010/main" val="37274234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7F72F94-0DE4-46B2-BC4B-03DD33656CF4}"/>
              </a:ext>
            </a:extLst>
          </p:cNvPr>
          <p:cNvSpPr>
            <a:spLocks noGrp="1"/>
          </p:cNvSpPr>
          <p:nvPr>
            <p:ph type="title"/>
          </p:nvPr>
        </p:nvSpPr>
        <p:spPr>
          <a:xfrm>
            <a:off x="840639" y="1398932"/>
            <a:ext cx="10512862" cy="2160000"/>
          </a:xfrm>
        </p:spPr>
        <p:txBody>
          <a:bodyPr anchor="b"/>
          <a:lstStyle>
            <a:lvl1pPr algn="ctr">
              <a:defRPr sz="4399" spc="-50" baseline="0">
                <a:solidFill>
                  <a:schemeClr val="tx2"/>
                </a:solidFill>
              </a:defRPr>
            </a:lvl1pPr>
          </a:lstStyle>
          <a:p>
            <a:r>
              <a:rPr lang="fi-FI"/>
              <a:t>Muokkaa ots. perustyyl. napsautt.</a:t>
            </a:r>
          </a:p>
        </p:txBody>
      </p:sp>
      <p:sp>
        <p:nvSpPr>
          <p:cNvPr id="3" name="Tekstin paikkamerkki 2">
            <a:extLst>
              <a:ext uri="{FF2B5EF4-FFF2-40B4-BE49-F238E27FC236}">
                <a16:creationId xmlns:a16="http://schemas.microsoft.com/office/drawing/2014/main" id="{BE0173B0-16C2-4182-AD95-1BD911589663}"/>
              </a:ext>
            </a:extLst>
          </p:cNvPr>
          <p:cNvSpPr>
            <a:spLocks noGrp="1"/>
          </p:cNvSpPr>
          <p:nvPr>
            <p:ph type="body" idx="1"/>
          </p:nvPr>
        </p:nvSpPr>
        <p:spPr>
          <a:xfrm>
            <a:off x="840639" y="3797237"/>
            <a:ext cx="10512862" cy="2160000"/>
          </a:xfrm>
        </p:spPr>
        <p:txBody>
          <a:bodyPr/>
          <a:lstStyle>
            <a:lvl1pPr marL="0" indent="0" algn="ctr">
              <a:buNone/>
              <a:defRPr sz="2999">
                <a:solidFill>
                  <a:schemeClr val="tx2"/>
                </a:solidFill>
              </a:defRPr>
            </a:lvl1pPr>
            <a:lvl2pPr marL="457063" indent="0">
              <a:buNone/>
              <a:defRPr sz="19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fi-FI"/>
              <a:t>Muokkaa tekstin perustyylejä napsauttamalla</a:t>
            </a:r>
          </a:p>
        </p:txBody>
      </p:sp>
      <p:sp>
        <p:nvSpPr>
          <p:cNvPr id="4" name="Date Placeholder 3">
            <a:extLst>
              <a:ext uri="{FF2B5EF4-FFF2-40B4-BE49-F238E27FC236}">
                <a16:creationId xmlns:a16="http://schemas.microsoft.com/office/drawing/2014/main" id="{B7B3B523-2C65-4131-AE5D-4F294F964887}"/>
              </a:ext>
            </a:extLst>
          </p:cNvPr>
          <p:cNvSpPr>
            <a:spLocks noGrp="1"/>
          </p:cNvSpPr>
          <p:nvPr>
            <p:ph type="dt" sz="half" idx="10"/>
          </p:nvPr>
        </p:nvSpPr>
        <p:spPr/>
        <p:txBody>
          <a:bodyPr/>
          <a:lstStyle>
            <a:lvl1pPr>
              <a:defRPr>
                <a:solidFill>
                  <a:schemeClr val="tx2"/>
                </a:solidFill>
              </a:defRPr>
            </a:lvl1pPr>
          </a:lstStyle>
          <a:p>
            <a:fld id="{853B003A-8C05-4A8D-AF1E-235C765A5AB0}" type="datetime1">
              <a:rPr lang="fi-FI" smtClean="0"/>
              <a:t>8.1.2024</a:t>
            </a:fld>
            <a:endParaRPr lang="fi-FI"/>
          </a:p>
        </p:txBody>
      </p:sp>
      <p:sp>
        <p:nvSpPr>
          <p:cNvPr id="5" name="Footer Placeholder 4">
            <a:extLst>
              <a:ext uri="{FF2B5EF4-FFF2-40B4-BE49-F238E27FC236}">
                <a16:creationId xmlns:a16="http://schemas.microsoft.com/office/drawing/2014/main" id="{6986461B-3453-4CE9-B33F-0AD721F36DB0}"/>
              </a:ext>
            </a:extLst>
          </p:cNvPr>
          <p:cNvSpPr>
            <a:spLocks noGrp="1"/>
          </p:cNvSpPr>
          <p:nvPr>
            <p:ph type="ftr" sz="quarter" idx="11"/>
          </p:nvPr>
        </p:nvSpPr>
        <p:spPr/>
        <p:txBody>
          <a:bodyPr/>
          <a:lstStyle>
            <a:lvl1pPr>
              <a:defRPr>
                <a:solidFill>
                  <a:schemeClr val="tx2"/>
                </a:solidFill>
              </a:defRPr>
            </a:lvl1pPr>
          </a:lstStyle>
          <a:p>
            <a:endParaRPr lang="fi-FI"/>
          </a:p>
        </p:txBody>
      </p:sp>
      <p:sp>
        <p:nvSpPr>
          <p:cNvPr id="6" name="Slide Number Placeholder 5">
            <a:extLst>
              <a:ext uri="{FF2B5EF4-FFF2-40B4-BE49-F238E27FC236}">
                <a16:creationId xmlns:a16="http://schemas.microsoft.com/office/drawing/2014/main" id="{30CBC889-FA03-4D4A-9267-2179D978D7B0}"/>
              </a:ext>
            </a:extLst>
          </p:cNvPr>
          <p:cNvSpPr>
            <a:spLocks noGrp="1"/>
          </p:cNvSpPr>
          <p:nvPr>
            <p:ph type="sldNum" sz="quarter" idx="12"/>
          </p:nvPr>
        </p:nvSpPr>
        <p:spPr/>
        <p:txBody>
          <a:bodyPr/>
          <a:lstStyle>
            <a:lvl1pPr>
              <a:defRPr>
                <a:solidFill>
                  <a:schemeClr val="tx2"/>
                </a:solidFill>
              </a:defRPr>
            </a:lvl1pPr>
          </a:lstStyle>
          <a:p>
            <a:fld id="{CCD26548-A701-4132-A0A2-A9B09A70FF4B}" type="slidenum">
              <a:rPr lang="fi-FI" smtClean="0"/>
              <a:pPr/>
              <a:t>‹#›</a:t>
            </a:fld>
            <a:endParaRPr lang="fi-FI"/>
          </a:p>
        </p:txBody>
      </p:sp>
    </p:spTree>
    <p:extLst>
      <p:ext uri="{BB962C8B-B14F-4D97-AF65-F5344CB8AC3E}">
        <p14:creationId xmlns:p14="http://schemas.microsoft.com/office/powerpoint/2010/main" val="2327246197"/>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Kuva, otsikko ja sisältö 3">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p:nvPr>
        </p:nvSpPr>
        <p:spPr>
          <a:xfrm>
            <a:off x="944927" y="882869"/>
            <a:ext cx="4525691" cy="1472950"/>
          </a:xfrm>
        </p:spPr>
        <p:txBody>
          <a:bodyPr/>
          <a:lstStyle>
            <a:lvl1pPr>
              <a:defRPr sz="2699"/>
            </a:lvl1pPr>
          </a:lstStyle>
          <a:p>
            <a:r>
              <a:rPr lang="en-US"/>
              <a:t>Click to edit Master title style</a:t>
            </a:r>
            <a:endParaRPr lang="fi-FI" dirty="0"/>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p:nvPr>
        </p:nvSpPr>
        <p:spPr>
          <a:xfrm>
            <a:off x="944927" y="2702660"/>
            <a:ext cx="4525691" cy="347430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Date Placeholder 3">
            <a:extLst>
              <a:ext uri="{FF2B5EF4-FFF2-40B4-BE49-F238E27FC236}">
                <a16:creationId xmlns:a16="http://schemas.microsoft.com/office/drawing/2014/main" id="{6700177F-D1AE-4D79-BFFE-C2705DAEA0FF}"/>
              </a:ext>
            </a:extLst>
          </p:cNvPr>
          <p:cNvSpPr>
            <a:spLocks noGrp="1"/>
          </p:cNvSpPr>
          <p:nvPr>
            <p:ph type="dt" sz="half" idx="10"/>
          </p:nvPr>
        </p:nvSpPr>
        <p:spPr/>
        <p:txBody>
          <a:bodyPr/>
          <a:lstStyle/>
          <a:p>
            <a:fld id="{9C0DBCA1-6718-470C-94D7-D1B1CBCC0428}" type="datetime1">
              <a:rPr lang="fi-FI" smtClean="0"/>
              <a:t>8.1.2024</a:t>
            </a:fld>
            <a:endParaRPr lang="fi-FI"/>
          </a:p>
        </p:txBody>
      </p:sp>
      <p:sp>
        <p:nvSpPr>
          <p:cNvPr id="5" name="Footer Placeholder 4">
            <a:extLst>
              <a:ext uri="{FF2B5EF4-FFF2-40B4-BE49-F238E27FC236}">
                <a16:creationId xmlns:a16="http://schemas.microsoft.com/office/drawing/2014/main" id="{6CD388A3-F45C-4855-8B64-52B1BF9A5B1F}"/>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E8221093-58DE-4EB6-89DB-B88D32F62865}"/>
              </a:ext>
            </a:extLst>
          </p:cNvPr>
          <p:cNvSpPr>
            <a:spLocks noGrp="1"/>
          </p:cNvSpPr>
          <p:nvPr>
            <p:ph type="sldNum" sz="quarter" idx="12"/>
          </p:nvPr>
        </p:nvSpPr>
        <p:spPr/>
        <p:txBody>
          <a:bodyPr/>
          <a:lstStyle/>
          <a:p>
            <a:fld id="{CCD26548-A701-4132-A0A2-A9B09A70FF4B}" type="slidenum">
              <a:rPr lang="fi-FI" smtClean="0"/>
              <a:t>‹#›</a:t>
            </a:fld>
            <a:endParaRPr lang="fi-FI"/>
          </a:p>
        </p:txBody>
      </p:sp>
      <p:grpSp>
        <p:nvGrpSpPr>
          <p:cNvPr id="11" name="Ryhmä 10">
            <a:extLst>
              <a:ext uri="{FF2B5EF4-FFF2-40B4-BE49-F238E27FC236}">
                <a16:creationId xmlns:a16="http://schemas.microsoft.com/office/drawing/2014/main" id="{260872AF-7549-52D3-5811-9970CB46BAC0}"/>
              </a:ext>
              <a:ext uri="{C183D7F6-B498-43B3-948B-1728B52AA6E4}">
                <adec:decorative xmlns:adec="http://schemas.microsoft.com/office/drawing/2017/decorative" val="1"/>
              </a:ext>
            </a:extLst>
          </p:cNvPr>
          <p:cNvGrpSpPr/>
          <p:nvPr userDrawn="1"/>
        </p:nvGrpSpPr>
        <p:grpSpPr>
          <a:xfrm>
            <a:off x="6920238" y="1236814"/>
            <a:ext cx="4362332" cy="4369557"/>
            <a:chOff x="1241951" y="1236813"/>
            <a:chExt cx="4363468" cy="4369557"/>
          </a:xfrm>
        </p:grpSpPr>
        <p:sp>
          <p:nvSpPr>
            <p:cNvPr id="13" name="Freeform 5">
              <a:extLst>
                <a:ext uri="{FF2B5EF4-FFF2-40B4-BE49-F238E27FC236}">
                  <a16:creationId xmlns:a16="http://schemas.microsoft.com/office/drawing/2014/main" id="{CB7CC17C-7C3D-85C8-B61C-A3AEF3CC8DD9}"/>
                </a:ext>
              </a:extLst>
            </p:cNvPr>
            <p:cNvSpPr>
              <a:spLocks/>
            </p:cNvSpPr>
            <p:nvPr userDrawn="1"/>
          </p:nvSpPr>
          <p:spPr bwMode="auto">
            <a:xfrm>
              <a:off x="1241951" y="2590503"/>
              <a:ext cx="4363468" cy="1662177"/>
            </a:xfrm>
            <a:custGeom>
              <a:avLst/>
              <a:gdLst>
                <a:gd name="T0" fmla="*/ 19685 w 24342"/>
                <a:gd name="T1" fmla="*/ 0 h 9268"/>
                <a:gd name="T2" fmla="*/ 19685 w 24342"/>
                <a:gd name="T3" fmla="*/ 0 h 9268"/>
                <a:gd name="T4" fmla="*/ 4657 w 24342"/>
                <a:gd name="T5" fmla="*/ 0 h 9268"/>
                <a:gd name="T6" fmla="*/ 0 w 24342"/>
                <a:gd name="T7" fmla="*/ 4634 h 9268"/>
                <a:gd name="T8" fmla="*/ 4657 w 24342"/>
                <a:gd name="T9" fmla="*/ 9268 h 9268"/>
                <a:gd name="T10" fmla="*/ 4657 w 24342"/>
                <a:gd name="T11" fmla="*/ 9268 h 9268"/>
                <a:gd name="T12" fmla="*/ 19685 w 24342"/>
                <a:gd name="T13" fmla="*/ 9268 h 9268"/>
                <a:gd name="T14" fmla="*/ 24342 w 24342"/>
                <a:gd name="T15" fmla="*/ 4634 h 9268"/>
                <a:gd name="T16" fmla="*/ 19685 w 24342"/>
                <a:gd name="T17" fmla="*/ 0 h 9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342" h="9268">
                  <a:moveTo>
                    <a:pt x="19685" y="0"/>
                  </a:moveTo>
                  <a:lnTo>
                    <a:pt x="19685" y="0"/>
                  </a:lnTo>
                  <a:lnTo>
                    <a:pt x="4657" y="0"/>
                  </a:lnTo>
                  <a:cubicBezTo>
                    <a:pt x="2085" y="0"/>
                    <a:pt x="0" y="2074"/>
                    <a:pt x="0" y="4634"/>
                  </a:cubicBezTo>
                  <a:cubicBezTo>
                    <a:pt x="0" y="7193"/>
                    <a:pt x="2085" y="9268"/>
                    <a:pt x="4657" y="9268"/>
                  </a:cubicBezTo>
                  <a:lnTo>
                    <a:pt x="4657" y="9268"/>
                  </a:lnTo>
                  <a:lnTo>
                    <a:pt x="19685" y="9268"/>
                  </a:lnTo>
                  <a:cubicBezTo>
                    <a:pt x="22257" y="9268"/>
                    <a:pt x="24342" y="7193"/>
                    <a:pt x="24342" y="4634"/>
                  </a:cubicBezTo>
                  <a:cubicBezTo>
                    <a:pt x="24342" y="2074"/>
                    <a:pt x="22257" y="0"/>
                    <a:pt x="19685" y="0"/>
                  </a:cubicBezTo>
                  <a:close/>
                </a:path>
              </a:pathLst>
            </a:custGeom>
            <a:solidFill>
              <a:srgbClr val="3131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4" name="Freeform 6">
              <a:extLst>
                <a:ext uri="{FF2B5EF4-FFF2-40B4-BE49-F238E27FC236}">
                  <a16:creationId xmlns:a16="http://schemas.microsoft.com/office/drawing/2014/main" id="{493E644D-C567-1C85-DE46-06C929B8E4BB}"/>
                </a:ext>
              </a:extLst>
            </p:cNvPr>
            <p:cNvSpPr>
              <a:spLocks/>
            </p:cNvSpPr>
            <p:nvPr userDrawn="1"/>
          </p:nvSpPr>
          <p:spPr bwMode="auto">
            <a:xfrm>
              <a:off x="2588538" y="1236813"/>
              <a:ext cx="1670295" cy="4369557"/>
            </a:xfrm>
            <a:custGeom>
              <a:avLst/>
              <a:gdLst>
                <a:gd name="T0" fmla="*/ 9314 w 9314"/>
                <a:gd name="T1" fmla="*/ 4634 h 24374"/>
                <a:gd name="T2" fmla="*/ 4657 w 9314"/>
                <a:gd name="T3" fmla="*/ 0 h 24374"/>
                <a:gd name="T4" fmla="*/ 0 w 9314"/>
                <a:gd name="T5" fmla="*/ 4634 h 24374"/>
                <a:gd name="T6" fmla="*/ 0 w 9314"/>
                <a:gd name="T7" fmla="*/ 19739 h 24374"/>
                <a:gd name="T8" fmla="*/ 4657 w 9314"/>
                <a:gd name="T9" fmla="*/ 24374 h 24374"/>
                <a:gd name="T10" fmla="*/ 9314 w 9314"/>
                <a:gd name="T11" fmla="*/ 19739 h 24374"/>
                <a:gd name="T12" fmla="*/ 9314 w 9314"/>
                <a:gd name="T13" fmla="*/ 4634 h 24374"/>
              </a:gdLst>
              <a:ahLst/>
              <a:cxnLst>
                <a:cxn ang="0">
                  <a:pos x="T0" y="T1"/>
                </a:cxn>
                <a:cxn ang="0">
                  <a:pos x="T2" y="T3"/>
                </a:cxn>
                <a:cxn ang="0">
                  <a:pos x="T4" y="T5"/>
                </a:cxn>
                <a:cxn ang="0">
                  <a:pos x="T6" y="T7"/>
                </a:cxn>
                <a:cxn ang="0">
                  <a:pos x="T8" y="T9"/>
                </a:cxn>
                <a:cxn ang="0">
                  <a:pos x="T10" y="T11"/>
                </a:cxn>
                <a:cxn ang="0">
                  <a:pos x="T12" y="T13"/>
                </a:cxn>
              </a:cxnLst>
              <a:rect l="0" t="0" r="r" b="b"/>
              <a:pathLst>
                <a:path w="9314" h="24374">
                  <a:moveTo>
                    <a:pt x="9314" y="4634"/>
                  </a:moveTo>
                  <a:cubicBezTo>
                    <a:pt x="9314" y="2075"/>
                    <a:pt x="7229" y="0"/>
                    <a:pt x="4657" y="0"/>
                  </a:cubicBezTo>
                  <a:cubicBezTo>
                    <a:pt x="2085" y="0"/>
                    <a:pt x="0" y="2075"/>
                    <a:pt x="0" y="4634"/>
                  </a:cubicBezTo>
                  <a:lnTo>
                    <a:pt x="0" y="19739"/>
                  </a:lnTo>
                  <a:cubicBezTo>
                    <a:pt x="0" y="22299"/>
                    <a:pt x="2085" y="24374"/>
                    <a:pt x="4657" y="24374"/>
                  </a:cubicBezTo>
                  <a:cubicBezTo>
                    <a:pt x="7229" y="24374"/>
                    <a:pt x="9314" y="22299"/>
                    <a:pt x="9314" y="19739"/>
                  </a:cubicBezTo>
                  <a:lnTo>
                    <a:pt x="9314" y="4634"/>
                  </a:lnTo>
                  <a:close/>
                </a:path>
              </a:pathLst>
            </a:custGeom>
            <a:solidFill>
              <a:srgbClr val="FFC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5" name="Oval 7">
              <a:extLst>
                <a:ext uri="{FF2B5EF4-FFF2-40B4-BE49-F238E27FC236}">
                  <a16:creationId xmlns:a16="http://schemas.microsoft.com/office/drawing/2014/main" id="{3F85D62D-8F97-F47A-F447-AAF36AEBB8E5}"/>
                </a:ext>
              </a:extLst>
            </p:cNvPr>
            <p:cNvSpPr>
              <a:spLocks noChangeArrowheads="1"/>
            </p:cNvSpPr>
            <p:nvPr userDrawn="1"/>
          </p:nvSpPr>
          <p:spPr bwMode="auto">
            <a:xfrm>
              <a:off x="3074608" y="5065504"/>
              <a:ext cx="103506" cy="10249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6" name="Oval 8">
              <a:extLst>
                <a:ext uri="{FF2B5EF4-FFF2-40B4-BE49-F238E27FC236}">
                  <a16:creationId xmlns:a16="http://schemas.microsoft.com/office/drawing/2014/main" id="{8440B825-6540-CA68-E72C-F965BECFCCC5}"/>
                </a:ext>
              </a:extLst>
            </p:cNvPr>
            <p:cNvSpPr>
              <a:spLocks noChangeArrowheads="1"/>
            </p:cNvSpPr>
            <p:nvPr userDrawn="1"/>
          </p:nvSpPr>
          <p:spPr bwMode="auto">
            <a:xfrm>
              <a:off x="3074608" y="4752957"/>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7" name="Oval 9">
              <a:extLst>
                <a:ext uri="{FF2B5EF4-FFF2-40B4-BE49-F238E27FC236}">
                  <a16:creationId xmlns:a16="http://schemas.microsoft.com/office/drawing/2014/main" id="{E9CD2784-E245-AB98-D25E-D7F184C13560}"/>
                </a:ext>
              </a:extLst>
            </p:cNvPr>
            <p:cNvSpPr>
              <a:spLocks noChangeArrowheads="1"/>
            </p:cNvSpPr>
            <p:nvPr userDrawn="1"/>
          </p:nvSpPr>
          <p:spPr bwMode="auto">
            <a:xfrm>
              <a:off x="3074608" y="4441426"/>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8" name="Oval 10">
              <a:extLst>
                <a:ext uri="{FF2B5EF4-FFF2-40B4-BE49-F238E27FC236}">
                  <a16:creationId xmlns:a16="http://schemas.microsoft.com/office/drawing/2014/main" id="{9CE85037-ADE9-EBB7-01B8-52F6F36CFBBF}"/>
                </a:ext>
              </a:extLst>
            </p:cNvPr>
            <p:cNvSpPr>
              <a:spLocks noChangeArrowheads="1"/>
            </p:cNvSpPr>
            <p:nvPr userDrawn="1"/>
          </p:nvSpPr>
          <p:spPr bwMode="auto">
            <a:xfrm>
              <a:off x="3371933" y="5065504"/>
              <a:ext cx="103506" cy="10249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9" name="Oval 11">
              <a:extLst>
                <a:ext uri="{FF2B5EF4-FFF2-40B4-BE49-F238E27FC236}">
                  <a16:creationId xmlns:a16="http://schemas.microsoft.com/office/drawing/2014/main" id="{E9D6102F-E683-81FC-F2A2-E666D5476997}"/>
                </a:ext>
              </a:extLst>
            </p:cNvPr>
            <p:cNvSpPr>
              <a:spLocks noChangeArrowheads="1"/>
            </p:cNvSpPr>
            <p:nvPr userDrawn="1"/>
          </p:nvSpPr>
          <p:spPr bwMode="auto">
            <a:xfrm>
              <a:off x="3371933" y="4752957"/>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20" name="Oval 12">
              <a:extLst>
                <a:ext uri="{FF2B5EF4-FFF2-40B4-BE49-F238E27FC236}">
                  <a16:creationId xmlns:a16="http://schemas.microsoft.com/office/drawing/2014/main" id="{C51E74FC-40A9-9261-534B-35FA14FE6E36}"/>
                </a:ext>
              </a:extLst>
            </p:cNvPr>
            <p:cNvSpPr>
              <a:spLocks noChangeArrowheads="1"/>
            </p:cNvSpPr>
            <p:nvPr userDrawn="1"/>
          </p:nvSpPr>
          <p:spPr bwMode="auto">
            <a:xfrm>
              <a:off x="3371933" y="4441426"/>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21" name="Oval 13">
              <a:extLst>
                <a:ext uri="{FF2B5EF4-FFF2-40B4-BE49-F238E27FC236}">
                  <a16:creationId xmlns:a16="http://schemas.microsoft.com/office/drawing/2014/main" id="{A91741DF-FA2E-697A-2BAD-5C6025734E51}"/>
                </a:ext>
              </a:extLst>
            </p:cNvPr>
            <p:cNvSpPr>
              <a:spLocks noChangeArrowheads="1"/>
            </p:cNvSpPr>
            <p:nvPr userDrawn="1"/>
          </p:nvSpPr>
          <p:spPr bwMode="auto">
            <a:xfrm>
              <a:off x="3670272" y="5065504"/>
              <a:ext cx="103506" cy="10249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22" name="Oval 14">
              <a:extLst>
                <a:ext uri="{FF2B5EF4-FFF2-40B4-BE49-F238E27FC236}">
                  <a16:creationId xmlns:a16="http://schemas.microsoft.com/office/drawing/2014/main" id="{262597D5-40C9-DD3E-8346-B006C09C8E23}"/>
                </a:ext>
              </a:extLst>
            </p:cNvPr>
            <p:cNvSpPr>
              <a:spLocks noChangeArrowheads="1"/>
            </p:cNvSpPr>
            <p:nvPr userDrawn="1"/>
          </p:nvSpPr>
          <p:spPr bwMode="auto">
            <a:xfrm>
              <a:off x="3670272" y="4752957"/>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23" name="Oval 15">
              <a:extLst>
                <a:ext uri="{FF2B5EF4-FFF2-40B4-BE49-F238E27FC236}">
                  <a16:creationId xmlns:a16="http://schemas.microsoft.com/office/drawing/2014/main" id="{FBD042E0-9042-CE27-3544-319FD86CEDB3}"/>
                </a:ext>
              </a:extLst>
            </p:cNvPr>
            <p:cNvSpPr>
              <a:spLocks noChangeArrowheads="1"/>
            </p:cNvSpPr>
            <p:nvPr userDrawn="1"/>
          </p:nvSpPr>
          <p:spPr bwMode="auto">
            <a:xfrm>
              <a:off x="3670272" y="4441426"/>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24" name="Oval 16">
              <a:extLst>
                <a:ext uri="{FF2B5EF4-FFF2-40B4-BE49-F238E27FC236}">
                  <a16:creationId xmlns:a16="http://schemas.microsoft.com/office/drawing/2014/main" id="{51FF12C0-B74D-C676-DB59-5C295B21AEC9}"/>
                </a:ext>
              </a:extLst>
            </p:cNvPr>
            <p:cNvSpPr>
              <a:spLocks noChangeArrowheads="1"/>
            </p:cNvSpPr>
            <p:nvPr userDrawn="1"/>
          </p:nvSpPr>
          <p:spPr bwMode="auto">
            <a:xfrm>
              <a:off x="3074608" y="2299267"/>
              <a:ext cx="103506" cy="10249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25" name="Oval 17">
              <a:extLst>
                <a:ext uri="{FF2B5EF4-FFF2-40B4-BE49-F238E27FC236}">
                  <a16:creationId xmlns:a16="http://schemas.microsoft.com/office/drawing/2014/main" id="{B1EFF707-CBB0-70D4-AA21-45470011E2FA}"/>
                </a:ext>
              </a:extLst>
            </p:cNvPr>
            <p:cNvSpPr>
              <a:spLocks noChangeArrowheads="1"/>
            </p:cNvSpPr>
            <p:nvPr userDrawn="1"/>
          </p:nvSpPr>
          <p:spPr bwMode="auto">
            <a:xfrm>
              <a:off x="3074608" y="1986721"/>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26" name="Oval 18">
              <a:extLst>
                <a:ext uri="{FF2B5EF4-FFF2-40B4-BE49-F238E27FC236}">
                  <a16:creationId xmlns:a16="http://schemas.microsoft.com/office/drawing/2014/main" id="{0D890000-F8FB-5097-869F-687381CB2A06}"/>
                </a:ext>
              </a:extLst>
            </p:cNvPr>
            <p:cNvSpPr>
              <a:spLocks noChangeArrowheads="1"/>
            </p:cNvSpPr>
            <p:nvPr userDrawn="1"/>
          </p:nvSpPr>
          <p:spPr bwMode="auto">
            <a:xfrm>
              <a:off x="3074608" y="1675190"/>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27" name="Oval 19">
              <a:extLst>
                <a:ext uri="{FF2B5EF4-FFF2-40B4-BE49-F238E27FC236}">
                  <a16:creationId xmlns:a16="http://schemas.microsoft.com/office/drawing/2014/main" id="{4C7F3A47-80CF-C2C7-E03D-E0424CB595BE}"/>
                </a:ext>
              </a:extLst>
            </p:cNvPr>
            <p:cNvSpPr>
              <a:spLocks noChangeArrowheads="1"/>
            </p:cNvSpPr>
            <p:nvPr userDrawn="1"/>
          </p:nvSpPr>
          <p:spPr bwMode="auto">
            <a:xfrm>
              <a:off x="3371933" y="2299267"/>
              <a:ext cx="103506" cy="10249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28" name="Oval 20">
              <a:extLst>
                <a:ext uri="{FF2B5EF4-FFF2-40B4-BE49-F238E27FC236}">
                  <a16:creationId xmlns:a16="http://schemas.microsoft.com/office/drawing/2014/main" id="{1F75AF2F-19EF-F03E-2C3A-2C9E23EA4DD1}"/>
                </a:ext>
              </a:extLst>
            </p:cNvPr>
            <p:cNvSpPr>
              <a:spLocks noChangeArrowheads="1"/>
            </p:cNvSpPr>
            <p:nvPr userDrawn="1"/>
          </p:nvSpPr>
          <p:spPr bwMode="auto">
            <a:xfrm>
              <a:off x="3371933" y="1986721"/>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29" name="Oval 21">
              <a:extLst>
                <a:ext uri="{FF2B5EF4-FFF2-40B4-BE49-F238E27FC236}">
                  <a16:creationId xmlns:a16="http://schemas.microsoft.com/office/drawing/2014/main" id="{0A771DF0-43B7-25EC-810E-D34388CA1F2F}"/>
                </a:ext>
              </a:extLst>
            </p:cNvPr>
            <p:cNvSpPr>
              <a:spLocks noChangeArrowheads="1"/>
            </p:cNvSpPr>
            <p:nvPr userDrawn="1"/>
          </p:nvSpPr>
          <p:spPr bwMode="auto">
            <a:xfrm>
              <a:off x="3371933" y="1675190"/>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30" name="Oval 22">
              <a:extLst>
                <a:ext uri="{FF2B5EF4-FFF2-40B4-BE49-F238E27FC236}">
                  <a16:creationId xmlns:a16="http://schemas.microsoft.com/office/drawing/2014/main" id="{652EFEE1-8A21-E11F-0984-53ACB57DD03F}"/>
                </a:ext>
              </a:extLst>
            </p:cNvPr>
            <p:cNvSpPr>
              <a:spLocks noChangeArrowheads="1"/>
            </p:cNvSpPr>
            <p:nvPr userDrawn="1"/>
          </p:nvSpPr>
          <p:spPr bwMode="auto">
            <a:xfrm>
              <a:off x="3670272" y="2299267"/>
              <a:ext cx="103506" cy="10249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31" name="Oval 23">
              <a:extLst>
                <a:ext uri="{FF2B5EF4-FFF2-40B4-BE49-F238E27FC236}">
                  <a16:creationId xmlns:a16="http://schemas.microsoft.com/office/drawing/2014/main" id="{2AA8A966-3CAB-8AD9-358A-AE6FC3F7A8C3}"/>
                </a:ext>
              </a:extLst>
            </p:cNvPr>
            <p:cNvSpPr>
              <a:spLocks noChangeArrowheads="1"/>
            </p:cNvSpPr>
            <p:nvPr userDrawn="1"/>
          </p:nvSpPr>
          <p:spPr bwMode="auto">
            <a:xfrm>
              <a:off x="3670272" y="1986721"/>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32" name="Oval 24">
              <a:extLst>
                <a:ext uri="{FF2B5EF4-FFF2-40B4-BE49-F238E27FC236}">
                  <a16:creationId xmlns:a16="http://schemas.microsoft.com/office/drawing/2014/main" id="{84B0EFFB-3DD9-18E4-1598-A475FAC44D30}"/>
                </a:ext>
              </a:extLst>
            </p:cNvPr>
            <p:cNvSpPr>
              <a:spLocks noChangeArrowheads="1"/>
            </p:cNvSpPr>
            <p:nvPr userDrawn="1"/>
          </p:nvSpPr>
          <p:spPr bwMode="auto">
            <a:xfrm>
              <a:off x="3670272" y="1675190"/>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33" name="Oval 25">
              <a:extLst>
                <a:ext uri="{FF2B5EF4-FFF2-40B4-BE49-F238E27FC236}">
                  <a16:creationId xmlns:a16="http://schemas.microsoft.com/office/drawing/2014/main" id="{51A1648C-508A-DF7C-48EB-6B7DC7BFF8C7}"/>
                </a:ext>
              </a:extLst>
            </p:cNvPr>
            <p:cNvSpPr>
              <a:spLocks noChangeArrowheads="1"/>
            </p:cNvSpPr>
            <p:nvPr userDrawn="1"/>
          </p:nvSpPr>
          <p:spPr bwMode="auto">
            <a:xfrm>
              <a:off x="1668151" y="307251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34" name="Oval 26">
              <a:extLst>
                <a:ext uri="{FF2B5EF4-FFF2-40B4-BE49-F238E27FC236}">
                  <a16:creationId xmlns:a16="http://schemas.microsoft.com/office/drawing/2014/main" id="{A55B81C9-B288-1E34-EF33-2713E3FD6007}"/>
                </a:ext>
              </a:extLst>
            </p:cNvPr>
            <p:cNvSpPr>
              <a:spLocks noChangeArrowheads="1"/>
            </p:cNvSpPr>
            <p:nvPr userDrawn="1"/>
          </p:nvSpPr>
          <p:spPr bwMode="auto">
            <a:xfrm>
              <a:off x="1980697" y="307251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35" name="Oval 27">
              <a:extLst>
                <a:ext uri="{FF2B5EF4-FFF2-40B4-BE49-F238E27FC236}">
                  <a16:creationId xmlns:a16="http://schemas.microsoft.com/office/drawing/2014/main" id="{F845C20F-6144-CDAA-4EA2-4D22A68A6643}"/>
                </a:ext>
              </a:extLst>
            </p:cNvPr>
            <p:cNvSpPr>
              <a:spLocks noChangeArrowheads="1"/>
            </p:cNvSpPr>
            <p:nvPr userDrawn="1"/>
          </p:nvSpPr>
          <p:spPr bwMode="auto">
            <a:xfrm>
              <a:off x="2294258" y="307251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36" name="Oval 28">
              <a:extLst>
                <a:ext uri="{FF2B5EF4-FFF2-40B4-BE49-F238E27FC236}">
                  <a16:creationId xmlns:a16="http://schemas.microsoft.com/office/drawing/2014/main" id="{20118B17-32BC-31DC-34ED-9F4FEF72415A}"/>
                </a:ext>
              </a:extLst>
            </p:cNvPr>
            <p:cNvSpPr>
              <a:spLocks noChangeArrowheads="1"/>
            </p:cNvSpPr>
            <p:nvPr userDrawn="1"/>
          </p:nvSpPr>
          <p:spPr bwMode="auto">
            <a:xfrm>
              <a:off x="1668151" y="336882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37" name="Oval 29">
              <a:extLst>
                <a:ext uri="{FF2B5EF4-FFF2-40B4-BE49-F238E27FC236}">
                  <a16:creationId xmlns:a16="http://schemas.microsoft.com/office/drawing/2014/main" id="{9C4B50F3-9BF5-D211-DC55-392DBAC0570D}"/>
                </a:ext>
              </a:extLst>
            </p:cNvPr>
            <p:cNvSpPr>
              <a:spLocks noChangeArrowheads="1"/>
            </p:cNvSpPr>
            <p:nvPr userDrawn="1"/>
          </p:nvSpPr>
          <p:spPr bwMode="auto">
            <a:xfrm>
              <a:off x="1980697" y="336882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38" name="Oval 30">
              <a:extLst>
                <a:ext uri="{FF2B5EF4-FFF2-40B4-BE49-F238E27FC236}">
                  <a16:creationId xmlns:a16="http://schemas.microsoft.com/office/drawing/2014/main" id="{DF0BFE20-5E99-E793-D230-7DA63A15DC6D}"/>
                </a:ext>
              </a:extLst>
            </p:cNvPr>
            <p:cNvSpPr>
              <a:spLocks noChangeArrowheads="1"/>
            </p:cNvSpPr>
            <p:nvPr userDrawn="1"/>
          </p:nvSpPr>
          <p:spPr bwMode="auto">
            <a:xfrm>
              <a:off x="2294258" y="336882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39" name="Oval 31">
              <a:extLst>
                <a:ext uri="{FF2B5EF4-FFF2-40B4-BE49-F238E27FC236}">
                  <a16:creationId xmlns:a16="http://schemas.microsoft.com/office/drawing/2014/main" id="{2969407D-6F13-CA5E-AC43-1E0F8C9E91E6}"/>
                </a:ext>
              </a:extLst>
            </p:cNvPr>
            <p:cNvSpPr>
              <a:spLocks noChangeArrowheads="1"/>
            </p:cNvSpPr>
            <p:nvPr userDrawn="1"/>
          </p:nvSpPr>
          <p:spPr bwMode="auto">
            <a:xfrm>
              <a:off x="1668151" y="366513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40" name="Oval 32">
              <a:extLst>
                <a:ext uri="{FF2B5EF4-FFF2-40B4-BE49-F238E27FC236}">
                  <a16:creationId xmlns:a16="http://schemas.microsoft.com/office/drawing/2014/main" id="{001F449E-A2C4-78E4-7382-C4107DFE8AFC}"/>
                </a:ext>
              </a:extLst>
            </p:cNvPr>
            <p:cNvSpPr>
              <a:spLocks noChangeArrowheads="1"/>
            </p:cNvSpPr>
            <p:nvPr userDrawn="1"/>
          </p:nvSpPr>
          <p:spPr bwMode="auto">
            <a:xfrm>
              <a:off x="1980697" y="366513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41" name="Oval 33">
              <a:extLst>
                <a:ext uri="{FF2B5EF4-FFF2-40B4-BE49-F238E27FC236}">
                  <a16:creationId xmlns:a16="http://schemas.microsoft.com/office/drawing/2014/main" id="{B7DDBD15-D845-8BA5-AB9C-63FACD067EC0}"/>
                </a:ext>
              </a:extLst>
            </p:cNvPr>
            <p:cNvSpPr>
              <a:spLocks noChangeArrowheads="1"/>
            </p:cNvSpPr>
            <p:nvPr userDrawn="1"/>
          </p:nvSpPr>
          <p:spPr bwMode="auto">
            <a:xfrm>
              <a:off x="2294258" y="366513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42" name="Oval 34">
              <a:extLst>
                <a:ext uri="{FF2B5EF4-FFF2-40B4-BE49-F238E27FC236}">
                  <a16:creationId xmlns:a16="http://schemas.microsoft.com/office/drawing/2014/main" id="{E51613CF-BA5F-4A1F-F39D-EA9E0AC79D22}"/>
                </a:ext>
              </a:extLst>
            </p:cNvPr>
            <p:cNvSpPr>
              <a:spLocks noChangeArrowheads="1"/>
            </p:cNvSpPr>
            <p:nvPr userDrawn="1"/>
          </p:nvSpPr>
          <p:spPr bwMode="auto">
            <a:xfrm>
              <a:off x="4446564" y="307251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43" name="Oval 35">
              <a:extLst>
                <a:ext uri="{FF2B5EF4-FFF2-40B4-BE49-F238E27FC236}">
                  <a16:creationId xmlns:a16="http://schemas.microsoft.com/office/drawing/2014/main" id="{60864246-C52F-2BEA-68DF-9F43C22F7723}"/>
                </a:ext>
              </a:extLst>
            </p:cNvPr>
            <p:cNvSpPr>
              <a:spLocks noChangeArrowheads="1"/>
            </p:cNvSpPr>
            <p:nvPr userDrawn="1"/>
          </p:nvSpPr>
          <p:spPr bwMode="auto">
            <a:xfrm>
              <a:off x="4760125" y="307251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44" name="Oval 36">
              <a:extLst>
                <a:ext uri="{FF2B5EF4-FFF2-40B4-BE49-F238E27FC236}">
                  <a16:creationId xmlns:a16="http://schemas.microsoft.com/office/drawing/2014/main" id="{9292DCEB-168A-96B0-3187-430BB5105C8C}"/>
                </a:ext>
              </a:extLst>
            </p:cNvPr>
            <p:cNvSpPr>
              <a:spLocks noChangeArrowheads="1"/>
            </p:cNvSpPr>
            <p:nvPr userDrawn="1"/>
          </p:nvSpPr>
          <p:spPr bwMode="auto">
            <a:xfrm>
              <a:off x="5073685" y="307251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45" name="Oval 37">
              <a:extLst>
                <a:ext uri="{FF2B5EF4-FFF2-40B4-BE49-F238E27FC236}">
                  <a16:creationId xmlns:a16="http://schemas.microsoft.com/office/drawing/2014/main" id="{FAD1CB9B-8B42-55DD-4CA8-778C7A76B3DB}"/>
                </a:ext>
              </a:extLst>
            </p:cNvPr>
            <p:cNvSpPr>
              <a:spLocks noChangeArrowheads="1"/>
            </p:cNvSpPr>
            <p:nvPr userDrawn="1"/>
          </p:nvSpPr>
          <p:spPr bwMode="auto">
            <a:xfrm>
              <a:off x="4446564" y="336882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46" name="Oval 38">
              <a:extLst>
                <a:ext uri="{FF2B5EF4-FFF2-40B4-BE49-F238E27FC236}">
                  <a16:creationId xmlns:a16="http://schemas.microsoft.com/office/drawing/2014/main" id="{7D4DF5E5-161F-CF4C-0C51-25A307BB0FCD}"/>
                </a:ext>
              </a:extLst>
            </p:cNvPr>
            <p:cNvSpPr>
              <a:spLocks noChangeArrowheads="1"/>
            </p:cNvSpPr>
            <p:nvPr userDrawn="1"/>
          </p:nvSpPr>
          <p:spPr bwMode="auto">
            <a:xfrm>
              <a:off x="4760125" y="336882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47" name="Oval 39">
              <a:extLst>
                <a:ext uri="{FF2B5EF4-FFF2-40B4-BE49-F238E27FC236}">
                  <a16:creationId xmlns:a16="http://schemas.microsoft.com/office/drawing/2014/main" id="{BB1AD928-DCBF-1E8F-58E1-73B9AB642ACA}"/>
                </a:ext>
              </a:extLst>
            </p:cNvPr>
            <p:cNvSpPr>
              <a:spLocks noChangeArrowheads="1"/>
            </p:cNvSpPr>
            <p:nvPr userDrawn="1"/>
          </p:nvSpPr>
          <p:spPr bwMode="auto">
            <a:xfrm>
              <a:off x="5073685" y="336882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48" name="Oval 40">
              <a:extLst>
                <a:ext uri="{FF2B5EF4-FFF2-40B4-BE49-F238E27FC236}">
                  <a16:creationId xmlns:a16="http://schemas.microsoft.com/office/drawing/2014/main" id="{CA46CE77-CD42-C7D4-9C50-BC7FEE1D2790}"/>
                </a:ext>
              </a:extLst>
            </p:cNvPr>
            <p:cNvSpPr>
              <a:spLocks noChangeArrowheads="1"/>
            </p:cNvSpPr>
            <p:nvPr userDrawn="1"/>
          </p:nvSpPr>
          <p:spPr bwMode="auto">
            <a:xfrm>
              <a:off x="4446564" y="366513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49" name="Oval 41">
              <a:extLst>
                <a:ext uri="{FF2B5EF4-FFF2-40B4-BE49-F238E27FC236}">
                  <a16:creationId xmlns:a16="http://schemas.microsoft.com/office/drawing/2014/main" id="{BD18FEF2-CD4D-4421-F8AF-72B122D6D763}"/>
                </a:ext>
              </a:extLst>
            </p:cNvPr>
            <p:cNvSpPr>
              <a:spLocks noChangeArrowheads="1"/>
            </p:cNvSpPr>
            <p:nvPr userDrawn="1"/>
          </p:nvSpPr>
          <p:spPr bwMode="auto">
            <a:xfrm>
              <a:off x="4760125" y="366513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50" name="Oval 42">
              <a:extLst>
                <a:ext uri="{FF2B5EF4-FFF2-40B4-BE49-F238E27FC236}">
                  <a16:creationId xmlns:a16="http://schemas.microsoft.com/office/drawing/2014/main" id="{A1F65104-630C-F24F-9B1F-DA602579AA01}"/>
                </a:ext>
              </a:extLst>
            </p:cNvPr>
            <p:cNvSpPr>
              <a:spLocks noChangeArrowheads="1"/>
            </p:cNvSpPr>
            <p:nvPr userDrawn="1"/>
          </p:nvSpPr>
          <p:spPr bwMode="auto">
            <a:xfrm>
              <a:off x="5073685" y="366513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grpSp>
    </p:spTree>
    <p:extLst>
      <p:ext uri="{BB962C8B-B14F-4D97-AF65-F5344CB8AC3E}">
        <p14:creationId xmlns:p14="http://schemas.microsoft.com/office/powerpoint/2010/main" val="1803750106"/>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Kuva, otsikko ja sisältö 4">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p:nvPr>
        </p:nvSpPr>
        <p:spPr>
          <a:xfrm>
            <a:off x="6601022" y="882869"/>
            <a:ext cx="4598587" cy="1472950"/>
          </a:xfrm>
        </p:spPr>
        <p:txBody>
          <a:bodyPr/>
          <a:lstStyle>
            <a:lvl1pPr>
              <a:defRPr sz="2999"/>
            </a:lvl1pPr>
          </a:lstStyle>
          <a:p>
            <a:r>
              <a:rPr lang="en-US"/>
              <a:t>Click to edit Master title style</a:t>
            </a:r>
            <a:endParaRPr lang="fi-FI" dirty="0"/>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p:nvPr>
        </p:nvSpPr>
        <p:spPr>
          <a:xfrm>
            <a:off x="6601022" y="2702660"/>
            <a:ext cx="4598587" cy="347430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Date Placeholder 3">
            <a:extLst>
              <a:ext uri="{FF2B5EF4-FFF2-40B4-BE49-F238E27FC236}">
                <a16:creationId xmlns:a16="http://schemas.microsoft.com/office/drawing/2014/main" id="{6700177F-D1AE-4D79-BFFE-C2705DAEA0FF}"/>
              </a:ext>
            </a:extLst>
          </p:cNvPr>
          <p:cNvSpPr>
            <a:spLocks noGrp="1"/>
          </p:cNvSpPr>
          <p:nvPr>
            <p:ph type="dt" sz="half" idx="10"/>
          </p:nvPr>
        </p:nvSpPr>
        <p:spPr/>
        <p:txBody>
          <a:bodyPr/>
          <a:lstStyle/>
          <a:p>
            <a:fld id="{7FF79902-CAD0-49B3-A6AE-B1BB883B1100}" type="datetime1">
              <a:rPr lang="fi-FI" smtClean="0"/>
              <a:t>8.1.2024</a:t>
            </a:fld>
            <a:endParaRPr lang="fi-FI"/>
          </a:p>
        </p:txBody>
      </p:sp>
      <p:sp>
        <p:nvSpPr>
          <p:cNvPr id="5" name="Footer Placeholder 4">
            <a:extLst>
              <a:ext uri="{FF2B5EF4-FFF2-40B4-BE49-F238E27FC236}">
                <a16:creationId xmlns:a16="http://schemas.microsoft.com/office/drawing/2014/main" id="{6CD388A3-F45C-4855-8B64-52B1BF9A5B1F}"/>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E8221093-58DE-4EB6-89DB-B88D32F62865}"/>
              </a:ext>
            </a:extLst>
          </p:cNvPr>
          <p:cNvSpPr>
            <a:spLocks noGrp="1"/>
          </p:cNvSpPr>
          <p:nvPr>
            <p:ph type="sldNum" sz="quarter" idx="12"/>
          </p:nvPr>
        </p:nvSpPr>
        <p:spPr/>
        <p:txBody>
          <a:bodyPr/>
          <a:lstStyle/>
          <a:p>
            <a:fld id="{CCD26548-A701-4132-A0A2-A9B09A70FF4B}" type="slidenum">
              <a:rPr lang="fi-FI" smtClean="0"/>
              <a:t>‹#›</a:t>
            </a:fld>
            <a:endParaRPr lang="fi-FI"/>
          </a:p>
        </p:txBody>
      </p:sp>
      <p:grpSp>
        <p:nvGrpSpPr>
          <p:cNvPr id="12" name="Ryhmä 11">
            <a:extLst>
              <a:ext uri="{FF2B5EF4-FFF2-40B4-BE49-F238E27FC236}">
                <a16:creationId xmlns:a16="http://schemas.microsoft.com/office/drawing/2014/main" id="{63892158-4F70-8BB9-8D31-A46BB4BB6920}"/>
              </a:ext>
              <a:ext uri="{C183D7F6-B498-43B3-948B-1728B52AA6E4}">
                <adec:decorative xmlns:adec="http://schemas.microsoft.com/office/drawing/2017/decorative" val="1"/>
              </a:ext>
            </a:extLst>
          </p:cNvPr>
          <p:cNvGrpSpPr/>
          <p:nvPr userDrawn="1"/>
        </p:nvGrpSpPr>
        <p:grpSpPr>
          <a:xfrm rot="13500000">
            <a:off x="1510970" y="715367"/>
            <a:ext cx="3839687" cy="3816534"/>
            <a:chOff x="1511863" y="1519367"/>
            <a:chExt cx="3839687" cy="3817528"/>
          </a:xfrm>
        </p:grpSpPr>
        <p:sp>
          <p:nvSpPr>
            <p:cNvPr id="13" name="Freeform 5">
              <a:extLst>
                <a:ext uri="{FF2B5EF4-FFF2-40B4-BE49-F238E27FC236}">
                  <a16:creationId xmlns:a16="http://schemas.microsoft.com/office/drawing/2014/main" id="{0FE1FF69-D414-452C-2978-0204BFF4312A}"/>
                </a:ext>
              </a:extLst>
            </p:cNvPr>
            <p:cNvSpPr>
              <a:spLocks/>
            </p:cNvSpPr>
            <p:nvPr userDrawn="1"/>
          </p:nvSpPr>
          <p:spPr bwMode="auto">
            <a:xfrm>
              <a:off x="1511863" y="1519367"/>
              <a:ext cx="2113955" cy="3817528"/>
            </a:xfrm>
            <a:custGeom>
              <a:avLst/>
              <a:gdLst>
                <a:gd name="T0" fmla="*/ 81 w 11800"/>
                <a:gd name="T1" fmla="*/ 0 h 21307"/>
                <a:gd name="T2" fmla="*/ 14 w 11800"/>
                <a:gd name="T3" fmla="*/ 15382 h 21307"/>
                <a:gd name="T4" fmla="*/ 5874 w 11800"/>
                <a:gd name="T5" fmla="*/ 21293 h 21307"/>
                <a:gd name="T6" fmla="*/ 11785 w 11800"/>
                <a:gd name="T7" fmla="*/ 15434 h 21307"/>
                <a:gd name="T8" fmla="*/ 11785 w 11800"/>
                <a:gd name="T9" fmla="*/ 15433 h 21307"/>
                <a:gd name="T10" fmla="*/ 11800 w 11800"/>
                <a:gd name="T11" fmla="*/ 11822 h 21307"/>
                <a:gd name="T12" fmla="*/ 81 w 11800"/>
                <a:gd name="T13" fmla="*/ 0 h 21307"/>
              </a:gdLst>
              <a:ahLst/>
              <a:cxnLst>
                <a:cxn ang="0">
                  <a:pos x="T0" y="T1"/>
                </a:cxn>
                <a:cxn ang="0">
                  <a:pos x="T2" y="T3"/>
                </a:cxn>
                <a:cxn ang="0">
                  <a:pos x="T4" y="T5"/>
                </a:cxn>
                <a:cxn ang="0">
                  <a:pos x="T6" y="T7"/>
                </a:cxn>
                <a:cxn ang="0">
                  <a:pos x="T8" y="T9"/>
                </a:cxn>
                <a:cxn ang="0">
                  <a:pos x="T10" y="T11"/>
                </a:cxn>
                <a:cxn ang="0">
                  <a:pos x="T12" y="T13"/>
                </a:cxn>
              </a:cxnLst>
              <a:rect l="0" t="0" r="r" b="b"/>
              <a:pathLst>
                <a:path w="11800" h="21307">
                  <a:moveTo>
                    <a:pt x="81" y="0"/>
                  </a:moveTo>
                  <a:lnTo>
                    <a:pt x="14" y="15382"/>
                  </a:lnTo>
                  <a:cubicBezTo>
                    <a:pt x="0" y="18633"/>
                    <a:pt x="2623" y="21279"/>
                    <a:pt x="5874" y="21293"/>
                  </a:cubicBezTo>
                  <a:cubicBezTo>
                    <a:pt x="9124" y="21307"/>
                    <a:pt x="11771" y="18684"/>
                    <a:pt x="11785" y="15434"/>
                  </a:cubicBezTo>
                  <a:lnTo>
                    <a:pt x="11785" y="15433"/>
                  </a:lnTo>
                  <a:lnTo>
                    <a:pt x="11800" y="11822"/>
                  </a:lnTo>
                  <a:lnTo>
                    <a:pt x="81" y="0"/>
                  </a:lnTo>
                  <a:close/>
                </a:path>
              </a:pathLst>
            </a:custGeom>
            <a:solidFill>
              <a:srgbClr val="3131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4" name="Freeform 6">
              <a:extLst>
                <a:ext uri="{FF2B5EF4-FFF2-40B4-BE49-F238E27FC236}">
                  <a16:creationId xmlns:a16="http://schemas.microsoft.com/office/drawing/2014/main" id="{2F9FE427-9837-55B0-6C6E-EC3982452E2B}"/>
                </a:ext>
              </a:extLst>
            </p:cNvPr>
            <p:cNvSpPr>
              <a:spLocks/>
            </p:cNvSpPr>
            <p:nvPr userDrawn="1"/>
          </p:nvSpPr>
          <p:spPr bwMode="auto">
            <a:xfrm>
              <a:off x="1526044" y="1519367"/>
              <a:ext cx="3825506" cy="2123705"/>
            </a:xfrm>
            <a:custGeom>
              <a:avLst/>
              <a:gdLst>
                <a:gd name="T0" fmla="*/ 11719 w 21350"/>
                <a:gd name="T1" fmla="*/ 11822 h 11852"/>
                <a:gd name="T2" fmla="*/ 15425 w 21350"/>
                <a:gd name="T3" fmla="*/ 11838 h 11852"/>
                <a:gd name="T4" fmla="*/ 21336 w 21350"/>
                <a:gd name="T5" fmla="*/ 5979 h 11852"/>
                <a:gd name="T6" fmla="*/ 15477 w 21350"/>
                <a:gd name="T7" fmla="*/ 68 h 11852"/>
                <a:gd name="T8" fmla="*/ 0 w 21350"/>
                <a:gd name="T9" fmla="*/ 0 h 11852"/>
                <a:gd name="T10" fmla="*/ 11719 w 21350"/>
                <a:gd name="T11" fmla="*/ 11822 h 11852"/>
              </a:gdLst>
              <a:ahLst/>
              <a:cxnLst>
                <a:cxn ang="0">
                  <a:pos x="T0" y="T1"/>
                </a:cxn>
                <a:cxn ang="0">
                  <a:pos x="T2" y="T3"/>
                </a:cxn>
                <a:cxn ang="0">
                  <a:pos x="T4" y="T5"/>
                </a:cxn>
                <a:cxn ang="0">
                  <a:pos x="T6" y="T7"/>
                </a:cxn>
                <a:cxn ang="0">
                  <a:pos x="T8" y="T9"/>
                </a:cxn>
                <a:cxn ang="0">
                  <a:pos x="T10" y="T11"/>
                </a:cxn>
              </a:cxnLst>
              <a:rect l="0" t="0" r="r" b="b"/>
              <a:pathLst>
                <a:path w="21350" h="11852">
                  <a:moveTo>
                    <a:pt x="11719" y="11822"/>
                  </a:moveTo>
                  <a:lnTo>
                    <a:pt x="15425" y="11838"/>
                  </a:lnTo>
                  <a:cubicBezTo>
                    <a:pt x="18676" y="11852"/>
                    <a:pt x="21322" y="9229"/>
                    <a:pt x="21336" y="5979"/>
                  </a:cubicBezTo>
                  <a:cubicBezTo>
                    <a:pt x="21350" y="2728"/>
                    <a:pt x="18727" y="82"/>
                    <a:pt x="15477" y="68"/>
                  </a:cubicBezTo>
                  <a:cubicBezTo>
                    <a:pt x="15477" y="68"/>
                    <a:pt x="0" y="0"/>
                    <a:pt x="0" y="0"/>
                  </a:cubicBezTo>
                  <a:lnTo>
                    <a:pt x="11719" y="11822"/>
                  </a:lnTo>
                  <a:close/>
                </a:path>
              </a:pathLst>
            </a:custGeom>
            <a:solidFill>
              <a:srgbClr val="FFC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grpSp>
    </p:spTree>
    <p:extLst>
      <p:ext uri="{BB962C8B-B14F-4D97-AF65-F5344CB8AC3E}">
        <p14:creationId xmlns:p14="http://schemas.microsoft.com/office/powerpoint/2010/main" val="3252116751"/>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9D4FB9D-D480-450E-ABEE-85694599AFB7}"/>
              </a:ext>
            </a:extLst>
          </p:cNvPr>
          <p:cNvSpPr>
            <a:spLocks noGrp="1"/>
          </p:cNvSpPr>
          <p:nvPr>
            <p:ph type="title"/>
          </p:nvPr>
        </p:nvSpPr>
        <p:spPr/>
        <p:txBody>
          <a:bodyPr/>
          <a:lstStyle/>
          <a:p>
            <a:r>
              <a:rPr lang="en-US"/>
              <a:t>Click to edit Master title style</a:t>
            </a:r>
            <a:endParaRPr lang="fi-FI" dirty="0"/>
          </a:p>
        </p:txBody>
      </p:sp>
      <p:sp>
        <p:nvSpPr>
          <p:cNvPr id="6" name="Date Placeholder 5">
            <a:extLst>
              <a:ext uri="{FF2B5EF4-FFF2-40B4-BE49-F238E27FC236}">
                <a16:creationId xmlns:a16="http://schemas.microsoft.com/office/drawing/2014/main" id="{5A291936-39C5-4003-8862-5510EDEF29EC}"/>
              </a:ext>
            </a:extLst>
          </p:cNvPr>
          <p:cNvSpPr>
            <a:spLocks noGrp="1"/>
          </p:cNvSpPr>
          <p:nvPr>
            <p:ph type="dt" sz="half" idx="10"/>
          </p:nvPr>
        </p:nvSpPr>
        <p:spPr/>
        <p:txBody>
          <a:bodyPr/>
          <a:lstStyle/>
          <a:p>
            <a:fld id="{08182A40-35B0-4D7D-958D-06F87EF0DFE4}" type="datetime1">
              <a:rPr lang="fi-FI" smtClean="0"/>
              <a:t>8.1.2024</a:t>
            </a:fld>
            <a:endParaRPr lang="fi-FI"/>
          </a:p>
        </p:txBody>
      </p:sp>
      <p:sp>
        <p:nvSpPr>
          <p:cNvPr id="7" name="Footer Placeholder 6">
            <a:extLst>
              <a:ext uri="{FF2B5EF4-FFF2-40B4-BE49-F238E27FC236}">
                <a16:creationId xmlns:a16="http://schemas.microsoft.com/office/drawing/2014/main" id="{1716593F-3851-4098-9C47-5C117FECA473}"/>
              </a:ext>
            </a:extLst>
          </p:cNvPr>
          <p:cNvSpPr>
            <a:spLocks noGrp="1"/>
          </p:cNvSpPr>
          <p:nvPr>
            <p:ph type="ftr" sz="quarter" idx="11"/>
          </p:nvPr>
        </p:nvSpPr>
        <p:spPr/>
        <p:txBody>
          <a:bodyPr/>
          <a:lstStyle/>
          <a:p>
            <a:endParaRPr lang="fi-FI"/>
          </a:p>
        </p:txBody>
      </p:sp>
      <p:sp>
        <p:nvSpPr>
          <p:cNvPr id="8" name="Slide Number Placeholder 7">
            <a:extLst>
              <a:ext uri="{FF2B5EF4-FFF2-40B4-BE49-F238E27FC236}">
                <a16:creationId xmlns:a16="http://schemas.microsoft.com/office/drawing/2014/main" id="{D9D1CF5D-3D1A-4FCE-9AAC-FFF0CA0A5399}"/>
              </a:ext>
            </a:extLst>
          </p:cNvPr>
          <p:cNvSpPr>
            <a:spLocks noGrp="1"/>
          </p:cNvSpPr>
          <p:nvPr>
            <p:ph type="sldNum" sz="quarter" idx="12"/>
          </p:nvPr>
        </p:nvSpPr>
        <p:spPr/>
        <p:txBody>
          <a:bodyPr/>
          <a:lstStyle/>
          <a:p>
            <a:fld id="{CCD26548-A701-4132-A0A2-A9B09A70FF4B}" type="slidenum">
              <a:rPr lang="fi-FI" smtClean="0"/>
              <a:t>‹#›</a:t>
            </a:fld>
            <a:endParaRPr lang="fi-FI"/>
          </a:p>
        </p:txBody>
      </p:sp>
    </p:spTree>
    <p:extLst>
      <p:ext uri="{BB962C8B-B14F-4D97-AF65-F5344CB8AC3E}">
        <p14:creationId xmlns:p14="http://schemas.microsoft.com/office/powerpoint/2010/main" val="3491372607"/>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D5830319-299B-41C0-A3B8-24C0B6F24A54}"/>
              </a:ext>
            </a:extLst>
          </p:cNvPr>
          <p:cNvSpPr>
            <a:spLocks noGrp="1"/>
          </p:cNvSpPr>
          <p:nvPr>
            <p:ph type="dt" sz="half" idx="10"/>
          </p:nvPr>
        </p:nvSpPr>
        <p:spPr/>
        <p:txBody>
          <a:bodyPr/>
          <a:lstStyle/>
          <a:p>
            <a:fld id="{D7257FEF-036F-4DD9-A34E-C33B00CCAEC9}" type="datetime1">
              <a:rPr lang="fi-FI" smtClean="0"/>
              <a:t>8.1.2024</a:t>
            </a:fld>
            <a:endParaRPr lang="fi-FI"/>
          </a:p>
        </p:txBody>
      </p:sp>
      <p:sp>
        <p:nvSpPr>
          <p:cNvPr id="6" name="Footer Placeholder 5">
            <a:extLst>
              <a:ext uri="{FF2B5EF4-FFF2-40B4-BE49-F238E27FC236}">
                <a16:creationId xmlns:a16="http://schemas.microsoft.com/office/drawing/2014/main" id="{C8FEEDFC-EA37-4158-B7F3-5B0FB1E11045}"/>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F1FCDAD4-2E88-41A9-ABA8-397CF4352600}"/>
              </a:ext>
            </a:extLst>
          </p:cNvPr>
          <p:cNvSpPr>
            <a:spLocks noGrp="1"/>
          </p:cNvSpPr>
          <p:nvPr>
            <p:ph type="sldNum" sz="quarter" idx="12"/>
          </p:nvPr>
        </p:nvSpPr>
        <p:spPr/>
        <p:txBody>
          <a:bodyPr/>
          <a:lstStyle/>
          <a:p>
            <a:fld id="{CCD26548-A701-4132-A0A2-A9B09A70FF4B}" type="slidenum">
              <a:rPr lang="fi-FI" smtClean="0"/>
              <a:t>‹#›</a:t>
            </a:fld>
            <a:endParaRPr lang="fi-FI"/>
          </a:p>
        </p:txBody>
      </p:sp>
    </p:spTree>
    <p:extLst>
      <p:ext uri="{BB962C8B-B14F-4D97-AF65-F5344CB8AC3E}">
        <p14:creationId xmlns:p14="http://schemas.microsoft.com/office/powerpoint/2010/main" val="2465075308"/>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showMasterSp="0" preserve="1" userDrawn="1">
  <p:cSld name="Yhteystiedot">
    <p:spTree>
      <p:nvGrpSpPr>
        <p:cNvPr id="1" name=""/>
        <p:cNvGrpSpPr/>
        <p:nvPr/>
      </p:nvGrpSpPr>
      <p:grpSpPr>
        <a:xfrm>
          <a:off x="0" y="0"/>
          <a:ext cx="0" cy="0"/>
          <a:chOff x="0" y="0"/>
          <a:chExt cx="0" cy="0"/>
        </a:xfrm>
      </p:grpSpPr>
      <p:pic>
        <p:nvPicPr>
          <p:cNvPr id="8" name="Kuva 7" descr="Keltamusta logo, jossa yhdistyy sydämen, nuolen ja p-kirjaimen muodot sekä harmaa teksti Pohjois-Savon hyvinvointialue.">
            <a:extLst>
              <a:ext uri="{FF2B5EF4-FFF2-40B4-BE49-F238E27FC236}">
                <a16:creationId xmlns:a16="http://schemas.microsoft.com/office/drawing/2014/main" id="{A44C85D0-3A12-439B-B64D-1177ED1A5BE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45587" y="2316045"/>
            <a:ext cx="5100673" cy="1103135"/>
          </a:xfrm>
          <a:prstGeom prst="rect">
            <a:avLst/>
          </a:prstGeom>
        </p:spPr>
      </p:pic>
      <p:sp>
        <p:nvSpPr>
          <p:cNvPr id="10" name="Tekstin paikkamerkki 9">
            <a:extLst>
              <a:ext uri="{FF2B5EF4-FFF2-40B4-BE49-F238E27FC236}">
                <a16:creationId xmlns:a16="http://schemas.microsoft.com/office/drawing/2014/main" id="{961B21A4-5EC6-445A-A90D-6071C400881C}"/>
              </a:ext>
            </a:extLst>
          </p:cNvPr>
          <p:cNvSpPr>
            <a:spLocks noGrp="1"/>
          </p:cNvSpPr>
          <p:nvPr>
            <p:ph type="body" sz="quarter" idx="10" hasCustomPrompt="1"/>
          </p:nvPr>
        </p:nvSpPr>
        <p:spPr>
          <a:xfrm>
            <a:off x="3277955" y="4414268"/>
            <a:ext cx="5634157" cy="324000"/>
          </a:xfrm>
        </p:spPr>
        <p:txBody>
          <a:bodyPr/>
          <a:lstStyle>
            <a:lvl1pPr marL="0" indent="0" algn="ctr">
              <a:spcAft>
                <a:spcPts val="0"/>
              </a:spcAft>
              <a:buNone/>
              <a:defRPr sz="1999" b="1"/>
            </a:lvl1pPr>
            <a:lvl2pPr marL="358667" indent="0">
              <a:buNone/>
              <a:defRPr/>
            </a:lvl2pPr>
          </a:lstStyle>
          <a:p>
            <a:pPr lvl="0"/>
            <a:r>
              <a:rPr lang="fi-FI" dirty="0"/>
              <a:t>Nimi</a:t>
            </a:r>
          </a:p>
        </p:txBody>
      </p:sp>
      <p:sp>
        <p:nvSpPr>
          <p:cNvPr id="11" name="Tekstin paikkamerkki 9">
            <a:extLst>
              <a:ext uri="{FF2B5EF4-FFF2-40B4-BE49-F238E27FC236}">
                <a16:creationId xmlns:a16="http://schemas.microsoft.com/office/drawing/2014/main" id="{A162947A-7B3B-4773-BD0B-2A50614024FC}"/>
              </a:ext>
            </a:extLst>
          </p:cNvPr>
          <p:cNvSpPr>
            <a:spLocks noGrp="1"/>
          </p:cNvSpPr>
          <p:nvPr>
            <p:ph type="body" sz="quarter" idx="11" hasCustomPrompt="1"/>
          </p:nvPr>
        </p:nvSpPr>
        <p:spPr>
          <a:xfrm>
            <a:off x="3277955" y="4729579"/>
            <a:ext cx="5634157" cy="324000"/>
          </a:xfrm>
        </p:spPr>
        <p:txBody>
          <a:bodyPr/>
          <a:lstStyle>
            <a:lvl1pPr marL="0" indent="0" algn="ctr">
              <a:spcAft>
                <a:spcPts val="0"/>
              </a:spcAft>
              <a:buNone/>
              <a:defRPr sz="1999" b="0"/>
            </a:lvl1pPr>
            <a:lvl2pPr marL="358667" indent="0">
              <a:buNone/>
              <a:defRPr/>
            </a:lvl2pPr>
          </a:lstStyle>
          <a:p>
            <a:pPr lvl="0"/>
            <a:r>
              <a:rPr lang="fi-FI" dirty="0" err="1"/>
              <a:t>email</a:t>
            </a:r>
            <a:endParaRPr lang="fi-FI" dirty="0"/>
          </a:p>
        </p:txBody>
      </p:sp>
      <p:sp>
        <p:nvSpPr>
          <p:cNvPr id="12" name="Tekstin paikkamerkki 9">
            <a:extLst>
              <a:ext uri="{FF2B5EF4-FFF2-40B4-BE49-F238E27FC236}">
                <a16:creationId xmlns:a16="http://schemas.microsoft.com/office/drawing/2014/main" id="{4A7E9CFC-CD4E-4140-8A53-CE7CB803A8F4}"/>
              </a:ext>
            </a:extLst>
          </p:cNvPr>
          <p:cNvSpPr>
            <a:spLocks noGrp="1"/>
          </p:cNvSpPr>
          <p:nvPr>
            <p:ph type="body" sz="quarter" idx="12" hasCustomPrompt="1"/>
          </p:nvPr>
        </p:nvSpPr>
        <p:spPr>
          <a:xfrm>
            <a:off x="3277955" y="5071915"/>
            <a:ext cx="5634157" cy="324000"/>
          </a:xfrm>
        </p:spPr>
        <p:txBody>
          <a:bodyPr/>
          <a:lstStyle>
            <a:lvl1pPr marL="0" indent="0" algn="ctr">
              <a:spcAft>
                <a:spcPts val="0"/>
              </a:spcAft>
              <a:buNone/>
              <a:defRPr sz="1999" b="0"/>
            </a:lvl1pPr>
            <a:lvl2pPr marL="358667" indent="0">
              <a:buNone/>
              <a:defRPr/>
            </a:lvl2pPr>
          </a:lstStyle>
          <a:p>
            <a:pPr lvl="0"/>
            <a:r>
              <a:rPr lang="fi-FI" dirty="0"/>
              <a:t>puhelinnumero</a:t>
            </a:r>
          </a:p>
        </p:txBody>
      </p:sp>
    </p:spTree>
    <p:extLst>
      <p:ext uri="{BB962C8B-B14F-4D97-AF65-F5344CB8AC3E}">
        <p14:creationId xmlns:p14="http://schemas.microsoft.com/office/powerpoint/2010/main" val="37065284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Osan ylätunniste 2">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7F72F94-0DE4-46B2-BC4B-03DD33656CF4}"/>
              </a:ext>
            </a:extLst>
          </p:cNvPr>
          <p:cNvSpPr>
            <a:spLocks noGrp="1"/>
          </p:cNvSpPr>
          <p:nvPr>
            <p:ph type="title"/>
          </p:nvPr>
        </p:nvSpPr>
        <p:spPr>
          <a:xfrm>
            <a:off x="840639" y="1398932"/>
            <a:ext cx="10512862" cy="2160000"/>
          </a:xfrm>
        </p:spPr>
        <p:txBody>
          <a:bodyPr anchor="b"/>
          <a:lstStyle>
            <a:lvl1pPr algn="ctr">
              <a:defRPr sz="4099" spc="-50" baseline="0">
                <a:solidFill>
                  <a:schemeClr val="tx2"/>
                </a:solidFill>
              </a:defRPr>
            </a:lvl1pPr>
          </a:lstStyle>
          <a:p>
            <a:r>
              <a:rPr lang="fi-FI"/>
              <a:t>Muokkaa ots. perustyyl. napsautt.</a:t>
            </a:r>
          </a:p>
        </p:txBody>
      </p:sp>
      <p:sp>
        <p:nvSpPr>
          <p:cNvPr id="3" name="Tekstin paikkamerkki 2">
            <a:extLst>
              <a:ext uri="{FF2B5EF4-FFF2-40B4-BE49-F238E27FC236}">
                <a16:creationId xmlns:a16="http://schemas.microsoft.com/office/drawing/2014/main" id="{BE0173B0-16C2-4182-AD95-1BD911589663}"/>
              </a:ext>
            </a:extLst>
          </p:cNvPr>
          <p:cNvSpPr>
            <a:spLocks noGrp="1"/>
          </p:cNvSpPr>
          <p:nvPr>
            <p:ph type="body" idx="1"/>
          </p:nvPr>
        </p:nvSpPr>
        <p:spPr>
          <a:xfrm>
            <a:off x="840639" y="3797237"/>
            <a:ext cx="10512862" cy="2160000"/>
          </a:xfrm>
        </p:spPr>
        <p:txBody>
          <a:bodyPr/>
          <a:lstStyle>
            <a:lvl1pPr marL="0" indent="0" algn="ctr">
              <a:buNone/>
              <a:defRPr sz="2999">
                <a:solidFill>
                  <a:schemeClr val="tx2"/>
                </a:solidFill>
              </a:defRPr>
            </a:lvl1pPr>
            <a:lvl2pPr marL="457063" indent="0">
              <a:buNone/>
              <a:defRPr sz="19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fi-FI"/>
              <a:t>Muokkaa tekstin perustyylejä napsauttamalla</a:t>
            </a:r>
          </a:p>
        </p:txBody>
      </p:sp>
      <p:sp>
        <p:nvSpPr>
          <p:cNvPr id="4" name="Date Placeholder 3">
            <a:extLst>
              <a:ext uri="{FF2B5EF4-FFF2-40B4-BE49-F238E27FC236}">
                <a16:creationId xmlns:a16="http://schemas.microsoft.com/office/drawing/2014/main" id="{B7B3B523-2C65-4131-AE5D-4F294F964887}"/>
              </a:ext>
            </a:extLst>
          </p:cNvPr>
          <p:cNvSpPr>
            <a:spLocks noGrp="1"/>
          </p:cNvSpPr>
          <p:nvPr>
            <p:ph type="dt" sz="half" idx="10"/>
          </p:nvPr>
        </p:nvSpPr>
        <p:spPr/>
        <p:txBody>
          <a:bodyPr/>
          <a:lstStyle>
            <a:lvl1pPr>
              <a:defRPr>
                <a:solidFill>
                  <a:schemeClr val="tx2"/>
                </a:solidFill>
              </a:defRPr>
            </a:lvl1pPr>
          </a:lstStyle>
          <a:p>
            <a:fld id="{BAC2DC00-E3DF-4DD2-B970-A43E6A824297}" type="datetime1">
              <a:rPr lang="fi-FI" smtClean="0"/>
              <a:t>8.1.2024</a:t>
            </a:fld>
            <a:endParaRPr lang="fi-FI"/>
          </a:p>
        </p:txBody>
      </p:sp>
      <p:sp>
        <p:nvSpPr>
          <p:cNvPr id="5" name="Footer Placeholder 4">
            <a:extLst>
              <a:ext uri="{FF2B5EF4-FFF2-40B4-BE49-F238E27FC236}">
                <a16:creationId xmlns:a16="http://schemas.microsoft.com/office/drawing/2014/main" id="{6986461B-3453-4CE9-B33F-0AD721F36DB0}"/>
              </a:ext>
            </a:extLst>
          </p:cNvPr>
          <p:cNvSpPr>
            <a:spLocks noGrp="1"/>
          </p:cNvSpPr>
          <p:nvPr>
            <p:ph type="ftr" sz="quarter" idx="11"/>
          </p:nvPr>
        </p:nvSpPr>
        <p:spPr/>
        <p:txBody>
          <a:bodyPr/>
          <a:lstStyle>
            <a:lvl1pPr>
              <a:defRPr>
                <a:solidFill>
                  <a:schemeClr val="tx2"/>
                </a:solidFill>
              </a:defRPr>
            </a:lvl1pPr>
          </a:lstStyle>
          <a:p>
            <a:endParaRPr lang="fi-FI"/>
          </a:p>
        </p:txBody>
      </p:sp>
      <p:sp>
        <p:nvSpPr>
          <p:cNvPr id="6" name="Slide Number Placeholder 5">
            <a:extLst>
              <a:ext uri="{FF2B5EF4-FFF2-40B4-BE49-F238E27FC236}">
                <a16:creationId xmlns:a16="http://schemas.microsoft.com/office/drawing/2014/main" id="{30CBC889-FA03-4D4A-9267-2179D978D7B0}"/>
              </a:ext>
            </a:extLst>
          </p:cNvPr>
          <p:cNvSpPr>
            <a:spLocks noGrp="1"/>
          </p:cNvSpPr>
          <p:nvPr>
            <p:ph type="sldNum" sz="quarter" idx="12"/>
          </p:nvPr>
        </p:nvSpPr>
        <p:spPr/>
        <p:txBody>
          <a:bodyPr/>
          <a:lstStyle>
            <a:lvl1pPr>
              <a:defRPr>
                <a:solidFill>
                  <a:schemeClr val="tx2"/>
                </a:solidFill>
              </a:defRPr>
            </a:lvl1pPr>
          </a:lstStyle>
          <a:p>
            <a:fld id="{CCD26548-A701-4132-A0A2-A9B09A70FF4B}" type="slidenum">
              <a:rPr lang="fi-FI" smtClean="0"/>
              <a:pPr/>
              <a:t>‹#›</a:t>
            </a:fld>
            <a:endParaRPr lang="fi-FI"/>
          </a:p>
        </p:txBody>
      </p:sp>
    </p:spTree>
    <p:extLst>
      <p:ext uri="{BB962C8B-B14F-4D97-AF65-F5344CB8AC3E}">
        <p14:creationId xmlns:p14="http://schemas.microsoft.com/office/powerpoint/2010/main" val="8073931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Osan ylätunniste 3">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7F72F94-0DE4-46B2-BC4B-03DD33656CF4}"/>
              </a:ext>
            </a:extLst>
          </p:cNvPr>
          <p:cNvSpPr>
            <a:spLocks noGrp="1"/>
          </p:cNvSpPr>
          <p:nvPr>
            <p:ph type="title"/>
          </p:nvPr>
        </p:nvSpPr>
        <p:spPr>
          <a:xfrm>
            <a:off x="840639" y="1398932"/>
            <a:ext cx="10512862" cy="2160000"/>
          </a:xfrm>
        </p:spPr>
        <p:txBody>
          <a:bodyPr anchor="b"/>
          <a:lstStyle>
            <a:lvl1pPr algn="ctr">
              <a:defRPr sz="4099" spc="-50" baseline="0">
                <a:solidFill>
                  <a:schemeClr val="bg1"/>
                </a:solidFill>
              </a:defRPr>
            </a:lvl1pPr>
          </a:lstStyle>
          <a:p>
            <a:r>
              <a:rPr lang="fi-FI"/>
              <a:t>Muokkaa ots. perustyyl. napsautt.</a:t>
            </a:r>
          </a:p>
        </p:txBody>
      </p:sp>
      <p:sp>
        <p:nvSpPr>
          <p:cNvPr id="3" name="Tekstin paikkamerkki 2">
            <a:extLst>
              <a:ext uri="{FF2B5EF4-FFF2-40B4-BE49-F238E27FC236}">
                <a16:creationId xmlns:a16="http://schemas.microsoft.com/office/drawing/2014/main" id="{BE0173B0-16C2-4182-AD95-1BD911589663}"/>
              </a:ext>
            </a:extLst>
          </p:cNvPr>
          <p:cNvSpPr>
            <a:spLocks noGrp="1"/>
          </p:cNvSpPr>
          <p:nvPr>
            <p:ph type="body" idx="1"/>
          </p:nvPr>
        </p:nvSpPr>
        <p:spPr>
          <a:xfrm>
            <a:off x="840639" y="3797237"/>
            <a:ext cx="10512862" cy="2160000"/>
          </a:xfrm>
        </p:spPr>
        <p:txBody>
          <a:bodyPr/>
          <a:lstStyle>
            <a:lvl1pPr marL="0" indent="0" algn="ctr">
              <a:buNone/>
              <a:defRPr sz="2999">
                <a:solidFill>
                  <a:schemeClr val="bg1"/>
                </a:solidFill>
              </a:defRPr>
            </a:lvl1pPr>
            <a:lvl2pPr marL="457063" indent="0">
              <a:buNone/>
              <a:defRPr sz="19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fi-FI"/>
              <a:t>Muokkaa tekstin perustyylejä napsauttamalla</a:t>
            </a:r>
          </a:p>
        </p:txBody>
      </p:sp>
      <p:sp>
        <p:nvSpPr>
          <p:cNvPr id="4" name="Date Placeholder 3">
            <a:extLst>
              <a:ext uri="{FF2B5EF4-FFF2-40B4-BE49-F238E27FC236}">
                <a16:creationId xmlns:a16="http://schemas.microsoft.com/office/drawing/2014/main" id="{B7B3B523-2C65-4131-AE5D-4F294F964887}"/>
              </a:ext>
            </a:extLst>
          </p:cNvPr>
          <p:cNvSpPr>
            <a:spLocks noGrp="1"/>
          </p:cNvSpPr>
          <p:nvPr>
            <p:ph type="dt" sz="half" idx="10"/>
          </p:nvPr>
        </p:nvSpPr>
        <p:spPr/>
        <p:txBody>
          <a:bodyPr/>
          <a:lstStyle>
            <a:lvl1pPr>
              <a:defRPr>
                <a:solidFill>
                  <a:schemeClr val="bg1"/>
                </a:solidFill>
              </a:defRPr>
            </a:lvl1pPr>
          </a:lstStyle>
          <a:p>
            <a:fld id="{C213AF8A-1C87-4C4D-9EF3-92D5F7AD8E7D}" type="datetime1">
              <a:rPr lang="fi-FI" smtClean="0"/>
              <a:t>8.1.2024</a:t>
            </a:fld>
            <a:endParaRPr lang="fi-FI"/>
          </a:p>
        </p:txBody>
      </p:sp>
      <p:sp>
        <p:nvSpPr>
          <p:cNvPr id="5" name="Footer Placeholder 4">
            <a:extLst>
              <a:ext uri="{FF2B5EF4-FFF2-40B4-BE49-F238E27FC236}">
                <a16:creationId xmlns:a16="http://schemas.microsoft.com/office/drawing/2014/main" id="{6986461B-3453-4CE9-B33F-0AD721F36DB0}"/>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30CBC889-FA03-4D4A-9267-2179D978D7B0}"/>
              </a:ext>
            </a:extLst>
          </p:cNvPr>
          <p:cNvSpPr>
            <a:spLocks noGrp="1"/>
          </p:cNvSpPr>
          <p:nvPr>
            <p:ph type="sldNum" sz="quarter" idx="12"/>
          </p:nvPr>
        </p:nvSpPr>
        <p:spPr/>
        <p:txBody>
          <a:bodyPr/>
          <a:lstStyle>
            <a:lvl1pPr>
              <a:defRPr>
                <a:solidFill>
                  <a:schemeClr val="bg1"/>
                </a:solidFill>
              </a:defRPr>
            </a:lvl1pPr>
          </a:lstStyle>
          <a:p>
            <a:fld id="{CCD26548-A701-4132-A0A2-A9B09A70FF4B}" type="slidenum">
              <a:rPr lang="fi-FI" smtClean="0"/>
              <a:pPr/>
              <a:t>‹#›</a:t>
            </a:fld>
            <a:endParaRPr lang="fi-FI"/>
          </a:p>
        </p:txBody>
      </p:sp>
    </p:spTree>
    <p:extLst>
      <p:ext uri="{BB962C8B-B14F-4D97-AF65-F5344CB8AC3E}">
        <p14:creationId xmlns:p14="http://schemas.microsoft.com/office/powerpoint/2010/main" val="33798615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p:nvPr>
        </p:nvSpPr>
        <p:spPr/>
        <p:txBody>
          <a:bodyPr/>
          <a:lstStyle>
            <a:lvl5pPr>
              <a:defRPr/>
            </a:lvl5pPr>
            <a:lvl6pPr marL="1799460" indent="0">
              <a:buNone/>
              <a:defRPr/>
            </a:lvl6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Date Placeholder 3">
            <a:extLst>
              <a:ext uri="{FF2B5EF4-FFF2-40B4-BE49-F238E27FC236}">
                <a16:creationId xmlns:a16="http://schemas.microsoft.com/office/drawing/2014/main" id="{6700177F-D1AE-4D79-BFFE-C2705DAEA0FF}"/>
              </a:ext>
            </a:extLst>
          </p:cNvPr>
          <p:cNvSpPr>
            <a:spLocks noGrp="1"/>
          </p:cNvSpPr>
          <p:nvPr>
            <p:ph type="dt" sz="half" idx="10"/>
          </p:nvPr>
        </p:nvSpPr>
        <p:spPr/>
        <p:txBody>
          <a:bodyPr/>
          <a:lstStyle/>
          <a:p>
            <a:fld id="{A5AD3BDE-3208-47CA-97ED-AD1BC5E421A3}" type="datetime1">
              <a:rPr lang="fi-FI" smtClean="0"/>
              <a:t>8.1.2024</a:t>
            </a:fld>
            <a:endParaRPr lang="fi-FI"/>
          </a:p>
        </p:txBody>
      </p:sp>
      <p:sp>
        <p:nvSpPr>
          <p:cNvPr id="5" name="Footer Placeholder 4">
            <a:extLst>
              <a:ext uri="{FF2B5EF4-FFF2-40B4-BE49-F238E27FC236}">
                <a16:creationId xmlns:a16="http://schemas.microsoft.com/office/drawing/2014/main" id="{6CD388A3-F45C-4855-8B64-52B1BF9A5B1F}"/>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E8221093-58DE-4EB6-89DB-B88D32F62865}"/>
              </a:ext>
            </a:extLst>
          </p:cNvPr>
          <p:cNvSpPr>
            <a:spLocks noGrp="1"/>
          </p:cNvSpPr>
          <p:nvPr>
            <p:ph type="sldNum" sz="quarter" idx="12"/>
          </p:nvPr>
        </p:nvSpPr>
        <p:spPr/>
        <p:txBody>
          <a:bodyPr/>
          <a:lstStyle/>
          <a:p>
            <a:fld id="{CCD26548-A701-4132-A0A2-A9B09A70FF4B}" type="slidenum">
              <a:rPr lang="fi-FI" smtClean="0"/>
              <a:t>‹#›</a:t>
            </a:fld>
            <a:endParaRPr lang="fi-FI"/>
          </a:p>
        </p:txBody>
      </p:sp>
    </p:spTree>
    <p:extLst>
      <p:ext uri="{BB962C8B-B14F-4D97-AF65-F5344CB8AC3E}">
        <p14:creationId xmlns:p14="http://schemas.microsoft.com/office/powerpoint/2010/main" val="3718952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Sitaat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9D4FB9D-D480-450E-ABEE-85694599AFB7}"/>
              </a:ext>
            </a:extLst>
          </p:cNvPr>
          <p:cNvSpPr>
            <a:spLocks noGrp="1"/>
          </p:cNvSpPr>
          <p:nvPr>
            <p:ph type="title"/>
          </p:nvPr>
        </p:nvSpPr>
        <p:spPr>
          <a:xfrm>
            <a:off x="944927" y="1852623"/>
            <a:ext cx="10310692" cy="3183334"/>
          </a:xfrm>
        </p:spPr>
        <p:txBody>
          <a:bodyPr anchor="ctr" anchorCtr="0"/>
          <a:lstStyle>
            <a:lvl1pPr algn="ctr">
              <a:defRPr spc="-100" baseline="0">
                <a:solidFill>
                  <a:schemeClr val="tx2"/>
                </a:solidFill>
              </a:defRPr>
            </a:lvl1pPr>
          </a:lstStyle>
          <a:p>
            <a:r>
              <a:rPr lang="fi-FI"/>
              <a:t>Muokkaa ots. perustyyl. napsautt.</a:t>
            </a:r>
          </a:p>
        </p:txBody>
      </p:sp>
      <p:sp>
        <p:nvSpPr>
          <p:cNvPr id="6" name="Date Placeholder 5">
            <a:extLst>
              <a:ext uri="{FF2B5EF4-FFF2-40B4-BE49-F238E27FC236}">
                <a16:creationId xmlns:a16="http://schemas.microsoft.com/office/drawing/2014/main" id="{5A291936-39C5-4003-8862-5510EDEF29EC}"/>
              </a:ext>
            </a:extLst>
          </p:cNvPr>
          <p:cNvSpPr>
            <a:spLocks noGrp="1"/>
          </p:cNvSpPr>
          <p:nvPr>
            <p:ph type="dt" sz="half" idx="10"/>
          </p:nvPr>
        </p:nvSpPr>
        <p:spPr/>
        <p:txBody>
          <a:bodyPr/>
          <a:lstStyle>
            <a:lvl1pPr>
              <a:defRPr>
                <a:solidFill>
                  <a:schemeClr val="tx2"/>
                </a:solidFill>
              </a:defRPr>
            </a:lvl1pPr>
          </a:lstStyle>
          <a:p>
            <a:fld id="{A189322E-7B47-4EB0-B09E-4114EA4F1561}" type="datetime1">
              <a:rPr lang="fi-FI" smtClean="0"/>
              <a:t>8.1.2024</a:t>
            </a:fld>
            <a:endParaRPr lang="fi-FI"/>
          </a:p>
        </p:txBody>
      </p:sp>
      <p:sp>
        <p:nvSpPr>
          <p:cNvPr id="8" name="Slide Number Placeholder 7">
            <a:extLst>
              <a:ext uri="{FF2B5EF4-FFF2-40B4-BE49-F238E27FC236}">
                <a16:creationId xmlns:a16="http://schemas.microsoft.com/office/drawing/2014/main" id="{D9D1CF5D-3D1A-4FCE-9AAC-FFF0CA0A5399}"/>
              </a:ext>
            </a:extLst>
          </p:cNvPr>
          <p:cNvSpPr>
            <a:spLocks noGrp="1"/>
          </p:cNvSpPr>
          <p:nvPr>
            <p:ph type="sldNum" sz="quarter" idx="12"/>
          </p:nvPr>
        </p:nvSpPr>
        <p:spPr/>
        <p:txBody>
          <a:bodyPr/>
          <a:lstStyle>
            <a:lvl1pPr>
              <a:defRPr>
                <a:solidFill>
                  <a:schemeClr val="tx2"/>
                </a:solidFill>
              </a:defRPr>
            </a:lvl1pPr>
          </a:lstStyle>
          <a:p>
            <a:fld id="{CCD26548-A701-4132-A0A2-A9B09A70FF4B}" type="slidenum">
              <a:rPr lang="fi-FI" smtClean="0"/>
              <a:pPr/>
              <a:t>‹#›</a:t>
            </a:fld>
            <a:endParaRPr lang="fi-FI"/>
          </a:p>
        </p:txBody>
      </p:sp>
    </p:spTree>
    <p:extLst>
      <p:ext uri="{BB962C8B-B14F-4D97-AF65-F5344CB8AC3E}">
        <p14:creationId xmlns:p14="http://schemas.microsoft.com/office/powerpoint/2010/main" val="8268311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Sitaatti 2">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9D4FB9D-D480-450E-ABEE-85694599AFB7}"/>
              </a:ext>
            </a:extLst>
          </p:cNvPr>
          <p:cNvSpPr>
            <a:spLocks noGrp="1"/>
          </p:cNvSpPr>
          <p:nvPr>
            <p:ph type="title"/>
          </p:nvPr>
        </p:nvSpPr>
        <p:spPr>
          <a:xfrm>
            <a:off x="944927" y="1852623"/>
            <a:ext cx="10310692" cy="3183334"/>
          </a:xfrm>
        </p:spPr>
        <p:txBody>
          <a:bodyPr anchor="ctr" anchorCtr="0"/>
          <a:lstStyle>
            <a:lvl1pPr algn="ctr">
              <a:defRPr spc="-100" baseline="0">
                <a:solidFill>
                  <a:schemeClr val="tx2"/>
                </a:solidFill>
              </a:defRPr>
            </a:lvl1pPr>
          </a:lstStyle>
          <a:p>
            <a:r>
              <a:rPr lang="fi-FI"/>
              <a:t>Muokkaa ots. perustyyl. napsautt.</a:t>
            </a:r>
          </a:p>
        </p:txBody>
      </p:sp>
      <p:sp>
        <p:nvSpPr>
          <p:cNvPr id="6" name="Date Placeholder 5">
            <a:extLst>
              <a:ext uri="{FF2B5EF4-FFF2-40B4-BE49-F238E27FC236}">
                <a16:creationId xmlns:a16="http://schemas.microsoft.com/office/drawing/2014/main" id="{5A291936-39C5-4003-8862-5510EDEF29EC}"/>
              </a:ext>
            </a:extLst>
          </p:cNvPr>
          <p:cNvSpPr>
            <a:spLocks noGrp="1"/>
          </p:cNvSpPr>
          <p:nvPr>
            <p:ph type="dt" sz="half" idx="10"/>
          </p:nvPr>
        </p:nvSpPr>
        <p:spPr/>
        <p:txBody>
          <a:bodyPr/>
          <a:lstStyle>
            <a:lvl1pPr>
              <a:defRPr>
                <a:solidFill>
                  <a:schemeClr val="tx2"/>
                </a:solidFill>
              </a:defRPr>
            </a:lvl1pPr>
          </a:lstStyle>
          <a:p>
            <a:fld id="{516F0BFB-8D35-49ED-B2B9-E4810B5DBF9B}" type="datetime1">
              <a:rPr lang="fi-FI" smtClean="0"/>
              <a:t>8.1.2024</a:t>
            </a:fld>
            <a:endParaRPr lang="fi-FI"/>
          </a:p>
        </p:txBody>
      </p:sp>
      <p:sp>
        <p:nvSpPr>
          <p:cNvPr id="8" name="Slide Number Placeholder 7">
            <a:extLst>
              <a:ext uri="{FF2B5EF4-FFF2-40B4-BE49-F238E27FC236}">
                <a16:creationId xmlns:a16="http://schemas.microsoft.com/office/drawing/2014/main" id="{D9D1CF5D-3D1A-4FCE-9AAC-FFF0CA0A5399}"/>
              </a:ext>
            </a:extLst>
          </p:cNvPr>
          <p:cNvSpPr>
            <a:spLocks noGrp="1"/>
          </p:cNvSpPr>
          <p:nvPr>
            <p:ph type="sldNum" sz="quarter" idx="12"/>
          </p:nvPr>
        </p:nvSpPr>
        <p:spPr/>
        <p:txBody>
          <a:bodyPr/>
          <a:lstStyle>
            <a:lvl1pPr>
              <a:defRPr>
                <a:solidFill>
                  <a:schemeClr val="tx2"/>
                </a:solidFill>
              </a:defRPr>
            </a:lvl1pPr>
          </a:lstStyle>
          <a:p>
            <a:fld id="{CCD26548-A701-4132-A0A2-A9B09A70FF4B}" type="slidenum">
              <a:rPr lang="fi-FI" smtClean="0"/>
              <a:pPr/>
              <a:t>‹#›</a:t>
            </a:fld>
            <a:endParaRPr lang="fi-FI"/>
          </a:p>
        </p:txBody>
      </p:sp>
    </p:spTree>
    <p:extLst>
      <p:ext uri="{BB962C8B-B14F-4D97-AF65-F5344CB8AC3E}">
        <p14:creationId xmlns:p14="http://schemas.microsoft.com/office/powerpoint/2010/main" val="16476656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Sitaatti 3">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9D4FB9D-D480-450E-ABEE-85694599AFB7}"/>
              </a:ext>
            </a:extLst>
          </p:cNvPr>
          <p:cNvSpPr>
            <a:spLocks noGrp="1"/>
          </p:cNvSpPr>
          <p:nvPr>
            <p:ph type="title"/>
          </p:nvPr>
        </p:nvSpPr>
        <p:spPr>
          <a:xfrm>
            <a:off x="944927" y="1852623"/>
            <a:ext cx="10310692" cy="3183334"/>
          </a:xfrm>
        </p:spPr>
        <p:txBody>
          <a:bodyPr anchor="ctr" anchorCtr="0"/>
          <a:lstStyle>
            <a:lvl1pPr algn="ctr">
              <a:defRPr spc="-100" baseline="0">
                <a:solidFill>
                  <a:schemeClr val="bg1"/>
                </a:solidFill>
              </a:defRPr>
            </a:lvl1pPr>
          </a:lstStyle>
          <a:p>
            <a:r>
              <a:rPr lang="fi-FI"/>
              <a:t>Muokkaa ots. perustyyl. napsautt.</a:t>
            </a:r>
          </a:p>
        </p:txBody>
      </p:sp>
      <p:sp>
        <p:nvSpPr>
          <p:cNvPr id="6" name="Date Placeholder 5">
            <a:extLst>
              <a:ext uri="{FF2B5EF4-FFF2-40B4-BE49-F238E27FC236}">
                <a16:creationId xmlns:a16="http://schemas.microsoft.com/office/drawing/2014/main" id="{5A291936-39C5-4003-8862-5510EDEF29EC}"/>
              </a:ext>
            </a:extLst>
          </p:cNvPr>
          <p:cNvSpPr>
            <a:spLocks noGrp="1"/>
          </p:cNvSpPr>
          <p:nvPr>
            <p:ph type="dt" sz="half" idx="10"/>
          </p:nvPr>
        </p:nvSpPr>
        <p:spPr/>
        <p:txBody>
          <a:bodyPr/>
          <a:lstStyle>
            <a:lvl1pPr>
              <a:defRPr>
                <a:solidFill>
                  <a:schemeClr val="bg1"/>
                </a:solidFill>
              </a:defRPr>
            </a:lvl1pPr>
          </a:lstStyle>
          <a:p>
            <a:fld id="{45D5C4B0-2321-4A84-97ED-180F3B8F8CC0}" type="datetime1">
              <a:rPr lang="fi-FI" smtClean="0"/>
              <a:t>8.1.2024</a:t>
            </a:fld>
            <a:endParaRPr lang="fi-FI"/>
          </a:p>
        </p:txBody>
      </p:sp>
      <p:sp>
        <p:nvSpPr>
          <p:cNvPr id="8" name="Slide Number Placeholder 7">
            <a:extLst>
              <a:ext uri="{FF2B5EF4-FFF2-40B4-BE49-F238E27FC236}">
                <a16:creationId xmlns:a16="http://schemas.microsoft.com/office/drawing/2014/main" id="{D9D1CF5D-3D1A-4FCE-9AAC-FFF0CA0A5399}"/>
              </a:ext>
            </a:extLst>
          </p:cNvPr>
          <p:cNvSpPr>
            <a:spLocks noGrp="1"/>
          </p:cNvSpPr>
          <p:nvPr>
            <p:ph type="sldNum" sz="quarter" idx="12"/>
          </p:nvPr>
        </p:nvSpPr>
        <p:spPr/>
        <p:txBody>
          <a:bodyPr/>
          <a:lstStyle>
            <a:lvl1pPr>
              <a:defRPr>
                <a:solidFill>
                  <a:schemeClr val="bg1"/>
                </a:solidFill>
              </a:defRPr>
            </a:lvl1pPr>
          </a:lstStyle>
          <a:p>
            <a:fld id="{CCD26548-A701-4132-A0A2-A9B09A70FF4B}" type="slidenum">
              <a:rPr lang="fi-FI" smtClean="0"/>
              <a:pPr/>
              <a:t>‹#›</a:t>
            </a:fld>
            <a:endParaRPr lang="fi-FI"/>
          </a:p>
        </p:txBody>
      </p:sp>
    </p:spTree>
    <p:extLst>
      <p:ext uri="{BB962C8B-B14F-4D97-AF65-F5344CB8AC3E}">
        <p14:creationId xmlns:p14="http://schemas.microsoft.com/office/powerpoint/2010/main" val="15621799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Kuva, 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p:nvPr>
        </p:nvSpPr>
        <p:spPr>
          <a:xfrm>
            <a:off x="944927" y="882869"/>
            <a:ext cx="4525691" cy="1472950"/>
          </a:xfrm>
        </p:spPr>
        <p:txBody>
          <a:bodyPr/>
          <a:lstStyle>
            <a:lvl1pPr>
              <a:defRPr sz="2699"/>
            </a:lvl1pPr>
          </a:lstStyle>
          <a:p>
            <a:r>
              <a:rPr lang="fi-FI"/>
              <a:t>Muokkaa ots. perustyyl. napsautt.</a:t>
            </a:r>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p:nvPr>
        </p:nvSpPr>
        <p:spPr>
          <a:xfrm>
            <a:off x="944927" y="2702660"/>
            <a:ext cx="4525691" cy="347430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Date Placeholder 3">
            <a:extLst>
              <a:ext uri="{FF2B5EF4-FFF2-40B4-BE49-F238E27FC236}">
                <a16:creationId xmlns:a16="http://schemas.microsoft.com/office/drawing/2014/main" id="{6700177F-D1AE-4D79-BFFE-C2705DAEA0FF}"/>
              </a:ext>
            </a:extLst>
          </p:cNvPr>
          <p:cNvSpPr>
            <a:spLocks noGrp="1"/>
          </p:cNvSpPr>
          <p:nvPr>
            <p:ph type="dt" sz="half" idx="10"/>
          </p:nvPr>
        </p:nvSpPr>
        <p:spPr/>
        <p:txBody>
          <a:bodyPr/>
          <a:lstStyle/>
          <a:p>
            <a:fld id="{9C0DBCA1-6718-470C-94D7-D1B1CBCC0428}" type="datetime1">
              <a:rPr lang="fi-FI" smtClean="0"/>
              <a:t>8.1.2024</a:t>
            </a:fld>
            <a:endParaRPr lang="fi-FI"/>
          </a:p>
        </p:txBody>
      </p:sp>
      <p:sp>
        <p:nvSpPr>
          <p:cNvPr id="5" name="Footer Placeholder 4">
            <a:extLst>
              <a:ext uri="{FF2B5EF4-FFF2-40B4-BE49-F238E27FC236}">
                <a16:creationId xmlns:a16="http://schemas.microsoft.com/office/drawing/2014/main" id="{6CD388A3-F45C-4855-8B64-52B1BF9A5B1F}"/>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E8221093-58DE-4EB6-89DB-B88D32F62865}"/>
              </a:ext>
            </a:extLst>
          </p:cNvPr>
          <p:cNvSpPr>
            <a:spLocks noGrp="1"/>
          </p:cNvSpPr>
          <p:nvPr>
            <p:ph type="sldNum" sz="quarter" idx="12"/>
          </p:nvPr>
        </p:nvSpPr>
        <p:spPr/>
        <p:txBody>
          <a:bodyPr/>
          <a:lstStyle/>
          <a:p>
            <a:fld id="{CCD26548-A701-4132-A0A2-A9B09A70FF4B}" type="slidenum">
              <a:rPr lang="fi-FI" smtClean="0"/>
              <a:t>‹#›</a:t>
            </a:fld>
            <a:endParaRPr lang="fi-FI"/>
          </a:p>
        </p:txBody>
      </p:sp>
      <p:grpSp>
        <p:nvGrpSpPr>
          <p:cNvPr id="8" name="Ryhmä 7">
            <a:extLst>
              <a:ext uri="{FF2B5EF4-FFF2-40B4-BE49-F238E27FC236}">
                <a16:creationId xmlns:a16="http://schemas.microsoft.com/office/drawing/2014/main" id="{771942AC-4EF7-FCE7-724B-D325E8B2D7F1}"/>
              </a:ext>
              <a:ext uri="{C183D7F6-B498-43B3-948B-1728B52AA6E4}">
                <adec:decorative xmlns:adec="http://schemas.microsoft.com/office/drawing/2017/decorative" val="1"/>
              </a:ext>
            </a:extLst>
          </p:cNvPr>
          <p:cNvGrpSpPr/>
          <p:nvPr userDrawn="1"/>
        </p:nvGrpSpPr>
        <p:grpSpPr>
          <a:xfrm>
            <a:off x="6159591" y="1378356"/>
            <a:ext cx="5568238" cy="5480715"/>
            <a:chOff x="2616201" y="4763"/>
            <a:chExt cx="6956425" cy="6845300"/>
          </a:xfrm>
        </p:grpSpPr>
        <p:sp>
          <p:nvSpPr>
            <p:cNvPr id="9" name="Freeform 5">
              <a:extLst>
                <a:ext uri="{FF2B5EF4-FFF2-40B4-BE49-F238E27FC236}">
                  <a16:creationId xmlns:a16="http://schemas.microsoft.com/office/drawing/2014/main" id="{1CF62482-6DA5-8355-BE4C-E99ED928D6D4}"/>
                </a:ext>
              </a:extLst>
            </p:cNvPr>
            <p:cNvSpPr>
              <a:spLocks/>
            </p:cNvSpPr>
            <p:nvPr userDrawn="1"/>
          </p:nvSpPr>
          <p:spPr bwMode="auto">
            <a:xfrm>
              <a:off x="2619376" y="65088"/>
              <a:ext cx="2413000" cy="4302125"/>
            </a:xfrm>
            <a:custGeom>
              <a:avLst/>
              <a:gdLst>
                <a:gd name="T0" fmla="*/ 400 w 10755"/>
                <a:gd name="T1" fmla="*/ 147 h 19180"/>
                <a:gd name="T2" fmla="*/ 0 w 10755"/>
                <a:gd name="T3" fmla="*/ 313 h 19180"/>
                <a:gd name="T4" fmla="*/ 0 w 10755"/>
                <a:gd name="T5" fmla="*/ 13802 h 19180"/>
                <a:gd name="T6" fmla="*/ 5378 w 10755"/>
                <a:gd name="T7" fmla="*/ 19180 h 19180"/>
                <a:gd name="T8" fmla="*/ 10755 w 10755"/>
                <a:gd name="T9" fmla="*/ 13802 h 19180"/>
                <a:gd name="T10" fmla="*/ 10755 w 10755"/>
                <a:gd name="T11" fmla="*/ 13802 h 19180"/>
                <a:gd name="T12" fmla="*/ 10755 w 10755"/>
                <a:gd name="T13" fmla="*/ 10599 h 19180"/>
                <a:gd name="T14" fmla="*/ 10686 w 10755"/>
                <a:gd name="T15" fmla="*/ 10434 h 19180"/>
                <a:gd name="T16" fmla="*/ 400 w 10755"/>
                <a:gd name="T17" fmla="*/ 147 h 19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755" h="19180">
                  <a:moveTo>
                    <a:pt x="400" y="147"/>
                  </a:moveTo>
                  <a:cubicBezTo>
                    <a:pt x="253" y="0"/>
                    <a:pt x="0" y="104"/>
                    <a:pt x="0" y="313"/>
                  </a:cubicBezTo>
                  <a:lnTo>
                    <a:pt x="0" y="13802"/>
                  </a:lnTo>
                  <a:cubicBezTo>
                    <a:pt x="0" y="16772"/>
                    <a:pt x="2408" y="19180"/>
                    <a:pt x="5378" y="19180"/>
                  </a:cubicBezTo>
                  <a:cubicBezTo>
                    <a:pt x="8348" y="19180"/>
                    <a:pt x="10755" y="16772"/>
                    <a:pt x="10755" y="13802"/>
                  </a:cubicBezTo>
                  <a:lnTo>
                    <a:pt x="10755" y="13802"/>
                  </a:lnTo>
                  <a:lnTo>
                    <a:pt x="10755" y="10599"/>
                  </a:lnTo>
                  <a:cubicBezTo>
                    <a:pt x="10755" y="10537"/>
                    <a:pt x="10730" y="10477"/>
                    <a:pt x="10686" y="10434"/>
                  </a:cubicBezTo>
                  <a:lnTo>
                    <a:pt x="400" y="147"/>
                  </a:lnTo>
                  <a:close/>
                </a:path>
              </a:pathLst>
            </a:custGeom>
            <a:solidFill>
              <a:srgbClr val="3131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0" name="Freeform 6">
              <a:extLst>
                <a:ext uri="{FF2B5EF4-FFF2-40B4-BE49-F238E27FC236}">
                  <a16:creationId xmlns:a16="http://schemas.microsoft.com/office/drawing/2014/main" id="{D69D6212-DF87-EA70-71CE-BE8138755BDA}"/>
                </a:ext>
              </a:extLst>
            </p:cNvPr>
            <p:cNvSpPr>
              <a:spLocks/>
            </p:cNvSpPr>
            <p:nvPr userDrawn="1"/>
          </p:nvSpPr>
          <p:spPr bwMode="auto">
            <a:xfrm>
              <a:off x="2673351" y="7938"/>
              <a:ext cx="4325938" cy="2413000"/>
            </a:xfrm>
            <a:custGeom>
              <a:avLst/>
              <a:gdLst>
                <a:gd name="T0" fmla="*/ 10515 w 19289"/>
                <a:gd name="T1" fmla="*/ 10755 h 10755"/>
                <a:gd name="T2" fmla="*/ 13901 w 19289"/>
                <a:gd name="T3" fmla="*/ 10755 h 10755"/>
                <a:gd name="T4" fmla="*/ 19279 w 19289"/>
                <a:gd name="T5" fmla="*/ 5359 h 10755"/>
                <a:gd name="T6" fmla="*/ 13843 w 19289"/>
                <a:gd name="T7" fmla="*/ 0 h 10755"/>
                <a:gd name="T8" fmla="*/ 298 w 19289"/>
                <a:gd name="T9" fmla="*/ 0 h 10755"/>
                <a:gd name="T10" fmla="*/ 141 w 19289"/>
                <a:gd name="T11" fmla="*/ 381 h 10755"/>
                <a:gd name="T12" fmla="*/ 10515 w 19289"/>
                <a:gd name="T13" fmla="*/ 10755 h 10755"/>
              </a:gdLst>
              <a:ahLst/>
              <a:cxnLst>
                <a:cxn ang="0">
                  <a:pos x="T0" y="T1"/>
                </a:cxn>
                <a:cxn ang="0">
                  <a:pos x="T2" y="T3"/>
                </a:cxn>
                <a:cxn ang="0">
                  <a:pos x="T4" y="T5"/>
                </a:cxn>
                <a:cxn ang="0">
                  <a:pos x="T6" y="T7"/>
                </a:cxn>
                <a:cxn ang="0">
                  <a:pos x="T8" y="T9"/>
                </a:cxn>
                <a:cxn ang="0">
                  <a:pos x="T10" y="T11"/>
                </a:cxn>
                <a:cxn ang="0">
                  <a:pos x="T12" y="T13"/>
                </a:cxn>
              </a:cxnLst>
              <a:rect l="0" t="0" r="r" b="b"/>
              <a:pathLst>
                <a:path w="19289" h="10755">
                  <a:moveTo>
                    <a:pt x="10515" y="10755"/>
                  </a:moveTo>
                  <a:lnTo>
                    <a:pt x="13901" y="10755"/>
                  </a:lnTo>
                  <a:cubicBezTo>
                    <a:pt x="16878" y="10755"/>
                    <a:pt x="19289" y="8337"/>
                    <a:pt x="19279" y="5359"/>
                  </a:cubicBezTo>
                  <a:cubicBezTo>
                    <a:pt x="19269" y="2387"/>
                    <a:pt x="16815" y="0"/>
                    <a:pt x="13843" y="0"/>
                  </a:cubicBezTo>
                  <a:lnTo>
                    <a:pt x="298" y="0"/>
                  </a:lnTo>
                  <a:cubicBezTo>
                    <a:pt x="100" y="0"/>
                    <a:pt x="0" y="240"/>
                    <a:pt x="141" y="381"/>
                  </a:cubicBezTo>
                  <a:lnTo>
                    <a:pt x="10515" y="10755"/>
                  </a:lnTo>
                  <a:close/>
                </a:path>
              </a:pathLst>
            </a:custGeom>
            <a:solidFill>
              <a:srgbClr val="FFC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2" name="Freeform 7">
              <a:extLst>
                <a:ext uri="{FF2B5EF4-FFF2-40B4-BE49-F238E27FC236}">
                  <a16:creationId xmlns:a16="http://schemas.microsoft.com/office/drawing/2014/main" id="{53D28E72-2DE6-A740-B70C-DB5E2DC03E78}"/>
                </a:ext>
              </a:extLst>
            </p:cNvPr>
            <p:cNvSpPr>
              <a:spLocks/>
            </p:cNvSpPr>
            <p:nvPr userDrawn="1"/>
          </p:nvSpPr>
          <p:spPr bwMode="auto">
            <a:xfrm>
              <a:off x="2616201" y="4763"/>
              <a:ext cx="6956425" cy="6845300"/>
            </a:xfrm>
            <a:custGeom>
              <a:avLst/>
              <a:gdLst>
                <a:gd name="T0" fmla="*/ 29827 w 31023"/>
                <a:gd name="T1" fmla="*/ 30518 h 30518"/>
                <a:gd name="T2" fmla="*/ 31023 w 31023"/>
                <a:gd name="T3" fmla="*/ 30518 h 30518"/>
                <a:gd name="T4" fmla="*/ 30881 w 31023"/>
                <a:gd name="T5" fmla="*/ 30190 h 30518"/>
                <a:gd name="T6" fmla="*/ 881 w 31023"/>
                <a:gd name="T7" fmla="*/ 190 h 30518"/>
                <a:gd name="T8" fmla="*/ 190 w 31023"/>
                <a:gd name="T9" fmla="*/ 190 h 30518"/>
                <a:gd name="T10" fmla="*/ 190 w 31023"/>
                <a:gd name="T11" fmla="*/ 881 h 30518"/>
                <a:gd name="T12" fmla="*/ 29827 w 31023"/>
                <a:gd name="T13" fmla="*/ 30518 h 30518"/>
              </a:gdLst>
              <a:ahLst/>
              <a:cxnLst>
                <a:cxn ang="0">
                  <a:pos x="T0" y="T1"/>
                </a:cxn>
                <a:cxn ang="0">
                  <a:pos x="T2" y="T3"/>
                </a:cxn>
                <a:cxn ang="0">
                  <a:pos x="T4" y="T5"/>
                </a:cxn>
                <a:cxn ang="0">
                  <a:pos x="T6" y="T7"/>
                </a:cxn>
                <a:cxn ang="0">
                  <a:pos x="T8" y="T9"/>
                </a:cxn>
                <a:cxn ang="0">
                  <a:pos x="T10" y="T11"/>
                </a:cxn>
                <a:cxn ang="0">
                  <a:pos x="T12" y="T13"/>
                </a:cxn>
              </a:cxnLst>
              <a:rect l="0" t="0" r="r" b="b"/>
              <a:pathLst>
                <a:path w="31023" h="30518">
                  <a:moveTo>
                    <a:pt x="29827" y="30518"/>
                  </a:moveTo>
                  <a:lnTo>
                    <a:pt x="31023" y="30518"/>
                  </a:lnTo>
                  <a:cubicBezTo>
                    <a:pt x="31019" y="30399"/>
                    <a:pt x="30971" y="30281"/>
                    <a:pt x="30881" y="30190"/>
                  </a:cubicBezTo>
                  <a:lnTo>
                    <a:pt x="881" y="190"/>
                  </a:lnTo>
                  <a:cubicBezTo>
                    <a:pt x="690" y="0"/>
                    <a:pt x="381" y="0"/>
                    <a:pt x="190" y="190"/>
                  </a:cubicBezTo>
                  <a:cubicBezTo>
                    <a:pt x="0" y="381"/>
                    <a:pt x="0" y="690"/>
                    <a:pt x="190" y="881"/>
                  </a:cubicBezTo>
                  <a:lnTo>
                    <a:pt x="29827" y="30518"/>
                  </a:lnTo>
                  <a:close/>
                </a:path>
              </a:pathLst>
            </a:custGeom>
            <a:solidFill>
              <a:srgbClr val="3131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grpSp>
    </p:spTree>
    <p:extLst>
      <p:ext uri="{BB962C8B-B14F-4D97-AF65-F5344CB8AC3E}">
        <p14:creationId xmlns:p14="http://schemas.microsoft.com/office/powerpoint/2010/main" val="26064687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Kuva, otsikko ja sisältö 2">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p:nvPr>
        </p:nvSpPr>
        <p:spPr>
          <a:xfrm>
            <a:off x="6601022" y="882869"/>
            <a:ext cx="4598587" cy="1472950"/>
          </a:xfrm>
        </p:spPr>
        <p:txBody>
          <a:bodyPr/>
          <a:lstStyle>
            <a:lvl1pPr>
              <a:defRPr sz="2999"/>
            </a:lvl1pPr>
          </a:lstStyle>
          <a:p>
            <a:r>
              <a:rPr lang="fi-FI"/>
              <a:t>Muokkaa ots. perustyyl. napsautt.</a:t>
            </a:r>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p:nvPr>
        </p:nvSpPr>
        <p:spPr>
          <a:xfrm>
            <a:off x="6601022" y="2702660"/>
            <a:ext cx="4598587" cy="347430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Date Placeholder 3">
            <a:extLst>
              <a:ext uri="{FF2B5EF4-FFF2-40B4-BE49-F238E27FC236}">
                <a16:creationId xmlns:a16="http://schemas.microsoft.com/office/drawing/2014/main" id="{6700177F-D1AE-4D79-BFFE-C2705DAEA0FF}"/>
              </a:ext>
            </a:extLst>
          </p:cNvPr>
          <p:cNvSpPr>
            <a:spLocks noGrp="1"/>
          </p:cNvSpPr>
          <p:nvPr>
            <p:ph type="dt" sz="half" idx="10"/>
          </p:nvPr>
        </p:nvSpPr>
        <p:spPr/>
        <p:txBody>
          <a:bodyPr/>
          <a:lstStyle/>
          <a:p>
            <a:fld id="{7FF79902-CAD0-49B3-A6AE-B1BB883B1100}" type="datetime1">
              <a:rPr lang="fi-FI" smtClean="0"/>
              <a:t>8.1.2024</a:t>
            </a:fld>
            <a:endParaRPr lang="fi-FI"/>
          </a:p>
        </p:txBody>
      </p:sp>
      <p:sp>
        <p:nvSpPr>
          <p:cNvPr id="5" name="Footer Placeholder 4">
            <a:extLst>
              <a:ext uri="{FF2B5EF4-FFF2-40B4-BE49-F238E27FC236}">
                <a16:creationId xmlns:a16="http://schemas.microsoft.com/office/drawing/2014/main" id="{6CD388A3-F45C-4855-8B64-52B1BF9A5B1F}"/>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E8221093-58DE-4EB6-89DB-B88D32F62865}"/>
              </a:ext>
            </a:extLst>
          </p:cNvPr>
          <p:cNvSpPr>
            <a:spLocks noGrp="1"/>
          </p:cNvSpPr>
          <p:nvPr>
            <p:ph type="sldNum" sz="quarter" idx="12"/>
          </p:nvPr>
        </p:nvSpPr>
        <p:spPr/>
        <p:txBody>
          <a:bodyPr/>
          <a:lstStyle/>
          <a:p>
            <a:fld id="{CCD26548-A701-4132-A0A2-A9B09A70FF4B}" type="slidenum">
              <a:rPr lang="fi-FI" smtClean="0"/>
              <a:t>‹#›</a:t>
            </a:fld>
            <a:endParaRPr lang="fi-FI"/>
          </a:p>
        </p:txBody>
      </p:sp>
      <p:grpSp>
        <p:nvGrpSpPr>
          <p:cNvPr id="9" name="Ryhmä 8">
            <a:extLst>
              <a:ext uri="{FF2B5EF4-FFF2-40B4-BE49-F238E27FC236}">
                <a16:creationId xmlns:a16="http://schemas.microsoft.com/office/drawing/2014/main" id="{103E189E-0988-CFA6-33C8-33AB5FA0D6B1}"/>
              </a:ext>
              <a:ext uri="{C183D7F6-B498-43B3-948B-1728B52AA6E4}">
                <adec:decorative xmlns:adec="http://schemas.microsoft.com/office/drawing/2017/decorative" val="1"/>
              </a:ext>
            </a:extLst>
          </p:cNvPr>
          <p:cNvGrpSpPr/>
          <p:nvPr userDrawn="1"/>
        </p:nvGrpSpPr>
        <p:grpSpPr>
          <a:xfrm>
            <a:off x="1258560" y="1236664"/>
            <a:ext cx="4372423" cy="4378325"/>
            <a:chOff x="1258888" y="1236663"/>
            <a:chExt cx="4373562" cy="4378325"/>
          </a:xfrm>
        </p:grpSpPr>
        <p:sp>
          <p:nvSpPr>
            <p:cNvPr id="10" name="Freeform 5">
              <a:extLst>
                <a:ext uri="{FF2B5EF4-FFF2-40B4-BE49-F238E27FC236}">
                  <a16:creationId xmlns:a16="http://schemas.microsoft.com/office/drawing/2014/main" id="{025A228F-1E94-EE0B-3FD2-C6CEA151F5CE}"/>
                </a:ext>
              </a:extLst>
            </p:cNvPr>
            <p:cNvSpPr>
              <a:spLocks/>
            </p:cNvSpPr>
            <p:nvPr/>
          </p:nvSpPr>
          <p:spPr bwMode="auto">
            <a:xfrm>
              <a:off x="1258888" y="2582863"/>
              <a:ext cx="3019425" cy="3032125"/>
            </a:xfrm>
            <a:custGeom>
              <a:avLst/>
              <a:gdLst>
                <a:gd name="T0" fmla="*/ 7505 w 16805"/>
                <a:gd name="T1" fmla="*/ 0 h 16880"/>
                <a:gd name="T2" fmla="*/ 7505 w 16805"/>
                <a:gd name="T3" fmla="*/ 0 h 16880"/>
                <a:gd name="T4" fmla="*/ 4651 w 16805"/>
                <a:gd name="T5" fmla="*/ 0 h 16880"/>
                <a:gd name="T6" fmla="*/ 0 w 16805"/>
                <a:gd name="T7" fmla="*/ 4650 h 16880"/>
                <a:gd name="T8" fmla="*/ 4651 w 16805"/>
                <a:gd name="T9" fmla="*/ 9301 h 16880"/>
                <a:gd name="T10" fmla="*/ 4651 w 16805"/>
                <a:gd name="T11" fmla="*/ 9301 h 16880"/>
                <a:gd name="T12" fmla="*/ 7504 w 16805"/>
                <a:gd name="T13" fmla="*/ 9301 h 16880"/>
                <a:gd name="T14" fmla="*/ 7504 w 16805"/>
                <a:gd name="T15" fmla="*/ 12229 h 16880"/>
                <a:gd name="T16" fmla="*/ 12155 w 16805"/>
                <a:gd name="T17" fmla="*/ 16880 h 16880"/>
                <a:gd name="T18" fmla="*/ 16805 w 16805"/>
                <a:gd name="T19" fmla="*/ 12229 h 16880"/>
                <a:gd name="T20" fmla="*/ 16805 w 16805"/>
                <a:gd name="T21" fmla="*/ 0 h 16880"/>
                <a:gd name="T22" fmla="*/ 7505 w 16805"/>
                <a:gd name="T23" fmla="*/ 0 h 16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805" h="16880">
                  <a:moveTo>
                    <a:pt x="7505" y="0"/>
                  </a:moveTo>
                  <a:lnTo>
                    <a:pt x="7505" y="0"/>
                  </a:lnTo>
                  <a:lnTo>
                    <a:pt x="4651" y="0"/>
                  </a:lnTo>
                  <a:cubicBezTo>
                    <a:pt x="2082" y="0"/>
                    <a:pt x="0" y="2082"/>
                    <a:pt x="0" y="4650"/>
                  </a:cubicBezTo>
                  <a:cubicBezTo>
                    <a:pt x="0" y="7219"/>
                    <a:pt x="2082" y="9301"/>
                    <a:pt x="4651" y="9301"/>
                  </a:cubicBezTo>
                  <a:lnTo>
                    <a:pt x="4651" y="9301"/>
                  </a:lnTo>
                  <a:lnTo>
                    <a:pt x="7504" y="9301"/>
                  </a:lnTo>
                  <a:lnTo>
                    <a:pt x="7504" y="12229"/>
                  </a:lnTo>
                  <a:cubicBezTo>
                    <a:pt x="7504" y="14797"/>
                    <a:pt x="9587" y="16880"/>
                    <a:pt x="12155" y="16880"/>
                  </a:cubicBezTo>
                  <a:cubicBezTo>
                    <a:pt x="14723" y="16880"/>
                    <a:pt x="16805" y="14798"/>
                    <a:pt x="16805" y="12229"/>
                  </a:cubicBezTo>
                  <a:lnTo>
                    <a:pt x="16805" y="0"/>
                  </a:lnTo>
                  <a:lnTo>
                    <a:pt x="7505" y="0"/>
                  </a:lnTo>
                  <a:close/>
                </a:path>
              </a:pathLst>
            </a:custGeom>
            <a:solidFill>
              <a:srgbClr val="313131"/>
            </a:solidFill>
            <a:ln>
              <a:noFill/>
            </a:ln>
          </p:spPr>
          <p:txBody>
            <a:bodyPr vert="horz" wrap="square" lIns="91440" tIns="45720" rIns="91440" bIns="45720" numCol="1" anchor="t" anchorCtr="0" compatLnSpc="1">
              <a:prstTxWarp prst="textNoShape">
                <a:avLst/>
              </a:prstTxWarp>
            </a:bodyPr>
            <a:lstStyle/>
            <a:p>
              <a:endParaRPr lang="fi-FI" sz="1799"/>
            </a:p>
          </p:txBody>
        </p:sp>
        <p:sp>
          <p:nvSpPr>
            <p:cNvPr id="11" name="Freeform 6">
              <a:extLst>
                <a:ext uri="{FF2B5EF4-FFF2-40B4-BE49-F238E27FC236}">
                  <a16:creationId xmlns:a16="http://schemas.microsoft.com/office/drawing/2014/main" id="{5949D61E-C8A7-996D-9B90-ACDE02E542AA}"/>
                </a:ext>
              </a:extLst>
            </p:cNvPr>
            <p:cNvSpPr>
              <a:spLocks/>
            </p:cNvSpPr>
            <p:nvPr/>
          </p:nvSpPr>
          <p:spPr bwMode="auto">
            <a:xfrm>
              <a:off x="2613025" y="1236663"/>
              <a:ext cx="3019425" cy="3032125"/>
            </a:xfrm>
            <a:custGeom>
              <a:avLst/>
              <a:gdLst>
                <a:gd name="T0" fmla="*/ 9300 w 16805"/>
                <a:gd name="T1" fmla="*/ 16880 h 16880"/>
                <a:gd name="T2" fmla="*/ 9300 w 16805"/>
                <a:gd name="T3" fmla="*/ 16880 h 16880"/>
                <a:gd name="T4" fmla="*/ 12154 w 16805"/>
                <a:gd name="T5" fmla="*/ 16880 h 16880"/>
                <a:gd name="T6" fmla="*/ 16805 w 16805"/>
                <a:gd name="T7" fmla="*/ 12229 h 16880"/>
                <a:gd name="T8" fmla="*/ 12154 w 16805"/>
                <a:gd name="T9" fmla="*/ 7579 h 16880"/>
                <a:gd name="T10" fmla="*/ 12154 w 16805"/>
                <a:gd name="T11" fmla="*/ 7579 h 16880"/>
                <a:gd name="T12" fmla="*/ 9300 w 16805"/>
                <a:gd name="T13" fmla="*/ 7579 h 16880"/>
                <a:gd name="T14" fmla="*/ 9300 w 16805"/>
                <a:gd name="T15" fmla="*/ 4651 h 16880"/>
                <a:gd name="T16" fmla="*/ 4650 w 16805"/>
                <a:gd name="T17" fmla="*/ 0 h 16880"/>
                <a:gd name="T18" fmla="*/ 0 w 16805"/>
                <a:gd name="T19" fmla="*/ 4651 h 16880"/>
                <a:gd name="T20" fmla="*/ 0 w 16805"/>
                <a:gd name="T21" fmla="*/ 7489 h 16880"/>
                <a:gd name="T22" fmla="*/ 9300 w 16805"/>
                <a:gd name="T23" fmla="*/ 16880 h 16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805" h="16880">
                  <a:moveTo>
                    <a:pt x="9300" y="16880"/>
                  </a:moveTo>
                  <a:lnTo>
                    <a:pt x="9300" y="16880"/>
                  </a:lnTo>
                  <a:lnTo>
                    <a:pt x="12154" y="16880"/>
                  </a:lnTo>
                  <a:cubicBezTo>
                    <a:pt x="14723" y="16880"/>
                    <a:pt x="16805" y="14798"/>
                    <a:pt x="16805" y="12229"/>
                  </a:cubicBezTo>
                  <a:cubicBezTo>
                    <a:pt x="16805" y="9661"/>
                    <a:pt x="14723" y="7579"/>
                    <a:pt x="12154" y="7579"/>
                  </a:cubicBezTo>
                  <a:lnTo>
                    <a:pt x="12154" y="7579"/>
                  </a:lnTo>
                  <a:lnTo>
                    <a:pt x="9300" y="7579"/>
                  </a:lnTo>
                  <a:lnTo>
                    <a:pt x="9300" y="4651"/>
                  </a:lnTo>
                  <a:cubicBezTo>
                    <a:pt x="9300" y="2082"/>
                    <a:pt x="7218" y="0"/>
                    <a:pt x="4650" y="0"/>
                  </a:cubicBezTo>
                  <a:cubicBezTo>
                    <a:pt x="2082" y="0"/>
                    <a:pt x="0" y="2082"/>
                    <a:pt x="0" y="4651"/>
                  </a:cubicBezTo>
                  <a:lnTo>
                    <a:pt x="0" y="7489"/>
                  </a:lnTo>
                  <a:lnTo>
                    <a:pt x="9300" y="16880"/>
                  </a:lnTo>
                  <a:close/>
                </a:path>
              </a:pathLst>
            </a:custGeom>
            <a:solidFill>
              <a:srgbClr val="FFCF29"/>
            </a:solidFill>
            <a:ln>
              <a:noFill/>
            </a:ln>
          </p:spPr>
          <p:txBody>
            <a:bodyPr vert="horz" wrap="square" lIns="91440" tIns="45720" rIns="91440" bIns="45720" numCol="1" anchor="t" anchorCtr="0" compatLnSpc="1">
              <a:prstTxWarp prst="textNoShape">
                <a:avLst/>
              </a:prstTxWarp>
            </a:bodyPr>
            <a:lstStyle/>
            <a:p>
              <a:endParaRPr lang="fi-FI" sz="1799"/>
            </a:p>
          </p:txBody>
        </p:sp>
      </p:grpSp>
    </p:spTree>
    <p:extLst>
      <p:ext uri="{BB962C8B-B14F-4D97-AF65-F5344CB8AC3E}">
        <p14:creationId xmlns:p14="http://schemas.microsoft.com/office/powerpoint/2010/main" val="36504400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Kuva, otsikko ja sisältö 3">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p:nvPr>
        </p:nvSpPr>
        <p:spPr>
          <a:xfrm>
            <a:off x="944927" y="882869"/>
            <a:ext cx="4525691" cy="1472950"/>
          </a:xfrm>
        </p:spPr>
        <p:txBody>
          <a:bodyPr/>
          <a:lstStyle>
            <a:lvl1pPr>
              <a:defRPr sz="2699"/>
            </a:lvl1pPr>
          </a:lstStyle>
          <a:p>
            <a:r>
              <a:rPr lang="fi-FI"/>
              <a:t>Muokkaa ots. perustyyl. napsautt.</a:t>
            </a:r>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p:nvPr>
        </p:nvSpPr>
        <p:spPr>
          <a:xfrm>
            <a:off x="944927" y="2702660"/>
            <a:ext cx="4525691" cy="347430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Date Placeholder 3">
            <a:extLst>
              <a:ext uri="{FF2B5EF4-FFF2-40B4-BE49-F238E27FC236}">
                <a16:creationId xmlns:a16="http://schemas.microsoft.com/office/drawing/2014/main" id="{6700177F-D1AE-4D79-BFFE-C2705DAEA0FF}"/>
              </a:ext>
            </a:extLst>
          </p:cNvPr>
          <p:cNvSpPr>
            <a:spLocks noGrp="1"/>
          </p:cNvSpPr>
          <p:nvPr>
            <p:ph type="dt" sz="half" idx="10"/>
          </p:nvPr>
        </p:nvSpPr>
        <p:spPr/>
        <p:txBody>
          <a:bodyPr/>
          <a:lstStyle/>
          <a:p>
            <a:fld id="{9C0DBCA1-6718-470C-94D7-D1B1CBCC0428}" type="datetime1">
              <a:rPr lang="fi-FI" smtClean="0"/>
              <a:t>8.1.2024</a:t>
            </a:fld>
            <a:endParaRPr lang="fi-FI"/>
          </a:p>
        </p:txBody>
      </p:sp>
      <p:sp>
        <p:nvSpPr>
          <p:cNvPr id="5" name="Footer Placeholder 4">
            <a:extLst>
              <a:ext uri="{FF2B5EF4-FFF2-40B4-BE49-F238E27FC236}">
                <a16:creationId xmlns:a16="http://schemas.microsoft.com/office/drawing/2014/main" id="{6CD388A3-F45C-4855-8B64-52B1BF9A5B1F}"/>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E8221093-58DE-4EB6-89DB-B88D32F62865}"/>
              </a:ext>
            </a:extLst>
          </p:cNvPr>
          <p:cNvSpPr>
            <a:spLocks noGrp="1"/>
          </p:cNvSpPr>
          <p:nvPr>
            <p:ph type="sldNum" sz="quarter" idx="12"/>
          </p:nvPr>
        </p:nvSpPr>
        <p:spPr/>
        <p:txBody>
          <a:bodyPr/>
          <a:lstStyle/>
          <a:p>
            <a:fld id="{CCD26548-A701-4132-A0A2-A9B09A70FF4B}" type="slidenum">
              <a:rPr lang="fi-FI" smtClean="0"/>
              <a:t>‹#›</a:t>
            </a:fld>
            <a:endParaRPr lang="fi-FI"/>
          </a:p>
        </p:txBody>
      </p:sp>
      <p:grpSp>
        <p:nvGrpSpPr>
          <p:cNvPr id="11" name="Ryhmä 10">
            <a:extLst>
              <a:ext uri="{FF2B5EF4-FFF2-40B4-BE49-F238E27FC236}">
                <a16:creationId xmlns:a16="http://schemas.microsoft.com/office/drawing/2014/main" id="{260872AF-7549-52D3-5811-9970CB46BAC0}"/>
              </a:ext>
              <a:ext uri="{C183D7F6-B498-43B3-948B-1728B52AA6E4}">
                <adec:decorative xmlns:adec="http://schemas.microsoft.com/office/drawing/2017/decorative" val="1"/>
              </a:ext>
            </a:extLst>
          </p:cNvPr>
          <p:cNvGrpSpPr/>
          <p:nvPr userDrawn="1"/>
        </p:nvGrpSpPr>
        <p:grpSpPr>
          <a:xfrm>
            <a:off x="6920238" y="1236814"/>
            <a:ext cx="4362332" cy="4369557"/>
            <a:chOff x="1241951" y="1236813"/>
            <a:chExt cx="4363468" cy="4369557"/>
          </a:xfrm>
        </p:grpSpPr>
        <p:sp>
          <p:nvSpPr>
            <p:cNvPr id="13" name="Freeform 5">
              <a:extLst>
                <a:ext uri="{FF2B5EF4-FFF2-40B4-BE49-F238E27FC236}">
                  <a16:creationId xmlns:a16="http://schemas.microsoft.com/office/drawing/2014/main" id="{CB7CC17C-7C3D-85C8-B61C-A3AEF3CC8DD9}"/>
                </a:ext>
              </a:extLst>
            </p:cNvPr>
            <p:cNvSpPr>
              <a:spLocks/>
            </p:cNvSpPr>
            <p:nvPr userDrawn="1"/>
          </p:nvSpPr>
          <p:spPr bwMode="auto">
            <a:xfrm>
              <a:off x="1241951" y="2590503"/>
              <a:ext cx="4363468" cy="1662177"/>
            </a:xfrm>
            <a:custGeom>
              <a:avLst/>
              <a:gdLst>
                <a:gd name="T0" fmla="*/ 19685 w 24342"/>
                <a:gd name="T1" fmla="*/ 0 h 9268"/>
                <a:gd name="T2" fmla="*/ 19685 w 24342"/>
                <a:gd name="T3" fmla="*/ 0 h 9268"/>
                <a:gd name="T4" fmla="*/ 4657 w 24342"/>
                <a:gd name="T5" fmla="*/ 0 h 9268"/>
                <a:gd name="T6" fmla="*/ 0 w 24342"/>
                <a:gd name="T7" fmla="*/ 4634 h 9268"/>
                <a:gd name="T8" fmla="*/ 4657 w 24342"/>
                <a:gd name="T9" fmla="*/ 9268 h 9268"/>
                <a:gd name="T10" fmla="*/ 4657 w 24342"/>
                <a:gd name="T11" fmla="*/ 9268 h 9268"/>
                <a:gd name="T12" fmla="*/ 19685 w 24342"/>
                <a:gd name="T13" fmla="*/ 9268 h 9268"/>
                <a:gd name="T14" fmla="*/ 24342 w 24342"/>
                <a:gd name="T15" fmla="*/ 4634 h 9268"/>
                <a:gd name="T16" fmla="*/ 19685 w 24342"/>
                <a:gd name="T17" fmla="*/ 0 h 9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342" h="9268">
                  <a:moveTo>
                    <a:pt x="19685" y="0"/>
                  </a:moveTo>
                  <a:lnTo>
                    <a:pt x="19685" y="0"/>
                  </a:lnTo>
                  <a:lnTo>
                    <a:pt x="4657" y="0"/>
                  </a:lnTo>
                  <a:cubicBezTo>
                    <a:pt x="2085" y="0"/>
                    <a:pt x="0" y="2074"/>
                    <a:pt x="0" y="4634"/>
                  </a:cubicBezTo>
                  <a:cubicBezTo>
                    <a:pt x="0" y="7193"/>
                    <a:pt x="2085" y="9268"/>
                    <a:pt x="4657" y="9268"/>
                  </a:cubicBezTo>
                  <a:lnTo>
                    <a:pt x="4657" y="9268"/>
                  </a:lnTo>
                  <a:lnTo>
                    <a:pt x="19685" y="9268"/>
                  </a:lnTo>
                  <a:cubicBezTo>
                    <a:pt x="22257" y="9268"/>
                    <a:pt x="24342" y="7193"/>
                    <a:pt x="24342" y="4634"/>
                  </a:cubicBezTo>
                  <a:cubicBezTo>
                    <a:pt x="24342" y="2074"/>
                    <a:pt x="22257" y="0"/>
                    <a:pt x="19685" y="0"/>
                  </a:cubicBezTo>
                  <a:close/>
                </a:path>
              </a:pathLst>
            </a:custGeom>
            <a:solidFill>
              <a:srgbClr val="3131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4" name="Freeform 6">
              <a:extLst>
                <a:ext uri="{FF2B5EF4-FFF2-40B4-BE49-F238E27FC236}">
                  <a16:creationId xmlns:a16="http://schemas.microsoft.com/office/drawing/2014/main" id="{493E644D-C567-1C85-DE46-06C929B8E4BB}"/>
                </a:ext>
              </a:extLst>
            </p:cNvPr>
            <p:cNvSpPr>
              <a:spLocks/>
            </p:cNvSpPr>
            <p:nvPr userDrawn="1"/>
          </p:nvSpPr>
          <p:spPr bwMode="auto">
            <a:xfrm>
              <a:off x="2588538" y="1236813"/>
              <a:ext cx="1670295" cy="4369557"/>
            </a:xfrm>
            <a:custGeom>
              <a:avLst/>
              <a:gdLst>
                <a:gd name="T0" fmla="*/ 9314 w 9314"/>
                <a:gd name="T1" fmla="*/ 4634 h 24374"/>
                <a:gd name="T2" fmla="*/ 4657 w 9314"/>
                <a:gd name="T3" fmla="*/ 0 h 24374"/>
                <a:gd name="T4" fmla="*/ 0 w 9314"/>
                <a:gd name="T5" fmla="*/ 4634 h 24374"/>
                <a:gd name="T6" fmla="*/ 0 w 9314"/>
                <a:gd name="T7" fmla="*/ 19739 h 24374"/>
                <a:gd name="T8" fmla="*/ 4657 w 9314"/>
                <a:gd name="T9" fmla="*/ 24374 h 24374"/>
                <a:gd name="T10" fmla="*/ 9314 w 9314"/>
                <a:gd name="T11" fmla="*/ 19739 h 24374"/>
                <a:gd name="T12" fmla="*/ 9314 w 9314"/>
                <a:gd name="T13" fmla="*/ 4634 h 24374"/>
              </a:gdLst>
              <a:ahLst/>
              <a:cxnLst>
                <a:cxn ang="0">
                  <a:pos x="T0" y="T1"/>
                </a:cxn>
                <a:cxn ang="0">
                  <a:pos x="T2" y="T3"/>
                </a:cxn>
                <a:cxn ang="0">
                  <a:pos x="T4" y="T5"/>
                </a:cxn>
                <a:cxn ang="0">
                  <a:pos x="T6" y="T7"/>
                </a:cxn>
                <a:cxn ang="0">
                  <a:pos x="T8" y="T9"/>
                </a:cxn>
                <a:cxn ang="0">
                  <a:pos x="T10" y="T11"/>
                </a:cxn>
                <a:cxn ang="0">
                  <a:pos x="T12" y="T13"/>
                </a:cxn>
              </a:cxnLst>
              <a:rect l="0" t="0" r="r" b="b"/>
              <a:pathLst>
                <a:path w="9314" h="24374">
                  <a:moveTo>
                    <a:pt x="9314" y="4634"/>
                  </a:moveTo>
                  <a:cubicBezTo>
                    <a:pt x="9314" y="2075"/>
                    <a:pt x="7229" y="0"/>
                    <a:pt x="4657" y="0"/>
                  </a:cubicBezTo>
                  <a:cubicBezTo>
                    <a:pt x="2085" y="0"/>
                    <a:pt x="0" y="2075"/>
                    <a:pt x="0" y="4634"/>
                  </a:cubicBezTo>
                  <a:lnTo>
                    <a:pt x="0" y="19739"/>
                  </a:lnTo>
                  <a:cubicBezTo>
                    <a:pt x="0" y="22299"/>
                    <a:pt x="2085" y="24374"/>
                    <a:pt x="4657" y="24374"/>
                  </a:cubicBezTo>
                  <a:cubicBezTo>
                    <a:pt x="7229" y="24374"/>
                    <a:pt x="9314" y="22299"/>
                    <a:pt x="9314" y="19739"/>
                  </a:cubicBezTo>
                  <a:lnTo>
                    <a:pt x="9314" y="4634"/>
                  </a:lnTo>
                  <a:close/>
                </a:path>
              </a:pathLst>
            </a:custGeom>
            <a:solidFill>
              <a:srgbClr val="FFC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5" name="Oval 7">
              <a:extLst>
                <a:ext uri="{FF2B5EF4-FFF2-40B4-BE49-F238E27FC236}">
                  <a16:creationId xmlns:a16="http://schemas.microsoft.com/office/drawing/2014/main" id="{3F85D62D-8F97-F47A-F447-AAF36AEBB8E5}"/>
                </a:ext>
              </a:extLst>
            </p:cNvPr>
            <p:cNvSpPr>
              <a:spLocks noChangeArrowheads="1"/>
            </p:cNvSpPr>
            <p:nvPr userDrawn="1"/>
          </p:nvSpPr>
          <p:spPr bwMode="auto">
            <a:xfrm>
              <a:off x="3074608" y="5065504"/>
              <a:ext cx="103506" cy="10249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6" name="Oval 8">
              <a:extLst>
                <a:ext uri="{FF2B5EF4-FFF2-40B4-BE49-F238E27FC236}">
                  <a16:creationId xmlns:a16="http://schemas.microsoft.com/office/drawing/2014/main" id="{8440B825-6540-CA68-E72C-F965BECFCCC5}"/>
                </a:ext>
              </a:extLst>
            </p:cNvPr>
            <p:cNvSpPr>
              <a:spLocks noChangeArrowheads="1"/>
            </p:cNvSpPr>
            <p:nvPr userDrawn="1"/>
          </p:nvSpPr>
          <p:spPr bwMode="auto">
            <a:xfrm>
              <a:off x="3074608" y="4752957"/>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7" name="Oval 9">
              <a:extLst>
                <a:ext uri="{FF2B5EF4-FFF2-40B4-BE49-F238E27FC236}">
                  <a16:creationId xmlns:a16="http://schemas.microsoft.com/office/drawing/2014/main" id="{E9CD2784-E245-AB98-D25E-D7F184C13560}"/>
                </a:ext>
              </a:extLst>
            </p:cNvPr>
            <p:cNvSpPr>
              <a:spLocks noChangeArrowheads="1"/>
            </p:cNvSpPr>
            <p:nvPr userDrawn="1"/>
          </p:nvSpPr>
          <p:spPr bwMode="auto">
            <a:xfrm>
              <a:off x="3074608" y="4441426"/>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8" name="Oval 10">
              <a:extLst>
                <a:ext uri="{FF2B5EF4-FFF2-40B4-BE49-F238E27FC236}">
                  <a16:creationId xmlns:a16="http://schemas.microsoft.com/office/drawing/2014/main" id="{9CE85037-ADE9-EBB7-01B8-52F6F36CFBBF}"/>
                </a:ext>
              </a:extLst>
            </p:cNvPr>
            <p:cNvSpPr>
              <a:spLocks noChangeArrowheads="1"/>
            </p:cNvSpPr>
            <p:nvPr userDrawn="1"/>
          </p:nvSpPr>
          <p:spPr bwMode="auto">
            <a:xfrm>
              <a:off x="3371933" y="5065504"/>
              <a:ext cx="103506" cy="10249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9" name="Oval 11">
              <a:extLst>
                <a:ext uri="{FF2B5EF4-FFF2-40B4-BE49-F238E27FC236}">
                  <a16:creationId xmlns:a16="http://schemas.microsoft.com/office/drawing/2014/main" id="{E9D6102F-E683-81FC-F2A2-E666D5476997}"/>
                </a:ext>
              </a:extLst>
            </p:cNvPr>
            <p:cNvSpPr>
              <a:spLocks noChangeArrowheads="1"/>
            </p:cNvSpPr>
            <p:nvPr userDrawn="1"/>
          </p:nvSpPr>
          <p:spPr bwMode="auto">
            <a:xfrm>
              <a:off x="3371933" y="4752957"/>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20" name="Oval 12">
              <a:extLst>
                <a:ext uri="{FF2B5EF4-FFF2-40B4-BE49-F238E27FC236}">
                  <a16:creationId xmlns:a16="http://schemas.microsoft.com/office/drawing/2014/main" id="{C51E74FC-40A9-9261-534B-35FA14FE6E36}"/>
                </a:ext>
              </a:extLst>
            </p:cNvPr>
            <p:cNvSpPr>
              <a:spLocks noChangeArrowheads="1"/>
            </p:cNvSpPr>
            <p:nvPr userDrawn="1"/>
          </p:nvSpPr>
          <p:spPr bwMode="auto">
            <a:xfrm>
              <a:off x="3371933" y="4441426"/>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21" name="Oval 13">
              <a:extLst>
                <a:ext uri="{FF2B5EF4-FFF2-40B4-BE49-F238E27FC236}">
                  <a16:creationId xmlns:a16="http://schemas.microsoft.com/office/drawing/2014/main" id="{A91741DF-FA2E-697A-2BAD-5C6025734E51}"/>
                </a:ext>
              </a:extLst>
            </p:cNvPr>
            <p:cNvSpPr>
              <a:spLocks noChangeArrowheads="1"/>
            </p:cNvSpPr>
            <p:nvPr userDrawn="1"/>
          </p:nvSpPr>
          <p:spPr bwMode="auto">
            <a:xfrm>
              <a:off x="3670272" y="5065504"/>
              <a:ext cx="103506" cy="10249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22" name="Oval 14">
              <a:extLst>
                <a:ext uri="{FF2B5EF4-FFF2-40B4-BE49-F238E27FC236}">
                  <a16:creationId xmlns:a16="http://schemas.microsoft.com/office/drawing/2014/main" id="{262597D5-40C9-DD3E-8346-B006C09C8E23}"/>
                </a:ext>
              </a:extLst>
            </p:cNvPr>
            <p:cNvSpPr>
              <a:spLocks noChangeArrowheads="1"/>
            </p:cNvSpPr>
            <p:nvPr userDrawn="1"/>
          </p:nvSpPr>
          <p:spPr bwMode="auto">
            <a:xfrm>
              <a:off x="3670272" y="4752957"/>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23" name="Oval 15">
              <a:extLst>
                <a:ext uri="{FF2B5EF4-FFF2-40B4-BE49-F238E27FC236}">
                  <a16:creationId xmlns:a16="http://schemas.microsoft.com/office/drawing/2014/main" id="{FBD042E0-9042-CE27-3544-319FD86CEDB3}"/>
                </a:ext>
              </a:extLst>
            </p:cNvPr>
            <p:cNvSpPr>
              <a:spLocks noChangeArrowheads="1"/>
            </p:cNvSpPr>
            <p:nvPr userDrawn="1"/>
          </p:nvSpPr>
          <p:spPr bwMode="auto">
            <a:xfrm>
              <a:off x="3670272" y="4441426"/>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24" name="Oval 16">
              <a:extLst>
                <a:ext uri="{FF2B5EF4-FFF2-40B4-BE49-F238E27FC236}">
                  <a16:creationId xmlns:a16="http://schemas.microsoft.com/office/drawing/2014/main" id="{51FF12C0-B74D-C676-DB59-5C295B21AEC9}"/>
                </a:ext>
              </a:extLst>
            </p:cNvPr>
            <p:cNvSpPr>
              <a:spLocks noChangeArrowheads="1"/>
            </p:cNvSpPr>
            <p:nvPr userDrawn="1"/>
          </p:nvSpPr>
          <p:spPr bwMode="auto">
            <a:xfrm>
              <a:off x="3074608" y="2299267"/>
              <a:ext cx="103506" cy="10249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25" name="Oval 17">
              <a:extLst>
                <a:ext uri="{FF2B5EF4-FFF2-40B4-BE49-F238E27FC236}">
                  <a16:creationId xmlns:a16="http://schemas.microsoft.com/office/drawing/2014/main" id="{B1EFF707-CBB0-70D4-AA21-45470011E2FA}"/>
                </a:ext>
              </a:extLst>
            </p:cNvPr>
            <p:cNvSpPr>
              <a:spLocks noChangeArrowheads="1"/>
            </p:cNvSpPr>
            <p:nvPr userDrawn="1"/>
          </p:nvSpPr>
          <p:spPr bwMode="auto">
            <a:xfrm>
              <a:off x="3074608" y="1986721"/>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26" name="Oval 18">
              <a:extLst>
                <a:ext uri="{FF2B5EF4-FFF2-40B4-BE49-F238E27FC236}">
                  <a16:creationId xmlns:a16="http://schemas.microsoft.com/office/drawing/2014/main" id="{0D890000-F8FB-5097-869F-687381CB2A06}"/>
                </a:ext>
              </a:extLst>
            </p:cNvPr>
            <p:cNvSpPr>
              <a:spLocks noChangeArrowheads="1"/>
            </p:cNvSpPr>
            <p:nvPr userDrawn="1"/>
          </p:nvSpPr>
          <p:spPr bwMode="auto">
            <a:xfrm>
              <a:off x="3074608" y="1675190"/>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27" name="Oval 19">
              <a:extLst>
                <a:ext uri="{FF2B5EF4-FFF2-40B4-BE49-F238E27FC236}">
                  <a16:creationId xmlns:a16="http://schemas.microsoft.com/office/drawing/2014/main" id="{4C7F3A47-80CF-C2C7-E03D-E0424CB595BE}"/>
                </a:ext>
              </a:extLst>
            </p:cNvPr>
            <p:cNvSpPr>
              <a:spLocks noChangeArrowheads="1"/>
            </p:cNvSpPr>
            <p:nvPr userDrawn="1"/>
          </p:nvSpPr>
          <p:spPr bwMode="auto">
            <a:xfrm>
              <a:off x="3371933" y="2299267"/>
              <a:ext cx="103506" cy="10249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28" name="Oval 20">
              <a:extLst>
                <a:ext uri="{FF2B5EF4-FFF2-40B4-BE49-F238E27FC236}">
                  <a16:creationId xmlns:a16="http://schemas.microsoft.com/office/drawing/2014/main" id="{1F75AF2F-19EF-F03E-2C3A-2C9E23EA4DD1}"/>
                </a:ext>
              </a:extLst>
            </p:cNvPr>
            <p:cNvSpPr>
              <a:spLocks noChangeArrowheads="1"/>
            </p:cNvSpPr>
            <p:nvPr userDrawn="1"/>
          </p:nvSpPr>
          <p:spPr bwMode="auto">
            <a:xfrm>
              <a:off x="3371933" y="1986721"/>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29" name="Oval 21">
              <a:extLst>
                <a:ext uri="{FF2B5EF4-FFF2-40B4-BE49-F238E27FC236}">
                  <a16:creationId xmlns:a16="http://schemas.microsoft.com/office/drawing/2014/main" id="{0A771DF0-43B7-25EC-810E-D34388CA1F2F}"/>
                </a:ext>
              </a:extLst>
            </p:cNvPr>
            <p:cNvSpPr>
              <a:spLocks noChangeArrowheads="1"/>
            </p:cNvSpPr>
            <p:nvPr userDrawn="1"/>
          </p:nvSpPr>
          <p:spPr bwMode="auto">
            <a:xfrm>
              <a:off x="3371933" y="1675190"/>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30" name="Oval 22">
              <a:extLst>
                <a:ext uri="{FF2B5EF4-FFF2-40B4-BE49-F238E27FC236}">
                  <a16:creationId xmlns:a16="http://schemas.microsoft.com/office/drawing/2014/main" id="{652EFEE1-8A21-E11F-0984-53ACB57DD03F}"/>
                </a:ext>
              </a:extLst>
            </p:cNvPr>
            <p:cNvSpPr>
              <a:spLocks noChangeArrowheads="1"/>
            </p:cNvSpPr>
            <p:nvPr userDrawn="1"/>
          </p:nvSpPr>
          <p:spPr bwMode="auto">
            <a:xfrm>
              <a:off x="3670272" y="2299267"/>
              <a:ext cx="103506" cy="10249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31" name="Oval 23">
              <a:extLst>
                <a:ext uri="{FF2B5EF4-FFF2-40B4-BE49-F238E27FC236}">
                  <a16:creationId xmlns:a16="http://schemas.microsoft.com/office/drawing/2014/main" id="{2AA8A966-3CAB-8AD9-358A-AE6FC3F7A8C3}"/>
                </a:ext>
              </a:extLst>
            </p:cNvPr>
            <p:cNvSpPr>
              <a:spLocks noChangeArrowheads="1"/>
            </p:cNvSpPr>
            <p:nvPr userDrawn="1"/>
          </p:nvSpPr>
          <p:spPr bwMode="auto">
            <a:xfrm>
              <a:off x="3670272" y="1986721"/>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32" name="Oval 24">
              <a:extLst>
                <a:ext uri="{FF2B5EF4-FFF2-40B4-BE49-F238E27FC236}">
                  <a16:creationId xmlns:a16="http://schemas.microsoft.com/office/drawing/2014/main" id="{84B0EFFB-3DD9-18E4-1598-A475FAC44D30}"/>
                </a:ext>
              </a:extLst>
            </p:cNvPr>
            <p:cNvSpPr>
              <a:spLocks noChangeArrowheads="1"/>
            </p:cNvSpPr>
            <p:nvPr userDrawn="1"/>
          </p:nvSpPr>
          <p:spPr bwMode="auto">
            <a:xfrm>
              <a:off x="3670272" y="1675190"/>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33" name="Oval 25">
              <a:extLst>
                <a:ext uri="{FF2B5EF4-FFF2-40B4-BE49-F238E27FC236}">
                  <a16:creationId xmlns:a16="http://schemas.microsoft.com/office/drawing/2014/main" id="{51A1648C-508A-DF7C-48EB-6B7DC7BFF8C7}"/>
                </a:ext>
              </a:extLst>
            </p:cNvPr>
            <p:cNvSpPr>
              <a:spLocks noChangeArrowheads="1"/>
            </p:cNvSpPr>
            <p:nvPr userDrawn="1"/>
          </p:nvSpPr>
          <p:spPr bwMode="auto">
            <a:xfrm>
              <a:off x="1668151" y="307251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34" name="Oval 26">
              <a:extLst>
                <a:ext uri="{FF2B5EF4-FFF2-40B4-BE49-F238E27FC236}">
                  <a16:creationId xmlns:a16="http://schemas.microsoft.com/office/drawing/2014/main" id="{A55B81C9-B288-1E34-EF33-2713E3FD6007}"/>
                </a:ext>
              </a:extLst>
            </p:cNvPr>
            <p:cNvSpPr>
              <a:spLocks noChangeArrowheads="1"/>
            </p:cNvSpPr>
            <p:nvPr userDrawn="1"/>
          </p:nvSpPr>
          <p:spPr bwMode="auto">
            <a:xfrm>
              <a:off x="1980697" y="307251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35" name="Oval 27">
              <a:extLst>
                <a:ext uri="{FF2B5EF4-FFF2-40B4-BE49-F238E27FC236}">
                  <a16:creationId xmlns:a16="http://schemas.microsoft.com/office/drawing/2014/main" id="{F845C20F-6144-CDAA-4EA2-4D22A68A6643}"/>
                </a:ext>
              </a:extLst>
            </p:cNvPr>
            <p:cNvSpPr>
              <a:spLocks noChangeArrowheads="1"/>
            </p:cNvSpPr>
            <p:nvPr userDrawn="1"/>
          </p:nvSpPr>
          <p:spPr bwMode="auto">
            <a:xfrm>
              <a:off x="2294258" y="307251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36" name="Oval 28">
              <a:extLst>
                <a:ext uri="{FF2B5EF4-FFF2-40B4-BE49-F238E27FC236}">
                  <a16:creationId xmlns:a16="http://schemas.microsoft.com/office/drawing/2014/main" id="{20118B17-32BC-31DC-34ED-9F4FEF72415A}"/>
                </a:ext>
              </a:extLst>
            </p:cNvPr>
            <p:cNvSpPr>
              <a:spLocks noChangeArrowheads="1"/>
            </p:cNvSpPr>
            <p:nvPr userDrawn="1"/>
          </p:nvSpPr>
          <p:spPr bwMode="auto">
            <a:xfrm>
              <a:off x="1668151" y="336882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37" name="Oval 29">
              <a:extLst>
                <a:ext uri="{FF2B5EF4-FFF2-40B4-BE49-F238E27FC236}">
                  <a16:creationId xmlns:a16="http://schemas.microsoft.com/office/drawing/2014/main" id="{9C4B50F3-9BF5-D211-DC55-392DBAC0570D}"/>
                </a:ext>
              </a:extLst>
            </p:cNvPr>
            <p:cNvSpPr>
              <a:spLocks noChangeArrowheads="1"/>
            </p:cNvSpPr>
            <p:nvPr userDrawn="1"/>
          </p:nvSpPr>
          <p:spPr bwMode="auto">
            <a:xfrm>
              <a:off x="1980697" y="336882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38" name="Oval 30">
              <a:extLst>
                <a:ext uri="{FF2B5EF4-FFF2-40B4-BE49-F238E27FC236}">
                  <a16:creationId xmlns:a16="http://schemas.microsoft.com/office/drawing/2014/main" id="{DF0BFE20-5E99-E793-D230-7DA63A15DC6D}"/>
                </a:ext>
              </a:extLst>
            </p:cNvPr>
            <p:cNvSpPr>
              <a:spLocks noChangeArrowheads="1"/>
            </p:cNvSpPr>
            <p:nvPr userDrawn="1"/>
          </p:nvSpPr>
          <p:spPr bwMode="auto">
            <a:xfrm>
              <a:off x="2294258" y="336882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39" name="Oval 31">
              <a:extLst>
                <a:ext uri="{FF2B5EF4-FFF2-40B4-BE49-F238E27FC236}">
                  <a16:creationId xmlns:a16="http://schemas.microsoft.com/office/drawing/2014/main" id="{2969407D-6F13-CA5E-AC43-1E0F8C9E91E6}"/>
                </a:ext>
              </a:extLst>
            </p:cNvPr>
            <p:cNvSpPr>
              <a:spLocks noChangeArrowheads="1"/>
            </p:cNvSpPr>
            <p:nvPr userDrawn="1"/>
          </p:nvSpPr>
          <p:spPr bwMode="auto">
            <a:xfrm>
              <a:off x="1668151" y="366513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40" name="Oval 32">
              <a:extLst>
                <a:ext uri="{FF2B5EF4-FFF2-40B4-BE49-F238E27FC236}">
                  <a16:creationId xmlns:a16="http://schemas.microsoft.com/office/drawing/2014/main" id="{001F449E-A2C4-78E4-7382-C4107DFE8AFC}"/>
                </a:ext>
              </a:extLst>
            </p:cNvPr>
            <p:cNvSpPr>
              <a:spLocks noChangeArrowheads="1"/>
            </p:cNvSpPr>
            <p:nvPr userDrawn="1"/>
          </p:nvSpPr>
          <p:spPr bwMode="auto">
            <a:xfrm>
              <a:off x="1980697" y="366513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41" name="Oval 33">
              <a:extLst>
                <a:ext uri="{FF2B5EF4-FFF2-40B4-BE49-F238E27FC236}">
                  <a16:creationId xmlns:a16="http://schemas.microsoft.com/office/drawing/2014/main" id="{B7DDBD15-D845-8BA5-AB9C-63FACD067EC0}"/>
                </a:ext>
              </a:extLst>
            </p:cNvPr>
            <p:cNvSpPr>
              <a:spLocks noChangeArrowheads="1"/>
            </p:cNvSpPr>
            <p:nvPr userDrawn="1"/>
          </p:nvSpPr>
          <p:spPr bwMode="auto">
            <a:xfrm>
              <a:off x="2294258" y="366513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42" name="Oval 34">
              <a:extLst>
                <a:ext uri="{FF2B5EF4-FFF2-40B4-BE49-F238E27FC236}">
                  <a16:creationId xmlns:a16="http://schemas.microsoft.com/office/drawing/2014/main" id="{E51613CF-BA5F-4A1F-F39D-EA9E0AC79D22}"/>
                </a:ext>
              </a:extLst>
            </p:cNvPr>
            <p:cNvSpPr>
              <a:spLocks noChangeArrowheads="1"/>
            </p:cNvSpPr>
            <p:nvPr userDrawn="1"/>
          </p:nvSpPr>
          <p:spPr bwMode="auto">
            <a:xfrm>
              <a:off x="4446564" y="307251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43" name="Oval 35">
              <a:extLst>
                <a:ext uri="{FF2B5EF4-FFF2-40B4-BE49-F238E27FC236}">
                  <a16:creationId xmlns:a16="http://schemas.microsoft.com/office/drawing/2014/main" id="{60864246-C52F-2BEA-68DF-9F43C22F7723}"/>
                </a:ext>
              </a:extLst>
            </p:cNvPr>
            <p:cNvSpPr>
              <a:spLocks noChangeArrowheads="1"/>
            </p:cNvSpPr>
            <p:nvPr userDrawn="1"/>
          </p:nvSpPr>
          <p:spPr bwMode="auto">
            <a:xfrm>
              <a:off x="4760125" y="307251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44" name="Oval 36">
              <a:extLst>
                <a:ext uri="{FF2B5EF4-FFF2-40B4-BE49-F238E27FC236}">
                  <a16:creationId xmlns:a16="http://schemas.microsoft.com/office/drawing/2014/main" id="{9292DCEB-168A-96B0-3187-430BB5105C8C}"/>
                </a:ext>
              </a:extLst>
            </p:cNvPr>
            <p:cNvSpPr>
              <a:spLocks noChangeArrowheads="1"/>
            </p:cNvSpPr>
            <p:nvPr userDrawn="1"/>
          </p:nvSpPr>
          <p:spPr bwMode="auto">
            <a:xfrm>
              <a:off x="5073685" y="307251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45" name="Oval 37">
              <a:extLst>
                <a:ext uri="{FF2B5EF4-FFF2-40B4-BE49-F238E27FC236}">
                  <a16:creationId xmlns:a16="http://schemas.microsoft.com/office/drawing/2014/main" id="{FAD1CB9B-8B42-55DD-4CA8-778C7A76B3DB}"/>
                </a:ext>
              </a:extLst>
            </p:cNvPr>
            <p:cNvSpPr>
              <a:spLocks noChangeArrowheads="1"/>
            </p:cNvSpPr>
            <p:nvPr userDrawn="1"/>
          </p:nvSpPr>
          <p:spPr bwMode="auto">
            <a:xfrm>
              <a:off x="4446564" y="336882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46" name="Oval 38">
              <a:extLst>
                <a:ext uri="{FF2B5EF4-FFF2-40B4-BE49-F238E27FC236}">
                  <a16:creationId xmlns:a16="http://schemas.microsoft.com/office/drawing/2014/main" id="{7D4DF5E5-161F-CF4C-0C51-25A307BB0FCD}"/>
                </a:ext>
              </a:extLst>
            </p:cNvPr>
            <p:cNvSpPr>
              <a:spLocks noChangeArrowheads="1"/>
            </p:cNvSpPr>
            <p:nvPr userDrawn="1"/>
          </p:nvSpPr>
          <p:spPr bwMode="auto">
            <a:xfrm>
              <a:off x="4760125" y="336882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47" name="Oval 39">
              <a:extLst>
                <a:ext uri="{FF2B5EF4-FFF2-40B4-BE49-F238E27FC236}">
                  <a16:creationId xmlns:a16="http://schemas.microsoft.com/office/drawing/2014/main" id="{BB1AD928-DCBF-1E8F-58E1-73B9AB642ACA}"/>
                </a:ext>
              </a:extLst>
            </p:cNvPr>
            <p:cNvSpPr>
              <a:spLocks noChangeArrowheads="1"/>
            </p:cNvSpPr>
            <p:nvPr userDrawn="1"/>
          </p:nvSpPr>
          <p:spPr bwMode="auto">
            <a:xfrm>
              <a:off x="5073685" y="336882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48" name="Oval 40">
              <a:extLst>
                <a:ext uri="{FF2B5EF4-FFF2-40B4-BE49-F238E27FC236}">
                  <a16:creationId xmlns:a16="http://schemas.microsoft.com/office/drawing/2014/main" id="{CA46CE77-CD42-C7D4-9C50-BC7FEE1D2790}"/>
                </a:ext>
              </a:extLst>
            </p:cNvPr>
            <p:cNvSpPr>
              <a:spLocks noChangeArrowheads="1"/>
            </p:cNvSpPr>
            <p:nvPr userDrawn="1"/>
          </p:nvSpPr>
          <p:spPr bwMode="auto">
            <a:xfrm>
              <a:off x="4446564" y="366513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49" name="Oval 41">
              <a:extLst>
                <a:ext uri="{FF2B5EF4-FFF2-40B4-BE49-F238E27FC236}">
                  <a16:creationId xmlns:a16="http://schemas.microsoft.com/office/drawing/2014/main" id="{BD18FEF2-CD4D-4421-F8AF-72B122D6D763}"/>
                </a:ext>
              </a:extLst>
            </p:cNvPr>
            <p:cNvSpPr>
              <a:spLocks noChangeArrowheads="1"/>
            </p:cNvSpPr>
            <p:nvPr userDrawn="1"/>
          </p:nvSpPr>
          <p:spPr bwMode="auto">
            <a:xfrm>
              <a:off x="4760125" y="366513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50" name="Oval 42">
              <a:extLst>
                <a:ext uri="{FF2B5EF4-FFF2-40B4-BE49-F238E27FC236}">
                  <a16:creationId xmlns:a16="http://schemas.microsoft.com/office/drawing/2014/main" id="{A1F65104-630C-F24F-9B1F-DA602579AA01}"/>
                </a:ext>
              </a:extLst>
            </p:cNvPr>
            <p:cNvSpPr>
              <a:spLocks noChangeArrowheads="1"/>
            </p:cNvSpPr>
            <p:nvPr userDrawn="1"/>
          </p:nvSpPr>
          <p:spPr bwMode="auto">
            <a:xfrm>
              <a:off x="5073685" y="366513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grpSp>
    </p:spTree>
    <p:extLst>
      <p:ext uri="{BB962C8B-B14F-4D97-AF65-F5344CB8AC3E}">
        <p14:creationId xmlns:p14="http://schemas.microsoft.com/office/powerpoint/2010/main" val="3825550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Kuva, otsikko ja sisältö 4">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p:nvPr>
        </p:nvSpPr>
        <p:spPr>
          <a:xfrm>
            <a:off x="6601022" y="882869"/>
            <a:ext cx="4598587" cy="1472950"/>
          </a:xfrm>
        </p:spPr>
        <p:txBody>
          <a:bodyPr/>
          <a:lstStyle>
            <a:lvl1pPr>
              <a:defRPr sz="2999"/>
            </a:lvl1pPr>
          </a:lstStyle>
          <a:p>
            <a:r>
              <a:rPr lang="fi-FI"/>
              <a:t>Muokkaa ots. perustyyl. napsautt.</a:t>
            </a:r>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p:nvPr>
        </p:nvSpPr>
        <p:spPr>
          <a:xfrm>
            <a:off x="6601022" y="2702660"/>
            <a:ext cx="4598587" cy="347430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Date Placeholder 3">
            <a:extLst>
              <a:ext uri="{FF2B5EF4-FFF2-40B4-BE49-F238E27FC236}">
                <a16:creationId xmlns:a16="http://schemas.microsoft.com/office/drawing/2014/main" id="{6700177F-D1AE-4D79-BFFE-C2705DAEA0FF}"/>
              </a:ext>
            </a:extLst>
          </p:cNvPr>
          <p:cNvSpPr>
            <a:spLocks noGrp="1"/>
          </p:cNvSpPr>
          <p:nvPr>
            <p:ph type="dt" sz="half" idx="10"/>
          </p:nvPr>
        </p:nvSpPr>
        <p:spPr/>
        <p:txBody>
          <a:bodyPr/>
          <a:lstStyle/>
          <a:p>
            <a:fld id="{7FF79902-CAD0-49B3-A6AE-B1BB883B1100}" type="datetime1">
              <a:rPr lang="fi-FI" smtClean="0"/>
              <a:t>8.1.2024</a:t>
            </a:fld>
            <a:endParaRPr lang="fi-FI"/>
          </a:p>
        </p:txBody>
      </p:sp>
      <p:sp>
        <p:nvSpPr>
          <p:cNvPr id="5" name="Footer Placeholder 4">
            <a:extLst>
              <a:ext uri="{FF2B5EF4-FFF2-40B4-BE49-F238E27FC236}">
                <a16:creationId xmlns:a16="http://schemas.microsoft.com/office/drawing/2014/main" id="{6CD388A3-F45C-4855-8B64-52B1BF9A5B1F}"/>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E8221093-58DE-4EB6-89DB-B88D32F62865}"/>
              </a:ext>
            </a:extLst>
          </p:cNvPr>
          <p:cNvSpPr>
            <a:spLocks noGrp="1"/>
          </p:cNvSpPr>
          <p:nvPr>
            <p:ph type="sldNum" sz="quarter" idx="12"/>
          </p:nvPr>
        </p:nvSpPr>
        <p:spPr/>
        <p:txBody>
          <a:bodyPr/>
          <a:lstStyle/>
          <a:p>
            <a:fld id="{CCD26548-A701-4132-A0A2-A9B09A70FF4B}" type="slidenum">
              <a:rPr lang="fi-FI" smtClean="0"/>
              <a:t>‹#›</a:t>
            </a:fld>
            <a:endParaRPr lang="fi-FI"/>
          </a:p>
        </p:txBody>
      </p:sp>
      <p:grpSp>
        <p:nvGrpSpPr>
          <p:cNvPr id="12" name="Ryhmä 11">
            <a:extLst>
              <a:ext uri="{FF2B5EF4-FFF2-40B4-BE49-F238E27FC236}">
                <a16:creationId xmlns:a16="http://schemas.microsoft.com/office/drawing/2014/main" id="{63892158-4F70-8BB9-8D31-A46BB4BB6920}"/>
              </a:ext>
              <a:ext uri="{C183D7F6-B498-43B3-948B-1728B52AA6E4}">
                <adec:decorative xmlns:adec="http://schemas.microsoft.com/office/drawing/2017/decorative" val="1"/>
              </a:ext>
            </a:extLst>
          </p:cNvPr>
          <p:cNvGrpSpPr/>
          <p:nvPr userDrawn="1"/>
        </p:nvGrpSpPr>
        <p:grpSpPr>
          <a:xfrm rot="13500000">
            <a:off x="1510970" y="715367"/>
            <a:ext cx="3839687" cy="3816534"/>
            <a:chOff x="1511863" y="1519367"/>
            <a:chExt cx="3839687" cy="3817528"/>
          </a:xfrm>
        </p:grpSpPr>
        <p:sp>
          <p:nvSpPr>
            <p:cNvPr id="13" name="Freeform 5">
              <a:extLst>
                <a:ext uri="{FF2B5EF4-FFF2-40B4-BE49-F238E27FC236}">
                  <a16:creationId xmlns:a16="http://schemas.microsoft.com/office/drawing/2014/main" id="{0FE1FF69-D414-452C-2978-0204BFF4312A}"/>
                </a:ext>
              </a:extLst>
            </p:cNvPr>
            <p:cNvSpPr>
              <a:spLocks/>
            </p:cNvSpPr>
            <p:nvPr userDrawn="1"/>
          </p:nvSpPr>
          <p:spPr bwMode="auto">
            <a:xfrm>
              <a:off x="1511863" y="1519367"/>
              <a:ext cx="2113955" cy="3817528"/>
            </a:xfrm>
            <a:custGeom>
              <a:avLst/>
              <a:gdLst>
                <a:gd name="T0" fmla="*/ 81 w 11800"/>
                <a:gd name="T1" fmla="*/ 0 h 21307"/>
                <a:gd name="T2" fmla="*/ 14 w 11800"/>
                <a:gd name="T3" fmla="*/ 15382 h 21307"/>
                <a:gd name="T4" fmla="*/ 5874 w 11800"/>
                <a:gd name="T5" fmla="*/ 21293 h 21307"/>
                <a:gd name="T6" fmla="*/ 11785 w 11800"/>
                <a:gd name="T7" fmla="*/ 15434 h 21307"/>
                <a:gd name="T8" fmla="*/ 11785 w 11800"/>
                <a:gd name="T9" fmla="*/ 15433 h 21307"/>
                <a:gd name="T10" fmla="*/ 11800 w 11800"/>
                <a:gd name="T11" fmla="*/ 11822 h 21307"/>
                <a:gd name="T12" fmla="*/ 81 w 11800"/>
                <a:gd name="T13" fmla="*/ 0 h 21307"/>
              </a:gdLst>
              <a:ahLst/>
              <a:cxnLst>
                <a:cxn ang="0">
                  <a:pos x="T0" y="T1"/>
                </a:cxn>
                <a:cxn ang="0">
                  <a:pos x="T2" y="T3"/>
                </a:cxn>
                <a:cxn ang="0">
                  <a:pos x="T4" y="T5"/>
                </a:cxn>
                <a:cxn ang="0">
                  <a:pos x="T6" y="T7"/>
                </a:cxn>
                <a:cxn ang="0">
                  <a:pos x="T8" y="T9"/>
                </a:cxn>
                <a:cxn ang="0">
                  <a:pos x="T10" y="T11"/>
                </a:cxn>
                <a:cxn ang="0">
                  <a:pos x="T12" y="T13"/>
                </a:cxn>
              </a:cxnLst>
              <a:rect l="0" t="0" r="r" b="b"/>
              <a:pathLst>
                <a:path w="11800" h="21307">
                  <a:moveTo>
                    <a:pt x="81" y="0"/>
                  </a:moveTo>
                  <a:lnTo>
                    <a:pt x="14" y="15382"/>
                  </a:lnTo>
                  <a:cubicBezTo>
                    <a:pt x="0" y="18633"/>
                    <a:pt x="2623" y="21279"/>
                    <a:pt x="5874" y="21293"/>
                  </a:cubicBezTo>
                  <a:cubicBezTo>
                    <a:pt x="9124" y="21307"/>
                    <a:pt x="11771" y="18684"/>
                    <a:pt x="11785" y="15434"/>
                  </a:cubicBezTo>
                  <a:lnTo>
                    <a:pt x="11785" y="15433"/>
                  </a:lnTo>
                  <a:lnTo>
                    <a:pt x="11800" y="11822"/>
                  </a:lnTo>
                  <a:lnTo>
                    <a:pt x="81" y="0"/>
                  </a:lnTo>
                  <a:close/>
                </a:path>
              </a:pathLst>
            </a:custGeom>
            <a:solidFill>
              <a:srgbClr val="3131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4" name="Freeform 6">
              <a:extLst>
                <a:ext uri="{FF2B5EF4-FFF2-40B4-BE49-F238E27FC236}">
                  <a16:creationId xmlns:a16="http://schemas.microsoft.com/office/drawing/2014/main" id="{2F9FE427-9837-55B0-6C6E-EC3982452E2B}"/>
                </a:ext>
              </a:extLst>
            </p:cNvPr>
            <p:cNvSpPr>
              <a:spLocks/>
            </p:cNvSpPr>
            <p:nvPr userDrawn="1"/>
          </p:nvSpPr>
          <p:spPr bwMode="auto">
            <a:xfrm>
              <a:off x="1526044" y="1519367"/>
              <a:ext cx="3825506" cy="2123705"/>
            </a:xfrm>
            <a:custGeom>
              <a:avLst/>
              <a:gdLst>
                <a:gd name="T0" fmla="*/ 11719 w 21350"/>
                <a:gd name="T1" fmla="*/ 11822 h 11852"/>
                <a:gd name="T2" fmla="*/ 15425 w 21350"/>
                <a:gd name="T3" fmla="*/ 11838 h 11852"/>
                <a:gd name="T4" fmla="*/ 21336 w 21350"/>
                <a:gd name="T5" fmla="*/ 5979 h 11852"/>
                <a:gd name="T6" fmla="*/ 15477 w 21350"/>
                <a:gd name="T7" fmla="*/ 68 h 11852"/>
                <a:gd name="T8" fmla="*/ 0 w 21350"/>
                <a:gd name="T9" fmla="*/ 0 h 11852"/>
                <a:gd name="T10" fmla="*/ 11719 w 21350"/>
                <a:gd name="T11" fmla="*/ 11822 h 11852"/>
              </a:gdLst>
              <a:ahLst/>
              <a:cxnLst>
                <a:cxn ang="0">
                  <a:pos x="T0" y="T1"/>
                </a:cxn>
                <a:cxn ang="0">
                  <a:pos x="T2" y="T3"/>
                </a:cxn>
                <a:cxn ang="0">
                  <a:pos x="T4" y="T5"/>
                </a:cxn>
                <a:cxn ang="0">
                  <a:pos x="T6" y="T7"/>
                </a:cxn>
                <a:cxn ang="0">
                  <a:pos x="T8" y="T9"/>
                </a:cxn>
                <a:cxn ang="0">
                  <a:pos x="T10" y="T11"/>
                </a:cxn>
              </a:cxnLst>
              <a:rect l="0" t="0" r="r" b="b"/>
              <a:pathLst>
                <a:path w="21350" h="11852">
                  <a:moveTo>
                    <a:pt x="11719" y="11822"/>
                  </a:moveTo>
                  <a:lnTo>
                    <a:pt x="15425" y="11838"/>
                  </a:lnTo>
                  <a:cubicBezTo>
                    <a:pt x="18676" y="11852"/>
                    <a:pt x="21322" y="9229"/>
                    <a:pt x="21336" y="5979"/>
                  </a:cubicBezTo>
                  <a:cubicBezTo>
                    <a:pt x="21350" y="2728"/>
                    <a:pt x="18727" y="82"/>
                    <a:pt x="15477" y="68"/>
                  </a:cubicBezTo>
                  <a:cubicBezTo>
                    <a:pt x="15477" y="68"/>
                    <a:pt x="0" y="0"/>
                    <a:pt x="0" y="0"/>
                  </a:cubicBezTo>
                  <a:lnTo>
                    <a:pt x="11719" y="11822"/>
                  </a:lnTo>
                  <a:close/>
                </a:path>
              </a:pathLst>
            </a:custGeom>
            <a:solidFill>
              <a:srgbClr val="FFC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grpSp>
    </p:spTree>
    <p:extLst>
      <p:ext uri="{BB962C8B-B14F-4D97-AF65-F5344CB8AC3E}">
        <p14:creationId xmlns:p14="http://schemas.microsoft.com/office/powerpoint/2010/main" val="14506008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9D4FB9D-D480-450E-ABEE-85694599AFB7}"/>
              </a:ext>
            </a:extLst>
          </p:cNvPr>
          <p:cNvSpPr>
            <a:spLocks noGrp="1"/>
          </p:cNvSpPr>
          <p:nvPr>
            <p:ph type="title"/>
          </p:nvPr>
        </p:nvSpPr>
        <p:spPr/>
        <p:txBody>
          <a:bodyPr/>
          <a:lstStyle/>
          <a:p>
            <a:r>
              <a:rPr lang="fi-FI"/>
              <a:t>Muokkaa ots. perustyyl. napsautt.</a:t>
            </a:r>
          </a:p>
        </p:txBody>
      </p:sp>
      <p:sp>
        <p:nvSpPr>
          <p:cNvPr id="6" name="Date Placeholder 5">
            <a:extLst>
              <a:ext uri="{FF2B5EF4-FFF2-40B4-BE49-F238E27FC236}">
                <a16:creationId xmlns:a16="http://schemas.microsoft.com/office/drawing/2014/main" id="{5A291936-39C5-4003-8862-5510EDEF29EC}"/>
              </a:ext>
            </a:extLst>
          </p:cNvPr>
          <p:cNvSpPr>
            <a:spLocks noGrp="1"/>
          </p:cNvSpPr>
          <p:nvPr>
            <p:ph type="dt" sz="half" idx="10"/>
          </p:nvPr>
        </p:nvSpPr>
        <p:spPr/>
        <p:txBody>
          <a:bodyPr/>
          <a:lstStyle/>
          <a:p>
            <a:fld id="{08182A40-35B0-4D7D-958D-06F87EF0DFE4}" type="datetime1">
              <a:rPr lang="fi-FI" smtClean="0"/>
              <a:t>8.1.2024</a:t>
            </a:fld>
            <a:endParaRPr lang="fi-FI"/>
          </a:p>
        </p:txBody>
      </p:sp>
      <p:sp>
        <p:nvSpPr>
          <p:cNvPr id="7" name="Footer Placeholder 6">
            <a:extLst>
              <a:ext uri="{FF2B5EF4-FFF2-40B4-BE49-F238E27FC236}">
                <a16:creationId xmlns:a16="http://schemas.microsoft.com/office/drawing/2014/main" id="{1716593F-3851-4098-9C47-5C117FECA473}"/>
              </a:ext>
            </a:extLst>
          </p:cNvPr>
          <p:cNvSpPr>
            <a:spLocks noGrp="1"/>
          </p:cNvSpPr>
          <p:nvPr>
            <p:ph type="ftr" sz="quarter" idx="11"/>
          </p:nvPr>
        </p:nvSpPr>
        <p:spPr/>
        <p:txBody>
          <a:bodyPr/>
          <a:lstStyle/>
          <a:p>
            <a:endParaRPr lang="fi-FI"/>
          </a:p>
        </p:txBody>
      </p:sp>
      <p:sp>
        <p:nvSpPr>
          <p:cNvPr id="8" name="Slide Number Placeholder 7">
            <a:extLst>
              <a:ext uri="{FF2B5EF4-FFF2-40B4-BE49-F238E27FC236}">
                <a16:creationId xmlns:a16="http://schemas.microsoft.com/office/drawing/2014/main" id="{D9D1CF5D-3D1A-4FCE-9AAC-FFF0CA0A5399}"/>
              </a:ext>
            </a:extLst>
          </p:cNvPr>
          <p:cNvSpPr>
            <a:spLocks noGrp="1"/>
          </p:cNvSpPr>
          <p:nvPr>
            <p:ph type="sldNum" sz="quarter" idx="12"/>
          </p:nvPr>
        </p:nvSpPr>
        <p:spPr/>
        <p:txBody>
          <a:bodyPr/>
          <a:lstStyle/>
          <a:p>
            <a:fld id="{CCD26548-A701-4132-A0A2-A9B09A70FF4B}" type="slidenum">
              <a:rPr lang="fi-FI" smtClean="0"/>
              <a:t>‹#›</a:t>
            </a:fld>
            <a:endParaRPr lang="fi-FI"/>
          </a:p>
        </p:txBody>
      </p:sp>
    </p:spTree>
    <p:extLst>
      <p:ext uri="{BB962C8B-B14F-4D97-AF65-F5344CB8AC3E}">
        <p14:creationId xmlns:p14="http://schemas.microsoft.com/office/powerpoint/2010/main" val="38022201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D5830319-299B-41C0-A3B8-24C0B6F24A54}"/>
              </a:ext>
            </a:extLst>
          </p:cNvPr>
          <p:cNvSpPr>
            <a:spLocks noGrp="1"/>
          </p:cNvSpPr>
          <p:nvPr>
            <p:ph type="dt" sz="half" idx="10"/>
          </p:nvPr>
        </p:nvSpPr>
        <p:spPr/>
        <p:txBody>
          <a:bodyPr/>
          <a:lstStyle/>
          <a:p>
            <a:fld id="{D7257FEF-036F-4DD9-A34E-C33B00CCAEC9}" type="datetime1">
              <a:rPr lang="fi-FI" smtClean="0"/>
              <a:t>8.1.2024</a:t>
            </a:fld>
            <a:endParaRPr lang="fi-FI"/>
          </a:p>
        </p:txBody>
      </p:sp>
      <p:sp>
        <p:nvSpPr>
          <p:cNvPr id="6" name="Footer Placeholder 5">
            <a:extLst>
              <a:ext uri="{FF2B5EF4-FFF2-40B4-BE49-F238E27FC236}">
                <a16:creationId xmlns:a16="http://schemas.microsoft.com/office/drawing/2014/main" id="{C8FEEDFC-EA37-4158-B7F3-5B0FB1E11045}"/>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F1FCDAD4-2E88-41A9-ABA8-397CF4352600}"/>
              </a:ext>
            </a:extLst>
          </p:cNvPr>
          <p:cNvSpPr>
            <a:spLocks noGrp="1"/>
          </p:cNvSpPr>
          <p:nvPr>
            <p:ph type="sldNum" sz="quarter" idx="12"/>
          </p:nvPr>
        </p:nvSpPr>
        <p:spPr/>
        <p:txBody>
          <a:bodyPr/>
          <a:lstStyle/>
          <a:p>
            <a:fld id="{CCD26548-A701-4132-A0A2-A9B09A70FF4B}" type="slidenum">
              <a:rPr lang="fi-FI" smtClean="0"/>
              <a:t>‹#›</a:t>
            </a:fld>
            <a:endParaRPr lang="fi-FI"/>
          </a:p>
        </p:txBody>
      </p:sp>
    </p:spTree>
    <p:extLst>
      <p:ext uri="{BB962C8B-B14F-4D97-AF65-F5344CB8AC3E}">
        <p14:creationId xmlns:p14="http://schemas.microsoft.com/office/powerpoint/2010/main" val="21579646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Yhteystiedot">
    <p:spTree>
      <p:nvGrpSpPr>
        <p:cNvPr id="1" name=""/>
        <p:cNvGrpSpPr/>
        <p:nvPr/>
      </p:nvGrpSpPr>
      <p:grpSpPr>
        <a:xfrm>
          <a:off x="0" y="0"/>
          <a:ext cx="0" cy="0"/>
          <a:chOff x="0" y="0"/>
          <a:chExt cx="0" cy="0"/>
        </a:xfrm>
      </p:grpSpPr>
      <p:pic>
        <p:nvPicPr>
          <p:cNvPr id="8" name="Kuva 7" descr="Keltamusta logo, jossa yhdistyy sydämen, nuolen ja p-kirjaimen muodot sekä harmaa teksti Pohjois-Savon hyvinvointialue.">
            <a:extLst>
              <a:ext uri="{FF2B5EF4-FFF2-40B4-BE49-F238E27FC236}">
                <a16:creationId xmlns:a16="http://schemas.microsoft.com/office/drawing/2014/main" id="{A44C85D0-3A12-439B-B64D-1177ED1A5BE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45587" y="2316045"/>
            <a:ext cx="5100673" cy="1103135"/>
          </a:xfrm>
          <a:prstGeom prst="rect">
            <a:avLst/>
          </a:prstGeom>
        </p:spPr>
      </p:pic>
      <p:sp>
        <p:nvSpPr>
          <p:cNvPr id="10" name="Tekstin paikkamerkki 9">
            <a:extLst>
              <a:ext uri="{FF2B5EF4-FFF2-40B4-BE49-F238E27FC236}">
                <a16:creationId xmlns:a16="http://schemas.microsoft.com/office/drawing/2014/main" id="{961B21A4-5EC6-445A-A90D-6071C400881C}"/>
              </a:ext>
            </a:extLst>
          </p:cNvPr>
          <p:cNvSpPr>
            <a:spLocks noGrp="1"/>
          </p:cNvSpPr>
          <p:nvPr>
            <p:ph type="body" sz="quarter" idx="10" hasCustomPrompt="1"/>
          </p:nvPr>
        </p:nvSpPr>
        <p:spPr>
          <a:xfrm>
            <a:off x="3277955" y="4414268"/>
            <a:ext cx="5634157" cy="324000"/>
          </a:xfrm>
        </p:spPr>
        <p:txBody>
          <a:bodyPr/>
          <a:lstStyle>
            <a:lvl1pPr marL="0" indent="0" algn="ctr">
              <a:spcAft>
                <a:spcPts val="0"/>
              </a:spcAft>
              <a:buNone/>
              <a:defRPr sz="1999" b="1"/>
            </a:lvl1pPr>
            <a:lvl2pPr marL="358667" indent="0">
              <a:buNone/>
              <a:defRPr/>
            </a:lvl2pPr>
          </a:lstStyle>
          <a:p>
            <a:pPr lvl="0"/>
            <a:r>
              <a:rPr lang="fi-FI"/>
              <a:t>Nimi</a:t>
            </a:r>
          </a:p>
        </p:txBody>
      </p:sp>
      <p:sp>
        <p:nvSpPr>
          <p:cNvPr id="11" name="Tekstin paikkamerkki 9">
            <a:extLst>
              <a:ext uri="{FF2B5EF4-FFF2-40B4-BE49-F238E27FC236}">
                <a16:creationId xmlns:a16="http://schemas.microsoft.com/office/drawing/2014/main" id="{A162947A-7B3B-4773-BD0B-2A50614024FC}"/>
              </a:ext>
            </a:extLst>
          </p:cNvPr>
          <p:cNvSpPr>
            <a:spLocks noGrp="1"/>
          </p:cNvSpPr>
          <p:nvPr>
            <p:ph type="body" sz="quarter" idx="11" hasCustomPrompt="1"/>
          </p:nvPr>
        </p:nvSpPr>
        <p:spPr>
          <a:xfrm>
            <a:off x="3277955" y="4729579"/>
            <a:ext cx="5634157" cy="324000"/>
          </a:xfrm>
        </p:spPr>
        <p:txBody>
          <a:bodyPr/>
          <a:lstStyle>
            <a:lvl1pPr marL="0" indent="0" algn="ctr">
              <a:spcAft>
                <a:spcPts val="0"/>
              </a:spcAft>
              <a:buNone/>
              <a:defRPr sz="1999" b="0"/>
            </a:lvl1pPr>
            <a:lvl2pPr marL="358667" indent="0">
              <a:buNone/>
              <a:defRPr/>
            </a:lvl2pPr>
          </a:lstStyle>
          <a:p>
            <a:pPr lvl="0"/>
            <a:r>
              <a:rPr lang="fi-FI" err="1"/>
              <a:t>email</a:t>
            </a:r>
            <a:endParaRPr lang="fi-FI"/>
          </a:p>
        </p:txBody>
      </p:sp>
      <p:sp>
        <p:nvSpPr>
          <p:cNvPr id="12" name="Tekstin paikkamerkki 9">
            <a:extLst>
              <a:ext uri="{FF2B5EF4-FFF2-40B4-BE49-F238E27FC236}">
                <a16:creationId xmlns:a16="http://schemas.microsoft.com/office/drawing/2014/main" id="{4A7E9CFC-CD4E-4140-8A53-CE7CB803A8F4}"/>
              </a:ext>
            </a:extLst>
          </p:cNvPr>
          <p:cNvSpPr>
            <a:spLocks noGrp="1"/>
          </p:cNvSpPr>
          <p:nvPr>
            <p:ph type="body" sz="quarter" idx="12" hasCustomPrompt="1"/>
          </p:nvPr>
        </p:nvSpPr>
        <p:spPr>
          <a:xfrm>
            <a:off x="3277955" y="5071915"/>
            <a:ext cx="5634157" cy="324000"/>
          </a:xfrm>
        </p:spPr>
        <p:txBody>
          <a:bodyPr/>
          <a:lstStyle>
            <a:lvl1pPr marL="0" indent="0" algn="ctr">
              <a:spcAft>
                <a:spcPts val="0"/>
              </a:spcAft>
              <a:buNone/>
              <a:defRPr sz="1999" b="0"/>
            </a:lvl1pPr>
            <a:lvl2pPr marL="358667" indent="0">
              <a:buNone/>
              <a:defRPr/>
            </a:lvl2pPr>
          </a:lstStyle>
          <a:p>
            <a:pPr lvl="0"/>
            <a:r>
              <a:rPr lang="fi-FI"/>
              <a:t>puhelinnumero</a:t>
            </a:r>
          </a:p>
        </p:txBody>
      </p:sp>
    </p:spTree>
    <p:extLst>
      <p:ext uri="{BB962C8B-B14F-4D97-AF65-F5344CB8AC3E}">
        <p14:creationId xmlns:p14="http://schemas.microsoft.com/office/powerpoint/2010/main" val="39701351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tsikkodia 2">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8E43FE4-FB6C-45D5-BED5-AFA0DAE404E4}"/>
              </a:ext>
            </a:extLst>
          </p:cNvPr>
          <p:cNvSpPr>
            <a:spLocks noGrp="1"/>
          </p:cNvSpPr>
          <p:nvPr>
            <p:ph type="sldNum" sz="quarter" idx="12"/>
          </p:nvPr>
        </p:nvSpPr>
        <p:spPr/>
        <p:txBody>
          <a:bodyPr/>
          <a:lstStyle/>
          <a:p>
            <a:fld id="{CCD26548-A701-4132-A0A2-A9B09A70FF4B}" type="slidenum">
              <a:rPr lang="fi-FI" smtClean="0"/>
              <a:t>‹#›</a:t>
            </a:fld>
            <a:endParaRPr lang="fi-FI"/>
          </a:p>
        </p:txBody>
      </p:sp>
      <p:grpSp>
        <p:nvGrpSpPr>
          <p:cNvPr id="4" name="Ryhmä 3">
            <a:extLst>
              <a:ext uri="{FF2B5EF4-FFF2-40B4-BE49-F238E27FC236}">
                <a16:creationId xmlns:a16="http://schemas.microsoft.com/office/drawing/2014/main" id="{B8186AD1-C9EC-4C8C-92D3-080BA546F21F}"/>
              </a:ext>
              <a:ext uri="{C183D7F6-B498-43B3-948B-1728B52AA6E4}">
                <adec:decorative xmlns:adec="http://schemas.microsoft.com/office/drawing/2017/decorative" val="1"/>
              </a:ext>
            </a:extLst>
          </p:cNvPr>
          <p:cNvGrpSpPr/>
          <p:nvPr userDrawn="1"/>
        </p:nvGrpSpPr>
        <p:grpSpPr>
          <a:xfrm rot="13500000">
            <a:off x="1510970" y="715367"/>
            <a:ext cx="3839687" cy="3816534"/>
            <a:chOff x="1511863" y="1519367"/>
            <a:chExt cx="3839687" cy="3817528"/>
          </a:xfrm>
        </p:grpSpPr>
        <p:sp>
          <p:nvSpPr>
            <p:cNvPr id="12" name="Freeform 5">
              <a:extLst>
                <a:ext uri="{FF2B5EF4-FFF2-40B4-BE49-F238E27FC236}">
                  <a16:creationId xmlns:a16="http://schemas.microsoft.com/office/drawing/2014/main" id="{046FE190-C127-4DF1-9753-943E4F4D150C}"/>
                </a:ext>
              </a:extLst>
            </p:cNvPr>
            <p:cNvSpPr>
              <a:spLocks/>
            </p:cNvSpPr>
            <p:nvPr userDrawn="1"/>
          </p:nvSpPr>
          <p:spPr bwMode="auto">
            <a:xfrm>
              <a:off x="1511863" y="1519367"/>
              <a:ext cx="2113955" cy="3817528"/>
            </a:xfrm>
            <a:custGeom>
              <a:avLst/>
              <a:gdLst>
                <a:gd name="T0" fmla="*/ 81 w 11800"/>
                <a:gd name="T1" fmla="*/ 0 h 21307"/>
                <a:gd name="T2" fmla="*/ 14 w 11800"/>
                <a:gd name="T3" fmla="*/ 15382 h 21307"/>
                <a:gd name="T4" fmla="*/ 5874 w 11800"/>
                <a:gd name="T5" fmla="*/ 21293 h 21307"/>
                <a:gd name="T6" fmla="*/ 11785 w 11800"/>
                <a:gd name="T7" fmla="*/ 15434 h 21307"/>
                <a:gd name="T8" fmla="*/ 11785 w 11800"/>
                <a:gd name="T9" fmla="*/ 15433 h 21307"/>
                <a:gd name="T10" fmla="*/ 11800 w 11800"/>
                <a:gd name="T11" fmla="*/ 11822 h 21307"/>
                <a:gd name="T12" fmla="*/ 81 w 11800"/>
                <a:gd name="T13" fmla="*/ 0 h 21307"/>
              </a:gdLst>
              <a:ahLst/>
              <a:cxnLst>
                <a:cxn ang="0">
                  <a:pos x="T0" y="T1"/>
                </a:cxn>
                <a:cxn ang="0">
                  <a:pos x="T2" y="T3"/>
                </a:cxn>
                <a:cxn ang="0">
                  <a:pos x="T4" y="T5"/>
                </a:cxn>
                <a:cxn ang="0">
                  <a:pos x="T6" y="T7"/>
                </a:cxn>
                <a:cxn ang="0">
                  <a:pos x="T8" y="T9"/>
                </a:cxn>
                <a:cxn ang="0">
                  <a:pos x="T10" y="T11"/>
                </a:cxn>
                <a:cxn ang="0">
                  <a:pos x="T12" y="T13"/>
                </a:cxn>
              </a:cxnLst>
              <a:rect l="0" t="0" r="r" b="b"/>
              <a:pathLst>
                <a:path w="11800" h="21307">
                  <a:moveTo>
                    <a:pt x="81" y="0"/>
                  </a:moveTo>
                  <a:lnTo>
                    <a:pt x="14" y="15382"/>
                  </a:lnTo>
                  <a:cubicBezTo>
                    <a:pt x="0" y="18633"/>
                    <a:pt x="2623" y="21279"/>
                    <a:pt x="5874" y="21293"/>
                  </a:cubicBezTo>
                  <a:cubicBezTo>
                    <a:pt x="9124" y="21307"/>
                    <a:pt x="11771" y="18684"/>
                    <a:pt x="11785" y="15434"/>
                  </a:cubicBezTo>
                  <a:lnTo>
                    <a:pt x="11785" y="15433"/>
                  </a:lnTo>
                  <a:lnTo>
                    <a:pt x="11800" y="11822"/>
                  </a:lnTo>
                  <a:lnTo>
                    <a:pt x="81" y="0"/>
                  </a:lnTo>
                  <a:close/>
                </a:path>
              </a:pathLst>
            </a:custGeom>
            <a:solidFill>
              <a:srgbClr val="3131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3" name="Freeform 6">
              <a:extLst>
                <a:ext uri="{FF2B5EF4-FFF2-40B4-BE49-F238E27FC236}">
                  <a16:creationId xmlns:a16="http://schemas.microsoft.com/office/drawing/2014/main" id="{BA2F6220-49B1-4E5F-B84B-BD29EA985BDE}"/>
                </a:ext>
              </a:extLst>
            </p:cNvPr>
            <p:cNvSpPr>
              <a:spLocks/>
            </p:cNvSpPr>
            <p:nvPr userDrawn="1"/>
          </p:nvSpPr>
          <p:spPr bwMode="auto">
            <a:xfrm>
              <a:off x="1526044" y="1519367"/>
              <a:ext cx="3825506" cy="2123705"/>
            </a:xfrm>
            <a:custGeom>
              <a:avLst/>
              <a:gdLst>
                <a:gd name="T0" fmla="*/ 11719 w 21350"/>
                <a:gd name="T1" fmla="*/ 11822 h 11852"/>
                <a:gd name="T2" fmla="*/ 15425 w 21350"/>
                <a:gd name="T3" fmla="*/ 11838 h 11852"/>
                <a:gd name="T4" fmla="*/ 21336 w 21350"/>
                <a:gd name="T5" fmla="*/ 5979 h 11852"/>
                <a:gd name="T6" fmla="*/ 15477 w 21350"/>
                <a:gd name="T7" fmla="*/ 68 h 11852"/>
                <a:gd name="T8" fmla="*/ 0 w 21350"/>
                <a:gd name="T9" fmla="*/ 0 h 11852"/>
                <a:gd name="T10" fmla="*/ 11719 w 21350"/>
                <a:gd name="T11" fmla="*/ 11822 h 11852"/>
              </a:gdLst>
              <a:ahLst/>
              <a:cxnLst>
                <a:cxn ang="0">
                  <a:pos x="T0" y="T1"/>
                </a:cxn>
                <a:cxn ang="0">
                  <a:pos x="T2" y="T3"/>
                </a:cxn>
                <a:cxn ang="0">
                  <a:pos x="T4" y="T5"/>
                </a:cxn>
                <a:cxn ang="0">
                  <a:pos x="T6" y="T7"/>
                </a:cxn>
                <a:cxn ang="0">
                  <a:pos x="T8" y="T9"/>
                </a:cxn>
                <a:cxn ang="0">
                  <a:pos x="T10" y="T11"/>
                </a:cxn>
              </a:cxnLst>
              <a:rect l="0" t="0" r="r" b="b"/>
              <a:pathLst>
                <a:path w="21350" h="11852">
                  <a:moveTo>
                    <a:pt x="11719" y="11822"/>
                  </a:moveTo>
                  <a:lnTo>
                    <a:pt x="15425" y="11838"/>
                  </a:lnTo>
                  <a:cubicBezTo>
                    <a:pt x="18676" y="11852"/>
                    <a:pt x="21322" y="9229"/>
                    <a:pt x="21336" y="5979"/>
                  </a:cubicBezTo>
                  <a:cubicBezTo>
                    <a:pt x="21350" y="2728"/>
                    <a:pt x="18727" y="82"/>
                    <a:pt x="15477" y="68"/>
                  </a:cubicBezTo>
                  <a:cubicBezTo>
                    <a:pt x="15477" y="68"/>
                    <a:pt x="0" y="0"/>
                    <a:pt x="0" y="0"/>
                  </a:cubicBezTo>
                  <a:lnTo>
                    <a:pt x="11719" y="11822"/>
                  </a:lnTo>
                  <a:close/>
                </a:path>
              </a:pathLst>
            </a:custGeom>
            <a:solidFill>
              <a:srgbClr val="FFC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grpSp>
      <p:sp>
        <p:nvSpPr>
          <p:cNvPr id="8" name="Otsikko 1">
            <a:extLst>
              <a:ext uri="{FF2B5EF4-FFF2-40B4-BE49-F238E27FC236}">
                <a16:creationId xmlns:a16="http://schemas.microsoft.com/office/drawing/2014/main" id="{465B6997-1946-0DAA-CEE5-218AA31F11EA}"/>
              </a:ext>
            </a:extLst>
          </p:cNvPr>
          <p:cNvSpPr>
            <a:spLocks noGrp="1"/>
          </p:cNvSpPr>
          <p:nvPr>
            <p:ph type="ctrTitle"/>
          </p:nvPr>
        </p:nvSpPr>
        <p:spPr>
          <a:xfrm>
            <a:off x="6094413" y="1437180"/>
            <a:ext cx="5354587" cy="2468071"/>
          </a:xfrm>
        </p:spPr>
        <p:txBody>
          <a:bodyPr anchor="t" anchorCtr="0">
            <a:normAutofit/>
          </a:bodyPr>
          <a:lstStyle>
            <a:lvl1pPr algn="ctr">
              <a:defRPr sz="3999" spc="-50" baseline="0"/>
            </a:lvl1pPr>
          </a:lstStyle>
          <a:p>
            <a:r>
              <a:rPr lang="fi-FI"/>
              <a:t>Muokkaa ots. perustyyl. napsautt.</a:t>
            </a:r>
          </a:p>
        </p:txBody>
      </p:sp>
      <p:sp>
        <p:nvSpPr>
          <p:cNvPr id="9" name="Alaotsikko 2">
            <a:extLst>
              <a:ext uri="{FF2B5EF4-FFF2-40B4-BE49-F238E27FC236}">
                <a16:creationId xmlns:a16="http://schemas.microsoft.com/office/drawing/2014/main" id="{70B1218C-769E-330B-357E-5F6F31BC3E47}"/>
              </a:ext>
            </a:extLst>
          </p:cNvPr>
          <p:cNvSpPr>
            <a:spLocks noGrp="1"/>
          </p:cNvSpPr>
          <p:nvPr>
            <p:ph type="subTitle" idx="1"/>
          </p:nvPr>
        </p:nvSpPr>
        <p:spPr>
          <a:xfrm>
            <a:off x="6094413" y="4329874"/>
            <a:ext cx="5354587" cy="1217735"/>
          </a:xfrm>
        </p:spPr>
        <p:txBody>
          <a:bodyPr/>
          <a:lstStyle>
            <a:lvl1pPr marL="0" indent="0" algn="ctr">
              <a:buNone/>
              <a:defRPr sz="2199" spc="-20" baseline="0"/>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fi-FI"/>
              <a:t>Muokkaa alaotsikon perustyyliä napsautt.</a:t>
            </a:r>
          </a:p>
        </p:txBody>
      </p:sp>
    </p:spTree>
    <p:extLst>
      <p:ext uri="{BB962C8B-B14F-4D97-AF65-F5344CB8AC3E}">
        <p14:creationId xmlns:p14="http://schemas.microsoft.com/office/powerpoint/2010/main" val="29282878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64E3C18-FA14-4185-BE65-FDB45FD88D66}"/>
              </a:ext>
            </a:extLst>
          </p:cNvPr>
          <p:cNvSpPr>
            <a:spLocks noGrp="1"/>
          </p:cNvSpPr>
          <p:nvPr>
            <p:ph type="ctrTitle" hasCustomPrompt="1"/>
          </p:nvPr>
        </p:nvSpPr>
        <p:spPr>
          <a:xfrm>
            <a:off x="6094413" y="1437180"/>
            <a:ext cx="5354587" cy="2468071"/>
          </a:xfrm>
        </p:spPr>
        <p:txBody>
          <a:bodyPr anchor="t" anchorCtr="0">
            <a:normAutofit/>
          </a:bodyPr>
          <a:lstStyle>
            <a:lvl1pPr algn="ctr">
              <a:defRPr sz="3999" spc="-50" baseline="0"/>
            </a:lvl1pPr>
          </a:lstStyle>
          <a:p>
            <a:r>
              <a:rPr lang="fi-FI" err="1"/>
              <a:t>Click</a:t>
            </a:r>
            <a:r>
              <a:rPr lang="fi-FI"/>
              <a:t> to </a:t>
            </a:r>
            <a:r>
              <a:rPr lang="fi-FI" err="1"/>
              <a:t>add</a:t>
            </a:r>
            <a:r>
              <a:rPr lang="fi-FI"/>
              <a:t> </a:t>
            </a:r>
            <a:r>
              <a:rPr lang="fi-FI" err="1"/>
              <a:t>title</a:t>
            </a:r>
            <a:endParaRPr lang="fi-FI"/>
          </a:p>
        </p:txBody>
      </p:sp>
      <p:sp>
        <p:nvSpPr>
          <p:cNvPr id="3" name="Alaotsikko 2">
            <a:extLst>
              <a:ext uri="{FF2B5EF4-FFF2-40B4-BE49-F238E27FC236}">
                <a16:creationId xmlns:a16="http://schemas.microsoft.com/office/drawing/2014/main" id="{433C471F-8838-4C25-8EB0-AD6B71B38A69}"/>
              </a:ext>
            </a:extLst>
          </p:cNvPr>
          <p:cNvSpPr>
            <a:spLocks noGrp="1"/>
          </p:cNvSpPr>
          <p:nvPr>
            <p:ph type="subTitle" idx="1" hasCustomPrompt="1"/>
          </p:nvPr>
        </p:nvSpPr>
        <p:spPr>
          <a:xfrm>
            <a:off x="6094413" y="4329874"/>
            <a:ext cx="5354587" cy="1217735"/>
          </a:xfrm>
        </p:spPr>
        <p:txBody>
          <a:bodyPr/>
          <a:lstStyle>
            <a:lvl1pPr marL="0" indent="0" algn="ctr">
              <a:buNone/>
              <a:defRPr sz="2199" spc="-20" baseline="0"/>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fi-FI" err="1"/>
              <a:t>Click</a:t>
            </a:r>
            <a:r>
              <a:rPr lang="fi-FI"/>
              <a:t> to </a:t>
            </a:r>
            <a:r>
              <a:rPr lang="fi-FI" err="1"/>
              <a:t>add</a:t>
            </a:r>
            <a:r>
              <a:rPr lang="fi-FI"/>
              <a:t> </a:t>
            </a:r>
            <a:r>
              <a:rPr lang="fi-FI" err="1"/>
              <a:t>subtitle</a:t>
            </a:r>
            <a:endParaRPr lang="fi-FI"/>
          </a:p>
        </p:txBody>
      </p:sp>
      <p:sp>
        <p:nvSpPr>
          <p:cNvPr id="6" name="Slide Number Placeholder 5">
            <a:extLst>
              <a:ext uri="{FF2B5EF4-FFF2-40B4-BE49-F238E27FC236}">
                <a16:creationId xmlns:a16="http://schemas.microsoft.com/office/drawing/2014/main" id="{38E43FE4-FB6C-45D5-BED5-AFA0DAE404E4}"/>
              </a:ext>
            </a:extLst>
          </p:cNvPr>
          <p:cNvSpPr>
            <a:spLocks noGrp="1"/>
          </p:cNvSpPr>
          <p:nvPr>
            <p:ph type="sldNum" sz="quarter" idx="12"/>
          </p:nvPr>
        </p:nvSpPr>
        <p:spPr/>
        <p:txBody>
          <a:bodyPr/>
          <a:lstStyle/>
          <a:p>
            <a:fld id="{CCD26548-A701-4132-A0A2-A9B09A70FF4B}" type="slidenum">
              <a:rPr lang="fi-FI" smtClean="0"/>
              <a:t>‹#›</a:t>
            </a:fld>
            <a:endParaRPr lang="fi-FI"/>
          </a:p>
        </p:txBody>
      </p:sp>
      <p:grpSp>
        <p:nvGrpSpPr>
          <p:cNvPr id="4" name="Ryhmä 3" descr="Icon.">
            <a:extLst>
              <a:ext uri="{FF2B5EF4-FFF2-40B4-BE49-F238E27FC236}">
                <a16:creationId xmlns:a16="http://schemas.microsoft.com/office/drawing/2014/main" id="{1C416909-AB75-EC03-9BFB-30CD779A3BFE}"/>
              </a:ext>
              <a:ext uri="{C183D7F6-B498-43B3-948B-1728B52AA6E4}">
                <adec:decorative xmlns:adec="http://schemas.microsoft.com/office/drawing/2017/decorative" val="0"/>
              </a:ext>
            </a:extLst>
          </p:cNvPr>
          <p:cNvGrpSpPr/>
          <p:nvPr userDrawn="1"/>
        </p:nvGrpSpPr>
        <p:grpSpPr>
          <a:xfrm>
            <a:off x="1511470" y="1519367"/>
            <a:ext cx="3838687" cy="3817528"/>
            <a:chOff x="1511863" y="1519367"/>
            <a:chExt cx="3839687" cy="3817528"/>
          </a:xfrm>
        </p:grpSpPr>
        <p:sp>
          <p:nvSpPr>
            <p:cNvPr id="12" name="Freeform 5">
              <a:extLst>
                <a:ext uri="{FF2B5EF4-FFF2-40B4-BE49-F238E27FC236}">
                  <a16:creationId xmlns:a16="http://schemas.microsoft.com/office/drawing/2014/main" id="{046FE190-C127-4DF1-9753-943E4F4D150C}"/>
                </a:ext>
              </a:extLst>
            </p:cNvPr>
            <p:cNvSpPr>
              <a:spLocks/>
            </p:cNvSpPr>
            <p:nvPr userDrawn="1"/>
          </p:nvSpPr>
          <p:spPr bwMode="auto">
            <a:xfrm>
              <a:off x="1511863" y="1519367"/>
              <a:ext cx="2113955" cy="3817528"/>
            </a:xfrm>
            <a:custGeom>
              <a:avLst/>
              <a:gdLst>
                <a:gd name="T0" fmla="*/ 81 w 11800"/>
                <a:gd name="T1" fmla="*/ 0 h 21307"/>
                <a:gd name="T2" fmla="*/ 14 w 11800"/>
                <a:gd name="T3" fmla="*/ 15382 h 21307"/>
                <a:gd name="T4" fmla="*/ 5874 w 11800"/>
                <a:gd name="T5" fmla="*/ 21293 h 21307"/>
                <a:gd name="T6" fmla="*/ 11785 w 11800"/>
                <a:gd name="T7" fmla="*/ 15434 h 21307"/>
                <a:gd name="T8" fmla="*/ 11785 w 11800"/>
                <a:gd name="T9" fmla="*/ 15433 h 21307"/>
                <a:gd name="T10" fmla="*/ 11800 w 11800"/>
                <a:gd name="T11" fmla="*/ 11822 h 21307"/>
                <a:gd name="T12" fmla="*/ 81 w 11800"/>
                <a:gd name="T13" fmla="*/ 0 h 21307"/>
              </a:gdLst>
              <a:ahLst/>
              <a:cxnLst>
                <a:cxn ang="0">
                  <a:pos x="T0" y="T1"/>
                </a:cxn>
                <a:cxn ang="0">
                  <a:pos x="T2" y="T3"/>
                </a:cxn>
                <a:cxn ang="0">
                  <a:pos x="T4" y="T5"/>
                </a:cxn>
                <a:cxn ang="0">
                  <a:pos x="T6" y="T7"/>
                </a:cxn>
                <a:cxn ang="0">
                  <a:pos x="T8" y="T9"/>
                </a:cxn>
                <a:cxn ang="0">
                  <a:pos x="T10" y="T11"/>
                </a:cxn>
                <a:cxn ang="0">
                  <a:pos x="T12" y="T13"/>
                </a:cxn>
              </a:cxnLst>
              <a:rect l="0" t="0" r="r" b="b"/>
              <a:pathLst>
                <a:path w="11800" h="21307">
                  <a:moveTo>
                    <a:pt x="81" y="0"/>
                  </a:moveTo>
                  <a:lnTo>
                    <a:pt x="14" y="15382"/>
                  </a:lnTo>
                  <a:cubicBezTo>
                    <a:pt x="0" y="18633"/>
                    <a:pt x="2623" y="21279"/>
                    <a:pt x="5874" y="21293"/>
                  </a:cubicBezTo>
                  <a:cubicBezTo>
                    <a:pt x="9124" y="21307"/>
                    <a:pt x="11771" y="18684"/>
                    <a:pt x="11785" y="15434"/>
                  </a:cubicBezTo>
                  <a:lnTo>
                    <a:pt x="11785" y="15433"/>
                  </a:lnTo>
                  <a:lnTo>
                    <a:pt x="11800" y="11822"/>
                  </a:lnTo>
                  <a:lnTo>
                    <a:pt x="81" y="0"/>
                  </a:lnTo>
                  <a:close/>
                </a:path>
              </a:pathLst>
            </a:custGeom>
            <a:solidFill>
              <a:srgbClr val="3131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3" name="Freeform 6">
              <a:extLst>
                <a:ext uri="{FF2B5EF4-FFF2-40B4-BE49-F238E27FC236}">
                  <a16:creationId xmlns:a16="http://schemas.microsoft.com/office/drawing/2014/main" id="{BA2F6220-49B1-4E5F-B84B-BD29EA985BDE}"/>
                </a:ext>
              </a:extLst>
            </p:cNvPr>
            <p:cNvSpPr>
              <a:spLocks/>
            </p:cNvSpPr>
            <p:nvPr userDrawn="1"/>
          </p:nvSpPr>
          <p:spPr bwMode="auto">
            <a:xfrm>
              <a:off x="1526044" y="1519367"/>
              <a:ext cx="3825506" cy="2123705"/>
            </a:xfrm>
            <a:custGeom>
              <a:avLst/>
              <a:gdLst>
                <a:gd name="T0" fmla="*/ 11719 w 21350"/>
                <a:gd name="T1" fmla="*/ 11822 h 11852"/>
                <a:gd name="T2" fmla="*/ 15425 w 21350"/>
                <a:gd name="T3" fmla="*/ 11838 h 11852"/>
                <a:gd name="T4" fmla="*/ 21336 w 21350"/>
                <a:gd name="T5" fmla="*/ 5979 h 11852"/>
                <a:gd name="T6" fmla="*/ 15477 w 21350"/>
                <a:gd name="T7" fmla="*/ 68 h 11852"/>
                <a:gd name="T8" fmla="*/ 0 w 21350"/>
                <a:gd name="T9" fmla="*/ 0 h 11852"/>
                <a:gd name="T10" fmla="*/ 11719 w 21350"/>
                <a:gd name="T11" fmla="*/ 11822 h 11852"/>
              </a:gdLst>
              <a:ahLst/>
              <a:cxnLst>
                <a:cxn ang="0">
                  <a:pos x="T0" y="T1"/>
                </a:cxn>
                <a:cxn ang="0">
                  <a:pos x="T2" y="T3"/>
                </a:cxn>
                <a:cxn ang="0">
                  <a:pos x="T4" y="T5"/>
                </a:cxn>
                <a:cxn ang="0">
                  <a:pos x="T6" y="T7"/>
                </a:cxn>
                <a:cxn ang="0">
                  <a:pos x="T8" y="T9"/>
                </a:cxn>
                <a:cxn ang="0">
                  <a:pos x="T10" y="T11"/>
                </a:cxn>
              </a:cxnLst>
              <a:rect l="0" t="0" r="r" b="b"/>
              <a:pathLst>
                <a:path w="21350" h="11852">
                  <a:moveTo>
                    <a:pt x="11719" y="11822"/>
                  </a:moveTo>
                  <a:lnTo>
                    <a:pt x="15425" y="11838"/>
                  </a:lnTo>
                  <a:cubicBezTo>
                    <a:pt x="18676" y="11852"/>
                    <a:pt x="21322" y="9229"/>
                    <a:pt x="21336" y="5979"/>
                  </a:cubicBezTo>
                  <a:cubicBezTo>
                    <a:pt x="21350" y="2728"/>
                    <a:pt x="18727" y="82"/>
                    <a:pt x="15477" y="68"/>
                  </a:cubicBezTo>
                  <a:cubicBezTo>
                    <a:pt x="15477" y="68"/>
                    <a:pt x="0" y="0"/>
                    <a:pt x="0" y="0"/>
                  </a:cubicBezTo>
                  <a:lnTo>
                    <a:pt x="11719" y="11822"/>
                  </a:lnTo>
                  <a:close/>
                </a:path>
              </a:pathLst>
            </a:custGeom>
            <a:solidFill>
              <a:srgbClr val="FFCF29"/>
            </a:solidFill>
            <a:ln>
              <a:noFill/>
            </a:ln>
          </p:spPr>
          <p:txBody>
            <a:bodyPr vert="horz" wrap="square" lIns="91440" tIns="45720" rIns="91440" bIns="45720" numCol="1" anchor="t" anchorCtr="0" compatLnSpc="1">
              <a:prstTxWarp prst="textNoShape">
                <a:avLst/>
              </a:prstTxWarp>
            </a:bodyPr>
            <a:lstStyle/>
            <a:p>
              <a:endParaRPr lang="fi-FI" sz="1799"/>
            </a:p>
          </p:txBody>
        </p:sp>
      </p:grpSp>
    </p:spTree>
    <p:extLst>
      <p:ext uri="{BB962C8B-B14F-4D97-AF65-F5344CB8AC3E}">
        <p14:creationId xmlns:p14="http://schemas.microsoft.com/office/powerpoint/2010/main" val="3090706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hasCustomPrompt="1"/>
          </p:nvPr>
        </p:nvSpPr>
        <p:spPr/>
        <p:txBody>
          <a:bodyPr/>
          <a:lstStyle>
            <a:lvl1pPr>
              <a:defRPr/>
            </a:lvl1pPr>
          </a:lstStyle>
          <a:p>
            <a:r>
              <a:rPr lang="fi-FI" err="1"/>
              <a:t>Click</a:t>
            </a:r>
            <a:r>
              <a:rPr lang="fi-FI"/>
              <a:t> to </a:t>
            </a:r>
            <a:r>
              <a:rPr lang="fi-FI" err="1"/>
              <a:t>add</a:t>
            </a:r>
            <a:r>
              <a:rPr lang="fi-FI"/>
              <a:t> </a:t>
            </a:r>
            <a:r>
              <a:rPr lang="fi-FI" err="1"/>
              <a:t>title</a:t>
            </a:r>
            <a:endParaRPr lang="fi-FI"/>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hasCustomPrompt="1"/>
          </p:nvPr>
        </p:nvSpPr>
        <p:spPr/>
        <p:txBody>
          <a:bodyPr/>
          <a:lstStyle>
            <a:lvl5pPr>
              <a:defRPr/>
            </a:lvl5pPr>
            <a:lvl6pPr marL="1799460" indent="0">
              <a:buNone/>
              <a:defRPr/>
            </a:lvl6pPr>
          </a:lstStyle>
          <a:p>
            <a:pPr lvl="0"/>
            <a:r>
              <a:rPr lang="fi-FI" err="1"/>
              <a:t>Click</a:t>
            </a:r>
            <a:r>
              <a:rPr lang="fi-FI"/>
              <a:t> to </a:t>
            </a:r>
            <a:r>
              <a:rPr lang="fi-FI" err="1"/>
              <a:t>add</a:t>
            </a:r>
            <a:r>
              <a:rPr lang="fi-FI"/>
              <a:t> </a:t>
            </a:r>
            <a:r>
              <a:rPr lang="fi-FI" err="1"/>
              <a:t>text</a:t>
            </a:r>
            <a:endParaRPr lang="fi-FI"/>
          </a:p>
          <a:p>
            <a:pPr lvl="1"/>
            <a:r>
              <a:rPr lang="fi-FI" err="1"/>
              <a:t>second</a:t>
            </a:r>
            <a:r>
              <a:rPr lang="fi-FI"/>
              <a:t> </a:t>
            </a:r>
            <a:r>
              <a:rPr lang="fi-FI" err="1"/>
              <a:t>level</a:t>
            </a:r>
            <a:endParaRPr lang="fi-FI"/>
          </a:p>
          <a:p>
            <a:pPr lvl="2"/>
            <a:r>
              <a:rPr lang="fi-FI" err="1"/>
              <a:t>third</a:t>
            </a:r>
            <a:r>
              <a:rPr lang="fi-FI"/>
              <a:t> </a:t>
            </a:r>
            <a:r>
              <a:rPr lang="fi-FI" err="1"/>
              <a:t>level</a:t>
            </a:r>
            <a:endParaRPr lang="fi-FI"/>
          </a:p>
          <a:p>
            <a:pPr lvl="3"/>
            <a:r>
              <a:rPr lang="fi-FI" err="1"/>
              <a:t>fourth</a:t>
            </a:r>
            <a:r>
              <a:rPr lang="fi-FI"/>
              <a:t> </a:t>
            </a:r>
            <a:r>
              <a:rPr lang="fi-FI" err="1"/>
              <a:t>level</a:t>
            </a:r>
            <a:endParaRPr lang="fi-FI"/>
          </a:p>
          <a:p>
            <a:pPr lvl="4"/>
            <a:r>
              <a:rPr lang="fi-FI" err="1"/>
              <a:t>fifth</a:t>
            </a:r>
            <a:r>
              <a:rPr lang="fi-FI"/>
              <a:t> </a:t>
            </a:r>
            <a:r>
              <a:rPr lang="fi-FI" err="1"/>
              <a:t>level</a:t>
            </a:r>
            <a:endParaRPr lang="fi-FI"/>
          </a:p>
        </p:txBody>
      </p:sp>
      <p:sp>
        <p:nvSpPr>
          <p:cNvPr id="4" name="Date Placeholder 3">
            <a:extLst>
              <a:ext uri="{FF2B5EF4-FFF2-40B4-BE49-F238E27FC236}">
                <a16:creationId xmlns:a16="http://schemas.microsoft.com/office/drawing/2014/main" id="{6700177F-D1AE-4D79-BFFE-C2705DAEA0FF}"/>
              </a:ext>
            </a:extLst>
          </p:cNvPr>
          <p:cNvSpPr>
            <a:spLocks noGrp="1"/>
          </p:cNvSpPr>
          <p:nvPr>
            <p:ph type="dt" sz="half" idx="10"/>
          </p:nvPr>
        </p:nvSpPr>
        <p:spPr/>
        <p:txBody>
          <a:bodyPr/>
          <a:lstStyle/>
          <a:p>
            <a:fld id="{A5AD3BDE-3208-47CA-97ED-AD1BC5E421A3}" type="datetime1">
              <a:rPr lang="fi-FI" smtClean="0"/>
              <a:t>8.1.2024</a:t>
            </a:fld>
            <a:endParaRPr lang="fi-FI"/>
          </a:p>
        </p:txBody>
      </p:sp>
      <p:sp>
        <p:nvSpPr>
          <p:cNvPr id="6" name="Slide Number Placeholder 5">
            <a:extLst>
              <a:ext uri="{FF2B5EF4-FFF2-40B4-BE49-F238E27FC236}">
                <a16:creationId xmlns:a16="http://schemas.microsoft.com/office/drawing/2014/main" id="{E8221093-58DE-4EB6-89DB-B88D32F62865}"/>
              </a:ext>
            </a:extLst>
          </p:cNvPr>
          <p:cNvSpPr>
            <a:spLocks noGrp="1"/>
          </p:cNvSpPr>
          <p:nvPr>
            <p:ph type="sldNum" sz="quarter" idx="12"/>
          </p:nvPr>
        </p:nvSpPr>
        <p:spPr/>
        <p:txBody>
          <a:bodyPr/>
          <a:lstStyle/>
          <a:p>
            <a:fld id="{CCD26548-A701-4132-A0A2-A9B09A70FF4B}" type="slidenum">
              <a:rPr lang="fi-FI" smtClean="0"/>
              <a:t>‹#›</a:t>
            </a:fld>
            <a:endParaRPr lang="fi-FI"/>
          </a:p>
        </p:txBody>
      </p:sp>
    </p:spTree>
    <p:extLst>
      <p:ext uri="{BB962C8B-B14F-4D97-AF65-F5344CB8AC3E}">
        <p14:creationId xmlns:p14="http://schemas.microsoft.com/office/powerpoint/2010/main" val="3718952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Otsikkodia 2">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8E43FE4-FB6C-45D5-BED5-AFA0DAE404E4}"/>
              </a:ext>
            </a:extLst>
          </p:cNvPr>
          <p:cNvSpPr>
            <a:spLocks noGrp="1"/>
          </p:cNvSpPr>
          <p:nvPr>
            <p:ph type="sldNum" sz="quarter" idx="12"/>
          </p:nvPr>
        </p:nvSpPr>
        <p:spPr/>
        <p:txBody>
          <a:bodyPr/>
          <a:lstStyle/>
          <a:p>
            <a:fld id="{CCD26548-A701-4132-A0A2-A9B09A70FF4B}" type="slidenum">
              <a:rPr lang="fi-FI" smtClean="0"/>
              <a:t>‹#›</a:t>
            </a:fld>
            <a:endParaRPr lang="fi-FI"/>
          </a:p>
        </p:txBody>
      </p:sp>
      <p:grpSp>
        <p:nvGrpSpPr>
          <p:cNvPr id="4" name="Ryhmä 3" descr="Icon.">
            <a:extLst>
              <a:ext uri="{FF2B5EF4-FFF2-40B4-BE49-F238E27FC236}">
                <a16:creationId xmlns:a16="http://schemas.microsoft.com/office/drawing/2014/main" id="{B8186AD1-C9EC-4C8C-92D3-080BA546F21F}"/>
              </a:ext>
              <a:ext uri="{C183D7F6-B498-43B3-948B-1728B52AA6E4}">
                <adec:decorative xmlns:adec="http://schemas.microsoft.com/office/drawing/2017/decorative" val="0"/>
              </a:ext>
            </a:extLst>
          </p:cNvPr>
          <p:cNvGrpSpPr/>
          <p:nvPr userDrawn="1"/>
        </p:nvGrpSpPr>
        <p:grpSpPr>
          <a:xfrm rot="13500000">
            <a:off x="1526512" y="706037"/>
            <a:ext cx="3839687" cy="3816534"/>
            <a:chOff x="1511863" y="1519367"/>
            <a:chExt cx="3839687" cy="3817528"/>
          </a:xfrm>
        </p:grpSpPr>
        <p:sp>
          <p:nvSpPr>
            <p:cNvPr id="12" name="Freeform 5">
              <a:extLst>
                <a:ext uri="{FF2B5EF4-FFF2-40B4-BE49-F238E27FC236}">
                  <a16:creationId xmlns:a16="http://schemas.microsoft.com/office/drawing/2014/main" id="{046FE190-C127-4DF1-9753-943E4F4D150C}"/>
                </a:ext>
              </a:extLst>
            </p:cNvPr>
            <p:cNvSpPr>
              <a:spLocks/>
            </p:cNvSpPr>
            <p:nvPr userDrawn="1"/>
          </p:nvSpPr>
          <p:spPr bwMode="auto">
            <a:xfrm>
              <a:off x="1511863" y="1519367"/>
              <a:ext cx="2113955" cy="3817528"/>
            </a:xfrm>
            <a:custGeom>
              <a:avLst/>
              <a:gdLst>
                <a:gd name="T0" fmla="*/ 81 w 11800"/>
                <a:gd name="T1" fmla="*/ 0 h 21307"/>
                <a:gd name="T2" fmla="*/ 14 w 11800"/>
                <a:gd name="T3" fmla="*/ 15382 h 21307"/>
                <a:gd name="T4" fmla="*/ 5874 w 11800"/>
                <a:gd name="T5" fmla="*/ 21293 h 21307"/>
                <a:gd name="T6" fmla="*/ 11785 w 11800"/>
                <a:gd name="T7" fmla="*/ 15434 h 21307"/>
                <a:gd name="T8" fmla="*/ 11785 w 11800"/>
                <a:gd name="T9" fmla="*/ 15433 h 21307"/>
                <a:gd name="T10" fmla="*/ 11800 w 11800"/>
                <a:gd name="T11" fmla="*/ 11822 h 21307"/>
                <a:gd name="T12" fmla="*/ 81 w 11800"/>
                <a:gd name="T13" fmla="*/ 0 h 21307"/>
              </a:gdLst>
              <a:ahLst/>
              <a:cxnLst>
                <a:cxn ang="0">
                  <a:pos x="T0" y="T1"/>
                </a:cxn>
                <a:cxn ang="0">
                  <a:pos x="T2" y="T3"/>
                </a:cxn>
                <a:cxn ang="0">
                  <a:pos x="T4" y="T5"/>
                </a:cxn>
                <a:cxn ang="0">
                  <a:pos x="T6" y="T7"/>
                </a:cxn>
                <a:cxn ang="0">
                  <a:pos x="T8" y="T9"/>
                </a:cxn>
                <a:cxn ang="0">
                  <a:pos x="T10" y="T11"/>
                </a:cxn>
                <a:cxn ang="0">
                  <a:pos x="T12" y="T13"/>
                </a:cxn>
              </a:cxnLst>
              <a:rect l="0" t="0" r="r" b="b"/>
              <a:pathLst>
                <a:path w="11800" h="21307">
                  <a:moveTo>
                    <a:pt x="81" y="0"/>
                  </a:moveTo>
                  <a:lnTo>
                    <a:pt x="14" y="15382"/>
                  </a:lnTo>
                  <a:cubicBezTo>
                    <a:pt x="0" y="18633"/>
                    <a:pt x="2623" y="21279"/>
                    <a:pt x="5874" y="21293"/>
                  </a:cubicBezTo>
                  <a:cubicBezTo>
                    <a:pt x="9124" y="21307"/>
                    <a:pt x="11771" y="18684"/>
                    <a:pt x="11785" y="15434"/>
                  </a:cubicBezTo>
                  <a:lnTo>
                    <a:pt x="11785" y="15433"/>
                  </a:lnTo>
                  <a:lnTo>
                    <a:pt x="11800" y="11822"/>
                  </a:lnTo>
                  <a:lnTo>
                    <a:pt x="81" y="0"/>
                  </a:lnTo>
                  <a:close/>
                </a:path>
              </a:pathLst>
            </a:custGeom>
            <a:solidFill>
              <a:srgbClr val="3131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3" name="Freeform 6">
              <a:extLst>
                <a:ext uri="{FF2B5EF4-FFF2-40B4-BE49-F238E27FC236}">
                  <a16:creationId xmlns:a16="http://schemas.microsoft.com/office/drawing/2014/main" id="{BA2F6220-49B1-4E5F-B84B-BD29EA985BDE}"/>
                </a:ext>
              </a:extLst>
            </p:cNvPr>
            <p:cNvSpPr>
              <a:spLocks/>
            </p:cNvSpPr>
            <p:nvPr userDrawn="1"/>
          </p:nvSpPr>
          <p:spPr bwMode="auto">
            <a:xfrm>
              <a:off x="1526044" y="1519367"/>
              <a:ext cx="3825506" cy="2123705"/>
            </a:xfrm>
            <a:custGeom>
              <a:avLst/>
              <a:gdLst>
                <a:gd name="T0" fmla="*/ 11719 w 21350"/>
                <a:gd name="T1" fmla="*/ 11822 h 11852"/>
                <a:gd name="T2" fmla="*/ 15425 w 21350"/>
                <a:gd name="T3" fmla="*/ 11838 h 11852"/>
                <a:gd name="T4" fmla="*/ 21336 w 21350"/>
                <a:gd name="T5" fmla="*/ 5979 h 11852"/>
                <a:gd name="T6" fmla="*/ 15477 w 21350"/>
                <a:gd name="T7" fmla="*/ 68 h 11852"/>
                <a:gd name="T8" fmla="*/ 0 w 21350"/>
                <a:gd name="T9" fmla="*/ 0 h 11852"/>
                <a:gd name="T10" fmla="*/ 11719 w 21350"/>
                <a:gd name="T11" fmla="*/ 11822 h 11852"/>
              </a:gdLst>
              <a:ahLst/>
              <a:cxnLst>
                <a:cxn ang="0">
                  <a:pos x="T0" y="T1"/>
                </a:cxn>
                <a:cxn ang="0">
                  <a:pos x="T2" y="T3"/>
                </a:cxn>
                <a:cxn ang="0">
                  <a:pos x="T4" y="T5"/>
                </a:cxn>
                <a:cxn ang="0">
                  <a:pos x="T6" y="T7"/>
                </a:cxn>
                <a:cxn ang="0">
                  <a:pos x="T8" y="T9"/>
                </a:cxn>
                <a:cxn ang="0">
                  <a:pos x="T10" y="T11"/>
                </a:cxn>
              </a:cxnLst>
              <a:rect l="0" t="0" r="r" b="b"/>
              <a:pathLst>
                <a:path w="21350" h="11852">
                  <a:moveTo>
                    <a:pt x="11719" y="11822"/>
                  </a:moveTo>
                  <a:lnTo>
                    <a:pt x="15425" y="11838"/>
                  </a:lnTo>
                  <a:cubicBezTo>
                    <a:pt x="18676" y="11852"/>
                    <a:pt x="21322" y="9229"/>
                    <a:pt x="21336" y="5979"/>
                  </a:cubicBezTo>
                  <a:cubicBezTo>
                    <a:pt x="21350" y="2728"/>
                    <a:pt x="18727" y="82"/>
                    <a:pt x="15477" y="68"/>
                  </a:cubicBezTo>
                  <a:cubicBezTo>
                    <a:pt x="15477" y="68"/>
                    <a:pt x="0" y="0"/>
                    <a:pt x="0" y="0"/>
                  </a:cubicBezTo>
                  <a:lnTo>
                    <a:pt x="11719" y="11822"/>
                  </a:lnTo>
                  <a:close/>
                </a:path>
              </a:pathLst>
            </a:custGeom>
            <a:solidFill>
              <a:srgbClr val="FFC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grpSp>
      <p:sp>
        <p:nvSpPr>
          <p:cNvPr id="8" name="Otsikko 1">
            <a:extLst>
              <a:ext uri="{FF2B5EF4-FFF2-40B4-BE49-F238E27FC236}">
                <a16:creationId xmlns:a16="http://schemas.microsoft.com/office/drawing/2014/main" id="{465B6997-1946-0DAA-CEE5-218AA31F11EA}"/>
              </a:ext>
            </a:extLst>
          </p:cNvPr>
          <p:cNvSpPr>
            <a:spLocks noGrp="1"/>
          </p:cNvSpPr>
          <p:nvPr>
            <p:ph type="ctrTitle" hasCustomPrompt="1"/>
          </p:nvPr>
        </p:nvSpPr>
        <p:spPr>
          <a:xfrm>
            <a:off x="6094413" y="1437180"/>
            <a:ext cx="5354587" cy="2468071"/>
          </a:xfrm>
        </p:spPr>
        <p:txBody>
          <a:bodyPr anchor="t" anchorCtr="0">
            <a:normAutofit/>
          </a:bodyPr>
          <a:lstStyle>
            <a:lvl1pPr algn="ctr">
              <a:defRPr sz="3999" spc="-50" baseline="0"/>
            </a:lvl1pPr>
          </a:lstStyle>
          <a:p>
            <a:r>
              <a:rPr lang="fi-FI" err="1"/>
              <a:t>Click</a:t>
            </a:r>
            <a:r>
              <a:rPr lang="fi-FI"/>
              <a:t> to </a:t>
            </a:r>
            <a:r>
              <a:rPr lang="fi-FI" err="1"/>
              <a:t>add</a:t>
            </a:r>
            <a:r>
              <a:rPr lang="fi-FI"/>
              <a:t> </a:t>
            </a:r>
            <a:r>
              <a:rPr lang="fi-FI" err="1"/>
              <a:t>title</a:t>
            </a:r>
            <a:endParaRPr lang="fi-FI"/>
          </a:p>
        </p:txBody>
      </p:sp>
      <p:sp>
        <p:nvSpPr>
          <p:cNvPr id="9" name="Alaotsikko 2">
            <a:extLst>
              <a:ext uri="{FF2B5EF4-FFF2-40B4-BE49-F238E27FC236}">
                <a16:creationId xmlns:a16="http://schemas.microsoft.com/office/drawing/2014/main" id="{70B1218C-769E-330B-357E-5F6F31BC3E47}"/>
              </a:ext>
            </a:extLst>
          </p:cNvPr>
          <p:cNvSpPr>
            <a:spLocks noGrp="1"/>
          </p:cNvSpPr>
          <p:nvPr>
            <p:ph type="subTitle" idx="1" hasCustomPrompt="1"/>
          </p:nvPr>
        </p:nvSpPr>
        <p:spPr>
          <a:xfrm>
            <a:off x="6094413" y="4329874"/>
            <a:ext cx="5354587" cy="1217735"/>
          </a:xfrm>
        </p:spPr>
        <p:txBody>
          <a:bodyPr/>
          <a:lstStyle>
            <a:lvl1pPr marL="0" indent="0" algn="ctr">
              <a:buNone/>
              <a:defRPr sz="2199" spc="-20" baseline="0"/>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fi-FI" err="1"/>
              <a:t>Click</a:t>
            </a:r>
            <a:r>
              <a:rPr lang="fi-FI"/>
              <a:t> to </a:t>
            </a:r>
            <a:r>
              <a:rPr lang="fi-FI" err="1"/>
              <a:t>add</a:t>
            </a:r>
            <a:r>
              <a:rPr lang="fi-FI"/>
              <a:t> </a:t>
            </a:r>
            <a:r>
              <a:rPr lang="fi-FI" err="1"/>
              <a:t>subtitle</a:t>
            </a:r>
            <a:endParaRPr lang="fi-FI"/>
          </a:p>
        </p:txBody>
      </p:sp>
    </p:spTree>
    <p:extLst>
      <p:ext uri="{BB962C8B-B14F-4D97-AF65-F5344CB8AC3E}">
        <p14:creationId xmlns:p14="http://schemas.microsoft.com/office/powerpoint/2010/main" val="292828785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Otsikkodia 3">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8E43FE4-FB6C-45D5-BED5-AFA0DAE404E4}"/>
              </a:ext>
            </a:extLst>
          </p:cNvPr>
          <p:cNvSpPr>
            <a:spLocks noGrp="1"/>
          </p:cNvSpPr>
          <p:nvPr>
            <p:ph type="sldNum" sz="quarter" idx="12"/>
          </p:nvPr>
        </p:nvSpPr>
        <p:spPr/>
        <p:txBody>
          <a:bodyPr/>
          <a:lstStyle/>
          <a:p>
            <a:fld id="{CCD26548-A701-4132-A0A2-A9B09A70FF4B}" type="slidenum">
              <a:rPr lang="fi-FI" smtClean="0"/>
              <a:t>‹#›</a:t>
            </a:fld>
            <a:endParaRPr lang="fi-FI"/>
          </a:p>
        </p:txBody>
      </p:sp>
      <p:grpSp>
        <p:nvGrpSpPr>
          <p:cNvPr id="4" name="Ryhmä 3" descr="Icon.">
            <a:extLst>
              <a:ext uri="{FF2B5EF4-FFF2-40B4-BE49-F238E27FC236}">
                <a16:creationId xmlns:a16="http://schemas.microsoft.com/office/drawing/2014/main" id="{BAE1A457-4EA5-FF9F-BD7A-D2A36A70CBBD}"/>
              </a:ext>
              <a:ext uri="{C183D7F6-B498-43B3-948B-1728B52AA6E4}">
                <adec:decorative xmlns:adec="http://schemas.microsoft.com/office/drawing/2017/decorative" val="0"/>
              </a:ext>
            </a:extLst>
          </p:cNvPr>
          <p:cNvGrpSpPr/>
          <p:nvPr userDrawn="1"/>
        </p:nvGrpSpPr>
        <p:grpSpPr>
          <a:xfrm>
            <a:off x="639725" y="1800158"/>
            <a:ext cx="5320213" cy="3248893"/>
            <a:chOff x="639891" y="1800157"/>
            <a:chExt cx="5321599" cy="3248893"/>
          </a:xfrm>
        </p:grpSpPr>
        <p:sp>
          <p:nvSpPr>
            <p:cNvPr id="10" name="Freeform 5">
              <a:extLst>
                <a:ext uri="{FF2B5EF4-FFF2-40B4-BE49-F238E27FC236}">
                  <a16:creationId xmlns:a16="http://schemas.microsoft.com/office/drawing/2014/main" id="{0E45EA35-C2F4-4544-9879-E4F224E6E03B}"/>
                </a:ext>
              </a:extLst>
            </p:cNvPr>
            <p:cNvSpPr>
              <a:spLocks noEditPoints="1"/>
            </p:cNvSpPr>
            <p:nvPr userDrawn="1"/>
          </p:nvSpPr>
          <p:spPr bwMode="auto">
            <a:xfrm>
              <a:off x="639891" y="3428543"/>
              <a:ext cx="2640710" cy="1620507"/>
            </a:xfrm>
            <a:custGeom>
              <a:avLst/>
              <a:gdLst>
                <a:gd name="T0" fmla="*/ 0 w 14786"/>
                <a:gd name="T1" fmla="*/ 0 h 9061"/>
                <a:gd name="T2" fmla="*/ 0 w 14786"/>
                <a:gd name="T3" fmla="*/ 0 h 9061"/>
                <a:gd name="T4" fmla="*/ 0 w 14786"/>
                <a:gd name="T5" fmla="*/ 0 h 9061"/>
                <a:gd name="T6" fmla="*/ 0 w 14786"/>
                <a:gd name="T7" fmla="*/ 0 h 9061"/>
                <a:gd name="T8" fmla="*/ 7481 w 14786"/>
                <a:gd name="T9" fmla="*/ 7481 h 9061"/>
                <a:gd name="T10" fmla="*/ 13205 w 14786"/>
                <a:gd name="T11" fmla="*/ 7481 h 9061"/>
                <a:gd name="T12" fmla="*/ 13205 w 14786"/>
                <a:gd name="T13" fmla="*/ 1756 h 9061"/>
                <a:gd name="T14" fmla="*/ 13205 w 14786"/>
                <a:gd name="T15" fmla="*/ 1756 h 9061"/>
                <a:gd name="T16" fmla="*/ 11448 w 14786"/>
                <a:gd name="T17" fmla="*/ 0 h 9061"/>
                <a:gd name="T18" fmla="*/ 0 w 14786"/>
                <a:gd name="T19" fmla="*/ 0 h 90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786" h="9061">
                  <a:moveTo>
                    <a:pt x="0" y="0"/>
                  </a:moveTo>
                  <a:lnTo>
                    <a:pt x="0" y="0"/>
                  </a:lnTo>
                  <a:lnTo>
                    <a:pt x="0" y="0"/>
                  </a:lnTo>
                  <a:close/>
                  <a:moveTo>
                    <a:pt x="0" y="0"/>
                  </a:moveTo>
                  <a:lnTo>
                    <a:pt x="7481" y="7481"/>
                  </a:lnTo>
                  <a:cubicBezTo>
                    <a:pt x="9061" y="9061"/>
                    <a:pt x="11624" y="9061"/>
                    <a:pt x="13205" y="7481"/>
                  </a:cubicBezTo>
                  <a:cubicBezTo>
                    <a:pt x="14786" y="5900"/>
                    <a:pt x="14786" y="3337"/>
                    <a:pt x="13205" y="1756"/>
                  </a:cubicBezTo>
                  <a:cubicBezTo>
                    <a:pt x="13205" y="1756"/>
                    <a:pt x="13205" y="1756"/>
                    <a:pt x="13205" y="1756"/>
                  </a:cubicBezTo>
                  <a:lnTo>
                    <a:pt x="11448" y="0"/>
                  </a:lnTo>
                  <a:lnTo>
                    <a:pt x="0" y="0"/>
                  </a:lnTo>
                  <a:close/>
                </a:path>
              </a:pathLst>
            </a:custGeom>
            <a:solidFill>
              <a:srgbClr val="FFCF29"/>
            </a:solidFill>
            <a:ln>
              <a:noFill/>
            </a:ln>
          </p:spPr>
          <p:txBody>
            <a:bodyPr vert="horz" wrap="square" lIns="91440" tIns="45720" rIns="91440" bIns="45720" numCol="1" anchor="t" anchorCtr="0" compatLnSpc="1">
              <a:prstTxWarp prst="textNoShape">
                <a:avLst/>
              </a:prstTxWarp>
            </a:bodyPr>
            <a:lstStyle/>
            <a:p>
              <a:endParaRPr lang="fi-FI" sz="1799"/>
            </a:p>
          </p:txBody>
        </p:sp>
        <p:sp>
          <p:nvSpPr>
            <p:cNvPr id="11" name="Freeform 6">
              <a:extLst>
                <a:ext uri="{FF2B5EF4-FFF2-40B4-BE49-F238E27FC236}">
                  <a16:creationId xmlns:a16="http://schemas.microsoft.com/office/drawing/2014/main" id="{986398D5-0F8B-4076-A873-AC404FBF1D40}"/>
                </a:ext>
              </a:extLst>
            </p:cNvPr>
            <p:cNvSpPr>
              <a:spLocks/>
            </p:cNvSpPr>
            <p:nvPr userDrawn="1"/>
          </p:nvSpPr>
          <p:spPr bwMode="auto">
            <a:xfrm>
              <a:off x="639891" y="1800157"/>
              <a:ext cx="2648588" cy="1628385"/>
            </a:xfrm>
            <a:custGeom>
              <a:avLst/>
              <a:gdLst>
                <a:gd name="T0" fmla="*/ 11448 w 14831"/>
                <a:gd name="T1" fmla="*/ 9107 h 9107"/>
                <a:gd name="T2" fmla="*/ 13251 w 14831"/>
                <a:gd name="T3" fmla="*/ 7305 h 9107"/>
                <a:gd name="T4" fmla="*/ 13251 w 14831"/>
                <a:gd name="T5" fmla="*/ 1581 h 9107"/>
                <a:gd name="T6" fmla="*/ 7526 w 14831"/>
                <a:gd name="T7" fmla="*/ 1581 h 9107"/>
                <a:gd name="T8" fmla="*/ 0 w 14831"/>
                <a:gd name="T9" fmla="*/ 9107 h 9107"/>
                <a:gd name="T10" fmla="*/ 11448 w 14831"/>
                <a:gd name="T11" fmla="*/ 9107 h 9107"/>
              </a:gdLst>
              <a:ahLst/>
              <a:cxnLst>
                <a:cxn ang="0">
                  <a:pos x="T0" y="T1"/>
                </a:cxn>
                <a:cxn ang="0">
                  <a:pos x="T2" y="T3"/>
                </a:cxn>
                <a:cxn ang="0">
                  <a:pos x="T4" y="T5"/>
                </a:cxn>
                <a:cxn ang="0">
                  <a:pos x="T6" y="T7"/>
                </a:cxn>
                <a:cxn ang="0">
                  <a:pos x="T8" y="T9"/>
                </a:cxn>
                <a:cxn ang="0">
                  <a:pos x="T10" y="T11"/>
                </a:cxn>
              </a:cxnLst>
              <a:rect l="0" t="0" r="r" b="b"/>
              <a:pathLst>
                <a:path w="14831" h="9107">
                  <a:moveTo>
                    <a:pt x="11448" y="9107"/>
                  </a:moveTo>
                  <a:lnTo>
                    <a:pt x="13251" y="7305"/>
                  </a:lnTo>
                  <a:cubicBezTo>
                    <a:pt x="14831" y="5724"/>
                    <a:pt x="14831" y="3161"/>
                    <a:pt x="13251" y="1581"/>
                  </a:cubicBezTo>
                  <a:cubicBezTo>
                    <a:pt x="11670" y="0"/>
                    <a:pt x="9107" y="0"/>
                    <a:pt x="7526" y="1581"/>
                  </a:cubicBezTo>
                  <a:cubicBezTo>
                    <a:pt x="7526" y="1581"/>
                    <a:pt x="0" y="9107"/>
                    <a:pt x="0" y="9107"/>
                  </a:cubicBezTo>
                  <a:lnTo>
                    <a:pt x="11448" y="9107"/>
                  </a:lnTo>
                  <a:close/>
                </a:path>
              </a:pathLst>
            </a:custGeom>
            <a:solidFill>
              <a:srgbClr val="313131"/>
            </a:solidFill>
            <a:ln>
              <a:noFill/>
            </a:ln>
          </p:spPr>
          <p:txBody>
            <a:bodyPr vert="horz" wrap="square" lIns="91440" tIns="45720" rIns="91440" bIns="45720" numCol="1" anchor="t" anchorCtr="0" compatLnSpc="1">
              <a:prstTxWarp prst="textNoShape">
                <a:avLst/>
              </a:prstTxWarp>
            </a:bodyPr>
            <a:lstStyle/>
            <a:p>
              <a:endParaRPr lang="fi-FI" sz="1799"/>
            </a:p>
          </p:txBody>
        </p:sp>
        <p:sp>
          <p:nvSpPr>
            <p:cNvPr id="14" name="Freeform 7">
              <a:extLst>
                <a:ext uri="{FF2B5EF4-FFF2-40B4-BE49-F238E27FC236}">
                  <a16:creationId xmlns:a16="http://schemas.microsoft.com/office/drawing/2014/main" id="{54075113-04A5-427B-804A-178D0FB9E82A}"/>
                </a:ext>
              </a:extLst>
            </p:cNvPr>
            <p:cNvSpPr>
              <a:spLocks noEditPoints="1"/>
            </p:cNvSpPr>
            <p:nvPr userDrawn="1"/>
          </p:nvSpPr>
          <p:spPr bwMode="auto">
            <a:xfrm>
              <a:off x="3319992" y="3428543"/>
              <a:ext cx="2641498" cy="1620507"/>
            </a:xfrm>
            <a:custGeom>
              <a:avLst/>
              <a:gdLst>
                <a:gd name="T0" fmla="*/ 14786 w 14786"/>
                <a:gd name="T1" fmla="*/ 0 h 9061"/>
                <a:gd name="T2" fmla="*/ 14786 w 14786"/>
                <a:gd name="T3" fmla="*/ 0 h 9061"/>
                <a:gd name="T4" fmla="*/ 14786 w 14786"/>
                <a:gd name="T5" fmla="*/ 0 h 9061"/>
                <a:gd name="T6" fmla="*/ 14786 w 14786"/>
                <a:gd name="T7" fmla="*/ 0 h 9061"/>
                <a:gd name="T8" fmla="*/ 7305 w 14786"/>
                <a:gd name="T9" fmla="*/ 7481 h 9061"/>
                <a:gd name="T10" fmla="*/ 1581 w 14786"/>
                <a:gd name="T11" fmla="*/ 7481 h 9061"/>
                <a:gd name="T12" fmla="*/ 1581 w 14786"/>
                <a:gd name="T13" fmla="*/ 1756 h 9061"/>
                <a:gd name="T14" fmla="*/ 1581 w 14786"/>
                <a:gd name="T15" fmla="*/ 1756 h 9061"/>
                <a:gd name="T16" fmla="*/ 3338 w 14786"/>
                <a:gd name="T17" fmla="*/ 0 h 9061"/>
                <a:gd name="T18" fmla="*/ 14786 w 14786"/>
                <a:gd name="T19" fmla="*/ 0 h 90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786" h="9061">
                  <a:moveTo>
                    <a:pt x="14786" y="0"/>
                  </a:moveTo>
                  <a:lnTo>
                    <a:pt x="14786" y="0"/>
                  </a:lnTo>
                  <a:lnTo>
                    <a:pt x="14786" y="0"/>
                  </a:lnTo>
                  <a:close/>
                  <a:moveTo>
                    <a:pt x="14786" y="0"/>
                  </a:moveTo>
                  <a:lnTo>
                    <a:pt x="7305" y="7481"/>
                  </a:lnTo>
                  <a:cubicBezTo>
                    <a:pt x="5725" y="9061"/>
                    <a:pt x="3162" y="9061"/>
                    <a:pt x="1581" y="7481"/>
                  </a:cubicBezTo>
                  <a:cubicBezTo>
                    <a:pt x="0" y="5900"/>
                    <a:pt x="0" y="3337"/>
                    <a:pt x="1581" y="1756"/>
                  </a:cubicBezTo>
                  <a:cubicBezTo>
                    <a:pt x="1581" y="1756"/>
                    <a:pt x="1581" y="1756"/>
                    <a:pt x="1581" y="1756"/>
                  </a:cubicBezTo>
                  <a:lnTo>
                    <a:pt x="3338" y="0"/>
                  </a:lnTo>
                  <a:lnTo>
                    <a:pt x="14786" y="0"/>
                  </a:lnTo>
                  <a:close/>
                </a:path>
              </a:pathLst>
            </a:custGeom>
            <a:solidFill>
              <a:srgbClr val="FFCF29"/>
            </a:solidFill>
            <a:ln>
              <a:noFill/>
            </a:ln>
          </p:spPr>
          <p:txBody>
            <a:bodyPr vert="horz" wrap="square" lIns="91440" tIns="45720" rIns="91440" bIns="45720" numCol="1" anchor="t" anchorCtr="0" compatLnSpc="1">
              <a:prstTxWarp prst="textNoShape">
                <a:avLst/>
              </a:prstTxWarp>
            </a:bodyPr>
            <a:lstStyle/>
            <a:p>
              <a:endParaRPr lang="fi-FI" sz="1799"/>
            </a:p>
          </p:txBody>
        </p:sp>
        <p:sp>
          <p:nvSpPr>
            <p:cNvPr id="15" name="Freeform 8">
              <a:extLst>
                <a:ext uri="{FF2B5EF4-FFF2-40B4-BE49-F238E27FC236}">
                  <a16:creationId xmlns:a16="http://schemas.microsoft.com/office/drawing/2014/main" id="{202B087E-0424-4FE2-892D-5AB0A82A298B}"/>
                </a:ext>
              </a:extLst>
            </p:cNvPr>
            <p:cNvSpPr>
              <a:spLocks/>
            </p:cNvSpPr>
            <p:nvPr userDrawn="1"/>
          </p:nvSpPr>
          <p:spPr bwMode="auto">
            <a:xfrm>
              <a:off x="3312114" y="1800157"/>
              <a:ext cx="2649376" cy="1628385"/>
            </a:xfrm>
            <a:custGeom>
              <a:avLst/>
              <a:gdLst>
                <a:gd name="T0" fmla="*/ 3383 w 14831"/>
                <a:gd name="T1" fmla="*/ 9107 h 9107"/>
                <a:gd name="T2" fmla="*/ 1580 w 14831"/>
                <a:gd name="T3" fmla="*/ 7305 h 9107"/>
                <a:gd name="T4" fmla="*/ 1580 w 14831"/>
                <a:gd name="T5" fmla="*/ 1581 h 9107"/>
                <a:gd name="T6" fmla="*/ 7304 w 14831"/>
                <a:gd name="T7" fmla="*/ 1581 h 9107"/>
                <a:gd name="T8" fmla="*/ 14831 w 14831"/>
                <a:gd name="T9" fmla="*/ 9107 h 9107"/>
                <a:gd name="T10" fmla="*/ 3383 w 14831"/>
                <a:gd name="T11" fmla="*/ 9107 h 9107"/>
              </a:gdLst>
              <a:ahLst/>
              <a:cxnLst>
                <a:cxn ang="0">
                  <a:pos x="T0" y="T1"/>
                </a:cxn>
                <a:cxn ang="0">
                  <a:pos x="T2" y="T3"/>
                </a:cxn>
                <a:cxn ang="0">
                  <a:pos x="T4" y="T5"/>
                </a:cxn>
                <a:cxn ang="0">
                  <a:pos x="T6" y="T7"/>
                </a:cxn>
                <a:cxn ang="0">
                  <a:pos x="T8" y="T9"/>
                </a:cxn>
                <a:cxn ang="0">
                  <a:pos x="T10" y="T11"/>
                </a:cxn>
              </a:cxnLst>
              <a:rect l="0" t="0" r="r" b="b"/>
              <a:pathLst>
                <a:path w="14831" h="9107">
                  <a:moveTo>
                    <a:pt x="3383" y="9107"/>
                  </a:moveTo>
                  <a:lnTo>
                    <a:pt x="1580" y="7305"/>
                  </a:lnTo>
                  <a:cubicBezTo>
                    <a:pt x="0" y="5724"/>
                    <a:pt x="0" y="3161"/>
                    <a:pt x="1580" y="1581"/>
                  </a:cubicBezTo>
                  <a:cubicBezTo>
                    <a:pt x="3161" y="0"/>
                    <a:pt x="5724" y="0"/>
                    <a:pt x="7304" y="1581"/>
                  </a:cubicBezTo>
                  <a:cubicBezTo>
                    <a:pt x="7305" y="1581"/>
                    <a:pt x="14831" y="9107"/>
                    <a:pt x="14831" y="9107"/>
                  </a:cubicBezTo>
                  <a:lnTo>
                    <a:pt x="3383" y="9107"/>
                  </a:lnTo>
                  <a:close/>
                </a:path>
              </a:pathLst>
            </a:custGeom>
            <a:solidFill>
              <a:srgbClr val="313131"/>
            </a:solidFill>
            <a:ln>
              <a:noFill/>
            </a:ln>
          </p:spPr>
          <p:txBody>
            <a:bodyPr vert="horz" wrap="square" lIns="91440" tIns="45720" rIns="91440" bIns="45720" numCol="1" anchor="t" anchorCtr="0" compatLnSpc="1">
              <a:prstTxWarp prst="textNoShape">
                <a:avLst/>
              </a:prstTxWarp>
            </a:bodyPr>
            <a:lstStyle/>
            <a:p>
              <a:endParaRPr lang="fi-FI" sz="1799"/>
            </a:p>
          </p:txBody>
        </p:sp>
      </p:grpSp>
      <p:sp>
        <p:nvSpPr>
          <p:cNvPr id="12" name="Otsikko 1">
            <a:extLst>
              <a:ext uri="{FF2B5EF4-FFF2-40B4-BE49-F238E27FC236}">
                <a16:creationId xmlns:a16="http://schemas.microsoft.com/office/drawing/2014/main" id="{2D771CF0-F310-209C-638C-735F3DE6A3FD}"/>
              </a:ext>
            </a:extLst>
          </p:cNvPr>
          <p:cNvSpPr>
            <a:spLocks noGrp="1"/>
          </p:cNvSpPr>
          <p:nvPr>
            <p:ph type="ctrTitle" hasCustomPrompt="1"/>
          </p:nvPr>
        </p:nvSpPr>
        <p:spPr>
          <a:xfrm>
            <a:off x="6094413" y="1437180"/>
            <a:ext cx="5354587" cy="2468071"/>
          </a:xfrm>
        </p:spPr>
        <p:txBody>
          <a:bodyPr anchor="t" anchorCtr="0">
            <a:normAutofit/>
          </a:bodyPr>
          <a:lstStyle>
            <a:lvl1pPr algn="ctr">
              <a:defRPr sz="3999" spc="-50" baseline="0"/>
            </a:lvl1pPr>
          </a:lstStyle>
          <a:p>
            <a:r>
              <a:rPr lang="fi-FI" err="1"/>
              <a:t>Click</a:t>
            </a:r>
            <a:r>
              <a:rPr lang="fi-FI"/>
              <a:t> to </a:t>
            </a:r>
            <a:r>
              <a:rPr lang="fi-FI" err="1"/>
              <a:t>add</a:t>
            </a:r>
            <a:r>
              <a:rPr lang="fi-FI"/>
              <a:t> </a:t>
            </a:r>
            <a:r>
              <a:rPr lang="fi-FI" err="1"/>
              <a:t>title</a:t>
            </a:r>
            <a:endParaRPr lang="fi-FI"/>
          </a:p>
        </p:txBody>
      </p:sp>
      <p:sp>
        <p:nvSpPr>
          <p:cNvPr id="13" name="Alaotsikko 2">
            <a:extLst>
              <a:ext uri="{FF2B5EF4-FFF2-40B4-BE49-F238E27FC236}">
                <a16:creationId xmlns:a16="http://schemas.microsoft.com/office/drawing/2014/main" id="{EEB3BAAD-59DE-B9EB-5326-3A39B8D4310C}"/>
              </a:ext>
            </a:extLst>
          </p:cNvPr>
          <p:cNvSpPr>
            <a:spLocks noGrp="1"/>
          </p:cNvSpPr>
          <p:nvPr>
            <p:ph type="subTitle" idx="1" hasCustomPrompt="1"/>
          </p:nvPr>
        </p:nvSpPr>
        <p:spPr>
          <a:xfrm>
            <a:off x="6094413" y="4329874"/>
            <a:ext cx="5354587" cy="1217735"/>
          </a:xfrm>
        </p:spPr>
        <p:txBody>
          <a:bodyPr/>
          <a:lstStyle>
            <a:lvl1pPr marL="0" indent="0" algn="ctr">
              <a:buNone/>
              <a:defRPr sz="2199" spc="-20" baseline="0"/>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fi-FI" err="1"/>
              <a:t>Click</a:t>
            </a:r>
            <a:r>
              <a:rPr lang="fi-FI"/>
              <a:t> to </a:t>
            </a:r>
            <a:r>
              <a:rPr lang="fi-FI" err="1"/>
              <a:t>add</a:t>
            </a:r>
            <a:r>
              <a:rPr lang="fi-FI"/>
              <a:t> </a:t>
            </a:r>
            <a:r>
              <a:rPr lang="fi-FI" err="1"/>
              <a:t>subtitle</a:t>
            </a:r>
            <a:endParaRPr lang="fi-FI"/>
          </a:p>
        </p:txBody>
      </p:sp>
    </p:spTree>
    <p:extLst>
      <p:ext uri="{BB962C8B-B14F-4D97-AF65-F5344CB8AC3E}">
        <p14:creationId xmlns:p14="http://schemas.microsoft.com/office/powerpoint/2010/main" val="266695739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Otsikkodia 4">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8E43FE4-FB6C-45D5-BED5-AFA0DAE404E4}"/>
              </a:ext>
            </a:extLst>
          </p:cNvPr>
          <p:cNvSpPr>
            <a:spLocks noGrp="1"/>
          </p:cNvSpPr>
          <p:nvPr>
            <p:ph type="sldNum" sz="quarter" idx="12"/>
          </p:nvPr>
        </p:nvSpPr>
        <p:spPr/>
        <p:txBody>
          <a:bodyPr/>
          <a:lstStyle/>
          <a:p>
            <a:fld id="{CCD26548-A701-4132-A0A2-A9B09A70FF4B}" type="slidenum">
              <a:rPr lang="fi-FI" smtClean="0"/>
              <a:t>‹#›</a:t>
            </a:fld>
            <a:endParaRPr lang="fi-FI"/>
          </a:p>
        </p:txBody>
      </p:sp>
      <p:grpSp>
        <p:nvGrpSpPr>
          <p:cNvPr id="4" name="Ryhmä 3" descr="Icon.">
            <a:extLst>
              <a:ext uri="{FF2B5EF4-FFF2-40B4-BE49-F238E27FC236}">
                <a16:creationId xmlns:a16="http://schemas.microsoft.com/office/drawing/2014/main" id="{7456141C-5B06-88AB-F1B2-BFA33C0F0C2D}"/>
              </a:ext>
              <a:ext uri="{C183D7F6-B498-43B3-948B-1728B52AA6E4}">
                <adec:decorative xmlns:adec="http://schemas.microsoft.com/office/drawing/2017/decorative" val="0"/>
              </a:ext>
            </a:extLst>
          </p:cNvPr>
          <p:cNvGrpSpPr/>
          <p:nvPr userDrawn="1"/>
        </p:nvGrpSpPr>
        <p:grpSpPr>
          <a:xfrm>
            <a:off x="1258560" y="1236664"/>
            <a:ext cx="4372423" cy="4378325"/>
            <a:chOff x="1258888" y="1236663"/>
            <a:chExt cx="4373562" cy="4378325"/>
          </a:xfrm>
        </p:grpSpPr>
        <p:sp>
          <p:nvSpPr>
            <p:cNvPr id="9" name="Freeform 5">
              <a:extLst>
                <a:ext uri="{FF2B5EF4-FFF2-40B4-BE49-F238E27FC236}">
                  <a16:creationId xmlns:a16="http://schemas.microsoft.com/office/drawing/2014/main" id="{D0EC2061-EE4E-4F9E-9351-65C30C5514A1}"/>
                </a:ext>
              </a:extLst>
            </p:cNvPr>
            <p:cNvSpPr>
              <a:spLocks/>
            </p:cNvSpPr>
            <p:nvPr userDrawn="1"/>
          </p:nvSpPr>
          <p:spPr bwMode="auto">
            <a:xfrm>
              <a:off x="1258888" y="2582863"/>
              <a:ext cx="3019425" cy="3032125"/>
            </a:xfrm>
            <a:custGeom>
              <a:avLst/>
              <a:gdLst>
                <a:gd name="T0" fmla="*/ 7505 w 16805"/>
                <a:gd name="T1" fmla="*/ 0 h 16880"/>
                <a:gd name="T2" fmla="*/ 7505 w 16805"/>
                <a:gd name="T3" fmla="*/ 0 h 16880"/>
                <a:gd name="T4" fmla="*/ 4651 w 16805"/>
                <a:gd name="T5" fmla="*/ 0 h 16880"/>
                <a:gd name="T6" fmla="*/ 0 w 16805"/>
                <a:gd name="T7" fmla="*/ 4650 h 16880"/>
                <a:gd name="T8" fmla="*/ 4651 w 16805"/>
                <a:gd name="T9" fmla="*/ 9301 h 16880"/>
                <a:gd name="T10" fmla="*/ 4651 w 16805"/>
                <a:gd name="T11" fmla="*/ 9301 h 16880"/>
                <a:gd name="T12" fmla="*/ 7504 w 16805"/>
                <a:gd name="T13" fmla="*/ 9301 h 16880"/>
                <a:gd name="T14" fmla="*/ 7504 w 16805"/>
                <a:gd name="T15" fmla="*/ 12229 h 16880"/>
                <a:gd name="T16" fmla="*/ 12155 w 16805"/>
                <a:gd name="T17" fmla="*/ 16880 h 16880"/>
                <a:gd name="T18" fmla="*/ 16805 w 16805"/>
                <a:gd name="T19" fmla="*/ 12229 h 16880"/>
                <a:gd name="T20" fmla="*/ 16805 w 16805"/>
                <a:gd name="T21" fmla="*/ 0 h 16880"/>
                <a:gd name="T22" fmla="*/ 7505 w 16805"/>
                <a:gd name="T23" fmla="*/ 0 h 16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805" h="16880">
                  <a:moveTo>
                    <a:pt x="7505" y="0"/>
                  </a:moveTo>
                  <a:lnTo>
                    <a:pt x="7505" y="0"/>
                  </a:lnTo>
                  <a:lnTo>
                    <a:pt x="4651" y="0"/>
                  </a:lnTo>
                  <a:cubicBezTo>
                    <a:pt x="2082" y="0"/>
                    <a:pt x="0" y="2082"/>
                    <a:pt x="0" y="4650"/>
                  </a:cubicBezTo>
                  <a:cubicBezTo>
                    <a:pt x="0" y="7219"/>
                    <a:pt x="2082" y="9301"/>
                    <a:pt x="4651" y="9301"/>
                  </a:cubicBezTo>
                  <a:lnTo>
                    <a:pt x="4651" y="9301"/>
                  </a:lnTo>
                  <a:lnTo>
                    <a:pt x="7504" y="9301"/>
                  </a:lnTo>
                  <a:lnTo>
                    <a:pt x="7504" y="12229"/>
                  </a:lnTo>
                  <a:cubicBezTo>
                    <a:pt x="7504" y="14797"/>
                    <a:pt x="9587" y="16880"/>
                    <a:pt x="12155" y="16880"/>
                  </a:cubicBezTo>
                  <a:cubicBezTo>
                    <a:pt x="14723" y="16880"/>
                    <a:pt x="16805" y="14798"/>
                    <a:pt x="16805" y="12229"/>
                  </a:cubicBezTo>
                  <a:lnTo>
                    <a:pt x="16805" y="0"/>
                  </a:lnTo>
                  <a:lnTo>
                    <a:pt x="7505" y="0"/>
                  </a:lnTo>
                  <a:close/>
                </a:path>
              </a:pathLst>
            </a:custGeom>
            <a:solidFill>
              <a:srgbClr val="313131"/>
            </a:solidFill>
            <a:ln>
              <a:noFill/>
            </a:ln>
          </p:spPr>
          <p:txBody>
            <a:bodyPr vert="horz" wrap="square" lIns="91440" tIns="45720" rIns="91440" bIns="45720" numCol="1" anchor="t" anchorCtr="0" compatLnSpc="1">
              <a:prstTxWarp prst="textNoShape">
                <a:avLst/>
              </a:prstTxWarp>
            </a:bodyPr>
            <a:lstStyle/>
            <a:p>
              <a:endParaRPr lang="fi-FI" sz="1799"/>
            </a:p>
          </p:txBody>
        </p:sp>
        <p:sp>
          <p:nvSpPr>
            <p:cNvPr id="10" name="Freeform 6">
              <a:extLst>
                <a:ext uri="{FF2B5EF4-FFF2-40B4-BE49-F238E27FC236}">
                  <a16:creationId xmlns:a16="http://schemas.microsoft.com/office/drawing/2014/main" id="{C43BE5CC-F67A-493E-AC86-BCCFEA817C11}"/>
                </a:ext>
              </a:extLst>
            </p:cNvPr>
            <p:cNvSpPr>
              <a:spLocks/>
            </p:cNvSpPr>
            <p:nvPr userDrawn="1"/>
          </p:nvSpPr>
          <p:spPr bwMode="auto">
            <a:xfrm>
              <a:off x="2613025" y="1236663"/>
              <a:ext cx="3019425" cy="3032125"/>
            </a:xfrm>
            <a:custGeom>
              <a:avLst/>
              <a:gdLst>
                <a:gd name="T0" fmla="*/ 9300 w 16805"/>
                <a:gd name="T1" fmla="*/ 16880 h 16880"/>
                <a:gd name="T2" fmla="*/ 9300 w 16805"/>
                <a:gd name="T3" fmla="*/ 16880 h 16880"/>
                <a:gd name="T4" fmla="*/ 12154 w 16805"/>
                <a:gd name="T5" fmla="*/ 16880 h 16880"/>
                <a:gd name="T6" fmla="*/ 16805 w 16805"/>
                <a:gd name="T7" fmla="*/ 12229 h 16880"/>
                <a:gd name="T8" fmla="*/ 12154 w 16805"/>
                <a:gd name="T9" fmla="*/ 7579 h 16880"/>
                <a:gd name="T10" fmla="*/ 12154 w 16805"/>
                <a:gd name="T11" fmla="*/ 7579 h 16880"/>
                <a:gd name="T12" fmla="*/ 9300 w 16805"/>
                <a:gd name="T13" fmla="*/ 7579 h 16880"/>
                <a:gd name="T14" fmla="*/ 9300 w 16805"/>
                <a:gd name="T15" fmla="*/ 4651 h 16880"/>
                <a:gd name="T16" fmla="*/ 4650 w 16805"/>
                <a:gd name="T17" fmla="*/ 0 h 16880"/>
                <a:gd name="T18" fmla="*/ 0 w 16805"/>
                <a:gd name="T19" fmla="*/ 4651 h 16880"/>
                <a:gd name="T20" fmla="*/ 0 w 16805"/>
                <a:gd name="T21" fmla="*/ 7489 h 16880"/>
                <a:gd name="T22" fmla="*/ 9300 w 16805"/>
                <a:gd name="T23" fmla="*/ 16880 h 16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805" h="16880">
                  <a:moveTo>
                    <a:pt x="9300" y="16880"/>
                  </a:moveTo>
                  <a:lnTo>
                    <a:pt x="9300" y="16880"/>
                  </a:lnTo>
                  <a:lnTo>
                    <a:pt x="12154" y="16880"/>
                  </a:lnTo>
                  <a:cubicBezTo>
                    <a:pt x="14723" y="16880"/>
                    <a:pt x="16805" y="14798"/>
                    <a:pt x="16805" y="12229"/>
                  </a:cubicBezTo>
                  <a:cubicBezTo>
                    <a:pt x="16805" y="9661"/>
                    <a:pt x="14723" y="7579"/>
                    <a:pt x="12154" y="7579"/>
                  </a:cubicBezTo>
                  <a:lnTo>
                    <a:pt x="12154" y="7579"/>
                  </a:lnTo>
                  <a:lnTo>
                    <a:pt x="9300" y="7579"/>
                  </a:lnTo>
                  <a:lnTo>
                    <a:pt x="9300" y="4651"/>
                  </a:lnTo>
                  <a:cubicBezTo>
                    <a:pt x="9300" y="2082"/>
                    <a:pt x="7218" y="0"/>
                    <a:pt x="4650" y="0"/>
                  </a:cubicBezTo>
                  <a:cubicBezTo>
                    <a:pt x="2082" y="0"/>
                    <a:pt x="0" y="2082"/>
                    <a:pt x="0" y="4651"/>
                  </a:cubicBezTo>
                  <a:lnTo>
                    <a:pt x="0" y="7489"/>
                  </a:lnTo>
                  <a:lnTo>
                    <a:pt x="9300" y="16880"/>
                  </a:lnTo>
                  <a:close/>
                </a:path>
              </a:pathLst>
            </a:custGeom>
            <a:solidFill>
              <a:srgbClr val="FFCF29"/>
            </a:solidFill>
            <a:ln>
              <a:noFill/>
            </a:ln>
          </p:spPr>
          <p:txBody>
            <a:bodyPr vert="horz" wrap="square" lIns="91440" tIns="45720" rIns="91440" bIns="45720" numCol="1" anchor="t" anchorCtr="0" compatLnSpc="1">
              <a:prstTxWarp prst="textNoShape">
                <a:avLst/>
              </a:prstTxWarp>
            </a:bodyPr>
            <a:lstStyle/>
            <a:p>
              <a:endParaRPr lang="fi-FI" sz="1799"/>
            </a:p>
          </p:txBody>
        </p:sp>
      </p:grpSp>
      <p:sp>
        <p:nvSpPr>
          <p:cNvPr id="8" name="Otsikko 1">
            <a:extLst>
              <a:ext uri="{FF2B5EF4-FFF2-40B4-BE49-F238E27FC236}">
                <a16:creationId xmlns:a16="http://schemas.microsoft.com/office/drawing/2014/main" id="{EA2C3DBA-7B4F-10EA-E452-53629F09A850}"/>
              </a:ext>
            </a:extLst>
          </p:cNvPr>
          <p:cNvSpPr>
            <a:spLocks noGrp="1"/>
          </p:cNvSpPr>
          <p:nvPr>
            <p:ph type="ctrTitle" hasCustomPrompt="1"/>
          </p:nvPr>
        </p:nvSpPr>
        <p:spPr>
          <a:xfrm>
            <a:off x="6094413" y="1437180"/>
            <a:ext cx="5354587" cy="2468071"/>
          </a:xfrm>
        </p:spPr>
        <p:txBody>
          <a:bodyPr anchor="t" anchorCtr="0">
            <a:normAutofit/>
          </a:bodyPr>
          <a:lstStyle>
            <a:lvl1pPr algn="ctr">
              <a:defRPr sz="3999" spc="-50" baseline="0"/>
            </a:lvl1pPr>
          </a:lstStyle>
          <a:p>
            <a:r>
              <a:rPr lang="fi-FI" err="1"/>
              <a:t>Click</a:t>
            </a:r>
            <a:r>
              <a:rPr lang="fi-FI"/>
              <a:t> to </a:t>
            </a:r>
            <a:r>
              <a:rPr lang="fi-FI" err="1"/>
              <a:t>add</a:t>
            </a:r>
            <a:r>
              <a:rPr lang="fi-FI"/>
              <a:t> </a:t>
            </a:r>
            <a:r>
              <a:rPr lang="fi-FI" err="1"/>
              <a:t>title</a:t>
            </a:r>
            <a:endParaRPr lang="fi-FI"/>
          </a:p>
        </p:txBody>
      </p:sp>
      <p:sp>
        <p:nvSpPr>
          <p:cNvPr id="11" name="Alaotsikko 2">
            <a:extLst>
              <a:ext uri="{FF2B5EF4-FFF2-40B4-BE49-F238E27FC236}">
                <a16:creationId xmlns:a16="http://schemas.microsoft.com/office/drawing/2014/main" id="{81AF0E01-1B85-86E0-5408-4397B5B6F1D4}"/>
              </a:ext>
            </a:extLst>
          </p:cNvPr>
          <p:cNvSpPr>
            <a:spLocks noGrp="1"/>
          </p:cNvSpPr>
          <p:nvPr>
            <p:ph type="subTitle" idx="1" hasCustomPrompt="1"/>
          </p:nvPr>
        </p:nvSpPr>
        <p:spPr>
          <a:xfrm>
            <a:off x="6094413" y="4329874"/>
            <a:ext cx="5354587" cy="1217735"/>
          </a:xfrm>
        </p:spPr>
        <p:txBody>
          <a:bodyPr/>
          <a:lstStyle>
            <a:lvl1pPr marL="0" indent="0" algn="ctr">
              <a:buNone/>
              <a:defRPr sz="2199" spc="-20" baseline="0"/>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fi-FI" err="1"/>
              <a:t>Click</a:t>
            </a:r>
            <a:r>
              <a:rPr lang="fi-FI"/>
              <a:t> to </a:t>
            </a:r>
            <a:r>
              <a:rPr lang="fi-FI" err="1"/>
              <a:t>add</a:t>
            </a:r>
            <a:r>
              <a:rPr lang="fi-FI"/>
              <a:t> </a:t>
            </a:r>
            <a:r>
              <a:rPr lang="fi-FI" err="1"/>
              <a:t>subtitle</a:t>
            </a:r>
            <a:endParaRPr lang="fi-FI"/>
          </a:p>
        </p:txBody>
      </p:sp>
    </p:spTree>
    <p:extLst>
      <p:ext uri="{BB962C8B-B14F-4D97-AF65-F5344CB8AC3E}">
        <p14:creationId xmlns:p14="http://schemas.microsoft.com/office/powerpoint/2010/main" val="374914822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Otsikkodia 5">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8E43FE4-FB6C-45D5-BED5-AFA0DAE404E4}"/>
              </a:ext>
            </a:extLst>
          </p:cNvPr>
          <p:cNvSpPr>
            <a:spLocks noGrp="1"/>
          </p:cNvSpPr>
          <p:nvPr>
            <p:ph type="sldNum" sz="quarter" idx="12"/>
          </p:nvPr>
        </p:nvSpPr>
        <p:spPr/>
        <p:txBody>
          <a:bodyPr/>
          <a:lstStyle/>
          <a:p>
            <a:fld id="{CCD26548-A701-4132-A0A2-A9B09A70FF4B}" type="slidenum">
              <a:rPr lang="fi-FI" smtClean="0"/>
              <a:t>‹#›</a:t>
            </a:fld>
            <a:endParaRPr lang="fi-FI"/>
          </a:p>
        </p:txBody>
      </p:sp>
      <p:grpSp>
        <p:nvGrpSpPr>
          <p:cNvPr id="49" name="Ryhmä 48" descr="Icon.">
            <a:extLst>
              <a:ext uri="{FF2B5EF4-FFF2-40B4-BE49-F238E27FC236}">
                <a16:creationId xmlns:a16="http://schemas.microsoft.com/office/drawing/2014/main" id="{007F2810-1B7E-4288-9E48-5CDA7C4B38A0}"/>
              </a:ext>
              <a:ext uri="{C183D7F6-B498-43B3-948B-1728B52AA6E4}">
                <adec:decorative xmlns:adec="http://schemas.microsoft.com/office/drawing/2017/decorative" val="0"/>
              </a:ext>
            </a:extLst>
          </p:cNvPr>
          <p:cNvGrpSpPr/>
          <p:nvPr userDrawn="1"/>
        </p:nvGrpSpPr>
        <p:grpSpPr>
          <a:xfrm>
            <a:off x="1241627" y="1236814"/>
            <a:ext cx="4362332" cy="4369557"/>
            <a:chOff x="1241951" y="1236813"/>
            <a:chExt cx="4363468" cy="4369557"/>
          </a:xfrm>
        </p:grpSpPr>
        <p:sp>
          <p:nvSpPr>
            <p:cNvPr id="9" name="Freeform 5">
              <a:extLst>
                <a:ext uri="{FF2B5EF4-FFF2-40B4-BE49-F238E27FC236}">
                  <a16:creationId xmlns:a16="http://schemas.microsoft.com/office/drawing/2014/main" id="{EA53E8FE-7BF2-43A8-A78D-880C48FE9013}"/>
                </a:ext>
              </a:extLst>
            </p:cNvPr>
            <p:cNvSpPr>
              <a:spLocks/>
            </p:cNvSpPr>
            <p:nvPr userDrawn="1"/>
          </p:nvSpPr>
          <p:spPr bwMode="auto">
            <a:xfrm>
              <a:off x="1241951" y="2590503"/>
              <a:ext cx="4363468" cy="1662177"/>
            </a:xfrm>
            <a:custGeom>
              <a:avLst/>
              <a:gdLst>
                <a:gd name="T0" fmla="*/ 19685 w 24342"/>
                <a:gd name="T1" fmla="*/ 0 h 9268"/>
                <a:gd name="T2" fmla="*/ 19685 w 24342"/>
                <a:gd name="T3" fmla="*/ 0 h 9268"/>
                <a:gd name="T4" fmla="*/ 4657 w 24342"/>
                <a:gd name="T5" fmla="*/ 0 h 9268"/>
                <a:gd name="T6" fmla="*/ 0 w 24342"/>
                <a:gd name="T7" fmla="*/ 4634 h 9268"/>
                <a:gd name="T8" fmla="*/ 4657 w 24342"/>
                <a:gd name="T9" fmla="*/ 9268 h 9268"/>
                <a:gd name="T10" fmla="*/ 4657 w 24342"/>
                <a:gd name="T11" fmla="*/ 9268 h 9268"/>
                <a:gd name="T12" fmla="*/ 19685 w 24342"/>
                <a:gd name="T13" fmla="*/ 9268 h 9268"/>
                <a:gd name="T14" fmla="*/ 24342 w 24342"/>
                <a:gd name="T15" fmla="*/ 4634 h 9268"/>
                <a:gd name="T16" fmla="*/ 19685 w 24342"/>
                <a:gd name="T17" fmla="*/ 0 h 9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342" h="9268">
                  <a:moveTo>
                    <a:pt x="19685" y="0"/>
                  </a:moveTo>
                  <a:lnTo>
                    <a:pt x="19685" y="0"/>
                  </a:lnTo>
                  <a:lnTo>
                    <a:pt x="4657" y="0"/>
                  </a:lnTo>
                  <a:cubicBezTo>
                    <a:pt x="2085" y="0"/>
                    <a:pt x="0" y="2074"/>
                    <a:pt x="0" y="4634"/>
                  </a:cubicBezTo>
                  <a:cubicBezTo>
                    <a:pt x="0" y="7193"/>
                    <a:pt x="2085" y="9268"/>
                    <a:pt x="4657" y="9268"/>
                  </a:cubicBezTo>
                  <a:lnTo>
                    <a:pt x="4657" y="9268"/>
                  </a:lnTo>
                  <a:lnTo>
                    <a:pt x="19685" y="9268"/>
                  </a:lnTo>
                  <a:cubicBezTo>
                    <a:pt x="22257" y="9268"/>
                    <a:pt x="24342" y="7193"/>
                    <a:pt x="24342" y="4634"/>
                  </a:cubicBezTo>
                  <a:cubicBezTo>
                    <a:pt x="24342" y="2074"/>
                    <a:pt x="22257" y="0"/>
                    <a:pt x="19685" y="0"/>
                  </a:cubicBezTo>
                  <a:close/>
                </a:path>
              </a:pathLst>
            </a:custGeom>
            <a:solidFill>
              <a:srgbClr val="3131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0" name="Freeform 6">
              <a:extLst>
                <a:ext uri="{FF2B5EF4-FFF2-40B4-BE49-F238E27FC236}">
                  <a16:creationId xmlns:a16="http://schemas.microsoft.com/office/drawing/2014/main" id="{891B320A-6B87-4CD3-8E87-899FA6160C27}"/>
                </a:ext>
              </a:extLst>
            </p:cNvPr>
            <p:cNvSpPr>
              <a:spLocks/>
            </p:cNvSpPr>
            <p:nvPr userDrawn="1"/>
          </p:nvSpPr>
          <p:spPr bwMode="auto">
            <a:xfrm>
              <a:off x="2588538" y="1236813"/>
              <a:ext cx="1670295" cy="4369557"/>
            </a:xfrm>
            <a:custGeom>
              <a:avLst/>
              <a:gdLst>
                <a:gd name="T0" fmla="*/ 9314 w 9314"/>
                <a:gd name="T1" fmla="*/ 4634 h 24374"/>
                <a:gd name="T2" fmla="*/ 4657 w 9314"/>
                <a:gd name="T3" fmla="*/ 0 h 24374"/>
                <a:gd name="T4" fmla="*/ 0 w 9314"/>
                <a:gd name="T5" fmla="*/ 4634 h 24374"/>
                <a:gd name="T6" fmla="*/ 0 w 9314"/>
                <a:gd name="T7" fmla="*/ 19739 h 24374"/>
                <a:gd name="T8" fmla="*/ 4657 w 9314"/>
                <a:gd name="T9" fmla="*/ 24374 h 24374"/>
                <a:gd name="T10" fmla="*/ 9314 w 9314"/>
                <a:gd name="T11" fmla="*/ 19739 h 24374"/>
                <a:gd name="T12" fmla="*/ 9314 w 9314"/>
                <a:gd name="T13" fmla="*/ 4634 h 24374"/>
              </a:gdLst>
              <a:ahLst/>
              <a:cxnLst>
                <a:cxn ang="0">
                  <a:pos x="T0" y="T1"/>
                </a:cxn>
                <a:cxn ang="0">
                  <a:pos x="T2" y="T3"/>
                </a:cxn>
                <a:cxn ang="0">
                  <a:pos x="T4" y="T5"/>
                </a:cxn>
                <a:cxn ang="0">
                  <a:pos x="T6" y="T7"/>
                </a:cxn>
                <a:cxn ang="0">
                  <a:pos x="T8" y="T9"/>
                </a:cxn>
                <a:cxn ang="0">
                  <a:pos x="T10" y="T11"/>
                </a:cxn>
                <a:cxn ang="0">
                  <a:pos x="T12" y="T13"/>
                </a:cxn>
              </a:cxnLst>
              <a:rect l="0" t="0" r="r" b="b"/>
              <a:pathLst>
                <a:path w="9314" h="24374">
                  <a:moveTo>
                    <a:pt x="9314" y="4634"/>
                  </a:moveTo>
                  <a:cubicBezTo>
                    <a:pt x="9314" y="2075"/>
                    <a:pt x="7229" y="0"/>
                    <a:pt x="4657" y="0"/>
                  </a:cubicBezTo>
                  <a:cubicBezTo>
                    <a:pt x="2085" y="0"/>
                    <a:pt x="0" y="2075"/>
                    <a:pt x="0" y="4634"/>
                  </a:cubicBezTo>
                  <a:lnTo>
                    <a:pt x="0" y="19739"/>
                  </a:lnTo>
                  <a:cubicBezTo>
                    <a:pt x="0" y="22299"/>
                    <a:pt x="2085" y="24374"/>
                    <a:pt x="4657" y="24374"/>
                  </a:cubicBezTo>
                  <a:cubicBezTo>
                    <a:pt x="7229" y="24374"/>
                    <a:pt x="9314" y="22299"/>
                    <a:pt x="9314" y="19739"/>
                  </a:cubicBezTo>
                  <a:lnTo>
                    <a:pt x="9314" y="4634"/>
                  </a:lnTo>
                  <a:close/>
                </a:path>
              </a:pathLst>
            </a:custGeom>
            <a:solidFill>
              <a:srgbClr val="FFC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1" name="Oval 7">
              <a:extLst>
                <a:ext uri="{FF2B5EF4-FFF2-40B4-BE49-F238E27FC236}">
                  <a16:creationId xmlns:a16="http://schemas.microsoft.com/office/drawing/2014/main" id="{D31F6D7E-AA89-4E34-870F-A404E56435AE}"/>
                </a:ext>
              </a:extLst>
            </p:cNvPr>
            <p:cNvSpPr>
              <a:spLocks noChangeArrowheads="1"/>
            </p:cNvSpPr>
            <p:nvPr userDrawn="1"/>
          </p:nvSpPr>
          <p:spPr bwMode="auto">
            <a:xfrm>
              <a:off x="3074608" y="5065504"/>
              <a:ext cx="103506" cy="10249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4" name="Oval 8">
              <a:extLst>
                <a:ext uri="{FF2B5EF4-FFF2-40B4-BE49-F238E27FC236}">
                  <a16:creationId xmlns:a16="http://schemas.microsoft.com/office/drawing/2014/main" id="{F4DC9D5D-D0BB-478C-8958-677F4B4C6C3A}"/>
                </a:ext>
              </a:extLst>
            </p:cNvPr>
            <p:cNvSpPr>
              <a:spLocks noChangeArrowheads="1"/>
            </p:cNvSpPr>
            <p:nvPr userDrawn="1"/>
          </p:nvSpPr>
          <p:spPr bwMode="auto">
            <a:xfrm>
              <a:off x="3074608" y="4752957"/>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5" name="Oval 9">
              <a:extLst>
                <a:ext uri="{FF2B5EF4-FFF2-40B4-BE49-F238E27FC236}">
                  <a16:creationId xmlns:a16="http://schemas.microsoft.com/office/drawing/2014/main" id="{4F0CB64C-8700-489E-B59D-2F3A8F3D2118}"/>
                </a:ext>
              </a:extLst>
            </p:cNvPr>
            <p:cNvSpPr>
              <a:spLocks noChangeArrowheads="1"/>
            </p:cNvSpPr>
            <p:nvPr userDrawn="1"/>
          </p:nvSpPr>
          <p:spPr bwMode="auto">
            <a:xfrm>
              <a:off x="3074608" y="4441426"/>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6" name="Oval 10">
              <a:extLst>
                <a:ext uri="{FF2B5EF4-FFF2-40B4-BE49-F238E27FC236}">
                  <a16:creationId xmlns:a16="http://schemas.microsoft.com/office/drawing/2014/main" id="{EC17E9B9-CE55-45B0-A22E-D08B8A7609EB}"/>
                </a:ext>
              </a:extLst>
            </p:cNvPr>
            <p:cNvSpPr>
              <a:spLocks noChangeArrowheads="1"/>
            </p:cNvSpPr>
            <p:nvPr userDrawn="1"/>
          </p:nvSpPr>
          <p:spPr bwMode="auto">
            <a:xfrm>
              <a:off x="3371933" y="5065504"/>
              <a:ext cx="103506" cy="10249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7" name="Oval 11">
              <a:extLst>
                <a:ext uri="{FF2B5EF4-FFF2-40B4-BE49-F238E27FC236}">
                  <a16:creationId xmlns:a16="http://schemas.microsoft.com/office/drawing/2014/main" id="{DCB2B620-E4C8-4B6A-80C5-2DB448222BA6}"/>
                </a:ext>
              </a:extLst>
            </p:cNvPr>
            <p:cNvSpPr>
              <a:spLocks noChangeArrowheads="1"/>
            </p:cNvSpPr>
            <p:nvPr userDrawn="1"/>
          </p:nvSpPr>
          <p:spPr bwMode="auto">
            <a:xfrm>
              <a:off x="3371933" y="4752957"/>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8" name="Oval 12">
              <a:extLst>
                <a:ext uri="{FF2B5EF4-FFF2-40B4-BE49-F238E27FC236}">
                  <a16:creationId xmlns:a16="http://schemas.microsoft.com/office/drawing/2014/main" id="{1F80C5BD-2275-4880-9B72-614AB99D7524}"/>
                </a:ext>
              </a:extLst>
            </p:cNvPr>
            <p:cNvSpPr>
              <a:spLocks noChangeArrowheads="1"/>
            </p:cNvSpPr>
            <p:nvPr userDrawn="1"/>
          </p:nvSpPr>
          <p:spPr bwMode="auto">
            <a:xfrm>
              <a:off x="3371933" y="4441426"/>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9" name="Oval 13">
              <a:extLst>
                <a:ext uri="{FF2B5EF4-FFF2-40B4-BE49-F238E27FC236}">
                  <a16:creationId xmlns:a16="http://schemas.microsoft.com/office/drawing/2014/main" id="{37A5EEC2-4E02-41B6-A164-B3243B6BAD7D}"/>
                </a:ext>
              </a:extLst>
            </p:cNvPr>
            <p:cNvSpPr>
              <a:spLocks noChangeArrowheads="1"/>
            </p:cNvSpPr>
            <p:nvPr userDrawn="1"/>
          </p:nvSpPr>
          <p:spPr bwMode="auto">
            <a:xfrm>
              <a:off x="3670272" y="5065504"/>
              <a:ext cx="103506" cy="10249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20" name="Oval 14">
              <a:extLst>
                <a:ext uri="{FF2B5EF4-FFF2-40B4-BE49-F238E27FC236}">
                  <a16:creationId xmlns:a16="http://schemas.microsoft.com/office/drawing/2014/main" id="{91FE98D6-A906-4334-8155-0377FE92E976}"/>
                </a:ext>
              </a:extLst>
            </p:cNvPr>
            <p:cNvSpPr>
              <a:spLocks noChangeArrowheads="1"/>
            </p:cNvSpPr>
            <p:nvPr userDrawn="1"/>
          </p:nvSpPr>
          <p:spPr bwMode="auto">
            <a:xfrm>
              <a:off x="3670272" y="4752957"/>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21" name="Oval 15">
              <a:extLst>
                <a:ext uri="{FF2B5EF4-FFF2-40B4-BE49-F238E27FC236}">
                  <a16:creationId xmlns:a16="http://schemas.microsoft.com/office/drawing/2014/main" id="{7E1F4D48-3948-4630-ABE3-5B5637773F68}"/>
                </a:ext>
              </a:extLst>
            </p:cNvPr>
            <p:cNvSpPr>
              <a:spLocks noChangeArrowheads="1"/>
            </p:cNvSpPr>
            <p:nvPr userDrawn="1"/>
          </p:nvSpPr>
          <p:spPr bwMode="auto">
            <a:xfrm>
              <a:off x="3670272" y="4441426"/>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22" name="Oval 16">
              <a:extLst>
                <a:ext uri="{FF2B5EF4-FFF2-40B4-BE49-F238E27FC236}">
                  <a16:creationId xmlns:a16="http://schemas.microsoft.com/office/drawing/2014/main" id="{8F3FFCB2-722E-42E2-85B0-4A02998E238A}"/>
                </a:ext>
              </a:extLst>
            </p:cNvPr>
            <p:cNvSpPr>
              <a:spLocks noChangeArrowheads="1"/>
            </p:cNvSpPr>
            <p:nvPr userDrawn="1"/>
          </p:nvSpPr>
          <p:spPr bwMode="auto">
            <a:xfrm>
              <a:off x="3074608" y="2299267"/>
              <a:ext cx="103506" cy="10249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23" name="Oval 17">
              <a:extLst>
                <a:ext uri="{FF2B5EF4-FFF2-40B4-BE49-F238E27FC236}">
                  <a16:creationId xmlns:a16="http://schemas.microsoft.com/office/drawing/2014/main" id="{5B43CFB6-1FAD-4941-9192-6E41A57843F3}"/>
                </a:ext>
              </a:extLst>
            </p:cNvPr>
            <p:cNvSpPr>
              <a:spLocks noChangeArrowheads="1"/>
            </p:cNvSpPr>
            <p:nvPr userDrawn="1"/>
          </p:nvSpPr>
          <p:spPr bwMode="auto">
            <a:xfrm>
              <a:off x="3074608" y="1986721"/>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24" name="Oval 18">
              <a:extLst>
                <a:ext uri="{FF2B5EF4-FFF2-40B4-BE49-F238E27FC236}">
                  <a16:creationId xmlns:a16="http://schemas.microsoft.com/office/drawing/2014/main" id="{34BC8FFB-21BE-4BAA-A848-F39FCFA478C0}"/>
                </a:ext>
              </a:extLst>
            </p:cNvPr>
            <p:cNvSpPr>
              <a:spLocks noChangeArrowheads="1"/>
            </p:cNvSpPr>
            <p:nvPr userDrawn="1"/>
          </p:nvSpPr>
          <p:spPr bwMode="auto">
            <a:xfrm>
              <a:off x="3074608" y="1675190"/>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25" name="Oval 19">
              <a:extLst>
                <a:ext uri="{FF2B5EF4-FFF2-40B4-BE49-F238E27FC236}">
                  <a16:creationId xmlns:a16="http://schemas.microsoft.com/office/drawing/2014/main" id="{CF7ABB5A-11EB-42AE-B0BE-8F4FAFB8B928}"/>
                </a:ext>
              </a:extLst>
            </p:cNvPr>
            <p:cNvSpPr>
              <a:spLocks noChangeArrowheads="1"/>
            </p:cNvSpPr>
            <p:nvPr userDrawn="1"/>
          </p:nvSpPr>
          <p:spPr bwMode="auto">
            <a:xfrm>
              <a:off x="3371933" y="2299267"/>
              <a:ext cx="103506" cy="10249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26" name="Oval 20">
              <a:extLst>
                <a:ext uri="{FF2B5EF4-FFF2-40B4-BE49-F238E27FC236}">
                  <a16:creationId xmlns:a16="http://schemas.microsoft.com/office/drawing/2014/main" id="{393689CA-569B-4788-8B53-ACF74C9A5594}"/>
                </a:ext>
              </a:extLst>
            </p:cNvPr>
            <p:cNvSpPr>
              <a:spLocks noChangeArrowheads="1"/>
            </p:cNvSpPr>
            <p:nvPr userDrawn="1"/>
          </p:nvSpPr>
          <p:spPr bwMode="auto">
            <a:xfrm>
              <a:off x="3371933" y="1986721"/>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27" name="Oval 21">
              <a:extLst>
                <a:ext uri="{FF2B5EF4-FFF2-40B4-BE49-F238E27FC236}">
                  <a16:creationId xmlns:a16="http://schemas.microsoft.com/office/drawing/2014/main" id="{38A5FD75-7244-4472-A01C-D98CD452A831}"/>
                </a:ext>
              </a:extLst>
            </p:cNvPr>
            <p:cNvSpPr>
              <a:spLocks noChangeArrowheads="1"/>
            </p:cNvSpPr>
            <p:nvPr userDrawn="1"/>
          </p:nvSpPr>
          <p:spPr bwMode="auto">
            <a:xfrm>
              <a:off x="3371933" y="1675190"/>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28" name="Oval 22">
              <a:extLst>
                <a:ext uri="{FF2B5EF4-FFF2-40B4-BE49-F238E27FC236}">
                  <a16:creationId xmlns:a16="http://schemas.microsoft.com/office/drawing/2014/main" id="{63E01732-7053-46F6-9894-62C1E7E017C6}"/>
                </a:ext>
              </a:extLst>
            </p:cNvPr>
            <p:cNvSpPr>
              <a:spLocks noChangeArrowheads="1"/>
            </p:cNvSpPr>
            <p:nvPr userDrawn="1"/>
          </p:nvSpPr>
          <p:spPr bwMode="auto">
            <a:xfrm>
              <a:off x="3670272" y="2299267"/>
              <a:ext cx="103506" cy="10249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29" name="Oval 23">
              <a:extLst>
                <a:ext uri="{FF2B5EF4-FFF2-40B4-BE49-F238E27FC236}">
                  <a16:creationId xmlns:a16="http://schemas.microsoft.com/office/drawing/2014/main" id="{5723EEAC-5F42-4CCE-BA2A-E1649AA1CDD5}"/>
                </a:ext>
              </a:extLst>
            </p:cNvPr>
            <p:cNvSpPr>
              <a:spLocks noChangeArrowheads="1"/>
            </p:cNvSpPr>
            <p:nvPr userDrawn="1"/>
          </p:nvSpPr>
          <p:spPr bwMode="auto">
            <a:xfrm>
              <a:off x="3670272" y="1986721"/>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30" name="Oval 24">
              <a:extLst>
                <a:ext uri="{FF2B5EF4-FFF2-40B4-BE49-F238E27FC236}">
                  <a16:creationId xmlns:a16="http://schemas.microsoft.com/office/drawing/2014/main" id="{A9B2F3BE-754E-4EBD-BE88-12728885EEE0}"/>
                </a:ext>
              </a:extLst>
            </p:cNvPr>
            <p:cNvSpPr>
              <a:spLocks noChangeArrowheads="1"/>
            </p:cNvSpPr>
            <p:nvPr userDrawn="1"/>
          </p:nvSpPr>
          <p:spPr bwMode="auto">
            <a:xfrm>
              <a:off x="3670272" y="1675190"/>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31" name="Oval 25">
              <a:extLst>
                <a:ext uri="{FF2B5EF4-FFF2-40B4-BE49-F238E27FC236}">
                  <a16:creationId xmlns:a16="http://schemas.microsoft.com/office/drawing/2014/main" id="{7238AE11-B370-4E53-9152-1E914E2246B2}"/>
                </a:ext>
              </a:extLst>
            </p:cNvPr>
            <p:cNvSpPr>
              <a:spLocks noChangeArrowheads="1"/>
            </p:cNvSpPr>
            <p:nvPr userDrawn="1"/>
          </p:nvSpPr>
          <p:spPr bwMode="auto">
            <a:xfrm>
              <a:off x="1668151" y="307251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32" name="Oval 26">
              <a:extLst>
                <a:ext uri="{FF2B5EF4-FFF2-40B4-BE49-F238E27FC236}">
                  <a16:creationId xmlns:a16="http://schemas.microsoft.com/office/drawing/2014/main" id="{72464969-CC62-4C04-998E-9228BA1CECD4}"/>
                </a:ext>
              </a:extLst>
            </p:cNvPr>
            <p:cNvSpPr>
              <a:spLocks noChangeArrowheads="1"/>
            </p:cNvSpPr>
            <p:nvPr userDrawn="1"/>
          </p:nvSpPr>
          <p:spPr bwMode="auto">
            <a:xfrm>
              <a:off x="1980697" y="307251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33" name="Oval 27">
              <a:extLst>
                <a:ext uri="{FF2B5EF4-FFF2-40B4-BE49-F238E27FC236}">
                  <a16:creationId xmlns:a16="http://schemas.microsoft.com/office/drawing/2014/main" id="{32198E22-5DFE-4C1C-BB75-F2C916960308}"/>
                </a:ext>
              </a:extLst>
            </p:cNvPr>
            <p:cNvSpPr>
              <a:spLocks noChangeArrowheads="1"/>
            </p:cNvSpPr>
            <p:nvPr userDrawn="1"/>
          </p:nvSpPr>
          <p:spPr bwMode="auto">
            <a:xfrm>
              <a:off x="2294258" y="307251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34" name="Oval 28">
              <a:extLst>
                <a:ext uri="{FF2B5EF4-FFF2-40B4-BE49-F238E27FC236}">
                  <a16:creationId xmlns:a16="http://schemas.microsoft.com/office/drawing/2014/main" id="{F818C060-4737-48A5-AE3A-54C4F5509BC7}"/>
                </a:ext>
              </a:extLst>
            </p:cNvPr>
            <p:cNvSpPr>
              <a:spLocks noChangeArrowheads="1"/>
            </p:cNvSpPr>
            <p:nvPr userDrawn="1"/>
          </p:nvSpPr>
          <p:spPr bwMode="auto">
            <a:xfrm>
              <a:off x="1668151" y="336882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35" name="Oval 29">
              <a:extLst>
                <a:ext uri="{FF2B5EF4-FFF2-40B4-BE49-F238E27FC236}">
                  <a16:creationId xmlns:a16="http://schemas.microsoft.com/office/drawing/2014/main" id="{E72B202D-7567-436D-A82B-452A3815FB0D}"/>
                </a:ext>
              </a:extLst>
            </p:cNvPr>
            <p:cNvSpPr>
              <a:spLocks noChangeArrowheads="1"/>
            </p:cNvSpPr>
            <p:nvPr userDrawn="1"/>
          </p:nvSpPr>
          <p:spPr bwMode="auto">
            <a:xfrm>
              <a:off x="1980697" y="336882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36" name="Oval 30">
              <a:extLst>
                <a:ext uri="{FF2B5EF4-FFF2-40B4-BE49-F238E27FC236}">
                  <a16:creationId xmlns:a16="http://schemas.microsoft.com/office/drawing/2014/main" id="{2F9FA010-90F3-4970-B01A-61348EBB309B}"/>
                </a:ext>
              </a:extLst>
            </p:cNvPr>
            <p:cNvSpPr>
              <a:spLocks noChangeArrowheads="1"/>
            </p:cNvSpPr>
            <p:nvPr userDrawn="1"/>
          </p:nvSpPr>
          <p:spPr bwMode="auto">
            <a:xfrm>
              <a:off x="2294258" y="336882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37" name="Oval 31">
              <a:extLst>
                <a:ext uri="{FF2B5EF4-FFF2-40B4-BE49-F238E27FC236}">
                  <a16:creationId xmlns:a16="http://schemas.microsoft.com/office/drawing/2014/main" id="{27D4D043-D4BC-4FED-90F7-0BF8A148FEAA}"/>
                </a:ext>
              </a:extLst>
            </p:cNvPr>
            <p:cNvSpPr>
              <a:spLocks noChangeArrowheads="1"/>
            </p:cNvSpPr>
            <p:nvPr userDrawn="1"/>
          </p:nvSpPr>
          <p:spPr bwMode="auto">
            <a:xfrm>
              <a:off x="1668151" y="366513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38" name="Oval 32">
              <a:extLst>
                <a:ext uri="{FF2B5EF4-FFF2-40B4-BE49-F238E27FC236}">
                  <a16:creationId xmlns:a16="http://schemas.microsoft.com/office/drawing/2014/main" id="{C8C0B50A-50F7-43FE-AD15-424DFF04B510}"/>
                </a:ext>
              </a:extLst>
            </p:cNvPr>
            <p:cNvSpPr>
              <a:spLocks noChangeArrowheads="1"/>
            </p:cNvSpPr>
            <p:nvPr userDrawn="1"/>
          </p:nvSpPr>
          <p:spPr bwMode="auto">
            <a:xfrm>
              <a:off x="1980697" y="366513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39" name="Oval 33">
              <a:extLst>
                <a:ext uri="{FF2B5EF4-FFF2-40B4-BE49-F238E27FC236}">
                  <a16:creationId xmlns:a16="http://schemas.microsoft.com/office/drawing/2014/main" id="{E5EBE93C-615D-4653-9E18-7470F9575003}"/>
                </a:ext>
              </a:extLst>
            </p:cNvPr>
            <p:cNvSpPr>
              <a:spLocks noChangeArrowheads="1"/>
            </p:cNvSpPr>
            <p:nvPr userDrawn="1"/>
          </p:nvSpPr>
          <p:spPr bwMode="auto">
            <a:xfrm>
              <a:off x="2294258" y="366513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40" name="Oval 34">
              <a:extLst>
                <a:ext uri="{FF2B5EF4-FFF2-40B4-BE49-F238E27FC236}">
                  <a16:creationId xmlns:a16="http://schemas.microsoft.com/office/drawing/2014/main" id="{0514DED8-8675-42DB-B98C-9E101B3AB1E1}"/>
                </a:ext>
              </a:extLst>
            </p:cNvPr>
            <p:cNvSpPr>
              <a:spLocks noChangeArrowheads="1"/>
            </p:cNvSpPr>
            <p:nvPr userDrawn="1"/>
          </p:nvSpPr>
          <p:spPr bwMode="auto">
            <a:xfrm>
              <a:off x="4446564" y="307251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41" name="Oval 35">
              <a:extLst>
                <a:ext uri="{FF2B5EF4-FFF2-40B4-BE49-F238E27FC236}">
                  <a16:creationId xmlns:a16="http://schemas.microsoft.com/office/drawing/2014/main" id="{A07550E2-601F-4294-B5BE-94CC8B1BEF85}"/>
                </a:ext>
              </a:extLst>
            </p:cNvPr>
            <p:cNvSpPr>
              <a:spLocks noChangeArrowheads="1"/>
            </p:cNvSpPr>
            <p:nvPr userDrawn="1"/>
          </p:nvSpPr>
          <p:spPr bwMode="auto">
            <a:xfrm>
              <a:off x="4760125" y="307251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42" name="Oval 36">
              <a:extLst>
                <a:ext uri="{FF2B5EF4-FFF2-40B4-BE49-F238E27FC236}">
                  <a16:creationId xmlns:a16="http://schemas.microsoft.com/office/drawing/2014/main" id="{161459FC-A7B0-40ED-9D72-D2F67929ADEC}"/>
                </a:ext>
              </a:extLst>
            </p:cNvPr>
            <p:cNvSpPr>
              <a:spLocks noChangeArrowheads="1"/>
            </p:cNvSpPr>
            <p:nvPr userDrawn="1"/>
          </p:nvSpPr>
          <p:spPr bwMode="auto">
            <a:xfrm>
              <a:off x="5073685" y="307251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43" name="Oval 37">
              <a:extLst>
                <a:ext uri="{FF2B5EF4-FFF2-40B4-BE49-F238E27FC236}">
                  <a16:creationId xmlns:a16="http://schemas.microsoft.com/office/drawing/2014/main" id="{1EB3E677-1C82-4835-B43C-A6F2E7E535CE}"/>
                </a:ext>
              </a:extLst>
            </p:cNvPr>
            <p:cNvSpPr>
              <a:spLocks noChangeArrowheads="1"/>
            </p:cNvSpPr>
            <p:nvPr userDrawn="1"/>
          </p:nvSpPr>
          <p:spPr bwMode="auto">
            <a:xfrm>
              <a:off x="4446564" y="336882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44" name="Oval 38">
              <a:extLst>
                <a:ext uri="{FF2B5EF4-FFF2-40B4-BE49-F238E27FC236}">
                  <a16:creationId xmlns:a16="http://schemas.microsoft.com/office/drawing/2014/main" id="{28761788-DA81-4913-8E38-BC5DEC018349}"/>
                </a:ext>
              </a:extLst>
            </p:cNvPr>
            <p:cNvSpPr>
              <a:spLocks noChangeArrowheads="1"/>
            </p:cNvSpPr>
            <p:nvPr userDrawn="1"/>
          </p:nvSpPr>
          <p:spPr bwMode="auto">
            <a:xfrm>
              <a:off x="4760125" y="336882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45" name="Oval 39">
              <a:extLst>
                <a:ext uri="{FF2B5EF4-FFF2-40B4-BE49-F238E27FC236}">
                  <a16:creationId xmlns:a16="http://schemas.microsoft.com/office/drawing/2014/main" id="{C98B3C26-4BC5-42A1-993D-CA47EAA52092}"/>
                </a:ext>
              </a:extLst>
            </p:cNvPr>
            <p:cNvSpPr>
              <a:spLocks noChangeArrowheads="1"/>
            </p:cNvSpPr>
            <p:nvPr userDrawn="1"/>
          </p:nvSpPr>
          <p:spPr bwMode="auto">
            <a:xfrm>
              <a:off x="5073685" y="336882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46" name="Oval 40">
              <a:extLst>
                <a:ext uri="{FF2B5EF4-FFF2-40B4-BE49-F238E27FC236}">
                  <a16:creationId xmlns:a16="http://schemas.microsoft.com/office/drawing/2014/main" id="{3DA645BE-6768-476E-8F64-5203F1F3F96A}"/>
                </a:ext>
              </a:extLst>
            </p:cNvPr>
            <p:cNvSpPr>
              <a:spLocks noChangeArrowheads="1"/>
            </p:cNvSpPr>
            <p:nvPr userDrawn="1"/>
          </p:nvSpPr>
          <p:spPr bwMode="auto">
            <a:xfrm>
              <a:off x="4446564" y="366513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47" name="Oval 41">
              <a:extLst>
                <a:ext uri="{FF2B5EF4-FFF2-40B4-BE49-F238E27FC236}">
                  <a16:creationId xmlns:a16="http://schemas.microsoft.com/office/drawing/2014/main" id="{DB0A17E4-8949-4D7E-A799-AC57C1846AAF}"/>
                </a:ext>
              </a:extLst>
            </p:cNvPr>
            <p:cNvSpPr>
              <a:spLocks noChangeArrowheads="1"/>
            </p:cNvSpPr>
            <p:nvPr userDrawn="1"/>
          </p:nvSpPr>
          <p:spPr bwMode="auto">
            <a:xfrm>
              <a:off x="4760125" y="366513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48" name="Oval 42">
              <a:extLst>
                <a:ext uri="{FF2B5EF4-FFF2-40B4-BE49-F238E27FC236}">
                  <a16:creationId xmlns:a16="http://schemas.microsoft.com/office/drawing/2014/main" id="{906AC13B-636E-4A4B-8AFD-DB79B27CFD4E}"/>
                </a:ext>
              </a:extLst>
            </p:cNvPr>
            <p:cNvSpPr>
              <a:spLocks noChangeArrowheads="1"/>
            </p:cNvSpPr>
            <p:nvPr userDrawn="1"/>
          </p:nvSpPr>
          <p:spPr bwMode="auto">
            <a:xfrm>
              <a:off x="5073685" y="366513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grpSp>
      <p:sp>
        <p:nvSpPr>
          <p:cNvPr id="50" name="Otsikko 1">
            <a:extLst>
              <a:ext uri="{FF2B5EF4-FFF2-40B4-BE49-F238E27FC236}">
                <a16:creationId xmlns:a16="http://schemas.microsoft.com/office/drawing/2014/main" id="{063ACA47-9A81-7DD5-3AAD-8197B7DB02A5}"/>
              </a:ext>
            </a:extLst>
          </p:cNvPr>
          <p:cNvSpPr>
            <a:spLocks noGrp="1"/>
          </p:cNvSpPr>
          <p:nvPr>
            <p:ph type="ctrTitle" hasCustomPrompt="1"/>
          </p:nvPr>
        </p:nvSpPr>
        <p:spPr>
          <a:xfrm>
            <a:off x="6094413" y="1437180"/>
            <a:ext cx="5354587" cy="2468071"/>
          </a:xfrm>
        </p:spPr>
        <p:txBody>
          <a:bodyPr anchor="t" anchorCtr="0">
            <a:normAutofit/>
          </a:bodyPr>
          <a:lstStyle>
            <a:lvl1pPr algn="ctr">
              <a:defRPr sz="3999" spc="-50" baseline="0"/>
            </a:lvl1pPr>
          </a:lstStyle>
          <a:p>
            <a:r>
              <a:rPr lang="fi-FI" err="1"/>
              <a:t>Click</a:t>
            </a:r>
            <a:r>
              <a:rPr lang="fi-FI"/>
              <a:t> to </a:t>
            </a:r>
            <a:r>
              <a:rPr lang="fi-FI" err="1"/>
              <a:t>add</a:t>
            </a:r>
            <a:r>
              <a:rPr lang="fi-FI"/>
              <a:t> </a:t>
            </a:r>
            <a:r>
              <a:rPr lang="fi-FI" err="1"/>
              <a:t>title</a:t>
            </a:r>
            <a:endParaRPr lang="fi-FI"/>
          </a:p>
        </p:txBody>
      </p:sp>
      <p:sp>
        <p:nvSpPr>
          <p:cNvPr id="51" name="Alaotsikko 2">
            <a:extLst>
              <a:ext uri="{FF2B5EF4-FFF2-40B4-BE49-F238E27FC236}">
                <a16:creationId xmlns:a16="http://schemas.microsoft.com/office/drawing/2014/main" id="{0637FCA9-9290-6FFC-E4BD-521251B175D8}"/>
              </a:ext>
            </a:extLst>
          </p:cNvPr>
          <p:cNvSpPr>
            <a:spLocks noGrp="1"/>
          </p:cNvSpPr>
          <p:nvPr>
            <p:ph type="subTitle" idx="1" hasCustomPrompt="1"/>
          </p:nvPr>
        </p:nvSpPr>
        <p:spPr>
          <a:xfrm>
            <a:off x="6094413" y="4329874"/>
            <a:ext cx="5354587" cy="1217735"/>
          </a:xfrm>
        </p:spPr>
        <p:txBody>
          <a:bodyPr/>
          <a:lstStyle>
            <a:lvl1pPr marL="0" indent="0" algn="ctr">
              <a:buNone/>
              <a:defRPr sz="2199" spc="-20" baseline="0"/>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fi-FI" err="1"/>
              <a:t>Click</a:t>
            </a:r>
            <a:r>
              <a:rPr lang="fi-FI"/>
              <a:t> to </a:t>
            </a:r>
            <a:r>
              <a:rPr lang="fi-FI" err="1"/>
              <a:t>add</a:t>
            </a:r>
            <a:r>
              <a:rPr lang="fi-FI"/>
              <a:t> </a:t>
            </a:r>
            <a:r>
              <a:rPr lang="fi-FI" err="1"/>
              <a:t>subtitle</a:t>
            </a:r>
            <a:endParaRPr lang="fi-FI"/>
          </a:p>
        </p:txBody>
      </p:sp>
    </p:spTree>
    <p:extLst>
      <p:ext uri="{BB962C8B-B14F-4D97-AF65-F5344CB8AC3E}">
        <p14:creationId xmlns:p14="http://schemas.microsoft.com/office/powerpoint/2010/main" val="305420052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Otsikkodia 6">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8E43FE4-FB6C-45D5-BED5-AFA0DAE404E4}"/>
              </a:ext>
            </a:extLst>
          </p:cNvPr>
          <p:cNvSpPr>
            <a:spLocks noGrp="1"/>
          </p:cNvSpPr>
          <p:nvPr>
            <p:ph type="sldNum" sz="quarter" idx="12"/>
          </p:nvPr>
        </p:nvSpPr>
        <p:spPr/>
        <p:txBody>
          <a:bodyPr/>
          <a:lstStyle/>
          <a:p>
            <a:fld id="{CCD26548-A701-4132-A0A2-A9B09A70FF4B}" type="slidenum">
              <a:rPr lang="fi-FI" smtClean="0"/>
              <a:t>‹#›</a:t>
            </a:fld>
            <a:endParaRPr lang="fi-FI"/>
          </a:p>
        </p:txBody>
      </p:sp>
      <p:grpSp>
        <p:nvGrpSpPr>
          <p:cNvPr id="4" name="Ryhmä 3" descr="Icon.">
            <a:extLst>
              <a:ext uri="{FF2B5EF4-FFF2-40B4-BE49-F238E27FC236}">
                <a16:creationId xmlns:a16="http://schemas.microsoft.com/office/drawing/2014/main" id="{B83DBC39-583D-7E72-7B71-5DAB5EE93654}"/>
              </a:ext>
              <a:ext uri="{C183D7F6-B498-43B3-948B-1728B52AA6E4}">
                <adec:decorative xmlns:adec="http://schemas.microsoft.com/office/drawing/2017/decorative" val="0"/>
              </a:ext>
            </a:extLst>
          </p:cNvPr>
          <p:cNvGrpSpPr/>
          <p:nvPr userDrawn="1"/>
        </p:nvGrpSpPr>
        <p:grpSpPr>
          <a:xfrm>
            <a:off x="1307760" y="1295400"/>
            <a:ext cx="4275611" cy="4270375"/>
            <a:chOff x="1308100" y="1295400"/>
            <a:chExt cx="4276725" cy="4270375"/>
          </a:xfrm>
        </p:grpSpPr>
        <p:sp>
          <p:nvSpPr>
            <p:cNvPr id="9" name="Freeform 5">
              <a:extLst>
                <a:ext uri="{FF2B5EF4-FFF2-40B4-BE49-F238E27FC236}">
                  <a16:creationId xmlns:a16="http://schemas.microsoft.com/office/drawing/2014/main" id="{9D3AF8F1-F2D1-4A85-9C57-9A5A7967E22D}"/>
                </a:ext>
              </a:extLst>
            </p:cNvPr>
            <p:cNvSpPr>
              <a:spLocks/>
            </p:cNvSpPr>
            <p:nvPr userDrawn="1"/>
          </p:nvSpPr>
          <p:spPr bwMode="auto">
            <a:xfrm>
              <a:off x="3552825" y="3430588"/>
              <a:ext cx="2025650" cy="1239838"/>
            </a:xfrm>
            <a:custGeom>
              <a:avLst/>
              <a:gdLst>
                <a:gd name="T0" fmla="*/ 0 w 11337"/>
                <a:gd name="T1" fmla="*/ 0 h 6934"/>
                <a:gd name="T2" fmla="*/ 5736 w 11337"/>
                <a:gd name="T3" fmla="*/ 5724 h 6934"/>
                <a:gd name="T4" fmla="*/ 10125 w 11337"/>
                <a:gd name="T5" fmla="*/ 5724 h 6934"/>
                <a:gd name="T6" fmla="*/ 10125 w 11337"/>
                <a:gd name="T7" fmla="*/ 1344 h 6934"/>
                <a:gd name="T8" fmla="*/ 10125 w 11337"/>
                <a:gd name="T9" fmla="*/ 1344 h 6934"/>
                <a:gd name="T10" fmla="*/ 8778 w 11337"/>
                <a:gd name="T11" fmla="*/ 0 h 6934"/>
                <a:gd name="T12" fmla="*/ 0 w 11337"/>
                <a:gd name="T13" fmla="*/ 0 h 6934"/>
              </a:gdLst>
              <a:ahLst/>
              <a:cxnLst>
                <a:cxn ang="0">
                  <a:pos x="T0" y="T1"/>
                </a:cxn>
                <a:cxn ang="0">
                  <a:pos x="T2" y="T3"/>
                </a:cxn>
                <a:cxn ang="0">
                  <a:pos x="T4" y="T5"/>
                </a:cxn>
                <a:cxn ang="0">
                  <a:pos x="T6" y="T7"/>
                </a:cxn>
                <a:cxn ang="0">
                  <a:pos x="T8" y="T9"/>
                </a:cxn>
                <a:cxn ang="0">
                  <a:pos x="T10" y="T11"/>
                </a:cxn>
                <a:cxn ang="0">
                  <a:pos x="T12" y="T13"/>
                </a:cxn>
              </a:cxnLst>
              <a:rect l="0" t="0" r="r" b="b"/>
              <a:pathLst>
                <a:path w="11337" h="6934">
                  <a:moveTo>
                    <a:pt x="0" y="0"/>
                  </a:moveTo>
                  <a:lnTo>
                    <a:pt x="5736" y="5724"/>
                  </a:lnTo>
                  <a:cubicBezTo>
                    <a:pt x="6948" y="6934"/>
                    <a:pt x="8913" y="6934"/>
                    <a:pt x="10125" y="5724"/>
                  </a:cubicBezTo>
                  <a:cubicBezTo>
                    <a:pt x="11337" y="4515"/>
                    <a:pt x="11337" y="2553"/>
                    <a:pt x="10125" y="1344"/>
                  </a:cubicBezTo>
                  <a:cubicBezTo>
                    <a:pt x="10125" y="1344"/>
                    <a:pt x="10125" y="1344"/>
                    <a:pt x="10125" y="1344"/>
                  </a:cubicBezTo>
                  <a:lnTo>
                    <a:pt x="8778" y="0"/>
                  </a:lnTo>
                  <a:lnTo>
                    <a:pt x="0" y="0"/>
                  </a:lnTo>
                  <a:close/>
                </a:path>
              </a:pathLst>
            </a:custGeom>
            <a:solidFill>
              <a:srgbClr val="3131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0" name="Freeform 6">
              <a:extLst>
                <a:ext uri="{FF2B5EF4-FFF2-40B4-BE49-F238E27FC236}">
                  <a16:creationId xmlns:a16="http://schemas.microsoft.com/office/drawing/2014/main" id="{D9E6C694-8F27-4D1E-8789-223F422B70AA}"/>
                </a:ext>
              </a:extLst>
            </p:cNvPr>
            <p:cNvSpPr>
              <a:spLocks/>
            </p:cNvSpPr>
            <p:nvPr userDrawn="1"/>
          </p:nvSpPr>
          <p:spPr bwMode="auto">
            <a:xfrm>
              <a:off x="3552825" y="2184400"/>
              <a:ext cx="2032000" cy="1246188"/>
            </a:xfrm>
            <a:custGeom>
              <a:avLst/>
              <a:gdLst>
                <a:gd name="T0" fmla="*/ 8777 w 11371"/>
                <a:gd name="T1" fmla="*/ 6969 h 6969"/>
                <a:gd name="T2" fmla="*/ 10159 w 11371"/>
                <a:gd name="T3" fmla="*/ 5590 h 6969"/>
                <a:gd name="T4" fmla="*/ 10159 w 11371"/>
                <a:gd name="T5" fmla="*/ 1209 h 6969"/>
                <a:gd name="T6" fmla="*/ 5770 w 11371"/>
                <a:gd name="T7" fmla="*/ 1209 h 6969"/>
                <a:gd name="T8" fmla="*/ 0 w 11371"/>
                <a:gd name="T9" fmla="*/ 6969 h 6969"/>
                <a:gd name="T10" fmla="*/ 8777 w 11371"/>
                <a:gd name="T11" fmla="*/ 6969 h 6969"/>
              </a:gdLst>
              <a:ahLst/>
              <a:cxnLst>
                <a:cxn ang="0">
                  <a:pos x="T0" y="T1"/>
                </a:cxn>
                <a:cxn ang="0">
                  <a:pos x="T2" y="T3"/>
                </a:cxn>
                <a:cxn ang="0">
                  <a:pos x="T4" y="T5"/>
                </a:cxn>
                <a:cxn ang="0">
                  <a:pos x="T6" y="T7"/>
                </a:cxn>
                <a:cxn ang="0">
                  <a:pos x="T8" y="T9"/>
                </a:cxn>
                <a:cxn ang="0">
                  <a:pos x="T10" y="T11"/>
                </a:cxn>
              </a:cxnLst>
              <a:rect l="0" t="0" r="r" b="b"/>
              <a:pathLst>
                <a:path w="11371" h="6969">
                  <a:moveTo>
                    <a:pt x="8777" y="6969"/>
                  </a:moveTo>
                  <a:lnTo>
                    <a:pt x="10159" y="5590"/>
                  </a:lnTo>
                  <a:cubicBezTo>
                    <a:pt x="11371" y="4380"/>
                    <a:pt x="11371" y="2419"/>
                    <a:pt x="10159" y="1209"/>
                  </a:cubicBezTo>
                  <a:cubicBezTo>
                    <a:pt x="8947" y="0"/>
                    <a:pt x="6982" y="0"/>
                    <a:pt x="5770" y="1209"/>
                  </a:cubicBezTo>
                  <a:cubicBezTo>
                    <a:pt x="5770" y="1209"/>
                    <a:pt x="0" y="6969"/>
                    <a:pt x="0" y="6969"/>
                  </a:cubicBezTo>
                  <a:lnTo>
                    <a:pt x="8777" y="6969"/>
                  </a:lnTo>
                  <a:close/>
                </a:path>
              </a:pathLst>
            </a:custGeom>
            <a:solidFill>
              <a:srgbClr val="FFC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1" name="Freeform 7">
              <a:extLst>
                <a:ext uri="{FF2B5EF4-FFF2-40B4-BE49-F238E27FC236}">
                  <a16:creationId xmlns:a16="http://schemas.microsoft.com/office/drawing/2014/main" id="{1C4E9DAE-5EDC-4D97-BF69-403F9FEA2A76}"/>
                </a:ext>
              </a:extLst>
            </p:cNvPr>
            <p:cNvSpPr>
              <a:spLocks/>
            </p:cNvSpPr>
            <p:nvPr userDrawn="1"/>
          </p:nvSpPr>
          <p:spPr bwMode="auto">
            <a:xfrm>
              <a:off x="1314450" y="2190750"/>
              <a:ext cx="2025650" cy="1239838"/>
            </a:xfrm>
            <a:custGeom>
              <a:avLst/>
              <a:gdLst>
                <a:gd name="T0" fmla="*/ 11337 w 11337"/>
                <a:gd name="T1" fmla="*/ 6934 h 6934"/>
                <a:gd name="T2" fmla="*/ 5601 w 11337"/>
                <a:gd name="T3" fmla="*/ 1210 h 6934"/>
                <a:gd name="T4" fmla="*/ 1212 w 11337"/>
                <a:gd name="T5" fmla="*/ 1210 h 6934"/>
                <a:gd name="T6" fmla="*/ 1212 w 11337"/>
                <a:gd name="T7" fmla="*/ 5590 h 6934"/>
                <a:gd name="T8" fmla="*/ 1212 w 11337"/>
                <a:gd name="T9" fmla="*/ 5590 h 6934"/>
                <a:gd name="T10" fmla="*/ 2559 w 11337"/>
                <a:gd name="T11" fmla="*/ 6934 h 6934"/>
                <a:gd name="T12" fmla="*/ 11337 w 11337"/>
                <a:gd name="T13" fmla="*/ 6934 h 6934"/>
              </a:gdLst>
              <a:ahLst/>
              <a:cxnLst>
                <a:cxn ang="0">
                  <a:pos x="T0" y="T1"/>
                </a:cxn>
                <a:cxn ang="0">
                  <a:pos x="T2" y="T3"/>
                </a:cxn>
                <a:cxn ang="0">
                  <a:pos x="T4" y="T5"/>
                </a:cxn>
                <a:cxn ang="0">
                  <a:pos x="T6" y="T7"/>
                </a:cxn>
                <a:cxn ang="0">
                  <a:pos x="T8" y="T9"/>
                </a:cxn>
                <a:cxn ang="0">
                  <a:pos x="T10" y="T11"/>
                </a:cxn>
                <a:cxn ang="0">
                  <a:pos x="T12" y="T13"/>
                </a:cxn>
              </a:cxnLst>
              <a:rect l="0" t="0" r="r" b="b"/>
              <a:pathLst>
                <a:path w="11337" h="6934">
                  <a:moveTo>
                    <a:pt x="11337" y="6934"/>
                  </a:moveTo>
                  <a:lnTo>
                    <a:pt x="5601" y="1210"/>
                  </a:lnTo>
                  <a:cubicBezTo>
                    <a:pt x="4389" y="0"/>
                    <a:pt x="2424" y="0"/>
                    <a:pt x="1212" y="1210"/>
                  </a:cubicBezTo>
                  <a:cubicBezTo>
                    <a:pt x="0" y="2419"/>
                    <a:pt x="0" y="4380"/>
                    <a:pt x="1212" y="5590"/>
                  </a:cubicBezTo>
                  <a:cubicBezTo>
                    <a:pt x="1212" y="5590"/>
                    <a:pt x="1212" y="5590"/>
                    <a:pt x="1212" y="5590"/>
                  </a:cubicBezTo>
                  <a:lnTo>
                    <a:pt x="2559" y="6934"/>
                  </a:lnTo>
                  <a:lnTo>
                    <a:pt x="11337" y="6934"/>
                  </a:lnTo>
                  <a:close/>
                </a:path>
              </a:pathLst>
            </a:custGeom>
            <a:solidFill>
              <a:srgbClr val="3131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4" name="Freeform 8">
              <a:extLst>
                <a:ext uri="{FF2B5EF4-FFF2-40B4-BE49-F238E27FC236}">
                  <a16:creationId xmlns:a16="http://schemas.microsoft.com/office/drawing/2014/main" id="{6BA53F4C-1D6B-4CAF-AB48-BB01F5EF9A40}"/>
                </a:ext>
              </a:extLst>
            </p:cNvPr>
            <p:cNvSpPr>
              <a:spLocks/>
            </p:cNvSpPr>
            <p:nvPr userDrawn="1"/>
          </p:nvSpPr>
          <p:spPr bwMode="auto">
            <a:xfrm>
              <a:off x="1308100" y="3430588"/>
              <a:ext cx="2032000" cy="1244600"/>
            </a:xfrm>
            <a:custGeom>
              <a:avLst/>
              <a:gdLst>
                <a:gd name="T0" fmla="*/ 2594 w 11371"/>
                <a:gd name="T1" fmla="*/ 0 h 6969"/>
                <a:gd name="T2" fmla="*/ 1212 w 11371"/>
                <a:gd name="T3" fmla="*/ 1379 h 6969"/>
                <a:gd name="T4" fmla="*/ 1212 w 11371"/>
                <a:gd name="T5" fmla="*/ 5759 h 6969"/>
                <a:gd name="T6" fmla="*/ 5601 w 11371"/>
                <a:gd name="T7" fmla="*/ 5759 h 6969"/>
                <a:gd name="T8" fmla="*/ 11371 w 11371"/>
                <a:gd name="T9" fmla="*/ 0 h 6969"/>
                <a:gd name="T10" fmla="*/ 2594 w 11371"/>
                <a:gd name="T11" fmla="*/ 0 h 6969"/>
              </a:gdLst>
              <a:ahLst/>
              <a:cxnLst>
                <a:cxn ang="0">
                  <a:pos x="T0" y="T1"/>
                </a:cxn>
                <a:cxn ang="0">
                  <a:pos x="T2" y="T3"/>
                </a:cxn>
                <a:cxn ang="0">
                  <a:pos x="T4" y="T5"/>
                </a:cxn>
                <a:cxn ang="0">
                  <a:pos x="T6" y="T7"/>
                </a:cxn>
                <a:cxn ang="0">
                  <a:pos x="T8" y="T9"/>
                </a:cxn>
                <a:cxn ang="0">
                  <a:pos x="T10" y="T11"/>
                </a:cxn>
              </a:cxnLst>
              <a:rect l="0" t="0" r="r" b="b"/>
              <a:pathLst>
                <a:path w="11371" h="6969">
                  <a:moveTo>
                    <a:pt x="2594" y="0"/>
                  </a:moveTo>
                  <a:lnTo>
                    <a:pt x="1212" y="1379"/>
                  </a:lnTo>
                  <a:cubicBezTo>
                    <a:pt x="0" y="2589"/>
                    <a:pt x="0" y="4550"/>
                    <a:pt x="1212" y="5759"/>
                  </a:cubicBezTo>
                  <a:cubicBezTo>
                    <a:pt x="2424" y="6969"/>
                    <a:pt x="4389" y="6969"/>
                    <a:pt x="5601" y="5759"/>
                  </a:cubicBezTo>
                  <a:cubicBezTo>
                    <a:pt x="5601" y="5759"/>
                    <a:pt x="11371" y="0"/>
                    <a:pt x="11371" y="0"/>
                  </a:cubicBezTo>
                  <a:lnTo>
                    <a:pt x="2594" y="0"/>
                  </a:lnTo>
                  <a:close/>
                </a:path>
              </a:pathLst>
            </a:custGeom>
            <a:solidFill>
              <a:srgbClr val="FFC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5" name="Freeform 9">
              <a:extLst>
                <a:ext uri="{FF2B5EF4-FFF2-40B4-BE49-F238E27FC236}">
                  <a16:creationId xmlns:a16="http://schemas.microsoft.com/office/drawing/2014/main" id="{17BB1772-8A45-46BB-BDDF-A3F666CACE67}"/>
                </a:ext>
              </a:extLst>
            </p:cNvPr>
            <p:cNvSpPr>
              <a:spLocks/>
            </p:cNvSpPr>
            <p:nvPr userDrawn="1"/>
          </p:nvSpPr>
          <p:spPr bwMode="auto">
            <a:xfrm>
              <a:off x="2205038" y="3536950"/>
              <a:ext cx="1241425" cy="2022475"/>
            </a:xfrm>
            <a:custGeom>
              <a:avLst/>
              <a:gdLst>
                <a:gd name="T0" fmla="*/ 6948 w 6948"/>
                <a:gd name="T1" fmla="*/ 0 h 11315"/>
                <a:gd name="T2" fmla="*/ 1212 w 6948"/>
                <a:gd name="T3" fmla="*/ 5725 h 11315"/>
                <a:gd name="T4" fmla="*/ 1212 w 6948"/>
                <a:gd name="T5" fmla="*/ 10105 h 11315"/>
                <a:gd name="T6" fmla="*/ 5601 w 6948"/>
                <a:gd name="T7" fmla="*/ 10105 h 11315"/>
                <a:gd name="T8" fmla="*/ 5601 w 6948"/>
                <a:gd name="T9" fmla="*/ 10105 h 11315"/>
                <a:gd name="T10" fmla="*/ 6948 w 6948"/>
                <a:gd name="T11" fmla="*/ 8761 h 11315"/>
                <a:gd name="T12" fmla="*/ 6948 w 6948"/>
                <a:gd name="T13" fmla="*/ 0 h 11315"/>
              </a:gdLst>
              <a:ahLst/>
              <a:cxnLst>
                <a:cxn ang="0">
                  <a:pos x="T0" y="T1"/>
                </a:cxn>
                <a:cxn ang="0">
                  <a:pos x="T2" y="T3"/>
                </a:cxn>
                <a:cxn ang="0">
                  <a:pos x="T4" y="T5"/>
                </a:cxn>
                <a:cxn ang="0">
                  <a:pos x="T6" y="T7"/>
                </a:cxn>
                <a:cxn ang="0">
                  <a:pos x="T8" y="T9"/>
                </a:cxn>
                <a:cxn ang="0">
                  <a:pos x="T10" y="T11"/>
                </a:cxn>
                <a:cxn ang="0">
                  <a:pos x="T12" y="T13"/>
                </a:cxn>
              </a:cxnLst>
              <a:rect l="0" t="0" r="r" b="b"/>
              <a:pathLst>
                <a:path w="6948" h="11315">
                  <a:moveTo>
                    <a:pt x="6948" y="0"/>
                  </a:moveTo>
                  <a:lnTo>
                    <a:pt x="1212" y="5725"/>
                  </a:lnTo>
                  <a:cubicBezTo>
                    <a:pt x="0" y="6935"/>
                    <a:pt x="0" y="8896"/>
                    <a:pt x="1212" y="10105"/>
                  </a:cubicBezTo>
                  <a:cubicBezTo>
                    <a:pt x="2424" y="11315"/>
                    <a:pt x="4389" y="11315"/>
                    <a:pt x="5601" y="10105"/>
                  </a:cubicBezTo>
                  <a:cubicBezTo>
                    <a:pt x="5601" y="10105"/>
                    <a:pt x="5601" y="10105"/>
                    <a:pt x="5601" y="10105"/>
                  </a:cubicBezTo>
                  <a:lnTo>
                    <a:pt x="6948" y="8761"/>
                  </a:lnTo>
                  <a:lnTo>
                    <a:pt x="6948" y="0"/>
                  </a:lnTo>
                  <a:close/>
                </a:path>
              </a:pathLst>
            </a:custGeom>
            <a:solidFill>
              <a:srgbClr val="3131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6" name="Freeform 10">
              <a:extLst>
                <a:ext uri="{FF2B5EF4-FFF2-40B4-BE49-F238E27FC236}">
                  <a16:creationId xmlns:a16="http://schemas.microsoft.com/office/drawing/2014/main" id="{05B8CC6B-5382-428A-BFC9-1A60DDDD071D}"/>
                </a:ext>
              </a:extLst>
            </p:cNvPr>
            <p:cNvSpPr>
              <a:spLocks/>
            </p:cNvSpPr>
            <p:nvPr userDrawn="1"/>
          </p:nvSpPr>
          <p:spPr bwMode="auto">
            <a:xfrm>
              <a:off x="3446463" y="3536950"/>
              <a:ext cx="1247775" cy="2028825"/>
            </a:xfrm>
            <a:custGeom>
              <a:avLst/>
              <a:gdLst>
                <a:gd name="T0" fmla="*/ 0 w 6982"/>
                <a:gd name="T1" fmla="*/ 8760 h 11349"/>
                <a:gd name="T2" fmla="*/ 1381 w 6982"/>
                <a:gd name="T3" fmla="*/ 10139 h 11349"/>
                <a:gd name="T4" fmla="*/ 5770 w 6982"/>
                <a:gd name="T5" fmla="*/ 10139 h 11349"/>
                <a:gd name="T6" fmla="*/ 5770 w 6982"/>
                <a:gd name="T7" fmla="*/ 5759 h 11349"/>
                <a:gd name="T8" fmla="*/ 0 w 6982"/>
                <a:gd name="T9" fmla="*/ 0 h 11349"/>
                <a:gd name="T10" fmla="*/ 0 w 6982"/>
                <a:gd name="T11" fmla="*/ 8760 h 11349"/>
              </a:gdLst>
              <a:ahLst/>
              <a:cxnLst>
                <a:cxn ang="0">
                  <a:pos x="T0" y="T1"/>
                </a:cxn>
                <a:cxn ang="0">
                  <a:pos x="T2" y="T3"/>
                </a:cxn>
                <a:cxn ang="0">
                  <a:pos x="T4" y="T5"/>
                </a:cxn>
                <a:cxn ang="0">
                  <a:pos x="T6" y="T7"/>
                </a:cxn>
                <a:cxn ang="0">
                  <a:pos x="T8" y="T9"/>
                </a:cxn>
                <a:cxn ang="0">
                  <a:pos x="T10" y="T11"/>
                </a:cxn>
              </a:cxnLst>
              <a:rect l="0" t="0" r="r" b="b"/>
              <a:pathLst>
                <a:path w="6982" h="11349">
                  <a:moveTo>
                    <a:pt x="0" y="8760"/>
                  </a:moveTo>
                  <a:lnTo>
                    <a:pt x="1381" y="10139"/>
                  </a:lnTo>
                  <a:cubicBezTo>
                    <a:pt x="2593" y="11349"/>
                    <a:pt x="4558" y="11349"/>
                    <a:pt x="5770" y="10139"/>
                  </a:cubicBezTo>
                  <a:cubicBezTo>
                    <a:pt x="6982" y="8930"/>
                    <a:pt x="6982" y="6969"/>
                    <a:pt x="5770" y="5759"/>
                  </a:cubicBezTo>
                  <a:cubicBezTo>
                    <a:pt x="5770" y="5759"/>
                    <a:pt x="0" y="0"/>
                    <a:pt x="0" y="0"/>
                  </a:cubicBezTo>
                  <a:lnTo>
                    <a:pt x="0" y="8760"/>
                  </a:lnTo>
                  <a:close/>
                </a:path>
              </a:pathLst>
            </a:custGeom>
            <a:solidFill>
              <a:srgbClr val="FFC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7" name="Freeform 11">
              <a:extLst>
                <a:ext uri="{FF2B5EF4-FFF2-40B4-BE49-F238E27FC236}">
                  <a16:creationId xmlns:a16="http://schemas.microsoft.com/office/drawing/2014/main" id="{44315B9F-335E-4C99-AEE1-9768AC6B29FB}"/>
                </a:ext>
              </a:extLst>
            </p:cNvPr>
            <p:cNvSpPr>
              <a:spLocks/>
            </p:cNvSpPr>
            <p:nvPr userDrawn="1"/>
          </p:nvSpPr>
          <p:spPr bwMode="auto">
            <a:xfrm>
              <a:off x="3446463" y="1301750"/>
              <a:ext cx="1241425" cy="2022475"/>
            </a:xfrm>
            <a:custGeom>
              <a:avLst/>
              <a:gdLst>
                <a:gd name="T0" fmla="*/ 0 w 6947"/>
                <a:gd name="T1" fmla="*/ 11314 h 11314"/>
                <a:gd name="T2" fmla="*/ 5735 w 6947"/>
                <a:gd name="T3" fmla="*/ 5590 h 11314"/>
                <a:gd name="T4" fmla="*/ 5735 w 6947"/>
                <a:gd name="T5" fmla="*/ 1209 h 11314"/>
                <a:gd name="T6" fmla="*/ 1346 w 6947"/>
                <a:gd name="T7" fmla="*/ 1209 h 11314"/>
                <a:gd name="T8" fmla="*/ 1346 w 6947"/>
                <a:gd name="T9" fmla="*/ 1209 h 11314"/>
                <a:gd name="T10" fmla="*/ 0 w 6947"/>
                <a:gd name="T11" fmla="*/ 2553 h 11314"/>
                <a:gd name="T12" fmla="*/ 0 w 6947"/>
                <a:gd name="T13" fmla="*/ 11314 h 11314"/>
              </a:gdLst>
              <a:ahLst/>
              <a:cxnLst>
                <a:cxn ang="0">
                  <a:pos x="T0" y="T1"/>
                </a:cxn>
                <a:cxn ang="0">
                  <a:pos x="T2" y="T3"/>
                </a:cxn>
                <a:cxn ang="0">
                  <a:pos x="T4" y="T5"/>
                </a:cxn>
                <a:cxn ang="0">
                  <a:pos x="T6" y="T7"/>
                </a:cxn>
                <a:cxn ang="0">
                  <a:pos x="T8" y="T9"/>
                </a:cxn>
                <a:cxn ang="0">
                  <a:pos x="T10" y="T11"/>
                </a:cxn>
                <a:cxn ang="0">
                  <a:pos x="T12" y="T13"/>
                </a:cxn>
              </a:cxnLst>
              <a:rect l="0" t="0" r="r" b="b"/>
              <a:pathLst>
                <a:path w="6947" h="11314">
                  <a:moveTo>
                    <a:pt x="0" y="11314"/>
                  </a:moveTo>
                  <a:lnTo>
                    <a:pt x="5735" y="5590"/>
                  </a:lnTo>
                  <a:cubicBezTo>
                    <a:pt x="6947" y="4380"/>
                    <a:pt x="6947" y="2419"/>
                    <a:pt x="5735" y="1209"/>
                  </a:cubicBezTo>
                  <a:cubicBezTo>
                    <a:pt x="4523" y="0"/>
                    <a:pt x="2558" y="0"/>
                    <a:pt x="1346" y="1209"/>
                  </a:cubicBezTo>
                  <a:cubicBezTo>
                    <a:pt x="1346" y="1209"/>
                    <a:pt x="1346" y="1209"/>
                    <a:pt x="1346" y="1209"/>
                  </a:cubicBezTo>
                  <a:lnTo>
                    <a:pt x="0" y="2553"/>
                  </a:lnTo>
                  <a:lnTo>
                    <a:pt x="0" y="11314"/>
                  </a:lnTo>
                  <a:close/>
                </a:path>
              </a:pathLst>
            </a:custGeom>
            <a:solidFill>
              <a:srgbClr val="3131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8" name="Freeform 12">
              <a:extLst>
                <a:ext uri="{FF2B5EF4-FFF2-40B4-BE49-F238E27FC236}">
                  <a16:creationId xmlns:a16="http://schemas.microsoft.com/office/drawing/2014/main" id="{DBB2D174-0EC7-4441-AD18-1776A7DB2EB5}"/>
                </a:ext>
              </a:extLst>
            </p:cNvPr>
            <p:cNvSpPr>
              <a:spLocks/>
            </p:cNvSpPr>
            <p:nvPr userDrawn="1"/>
          </p:nvSpPr>
          <p:spPr bwMode="auto">
            <a:xfrm>
              <a:off x="2198688" y="1295400"/>
              <a:ext cx="1247775" cy="2028825"/>
            </a:xfrm>
            <a:custGeom>
              <a:avLst/>
              <a:gdLst>
                <a:gd name="T0" fmla="*/ 6983 w 6983"/>
                <a:gd name="T1" fmla="*/ 2588 h 11349"/>
                <a:gd name="T2" fmla="*/ 5601 w 6983"/>
                <a:gd name="T3" fmla="*/ 1209 h 11349"/>
                <a:gd name="T4" fmla="*/ 1212 w 6983"/>
                <a:gd name="T5" fmla="*/ 1209 h 11349"/>
                <a:gd name="T6" fmla="*/ 1212 w 6983"/>
                <a:gd name="T7" fmla="*/ 5590 h 11349"/>
                <a:gd name="T8" fmla="*/ 6983 w 6983"/>
                <a:gd name="T9" fmla="*/ 11349 h 11349"/>
                <a:gd name="T10" fmla="*/ 6983 w 6983"/>
                <a:gd name="T11" fmla="*/ 2588 h 11349"/>
              </a:gdLst>
              <a:ahLst/>
              <a:cxnLst>
                <a:cxn ang="0">
                  <a:pos x="T0" y="T1"/>
                </a:cxn>
                <a:cxn ang="0">
                  <a:pos x="T2" y="T3"/>
                </a:cxn>
                <a:cxn ang="0">
                  <a:pos x="T4" y="T5"/>
                </a:cxn>
                <a:cxn ang="0">
                  <a:pos x="T6" y="T7"/>
                </a:cxn>
                <a:cxn ang="0">
                  <a:pos x="T8" y="T9"/>
                </a:cxn>
                <a:cxn ang="0">
                  <a:pos x="T10" y="T11"/>
                </a:cxn>
              </a:cxnLst>
              <a:rect l="0" t="0" r="r" b="b"/>
              <a:pathLst>
                <a:path w="6983" h="11349">
                  <a:moveTo>
                    <a:pt x="6983" y="2588"/>
                  </a:moveTo>
                  <a:lnTo>
                    <a:pt x="5601" y="1209"/>
                  </a:lnTo>
                  <a:cubicBezTo>
                    <a:pt x="4389" y="0"/>
                    <a:pt x="2424" y="0"/>
                    <a:pt x="1212" y="1209"/>
                  </a:cubicBezTo>
                  <a:cubicBezTo>
                    <a:pt x="0" y="2419"/>
                    <a:pt x="0" y="4380"/>
                    <a:pt x="1212" y="5590"/>
                  </a:cubicBezTo>
                  <a:cubicBezTo>
                    <a:pt x="1212" y="5590"/>
                    <a:pt x="6983" y="11349"/>
                    <a:pt x="6983" y="11349"/>
                  </a:cubicBezTo>
                  <a:lnTo>
                    <a:pt x="6983" y="2588"/>
                  </a:lnTo>
                  <a:close/>
                </a:path>
              </a:pathLst>
            </a:custGeom>
            <a:solidFill>
              <a:srgbClr val="FFC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grpSp>
      <p:sp>
        <p:nvSpPr>
          <p:cNvPr id="19" name="Otsikko 1">
            <a:extLst>
              <a:ext uri="{FF2B5EF4-FFF2-40B4-BE49-F238E27FC236}">
                <a16:creationId xmlns:a16="http://schemas.microsoft.com/office/drawing/2014/main" id="{CC3CCF47-50E1-26E4-1690-F311DC163376}"/>
              </a:ext>
            </a:extLst>
          </p:cNvPr>
          <p:cNvSpPr>
            <a:spLocks noGrp="1"/>
          </p:cNvSpPr>
          <p:nvPr>
            <p:ph type="ctrTitle" hasCustomPrompt="1"/>
          </p:nvPr>
        </p:nvSpPr>
        <p:spPr>
          <a:xfrm>
            <a:off x="6094413" y="1437180"/>
            <a:ext cx="5354587" cy="2468071"/>
          </a:xfrm>
        </p:spPr>
        <p:txBody>
          <a:bodyPr anchor="t" anchorCtr="0">
            <a:normAutofit/>
          </a:bodyPr>
          <a:lstStyle>
            <a:lvl1pPr algn="ctr">
              <a:defRPr sz="3999" spc="-50" baseline="0"/>
            </a:lvl1pPr>
          </a:lstStyle>
          <a:p>
            <a:r>
              <a:rPr lang="fi-FI" err="1"/>
              <a:t>Click</a:t>
            </a:r>
            <a:r>
              <a:rPr lang="fi-FI"/>
              <a:t> to </a:t>
            </a:r>
            <a:r>
              <a:rPr lang="fi-FI" err="1"/>
              <a:t>add</a:t>
            </a:r>
            <a:r>
              <a:rPr lang="fi-FI"/>
              <a:t> </a:t>
            </a:r>
            <a:r>
              <a:rPr lang="fi-FI" err="1"/>
              <a:t>title</a:t>
            </a:r>
            <a:endParaRPr lang="fi-FI"/>
          </a:p>
        </p:txBody>
      </p:sp>
      <p:sp>
        <p:nvSpPr>
          <p:cNvPr id="20" name="Alaotsikko 2">
            <a:extLst>
              <a:ext uri="{FF2B5EF4-FFF2-40B4-BE49-F238E27FC236}">
                <a16:creationId xmlns:a16="http://schemas.microsoft.com/office/drawing/2014/main" id="{D8A95CF2-B9DE-4096-C2FB-1D24CAEC0FB8}"/>
              </a:ext>
            </a:extLst>
          </p:cNvPr>
          <p:cNvSpPr>
            <a:spLocks noGrp="1"/>
          </p:cNvSpPr>
          <p:nvPr>
            <p:ph type="subTitle" idx="1" hasCustomPrompt="1"/>
          </p:nvPr>
        </p:nvSpPr>
        <p:spPr>
          <a:xfrm>
            <a:off x="6094413" y="4329874"/>
            <a:ext cx="5354587" cy="1217735"/>
          </a:xfrm>
        </p:spPr>
        <p:txBody>
          <a:bodyPr/>
          <a:lstStyle>
            <a:lvl1pPr marL="0" indent="0" algn="ctr">
              <a:buNone/>
              <a:defRPr sz="2199" spc="-20" baseline="0"/>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fi-FI" err="1"/>
              <a:t>Click</a:t>
            </a:r>
            <a:r>
              <a:rPr lang="fi-FI"/>
              <a:t> to </a:t>
            </a:r>
            <a:r>
              <a:rPr lang="fi-FI" err="1"/>
              <a:t>add</a:t>
            </a:r>
            <a:r>
              <a:rPr lang="fi-FI"/>
              <a:t> </a:t>
            </a:r>
            <a:r>
              <a:rPr lang="fi-FI" err="1"/>
              <a:t>subtitle</a:t>
            </a:r>
            <a:endParaRPr lang="fi-FI"/>
          </a:p>
        </p:txBody>
      </p:sp>
    </p:spTree>
    <p:extLst>
      <p:ext uri="{BB962C8B-B14F-4D97-AF65-F5344CB8AC3E}">
        <p14:creationId xmlns:p14="http://schemas.microsoft.com/office/powerpoint/2010/main" val="382295272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Otsikkodia 7">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8E43FE4-FB6C-45D5-BED5-AFA0DAE404E4}"/>
              </a:ext>
            </a:extLst>
          </p:cNvPr>
          <p:cNvSpPr>
            <a:spLocks noGrp="1"/>
          </p:cNvSpPr>
          <p:nvPr>
            <p:ph type="sldNum" sz="quarter" idx="12"/>
          </p:nvPr>
        </p:nvSpPr>
        <p:spPr/>
        <p:txBody>
          <a:bodyPr/>
          <a:lstStyle/>
          <a:p>
            <a:fld id="{CCD26548-A701-4132-A0A2-A9B09A70FF4B}" type="slidenum">
              <a:rPr lang="fi-FI" smtClean="0"/>
              <a:t>‹#›</a:t>
            </a:fld>
            <a:endParaRPr lang="fi-FI"/>
          </a:p>
        </p:txBody>
      </p:sp>
      <p:grpSp>
        <p:nvGrpSpPr>
          <p:cNvPr id="14" name="Ryhmä 13" descr="Icon.">
            <a:extLst>
              <a:ext uri="{FF2B5EF4-FFF2-40B4-BE49-F238E27FC236}">
                <a16:creationId xmlns:a16="http://schemas.microsoft.com/office/drawing/2014/main" id="{25D18D17-D3F9-44DF-8EDE-0C7C5C047FA2}"/>
              </a:ext>
              <a:ext uri="{C183D7F6-B498-43B3-948B-1728B52AA6E4}">
                <adec:decorative xmlns:adec="http://schemas.microsoft.com/office/drawing/2017/decorative" val="0"/>
              </a:ext>
            </a:extLst>
          </p:cNvPr>
          <p:cNvGrpSpPr/>
          <p:nvPr userDrawn="1"/>
        </p:nvGrpSpPr>
        <p:grpSpPr>
          <a:xfrm>
            <a:off x="1291562" y="1369347"/>
            <a:ext cx="5568238" cy="5480715"/>
            <a:chOff x="2616201" y="4763"/>
            <a:chExt cx="6956425" cy="6845300"/>
          </a:xfrm>
        </p:grpSpPr>
        <p:sp>
          <p:nvSpPr>
            <p:cNvPr id="9" name="Freeform 5">
              <a:extLst>
                <a:ext uri="{FF2B5EF4-FFF2-40B4-BE49-F238E27FC236}">
                  <a16:creationId xmlns:a16="http://schemas.microsoft.com/office/drawing/2014/main" id="{28A69238-3E3A-4A3A-9418-543D58BFA5E4}"/>
                </a:ext>
              </a:extLst>
            </p:cNvPr>
            <p:cNvSpPr>
              <a:spLocks/>
            </p:cNvSpPr>
            <p:nvPr userDrawn="1"/>
          </p:nvSpPr>
          <p:spPr bwMode="auto">
            <a:xfrm>
              <a:off x="2619376" y="65088"/>
              <a:ext cx="2413000" cy="4302125"/>
            </a:xfrm>
            <a:custGeom>
              <a:avLst/>
              <a:gdLst>
                <a:gd name="T0" fmla="*/ 400 w 10755"/>
                <a:gd name="T1" fmla="*/ 147 h 19180"/>
                <a:gd name="T2" fmla="*/ 0 w 10755"/>
                <a:gd name="T3" fmla="*/ 313 h 19180"/>
                <a:gd name="T4" fmla="*/ 0 w 10755"/>
                <a:gd name="T5" fmla="*/ 13802 h 19180"/>
                <a:gd name="T6" fmla="*/ 5378 w 10755"/>
                <a:gd name="T7" fmla="*/ 19180 h 19180"/>
                <a:gd name="T8" fmla="*/ 10755 w 10755"/>
                <a:gd name="T9" fmla="*/ 13802 h 19180"/>
                <a:gd name="T10" fmla="*/ 10755 w 10755"/>
                <a:gd name="T11" fmla="*/ 13802 h 19180"/>
                <a:gd name="T12" fmla="*/ 10755 w 10755"/>
                <a:gd name="T13" fmla="*/ 10599 h 19180"/>
                <a:gd name="T14" fmla="*/ 10686 w 10755"/>
                <a:gd name="T15" fmla="*/ 10434 h 19180"/>
                <a:gd name="T16" fmla="*/ 400 w 10755"/>
                <a:gd name="T17" fmla="*/ 147 h 19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755" h="19180">
                  <a:moveTo>
                    <a:pt x="400" y="147"/>
                  </a:moveTo>
                  <a:cubicBezTo>
                    <a:pt x="253" y="0"/>
                    <a:pt x="0" y="104"/>
                    <a:pt x="0" y="313"/>
                  </a:cubicBezTo>
                  <a:lnTo>
                    <a:pt x="0" y="13802"/>
                  </a:lnTo>
                  <a:cubicBezTo>
                    <a:pt x="0" y="16772"/>
                    <a:pt x="2408" y="19180"/>
                    <a:pt x="5378" y="19180"/>
                  </a:cubicBezTo>
                  <a:cubicBezTo>
                    <a:pt x="8348" y="19180"/>
                    <a:pt x="10755" y="16772"/>
                    <a:pt x="10755" y="13802"/>
                  </a:cubicBezTo>
                  <a:lnTo>
                    <a:pt x="10755" y="13802"/>
                  </a:lnTo>
                  <a:lnTo>
                    <a:pt x="10755" y="10599"/>
                  </a:lnTo>
                  <a:cubicBezTo>
                    <a:pt x="10755" y="10537"/>
                    <a:pt x="10730" y="10477"/>
                    <a:pt x="10686" y="10434"/>
                  </a:cubicBezTo>
                  <a:lnTo>
                    <a:pt x="400" y="147"/>
                  </a:lnTo>
                  <a:close/>
                </a:path>
              </a:pathLst>
            </a:custGeom>
            <a:solidFill>
              <a:srgbClr val="3131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0" name="Freeform 6">
              <a:extLst>
                <a:ext uri="{FF2B5EF4-FFF2-40B4-BE49-F238E27FC236}">
                  <a16:creationId xmlns:a16="http://schemas.microsoft.com/office/drawing/2014/main" id="{857EEE01-04E0-4867-8E7C-F0A0847AFFC1}"/>
                </a:ext>
              </a:extLst>
            </p:cNvPr>
            <p:cNvSpPr>
              <a:spLocks/>
            </p:cNvSpPr>
            <p:nvPr userDrawn="1"/>
          </p:nvSpPr>
          <p:spPr bwMode="auto">
            <a:xfrm>
              <a:off x="2673351" y="7938"/>
              <a:ext cx="4325938" cy="2413000"/>
            </a:xfrm>
            <a:custGeom>
              <a:avLst/>
              <a:gdLst>
                <a:gd name="T0" fmla="*/ 10515 w 19289"/>
                <a:gd name="T1" fmla="*/ 10755 h 10755"/>
                <a:gd name="T2" fmla="*/ 13901 w 19289"/>
                <a:gd name="T3" fmla="*/ 10755 h 10755"/>
                <a:gd name="T4" fmla="*/ 19279 w 19289"/>
                <a:gd name="T5" fmla="*/ 5359 h 10755"/>
                <a:gd name="T6" fmla="*/ 13843 w 19289"/>
                <a:gd name="T7" fmla="*/ 0 h 10755"/>
                <a:gd name="T8" fmla="*/ 298 w 19289"/>
                <a:gd name="T9" fmla="*/ 0 h 10755"/>
                <a:gd name="T10" fmla="*/ 141 w 19289"/>
                <a:gd name="T11" fmla="*/ 381 h 10755"/>
                <a:gd name="T12" fmla="*/ 10515 w 19289"/>
                <a:gd name="T13" fmla="*/ 10755 h 10755"/>
              </a:gdLst>
              <a:ahLst/>
              <a:cxnLst>
                <a:cxn ang="0">
                  <a:pos x="T0" y="T1"/>
                </a:cxn>
                <a:cxn ang="0">
                  <a:pos x="T2" y="T3"/>
                </a:cxn>
                <a:cxn ang="0">
                  <a:pos x="T4" y="T5"/>
                </a:cxn>
                <a:cxn ang="0">
                  <a:pos x="T6" y="T7"/>
                </a:cxn>
                <a:cxn ang="0">
                  <a:pos x="T8" y="T9"/>
                </a:cxn>
                <a:cxn ang="0">
                  <a:pos x="T10" y="T11"/>
                </a:cxn>
                <a:cxn ang="0">
                  <a:pos x="T12" y="T13"/>
                </a:cxn>
              </a:cxnLst>
              <a:rect l="0" t="0" r="r" b="b"/>
              <a:pathLst>
                <a:path w="19289" h="10755">
                  <a:moveTo>
                    <a:pt x="10515" y="10755"/>
                  </a:moveTo>
                  <a:lnTo>
                    <a:pt x="13901" y="10755"/>
                  </a:lnTo>
                  <a:cubicBezTo>
                    <a:pt x="16878" y="10755"/>
                    <a:pt x="19289" y="8337"/>
                    <a:pt x="19279" y="5359"/>
                  </a:cubicBezTo>
                  <a:cubicBezTo>
                    <a:pt x="19269" y="2387"/>
                    <a:pt x="16815" y="0"/>
                    <a:pt x="13843" y="0"/>
                  </a:cubicBezTo>
                  <a:lnTo>
                    <a:pt x="298" y="0"/>
                  </a:lnTo>
                  <a:cubicBezTo>
                    <a:pt x="100" y="0"/>
                    <a:pt x="0" y="240"/>
                    <a:pt x="141" y="381"/>
                  </a:cubicBezTo>
                  <a:lnTo>
                    <a:pt x="10515" y="10755"/>
                  </a:lnTo>
                  <a:close/>
                </a:path>
              </a:pathLst>
            </a:custGeom>
            <a:solidFill>
              <a:srgbClr val="FFC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1" name="Freeform 7">
              <a:extLst>
                <a:ext uri="{FF2B5EF4-FFF2-40B4-BE49-F238E27FC236}">
                  <a16:creationId xmlns:a16="http://schemas.microsoft.com/office/drawing/2014/main" id="{60EC8585-3977-43D4-B994-8374AA7EC334}"/>
                </a:ext>
              </a:extLst>
            </p:cNvPr>
            <p:cNvSpPr>
              <a:spLocks/>
            </p:cNvSpPr>
            <p:nvPr userDrawn="1"/>
          </p:nvSpPr>
          <p:spPr bwMode="auto">
            <a:xfrm>
              <a:off x="2616201" y="4763"/>
              <a:ext cx="6956425" cy="6845300"/>
            </a:xfrm>
            <a:custGeom>
              <a:avLst/>
              <a:gdLst>
                <a:gd name="T0" fmla="*/ 29827 w 31023"/>
                <a:gd name="T1" fmla="*/ 30518 h 30518"/>
                <a:gd name="T2" fmla="*/ 31023 w 31023"/>
                <a:gd name="T3" fmla="*/ 30518 h 30518"/>
                <a:gd name="T4" fmla="*/ 30881 w 31023"/>
                <a:gd name="T5" fmla="*/ 30190 h 30518"/>
                <a:gd name="T6" fmla="*/ 881 w 31023"/>
                <a:gd name="T7" fmla="*/ 190 h 30518"/>
                <a:gd name="T8" fmla="*/ 190 w 31023"/>
                <a:gd name="T9" fmla="*/ 190 h 30518"/>
                <a:gd name="T10" fmla="*/ 190 w 31023"/>
                <a:gd name="T11" fmla="*/ 881 h 30518"/>
                <a:gd name="T12" fmla="*/ 29827 w 31023"/>
                <a:gd name="T13" fmla="*/ 30518 h 30518"/>
              </a:gdLst>
              <a:ahLst/>
              <a:cxnLst>
                <a:cxn ang="0">
                  <a:pos x="T0" y="T1"/>
                </a:cxn>
                <a:cxn ang="0">
                  <a:pos x="T2" y="T3"/>
                </a:cxn>
                <a:cxn ang="0">
                  <a:pos x="T4" y="T5"/>
                </a:cxn>
                <a:cxn ang="0">
                  <a:pos x="T6" y="T7"/>
                </a:cxn>
                <a:cxn ang="0">
                  <a:pos x="T8" y="T9"/>
                </a:cxn>
                <a:cxn ang="0">
                  <a:pos x="T10" y="T11"/>
                </a:cxn>
                <a:cxn ang="0">
                  <a:pos x="T12" y="T13"/>
                </a:cxn>
              </a:cxnLst>
              <a:rect l="0" t="0" r="r" b="b"/>
              <a:pathLst>
                <a:path w="31023" h="30518">
                  <a:moveTo>
                    <a:pt x="29827" y="30518"/>
                  </a:moveTo>
                  <a:lnTo>
                    <a:pt x="31023" y="30518"/>
                  </a:lnTo>
                  <a:cubicBezTo>
                    <a:pt x="31019" y="30399"/>
                    <a:pt x="30971" y="30281"/>
                    <a:pt x="30881" y="30190"/>
                  </a:cubicBezTo>
                  <a:lnTo>
                    <a:pt x="881" y="190"/>
                  </a:lnTo>
                  <a:cubicBezTo>
                    <a:pt x="690" y="0"/>
                    <a:pt x="381" y="0"/>
                    <a:pt x="190" y="190"/>
                  </a:cubicBezTo>
                  <a:cubicBezTo>
                    <a:pt x="0" y="381"/>
                    <a:pt x="0" y="690"/>
                    <a:pt x="190" y="881"/>
                  </a:cubicBezTo>
                  <a:lnTo>
                    <a:pt x="29827" y="30518"/>
                  </a:lnTo>
                  <a:close/>
                </a:path>
              </a:pathLst>
            </a:custGeom>
            <a:solidFill>
              <a:srgbClr val="3131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grpSp>
      <p:sp>
        <p:nvSpPr>
          <p:cNvPr id="12" name="Otsikko 1">
            <a:extLst>
              <a:ext uri="{FF2B5EF4-FFF2-40B4-BE49-F238E27FC236}">
                <a16:creationId xmlns:a16="http://schemas.microsoft.com/office/drawing/2014/main" id="{2F2FBECB-A307-2064-FCF5-F6F5DC27B7E5}"/>
              </a:ext>
            </a:extLst>
          </p:cNvPr>
          <p:cNvSpPr>
            <a:spLocks noGrp="1"/>
          </p:cNvSpPr>
          <p:nvPr>
            <p:ph type="ctrTitle" hasCustomPrompt="1"/>
          </p:nvPr>
        </p:nvSpPr>
        <p:spPr>
          <a:xfrm>
            <a:off x="6094413" y="1437180"/>
            <a:ext cx="5354587" cy="2468071"/>
          </a:xfrm>
        </p:spPr>
        <p:txBody>
          <a:bodyPr anchor="t" anchorCtr="0">
            <a:normAutofit/>
          </a:bodyPr>
          <a:lstStyle>
            <a:lvl1pPr algn="ctr">
              <a:defRPr sz="3999" spc="-50" baseline="0"/>
            </a:lvl1pPr>
          </a:lstStyle>
          <a:p>
            <a:r>
              <a:rPr lang="fi-FI" err="1"/>
              <a:t>Click</a:t>
            </a:r>
            <a:r>
              <a:rPr lang="fi-FI"/>
              <a:t> to </a:t>
            </a:r>
            <a:r>
              <a:rPr lang="fi-FI" err="1"/>
              <a:t>add</a:t>
            </a:r>
            <a:r>
              <a:rPr lang="fi-FI"/>
              <a:t> </a:t>
            </a:r>
            <a:r>
              <a:rPr lang="fi-FI" err="1"/>
              <a:t>title</a:t>
            </a:r>
            <a:endParaRPr lang="fi-FI"/>
          </a:p>
        </p:txBody>
      </p:sp>
      <p:sp>
        <p:nvSpPr>
          <p:cNvPr id="13" name="Alaotsikko 2">
            <a:extLst>
              <a:ext uri="{FF2B5EF4-FFF2-40B4-BE49-F238E27FC236}">
                <a16:creationId xmlns:a16="http://schemas.microsoft.com/office/drawing/2014/main" id="{4B1A8B24-0324-68AF-5533-A2F7F1B5AE1D}"/>
              </a:ext>
            </a:extLst>
          </p:cNvPr>
          <p:cNvSpPr>
            <a:spLocks noGrp="1"/>
          </p:cNvSpPr>
          <p:nvPr>
            <p:ph type="subTitle" idx="1" hasCustomPrompt="1"/>
          </p:nvPr>
        </p:nvSpPr>
        <p:spPr>
          <a:xfrm>
            <a:off x="6094413" y="4329874"/>
            <a:ext cx="5354587" cy="1217735"/>
          </a:xfrm>
        </p:spPr>
        <p:txBody>
          <a:bodyPr/>
          <a:lstStyle>
            <a:lvl1pPr marL="0" indent="0" algn="ctr">
              <a:buNone/>
              <a:defRPr sz="2199" spc="-20" baseline="0"/>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fi-FI" err="1"/>
              <a:t>Click</a:t>
            </a:r>
            <a:r>
              <a:rPr lang="fi-FI"/>
              <a:t> to </a:t>
            </a:r>
            <a:r>
              <a:rPr lang="fi-FI" err="1"/>
              <a:t>add</a:t>
            </a:r>
            <a:r>
              <a:rPr lang="fi-FI"/>
              <a:t> </a:t>
            </a:r>
            <a:r>
              <a:rPr lang="fi-FI" err="1"/>
              <a:t>subtitle</a:t>
            </a:r>
            <a:endParaRPr lang="fi-FI"/>
          </a:p>
        </p:txBody>
      </p:sp>
    </p:spTree>
    <p:extLst>
      <p:ext uri="{BB962C8B-B14F-4D97-AF65-F5344CB8AC3E}">
        <p14:creationId xmlns:p14="http://schemas.microsoft.com/office/powerpoint/2010/main" val="172042647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Otsikko ja sisältö 2">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hasCustomPrompt="1"/>
          </p:nvPr>
        </p:nvSpPr>
        <p:spPr>
          <a:xfrm>
            <a:off x="944927" y="882869"/>
            <a:ext cx="4525691" cy="1472950"/>
          </a:xfrm>
        </p:spPr>
        <p:txBody>
          <a:bodyPr/>
          <a:lstStyle>
            <a:lvl1pPr>
              <a:defRPr sz="2999"/>
            </a:lvl1pPr>
          </a:lstStyle>
          <a:p>
            <a:r>
              <a:rPr lang="en-US"/>
              <a:t>Click to add title</a:t>
            </a:r>
            <a:br>
              <a:rPr lang="en-US"/>
            </a:br>
            <a:endParaRPr lang="fi-FI"/>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hasCustomPrompt="1"/>
          </p:nvPr>
        </p:nvSpPr>
        <p:spPr>
          <a:xfrm>
            <a:off x="944927" y="2702660"/>
            <a:ext cx="4525691" cy="3474302"/>
          </a:xfrm>
        </p:spPr>
        <p:txBody>
          <a:bodyPr/>
          <a:lstStyle/>
          <a:p>
            <a:pPr lvl="0"/>
            <a:r>
              <a:rPr lang="fi-FI" err="1"/>
              <a:t>Click</a:t>
            </a:r>
            <a:r>
              <a:rPr lang="fi-FI"/>
              <a:t> to </a:t>
            </a:r>
            <a:r>
              <a:rPr lang="fi-FI" err="1"/>
              <a:t>add</a:t>
            </a:r>
            <a:r>
              <a:rPr lang="fi-FI"/>
              <a:t> </a:t>
            </a:r>
            <a:r>
              <a:rPr lang="fi-FI" err="1"/>
              <a:t>text</a:t>
            </a:r>
            <a:endParaRPr lang="fi-FI"/>
          </a:p>
          <a:p>
            <a:pPr lvl="1"/>
            <a:r>
              <a:rPr lang="fi-FI" err="1"/>
              <a:t>second</a:t>
            </a:r>
            <a:r>
              <a:rPr lang="fi-FI"/>
              <a:t> </a:t>
            </a:r>
            <a:r>
              <a:rPr lang="fi-FI" err="1"/>
              <a:t>level</a:t>
            </a:r>
            <a:endParaRPr lang="fi-FI"/>
          </a:p>
          <a:p>
            <a:pPr lvl="2"/>
            <a:r>
              <a:rPr lang="fi-FI" err="1"/>
              <a:t>third</a:t>
            </a:r>
            <a:r>
              <a:rPr lang="fi-FI"/>
              <a:t> </a:t>
            </a:r>
            <a:r>
              <a:rPr lang="fi-FI" err="1"/>
              <a:t>level</a:t>
            </a:r>
            <a:endParaRPr lang="fi-FI"/>
          </a:p>
          <a:p>
            <a:pPr lvl="3"/>
            <a:r>
              <a:rPr lang="fi-FI" err="1"/>
              <a:t>fourth</a:t>
            </a:r>
            <a:r>
              <a:rPr lang="fi-FI"/>
              <a:t> </a:t>
            </a:r>
            <a:r>
              <a:rPr lang="fi-FI" err="1"/>
              <a:t>level</a:t>
            </a:r>
            <a:endParaRPr lang="fi-FI"/>
          </a:p>
          <a:p>
            <a:pPr lvl="4"/>
            <a:r>
              <a:rPr lang="fi-FI" err="1"/>
              <a:t>fifth</a:t>
            </a:r>
            <a:r>
              <a:rPr lang="fi-FI"/>
              <a:t> </a:t>
            </a:r>
            <a:r>
              <a:rPr lang="fi-FI" err="1"/>
              <a:t>level</a:t>
            </a:r>
            <a:endParaRPr lang="fi-FI"/>
          </a:p>
        </p:txBody>
      </p:sp>
      <p:sp>
        <p:nvSpPr>
          <p:cNvPr id="11" name="Sisällön paikkamerkki 10">
            <a:extLst>
              <a:ext uri="{FF2B5EF4-FFF2-40B4-BE49-F238E27FC236}">
                <a16:creationId xmlns:a16="http://schemas.microsoft.com/office/drawing/2014/main" id="{7003FAD7-ACA6-4D45-A7F3-A3802FD3E09D}"/>
              </a:ext>
            </a:extLst>
          </p:cNvPr>
          <p:cNvSpPr>
            <a:spLocks noGrp="1"/>
          </p:cNvSpPr>
          <p:nvPr>
            <p:ph sz="quarter" idx="13" hasCustomPrompt="1"/>
          </p:nvPr>
        </p:nvSpPr>
        <p:spPr>
          <a:xfrm>
            <a:off x="6581624" y="869951"/>
            <a:ext cx="4915200" cy="5319713"/>
          </a:xfrm>
        </p:spPr>
        <p:txBody>
          <a:bodyPr/>
          <a:lstStyle>
            <a:lvl1pPr>
              <a:defRPr/>
            </a:lvl1pPr>
          </a:lstStyle>
          <a:p>
            <a:pPr lvl="0"/>
            <a:r>
              <a:rPr lang="fi-FI" err="1"/>
              <a:t>Click</a:t>
            </a:r>
            <a:r>
              <a:rPr lang="fi-FI"/>
              <a:t> to </a:t>
            </a:r>
            <a:r>
              <a:rPr lang="fi-FI" err="1"/>
              <a:t>add</a:t>
            </a:r>
            <a:r>
              <a:rPr lang="fi-FI"/>
              <a:t> </a:t>
            </a:r>
            <a:r>
              <a:rPr lang="fi-FI" err="1"/>
              <a:t>text</a:t>
            </a:r>
            <a:endParaRPr lang="fi-FI"/>
          </a:p>
          <a:p>
            <a:pPr lvl="1"/>
            <a:r>
              <a:rPr lang="fi-FI" err="1"/>
              <a:t>second</a:t>
            </a:r>
            <a:r>
              <a:rPr lang="fi-FI"/>
              <a:t> </a:t>
            </a:r>
            <a:r>
              <a:rPr lang="fi-FI" err="1"/>
              <a:t>level</a:t>
            </a:r>
            <a:endParaRPr lang="fi-FI"/>
          </a:p>
          <a:p>
            <a:pPr lvl="2"/>
            <a:r>
              <a:rPr lang="fi-FI" err="1"/>
              <a:t>third</a:t>
            </a:r>
            <a:r>
              <a:rPr lang="fi-FI"/>
              <a:t> </a:t>
            </a:r>
            <a:r>
              <a:rPr lang="fi-FI" err="1"/>
              <a:t>level</a:t>
            </a:r>
            <a:endParaRPr lang="fi-FI"/>
          </a:p>
          <a:p>
            <a:pPr lvl="3"/>
            <a:r>
              <a:rPr lang="fi-FI" err="1"/>
              <a:t>fourth</a:t>
            </a:r>
            <a:r>
              <a:rPr lang="fi-FI"/>
              <a:t> </a:t>
            </a:r>
            <a:r>
              <a:rPr lang="fi-FI" err="1"/>
              <a:t>level</a:t>
            </a:r>
            <a:endParaRPr lang="fi-FI"/>
          </a:p>
          <a:p>
            <a:pPr lvl="4"/>
            <a:r>
              <a:rPr lang="fi-FI" err="1"/>
              <a:t>fifth</a:t>
            </a:r>
            <a:r>
              <a:rPr lang="fi-FI"/>
              <a:t> </a:t>
            </a:r>
            <a:r>
              <a:rPr lang="fi-FI" err="1"/>
              <a:t>level</a:t>
            </a:r>
            <a:endParaRPr lang="fi-FI"/>
          </a:p>
        </p:txBody>
      </p:sp>
      <p:sp>
        <p:nvSpPr>
          <p:cNvPr id="7" name="Päivämäärän paikkamerkki 6">
            <a:extLst>
              <a:ext uri="{FF2B5EF4-FFF2-40B4-BE49-F238E27FC236}">
                <a16:creationId xmlns:a16="http://schemas.microsoft.com/office/drawing/2014/main" id="{FDC82E4B-08AA-1A9F-F5A8-7C91E09C743E}"/>
              </a:ext>
            </a:extLst>
          </p:cNvPr>
          <p:cNvSpPr>
            <a:spLocks noGrp="1"/>
          </p:cNvSpPr>
          <p:nvPr>
            <p:ph type="dt" sz="half" idx="14"/>
          </p:nvPr>
        </p:nvSpPr>
        <p:spPr/>
        <p:txBody>
          <a:bodyPr/>
          <a:lstStyle/>
          <a:p>
            <a:fld id="{0B1F465F-1FE2-48BD-A5F4-8F709E6305AF}" type="datetime1">
              <a:rPr lang="fi-FI" smtClean="0"/>
              <a:t>8.1.2024</a:t>
            </a:fld>
            <a:endParaRPr lang="fi-FI"/>
          </a:p>
        </p:txBody>
      </p:sp>
      <p:sp>
        <p:nvSpPr>
          <p:cNvPr id="8" name="Alatunnisteen paikkamerkki 7">
            <a:extLst>
              <a:ext uri="{FF2B5EF4-FFF2-40B4-BE49-F238E27FC236}">
                <a16:creationId xmlns:a16="http://schemas.microsoft.com/office/drawing/2014/main" id="{1E162E65-F358-BBE1-9551-B51BAE37D11B}"/>
              </a:ext>
            </a:extLst>
          </p:cNvPr>
          <p:cNvSpPr>
            <a:spLocks noGrp="1"/>
          </p:cNvSpPr>
          <p:nvPr>
            <p:ph type="ftr" sz="quarter" idx="15"/>
          </p:nvPr>
        </p:nvSpPr>
        <p:spPr/>
        <p:txBody>
          <a:bodyPr/>
          <a:lstStyle/>
          <a:p>
            <a:r>
              <a:rPr lang="fi-FI" err="1"/>
              <a:t>header</a:t>
            </a:r>
            <a:endParaRPr lang="fi-FI"/>
          </a:p>
        </p:txBody>
      </p:sp>
      <p:sp>
        <p:nvSpPr>
          <p:cNvPr id="9" name="Dian numeron paikkamerkki 8">
            <a:extLst>
              <a:ext uri="{FF2B5EF4-FFF2-40B4-BE49-F238E27FC236}">
                <a16:creationId xmlns:a16="http://schemas.microsoft.com/office/drawing/2014/main" id="{018B3B5D-FA5A-0D33-165F-4980629CDC37}"/>
              </a:ext>
            </a:extLst>
          </p:cNvPr>
          <p:cNvSpPr>
            <a:spLocks noGrp="1"/>
          </p:cNvSpPr>
          <p:nvPr>
            <p:ph type="sldNum" sz="quarter" idx="16"/>
          </p:nvPr>
        </p:nvSpPr>
        <p:spPr/>
        <p:txBody>
          <a:bodyPr/>
          <a:lstStyle/>
          <a:p>
            <a:fld id="{CCD26548-A701-4132-A0A2-A9B09A70FF4B}" type="slidenum">
              <a:rPr lang="fi-FI" smtClean="0"/>
              <a:pPr/>
              <a:t>‹#›</a:t>
            </a:fld>
            <a:endParaRPr lang="fi-FI"/>
          </a:p>
        </p:txBody>
      </p:sp>
    </p:spTree>
    <p:extLst>
      <p:ext uri="{BB962C8B-B14F-4D97-AF65-F5344CB8AC3E}">
        <p14:creationId xmlns:p14="http://schemas.microsoft.com/office/powerpoint/2010/main" val="360385924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Otsikko ja sisältö 3">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hasCustomPrompt="1"/>
          </p:nvPr>
        </p:nvSpPr>
        <p:spPr>
          <a:xfrm>
            <a:off x="6601022" y="882869"/>
            <a:ext cx="4598587" cy="1472950"/>
          </a:xfrm>
        </p:spPr>
        <p:txBody>
          <a:bodyPr/>
          <a:lstStyle>
            <a:lvl1pPr>
              <a:defRPr sz="2999"/>
            </a:lvl1pPr>
          </a:lstStyle>
          <a:p>
            <a:r>
              <a:rPr lang="fi-FI" err="1"/>
              <a:t>Click</a:t>
            </a:r>
            <a:r>
              <a:rPr lang="fi-FI"/>
              <a:t> to </a:t>
            </a:r>
            <a:r>
              <a:rPr lang="fi-FI" err="1"/>
              <a:t>add</a:t>
            </a:r>
            <a:r>
              <a:rPr lang="fi-FI"/>
              <a:t> </a:t>
            </a:r>
            <a:r>
              <a:rPr lang="fi-FI" err="1"/>
              <a:t>title</a:t>
            </a:r>
            <a:endParaRPr lang="fi-FI"/>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hasCustomPrompt="1"/>
          </p:nvPr>
        </p:nvSpPr>
        <p:spPr>
          <a:xfrm>
            <a:off x="6601022" y="2702660"/>
            <a:ext cx="4598587" cy="3474302"/>
          </a:xfrm>
        </p:spPr>
        <p:txBody>
          <a:bodyPr/>
          <a:lstStyle/>
          <a:p>
            <a:pPr lvl="0"/>
            <a:r>
              <a:rPr lang="fi-FI" err="1"/>
              <a:t>Click</a:t>
            </a:r>
            <a:r>
              <a:rPr lang="fi-FI"/>
              <a:t> to </a:t>
            </a:r>
            <a:r>
              <a:rPr lang="fi-FI" err="1"/>
              <a:t>add</a:t>
            </a:r>
            <a:r>
              <a:rPr lang="fi-FI"/>
              <a:t> </a:t>
            </a:r>
            <a:r>
              <a:rPr lang="fi-FI" err="1"/>
              <a:t>text</a:t>
            </a:r>
            <a:endParaRPr lang="fi-FI"/>
          </a:p>
          <a:p>
            <a:pPr lvl="1"/>
            <a:r>
              <a:rPr lang="fi-FI" err="1"/>
              <a:t>second</a:t>
            </a:r>
            <a:r>
              <a:rPr lang="fi-FI"/>
              <a:t> </a:t>
            </a:r>
            <a:r>
              <a:rPr lang="fi-FI" err="1"/>
              <a:t>level</a:t>
            </a:r>
            <a:endParaRPr lang="fi-FI"/>
          </a:p>
          <a:p>
            <a:pPr lvl="2"/>
            <a:r>
              <a:rPr lang="fi-FI" err="1"/>
              <a:t>third</a:t>
            </a:r>
            <a:r>
              <a:rPr lang="fi-FI"/>
              <a:t> </a:t>
            </a:r>
            <a:r>
              <a:rPr lang="fi-FI" err="1"/>
              <a:t>level</a:t>
            </a:r>
            <a:endParaRPr lang="fi-FI"/>
          </a:p>
          <a:p>
            <a:pPr lvl="3"/>
            <a:r>
              <a:rPr lang="fi-FI" err="1"/>
              <a:t>fourth</a:t>
            </a:r>
            <a:r>
              <a:rPr lang="fi-FI"/>
              <a:t> </a:t>
            </a:r>
            <a:r>
              <a:rPr lang="fi-FI" err="1"/>
              <a:t>level</a:t>
            </a:r>
            <a:endParaRPr lang="fi-FI"/>
          </a:p>
          <a:p>
            <a:pPr lvl="4"/>
            <a:r>
              <a:rPr lang="fi-FI" err="1"/>
              <a:t>fifth</a:t>
            </a:r>
            <a:r>
              <a:rPr lang="fi-FI"/>
              <a:t> </a:t>
            </a:r>
            <a:r>
              <a:rPr lang="fi-FI" err="1"/>
              <a:t>level</a:t>
            </a:r>
            <a:endParaRPr lang="fi-FI"/>
          </a:p>
        </p:txBody>
      </p:sp>
      <p:sp>
        <p:nvSpPr>
          <p:cNvPr id="8" name="Sisällön paikkamerkki 10">
            <a:extLst>
              <a:ext uri="{FF2B5EF4-FFF2-40B4-BE49-F238E27FC236}">
                <a16:creationId xmlns:a16="http://schemas.microsoft.com/office/drawing/2014/main" id="{94BD04BF-8B83-4AEE-93A3-6E60A99E2141}"/>
              </a:ext>
            </a:extLst>
          </p:cNvPr>
          <p:cNvSpPr>
            <a:spLocks noGrp="1"/>
          </p:cNvSpPr>
          <p:nvPr>
            <p:ph sz="quarter" idx="13" hasCustomPrompt="1"/>
          </p:nvPr>
        </p:nvSpPr>
        <p:spPr>
          <a:xfrm>
            <a:off x="929856" y="869951"/>
            <a:ext cx="4915200" cy="5319713"/>
          </a:xfrm>
        </p:spPr>
        <p:txBody>
          <a:bodyPr/>
          <a:lstStyle/>
          <a:p>
            <a:pPr lvl="0"/>
            <a:r>
              <a:rPr lang="fi-FI" err="1"/>
              <a:t>Click</a:t>
            </a:r>
            <a:r>
              <a:rPr lang="fi-FI"/>
              <a:t> to </a:t>
            </a:r>
            <a:r>
              <a:rPr lang="fi-FI" err="1"/>
              <a:t>add</a:t>
            </a:r>
            <a:r>
              <a:rPr lang="fi-FI"/>
              <a:t> </a:t>
            </a:r>
            <a:r>
              <a:rPr lang="fi-FI" err="1"/>
              <a:t>text</a:t>
            </a:r>
            <a:endParaRPr lang="fi-FI"/>
          </a:p>
          <a:p>
            <a:pPr lvl="1"/>
            <a:r>
              <a:rPr lang="fi-FI" err="1"/>
              <a:t>second</a:t>
            </a:r>
            <a:r>
              <a:rPr lang="fi-FI"/>
              <a:t> </a:t>
            </a:r>
            <a:r>
              <a:rPr lang="fi-FI" err="1"/>
              <a:t>level</a:t>
            </a:r>
            <a:endParaRPr lang="fi-FI"/>
          </a:p>
          <a:p>
            <a:pPr lvl="2"/>
            <a:r>
              <a:rPr lang="fi-FI" err="1"/>
              <a:t>third</a:t>
            </a:r>
            <a:r>
              <a:rPr lang="fi-FI"/>
              <a:t> </a:t>
            </a:r>
            <a:r>
              <a:rPr lang="fi-FI" err="1"/>
              <a:t>level</a:t>
            </a:r>
            <a:endParaRPr lang="fi-FI"/>
          </a:p>
          <a:p>
            <a:pPr lvl="3"/>
            <a:r>
              <a:rPr lang="fi-FI" err="1"/>
              <a:t>fourth</a:t>
            </a:r>
            <a:r>
              <a:rPr lang="fi-FI"/>
              <a:t> </a:t>
            </a:r>
            <a:r>
              <a:rPr lang="fi-FI" err="1"/>
              <a:t>level</a:t>
            </a:r>
            <a:endParaRPr lang="fi-FI"/>
          </a:p>
          <a:p>
            <a:pPr lvl="4"/>
            <a:r>
              <a:rPr lang="fi-FI" err="1"/>
              <a:t>fifth</a:t>
            </a:r>
            <a:r>
              <a:rPr lang="fi-FI"/>
              <a:t> </a:t>
            </a:r>
            <a:r>
              <a:rPr lang="fi-FI" err="1"/>
              <a:t>level</a:t>
            </a:r>
            <a:endParaRPr lang="fi-FI"/>
          </a:p>
        </p:txBody>
      </p:sp>
      <p:sp>
        <p:nvSpPr>
          <p:cNvPr id="7" name="Päivämäärän paikkamerkki 6">
            <a:extLst>
              <a:ext uri="{FF2B5EF4-FFF2-40B4-BE49-F238E27FC236}">
                <a16:creationId xmlns:a16="http://schemas.microsoft.com/office/drawing/2014/main" id="{B23A2471-2B64-FCF2-4542-7F96029F2649}"/>
              </a:ext>
            </a:extLst>
          </p:cNvPr>
          <p:cNvSpPr>
            <a:spLocks noGrp="1"/>
          </p:cNvSpPr>
          <p:nvPr>
            <p:ph type="dt" sz="half" idx="14"/>
          </p:nvPr>
        </p:nvSpPr>
        <p:spPr/>
        <p:txBody>
          <a:bodyPr/>
          <a:lstStyle/>
          <a:p>
            <a:fld id="{0B1F465F-1FE2-48BD-A5F4-8F709E6305AF}" type="datetime1">
              <a:rPr lang="fi-FI" smtClean="0"/>
              <a:t>8.1.2024</a:t>
            </a:fld>
            <a:endParaRPr lang="fi-FI"/>
          </a:p>
        </p:txBody>
      </p:sp>
      <p:sp>
        <p:nvSpPr>
          <p:cNvPr id="9" name="Alatunnisteen paikkamerkki 8">
            <a:extLst>
              <a:ext uri="{FF2B5EF4-FFF2-40B4-BE49-F238E27FC236}">
                <a16:creationId xmlns:a16="http://schemas.microsoft.com/office/drawing/2014/main" id="{436C5737-CC56-EEF4-5A81-E89D1F66B261}"/>
              </a:ext>
            </a:extLst>
          </p:cNvPr>
          <p:cNvSpPr>
            <a:spLocks noGrp="1"/>
          </p:cNvSpPr>
          <p:nvPr>
            <p:ph type="ftr" sz="quarter" idx="15"/>
          </p:nvPr>
        </p:nvSpPr>
        <p:spPr/>
        <p:txBody>
          <a:bodyPr/>
          <a:lstStyle/>
          <a:p>
            <a:r>
              <a:rPr lang="fi-FI" err="1"/>
              <a:t>header</a:t>
            </a:r>
            <a:endParaRPr lang="fi-FI"/>
          </a:p>
        </p:txBody>
      </p:sp>
      <p:sp>
        <p:nvSpPr>
          <p:cNvPr id="10" name="Dian numeron paikkamerkki 9">
            <a:extLst>
              <a:ext uri="{FF2B5EF4-FFF2-40B4-BE49-F238E27FC236}">
                <a16:creationId xmlns:a16="http://schemas.microsoft.com/office/drawing/2014/main" id="{E6A693CF-697D-57E2-026B-14401678A4EF}"/>
              </a:ext>
            </a:extLst>
          </p:cNvPr>
          <p:cNvSpPr>
            <a:spLocks noGrp="1"/>
          </p:cNvSpPr>
          <p:nvPr>
            <p:ph type="sldNum" sz="quarter" idx="16"/>
          </p:nvPr>
        </p:nvSpPr>
        <p:spPr/>
        <p:txBody>
          <a:bodyPr/>
          <a:lstStyle/>
          <a:p>
            <a:fld id="{CCD26548-A701-4132-A0A2-A9B09A70FF4B}" type="slidenum">
              <a:rPr lang="fi-FI" smtClean="0"/>
              <a:pPr/>
              <a:t>‹#›</a:t>
            </a:fld>
            <a:endParaRPr lang="fi-FI"/>
          </a:p>
        </p:txBody>
      </p:sp>
    </p:spTree>
    <p:extLst>
      <p:ext uri="{BB962C8B-B14F-4D97-AF65-F5344CB8AC3E}">
        <p14:creationId xmlns:p14="http://schemas.microsoft.com/office/powerpoint/2010/main" val="4131937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tsikkodia 3">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8E43FE4-FB6C-45D5-BED5-AFA0DAE404E4}"/>
              </a:ext>
            </a:extLst>
          </p:cNvPr>
          <p:cNvSpPr>
            <a:spLocks noGrp="1"/>
          </p:cNvSpPr>
          <p:nvPr>
            <p:ph type="sldNum" sz="quarter" idx="12"/>
          </p:nvPr>
        </p:nvSpPr>
        <p:spPr/>
        <p:txBody>
          <a:bodyPr/>
          <a:lstStyle/>
          <a:p>
            <a:fld id="{CCD26548-A701-4132-A0A2-A9B09A70FF4B}" type="slidenum">
              <a:rPr lang="fi-FI" smtClean="0"/>
              <a:t>‹#›</a:t>
            </a:fld>
            <a:endParaRPr lang="fi-FI"/>
          </a:p>
        </p:txBody>
      </p:sp>
      <p:grpSp>
        <p:nvGrpSpPr>
          <p:cNvPr id="4" name="Ryhmä 3">
            <a:extLst>
              <a:ext uri="{FF2B5EF4-FFF2-40B4-BE49-F238E27FC236}">
                <a16:creationId xmlns:a16="http://schemas.microsoft.com/office/drawing/2014/main" id="{BAE1A457-4EA5-FF9F-BD7A-D2A36A70CBBD}"/>
              </a:ext>
              <a:ext uri="{C183D7F6-B498-43B3-948B-1728B52AA6E4}">
                <adec:decorative xmlns:adec="http://schemas.microsoft.com/office/drawing/2017/decorative" val="1"/>
              </a:ext>
            </a:extLst>
          </p:cNvPr>
          <p:cNvGrpSpPr/>
          <p:nvPr userDrawn="1"/>
        </p:nvGrpSpPr>
        <p:grpSpPr>
          <a:xfrm>
            <a:off x="639725" y="1800158"/>
            <a:ext cx="5320213" cy="3248893"/>
            <a:chOff x="639891" y="1800157"/>
            <a:chExt cx="5321599" cy="3248893"/>
          </a:xfrm>
        </p:grpSpPr>
        <p:sp>
          <p:nvSpPr>
            <p:cNvPr id="10" name="Freeform 5">
              <a:extLst>
                <a:ext uri="{FF2B5EF4-FFF2-40B4-BE49-F238E27FC236}">
                  <a16:creationId xmlns:a16="http://schemas.microsoft.com/office/drawing/2014/main" id="{0E45EA35-C2F4-4544-9879-E4F224E6E03B}"/>
                </a:ext>
              </a:extLst>
            </p:cNvPr>
            <p:cNvSpPr>
              <a:spLocks noEditPoints="1"/>
            </p:cNvSpPr>
            <p:nvPr userDrawn="1"/>
          </p:nvSpPr>
          <p:spPr bwMode="auto">
            <a:xfrm>
              <a:off x="639891" y="3428543"/>
              <a:ext cx="2640710" cy="1620507"/>
            </a:xfrm>
            <a:custGeom>
              <a:avLst/>
              <a:gdLst>
                <a:gd name="T0" fmla="*/ 0 w 14786"/>
                <a:gd name="T1" fmla="*/ 0 h 9061"/>
                <a:gd name="T2" fmla="*/ 0 w 14786"/>
                <a:gd name="T3" fmla="*/ 0 h 9061"/>
                <a:gd name="T4" fmla="*/ 0 w 14786"/>
                <a:gd name="T5" fmla="*/ 0 h 9061"/>
                <a:gd name="T6" fmla="*/ 0 w 14786"/>
                <a:gd name="T7" fmla="*/ 0 h 9061"/>
                <a:gd name="T8" fmla="*/ 7481 w 14786"/>
                <a:gd name="T9" fmla="*/ 7481 h 9061"/>
                <a:gd name="T10" fmla="*/ 13205 w 14786"/>
                <a:gd name="T11" fmla="*/ 7481 h 9061"/>
                <a:gd name="T12" fmla="*/ 13205 w 14786"/>
                <a:gd name="T13" fmla="*/ 1756 h 9061"/>
                <a:gd name="T14" fmla="*/ 13205 w 14786"/>
                <a:gd name="T15" fmla="*/ 1756 h 9061"/>
                <a:gd name="T16" fmla="*/ 11448 w 14786"/>
                <a:gd name="T17" fmla="*/ 0 h 9061"/>
                <a:gd name="T18" fmla="*/ 0 w 14786"/>
                <a:gd name="T19" fmla="*/ 0 h 90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786" h="9061">
                  <a:moveTo>
                    <a:pt x="0" y="0"/>
                  </a:moveTo>
                  <a:lnTo>
                    <a:pt x="0" y="0"/>
                  </a:lnTo>
                  <a:lnTo>
                    <a:pt x="0" y="0"/>
                  </a:lnTo>
                  <a:close/>
                  <a:moveTo>
                    <a:pt x="0" y="0"/>
                  </a:moveTo>
                  <a:lnTo>
                    <a:pt x="7481" y="7481"/>
                  </a:lnTo>
                  <a:cubicBezTo>
                    <a:pt x="9061" y="9061"/>
                    <a:pt x="11624" y="9061"/>
                    <a:pt x="13205" y="7481"/>
                  </a:cubicBezTo>
                  <a:cubicBezTo>
                    <a:pt x="14786" y="5900"/>
                    <a:pt x="14786" y="3337"/>
                    <a:pt x="13205" y="1756"/>
                  </a:cubicBezTo>
                  <a:cubicBezTo>
                    <a:pt x="13205" y="1756"/>
                    <a:pt x="13205" y="1756"/>
                    <a:pt x="13205" y="1756"/>
                  </a:cubicBezTo>
                  <a:lnTo>
                    <a:pt x="11448" y="0"/>
                  </a:lnTo>
                  <a:lnTo>
                    <a:pt x="0" y="0"/>
                  </a:lnTo>
                  <a:close/>
                </a:path>
              </a:pathLst>
            </a:custGeom>
            <a:solidFill>
              <a:srgbClr val="FFCF29"/>
            </a:solidFill>
            <a:ln>
              <a:noFill/>
            </a:ln>
          </p:spPr>
          <p:txBody>
            <a:bodyPr vert="horz" wrap="square" lIns="91440" tIns="45720" rIns="91440" bIns="45720" numCol="1" anchor="t" anchorCtr="0" compatLnSpc="1">
              <a:prstTxWarp prst="textNoShape">
                <a:avLst/>
              </a:prstTxWarp>
            </a:bodyPr>
            <a:lstStyle/>
            <a:p>
              <a:endParaRPr lang="fi-FI" sz="1799"/>
            </a:p>
          </p:txBody>
        </p:sp>
        <p:sp>
          <p:nvSpPr>
            <p:cNvPr id="11" name="Freeform 6">
              <a:extLst>
                <a:ext uri="{FF2B5EF4-FFF2-40B4-BE49-F238E27FC236}">
                  <a16:creationId xmlns:a16="http://schemas.microsoft.com/office/drawing/2014/main" id="{986398D5-0F8B-4076-A873-AC404FBF1D40}"/>
                </a:ext>
              </a:extLst>
            </p:cNvPr>
            <p:cNvSpPr>
              <a:spLocks/>
            </p:cNvSpPr>
            <p:nvPr userDrawn="1"/>
          </p:nvSpPr>
          <p:spPr bwMode="auto">
            <a:xfrm>
              <a:off x="639891" y="1800157"/>
              <a:ext cx="2648588" cy="1628385"/>
            </a:xfrm>
            <a:custGeom>
              <a:avLst/>
              <a:gdLst>
                <a:gd name="T0" fmla="*/ 11448 w 14831"/>
                <a:gd name="T1" fmla="*/ 9107 h 9107"/>
                <a:gd name="T2" fmla="*/ 13251 w 14831"/>
                <a:gd name="T3" fmla="*/ 7305 h 9107"/>
                <a:gd name="T4" fmla="*/ 13251 w 14831"/>
                <a:gd name="T5" fmla="*/ 1581 h 9107"/>
                <a:gd name="T6" fmla="*/ 7526 w 14831"/>
                <a:gd name="T7" fmla="*/ 1581 h 9107"/>
                <a:gd name="T8" fmla="*/ 0 w 14831"/>
                <a:gd name="T9" fmla="*/ 9107 h 9107"/>
                <a:gd name="T10" fmla="*/ 11448 w 14831"/>
                <a:gd name="T11" fmla="*/ 9107 h 9107"/>
              </a:gdLst>
              <a:ahLst/>
              <a:cxnLst>
                <a:cxn ang="0">
                  <a:pos x="T0" y="T1"/>
                </a:cxn>
                <a:cxn ang="0">
                  <a:pos x="T2" y="T3"/>
                </a:cxn>
                <a:cxn ang="0">
                  <a:pos x="T4" y="T5"/>
                </a:cxn>
                <a:cxn ang="0">
                  <a:pos x="T6" y="T7"/>
                </a:cxn>
                <a:cxn ang="0">
                  <a:pos x="T8" y="T9"/>
                </a:cxn>
                <a:cxn ang="0">
                  <a:pos x="T10" y="T11"/>
                </a:cxn>
              </a:cxnLst>
              <a:rect l="0" t="0" r="r" b="b"/>
              <a:pathLst>
                <a:path w="14831" h="9107">
                  <a:moveTo>
                    <a:pt x="11448" y="9107"/>
                  </a:moveTo>
                  <a:lnTo>
                    <a:pt x="13251" y="7305"/>
                  </a:lnTo>
                  <a:cubicBezTo>
                    <a:pt x="14831" y="5724"/>
                    <a:pt x="14831" y="3161"/>
                    <a:pt x="13251" y="1581"/>
                  </a:cubicBezTo>
                  <a:cubicBezTo>
                    <a:pt x="11670" y="0"/>
                    <a:pt x="9107" y="0"/>
                    <a:pt x="7526" y="1581"/>
                  </a:cubicBezTo>
                  <a:cubicBezTo>
                    <a:pt x="7526" y="1581"/>
                    <a:pt x="0" y="9107"/>
                    <a:pt x="0" y="9107"/>
                  </a:cubicBezTo>
                  <a:lnTo>
                    <a:pt x="11448" y="9107"/>
                  </a:lnTo>
                  <a:close/>
                </a:path>
              </a:pathLst>
            </a:custGeom>
            <a:solidFill>
              <a:srgbClr val="313131"/>
            </a:solidFill>
            <a:ln>
              <a:noFill/>
            </a:ln>
          </p:spPr>
          <p:txBody>
            <a:bodyPr vert="horz" wrap="square" lIns="91440" tIns="45720" rIns="91440" bIns="45720" numCol="1" anchor="t" anchorCtr="0" compatLnSpc="1">
              <a:prstTxWarp prst="textNoShape">
                <a:avLst/>
              </a:prstTxWarp>
            </a:bodyPr>
            <a:lstStyle/>
            <a:p>
              <a:endParaRPr lang="fi-FI" sz="1799"/>
            </a:p>
          </p:txBody>
        </p:sp>
        <p:sp>
          <p:nvSpPr>
            <p:cNvPr id="14" name="Freeform 7">
              <a:extLst>
                <a:ext uri="{FF2B5EF4-FFF2-40B4-BE49-F238E27FC236}">
                  <a16:creationId xmlns:a16="http://schemas.microsoft.com/office/drawing/2014/main" id="{54075113-04A5-427B-804A-178D0FB9E82A}"/>
                </a:ext>
              </a:extLst>
            </p:cNvPr>
            <p:cNvSpPr>
              <a:spLocks noEditPoints="1"/>
            </p:cNvSpPr>
            <p:nvPr userDrawn="1"/>
          </p:nvSpPr>
          <p:spPr bwMode="auto">
            <a:xfrm>
              <a:off x="3319992" y="3428543"/>
              <a:ext cx="2641498" cy="1620507"/>
            </a:xfrm>
            <a:custGeom>
              <a:avLst/>
              <a:gdLst>
                <a:gd name="T0" fmla="*/ 14786 w 14786"/>
                <a:gd name="T1" fmla="*/ 0 h 9061"/>
                <a:gd name="T2" fmla="*/ 14786 w 14786"/>
                <a:gd name="T3" fmla="*/ 0 h 9061"/>
                <a:gd name="T4" fmla="*/ 14786 w 14786"/>
                <a:gd name="T5" fmla="*/ 0 h 9061"/>
                <a:gd name="T6" fmla="*/ 14786 w 14786"/>
                <a:gd name="T7" fmla="*/ 0 h 9061"/>
                <a:gd name="T8" fmla="*/ 7305 w 14786"/>
                <a:gd name="T9" fmla="*/ 7481 h 9061"/>
                <a:gd name="T10" fmla="*/ 1581 w 14786"/>
                <a:gd name="T11" fmla="*/ 7481 h 9061"/>
                <a:gd name="T12" fmla="*/ 1581 w 14786"/>
                <a:gd name="T13" fmla="*/ 1756 h 9061"/>
                <a:gd name="T14" fmla="*/ 1581 w 14786"/>
                <a:gd name="T15" fmla="*/ 1756 h 9061"/>
                <a:gd name="T16" fmla="*/ 3338 w 14786"/>
                <a:gd name="T17" fmla="*/ 0 h 9061"/>
                <a:gd name="T18" fmla="*/ 14786 w 14786"/>
                <a:gd name="T19" fmla="*/ 0 h 90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786" h="9061">
                  <a:moveTo>
                    <a:pt x="14786" y="0"/>
                  </a:moveTo>
                  <a:lnTo>
                    <a:pt x="14786" y="0"/>
                  </a:lnTo>
                  <a:lnTo>
                    <a:pt x="14786" y="0"/>
                  </a:lnTo>
                  <a:close/>
                  <a:moveTo>
                    <a:pt x="14786" y="0"/>
                  </a:moveTo>
                  <a:lnTo>
                    <a:pt x="7305" y="7481"/>
                  </a:lnTo>
                  <a:cubicBezTo>
                    <a:pt x="5725" y="9061"/>
                    <a:pt x="3162" y="9061"/>
                    <a:pt x="1581" y="7481"/>
                  </a:cubicBezTo>
                  <a:cubicBezTo>
                    <a:pt x="0" y="5900"/>
                    <a:pt x="0" y="3337"/>
                    <a:pt x="1581" y="1756"/>
                  </a:cubicBezTo>
                  <a:cubicBezTo>
                    <a:pt x="1581" y="1756"/>
                    <a:pt x="1581" y="1756"/>
                    <a:pt x="1581" y="1756"/>
                  </a:cubicBezTo>
                  <a:lnTo>
                    <a:pt x="3338" y="0"/>
                  </a:lnTo>
                  <a:lnTo>
                    <a:pt x="14786" y="0"/>
                  </a:lnTo>
                  <a:close/>
                </a:path>
              </a:pathLst>
            </a:custGeom>
            <a:solidFill>
              <a:srgbClr val="FFCF29"/>
            </a:solidFill>
            <a:ln>
              <a:noFill/>
            </a:ln>
          </p:spPr>
          <p:txBody>
            <a:bodyPr vert="horz" wrap="square" lIns="91440" tIns="45720" rIns="91440" bIns="45720" numCol="1" anchor="t" anchorCtr="0" compatLnSpc="1">
              <a:prstTxWarp prst="textNoShape">
                <a:avLst/>
              </a:prstTxWarp>
            </a:bodyPr>
            <a:lstStyle/>
            <a:p>
              <a:endParaRPr lang="fi-FI" sz="1799"/>
            </a:p>
          </p:txBody>
        </p:sp>
        <p:sp>
          <p:nvSpPr>
            <p:cNvPr id="15" name="Freeform 8">
              <a:extLst>
                <a:ext uri="{FF2B5EF4-FFF2-40B4-BE49-F238E27FC236}">
                  <a16:creationId xmlns:a16="http://schemas.microsoft.com/office/drawing/2014/main" id="{202B087E-0424-4FE2-892D-5AB0A82A298B}"/>
                </a:ext>
              </a:extLst>
            </p:cNvPr>
            <p:cNvSpPr>
              <a:spLocks/>
            </p:cNvSpPr>
            <p:nvPr userDrawn="1"/>
          </p:nvSpPr>
          <p:spPr bwMode="auto">
            <a:xfrm>
              <a:off x="3312114" y="1800157"/>
              <a:ext cx="2649376" cy="1628385"/>
            </a:xfrm>
            <a:custGeom>
              <a:avLst/>
              <a:gdLst>
                <a:gd name="T0" fmla="*/ 3383 w 14831"/>
                <a:gd name="T1" fmla="*/ 9107 h 9107"/>
                <a:gd name="T2" fmla="*/ 1580 w 14831"/>
                <a:gd name="T3" fmla="*/ 7305 h 9107"/>
                <a:gd name="T4" fmla="*/ 1580 w 14831"/>
                <a:gd name="T5" fmla="*/ 1581 h 9107"/>
                <a:gd name="T6" fmla="*/ 7304 w 14831"/>
                <a:gd name="T7" fmla="*/ 1581 h 9107"/>
                <a:gd name="T8" fmla="*/ 14831 w 14831"/>
                <a:gd name="T9" fmla="*/ 9107 h 9107"/>
                <a:gd name="T10" fmla="*/ 3383 w 14831"/>
                <a:gd name="T11" fmla="*/ 9107 h 9107"/>
              </a:gdLst>
              <a:ahLst/>
              <a:cxnLst>
                <a:cxn ang="0">
                  <a:pos x="T0" y="T1"/>
                </a:cxn>
                <a:cxn ang="0">
                  <a:pos x="T2" y="T3"/>
                </a:cxn>
                <a:cxn ang="0">
                  <a:pos x="T4" y="T5"/>
                </a:cxn>
                <a:cxn ang="0">
                  <a:pos x="T6" y="T7"/>
                </a:cxn>
                <a:cxn ang="0">
                  <a:pos x="T8" y="T9"/>
                </a:cxn>
                <a:cxn ang="0">
                  <a:pos x="T10" y="T11"/>
                </a:cxn>
              </a:cxnLst>
              <a:rect l="0" t="0" r="r" b="b"/>
              <a:pathLst>
                <a:path w="14831" h="9107">
                  <a:moveTo>
                    <a:pt x="3383" y="9107"/>
                  </a:moveTo>
                  <a:lnTo>
                    <a:pt x="1580" y="7305"/>
                  </a:lnTo>
                  <a:cubicBezTo>
                    <a:pt x="0" y="5724"/>
                    <a:pt x="0" y="3161"/>
                    <a:pt x="1580" y="1581"/>
                  </a:cubicBezTo>
                  <a:cubicBezTo>
                    <a:pt x="3161" y="0"/>
                    <a:pt x="5724" y="0"/>
                    <a:pt x="7304" y="1581"/>
                  </a:cubicBezTo>
                  <a:cubicBezTo>
                    <a:pt x="7305" y="1581"/>
                    <a:pt x="14831" y="9107"/>
                    <a:pt x="14831" y="9107"/>
                  </a:cubicBezTo>
                  <a:lnTo>
                    <a:pt x="3383" y="9107"/>
                  </a:lnTo>
                  <a:close/>
                </a:path>
              </a:pathLst>
            </a:custGeom>
            <a:solidFill>
              <a:srgbClr val="313131"/>
            </a:solidFill>
            <a:ln>
              <a:noFill/>
            </a:ln>
          </p:spPr>
          <p:txBody>
            <a:bodyPr vert="horz" wrap="square" lIns="91440" tIns="45720" rIns="91440" bIns="45720" numCol="1" anchor="t" anchorCtr="0" compatLnSpc="1">
              <a:prstTxWarp prst="textNoShape">
                <a:avLst/>
              </a:prstTxWarp>
            </a:bodyPr>
            <a:lstStyle/>
            <a:p>
              <a:endParaRPr lang="fi-FI" sz="1799"/>
            </a:p>
          </p:txBody>
        </p:sp>
      </p:grpSp>
      <p:sp>
        <p:nvSpPr>
          <p:cNvPr id="12" name="Otsikko 1">
            <a:extLst>
              <a:ext uri="{FF2B5EF4-FFF2-40B4-BE49-F238E27FC236}">
                <a16:creationId xmlns:a16="http://schemas.microsoft.com/office/drawing/2014/main" id="{2D771CF0-F310-209C-638C-735F3DE6A3FD}"/>
              </a:ext>
            </a:extLst>
          </p:cNvPr>
          <p:cNvSpPr>
            <a:spLocks noGrp="1"/>
          </p:cNvSpPr>
          <p:nvPr>
            <p:ph type="ctrTitle"/>
          </p:nvPr>
        </p:nvSpPr>
        <p:spPr>
          <a:xfrm>
            <a:off x="6094413" y="1437180"/>
            <a:ext cx="5354587" cy="2468071"/>
          </a:xfrm>
        </p:spPr>
        <p:txBody>
          <a:bodyPr anchor="t" anchorCtr="0">
            <a:normAutofit/>
          </a:bodyPr>
          <a:lstStyle>
            <a:lvl1pPr algn="ctr">
              <a:defRPr sz="3999" spc="-50" baseline="0"/>
            </a:lvl1pPr>
          </a:lstStyle>
          <a:p>
            <a:r>
              <a:rPr lang="fi-FI"/>
              <a:t>Muokkaa ots. perustyyl. napsautt.</a:t>
            </a:r>
          </a:p>
        </p:txBody>
      </p:sp>
      <p:sp>
        <p:nvSpPr>
          <p:cNvPr id="13" name="Alaotsikko 2">
            <a:extLst>
              <a:ext uri="{FF2B5EF4-FFF2-40B4-BE49-F238E27FC236}">
                <a16:creationId xmlns:a16="http://schemas.microsoft.com/office/drawing/2014/main" id="{EEB3BAAD-59DE-B9EB-5326-3A39B8D4310C}"/>
              </a:ext>
            </a:extLst>
          </p:cNvPr>
          <p:cNvSpPr>
            <a:spLocks noGrp="1"/>
          </p:cNvSpPr>
          <p:nvPr>
            <p:ph type="subTitle" idx="1"/>
          </p:nvPr>
        </p:nvSpPr>
        <p:spPr>
          <a:xfrm>
            <a:off x="6094413" y="4329874"/>
            <a:ext cx="5354587" cy="1217735"/>
          </a:xfrm>
        </p:spPr>
        <p:txBody>
          <a:bodyPr/>
          <a:lstStyle>
            <a:lvl1pPr marL="0" indent="0" algn="ctr">
              <a:buNone/>
              <a:defRPr sz="2199" spc="-20" baseline="0"/>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fi-FI"/>
              <a:t>Muokkaa alaotsikon perustyyliä napsautt.</a:t>
            </a:r>
          </a:p>
        </p:txBody>
      </p:sp>
    </p:spTree>
    <p:extLst>
      <p:ext uri="{BB962C8B-B14F-4D97-AF65-F5344CB8AC3E}">
        <p14:creationId xmlns:p14="http://schemas.microsoft.com/office/powerpoint/2010/main" val="266695739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Otsikko j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hasCustomPrompt="1"/>
          </p:nvPr>
        </p:nvSpPr>
        <p:spPr/>
        <p:txBody>
          <a:bodyPr/>
          <a:lstStyle/>
          <a:p>
            <a:r>
              <a:rPr lang="fi-FI" err="1"/>
              <a:t>Click</a:t>
            </a:r>
            <a:r>
              <a:rPr lang="fi-FI"/>
              <a:t> to </a:t>
            </a:r>
            <a:r>
              <a:rPr lang="fi-FI" err="1"/>
              <a:t>add</a:t>
            </a:r>
            <a:r>
              <a:rPr lang="fi-FI"/>
              <a:t> </a:t>
            </a:r>
            <a:r>
              <a:rPr lang="fi-FI" err="1"/>
              <a:t>title</a:t>
            </a:r>
            <a:endParaRPr lang="fi-FI"/>
          </a:p>
        </p:txBody>
      </p:sp>
      <p:sp>
        <p:nvSpPr>
          <p:cNvPr id="8" name="Tekstin paikkamerkki 7">
            <a:extLst>
              <a:ext uri="{FF2B5EF4-FFF2-40B4-BE49-F238E27FC236}">
                <a16:creationId xmlns:a16="http://schemas.microsoft.com/office/drawing/2014/main" id="{4D5A2EE8-260A-4FDA-81CA-7C2F5EFD3273}"/>
              </a:ext>
            </a:extLst>
          </p:cNvPr>
          <p:cNvSpPr>
            <a:spLocks noGrp="1"/>
          </p:cNvSpPr>
          <p:nvPr>
            <p:ph type="body" sz="quarter" idx="13" hasCustomPrompt="1"/>
          </p:nvPr>
        </p:nvSpPr>
        <p:spPr>
          <a:xfrm>
            <a:off x="930033" y="2479675"/>
            <a:ext cx="8576616" cy="3697288"/>
          </a:xfrm>
        </p:spPr>
        <p:txBody>
          <a:bodyPr/>
          <a:lstStyle/>
          <a:p>
            <a:pPr lvl="0"/>
            <a:r>
              <a:rPr lang="fi-FI" err="1"/>
              <a:t>Click</a:t>
            </a:r>
            <a:r>
              <a:rPr lang="fi-FI"/>
              <a:t> to </a:t>
            </a:r>
            <a:r>
              <a:rPr lang="fi-FI" err="1"/>
              <a:t>add</a:t>
            </a:r>
            <a:r>
              <a:rPr lang="fi-FI"/>
              <a:t> </a:t>
            </a:r>
            <a:r>
              <a:rPr lang="fi-FI" err="1"/>
              <a:t>text</a:t>
            </a:r>
            <a:endParaRPr lang="fi-FI"/>
          </a:p>
          <a:p>
            <a:pPr lvl="1"/>
            <a:r>
              <a:rPr lang="fi-FI" err="1"/>
              <a:t>second</a:t>
            </a:r>
            <a:r>
              <a:rPr lang="fi-FI"/>
              <a:t> </a:t>
            </a:r>
            <a:r>
              <a:rPr lang="fi-FI" err="1"/>
              <a:t>level</a:t>
            </a:r>
            <a:endParaRPr lang="fi-FI"/>
          </a:p>
          <a:p>
            <a:pPr lvl="2"/>
            <a:r>
              <a:rPr lang="fi-FI" err="1"/>
              <a:t>third</a:t>
            </a:r>
            <a:r>
              <a:rPr lang="fi-FI"/>
              <a:t> </a:t>
            </a:r>
            <a:r>
              <a:rPr lang="fi-FI" err="1"/>
              <a:t>level</a:t>
            </a:r>
            <a:endParaRPr lang="fi-FI"/>
          </a:p>
          <a:p>
            <a:pPr lvl="3"/>
            <a:r>
              <a:rPr lang="fi-FI" err="1"/>
              <a:t>fourth</a:t>
            </a:r>
            <a:r>
              <a:rPr lang="fi-FI"/>
              <a:t> </a:t>
            </a:r>
            <a:r>
              <a:rPr lang="fi-FI" err="1"/>
              <a:t>level</a:t>
            </a:r>
            <a:endParaRPr lang="fi-FI"/>
          </a:p>
          <a:p>
            <a:pPr lvl="4"/>
            <a:r>
              <a:rPr lang="fi-FI" err="1"/>
              <a:t>fifth</a:t>
            </a:r>
            <a:r>
              <a:rPr lang="fi-FI"/>
              <a:t> </a:t>
            </a:r>
            <a:r>
              <a:rPr lang="fi-FI" err="1"/>
              <a:t>level</a:t>
            </a:r>
            <a:endParaRPr lang="fi-FI"/>
          </a:p>
        </p:txBody>
      </p:sp>
      <p:sp>
        <p:nvSpPr>
          <p:cNvPr id="3" name="Päivämäärän paikkamerkki 2">
            <a:extLst>
              <a:ext uri="{FF2B5EF4-FFF2-40B4-BE49-F238E27FC236}">
                <a16:creationId xmlns:a16="http://schemas.microsoft.com/office/drawing/2014/main" id="{079ECF13-4BF4-2AA3-DE8D-0193EF7553AD}"/>
              </a:ext>
            </a:extLst>
          </p:cNvPr>
          <p:cNvSpPr>
            <a:spLocks noGrp="1"/>
          </p:cNvSpPr>
          <p:nvPr>
            <p:ph type="dt" sz="half" idx="14"/>
          </p:nvPr>
        </p:nvSpPr>
        <p:spPr/>
        <p:txBody>
          <a:bodyPr/>
          <a:lstStyle/>
          <a:p>
            <a:fld id="{0B1F465F-1FE2-48BD-A5F4-8F709E6305AF}" type="datetime1">
              <a:rPr lang="fi-FI" smtClean="0"/>
              <a:t>8.1.2024</a:t>
            </a:fld>
            <a:endParaRPr lang="fi-FI"/>
          </a:p>
        </p:txBody>
      </p:sp>
      <p:sp>
        <p:nvSpPr>
          <p:cNvPr id="7" name="Alatunnisteen paikkamerkki 6">
            <a:extLst>
              <a:ext uri="{FF2B5EF4-FFF2-40B4-BE49-F238E27FC236}">
                <a16:creationId xmlns:a16="http://schemas.microsoft.com/office/drawing/2014/main" id="{44E9ECC3-6B25-E98E-D176-6E725E9358E3}"/>
              </a:ext>
            </a:extLst>
          </p:cNvPr>
          <p:cNvSpPr>
            <a:spLocks noGrp="1"/>
          </p:cNvSpPr>
          <p:nvPr>
            <p:ph type="ftr" sz="quarter" idx="15"/>
          </p:nvPr>
        </p:nvSpPr>
        <p:spPr/>
        <p:txBody>
          <a:bodyPr/>
          <a:lstStyle/>
          <a:p>
            <a:r>
              <a:rPr lang="fi-FI" err="1"/>
              <a:t>header</a:t>
            </a:r>
            <a:endParaRPr lang="fi-FI"/>
          </a:p>
        </p:txBody>
      </p:sp>
      <p:sp>
        <p:nvSpPr>
          <p:cNvPr id="9" name="Dian numeron paikkamerkki 8">
            <a:extLst>
              <a:ext uri="{FF2B5EF4-FFF2-40B4-BE49-F238E27FC236}">
                <a16:creationId xmlns:a16="http://schemas.microsoft.com/office/drawing/2014/main" id="{BB0E2699-12E0-EEAA-9A70-90C5B9D1FDB7}"/>
              </a:ext>
            </a:extLst>
          </p:cNvPr>
          <p:cNvSpPr>
            <a:spLocks noGrp="1"/>
          </p:cNvSpPr>
          <p:nvPr>
            <p:ph type="sldNum" sz="quarter" idx="16"/>
          </p:nvPr>
        </p:nvSpPr>
        <p:spPr/>
        <p:txBody>
          <a:bodyPr/>
          <a:lstStyle/>
          <a:p>
            <a:fld id="{CCD26548-A701-4132-A0A2-A9B09A70FF4B}" type="slidenum">
              <a:rPr lang="fi-FI" smtClean="0"/>
              <a:pPr/>
              <a:t>‹#›</a:t>
            </a:fld>
            <a:endParaRPr lang="fi-FI"/>
          </a:p>
        </p:txBody>
      </p:sp>
    </p:spTree>
    <p:extLst>
      <p:ext uri="{BB962C8B-B14F-4D97-AF65-F5344CB8AC3E}">
        <p14:creationId xmlns:p14="http://schemas.microsoft.com/office/powerpoint/2010/main" val="124374957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hasCustomPrompt="1"/>
          </p:nvPr>
        </p:nvSpPr>
        <p:spPr/>
        <p:txBody>
          <a:bodyPr/>
          <a:lstStyle/>
          <a:p>
            <a:r>
              <a:rPr lang="fi-FI" err="1"/>
              <a:t>Click</a:t>
            </a:r>
            <a:r>
              <a:rPr lang="fi-FI"/>
              <a:t> to </a:t>
            </a:r>
            <a:r>
              <a:rPr lang="fi-FI" err="1"/>
              <a:t>add</a:t>
            </a:r>
            <a:r>
              <a:rPr lang="fi-FI"/>
              <a:t> </a:t>
            </a:r>
            <a:r>
              <a:rPr lang="fi-FI" err="1"/>
              <a:t>title</a:t>
            </a:r>
            <a:endParaRPr lang="fi-FI"/>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hasCustomPrompt="1"/>
          </p:nvPr>
        </p:nvSpPr>
        <p:spPr>
          <a:xfrm>
            <a:off x="944927" y="2479432"/>
            <a:ext cx="4994874" cy="3697531"/>
          </a:xfrm>
        </p:spPr>
        <p:txBody>
          <a:bodyPr/>
          <a:lstStyle>
            <a:lvl1pPr>
              <a:lnSpc>
                <a:spcPct val="105000"/>
              </a:lnSpc>
              <a:defRPr/>
            </a:lvl1pPr>
            <a:lvl2pPr>
              <a:lnSpc>
                <a:spcPct val="105000"/>
              </a:lnSpc>
              <a:defRPr/>
            </a:lvl2pPr>
            <a:lvl3pPr>
              <a:lnSpc>
                <a:spcPct val="105000"/>
              </a:lnSpc>
              <a:defRPr/>
            </a:lvl3pPr>
            <a:lvl4pPr>
              <a:lnSpc>
                <a:spcPct val="105000"/>
              </a:lnSpc>
              <a:defRPr/>
            </a:lvl4pPr>
            <a:lvl5pPr>
              <a:lnSpc>
                <a:spcPct val="105000"/>
              </a:lnSpc>
              <a:defRPr/>
            </a:lvl5pPr>
          </a:lstStyle>
          <a:p>
            <a:pPr lvl="0"/>
            <a:r>
              <a:rPr lang="fi-FI" err="1"/>
              <a:t>Click</a:t>
            </a:r>
            <a:r>
              <a:rPr lang="fi-FI"/>
              <a:t> to </a:t>
            </a:r>
            <a:r>
              <a:rPr lang="fi-FI" err="1"/>
              <a:t>add</a:t>
            </a:r>
            <a:r>
              <a:rPr lang="fi-FI"/>
              <a:t> </a:t>
            </a:r>
            <a:r>
              <a:rPr lang="fi-FI" err="1"/>
              <a:t>text</a:t>
            </a:r>
            <a:endParaRPr lang="fi-FI"/>
          </a:p>
          <a:p>
            <a:pPr lvl="1"/>
            <a:r>
              <a:rPr lang="fi-FI" err="1"/>
              <a:t>second</a:t>
            </a:r>
            <a:r>
              <a:rPr lang="fi-FI"/>
              <a:t> </a:t>
            </a:r>
            <a:r>
              <a:rPr lang="fi-FI" err="1"/>
              <a:t>level</a:t>
            </a:r>
            <a:endParaRPr lang="fi-FI"/>
          </a:p>
          <a:p>
            <a:pPr lvl="2"/>
            <a:r>
              <a:rPr lang="fi-FI" err="1"/>
              <a:t>third</a:t>
            </a:r>
            <a:r>
              <a:rPr lang="fi-FI"/>
              <a:t> </a:t>
            </a:r>
            <a:r>
              <a:rPr lang="fi-FI" err="1"/>
              <a:t>level</a:t>
            </a:r>
            <a:endParaRPr lang="fi-FI"/>
          </a:p>
          <a:p>
            <a:pPr lvl="3"/>
            <a:r>
              <a:rPr lang="fi-FI" err="1"/>
              <a:t>fourth</a:t>
            </a:r>
            <a:r>
              <a:rPr lang="fi-FI"/>
              <a:t> </a:t>
            </a:r>
            <a:r>
              <a:rPr lang="fi-FI" err="1"/>
              <a:t>level</a:t>
            </a:r>
            <a:endParaRPr lang="fi-FI"/>
          </a:p>
          <a:p>
            <a:pPr lvl="4"/>
            <a:r>
              <a:rPr lang="fi-FI" err="1"/>
              <a:t>fifth</a:t>
            </a:r>
            <a:r>
              <a:rPr lang="fi-FI"/>
              <a:t> </a:t>
            </a:r>
            <a:r>
              <a:rPr lang="fi-FI" err="1"/>
              <a:t>level</a:t>
            </a:r>
            <a:endParaRPr lang="fi-FI"/>
          </a:p>
        </p:txBody>
      </p:sp>
      <p:sp>
        <p:nvSpPr>
          <p:cNvPr id="9" name="Sisällön paikkamerkki 2">
            <a:extLst>
              <a:ext uri="{FF2B5EF4-FFF2-40B4-BE49-F238E27FC236}">
                <a16:creationId xmlns:a16="http://schemas.microsoft.com/office/drawing/2014/main" id="{867F28D2-6F27-4100-9CAC-2D84C5CB7C6D}"/>
              </a:ext>
            </a:extLst>
          </p:cNvPr>
          <p:cNvSpPr>
            <a:spLocks noGrp="1"/>
          </p:cNvSpPr>
          <p:nvPr>
            <p:ph idx="13" hasCustomPrompt="1"/>
          </p:nvPr>
        </p:nvSpPr>
        <p:spPr>
          <a:xfrm>
            <a:off x="6254271" y="2479432"/>
            <a:ext cx="4994874" cy="3697531"/>
          </a:xfrm>
        </p:spPr>
        <p:txBody>
          <a:bodyPr/>
          <a:lstStyle>
            <a:lvl1pPr>
              <a:lnSpc>
                <a:spcPct val="105000"/>
              </a:lnSpc>
              <a:defRPr/>
            </a:lvl1pPr>
            <a:lvl2pPr>
              <a:lnSpc>
                <a:spcPct val="105000"/>
              </a:lnSpc>
              <a:defRPr/>
            </a:lvl2pPr>
            <a:lvl3pPr>
              <a:lnSpc>
                <a:spcPct val="105000"/>
              </a:lnSpc>
              <a:defRPr/>
            </a:lvl3pPr>
            <a:lvl4pPr>
              <a:lnSpc>
                <a:spcPct val="105000"/>
              </a:lnSpc>
              <a:defRPr/>
            </a:lvl4pPr>
            <a:lvl5pPr>
              <a:lnSpc>
                <a:spcPct val="105000"/>
              </a:lnSpc>
              <a:defRPr/>
            </a:lvl5pPr>
          </a:lstStyle>
          <a:p>
            <a:pPr lvl="0"/>
            <a:r>
              <a:rPr lang="fi-FI" err="1"/>
              <a:t>Click</a:t>
            </a:r>
            <a:r>
              <a:rPr lang="fi-FI"/>
              <a:t> to </a:t>
            </a:r>
            <a:r>
              <a:rPr lang="fi-FI" err="1"/>
              <a:t>add</a:t>
            </a:r>
            <a:r>
              <a:rPr lang="fi-FI"/>
              <a:t> </a:t>
            </a:r>
            <a:r>
              <a:rPr lang="fi-FI" err="1"/>
              <a:t>text</a:t>
            </a:r>
            <a:endParaRPr lang="fi-FI"/>
          </a:p>
          <a:p>
            <a:pPr lvl="1"/>
            <a:r>
              <a:rPr lang="fi-FI" err="1"/>
              <a:t>second</a:t>
            </a:r>
            <a:r>
              <a:rPr lang="fi-FI"/>
              <a:t> </a:t>
            </a:r>
            <a:r>
              <a:rPr lang="fi-FI" err="1"/>
              <a:t>level</a:t>
            </a:r>
            <a:endParaRPr lang="fi-FI"/>
          </a:p>
          <a:p>
            <a:pPr lvl="2"/>
            <a:r>
              <a:rPr lang="fi-FI" err="1"/>
              <a:t>third</a:t>
            </a:r>
            <a:r>
              <a:rPr lang="fi-FI"/>
              <a:t> </a:t>
            </a:r>
            <a:r>
              <a:rPr lang="fi-FI" err="1"/>
              <a:t>level</a:t>
            </a:r>
            <a:endParaRPr lang="fi-FI"/>
          </a:p>
          <a:p>
            <a:pPr lvl="3"/>
            <a:r>
              <a:rPr lang="fi-FI" err="1"/>
              <a:t>fourth</a:t>
            </a:r>
            <a:r>
              <a:rPr lang="fi-FI"/>
              <a:t> </a:t>
            </a:r>
            <a:r>
              <a:rPr lang="fi-FI" err="1"/>
              <a:t>level</a:t>
            </a:r>
            <a:endParaRPr lang="fi-FI"/>
          </a:p>
          <a:p>
            <a:pPr lvl="4"/>
            <a:r>
              <a:rPr lang="fi-FI" err="1"/>
              <a:t>fifth</a:t>
            </a:r>
            <a:r>
              <a:rPr lang="fi-FI"/>
              <a:t> </a:t>
            </a:r>
            <a:r>
              <a:rPr lang="fi-FI" err="1"/>
              <a:t>level</a:t>
            </a:r>
            <a:endParaRPr lang="fi-FI"/>
          </a:p>
        </p:txBody>
      </p:sp>
      <p:sp>
        <p:nvSpPr>
          <p:cNvPr id="7" name="Päivämäärän paikkamerkki 6">
            <a:extLst>
              <a:ext uri="{FF2B5EF4-FFF2-40B4-BE49-F238E27FC236}">
                <a16:creationId xmlns:a16="http://schemas.microsoft.com/office/drawing/2014/main" id="{B9552D9E-01F3-936E-05B7-6790F52256C9}"/>
              </a:ext>
            </a:extLst>
          </p:cNvPr>
          <p:cNvSpPr>
            <a:spLocks noGrp="1"/>
          </p:cNvSpPr>
          <p:nvPr>
            <p:ph type="dt" sz="half" idx="14"/>
          </p:nvPr>
        </p:nvSpPr>
        <p:spPr/>
        <p:txBody>
          <a:bodyPr/>
          <a:lstStyle/>
          <a:p>
            <a:fld id="{0B1F465F-1FE2-48BD-A5F4-8F709E6305AF}" type="datetime1">
              <a:rPr lang="fi-FI" smtClean="0"/>
              <a:t>8.1.2024</a:t>
            </a:fld>
            <a:endParaRPr lang="fi-FI"/>
          </a:p>
        </p:txBody>
      </p:sp>
      <p:sp>
        <p:nvSpPr>
          <p:cNvPr id="8" name="Alatunnisteen paikkamerkki 7">
            <a:extLst>
              <a:ext uri="{FF2B5EF4-FFF2-40B4-BE49-F238E27FC236}">
                <a16:creationId xmlns:a16="http://schemas.microsoft.com/office/drawing/2014/main" id="{6F6C27F5-7CD7-3EDA-ECE9-B014AA37DBED}"/>
              </a:ext>
            </a:extLst>
          </p:cNvPr>
          <p:cNvSpPr>
            <a:spLocks noGrp="1"/>
          </p:cNvSpPr>
          <p:nvPr>
            <p:ph type="ftr" sz="quarter" idx="15"/>
          </p:nvPr>
        </p:nvSpPr>
        <p:spPr/>
        <p:txBody>
          <a:bodyPr/>
          <a:lstStyle/>
          <a:p>
            <a:r>
              <a:rPr lang="fi-FI" err="1"/>
              <a:t>header</a:t>
            </a:r>
            <a:endParaRPr lang="fi-FI"/>
          </a:p>
        </p:txBody>
      </p:sp>
      <p:sp>
        <p:nvSpPr>
          <p:cNvPr id="10" name="Dian numeron paikkamerkki 9">
            <a:extLst>
              <a:ext uri="{FF2B5EF4-FFF2-40B4-BE49-F238E27FC236}">
                <a16:creationId xmlns:a16="http://schemas.microsoft.com/office/drawing/2014/main" id="{A692C9EB-B0A0-CF49-FABF-2404E605FA08}"/>
              </a:ext>
            </a:extLst>
          </p:cNvPr>
          <p:cNvSpPr>
            <a:spLocks noGrp="1"/>
          </p:cNvSpPr>
          <p:nvPr>
            <p:ph type="sldNum" sz="quarter" idx="16"/>
          </p:nvPr>
        </p:nvSpPr>
        <p:spPr/>
        <p:txBody>
          <a:bodyPr/>
          <a:lstStyle/>
          <a:p>
            <a:fld id="{CCD26548-A701-4132-A0A2-A9B09A70FF4B}" type="slidenum">
              <a:rPr lang="fi-FI" smtClean="0"/>
              <a:pPr/>
              <a:t>‹#›</a:t>
            </a:fld>
            <a:endParaRPr lang="fi-FI"/>
          </a:p>
        </p:txBody>
      </p:sp>
    </p:spTree>
    <p:extLst>
      <p:ext uri="{BB962C8B-B14F-4D97-AF65-F5344CB8AC3E}">
        <p14:creationId xmlns:p14="http://schemas.microsoft.com/office/powerpoint/2010/main" val="4585469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Kaavi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hasCustomPrompt="1"/>
          </p:nvPr>
        </p:nvSpPr>
        <p:spPr>
          <a:xfrm>
            <a:off x="944927" y="882869"/>
            <a:ext cx="4525691" cy="1472950"/>
          </a:xfrm>
        </p:spPr>
        <p:txBody>
          <a:bodyPr/>
          <a:lstStyle>
            <a:lvl1pPr>
              <a:defRPr sz="2699"/>
            </a:lvl1pPr>
          </a:lstStyle>
          <a:p>
            <a:r>
              <a:rPr lang="fi-FI" err="1"/>
              <a:t>Click</a:t>
            </a:r>
            <a:r>
              <a:rPr lang="fi-FI"/>
              <a:t> to </a:t>
            </a:r>
            <a:r>
              <a:rPr lang="fi-FI" err="1"/>
              <a:t>add</a:t>
            </a:r>
            <a:r>
              <a:rPr lang="fi-FI"/>
              <a:t> </a:t>
            </a:r>
            <a:r>
              <a:rPr lang="fi-FI" err="1"/>
              <a:t>title</a:t>
            </a:r>
            <a:endParaRPr lang="fi-FI"/>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hasCustomPrompt="1"/>
          </p:nvPr>
        </p:nvSpPr>
        <p:spPr>
          <a:xfrm>
            <a:off x="944927" y="2702660"/>
            <a:ext cx="4525691" cy="3474302"/>
          </a:xfrm>
        </p:spPr>
        <p:txBody>
          <a:bodyPr/>
          <a:lstStyle/>
          <a:p>
            <a:pPr lvl="0"/>
            <a:r>
              <a:rPr lang="fi-FI" err="1"/>
              <a:t>Click</a:t>
            </a:r>
            <a:r>
              <a:rPr lang="fi-FI"/>
              <a:t> to </a:t>
            </a:r>
            <a:r>
              <a:rPr lang="fi-FI" err="1"/>
              <a:t>add</a:t>
            </a:r>
            <a:r>
              <a:rPr lang="fi-FI"/>
              <a:t> </a:t>
            </a:r>
            <a:r>
              <a:rPr lang="fi-FI" err="1"/>
              <a:t>text</a:t>
            </a:r>
            <a:endParaRPr lang="fi-FI"/>
          </a:p>
          <a:p>
            <a:pPr lvl="1"/>
            <a:r>
              <a:rPr lang="fi-FI" err="1"/>
              <a:t>second</a:t>
            </a:r>
            <a:r>
              <a:rPr lang="fi-FI"/>
              <a:t> </a:t>
            </a:r>
            <a:r>
              <a:rPr lang="fi-FI" err="1"/>
              <a:t>level</a:t>
            </a:r>
            <a:endParaRPr lang="fi-FI"/>
          </a:p>
          <a:p>
            <a:pPr lvl="2"/>
            <a:r>
              <a:rPr lang="fi-FI" err="1"/>
              <a:t>third</a:t>
            </a:r>
            <a:r>
              <a:rPr lang="fi-FI"/>
              <a:t> </a:t>
            </a:r>
            <a:r>
              <a:rPr lang="fi-FI" err="1"/>
              <a:t>level</a:t>
            </a:r>
            <a:endParaRPr lang="fi-FI"/>
          </a:p>
          <a:p>
            <a:pPr lvl="3"/>
            <a:r>
              <a:rPr lang="fi-FI" err="1"/>
              <a:t>fourth</a:t>
            </a:r>
            <a:r>
              <a:rPr lang="fi-FI"/>
              <a:t> </a:t>
            </a:r>
            <a:r>
              <a:rPr lang="fi-FI" err="1"/>
              <a:t>level</a:t>
            </a:r>
            <a:endParaRPr lang="fi-FI"/>
          </a:p>
          <a:p>
            <a:pPr lvl="4"/>
            <a:r>
              <a:rPr lang="fi-FI" err="1"/>
              <a:t>fifth</a:t>
            </a:r>
            <a:r>
              <a:rPr lang="fi-FI"/>
              <a:t> </a:t>
            </a:r>
            <a:r>
              <a:rPr lang="fi-FI" err="1"/>
              <a:t>level</a:t>
            </a:r>
            <a:endParaRPr lang="fi-FI"/>
          </a:p>
        </p:txBody>
      </p:sp>
      <p:sp>
        <p:nvSpPr>
          <p:cNvPr id="11" name="Sisällön paikkamerkki 10">
            <a:extLst>
              <a:ext uri="{FF2B5EF4-FFF2-40B4-BE49-F238E27FC236}">
                <a16:creationId xmlns:a16="http://schemas.microsoft.com/office/drawing/2014/main" id="{7003FAD7-ACA6-4D45-A7F3-A3802FD3E09D}"/>
              </a:ext>
            </a:extLst>
          </p:cNvPr>
          <p:cNvSpPr>
            <a:spLocks noGrp="1"/>
          </p:cNvSpPr>
          <p:nvPr>
            <p:ph sz="quarter" idx="13" hasCustomPrompt="1"/>
          </p:nvPr>
        </p:nvSpPr>
        <p:spPr>
          <a:xfrm>
            <a:off x="6581624" y="869951"/>
            <a:ext cx="4915200" cy="5319713"/>
          </a:xfrm>
        </p:spPr>
        <p:txBody>
          <a:bodyPr/>
          <a:lstStyle/>
          <a:p>
            <a:pPr lvl="0"/>
            <a:r>
              <a:rPr lang="fi-FI" err="1"/>
              <a:t>Click</a:t>
            </a:r>
            <a:r>
              <a:rPr lang="fi-FI"/>
              <a:t> to </a:t>
            </a:r>
            <a:r>
              <a:rPr lang="fi-FI" err="1"/>
              <a:t>add</a:t>
            </a:r>
            <a:r>
              <a:rPr lang="fi-FI"/>
              <a:t> </a:t>
            </a:r>
            <a:r>
              <a:rPr lang="fi-FI" err="1"/>
              <a:t>text</a:t>
            </a:r>
            <a:endParaRPr lang="fi-FI"/>
          </a:p>
          <a:p>
            <a:pPr lvl="1"/>
            <a:r>
              <a:rPr lang="fi-FI" err="1"/>
              <a:t>second</a:t>
            </a:r>
            <a:r>
              <a:rPr lang="fi-FI"/>
              <a:t> </a:t>
            </a:r>
            <a:r>
              <a:rPr lang="fi-FI" err="1"/>
              <a:t>level</a:t>
            </a:r>
            <a:endParaRPr lang="fi-FI"/>
          </a:p>
          <a:p>
            <a:pPr lvl="2"/>
            <a:r>
              <a:rPr lang="fi-FI" err="1"/>
              <a:t>third</a:t>
            </a:r>
            <a:r>
              <a:rPr lang="fi-FI"/>
              <a:t> </a:t>
            </a:r>
            <a:r>
              <a:rPr lang="fi-FI" err="1"/>
              <a:t>level</a:t>
            </a:r>
            <a:endParaRPr lang="fi-FI"/>
          </a:p>
          <a:p>
            <a:pPr lvl="3"/>
            <a:r>
              <a:rPr lang="fi-FI" err="1"/>
              <a:t>fourth</a:t>
            </a:r>
            <a:r>
              <a:rPr lang="fi-FI"/>
              <a:t> </a:t>
            </a:r>
            <a:r>
              <a:rPr lang="fi-FI" err="1"/>
              <a:t>level</a:t>
            </a:r>
            <a:endParaRPr lang="fi-FI"/>
          </a:p>
          <a:p>
            <a:pPr lvl="4"/>
            <a:r>
              <a:rPr lang="fi-FI" err="1"/>
              <a:t>fifth</a:t>
            </a:r>
            <a:r>
              <a:rPr lang="fi-FI"/>
              <a:t> </a:t>
            </a:r>
            <a:r>
              <a:rPr lang="fi-FI" err="1"/>
              <a:t>level</a:t>
            </a:r>
            <a:endParaRPr lang="fi-FI"/>
          </a:p>
        </p:txBody>
      </p:sp>
      <p:sp>
        <p:nvSpPr>
          <p:cNvPr id="7" name="Päivämäärän paikkamerkki 6">
            <a:extLst>
              <a:ext uri="{FF2B5EF4-FFF2-40B4-BE49-F238E27FC236}">
                <a16:creationId xmlns:a16="http://schemas.microsoft.com/office/drawing/2014/main" id="{B481C029-7434-16E0-E221-41A931D648FB}"/>
              </a:ext>
            </a:extLst>
          </p:cNvPr>
          <p:cNvSpPr>
            <a:spLocks noGrp="1"/>
          </p:cNvSpPr>
          <p:nvPr>
            <p:ph type="dt" sz="half" idx="14"/>
          </p:nvPr>
        </p:nvSpPr>
        <p:spPr/>
        <p:txBody>
          <a:bodyPr/>
          <a:lstStyle/>
          <a:p>
            <a:fld id="{0B1F465F-1FE2-48BD-A5F4-8F709E6305AF}" type="datetime1">
              <a:rPr lang="fi-FI" smtClean="0"/>
              <a:t>8.1.2024</a:t>
            </a:fld>
            <a:endParaRPr lang="fi-FI"/>
          </a:p>
        </p:txBody>
      </p:sp>
      <p:sp>
        <p:nvSpPr>
          <p:cNvPr id="8" name="Alatunnisteen paikkamerkki 7">
            <a:extLst>
              <a:ext uri="{FF2B5EF4-FFF2-40B4-BE49-F238E27FC236}">
                <a16:creationId xmlns:a16="http://schemas.microsoft.com/office/drawing/2014/main" id="{694057DE-DDA5-CDA0-23D8-E16C30A4FDE9}"/>
              </a:ext>
            </a:extLst>
          </p:cNvPr>
          <p:cNvSpPr>
            <a:spLocks noGrp="1"/>
          </p:cNvSpPr>
          <p:nvPr>
            <p:ph type="ftr" sz="quarter" idx="15"/>
          </p:nvPr>
        </p:nvSpPr>
        <p:spPr/>
        <p:txBody>
          <a:bodyPr/>
          <a:lstStyle/>
          <a:p>
            <a:r>
              <a:rPr lang="fi-FI" err="1"/>
              <a:t>header</a:t>
            </a:r>
            <a:endParaRPr lang="fi-FI"/>
          </a:p>
        </p:txBody>
      </p:sp>
      <p:sp>
        <p:nvSpPr>
          <p:cNvPr id="9" name="Dian numeron paikkamerkki 8">
            <a:extLst>
              <a:ext uri="{FF2B5EF4-FFF2-40B4-BE49-F238E27FC236}">
                <a16:creationId xmlns:a16="http://schemas.microsoft.com/office/drawing/2014/main" id="{B66640DB-911A-842A-DACE-3B04FD2F6CE6}"/>
              </a:ext>
            </a:extLst>
          </p:cNvPr>
          <p:cNvSpPr>
            <a:spLocks noGrp="1"/>
          </p:cNvSpPr>
          <p:nvPr>
            <p:ph type="sldNum" sz="quarter" idx="16"/>
          </p:nvPr>
        </p:nvSpPr>
        <p:spPr/>
        <p:txBody>
          <a:bodyPr/>
          <a:lstStyle/>
          <a:p>
            <a:fld id="{CCD26548-A701-4132-A0A2-A9B09A70FF4B}" type="slidenum">
              <a:rPr lang="fi-FI" smtClean="0"/>
              <a:pPr/>
              <a:t>‹#›</a:t>
            </a:fld>
            <a:endParaRPr lang="fi-FI"/>
          </a:p>
        </p:txBody>
      </p:sp>
    </p:spTree>
    <p:extLst>
      <p:ext uri="{BB962C8B-B14F-4D97-AF65-F5344CB8AC3E}">
        <p14:creationId xmlns:p14="http://schemas.microsoft.com/office/powerpoint/2010/main" val="59006604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hasCustomPrompt="1"/>
          </p:nvPr>
        </p:nvSpPr>
        <p:spPr>
          <a:xfrm>
            <a:off x="944927" y="882869"/>
            <a:ext cx="4454483" cy="1472950"/>
          </a:xfrm>
        </p:spPr>
        <p:txBody>
          <a:bodyPr/>
          <a:lstStyle>
            <a:lvl1pPr>
              <a:defRPr sz="2699"/>
            </a:lvl1pPr>
          </a:lstStyle>
          <a:p>
            <a:r>
              <a:rPr lang="fi-FI" err="1"/>
              <a:t>Click</a:t>
            </a:r>
            <a:r>
              <a:rPr lang="fi-FI"/>
              <a:t> to </a:t>
            </a:r>
            <a:r>
              <a:rPr lang="fi-FI" err="1"/>
              <a:t>add</a:t>
            </a:r>
            <a:r>
              <a:rPr lang="fi-FI"/>
              <a:t> </a:t>
            </a:r>
            <a:r>
              <a:rPr lang="fi-FI" err="1"/>
              <a:t>title</a:t>
            </a:r>
            <a:endParaRPr lang="fi-FI"/>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hasCustomPrompt="1"/>
          </p:nvPr>
        </p:nvSpPr>
        <p:spPr>
          <a:xfrm>
            <a:off x="944927" y="2702660"/>
            <a:ext cx="4454483" cy="3474302"/>
          </a:xfrm>
        </p:spPr>
        <p:txBody>
          <a:bodyPr/>
          <a:lstStyle/>
          <a:p>
            <a:pPr lvl="0"/>
            <a:r>
              <a:rPr lang="fi-FI" err="1"/>
              <a:t>Click</a:t>
            </a:r>
            <a:r>
              <a:rPr lang="fi-FI"/>
              <a:t> to </a:t>
            </a:r>
            <a:r>
              <a:rPr lang="fi-FI" err="1"/>
              <a:t>add</a:t>
            </a:r>
            <a:r>
              <a:rPr lang="fi-FI"/>
              <a:t> </a:t>
            </a:r>
            <a:r>
              <a:rPr lang="fi-FI" err="1"/>
              <a:t>text</a:t>
            </a:r>
            <a:endParaRPr lang="fi-FI"/>
          </a:p>
          <a:p>
            <a:pPr lvl="1"/>
            <a:r>
              <a:rPr lang="fi-FI" err="1"/>
              <a:t>second</a:t>
            </a:r>
            <a:r>
              <a:rPr lang="fi-FI"/>
              <a:t> </a:t>
            </a:r>
            <a:r>
              <a:rPr lang="fi-FI" err="1"/>
              <a:t>level</a:t>
            </a:r>
            <a:endParaRPr lang="fi-FI"/>
          </a:p>
          <a:p>
            <a:pPr lvl="2"/>
            <a:r>
              <a:rPr lang="fi-FI" err="1"/>
              <a:t>third</a:t>
            </a:r>
            <a:r>
              <a:rPr lang="fi-FI"/>
              <a:t> </a:t>
            </a:r>
            <a:r>
              <a:rPr lang="fi-FI" err="1"/>
              <a:t>level</a:t>
            </a:r>
            <a:endParaRPr lang="fi-FI"/>
          </a:p>
          <a:p>
            <a:pPr lvl="3"/>
            <a:r>
              <a:rPr lang="fi-FI" err="1"/>
              <a:t>fourth</a:t>
            </a:r>
            <a:r>
              <a:rPr lang="fi-FI"/>
              <a:t> </a:t>
            </a:r>
            <a:r>
              <a:rPr lang="fi-FI" err="1"/>
              <a:t>level</a:t>
            </a:r>
            <a:endParaRPr lang="fi-FI"/>
          </a:p>
          <a:p>
            <a:pPr lvl="4"/>
            <a:r>
              <a:rPr lang="fi-FI" err="1"/>
              <a:t>fifth</a:t>
            </a:r>
            <a:r>
              <a:rPr lang="fi-FI"/>
              <a:t> </a:t>
            </a:r>
            <a:r>
              <a:rPr lang="fi-FI" err="1"/>
              <a:t>level</a:t>
            </a:r>
            <a:endParaRPr lang="fi-FI"/>
          </a:p>
        </p:txBody>
      </p:sp>
      <p:sp>
        <p:nvSpPr>
          <p:cNvPr id="9" name="Kuvan paikkamerkki 2">
            <a:extLst>
              <a:ext uri="{FF2B5EF4-FFF2-40B4-BE49-F238E27FC236}">
                <a16:creationId xmlns:a16="http://schemas.microsoft.com/office/drawing/2014/main" id="{03704D70-526C-45EA-9AEC-6CBFEB88E602}"/>
              </a:ext>
            </a:extLst>
          </p:cNvPr>
          <p:cNvSpPr>
            <a:spLocks noGrp="1"/>
          </p:cNvSpPr>
          <p:nvPr>
            <p:ph type="pic" idx="13" hasCustomPrompt="1"/>
          </p:nvPr>
        </p:nvSpPr>
        <p:spPr>
          <a:xfrm>
            <a:off x="5396094" y="948923"/>
            <a:ext cx="6792732" cy="4960894"/>
          </a:xfrm>
          <a:custGeom>
            <a:avLst/>
            <a:gdLst>
              <a:gd name="connsiteX0" fmla="*/ 0 w 6791184"/>
              <a:gd name="connsiteY0" fmla="*/ 0 h 4959382"/>
              <a:gd name="connsiteX1" fmla="*/ 6791184 w 6791184"/>
              <a:gd name="connsiteY1" fmla="*/ 0 h 4959382"/>
              <a:gd name="connsiteX2" fmla="*/ 6791184 w 6791184"/>
              <a:gd name="connsiteY2" fmla="*/ 4959382 h 4959382"/>
              <a:gd name="connsiteX3" fmla="*/ 0 w 6791184"/>
              <a:gd name="connsiteY3" fmla="*/ 4959382 h 4959382"/>
              <a:gd name="connsiteX4" fmla="*/ 0 w 6791184"/>
              <a:gd name="connsiteY4" fmla="*/ 0 h 4959382"/>
              <a:gd name="connsiteX0" fmla="*/ 0 w 6791184"/>
              <a:gd name="connsiteY0" fmla="*/ 1110 h 4960492"/>
              <a:gd name="connsiteX1" fmla="*/ 2530334 w 6791184"/>
              <a:gd name="connsiteY1" fmla="*/ 0 h 4960492"/>
              <a:gd name="connsiteX2" fmla="*/ 6791184 w 6791184"/>
              <a:gd name="connsiteY2" fmla="*/ 1110 h 4960492"/>
              <a:gd name="connsiteX3" fmla="*/ 6791184 w 6791184"/>
              <a:gd name="connsiteY3" fmla="*/ 4960492 h 4960492"/>
              <a:gd name="connsiteX4" fmla="*/ 0 w 6791184"/>
              <a:gd name="connsiteY4" fmla="*/ 4960492 h 4960492"/>
              <a:gd name="connsiteX5" fmla="*/ 0 w 6791184"/>
              <a:gd name="connsiteY5" fmla="*/ 1110 h 4960492"/>
              <a:gd name="connsiteX0" fmla="*/ 0 w 6791184"/>
              <a:gd name="connsiteY0" fmla="*/ 1110 h 4960492"/>
              <a:gd name="connsiteX1" fmla="*/ 2530334 w 6791184"/>
              <a:gd name="connsiteY1" fmla="*/ 0 h 4960492"/>
              <a:gd name="connsiteX2" fmla="*/ 6791184 w 6791184"/>
              <a:gd name="connsiteY2" fmla="*/ 1110 h 4960492"/>
              <a:gd name="connsiteX3" fmla="*/ 6791184 w 6791184"/>
              <a:gd name="connsiteY3" fmla="*/ 4960492 h 4960492"/>
              <a:gd name="connsiteX4" fmla="*/ 2450959 w 6791184"/>
              <a:gd name="connsiteY4" fmla="*/ 4956175 h 4960492"/>
              <a:gd name="connsiteX5" fmla="*/ 0 w 6791184"/>
              <a:gd name="connsiteY5" fmla="*/ 4960492 h 4960492"/>
              <a:gd name="connsiteX6" fmla="*/ 0 w 6791184"/>
              <a:gd name="connsiteY6" fmla="*/ 1110 h 4960492"/>
              <a:gd name="connsiteX0" fmla="*/ 3316 w 6794500"/>
              <a:gd name="connsiteY0" fmla="*/ 1110 h 4960492"/>
              <a:gd name="connsiteX1" fmla="*/ 2533650 w 6794500"/>
              <a:gd name="connsiteY1" fmla="*/ 0 h 4960492"/>
              <a:gd name="connsiteX2" fmla="*/ 6794500 w 6794500"/>
              <a:gd name="connsiteY2" fmla="*/ 1110 h 4960492"/>
              <a:gd name="connsiteX3" fmla="*/ 6794500 w 6794500"/>
              <a:gd name="connsiteY3" fmla="*/ 4960492 h 4960492"/>
              <a:gd name="connsiteX4" fmla="*/ 2454275 w 6794500"/>
              <a:gd name="connsiteY4" fmla="*/ 4956175 h 4960492"/>
              <a:gd name="connsiteX5" fmla="*/ 3316 w 6794500"/>
              <a:gd name="connsiteY5" fmla="*/ 4960492 h 4960492"/>
              <a:gd name="connsiteX6" fmla="*/ 0 w 6794500"/>
              <a:gd name="connsiteY6" fmla="*/ 2476500 h 4960492"/>
              <a:gd name="connsiteX7" fmla="*/ 3316 w 6794500"/>
              <a:gd name="connsiteY7" fmla="*/ 1110 h 4960492"/>
              <a:gd name="connsiteX0" fmla="*/ 0 w 6794500"/>
              <a:gd name="connsiteY0" fmla="*/ 2476500 h 4960492"/>
              <a:gd name="connsiteX1" fmla="*/ 2533650 w 6794500"/>
              <a:gd name="connsiteY1" fmla="*/ 0 h 4960492"/>
              <a:gd name="connsiteX2" fmla="*/ 6794500 w 6794500"/>
              <a:gd name="connsiteY2" fmla="*/ 1110 h 4960492"/>
              <a:gd name="connsiteX3" fmla="*/ 6794500 w 6794500"/>
              <a:gd name="connsiteY3" fmla="*/ 4960492 h 4960492"/>
              <a:gd name="connsiteX4" fmla="*/ 2454275 w 6794500"/>
              <a:gd name="connsiteY4" fmla="*/ 4956175 h 4960492"/>
              <a:gd name="connsiteX5" fmla="*/ 3316 w 6794500"/>
              <a:gd name="connsiteY5" fmla="*/ 4960492 h 4960492"/>
              <a:gd name="connsiteX6" fmla="*/ 0 w 6794500"/>
              <a:gd name="connsiteY6" fmla="*/ 2476500 h 4960492"/>
              <a:gd name="connsiteX0" fmla="*/ 0 w 6794500"/>
              <a:gd name="connsiteY0" fmla="*/ 2476500 h 4960492"/>
              <a:gd name="connsiteX1" fmla="*/ 2533650 w 6794500"/>
              <a:gd name="connsiteY1" fmla="*/ 0 h 4960492"/>
              <a:gd name="connsiteX2" fmla="*/ 6794500 w 6794500"/>
              <a:gd name="connsiteY2" fmla="*/ 1110 h 4960492"/>
              <a:gd name="connsiteX3" fmla="*/ 6794500 w 6794500"/>
              <a:gd name="connsiteY3" fmla="*/ 4960492 h 4960492"/>
              <a:gd name="connsiteX4" fmla="*/ 2454275 w 6794500"/>
              <a:gd name="connsiteY4" fmla="*/ 4956175 h 4960492"/>
              <a:gd name="connsiteX5" fmla="*/ 0 w 6794500"/>
              <a:gd name="connsiteY5" fmla="*/ 2476500 h 4960492"/>
              <a:gd name="connsiteX0" fmla="*/ 0 w 6794500"/>
              <a:gd name="connsiteY0" fmla="*/ 2476500 h 4960492"/>
              <a:gd name="connsiteX1" fmla="*/ 2533650 w 6794500"/>
              <a:gd name="connsiteY1" fmla="*/ 0 h 4960492"/>
              <a:gd name="connsiteX2" fmla="*/ 6794500 w 6794500"/>
              <a:gd name="connsiteY2" fmla="*/ 1110 h 4960492"/>
              <a:gd name="connsiteX3" fmla="*/ 6794500 w 6794500"/>
              <a:gd name="connsiteY3" fmla="*/ 4960492 h 4960492"/>
              <a:gd name="connsiteX4" fmla="*/ 2454275 w 6794500"/>
              <a:gd name="connsiteY4" fmla="*/ 4956175 h 4960492"/>
              <a:gd name="connsiteX5" fmla="*/ 0 w 6794500"/>
              <a:gd name="connsiteY5" fmla="*/ 2476500 h 4960492"/>
              <a:gd name="connsiteX0" fmla="*/ 0 w 6794500"/>
              <a:gd name="connsiteY0" fmla="*/ 2476500 h 4960492"/>
              <a:gd name="connsiteX1" fmla="*/ 2533650 w 6794500"/>
              <a:gd name="connsiteY1" fmla="*/ 0 h 4960492"/>
              <a:gd name="connsiteX2" fmla="*/ 6794500 w 6794500"/>
              <a:gd name="connsiteY2" fmla="*/ 1110 h 4960492"/>
              <a:gd name="connsiteX3" fmla="*/ 6794500 w 6794500"/>
              <a:gd name="connsiteY3" fmla="*/ 4960492 h 4960492"/>
              <a:gd name="connsiteX4" fmla="*/ 2454275 w 6794500"/>
              <a:gd name="connsiteY4" fmla="*/ 4956175 h 4960492"/>
              <a:gd name="connsiteX5" fmla="*/ 0 w 6794500"/>
              <a:gd name="connsiteY5" fmla="*/ 2476500 h 4960492"/>
              <a:gd name="connsiteX0" fmla="*/ 97 w 6794597"/>
              <a:gd name="connsiteY0" fmla="*/ 2476500 h 4960492"/>
              <a:gd name="connsiteX1" fmla="*/ 2533747 w 6794597"/>
              <a:gd name="connsiteY1" fmla="*/ 0 h 4960492"/>
              <a:gd name="connsiteX2" fmla="*/ 6794597 w 6794597"/>
              <a:gd name="connsiteY2" fmla="*/ 1110 h 4960492"/>
              <a:gd name="connsiteX3" fmla="*/ 6794597 w 6794597"/>
              <a:gd name="connsiteY3" fmla="*/ 4960492 h 4960492"/>
              <a:gd name="connsiteX4" fmla="*/ 2454372 w 6794597"/>
              <a:gd name="connsiteY4" fmla="*/ 4956175 h 4960492"/>
              <a:gd name="connsiteX5" fmla="*/ 97 w 6794597"/>
              <a:gd name="connsiteY5" fmla="*/ 2476500 h 4960492"/>
              <a:gd name="connsiteX0" fmla="*/ 19 w 6794519"/>
              <a:gd name="connsiteY0" fmla="*/ 2476500 h 4960492"/>
              <a:gd name="connsiteX1" fmla="*/ 2533669 w 6794519"/>
              <a:gd name="connsiteY1" fmla="*/ 0 h 4960492"/>
              <a:gd name="connsiteX2" fmla="*/ 6794519 w 6794519"/>
              <a:gd name="connsiteY2" fmla="*/ 1110 h 4960492"/>
              <a:gd name="connsiteX3" fmla="*/ 6794519 w 6794519"/>
              <a:gd name="connsiteY3" fmla="*/ 4960492 h 4960492"/>
              <a:gd name="connsiteX4" fmla="*/ 2454294 w 6794519"/>
              <a:gd name="connsiteY4" fmla="*/ 4956175 h 4960492"/>
              <a:gd name="connsiteX5" fmla="*/ 19 w 6794519"/>
              <a:gd name="connsiteY5" fmla="*/ 2476500 h 4960492"/>
              <a:gd name="connsiteX0" fmla="*/ 18 w 6794518"/>
              <a:gd name="connsiteY0" fmla="*/ 2476944 h 4960936"/>
              <a:gd name="connsiteX1" fmla="*/ 2533668 w 6794518"/>
              <a:gd name="connsiteY1" fmla="*/ 444 h 4960936"/>
              <a:gd name="connsiteX2" fmla="*/ 6794518 w 6794518"/>
              <a:gd name="connsiteY2" fmla="*/ 1554 h 4960936"/>
              <a:gd name="connsiteX3" fmla="*/ 6794518 w 6794518"/>
              <a:gd name="connsiteY3" fmla="*/ 4960936 h 4960936"/>
              <a:gd name="connsiteX4" fmla="*/ 2454293 w 6794518"/>
              <a:gd name="connsiteY4" fmla="*/ 4956619 h 4960936"/>
              <a:gd name="connsiteX5" fmla="*/ 18 w 6794518"/>
              <a:gd name="connsiteY5" fmla="*/ 2476944 h 4960936"/>
              <a:gd name="connsiteX0" fmla="*/ 18 w 6794518"/>
              <a:gd name="connsiteY0" fmla="*/ 2476944 h 4960936"/>
              <a:gd name="connsiteX1" fmla="*/ 2533668 w 6794518"/>
              <a:gd name="connsiteY1" fmla="*/ 444 h 4960936"/>
              <a:gd name="connsiteX2" fmla="*/ 6794518 w 6794518"/>
              <a:gd name="connsiteY2" fmla="*/ 1554 h 4960936"/>
              <a:gd name="connsiteX3" fmla="*/ 6794518 w 6794518"/>
              <a:gd name="connsiteY3" fmla="*/ 4960936 h 4960936"/>
              <a:gd name="connsiteX4" fmla="*/ 2454293 w 6794518"/>
              <a:gd name="connsiteY4" fmla="*/ 4956619 h 4960936"/>
              <a:gd name="connsiteX5" fmla="*/ 18 w 6794518"/>
              <a:gd name="connsiteY5" fmla="*/ 2476944 h 4960936"/>
              <a:gd name="connsiteX0" fmla="*/ 1 w 6794501"/>
              <a:gd name="connsiteY0" fmla="*/ 2476902 h 4960894"/>
              <a:gd name="connsiteX1" fmla="*/ 2533651 w 6794501"/>
              <a:gd name="connsiteY1" fmla="*/ 402 h 4960894"/>
              <a:gd name="connsiteX2" fmla="*/ 6794501 w 6794501"/>
              <a:gd name="connsiteY2" fmla="*/ 1512 h 4960894"/>
              <a:gd name="connsiteX3" fmla="*/ 6794501 w 6794501"/>
              <a:gd name="connsiteY3" fmla="*/ 4960894 h 4960894"/>
              <a:gd name="connsiteX4" fmla="*/ 2454276 w 6794501"/>
              <a:gd name="connsiteY4" fmla="*/ 4956577 h 4960894"/>
              <a:gd name="connsiteX5" fmla="*/ 1 w 6794501"/>
              <a:gd name="connsiteY5" fmla="*/ 2476902 h 4960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94501" h="4960894">
                <a:moveTo>
                  <a:pt x="1" y="2476902"/>
                </a:moveTo>
                <a:cubicBezTo>
                  <a:pt x="530" y="895223"/>
                  <a:pt x="1474259" y="-22008"/>
                  <a:pt x="2533651" y="402"/>
                </a:cubicBezTo>
                <a:lnTo>
                  <a:pt x="6794501" y="1512"/>
                </a:lnTo>
                <a:lnTo>
                  <a:pt x="6794501" y="4960894"/>
                </a:lnTo>
                <a:lnTo>
                  <a:pt x="2454276" y="4956577"/>
                </a:lnTo>
                <a:cubicBezTo>
                  <a:pt x="1261534" y="4920403"/>
                  <a:pt x="-528" y="4058581"/>
                  <a:pt x="1" y="2476902"/>
                </a:cubicBezTo>
                <a:close/>
              </a:path>
            </a:pathLst>
          </a:custGeom>
          <a:solidFill>
            <a:schemeClr val="bg1">
              <a:lumMod val="95000"/>
            </a:schemeClr>
          </a:solidFill>
        </p:spPr>
        <p:txBody>
          <a:bodyPr anchor="ctr" anchorCtr="0"/>
          <a:lstStyle>
            <a:lvl1pPr marL="0" indent="0" algn="ctr">
              <a:buNone/>
              <a:defRPr sz="1600" b="0" i="1"/>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en-US"/>
              <a:t>Click the icon to add image</a:t>
            </a:r>
            <a:endParaRPr lang="fi-FI"/>
          </a:p>
        </p:txBody>
      </p:sp>
      <p:sp>
        <p:nvSpPr>
          <p:cNvPr id="7" name="Päivämäärän paikkamerkki 6">
            <a:extLst>
              <a:ext uri="{FF2B5EF4-FFF2-40B4-BE49-F238E27FC236}">
                <a16:creationId xmlns:a16="http://schemas.microsoft.com/office/drawing/2014/main" id="{4B75B003-777C-D9FF-542A-FB323FDDA663}"/>
              </a:ext>
            </a:extLst>
          </p:cNvPr>
          <p:cNvSpPr>
            <a:spLocks noGrp="1"/>
          </p:cNvSpPr>
          <p:nvPr>
            <p:ph type="dt" sz="half" idx="14"/>
          </p:nvPr>
        </p:nvSpPr>
        <p:spPr/>
        <p:txBody>
          <a:bodyPr/>
          <a:lstStyle/>
          <a:p>
            <a:fld id="{0B1F465F-1FE2-48BD-A5F4-8F709E6305AF}" type="datetime1">
              <a:rPr lang="fi-FI" smtClean="0"/>
              <a:t>8.1.2024</a:t>
            </a:fld>
            <a:endParaRPr lang="fi-FI"/>
          </a:p>
        </p:txBody>
      </p:sp>
      <p:sp>
        <p:nvSpPr>
          <p:cNvPr id="8" name="Alatunnisteen paikkamerkki 7">
            <a:extLst>
              <a:ext uri="{FF2B5EF4-FFF2-40B4-BE49-F238E27FC236}">
                <a16:creationId xmlns:a16="http://schemas.microsoft.com/office/drawing/2014/main" id="{DB455BEF-6ADA-64D6-8104-9ADE9B1EA341}"/>
              </a:ext>
            </a:extLst>
          </p:cNvPr>
          <p:cNvSpPr>
            <a:spLocks noGrp="1"/>
          </p:cNvSpPr>
          <p:nvPr>
            <p:ph type="ftr" sz="quarter" idx="15"/>
          </p:nvPr>
        </p:nvSpPr>
        <p:spPr/>
        <p:txBody>
          <a:bodyPr/>
          <a:lstStyle/>
          <a:p>
            <a:r>
              <a:rPr lang="fi-FI" err="1"/>
              <a:t>header</a:t>
            </a:r>
            <a:endParaRPr lang="fi-FI"/>
          </a:p>
        </p:txBody>
      </p:sp>
      <p:sp>
        <p:nvSpPr>
          <p:cNvPr id="10" name="Dian numeron paikkamerkki 9">
            <a:extLst>
              <a:ext uri="{FF2B5EF4-FFF2-40B4-BE49-F238E27FC236}">
                <a16:creationId xmlns:a16="http://schemas.microsoft.com/office/drawing/2014/main" id="{35E30AD0-8101-D763-5873-A75F0F11ADBC}"/>
              </a:ext>
            </a:extLst>
          </p:cNvPr>
          <p:cNvSpPr>
            <a:spLocks noGrp="1"/>
          </p:cNvSpPr>
          <p:nvPr>
            <p:ph type="sldNum" sz="quarter" idx="16"/>
          </p:nvPr>
        </p:nvSpPr>
        <p:spPr/>
        <p:txBody>
          <a:bodyPr/>
          <a:lstStyle/>
          <a:p>
            <a:fld id="{CCD26548-A701-4132-A0A2-A9B09A70FF4B}" type="slidenum">
              <a:rPr lang="fi-FI" smtClean="0"/>
              <a:pPr/>
              <a:t>‹#›</a:t>
            </a:fld>
            <a:endParaRPr lang="fi-FI"/>
          </a:p>
        </p:txBody>
      </p:sp>
    </p:spTree>
    <p:extLst>
      <p:ext uri="{BB962C8B-B14F-4D97-AF65-F5344CB8AC3E}">
        <p14:creationId xmlns:p14="http://schemas.microsoft.com/office/powerpoint/2010/main" val="58206958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Kuvatekstillinen kuva 2">
    <p:spTree>
      <p:nvGrpSpPr>
        <p:cNvPr id="1" name=""/>
        <p:cNvGrpSpPr/>
        <p:nvPr/>
      </p:nvGrpSpPr>
      <p:grpSpPr>
        <a:xfrm>
          <a:off x="0" y="0"/>
          <a:ext cx="0" cy="0"/>
          <a:chOff x="0" y="0"/>
          <a:chExt cx="0" cy="0"/>
        </a:xfrm>
      </p:grpSpPr>
      <p:sp>
        <p:nvSpPr>
          <p:cNvPr id="9" name="Kuvan paikkamerkki 2">
            <a:extLst>
              <a:ext uri="{FF2B5EF4-FFF2-40B4-BE49-F238E27FC236}">
                <a16:creationId xmlns:a16="http://schemas.microsoft.com/office/drawing/2014/main" id="{03704D70-526C-45EA-9AEC-6CBFEB88E602}"/>
              </a:ext>
            </a:extLst>
          </p:cNvPr>
          <p:cNvSpPr>
            <a:spLocks noGrp="1"/>
          </p:cNvSpPr>
          <p:nvPr>
            <p:ph type="pic" idx="13" hasCustomPrompt="1"/>
          </p:nvPr>
        </p:nvSpPr>
        <p:spPr>
          <a:xfrm>
            <a:off x="1" y="949191"/>
            <a:ext cx="6253145" cy="4960626"/>
          </a:xfrm>
          <a:custGeom>
            <a:avLst/>
            <a:gdLst>
              <a:gd name="connsiteX0" fmla="*/ 0 w 6256658"/>
              <a:gd name="connsiteY0" fmla="*/ 0 h 4959382"/>
              <a:gd name="connsiteX1" fmla="*/ 6256658 w 6256658"/>
              <a:gd name="connsiteY1" fmla="*/ 0 h 4959382"/>
              <a:gd name="connsiteX2" fmla="*/ 6256658 w 6256658"/>
              <a:gd name="connsiteY2" fmla="*/ 4959382 h 4959382"/>
              <a:gd name="connsiteX3" fmla="*/ 0 w 6256658"/>
              <a:gd name="connsiteY3" fmla="*/ 4959382 h 4959382"/>
              <a:gd name="connsiteX4" fmla="*/ 0 w 6256658"/>
              <a:gd name="connsiteY4" fmla="*/ 0 h 4959382"/>
              <a:gd name="connsiteX0" fmla="*/ 0 w 6256658"/>
              <a:gd name="connsiteY0" fmla="*/ 1110 h 4960492"/>
              <a:gd name="connsiteX1" fmla="*/ 3717925 w 6256658"/>
              <a:gd name="connsiteY1" fmla="*/ 0 h 4960492"/>
              <a:gd name="connsiteX2" fmla="*/ 6256658 w 6256658"/>
              <a:gd name="connsiteY2" fmla="*/ 1110 h 4960492"/>
              <a:gd name="connsiteX3" fmla="*/ 6256658 w 6256658"/>
              <a:gd name="connsiteY3" fmla="*/ 4960492 h 4960492"/>
              <a:gd name="connsiteX4" fmla="*/ 0 w 6256658"/>
              <a:gd name="connsiteY4" fmla="*/ 4960492 h 4960492"/>
              <a:gd name="connsiteX5" fmla="*/ 0 w 6256658"/>
              <a:gd name="connsiteY5" fmla="*/ 1110 h 4960492"/>
              <a:gd name="connsiteX0" fmla="*/ 0 w 6256658"/>
              <a:gd name="connsiteY0" fmla="*/ 1110 h 4960492"/>
              <a:gd name="connsiteX1" fmla="*/ 3717925 w 6256658"/>
              <a:gd name="connsiteY1" fmla="*/ 0 h 4960492"/>
              <a:gd name="connsiteX2" fmla="*/ 6256658 w 6256658"/>
              <a:gd name="connsiteY2" fmla="*/ 1110 h 4960492"/>
              <a:gd name="connsiteX3" fmla="*/ 6256658 w 6256658"/>
              <a:gd name="connsiteY3" fmla="*/ 4960492 h 4960492"/>
              <a:gd name="connsiteX4" fmla="*/ 3810000 w 6256658"/>
              <a:gd name="connsiteY4" fmla="*/ 4959350 h 4960492"/>
              <a:gd name="connsiteX5" fmla="*/ 0 w 6256658"/>
              <a:gd name="connsiteY5" fmla="*/ 4960492 h 4960492"/>
              <a:gd name="connsiteX6" fmla="*/ 0 w 6256658"/>
              <a:gd name="connsiteY6" fmla="*/ 1110 h 4960492"/>
              <a:gd name="connsiteX0" fmla="*/ 0 w 6256658"/>
              <a:gd name="connsiteY0" fmla="*/ 1110 h 4960492"/>
              <a:gd name="connsiteX1" fmla="*/ 3717925 w 6256658"/>
              <a:gd name="connsiteY1" fmla="*/ 0 h 4960492"/>
              <a:gd name="connsiteX2" fmla="*/ 6256658 w 6256658"/>
              <a:gd name="connsiteY2" fmla="*/ 1110 h 4960492"/>
              <a:gd name="connsiteX3" fmla="*/ 6254750 w 6256658"/>
              <a:gd name="connsiteY3" fmla="*/ 2479675 h 4960492"/>
              <a:gd name="connsiteX4" fmla="*/ 6256658 w 6256658"/>
              <a:gd name="connsiteY4" fmla="*/ 4960492 h 4960492"/>
              <a:gd name="connsiteX5" fmla="*/ 3810000 w 6256658"/>
              <a:gd name="connsiteY5" fmla="*/ 4959350 h 4960492"/>
              <a:gd name="connsiteX6" fmla="*/ 0 w 6256658"/>
              <a:gd name="connsiteY6" fmla="*/ 4960492 h 4960492"/>
              <a:gd name="connsiteX7" fmla="*/ 0 w 6256658"/>
              <a:gd name="connsiteY7" fmla="*/ 1110 h 4960492"/>
              <a:gd name="connsiteX0" fmla="*/ 0 w 6256658"/>
              <a:gd name="connsiteY0" fmla="*/ 1110 h 4960492"/>
              <a:gd name="connsiteX1" fmla="*/ 3717925 w 6256658"/>
              <a:gd name="connsiteY1" fmla="*/ 0 h 4960492"/>
              <a:gd name="connsiteX2" fmla="*/ 6256658 w 6256658"/>
              <a:gd name="connsiteY2" fmla="*/ 1110 h 4960492"/>
              <a:gd name="connsiteX3" fmla="*/ 6254750 w 6256658"/>
              <a:gd name="connsiteY3" fmla="*/ 2479675 h 4960492"/>
              <a:gd name="connsiteX4" fmla="*/ 3810000 w 6256658"/>
              <a:gd name="connsiteY4" fmla="*/ 4959350 h 4960492"/>
              <a:gd name="connsiteX5" fmla="*/ 0 w 6256658"/>
              <a:gd name="connsiteY5" fmla="*/ 4960492 h 4960492"/>
              <a:gd name="connsiteX6" fmla="*/ 0 w 6256658"/>
              <a:gd name="connsiteY6" fmla="*/ 1110 h 4960492"/>
              <a:gd name="connsiteX0" fmla="*/ 0 w 6254750"/>
              <a:gd name="connsiteY0" fmla="*/ 1110 h 4960492"/>
              <a:gd name="connsiteX1" fmla="*/ 3717925 w 6254750"/>
              <a:gd name="connsiteY1" fmla="*/ 0 h 4960492"/>
              <a:gd name="connsiteX2" fmla="*/ 6254750 w 6254750"/>
              <a:gd name="connsiteY2" fmla="*/ 2479675 h 4960492"/>
              <a:gd name="connsiteX3" fmla="*/ 3810000 w 6254750"/>
              <a:gd name="connsiteY3" fmla="*/ 4959350 h 4960492"/>
              <a:gd name="connsiteX4" fmla="*/ 0 w 6254750"/>
              <a:gd name="connsiteY4" fmla="*/ 4960492 h 4960492"/>
              <a:gd name="connsiteX5" fmla="*/ 0 w 6254750"/>
              <a:gd name="connsiteY5" fmla="*/ 1110 h 4960492"/>
              <a:gd name="connsiteX0" fmla="*/ 0 w 6254873"/>
              <a:gd name="connsiteY0" fmla="*/ 1110 h 4960492"/>
              <a:gd name="connsiteX1" fmla="*/ 3717925 w 6254873"/>
              <a:gd name="connsiteY1" fmla="*/ 0 h 4960492"/>
              <a:gd name="connsiteX2" fmla="*/ 6254750 w 6254873"/>
              <a:gd name="connsiteY2" fmla="*/ 2479675 h 4960492"/>
              <a:gd name="connsiteX3" fmla="*/ 3810000 w 6254873"/>
              <a:gd name="connsiteY3" fmla="*/ 4959350 h 4960492"/>
              <a:gd name="connsiteX4" fmla="*/ 0 w 6254873"/>
              <a:gd name="connsiteY4" fmla="*/ 4960492 h 4960492"/>
              <a:gd name="connsiteX5" fmla="*/ 0 w 6254873"/>
              <a:gd name="connsiteY5" fmla="*/ 1110 h 4960492"/>
              <a:gd name="connsiteX0" fmla="*/ 0 w 6254773"/>
              <a:gd name="connsiteY0" fmla="*/ 1110 h 4960492"/>
              <a:gd name="connsiteX1" fmla="*/ 3717925 w 6254773"/>
              <a:gd name="connsiteY1" fmla="*/ 0 h 4960492"/>
              <a:gd name="connsiteX2" fmla="*/ 6254750 w 6254773"/>
              <a:gd name="connsiteY2" fmla="*/ 2479675 h 4960492"/>
              <a:gd name="connsiteX3" fmla="*/ 3810000 w 6254773"/>
              <a:gd name="connsiteY3" fmla="*/ 4959350 h 4960492"/>
              <a:gd name="connsiteX4" fmla="*/ 0 w 6254773"/>
              <a:gd name="connsiteY4" fmla="*/ 4960492 h 4960492"/>
              <a:gd name="connsiteX5" fmla="*/ 0 w 6254773"/>
              <a:gd name="connsiteY5" fmla="*/ 1110 h 4960492"/>
              <a:gd name="connsiteX0" fmla="*/ 0 w 6254774"/>
              <a:gd name="connsiteY0" fmla="*/ 1244 h 4960626"/>
              <a:gd name="connsiteX1" fmla="*/ 3717925 w 6254774"/>
              <a:gd name="connsiteY1" fmla="*/ 134 h 4960626"/>
              <a:gd name="connsiteX2" fmla="*/ 6254750 w 6254774"/>
              <a:gd name="connsiteY2" fmla="*/ 2479809 h 4960626"/>
              <a:gd name="connsiteX3" fmla="*/ 3810000 w 6254774"/>
              <a:gd name="connsiteY3" fmla="*/ 4959484 h 4960626"/>
              <a:gd name="connsiteX4" fmla="*/ 0 w 6254774"/>
              <a:gd name="connsiteY4" fmla="*/ 4960626 h 4960626"/>
              <a:gd name="connsiteX5" fmla="*/ 0 w 6254774"/>
              <a:gd name="connsiteY5" fmla="*/ 1244 h 4960626"/>
              <a:gd name="connsiteX0" fmla="*/ 0 w 6254774"/>
              <a:gd name="connsiteY0" fmla="*/ 1244 h 4960626"/>
              <a:gd name="connsiteX1" fmla="*/ 3717925 w 6254774"/>
              <a:gd name="connsiteY1" fmla="*/ 134 h 4960626"/>
              <a:gd name="connsiteX2" fmla="*/ 6254750 w 6254774"/>
              <a:gd name="connsiteY2" fmla="*/ 2479809 h 4960626"/>
              <a:gd name="connsiteX3" fmla="*/ 3810000 w 6254774"/>
              <a:gd name="connsiteY3" fmla="*/ 4959484 h 4960626"/>
              <a:gd name="connsiteX4" fmla="*/ 0 w 6254774"/>
              <a:gd name="connsiteY4" fmla="*/ 4960626 h 4960626"/>
              <a:gd name="connsiteX5" fmla="*/ 0 w 6254774"/>
              <a:gd name="connsiteY5" fmla="*/ 1244 h 4960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54774" h="4960626">
                <a:moveTo>
                  <a:pt x="0" y="1244"/>
                </a:moveTo>
                <a:lnTo>
                  <a:pt x="3717925" y="134"/>
                </a:lnTo>
                <a:cubicBezTo>
                  <a:pt x="4846108" y="-12222"/>
                  <a:pt x="6261629" y="824576"/>
                  <a:pt x="6254750" y="2479809"/>
                </a:cubicBezTo>
                <a:cubicBezTo>
                  <a:pt x="6247871" y="4135042"/>
                  <a:pt x="4887383" y="4955590"/>
                  <a:pt x="3810000" y="4959484"/>
                </a:cubicBezTo>
                <a:lnTo>
                  <a:pt x="0" y="4960626"/>
                </a:lnTo>
                <a:lnTo>
                  <a:pt x="0" y="1244"/>
                </a:lnTo>
                <a:close/>
              </a:path>
            </a:pathLst>
          </a:custGeom>
          <a:solidFill>
            <a:schemeClr val="bg1">
              <a:lumMod val="95000"/>
            </a:schemeClr>
          </a:solidFill>
        </p:spPr>
        <p:txBody>
          <a:bodyPr anchor="ctr" anchorCtr="0"/>
          <a:lstStyle>
            <a:lvl1pPr marL="0" indent="0" algn="ctr">
              <a:buNone/>
              <a:defRPr sz="1600" b="0" i="1"/>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en-US"/>
              <a:t>Click the icon to add image</a:t>
            </a:r>
            <a:endParaRPr lang="fi-FI"/>
          </a:p>
        </p:txBody>
      </p:sp>
      <p:sp>
        <p:nvSpPr>
          <p:cNvPr id="2" name="Otsikko 1">
            <a:extLst>
              <a:ext uri="{FF2B5EF4-FFF2-40B4-BE49-F238E27FC236}">
                <a16:creationId xmlns:a16="http://schemas.microsoft.com/office/drawing/2014/main" id="{DA7EB6BE-E09D-4391-BB19-9AB34E85D629}"/>
              </a:ext>
            </a:extLst>
          </p:cNvPr>
          <p:cNvSpPr>
            <a:spLocks noGrp="1"/>
          </p:cNvSpPr>
          <p:nvPr>
            <p:ph type="title" hasCustomPrompt="1"/>
          </p:nvPr>
        </p:nvSpPr>
        <p:spPr>
          <a:xfrm>
            <a:off x="6601022" y="882869"/>
            <a:ext cx="4598587" cy="1472950"/>
          </a:xfrm>
        </p:spPr>
        <p:txBody>
          <a:bodyPr/>
          <a:lstStyle>
            <a:lvl1pPr>
              <a:defRPr sz="2699"/>
            </a:lvl1pPr>
          </a:lstStyle>
          <a:p>
            <a:r>
              <a:rPr lang="fi-FI" err="1"/>
              <a:t>Click</a:t>
            </a:r>
            <a:r>
              <a:rPr lang="fi-FI"/>
              <a:t> to </a:t>
            </a:r>
            <a:r>
              <a:rPr lang="fi-FI" err="1"/>
              <a:t>add</a:t>
            </a:r>
            <a:r>
              <a:rPr lang="fi-FI"/>
              <a:t> </a:t>
            </a:r>
            <a:r>
              <a:rPr lang="fi-FI" err="1"/>
              <a:t>title</a:t>
            </a:r>
            <a:endParaRPr lang="fi-FI"/>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hasCustomPrompt="1"/>
          </p:nvPr>
        </p:nvSpPr>
        <p:spPr>
          <a:xfrm>
            <a:off x="6601022" y="2702660"/>
            <a:ext cx="4598587" cy="3474302"/>
          </a:xfrm>
        </p:spPr>
        <p:txBody>
          <a:bodyPr/>
          <a:lstStyle>
            <a:lvl5pPr>
              <a:defRPr/>
            </a:lvl5pPr>
          </a:lstStyle>
          <a:p>
            <a:pPr lvl="0"/>
            <a:r>
              <a:rPr lang="fi-FI" err="1"/>
              <a:t>Click</a:t>
            </a:r>
            <a:r>
              <a:rPr lang="fi-FI"/>
              <a:t> to </a:t>
            </a:r>
            <a:r>
              <a:rPr lang="fi-FI" err="1"/>
              <a:t>add</a:t>
            </a:r>
            <a:r>
              <a:rPr lang="fi-FI"/>
              <a:t> </a:t>
            </a:r>
            <a:r>
              <a:rPr lang="fi-FI" err="1"/>
              <a:t>text</a:t>
            </a:r>
            <a:endParaRPr lang="fi-FI"/>
          </a:p>
          <a:p>
            <a:pPr lvl="1"/>
            <a:r>
              <a:rPr lang="fi-FI" err="1"/>
              <a:t>second</a:t>
            </a:r>
            <a:r>
              <a:rPr lang="fi-FI"/>
              <a:t> </a:t>
            </a:r>
            <a:r>
              <a:rPr lang="fi-FI" err="1"/>
              <a:t>level</a:t>
            </a:r>
            <a:endParaRPr lang="fi-FI"/>
          </a:p>
          <a:p>
            <a:pPr lvl="2"/>
            <a:r>
              <a:rPr lang="fi-FI" err="1"/>
              <a:t>third</a:t>
            </a:r>
            <a:r>
              <a:rPr lang="fi-FI"/>
              <a:t> </a:t>
            </a:r>
            <a:r>
              <a:rPr lang="fi-FI" err="1"/>
              <a:t>level</a:t>
            </a:r>
            <a:endParaRPr lang="fi-FI"/>
          </a:p>
          <a:p>
            <a:pPr lvl="3"/>
            <a:r>
              <a:rPr lang="fi-FI" err="1"/>
              <a:t>fourth</a:t>
            </a:r>
            <a:r>
              <a:rPr lang="fi-FI"/>
              <a:t> </a:t>
            </a:r>
            <a:r>
              <a:rPr lang="fi-FI" err="1"/>
              <a:t>level</a:t>
            </a:r>
            <a:endParaRPr lang="fi-FI"/>
          </a:p>
          <a:p>
            <a:pPr lvl="4"/>
            <a:r>
              <a:rPr lang="fi-FI" err="1"/>
              <a:t>fifth</a:t>
            </a:r>
            <a:r>
              <a:rPr lang="fi-FI"/>
              <a:t> </a:t>
            </a:r>
            <a:r>
              <a:rPr lang="fi-FI" err="1"/>
              <a:t>level</a:t>
            </a:r>
            <a:endParaRPr lang="fi-FI"/>
          </a:p>
        </p:txBody>
      </p:sp>
      <p:sp>
        <p:nvSpPr>
          <p:cNvPr id="7" name="Päivämäärän paikkamerkki 6">
            <a:extLst>
              <a:ext uri="{FF2B5EF4-FFF2-40B4-BE49-F238E27FC236}">
                <a16:creationId xmlns:a16="http://schemas.microsoft.com/office/drawing/2014/main" id="{9CEC7A79-58B3-4135-2FAA-02A2298119B8}"/>
              </a:ext>
            </a:extLst>
          </p:cNvPr>
          <p:cNvSpPr>
            <a:spLocks noGrp="1"/>
          </p:cNvSpPr>
          <p:nvPr>
            <p:ph type="dt" sz="half" idx="14"/>
          </p:nvPr>
        </p:nvSpPr>
        <p:spPr/>
        <p:txBody>
          <a:bodyPr/>
          <a:lstStyle/>
          <a:p>
            <a:fld id="{0B1F465F-1FE2-48BD-A5F4-8F709E6305AF}" type="datetime1">
              <a:rPr lang="fi-FI" smtClean="0"/>
              <a:t>8.1.2024</a:t>
            </a:fld>
            <a:endParaRPr lang="fi-FI"/>
          </a:p>
        </p:txBody>
      </p:sp>
      <p:sp>
        <p:nvSpPr>
          <p:cNvPr id="8" name="Alatunnisteen paikkamerkki 7">
            <a:extLst>
              <a:ext uri="{FF2B5EF4-FFF2-40B4-BE49-F238E27FC236}">
                <a16:creationId xmlns:a16="http://schemas.microsoft.com/office/drawing/2014/main" id="{14FB9E57-99E4-59BE-EA3C-E0612099E583}"/>
              </a:ext>
            </a:extLst>
          </p:cNvPr>
          <p:cNvSpPr>
            <a:spLocks noGrp="1"/>
          </p:cNvSpPr>
          <p:nvPr>
            <p:ph type="ftr" sz="quarter" idx="15"/>
          </p:nvPr>
        </p:nvSpPr>
        <p:spPr/>
        <p:txBody>
          <a:bodyPr/>
          <a:lstStyle/>
          <a:p>
            <a:r>
              <a:rPr lang="fi-FI" err="1"/>
              <a:t>header</a:t>
            </a:r>
            <a:endParaRPr lang="fi-FI"/>
          </a:p>
        </p:txBody>
      </p:sp>
      <p:sp>
        <p:nvSpPr>
          <p:cNvPr id="10" name="Dian numeron paikkamerkki 9">
            <a:extLst>
              <a:ext uri="{FF2B5EF4-FFF2-40B4-BE49-F238E27FC236}">
                <a16:creationId xmlns:a16="http://schemas.microsoft.com/office/drawing/2014/main" id="{94A90390-54A1-2932-6D40-19CD412084AB}"/>
              </a:ext>
            </a:extLst>
          </p:cNvPr>
          <p:cNvSpPr>
            <a:spLocks noGrp="1"/>
          </p:cNvSpPr>
          <p:nvPr>
            <p:ph type="sldNum" sz="quarter" idx="16"/>
          </p:nvPr>
        </p:nvSpPr>
        <p:spPr/>
        <p:txBody>
          <a:bodyPr/>
          <a:lstStyle/>
          <a:p>
            <a:fld id="{CCD26548-A701-4132-A0A2-A9B09A70FF4B}" type="slidenum">
              <a:rPr lang="fi-FI" smtClean="0"/>
              <a:pPr/>
              <a:t>‹#›</a:t>
            </a:fld>
            <a:endParaRPr lang="fi-FI"/>
          </a:p>
        </p:txBody>
      </p:sp>
    </p:spTree>
    <p:extLst>
      <p:ext uri="{BB962C8B-B14F-4D97-AF65-F5344CB8AC3E}">
        <p14:creationId xmlns:p14="http://schemas.microsoft.com/office/powerpoint/2010/main" val="123186014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Kuvatekstillinen kuva 3">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hasCustomPrompt="1"/>
          </p:nvPr>
        </p:nvSpPr>
        <p:spPr>
          <a:xfrm>
            <a:off x="6619035" y="882869"/>
            <a:ext cx="4454483" cy="1472950"/>
          </a:xfrm>
        </p:spPr>
        <p:txBody>
          <a:bodyPr/>
          <a:lstStyle>
            <a:lvl1pPr>
              <a:defRPr sz="2699"/>
            </a:lvl1pPr>
          </a:lstStyle>
          <a:p>
            <a:r>
              <a:rPr lang="fi-FI" err="1"/>
              <a:t>Click</a:t>
            </a:r>
            <a:r>
              <a:rPr lang="fi-FI"/>
              <a:t> to </a:t>
            </a:r>
            <a:r>
              <a:rPr lang="fi-FI" err="1"/>
              <a:t>add</a:t>
            </a:r>
            <a:r>
              <a:rPr lang="fi-FI"/>
              <a:t> </a:t>
            </a:r>
            <a:r>
              <a:rPr lang="fi-FI" err="1"/>
              <a:t>title</a:t>
            </a:r>
            <a:endParaRPr lang="fi-FI"/>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hasCustomPrompt="1"/>
          </p:nvPr>
        </p:nvSpPr>
        <p:spPr>
          <a:xfrm>
            <a:off x="6619035" y="2702660"/>
            <a:ext cx="4454483" cy="3474302"/>
          </a:xfrm>
        </p:spPr>
        <p:txBody>
          <a:bodyPr/>
          <a:lstStyle/>
          <a:p>
            <a:pPr lvl="0"/>
            <a:r>
              <a:rPr lang="fi-FI" err="1"/>
              <a:t>Click</a:t>
            </a:r>
            <a:r>
              <a:rPr lang="fi-FI"/>
              <a:t> to </a:t>
            </a:r>
            <a:r>
              <a:rPr lang="fi-FI" err="1"/>
              <a:t>add</a:t>
            </a:r>
            <a:r>
              <a:rPr lang="fi-FI"/>
              <a:t> </a:t>
            </a:r>
            <a:r>
              <a:rPr lang="fi-FI" err="1"/>
              <a:t>text</a:t>
            </a:r>
            <a:endParaRPr lang="fi-FI"/>
          </a:p>
          <a:p>
            <a:pPr lvl="1"/>
            <a:r>
              <a:rPr lang="fi-FI" err="1"/>
              <a:t>second</a:t>
            </a:r>
            <a:r>
              <a:rPr lang="fi-FI"/>
              <a:t> </a:t>
            </a:r>
            <a:r>
              <a:rPr lang="fi-FI" err="1"/>
              <a:t>level</a:t>
            </a:r>
            <a:endParaRPr lang="fi-FI"/>
          </a:p>
          <a:p>
            <a:pPr lvl="2"/>
            <a:r>
              <a:rPr lang="fi-FI" err="1"/>
              <a:t>third</a:t>
            </a:r>
            <a:r>
              <a:rPr lang="fi-FI"/>
              <a:t> </a:t>
            </a:r>
            <a:r>
              <a:rPr lang="fi-FI" err="1"/>
              <a:t>level</a:t>
            </a:r>
            <a:endParaRPr lang="fi-FI"/>
          </a:p>
          <a:p>
            <a:pPr lvl="3"/>
            <a:r>
              <a:rPr lang="fi-FI" err="1"/>
              <a:t>fourth</a:t>
            </a:r>
            <a:r>
              <a:rPr lang="fi-FI"/>
              <a:t> </a:t>
            </a:r>
            <a:r>
              <a:rPr lang="fi-FI" err="1"/>
              <a:t>level</a:t>
            </a:r>
            <a:endParaRPr lang="fi-FI"/>
          </a:p>
          <a:p>
            <a:pPr lvl="4"/>
            <a:r>
              <a:rPr lang="fi-FI" err="1"/>
              <a:t>fifth</a:t>
            </a:r>
            <a:r>
              <a:rPr lang="fi-FI"/>
              <a:t> </a:t>
            </a:r>
            <a:r>
              <a:rPr lang="fi-FI" err="1"/>
              <a:t>level</a:t>
            </a:r>
            <a:endParaRPr lang="fi-FI"/>
          </a:p>
        </p:txBody>
      </p:sp>
      <p:sp>
        <p:nvSpPr>
          <p:cNvPr id="9" name="Kuvan paikkamerkki 2">
            <a:extLst>
              <a:ext uri="{FF2B5EF4-FFF2-40B4-BE49-F238E27FC236}">
                <a16:creationId xmlns:a16="http://schemas.microsoft.com/office/drawing/2014/main" id="{03704D70-526C-45EA-9AEC-6CBFEB88E602}"/>
              </a:ext>
            </a:extLst>
          </p:cNvPr>
          <p:cNvSpPr>
            <a:spLocks noGrp="1"/>
          </p:cNvSpPr>
          <p:nvPr>
            <p:ph type="pic" idx="13" hasCustomPrompt="1"/>
          </p:nvPr>
        </p:nvSpPr>
        <p:spPr>
          <a:xfrm>
            <a:off x="941182" y="-1"/>
            <a:ext cx="4994115" cy="6198113"/>
          </a:xfrm>
          <a:custGeom>
            <a:avLst/>
            <a:gdLst>
              <a:gd name="connsiteX0" fmla="*/ 0 w 4991670"/>
              <a:gd name="connsiteY0" fmla="*/ 0 h 6229632"/>
              <a:gd name="connsiteX1" fmla="*/ 4991670 w 4991670"/>
              <a:gd name="connsiteY1" fmla="*/ 0 h 6229632"/>
              <a:gd name="connsiteX2" fmla="*/ 4991670 w 4991670"/>
              <a:gd name="connsiteY2" fmla="*/ 6229632 h 6229632"/>
              <a:gd name="connsiteX3" fmla="*/ 0 w 4991670"/>
              <a:gd name="connsiteY3" fmla="*/ 6229632 h 6229632"/>
              <a:gd name="connsiteX4" fmla="*/ 0 w 4991670"/>
              <a:gd name="connsiteY4" fmla="*/ 0 h 6229632"/>
              <a:gd name="connsiteX0" fmla="*/ 0 w 4991670"/>
              <a:gd name="connsiteY0" fmla="*/ 0 h 6229632"/>
              <a:gd name="connsiteX1" fmla="*/ 4991670 w 4991670"/>
              <a:gd name="connsiteY1" fmla="*/ 0 h 6229632"/>
              <a:gd name="connsiteX2" fmla="*/ 4987166 w 4991670"/>
              <a:gd name="connsiteY2" fmla="*/ 3423369 h 6229632"/>
              <a:gd name="connsiteX3" fmla="*/ 4991670 w 4991670"/>
              <a:gd name="connsiteY3" fmla="*/ 6229632 h 6229632"/>
              <a:gd name="connsiteX4" fmla="*/ 0 w 4991670"/>
              <a:gd name="connsiteY4" fmla="*/ 6229632 h 6229632"/>
              <a:gd name="connsiteX5" fmla="*/ 0 w 4991670"/>
              <a:gd name="connsiteY5" fmla="*/ 0 h 6229632"/>
              <a:gd name="connsiteX0" fmla="*/ 3746 w 4995416"/>
              <a:gd name="connsiteY0" fmla="*/ 0 h 6229632"/>
              <a:gd name="connsiteX1" fmla="*/ 4995416 w 4995416"/>
              <a:gd name="connsiteY1" fmla="*/ 0 h 6229632"/>
              <a:gd name="connsiteX2" fmla="*/ 4990912 w 4995416"/>
              <a:gd name="connsiteY2" fmla="*/ 3423369 h 6229632"/>
              <a:gd name="connsiteX3" fmla="*/ 4995416 w 4995416"/>
              <a:gd name="connsiteY3" fmla="*/ 6229632 h 6229632"/>
              <a:gd name="connsiteX4" fmla="*/ 3746 w 4995416"/>
              <a:gd name="connsiteY4" fmla="*/ 6229632 h 6229632"/>
              <a:gd name="connsiteX5" fmla="*/ 0 w 4995416"/>
              <a:gd name="connsiteY5" fmla="*/ 3432378 h 6229632"/>
              <a:gd name="connsiteX6" fmla="*/ 3746 w 4995416"/>
              <a:gd name="connsiteY6" fmla="*/ 0 h 6229632"/>
              <a:gd name="connsiteX0" fmla="*/ 3746 w 4995416"/>
              <a:gd name="connsiteY0" fmla="*/ 0 h 6229632"/>
              <a:gd name="connsiteX1" fmla="*/ 4995416 w 4995416"/>
              <a:gd name="connsiteY1" fmla="*/ 0 h 6229632"/>
              <a:gd name="connsiteX2" fmla="*/ 4990912 w 4995416"/>
              <a:gd name="connsiteY2" fmla="*/ 3423369 h 6229632"/>
              <a:gd name="connsiteX3" fmla="*/ 4995416 w 4995416"/>
              <a:gd name="connsiteY3" fmla="*/ 6229632 h 6229632"/>
              <a:gd name="connsiteX4" fmla="*/ 2535996 w 4995416"/>
              <a:gd name="connsiteY4" fmla="*/ 6229632 h 6229632"/>
              <a:gd name="connsiteX5" fmla="*/ 3746 w 4995416"/>
              <a:gd name="connsiteY5" fmla="*/ 6229632 h 6229632"/>
              <a:gd name="connsiteX6" fmla="*/ 0 w 4995416"/>
              <a:gd name="connsiteY6" fmla="*/ 3432378 h 6229632"/>
              <a:gd name="connsiteX7" fmla="*/ 3746 w 4995416"/>
              <a:gd name="connsiteY7" fmla="*/ 0 h 6229632"/>
              <a:gd name="connsiteX0" fmla="*/ 3746 w 4995416"/>
              <a:gd name="connsiteY0" fmla="*/ 0 h 6229632"/>
              <a:gd name="connsiteX1" fmla="*/ 4995416 w 4995416"/>
              <a:gd name="connsiteY1" fmla="*/ 0 h 6229632"/>
              <a:gd name="connsiteX2" fmla="*/ 4990912 w 4995416"/>
              <a:gd name="connsiteY2" fmla="*/ 3423369 h 6229632"/>
              <a:gd name="connsiteX3" fmla="*/ 4995416 w 4995416"/>
              <a:gd name="connsiteY3" fmla="*/ 6229632 h 6229632"/>
              <a:gd name="connsiteX4" fmla="*/ 2535996 w 4995416"/>
              <a:gd name="connsiteY4" fmla="*/ 6229632 h 6229632"/>
              <a:gd name="connsiteX5" fmla="*/ 0 w 4995416"/>
              <a:gd name="connsiteY5" fmla="*/ 3432378 h 6229632"/>
              <a:gd name="connsiteX6" fmla="*/ 3746 w 4995416"/>
              <a:gd name="connsiteY6" fmla="*/ 0 h 6229632"/>
              <a:gd name="connsiteX0" fmla="*/ 3746 w 4995416"/>
              <a:gd name="connsiteY0" fmla="*/ 0 h 6229632"/>
              <a:gd name="connsiteX1" fmla="*/ 4995416 w 4995416"/>
              <a:gd name="connsiteY1" fmla="*/ 0 h 6229632"/>
              <a:gd name="connsiteX2" fmla="*/ 4990912 w 4995416"/>
              <a:gd name="connsiteY2" fmla="*/ 3423369 h 6229632"/>
              <a:gd name="connsiteX3" fmla="*/ 2535996 w 4995416"/>
              <a:gd name="connsiteY3" fmla="*/ 6229632 h 6229632"/>
              <a:gd name="connsiteX4" fmla="*/ 0 w 4995416"/>
              <a:gd name="connsiteY4" fmla="*/ 3432378 h 6229632"/>
              <a:gd name="connsiteX5" fmla="*/ 3746 w 4995416"/>
              <a:gd name="connsiteY5" fmla="*/ 0 h 6229632"/>
              <a:gd name="connsiteX0" fmla="*/ 3746 w 4995416"/>
              <a:gd name="connsiteY0" fmla="*/ 0 h 6422260"/>
              <a:gd name="connsiteX1" fmla="*/ 4995416 w 4995416"/>
              <a:gd name="connsiteY1" fmla="*/ 0 h 6422260"/>
              <a:gd name="connsiteX2" fmla="*/ 4990912 w 4995416"/>
              <a:gd name="connsiteY2" fmla="*/ 3423369 h 6422260"/>
              <a:gd name="connsiteX3" fmla="*/ 2535996 w 4995416"/>
              <a:gd name="connsiteY3" fmla="*/ 6229632 h 6422260"/>
              <a:gd name="connsiteX4" fmla="*/ 0 w 4995416"/>
              <a:gd name="connsiteY4" fmla="*/ 3432378 h 6422260"/>
              <a:gd name="connsiteX5" fmla="*/ 3746 w 4995416"/>
              <a:gd name="connsiteY5" fmla="*/ 0 h 6422260"/>
              <a:gd name="connsiteX0" fmla="*/ 3746 w 4995416"/>
              <a:gd name="connsiteY0" fmla="*/ 0 h 6229640"/>
              <a:gd name="connsiteX1" fmla="*/ 4995416 w 4995416"/>
              <a:gd name="connsiteY1" fmla="*/ 0 h 6229640"/>
              <a:gd name="connsiteX2" fmla="*/ 4990912 w 4995416"/>
              <a:gd name="connsiteY2" fmla="*/ 3423369 h 6229640"/>
              <a:gd name="connsiteX3" fmla="*/ 2535996 w 4995416"/>
              <a:gd name="connsiteY3" fmla="*/ 6229632 h 6229640"/>
              <a:gd name="connsiteX4" fmla="*/ 0 w 4995416"/>
              <a:gd name="connsiteY4" fmla="*/ 3432378 h 6229640"/>
              <a:gd name="connsiteX5" fmla="*/ 3746 w 4995416"/>
              <a:gd name="connsiteY5" fmla="*/ 0 h 6229640"/>
              <a:gd name="connsiteX0" fmla="*/ 3746 w 4995416"/>
              <a:gd name="connsiteY0" fmla="*/ 0 h 6198109"/>
              <a:gd name="connsiteX1" fmla="*/ 4995416 w 4995416"/>
              <a:gd name="connsiteY1" fmla="*/ 0 h 6198109"/>
              <a:gd name="connsiteX2" fmla="*/ 4990912 w 4995416"/>
              <a:gd name="connsiteY2" fmla="*/ 3423369 h 6198109"/>
              <a:gd name="connsiteX3" fmla="*/ 2535996 w 4995416"/>
              <a:gd name="connsiteY3" fmla="*/ 6198101 h 6198109"/>
              <a:gd name="connsiteX4" fmla="*/ 0 w 4995416"/>
              <a:gd name="connsiteY4" fmla="*/ 3432378 h 6198109"/>
              <a:gd name="connsiteX5" fmla="*/ 3746 w 4995416"/>
              <a:gd name="connsiteY5" fmla="*/ 0 h 6198109"/>
              <a:gd name="connsiteX0" fmla="*/ 3746 w 4995416"/>
              <a:gd name="connsiteY0" fmla="*/ 0 h 6198109"/>
              <a:gd name="connsiteX1" fmla="*/ 4995416 w 4995416"/>
              <a:gd name="connsiteY1" fmla="*/ 0 h 6198109"/>
              <a:gd name="connsiteX2" fmla="*/ 4990912 w 4995416"/>
              <a:gd name="connsiteY2" fmla="*/ 3423369 h 6198109"/>
              <a:gd name="connsiteX3" fmla="*/ 2535996 w 4995416"/>
              <a:gd name="connsiteY3" fmla="*/ 6198101 h 6198109"/>
              <a:gd name="connsiteX4" fmla="*/ 0 w 4995416"/>
              <a:gd name="connsiteY4" fmla="*/ 3432378 h 6198109"/>
              <a:gd name="connsiteX5" fmla="*/ 3746 w 4995416"/>
              <a:gd name="connsiteY5" fmla="*/ 0 h 6198109"/>
              <a:gd name="connsiteX0" fmla="*/ 3746 w 4995416"/>
              <a:gd name="connsiteY0" fmla="*/ 0 h 6198113"/>
              <a:gd name="connsiteX1" fmla="*/ 4995416 w 4995416"/>
              <a:gd name="connsiteY1" fmla="*/ 0 h 6198113"/>
              <a:gd name="connsiteX2" fmla="*/ 4990912 w 4995416"/>
              <a:gd name="connsiteY2" fmla="*/ 3423369 h 6198113"/>
              <a:gd name="connsiteX3" fmla="*/ 2535996 w 4995416"/>
              <a:gd name="connsiteY3" fmla="*/ 6198101 h 6198113"/>
              <a:gd name="connsiteX4" fmla="*/ 0 w 4995416"/>
              <a:gd name="connsiteY4" fmla="*/ 3432378 h 6198113"/>
              <a:gd name="connsiteX5" fmla="*/ 3746 w 4995416"/>
              <a:gd name="connsiteY5" fmla="*/ 0 h 6198113"/>
              <a:gd name="connsiteX0" fmla="*/ 3746 w 4995416"/>
              <a:gd name="connsiteY0" fmla="*/ 0 h 6198113"/>
              <a:gd name="connsiteX1" fmla="*/ 4995416 w 4995416"/>
              <a:gd name="connsiteY1" fmla="*/ 0 h 6198113"/>
              <a:gd name="connsiteX2" fmla="*/ 4990912 w 4995416"/>
              <a:gd name="connsiteY2" fmla="*/ 3423369 h 6198113"/>
              <a:gd name="connsiteX3" fmla="*/ 2535996 w 4995416"/>
              <a:gd name="connsiteY3" fmla="*/ 6198101 h 6198113"/>
              <a:gd name="connsiteX4" fmla="*/ 0 w 4995416"/>
              <a:gd name="connsiteY4" fmla="*/ 3432378 h 6198113"/>
              <a:gd name="connsiteX5" fmla="*/ 3746 w 4995416"/>
              <a:gd name="connsiteY5" fmla="*/ 0 h 6198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5416" h="6198113">
                <a:moveTo>
                  <a:pt x="3746" y="0"/>
                </a:moveTo>
                <a:lnTo>
                  <a:pt x="4995416" y="0"/>
                </a:lnTo>
                <a:cubicBezTo>
                  <a:pt x="4993915" y="1141123"/>
                  <a:pt x="4992413" y="2282246"/>
                  <a:pt x="4990912" y="3423369"/>
                </a:cubicBezTo>
                <a:cubicBezTo>
                  <a:pt x="4981904" y="5132802"/>
                  <a:pt x="4151586" y="6193597"/>
                  <a:pt x="2535996" y="6198101"/>
                </a:cubicBezTo>
                <a:cubicBezTo>
                  <a:pt x="920406" y="6202605"/>
                  <a:pt x="12012" y="5035956"/>
                  <a:pt x="0" y="3432378"/>
                </a:cubicBezTo>
                <a:cubicBezTo>
                  <a:pt x="1249" y="2288252"/>
                  <a:pt x="2497" y="1144126"/>
                  <a:pt x="3746" y="0"/>
                </a:cubicBezTo>
                <a:close/>
              </a:path>
            </a:pathLst>
          </a:custGeom>
          <a:solidFill>
            <a:schemeClr val="bg1">
              <a:lumMod val="95000"/>
            </a:schemeClr>
          </a:solidFill>
        </p:spPr>
        <p:txBody>
          <a:bodyPr anchor="ctr" anchorCtr="0"/>
          <a:lstStyle>
            <a:lvl1pPr marL="0" indent="0" algn="ctr">
              <a:buNone/>
              <a:defRPr sz="1600" b="0" i="1"/>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en-US"/>
              <a:t>Click the icon to add image</a:t>
            </a:r>
            <a:endParaRPr lang="fi-FI"/>
          </a:p>
        </p:txBody>
      </p:sp>
      <p:sp>
        <p:nvSpPr>
          <p:cNvPr id="7" name="Päivämäärän paikkamerkki 6">
            <a:extLst>
              <a:ext uri="{FF2B5EF4-FFF2-40B4-BE49-F238E27FC236}">
                <a16:creationId xmlns:a16="http://schemas.microsoft.com/office/drawing/2014/main" id="{47EDB110-205A-47EB-4362-080C128FF17C}"/>
              </a:ext>
            </a:extLst>
          </p:cNvPr>
          <p:cNvSpPr>
            <a:spLocks noGrp="1"/>
          </p:cNvSpPr>
          <p:nvPr>
            <p:ph type="dt" sz="half" idx="14"/>
          </p:nvPr>
        </p:nvSpPr>
        <p:spPr/>
        <p:txBody>
          <a:bodyPr/>
          <a:lstStyle/>
          <a:p>
            <a:fld id="{0B1F465F-1FE2-48BD-A5F4-8F709E6305AF}" type="datetime1">
              <a:rPr lang="fi-FI" smtClean="0"/>
              <a:t>8.1.2024</a:t>
            </a:fld>
            <a:endParaRPr lang="fi-FI"/>
          </a:p>
        </p:txBody>
      </p:sp>
      <p:sp>
        <p:nvSpPr>
          <p:cNvPr id="8" name="Alatunnisteen paikkamerkki 7">
            <a:extLst>
              <a:ext uri="{FF2B5EF4-FFF2-40B4-BE49-F238E27FC236}">
                <a16:creationId xmlns:a16="http://schemas.microsoft.com/office/drawing/2014/main" id="{95D24EAC-19EF-7D9C-C6D7-6A538D363062}"/>
              </a:ext>
            </a:extLst>
          </p:cNvPr>
          <p:cNvSpPr>
            <a:spLocks noGrp="1"/>
          </p:cNvSpPr>
          <p:nvPr>
            <p:ph type="ftr" sz="quarter" idx="15"/>
          </p:nvPr>
        </p:nvSpPr>
        <p:spPr/>
        <p:txBody>
          <a:bodyPr/>
          <a:lstStyle/>
          <a:p>
            <a:r>
              <a:rPr lang="fi-FI" err="1"/>
              <a:t>header</a:t>
            </a:r>
            <a:endParaRPr lang="fi-FI"/>
          </a:p>
        </p:txBody>
      </p:sp>
      <p:sp>
        <p:nvSpPr>
          <p:cNvPr id="10" name="Dian numeron paikkamerkki 9">
            <a:extLst>
              <a:ext uri="{FF2B5EF4-FFF2-40B4-BE49-F238E27FC236}">
                <a16:creationId xmlns:a16="http://schemas.microsoft.com/office/drawing/2014/main" id="{5702A8F9-4687-7E73-468C-87AC244CBA36}"/>
              </a:ext>
            </a:extLst>
          </p:cNvPr>
          <p:cNvSpPr>
            <a:spLocks noGrp="1"/>
          </p:cNvSpPr>
          <p:nvPr>
            <p:ph type="sldNum" sz="quarter" idx="16"/>
          </p:nvPr>
        </p:nvSpPr>
        <p:spPr/>
        <p:txBody>
          <a:bodyPr/>
          <a:lstStyle/>
          <a:p>
            <a:fld id="{CCD26548-A701-4132-A0A2-A9B09A70FF4B}" type="slidenum">
              <a:rPr lang="fi-FI" smtClean="0"/>
              <a:pPr/>
              <a:t>‹#›</a:t>
            </a:fld>
            <a:endParaRPr lang="fi-FI"/>
          </a:p>
        </p:txBody>
      </p:sp>
    </p:spTree>
    <p:extLst>
      <p:ext uri="{BB962C8B-B14F-4D97-AF65-F5344CB8AC3E}">
        <p14:creationId xmlns:p14="http://schemas.microsoft.com/office/powerpoint/2010/main" val="154897960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7F72F94-0DE4-46B2-BC4B-03DD33656CF4}"/>
              </a:ext>
            </a:extLst>
          </p:cNvPr>
          <p:cNvSpPr>
            <a:spLocks noGrp="1"/>
          </p:cNvSpPr>
          <p:nvPr>
            <p:ph type="title" hasCustomPrompt="1"/>
          </p:nvPr>
        </p:nvSpPr>
        <p:spPr>
          <a:xfrm>
            <a:off x="840639" y="1398932"/>
            <a:ext cx="10512862" cy="2160000"/>
          </a:xfrm>
        </p:spPr>
        <p:txBody>
          <a:bodyPr anchor="b"/>
          <a:lstStyle>
            <a:lvl1pPr algn="ctr">
              <a:defRPr sz="4399" spc="-50" baseline="0">
                <a:solidFill>
                  <a:schemeClr val="tx2"/>
                </a:solidFill>
              </a:defRPr>
            </a:lvl1pPr>
          </a:lstStyle>
          <a:p>
            <a:r>
              <a:rPr lang="fi-FI" err="1"/>
              <a:t>Click</a:t>
            </a:r>
            <a:r>
              <a:rPr lang="fi-FI"/>
              <a:t> to </a:t>
            </a:r>
            <a:r>
              <a:rPr lang="fi-FI" err="1"/>
              <a:t>add</a:t>
            </a:r>
            <a:r>
              <a:rPr lang="fi-FI"/>
              <a:t> </a:t>
            </a:r>
            <a:r>
              <a:rPr lang="fi-FI" err="1"/>
              <a:t>title</a:t>
            </a:r>
            <a:endParaRPr lang="fi-FI"/>
          </a:p>
        </p:txBody>
      </p:sp>
      <p:sp>
        <p:nvSpPr>
          <p:cNvPr id="3" name="Tekstin paikkamerkki 2">
            <a:extLst>
              <a:ext uri="{FF2B5EF4-FFF2-40B4-BE49-F238E27FC236}">
                <a16:creationId xmlns:a16="http://schemas.microsoft.com/office/drawing/2014/main" id="{BE0173B0-16C2-4182-AD95-1BD911589663}"/>
              </a:ext>
            </a:extLst>
          </p:cNvPr>
          <p:cNvSpPr>
            <a:spLocks noGrp="1"/>
          </p:cNvSpPr>
          <p:nvPr>
            <p:ph type="body" idx="1" hasCustomPrompt="1"/>
          </p:nvPr>
        </p:nvSpPr>
        <p:spPr>
          <a:xfrm>
            <a:off x="840639" y="3797237"/>
            <a:ext cx="10512862" cy="2160000"/>
          </a:xfrm>
        </p:spPr>
        <p:txBody>
          <a:bodyPr/>
          <a:lstStyle>
            <a:lvl1pPr marL="0" indent="0" algn="ctr">
              <a:buNone/>
              <a:defRPr sz="2999">
                <a:solidFill>
                  <a:schemeClr val="tx2"/>
                </a:solidFill>
              </a:defRPr>
            </a:lvl1pPr>
            <a:lvl2pPr marL="457063" indent="0">
              <a:buNone/>
              <a:defRPr sz="19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fi-FI" err="1"/>
              <a:t>Click</a:t>
            </a:r>
            <a:r>
              <a:rPr lang="fi-FI"/>
              <a:t> to </a:t>
            </a:r>
            <a:r>
              <a:rPr lang="fi-FI" err="1"/>
              <a:t>add</a:t>
            </a:r>
            <a:r>
              <a:rPr lang="fi-FI"/>
              <a:t> </a:t>
            </a:r>
            <a:r>
              <a:rPr lang="fi-FI" err="1"/>
              <a:t>text</a:t>
            </a:r>
            <a:endParaRPr lang="fi-FI"/>
          </a:p>
        </p:txBody>
      </p:sp>
      <p:sp>
        <p:nvSpPr>
          <p:cNvPr id="7" name="Päivämäärän paikkamerkki 6">
            <a:extLst>
              <a:ext uri="{FF2B5EF4-FFF2-40B4-BE49-F238E27FC236}">
                <a16:creationId xmlns:a16="http://schemas.microsoft.com/office/drawing/2014/main" id="{8D28BB01-147A-FE31-A625-7571F37B4522}"/>
              </a:ext>
            </a:extLst>
          </p:cNvPr>
          <p:cNvSpPr>
            <a:spLocks noGrp="1"/>
          </p:cNvSpPr>
          <p:nvPr>
            <p:ph type="dt" sz="half" idx="10"/>
          </p:nvPr>
        </p:nvSpPr>
        <p:spPr/>
        <p:txBody>
          <a:bodyPr/>
          <a:lstStyle/>
          <a:p>
            <a:fld id="{0B1F465F-1FE2-48BD-A5F4-8F709E6305AF}" type="datetime1">
              <a:rPr lang="fi-FI" smtClean="0"/>
              <a:t>8.1.2024</a:t>
            </a:fld>
            <a:endParaRPr lang="fi-FI"/>
          </a:p>
        </p:txBody>
      </p:sp>
      <p:sp>
        <p:nvSpPr>
          <p:cNvPr id="8" name="Alatunnisteen paikkamerkki 7">
            <a:extLst>
              <a:ext uri="{FF2B5EF4-FFF2-40B4-BE49-F238E27FC236}">
                <a16:creationId xmlns:a16="http://schemas.microsoft.com/office/drawing/2014/main" id="{B08E06FF-17D9-F433-4D82-95A84888EF19}"/>
              </a:ext>
            </a:extLst>
          </p:cNvPr>
          <p:cNvSpPr>
            <a:spLocks noGrp="1"/>
          </p:cNvSpPr>
          <p:nvPr>
            <p:ph type="ftr" sz="quarter" idx="11"/>
          </p:nvPr>
        </p:nvSpPr>
        <p:spPr/>
        <p:txBody>
          <a:bodyPr/>
          <a:lstStyle/>
          <a:p>
            <a:r>
              <a:rPr lang="fi-FI" err="1"/>
              <a:t>header</a:t>
            </a:r>
            <a:endParaRPr lang="fi-FI"/>
          </a:p>
        </p:txBody>
      </p:sp>
      <p:sp>
        <p:nvSpPr>
          <p:cNvPr id="9" name="Dian numeron paikkamerkki 8">
            <a:extLst>
              <a:ext uri="{FF2B5EF4-FFF2-40B4-BE49-F238E27FC236}">
                <a16:creationId xmlns:a16="http://schemas.microsoft.com/office/drawing/2014/main" id="{E3E4C7B9-3FB9-8E7C-3865-EF9C251A73CA}"/>
              </a:ext>
            </a:extLst>
          </p:cNvPr>
          <p:cNvSpPr>
            <a:spLocks noGrp="1"/>
          </p:cNvSpPr>
          <p:nvPr>
            <p:ph type="sldNum" sz="quarter" idx="12"/>
          </p:nvPr>
        </p:nvSpPr>
        <p:spPr/>
        <p:txBody>
          <a:bodyPr/>
          <a:lstStyle/>
          <a:p>
            <a:fld id="{CCD26548-A701-4132-A0A2-A9B09A70FF4B}" type="slidenum">
              <a:rPr lang="fi-FI" smtClean="0"/>
              <a:pPr/>
              <a:t>‹#›</a:t>
            </a:fld>
            <a:endParaRPr lang="fi-FI"/>
          </a:p>
        </p:txBody>
      </p:sp>
    </p:spTree>
    <p:extLst>
      <p:ext uri="{BB962C8B-B14F-4D97-AF65-F5344CB8AC3E}">
        <p14:creationId xmlns:p14="http://schemas.microsoft.com/office/powerpoint/2010/main" val="232724619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Osan ylätunniste 2">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7F72F94-0DE4-46B2-BC4B-03DD33656CF4}"/>
              </a:ext>
            </a:extLst>
          </p:cNvPr>
          <p:cNvSpPr>
            <a:spLocks noGrp="1"/>
          </p:cNvSpPr>
          <p:nvPr>
            <p:ph type="title" hasCustomPrompt="1"/>
          </p:nvPr>
        </p:nvSpPr>
        <p:spPr>
          <a:xfrm>
            <a:off x="840639" y="1398932"/>
            <a:ext cx="10512862" cy="2160000"/>
          </a:xfrm>
        </p:spPr>
        <p:txBody>
          <a:bodyPr anchor="b"/>
          <a:lstStyle>
            <a:lvl1pPr algn="ctr">
              <a:defRPr sz="4099" spc="-50" baseline="0">
                <a:solidFill>
                  <a:schemeClr val="tx2"/>
                </a:solidFill>
              </a:defRPr>
            </a:lvl1pPr>
          </a:lstStyle>
          <a:p>
            <a:r>
              <a:rPr lang="fi-FI" err="1"/>
              <a:t>Click</a:t>
            </a:r>
            <a:r>
              <a:rPr lang="fi-FI"/>
              <a:t> to </a:t>
            </a:r>
            <a:r>
              <a:rPr lang="fi-FI" err="1"/>
              <a:t>add</a:t>
            </a:r>
            <a:r>
              <a:rPr lang="fi-FI"/>
              <a:t> </a:t>
            </a:r>
            <a:r>
              <a:rPr lang="fi-FI" err="1"/>
              <a:t>title</a:t>
            </a:r>
            <a:endParaRPr lang="fi-FI"/>
          </a:p>
        </p:txBody>
      </p:sp>
      <p:sp>
        <p:nvSpPr>
          <p:cNvPr id="3" name="Tekstin paikkamerkki 2">
            <a:extLst>
              <a:ext uri="{FF2B5EF4-FFF2-40B4-BE49-F238E27FC236}">
                <a16:creationId xmlns:a16="http://schemas.microsoft.com/office/drawing/2014/main" id="{BE0173B0-16C2-4182-AD95-1BD911589663}"/>
              </a:ext>
            </a:extLst>
          </p:cNvPr>
          <p:cNvSpPr>
            <a:spLocks noGrp="1"/>
          </p:cNvSpPr>
          <p:nvPr>
            <p:ph type="body" idx="1" hasCustomPrompt="1"/>
          </p:nvPr>
        </p:nvSpPr>
        <p:spPr>
          <a:xfrm>
            <a:off x="840639" y="3797237"/>
            <a:ext cx="10512862" cy="2160000"/>
          </a:xfrm>
        </p:spPr>
        <p:txBody>
          <a:bodyPr/>
          <a:lstStyle>
            <a:lvl1pPr marL="0" indent="0" algn="ctr">
              <a:buNone/>
              <a:defRPr sz="2999">
                <a:solidFill>
                  <a:schemeClr val="tx2"/>
                </a:solidFill>
              </a:defRPr>
            </a:lvl1pPr>
            <a:lvl2pPr marL="457063" indent="0">
              <a:buNone/>
              <a:defRPr sz="19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fi-FI" err="1"/>
              <a:t>Click</a:t>
            </a:r>
            <a:r>
              <a:rPr lang="fi-FI"/>
              <a:t> to </a:t>
            </a:r>
            <a:r>
              <a:rPr lang="fi-FI" err="1"/>
              <a:t>add</a:t>
            </a:r>
            <a:r>
              <a:rPr lang="fi-FI"/>
              <a:t> </a:t>
            </a:r>
            <a:r>
              <a:rPr lang="fi-FI" err="1"/>
              <a:t>text</a:t>
            </a:r>
            <a:endParaRPr lang="fi-FI"/>
          </a:p>
        </p:txBody>
      </p:sp>
      <p:sp>
        <p:nvSpPr>
          <p:cNvPr id="7" name="Päivämäärän paikkamerkki 6">
            <a:extLst>
              <a:ext uri="{FF2B5EF4-FFF2-40B4-BE49-F238E27FC236}">
                <a16:creationId xmlns:a16="http://schemas.microsoft.com/office/drawing/2014/main" id="{C4049799-C9F3-9616-BE70-DD4CBE0DAAB8}"/>
              </a:ext>
            </a:extLst>
          </p:cNvPr>
          <p:cNvSpPr>
            <a:spLocks noGrp="1"/>
          </p:cNvSpPr>
          <p:nvPr>
            <p:ph type="dt" sz="half" idx="10"/>
          </p:nvPr>
        </p:nvSpPr>
        <p:spPr/>
        <p:txBody>
          <a:bodyPr/>
          <a:lstStyle/>
          <a:p>
            <a:fld id="{0B1F465F-1FE2-48BD-A5F4-8F709E6305AF}" type="datetime1">
              <a:rPr lang="fi-FI" smtClean="0"/>
              <a:t>8.1.2024</a:t>
            </a:fld>
            <a:endParaRPr lang="fi-FI"/>
          </a:p>
        </p:txBody>
      </p:sp>
      <p:sp>
        <p:nvSpPr>
          <p:cNvPr id="8" name="Alatunnisteen paikkamerkki 7">
            <a:extLst>
              <a:ext uri="{FF2B5EF4-FFF2-40B4-BE49-F238E27FC236}">
                <a16:creationId xmlns:a16="http://schemas.microsoft.com/office/drawing/2014/main" id="{9722A8CA-1986-422E-6E27-5C0AE2AC281B}"/>
              </a:ext>
            </a:extLst>
          </p:cNvPr>
          <p:cNvSpPr>
            <a:spLocks noGrp="1"/>
          </p:cNvSpPr>
          <p:nvPr>
            <p:ph type="ftr" sz="quarter" idx="11"/>
          </p:nvPr>
        </p:nvSpPr>
        <p:spPr/>
        <p:txBody>
          <a:bodyPr/>
          <a:lstStyle/>
          <a:p>
            <a:r>
              <a:rPr lang="fi-FI" err="1"/>
              <a:t>header</a:t>
            </a:r>
            <a:endParaRPr lang="fi-FI"/>
          </a:p>
        </p:txBody>
      </p:sp>
      <p:sp>
        <p:nvSpPr>
          <p:cNvPr id="9" name="Dian numeron paikkamerkki 8">
            <a:extLst>
              <a:ext uri="{FF2B5EF4-FFF2-40B4-BE49-F238E27FC236}">
                <a16:creationId xmlns:a16="http://schemas.microsoft.com/office/drawing/2014/main" id="{FC8E6471-A4E9-A229-3E02-C77D3F99C5E5}"/>
              </a:ext>
            </a:extLst>
          </p:cNvPr>
          <p:cNvSpPr>
            <a:spLocks noGrp="1"/>
          </p:cNvSpPr>
          <p:nvPr>
            <p:ph type="sldNum" sz="quarter" idx="12"/>
          </p:nvPr>
        </p:nvSpPr>
        <p:spPr/>
        <p:txBody>
          <a:bodyPr/>
          <a:lstStyle/>
          <a:p>
            <a:fld id="{CCD26548-A701-4132-A0A2-A9B09A70FF4B}" type="slidenum">
              <a:rPr lang="fi-FI" smtClean="0"/>
              <a:pPr/>
              <a:t>‹#›</a:t>
            </a:fld>
            <a:endParaRPr lang="fi-FI"/>
          </a:p>
        </p:txBody>
      </p:sp>
    </p:spTree>
    <p:extLst>
      <p:ext uri="{BB962C8B-B14F-4D97-AF65-F5344CB8AC3E}">
        <p14:creationId xmlns:p14="http://schemas.microsoft.com/office/powerpoint/2010/main" val="80739317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Osan ylätunniste 3">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7F72F94-0DE4-46B2-BC4B-03DD33656CF4}"/>
              </a:ext>
            </a:extLst>
          </p:cNvPr>
          <p:cNvSpPr>
            <a:spLocks noGrp="1"/>
          </p:cNvSpPr>
          <p:nvPr>
            <p:ph type="title" hasCustomPrompt="1"/>
          </p:nvPr>
        </p:nvSpPr>
        <p:spPr>
          <a:xfrm>
            <a:off x="840639" y="1398932"/>
            <a:ext cx="10512862" cy="2160000"/>
          </a:xfrm>
        </p:spPr>
        <p:txBody>
          <a:bodyPr anchor="b"/>
          <a:lstStyle>
            <a:lvl1pPr algn="ctr">
              <a:defRPr sz="4099" spc="-50" baseline="0">
                <a:solidFill>
                  <a:schemeClr val="bg1"/>
                </a:solidFill>
              </a:defRPr>
            </a:lvl1pPr>
          </a:lstStyle>
          <a:p>
            <a:r>
              <a:rPr lang="fi-FI" err="1"/>
              <a:t>Click</a:t>
            </a:r>
            <a:r>
              <a:rPr lang="fi-FI"/>
              <a:t> to </a:t>
            </a:r>
            <a:r>
              <a:rPr lang="fi-FI" err="1"/>
              <a:t>add</a:t>
            </a:r>
            <a:r>
              <a:rPr lang="fi-FI"/>
              <a:t> </a:t>
            </a:r>
            <a:r>
              <a:rPr lang="fi-FI" err="1"/>
              <a:t>title</a:t>
            </a:r>
            <a:endParaRPr lang="fi-FI"/>
          </a:p>
        </p:txBody>
      </p:sp>
      <p:sp>
        <p:nvSpPr>
          <p:cNvPr id="3" name="Tekstin paikkamerkki 2">
            <a:extLst>
              <a:ext uri="{FF2B5EF4-FFF2-40B4-BE49-F238E27FC236}">
                <a16:creationId xmlns:a16="http://schemas.microsoft.com/office/drawing/2014/main" id="{BE0173B0-16C2-4182-AD95-1BD911589663}"/>
              </a:ext>
            </a:extLst>
          </p:cNvPr>
          <p:cNvSpPr>
            <a:spLocks noGrp="1"/>
          </p:cNvSpPr>
          <p:nvPr>
            <p:ph type="body" idx="1" hasCustomPrompt="1"/>
          </p:nvPr>
        </p:nvSpPr>
        <p:spPr>
          <a:xfrm>
            <a:off x="840639" y="3797237"/>
            <a:ext cx="10512862" cy="2160000"/>
          </a:xfrm>
        </p:spPr>
        <p:txBody>
          <a:bodyPr/>
          <a:lstStyle>
            <a:lvl1pPr marL="0" indent="0" algn="ctr">
              <a:buNone/>
              <a:defRPr sz="2999">
                <a:solidFill>
                  <a:schemeClr val="bg1"/>
                </a:solidFill>
              </a:defRPr>
            </a:lvl1pPr>
            <a:lvl2pPr marL="457063" indent="0">
              <a:buNone/>
              <a:defRPr sz="19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fi-FI" err="1"/>
              <a:t>Click</a:t>
            </a:r>
            <a:r>
              <a:rPr lang="fi-FI"/>
              <a:t> to </a:t>
            </a:r>
            <a:r>
              <a:rPr lang="fi-FI" err="1"/>
              <a:t>add</a:t>
            </a:r>
            <a:r>
              <a:rPr lang="fi-FI"/>
              <a:t> </a:t>
            </a:r>
            <a:r>
              <a:rPr lang="fi-FI" err="1"/>
              <a:t>text</a:t>
            </a:r>
            <a:endParaRPr lang="fi-FI"/>
          </a:p>
        </p:txBody>
      </p:sp>
      <p:sp>
        <p:nvSpPr>
          <p:cNvPr id="10" name="Päivämäärän paikkamerkki 9">
            <a:extLst>
              <a:ext uri="{FF2B5EF4-FFF2-40B4-BE49-F238E27FC236}">
                <a16:creationId xmlns:a16="http://schemas.microsoft.com/office/drawing/2014/main" id="{DC6F40E2-9595-4BB6-7175-C67F99F18755}"/>
              </a:ext>
            </a:extLst>
          </p:cNvPr>
          <p:cNvSpPr>
            <a:spLocks noGrp="1"/>
          </p:cNvSpPr>
          <p:nvPr>
            <p:ph type="dt" sz="half" idx="10"/>
          </p:nvPr>
        </p:nvSpPr>
        <p:spPr/>
        <p:txBody>
          <a:bodyPr/>
          <a:lstStyle/>
          <a:p>
            <a:fld id="{0B1F465F-1FE2-48BD-A5F4-8F709E6305AF}" type="datetime1">
              <a:rPr lang="fi-FI" smtClean="0"/>
              <a:t>8.1.2024</a:t>
            </a:fld>
            <a:endParaRPr lang="fi-FI"/>
          </a:p>
        </p:txBody>
      </p:sp>
      <p:sp>
        <p:nvSpPr>
          <p:cNvPr id="11" name="Alatunnisteen paikkamerkki 10">
            <a:extLst>
              <a:ext uri="{FF2B5EF4-FFF2-40B4-BE49-F238E27FC236}">
                <a16:creationId xmlns:a16="http://schemas.microsoft.com/office/drawing/2014/main" id="{D758BD90-3549-0BF8-2414-A0D6A792489E}"/>
              </a:ext>
            </a:extLst>
          </p:cNvPr>
          <p:cNvSpPr>
            <a:spLocks noGrp="1"/>
          </p:cNvSpPr>
          <p:nvPr>
            <p:ph type="ftr" sz="quarter" idx="11"/>
          </p:nvPr>
        </p:nvSpPr>
        <p:spPr/>
        <p:txBody>
          <a:bodyPr/>
          <a:lstStyle/>
          <a:p>
            <a:r>
              <a:rPr lang="fi-FI" err="1"/>
              <a:t>header</a:t>
            </a:r>
            <a:endParaRPr lang="fi-FI"/>
          </a:p>
        </p:txBody>
      </p:sp>
      <p:sp>
        <p:nvSpPr>
          <p:cNvPr id="12" name="Dian numeron paikkamerkki 11">
            <a:extLst>
              <a:ext uri="{FF2B5EF4-FFF2-40B4-BE49-F238E27FC236}">
                <a16:creationId xmlns:a16="http://schemas.microsoft.com/office/drawing/2014/main" id="{7A3A9875-613E-CDE8-EFE6-29CD047A5B89}"/>
              </a:ext>
            </a:extLst>
          </p:cNvPr>
          <p:cNvSpPr>
            <a:spLocks noGrp="1"/>
          </p:cNvSpPr>
          <p:nvPr>
            <p:ph type="sldNum" sz="quarter" idx="12"/>
          </p:nvPr>
        </p:nvSpPr>
        <p:spPr/>
        <p:txBody>
          <a:bodyPr/>
          <a:lstStyle/>
          <a:p>
            <a:fld id="{CCD26548-A701-4132-A0A2-A9B09A70FF4B}" type="slidenum">
              <a:rPr lang="fi-FI" smtClean="0"/>
              <a:pPr/>
              <a:t>‹#›</a:t>
            </a:fld>
            <a:endParaRPr lang="fi-FI"/>
          </a:p>
        </p:txBody>
      </p:sp>
    </p:spTree>
    <p:extLst>
      <p:ext uri="{BB962C8B-B14F-4D97-AF65-F5344CB8AC3E}">
        <p14:creationId xmlns:p14="http://schemas.microsoft.com/office/powerpoint/2010/main" val="337986159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Sitaat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9D4FB9D-D480-450E-ABEE-85694599AFB7}"/>
              </a:ext>
            </a:extLst>
          </p:cNvPr>
          <p:cNvSpPr>
            <a:spLocks noGrp="1"/>
          </p:cNvSpPr>
          <p:nvPr>
            <p:ph type="title" hasCustomPrompt="1"/>
          </p:nvPr>
        </p:nvSpPr>
        <p:spPr>
          <a:xfrm>
            <a:off x="944927" y="1852623"/>
            <a:ext cx="10310692" cy="3183334"/>
          </a:xfrm>
        </p:spPr>
        <p:txBody>
          <a:bodyPr anchor="ctr" anchorCtr="0"/>
          <a:lstStyle>
            <a:lvl1pPr algn="ctr">
              <a:defRPr spc="-100" baseline="0">
                <a:solidFill>
                  <a:schemeClr val="tx2"/>
                </a:solidFill>
              </a:defRPr>
            </a:lvl1pPr>
          </a:lstStyle>
          <a:p>
            <a:r>
              <a:rPr lang="fi-FI" err="1"/>
              <a:t>Click</a:t>
            </a:r>
            <a:r>
              <a:rPr lang="fi-FI"/>
              <a:t> to </a:t>
            </a:r>
            <a:r>
              <a:rPr lang="fi-FI" err="1"/>
              <a:t>add</a:t>
            </a:r>
            <a:r>
              <a:rPr lang="fi-FI"/>
              <a:t> </a:t>
            </a:r>
            <a:r>
              <a:rPr lang="fi-FI" err="1"/>
              <a:t>title</a:t>
            </a:r>
            <a:endParaRPr lang="fi-FI"/>
          </a:p>
        </p:txBody>
      </p:sp>
      <p:sp>
        <p:nvSpPr>
          <p:cNvPr id="6" name="Date Placeholder 5">
            <a:extLst>
              <a:ext uri="{FF2B5EF4-FFF2-40B4-BE49-F238E27FC236}">
                <a16:creationId xmlns:a16="http://schemas.microsoft.com/office/drawing/2014/main" id="{5A291936-39C5-4003-8862-5510EDEF29EC}"/>
              </a:ext>
            </a:extLst>
          </p:cNvPr>
          <p:cNvSpPr>
            <a:spLocks noGrp="1"/>
          </p:cNvSpPr>
          <p:nvPr>
            <p:ph type="dt" sz="half" idx="10"/>
          </p:nvPr>
        </p:nvSpPr>
        <p:spPr/>
        <p:txBody>
          <a:bodyPr/>
          <a:lstStyle>
            <a:lvl1pPr>
              <a:defRPr>
                <a:solidFill>
                  <a:schemeClr val="tx2"/>
                </a:solidFill>
              </a:defRPr>
            </a:lvl1pPr>
          </a:lstStyle>
          <a:p>
            <a:fld id="{A189322E-7B47-4EB0-B09E-4114EA4F1561}" type="datetime1">
              <a:rPr lang="fi-FI" smtClean="0"/>
              <a:t>8.1.2024</a:t>
            </a:fld>
            <a:endParaRPr lang="fi-FI"/>
          </a:p>
        </p:txBody>
      </p:sp>
      <p:sp>
        <p:nvSpPr>
          <p:cNvPr id="8" name="Slide Number Placeholder 7">
            <a:extLst>
              <a:ext uri="{FF2B5EF4-FFF2-40B4-BE49-F238E27FC236}">
                <a16:creationId xmlns:a16="http://schemas.microsoft.com/office/drawing/2014/main" id="{D9D1CF5D-3D1A-4FCE-9AAC-FFF0CA0A5399}"/>
              </a:ext>
            </a:extLst>
          </p:cNvPr>
          <p:cNvSpPr>
            <a:spLocks noGrp="1"/>
          </p:cNvSpPr>
          <p:nvPr>
            <p:ph type="sldNum" sz="quarter" idx="12"/>
          </p:nvPr>
        </p:nvSpPr>
        <p:spPr/>
        <p:txBody>
          <a:bodyPr/>
          <a:lstStyle>
            <a:lvl1pPr>
              <a:defRPr>
                <a:solidFill>
                  <a:schemeClr val="tx2"/>
                </a:solidFill>
              </a:defRPr>
            </a:lvl1pPr>
          </a:lstStyle>
          <a:p>
            <a:fld id="{CCD26548-A701-4132-A0A2-A9B09A70FF4B}" type="slidenum">
              <a:rPr lang="fi-FI" smtClean="0"/>
              <a:pPr/>
              <a:t>‹#›</a:t>
            </a:fld>
            <a:endParaRPr lang="fi-FI"/>
          </a:p>
        </p:txBody>
      </p:sp>
    </p:spTree>
    <p:extLst>
      <p:ext uri="{BB962C8B-B14F-4D97-AF65-F5344CB8AC3E}">
        <p14:creationId xmlns:p14="http://schemas.microsoft.com/office/powerpoint/2010/main" val="8268311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tsikkodia 4">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8E43FE4-FB6C-45D5-BED5-AFA0DAE404E4}"/>
              </a:ext>
            </a:extLst>
          </p:cNvPr>
          <p:cNvSpPr>
            <a:spLocks noGrp="1"/>
          </p:cNvSpPr>
          <p:nvPr>
            <p:ph type="sldNum" sz="quarter" idx="12"/>
          </p:nvPr>
        </p:nvSpPr>
        <p:spPr/>
        <p:txBody>
          <a:bodyPr/>
          <a:lstStyle/>
          <a:p>
            <a:fld id="{CCD26548-A701-4132-A0A2-A9B09A70FF4B}" type="slidenum">
              <a:rPr lang="fi-FI" smtClean="0"/>
              <a:t>‹#›</a:t>
            </a:fld>
            <a:endParaRPr lang="fi-FI"/>
          </a:p>
        </p:txBody>
      </p:sp>
      <p:grpSp>
        <p:nvGrpSpPr>
          <p:cNvPr id="4" name="Ryhmä 3">
            <a:extLst>
              <a:ext uri="{FF2B5EF4-FFF2-40B4-BE49-F238E27FC236}">
                <a16:creationId xmlns:a16="http://schemas.microsoft.com/office/drawing/2014/main" id="{7456141C-5B06-88AB-F1B2-BFA33C0F0C2D}"/>
              </a:ext>
              <a:ext uri="{C183D7F6-B498-43B3-948B-1728B52AA6E4}">
                <adec:decorative xmlns:adec="http://schemas.microsoft.com/office/drawing/2017/decorative" val="1"/>
              </a:ext>
            </a:extLst>
          </p:cNvPr>
          <p:cNvGrpSpPr/>
          <p:nvPr userDrawn="1"/>
        </p:nvGrpSpPr>
        <p:grpSpPr>
          <a:xfrm>
            <a:off x="1258560" y="1236664"/>
            <a:ext cx="4372423" cy="4378325"/>
            <a:chOff x="1258888" y="1236663"/>
            <a:chExt cx="4373562" cy="4378325"/>
          </a:xfrm>
        </p:grpSpPr>
        <p:sp>
          <p:nvSpPr>
            <p:cNvPr id="9" name="Freeform 5">
              <a:extLst>
                <a:ext uri="{FF2B5EF4-FFF2-40B4-BE49-F238E27FC236}">
                  <a16:creationId xmlns:a16="http://schemas.microsoft.com/office/drawing/2014/main" id="{D0EC2061-EE4E-4F9E-9351-65C30C5514A1}"/>
                </a:ext>
              </a:extLst>
            </p:cNvPr>
            <p:cNvSpPr>
              <a:spLocks/>
            </p:cNvSpPr>
            <p:nvPr userDrawn="1"/>
          </p:nvSpPr>
          <p:spPr bwMode="auto">
            <a:xfrm>
              <a:off x="1258888" y="2582863"/>
              <a:ext cx="3019425" cy="3032125"/>
            </a:xfrm>
            <a:custGeom>
              <a:avLst/>
              <a:gdLst>
                <a:gd name="T0" fmla="*/ 7505 w 16805"/>
                <a:gd name="T1" fmla="*/ 0 h 16880"/>
                <a:gd name="T2" fmla="*/ 7505 w 16805"/>
                <a:gd name="T3" fmla="*/ 0 h 16880"/>
                <a:gd name="T4" fmla="*/ 4651 w 16805"/>
                <a:gd name="T5" fmla="*/ 0 h 16880"/>
                <a:gd name="T6" fmla="*/ 0 w 16805"/>
                <a:gd name="T7" fmla="*/ 4650 h 16880"/>
                <a:gd name="T8" fmla="*/ 4651 w 16805"/>
                <a:gd name="T9" fmla="*/ 9301 h 16880"/>
                <a:gd name="T10" fmla="*/ 4651 w 16805"/>
                <a:gd name="T11" fmla="*/ 9301 h 16880"/>
                <a:gd name="T12" fmla="*/ 7504 w 16805"/>
                <a:gd name="T13" fmla="*/ 9301 h 16880"/>
                <a:gd name="T14" fmla="*/ 7504 w 16805"/>
                <a:gd name="T15" fmla="*/ 12229 h 16880"/>
                <a:gd name="T16" fmla="*/ 12155 w 16805"/>
                <a:gd name="T17" fmla="*/ 16880 h 16880"/>
                <a:gd name="T18" fmla="*/ 16805 w 16805"/>
                <a:gd name="T19" fmla="*/ 12229 h 16880"/>
                <a:gd name="T20" fmla="*/ 16805 w 16805"/>
                <a:gd name="T21" fmla="*/ 0 h 16880"/>
                <a:gd name="T22" fmla="*/ 7505 w 16805"/>
                <a:gd name="T23" fmla="*/ 0 h 16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805" h="16880">
                  <a:moveTo>
                    <a:pt x="7505" y="0"/>
                  </a:moveTo>
                  <a:lnTo>
                    <a:pt x="7505" y="0"/>
                  </a:lnTo>
                  <a:lnTo>
                    <a:pt x="4651" y="0"/>
                  </a:lnTo>
                  <a:cubicBezTo>
                    <a:pt x="2082" y="0"/>
                    <a:pt x="0" y="2082"/>
                    <a:pt x="0" y="4650"/>
                  </a:cubicBezTo>
                  <a:cubicBezTo>
                    <a:pt x="0" y="7219"/>
                    <a:pt x="2082" y="9301"/>
                    <a:pt x="4651" y="9301"/>
                  </a:cubicBezTo>
                  <a:lnTo>
                    <a:pt x="4651" y="9301"/>
                  </a:lnTo>
                  <a:lnTo>
                    <a:pt x="7504" y="9301"/>
                  </a:lnTo>
                  <a:lnTo>
                    <a:pt x="7504" y="12229"/>
                  </a:lnTo>
                  <a:cubicBezTo>
                    <a:pt x="7504" y="14797"/>
                    <a:pt x="9587" y="16880"/>
                    <a:pt x="12155" y="16880"/>
                  </a:cubicBezTo>
                  <a:cubicBezTo>
                    <a:pt x="14723" y="16880"/>
                    <a:pt x="16805" y="14798"/>
                    <a:pt x="16805" y="12229"/>
                  </a:cubicBezTo>
                  <a:lnTo>
                    <a:pt x="16805" y="0"/>
                  </a:lnTo>
                  <a:lnTo>
                    <a:pt x="7505" y="0"/>
                  </a:lnTo>
                  <a:close/>
                </a:path>
              </a:pathLst>
            </a:custGeom>
            <a:solidFill>
              <a:srgbClr val="313131"/>
            </a:solidFill>
            <a:ln>
              <a:noFill/>
            </a:ln>
          </p:spPr>
          <p:txBody>
            <a:bodyPr vert="horz" wrap="square" lIns="91440" tIns="45720" rIns="91440" bIns="45720" numCol="1" anchor="t" anchorCtr="0" compatLnSpc="1">
              <a:prstTxWarp prst="textNoShape">
                <a:avLst/>
              </a:prstTxWarp>
            </a:bodyPr>
            <a:lstStyle/>
            <a:p>
              <a:endParaRPr lang="fi-FI" sz="1799"/>
            </a:p>
          </p:txBody>
        </p:sp>
        <p:sp>
          <p:nvSpPr>
            <p:cNvPr id="10" name="Freeform 6">
              <a:extLst>
                <a:ext uri="{FF2B5EF4-FFF2-40B4-BE49-F238E27FC236}">
                  <a16:creationId xmlns:a16="http://schemas.microsoft.com/office/drawing/2014/main" id="{C43BE5CC-F67A-493E-AC86-BCCFEA817C11}"/>
                </a:ext>
              </a:extLst>
            </p:cNvPr>
            <p:cNvSpPr>
              <a:spLocks/>
            </p:cNvSpPr>
            <p:nvPr userDrawn="1"/>
          </p:nvSpPr>
          <p:spPr bwMode="auto">
            <a:xfrm>
              <a:off x="2613025" y="1236663"/>
              <a:ext cx="3019425" cy="3032125"/>
            </a:xfrm>
            <a:custGeom>
              <a:avLst/>
              <a:gdLst>
                <a:gd name="T0" fmla="*/ 9300 w 16805"/>
                <a:gd name="T1" fmla="*/ 16880 h 16880"/>
                <a:gd name="T2" fmla="*/ 9300 w 16805"/>
                <a:gd name="T3" fmla="*/ 16880 h 16880"/>
                <a:gd name="T4" fmla="*/ 12154 w 16805"/>
                <a:gd name="T5" fmla="*/ 16880 h 16880"/>
                <a:gd name="T6" fmla="*/ 16805 w 16805"/>
                <a:gd name="T7" fmla="*/ 12229 h 16880"/>
                <a:gd name="T8" fmla="*/ 12154 w 16805"/>
                <a:gd name="T9" fmla="*/ 7579 h 16880"/>
                <a:gd name="T10" fmla="*/ 12154 w 16805"/>
                <a:gd name="T11" fmla="*/ 7579 h 16880"/>
                <a:gd name="T12" fmla="*/ 9300 w 16805"/>
                <a:gd name="T13" fmla="*/ 7579 h 16880"/>
                <a:gd name="T14" fmla="*/ 9300 w 16805"/>
                <a:gd name="T15" fmla="*/ 4651 h 16880"/>
                <a:gd name="T16" fmla="*/ 4650 w 16805"/>
                <a:gd name="T17" fmla="*/ 0 h 16880"/>
                <a:gd name="T18" fmla="*/ 0 w 16805"/>
                <a:gd name="T19" fmla="*/ 4651 h 16880"/>
                <a:gd name="T20" fmla="*/ 0 w 16805"/>
                <a:gd name="T21" fmla="*/ 7489 h 16880"/>
                <a:gd name="T22" fmla="*/ 9300 w 16805"/>
                <a:gd name="T23" fmla="*/ 16880 h 16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805" h="16880">
                  <a:moveTo>
                    <a:pt x="9300" y="16880"/>
                  </a:moveTo>
                  <a:lnTo>
                    <a:pt x="9300" y="16880"/>
                  </a:lnTo>
                  <a:lnTo>
                    <a:pt x="12154" y="16880"/>
                  </a:lnTo>
                  <a:cubicBezTo>
                    <a:pt x="14723" y="16880"/>
                    <a:pt x="16805" y="14798"/>
                    <a:pt x="16805" y="12229"/>
                  </a:cubicBezTo>
                  <a:cubicBezTo>
                    <a:pt x="16805" y="9661"/>
                    <a:pt x="14723" y="7579"/>
                    <a:pt x="12154" y="7579"/>
                  </a:cubicBezTo>
                  <a:lnTo>
                    <a:pt x="12154" y="7579"/>
                  </a:lnTo>
                  <a:lnTo>
                    <a:pt x="9300" y="7579"/>
                  </a:lnTo>
                  <a:lnTo>
                    <a:pt x="9300" y="4651"/>
                  </a:lnTo>
                  <a:cubicBezTo>
                    <a:pt x="9300" y="2082"/>
                    <a:pt x="7218" y="0"/>
                    <a:pt x="4650" y="0"/>
                  </a:cubicBezTo>
                  <a:cubicBezTo>
                    <a:pt x="2082" y="0"/>
                    <a:pt x="0" y="2082"/>
                    <a:pt x="0" y="4651"/>
                  </a:cubicBezTo>
                  <a:lnTo>
                    <a:pt x="0" y="7489"/>
                  </a:lnTo>
                  <a:lnTo>
                    <a:pt x="9300" y="16880"/>
                  </a:lnTo>
                  <a:close/>
                </a:path>
              </a:pathLst>
            </a:custGeom>
            <a:solidFill>
              <a:srgbClr val="FFCF29"/>
            </a:solidFill>
            <a:ln>
              <a:noFill/>
            </a:ln>
          </p:spPr>
          <p:txBody>
            <a:bodyPr vert="horz" wrap="square" lIns="91440" tIns="45720" rIns="91440" bIns="45720" numCol="1" anchor="t" anchorCtr="0" compatLnSpc="1">
              <a:prstTxWarp prst="textNoShape">
                <a:avLst/>
              </a:prstTxWarp>
            </a:bodyPr>
            <a:lstStyle/>
            <a:p>
              <a:endParaRPr lang="fi-FI" sz="1799"/>
            </a:p>
          </p:txBody>
        </p:sp>
      </p:grpSp>
      <p:sp>
        <p:nvSpPr>
          <p:cNvPr id="8" name="Otsikko 1">
            <a:extLst>
              <a:ext uri="{FF2B5EF4-FFF2-40B4-BE49-F238E27FC236}">
                <a16:creationId xmlns:a16="http://schemas.microsoft.com/office/drawing/2014/main" id="{EA2C3DBA-7B4F-10EA-E452-53629F09A850}"/>
              </a:ext>
            </a:extLst>
          </p:cNvPr>
          <p:cNvSpPr>
            <a:spLocks noGrp="1"/>
          </p:cNvSpPr>
          <p:nvPr>
            <p:ph type="ctrTitle"/>
          </p:nvPr>
        </p:nvSpPr>
        <p:spPr>
          <a:xfrm>
            <a:off x="6094413" y="1437180"/>
            <a:ext cx="5354587" cy="2468071"/>
          </a:xfrm>
        </p:spPr>
        <p:txBody>
          <a:bodyPr anchor="t" anchorCtr="0">
            <a:normAutofit/>
          </a:bodyPr>
          <a:lstStyle>
            <a:lvl1pPr algn="ctr">
              <a:defRPr sz="3999" spc="-50" baseline="0"/>
            </a:lvl1pPr>
          </a:lstStyle>
          <a:p>
            <a:r>
              <a:rPr lang="fi-FI"/>
              <a:t>Muokkaa ots. perustyyl. napsautt.</a:t>
            </a:r>
          </a:p>
        </p:txBody>
      </p:sp>
      <p:sp>
        <p:nvSpPr>
          <p:cNvPr id="11" name="Alaotsikko 2">
            <a:extLst>
              <a:ext uri="{FF2B5EF4-FFF2-40B4-BE49-F238E27FC236}">
                <a16:creationId xmlns:a16="http://schemas.microsoft.com/office/drawing/2014/main" id="{81AF0E01-1B85-86E0-5408-4397B5B6F1D4}"/>
              </a:ext>
            </a:extLst>
          </p:cNvPr>
          <p:cNvSpPr>
            <a:spLocks noGrp="1"/>
          </p:cNvSpPr>
          <p:nvPr>
            <p:ph type="subTitle" idx="1"/>
          </p:nvPr>
        </p:nvSpPr>
        <p:spPr>
          <a:xfrm>
            <a:off x="6094413" y="4329874"/>
            <a:ext cx="5354587" cy="1217735"/>
          </a:xfrm>
        </p:spPr>
        <p:txBody>
          <a:bodyPr/>
          <a:lstStyle>
            <a:lvl1pPr marL="0" indent="0" algn="ctr">
              <a:buNone/>
              <a:defRPr sz="2199" spc="-20" baseline="0"/>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fi-FI"/>
              <a:t>Muokkaa alaotsikon perustyyliä napsautt.</a:t>
            </a:r>
          </a:p>
        </p:txBody>
      </p:sp>
    </p:spTree>
    <p:extLst>
      <p:ext uri="{BB962C8B-B14F-4D97-AF65-F5344CB8AC3E}">
        <p14:creationId xmlns:p14="http://schemas.microsoft.com/office/powerpoint/2010/main" val="374914822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Sitaatti 2">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9D4FB9D-D480-450E-ABEE-85694599AFB7}"/>
              </a:ext>
            </a:extLst>
          </p:cNvPr>
          <p:cNvSpPr>
            <a:spLocks noGrp="1"/>
          </p:cNvSpPr>
          <p:nvPr>
            <p:ph type="title" hasCustomPrompt="1"/>
          </p:nvPr>
        </p:nvSpPr>
        <p:spPr>
          <a:xfrm>
            <a:off x="944927" y="1852623"/>
            <a:ext cx="10310692" cy="3183334"/>
          </a:xfrm>
        </p:spPr>
        <p:txBody>
          <a:bodyPr anchor="ctr" anchorCtr="0"/>
          <a:lstStyle>
            <a:lvl1pPr algn="ctr">
              <a:defRPr spc="-100" baseline="0">
                <a:solidFill>
                  <a:schemeClr val="tx2"/>
                </a:solidFill>
              </a:defRPr>
            </a:lvl1pPr>
          </a:lstStyle>
          <a:p>
            <a:r>
              <a:rPr lang="fi-FI" err="1"/>
              <a:t>Click</a:t>
            </a:r>
            <a:r>
              <a:rPr lang="fi-FI"/>
              <a:t> to </a:t>
            </a:r>
            <a:r>
              <a:rPr lang="fi-FI" err="1"/>
              <a:t>add</a:t>
            </a:r>
            <a:r>
              <a:rPr lang="fi-FI"/>
              <a:t> </a:t>
            </a:r>
            <a:r>
              <a:rPr lang="fi-FI" err="1"/>
              <a:t>title</a:t>
            </a:r>
            <a:endParaRPr lang="fi-FI"/>
          </a:p>
        </p:txBody>
      </p:sp>
      <p:sp>
        <p:nvSpPr>
          <p:cNvPr id="6" name="Date Placeholder 5">
            <a:extLst>
              <a:ext uri="{FF2B5EF4-FFF2-40B4-BE49-F238E27FC236}">
                <a16:creationId xmlns:a16="http://schemas.microsoft.com/office/drawing/2014/main" id="{5A291936-39C5-4003-8862-5510EDEF29EC}"/>
              </a:ext>
            </a:extLst>
          </p:cNvPr>
          <p:cNvSpPr>
            <a:spLocks noGrp="1"/>
          </p:cNvSpPr>
          <p:nvPr>
            <p:ph type="dt" sz="half" idx="10"/>
          </p:nvPr>
        </p:nvSpPr>
        <p:spPr/>
        <p:txBody>
          <a:bodyPr/>
          <a:lstStyle>
            <a:lvl1pPr>
              <a:defRPr>
                <a:solidFill>
                  <a:schemeClr val="tx2"/>
                </a:solidFill>
              </a:defRPr>
            </a:lvl1pPr>
          </a:lstStyle>
          <a:p>
            <a:fld id="{516F0BFB-8D35-49ED-B2B9-E4810B5DBF9B}" type="datetime1">
              <a:rPr lang="fi-FI" smtClean="0"/>
              <a:t>8.1.2024</a:t>
            </a:fld>
            <a:endParaRPr lang="fi-FI"/>
          </a:p>
        </p:txBody>
      </p:sp>
      <p:sp>
        <p:nvSpPr>
          <p:cNvPr id="8" name="Slide Number Placeholder 7">
            <a:extLst>
              <a:ext uri="{FF2B5EF4-FFF2-40B4-BE49-F238E27FC236}">
                <a16:creationId xmlns:a16="http://schemas.microsoft.com/office/drawing/2014/main" id="{D9D1CF5D-3D1A-4FCE-9AAC-FFF0CA0A5399}"/>
              </a:ext>
            </a:extLst>
          </p:cNvPr>
          <p:cNvSpPr>
            <a:spLocks noGrp="1"/>
          </p:cNvSpPr>
          <p:nvPr>
            <p:ph type="sldNum" sz="quarter" idx="12"/>
          </p:nvPr>
        </p:nvSpPr>
        <p:spPr/>
        <p:txBody>
          <a:bodyPr/>
          <a:lstStyle>
            <a:lvl1pPr>
              <a:defRPr>
                <a:solidFill>
                  <a:schemeClr val="tx2"/>
                </a:solidFill>
              </a:defRPr>
            </a:lvl1pPr>
          </a:lstStyle>
          <a:p>
            <a:fld id="{CCD26548-A701-4132-A0A2-A9B09A70FF4B}" type="slidenum">
              <a:rPr lang="fi-FI" smtClean="0"/>
              <a:pPr/>
              <a:t>‹#›</a:t>
            </a:fld>
            <a:endParaRPr lang="fi-FI"/>
          </a:p>
        </p:txBody>
      </p:sp>
    </p:spTree>
    <p:extLst>
      <p:ext uri="{BB962C8B-B14F-4D97-AF65-F5344CB8AC3E}">
        <p14:creationId xmlns:p14="http://schemas.microsoft.com/office/powerpoint/2010/main" val="164766562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Sitaatti 3">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9D4FB9D-D480-450E-ABEE-85694599AFB7}"/>
              </a:ext>
            </a:extLst>
          </p:cNvPr>
          <p:cNvSpPr>
            <a:spLocks noGrp="1"/>
          </p:cNvSpPr>
          <p:nvPr>
            <p:ph type="title" hasCustomPrompt="1"/>
          </p:nvPr>
        </p:nvSpPr>
        <p:spPr>
          <a:xfrm>
            <a:off x="944927" y="1852623"/>
            <a:ext cx="10310692" cy="3183334"/>
          </a:xfrm>
        </p:spPr>
        <p:txBody>
          <a:bodyPr anchor="ctr" anchorCtr="0"/>
          <a:lstStyle>
            <a:lvl1pPr algn="ctr">
              <a:defRPr spc="-100" baseline="0">
                <a:solidFill>
                  <a:schemeClr val="bg1"/>
                </a:solidFill>
              </a:defRPr>
            </a:lvl1pPr>
          </a:lstStyle>
          <a:p>
            <a:r>
              <a:rPr lang="fi-FI" err="1"/>
              <a:t>Click</a:t>
            </a:r>
            <a:r>
              <a:rPr lang="fi-FI"/>
              <a:t> to </a:t>
            </a:r>
            <a:r>
              <a:rPr lang="fi-FI" err="1"/>
              <a:t>add</a:t>
            </a:r>
            <a:r>
              <a:rPr lang="fi-FI"/>
              <a:t> </a:t>
            </a:r>
            <a:r>
              <a:rPr lang="fi-FI" err="1"/>
              <a:t>title</a:t>
            </a:r>
            <a:endParaRPr lang="fi-FI"/>
          </a:p>
        </p:txBody>
      </p:sp>
      <p:sp>
        <p:nvSpPr>
          <p:cNvPr id="6" name="Date Placeholder 5">
            <a:extLst>
              <a:ext uri="{FF2B5EF4-FFF2-40B4-BE49-F238E27FC236}">
                <a16:creationId xmlns:a16="http://schemas.microsoft.com/office/drawing/2014/main" id="{5A291936-39C5-4003-8862-5510EDEF29EC}"/>
              </a:ext>
            </a:extLst>
          </p:cNvPr>
          <p:cNvSpPr>
            <a:spLocks noGrp="1"/>
          </p:cNvSpPr>
          <p:nvPr>
            <p:ph type="dt" sz="half" idx="10"/>
          </p:nvPr>
        </p:nvSpPr>
        <p:spPr/>
        <p:txBody>
          <a:bodyPr/>
          <a:lstStyle>
            <a:lvl1pPr>
              <a:defRPr>
                <a:solidFill>
                  <a:schemeClr val="bg1"/>
                </a:solidFill>
              </a:defRPr>
            </a:lvl1pPr>
          </a:lstStyle>
          <a:p>
            <a:fld id="{45D5C4B0-2321-4A84-97ED-180F3B8F8CC0}" type="datetime1">
              <a:rPr lang="fi-FI" smtClean="0"/>
              <a:t>8.1.2024</a:t>
            </a:fld>
            <a:endParaRPr lang="fi-FI"/>
          </a:p>
        </p:txBody>
      </p:sp>
      <p:sp>
        <p:nvSpPr>
          <p:cNvPr id="8" name="Slide Number Placeholder 7">
            <a:extLst>
              <a:ext uri="{FF2B5EF4-FFF2-40B4-BE49-F238E27FC236}">
                <a16:creationId xmlns:a16="http://schemas.microsoft.com/office/drawing/2014/main" id="{D9D1CF5D-3D1A-4FCE-9AAC-FFF0CA0A5399}"/>
              </a:ext>
            </a:extLst>
          </p:cNvPr>
          <p:cNvSpPr>
            <a:spLocks noGrp="1"/>
          </p:cNvSpPr>
          <p:nvPr>
            <p:ph type="sldNum" sz="quarter" idx="12"/>
          </p:nvPr>
        </p:nvSpPr>
        <p:spPr/>
        <p:txBody>
          <a:bodyPr/>
          <a:lstStyle>
            <a:lvl1pPr>
              <a:defRPr>
                <a:solidFill>
                  <a:schemeClr val="bg1"/>
                </a:solidFill>
              </a:defRPr>
            </a:lvl1pPr>
          </a:lstStyle>
          <a:p>
            <a:fld id="{CCD26548-A701-4132-A0A2-A9B09A70FF4B}" type="slidenum">
              <a:rPr lang="fi-FI" smtClean="0"/>
              <a:pPr/>
              <a:t>‹#›</a:t>
            </a:fld>
            <a:endParaRPr lang="fi-FI"/>
          </a:p>
        </p:txBody>
      </p:sp>
    </p:spTree>
    <p:extLst>
      <p:ext uri="{BB962C8B-B14F-4D97-AF65-F5344CB8AC3E}">
        <p14:creationId xmlns:p14="http://schemas.microsoft.com/office/powerpoint/2010/main" val="156217990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Kuva, 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hasCustomPrompt="1"/>
          </p:nvPr>
        </p:nvSpPr>
        <p:spPr>
          <a:xfrm>
            <a:off x="944927" y="882869"/>
            <a:ext cx="4525691" cy="1472950"/>
          </a:xfrm>
        </p:spPr>
        <p:txBody>
          <a:bodyPr/>
          <a:lstStyle>
            <a:lvl1pPr>
              <a:defRPr sz="2699"/>
            </a:lvl1pPr>
          </a:lstStyle>
          <a:p>
            <a:r>
              <a:rPr lang="fi-FI" err="1"/>
              <a:t>Click</a:t>
            </a:r>
            <a:r>
              <a:rPr lang="fi-FI"/>
              <a:t> to </a:t>
            </a:r>
            <a:r>
              <a:rPr lang="fi-FI" err="1"/>
              <a:t>add</a:t>
            </a:r>
            <a:r>
              <a:rPr lang="fi-FI"/>
              <a:t> </a:t>
            </a:r>
            <a:r>
              <a:rPr lang="fi-FI" err="1"/>
              <a:t>title</a:t>
            </a:r>
            <a:endParaRPr lang="fi-FI"/>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hasCustomPrompt="1"/>
          </p:nvPr>
        </p:nvSpPr>
        <p:spPr>
          <a:xfrm>
            <a:off x="944927" y="2702660"/>
            <a:ext cx="4525691" cy="3474302"/>
          </a:xfrm>
        </p:spPr>
        <p:txBody>
          <a:bodyPr/>
          <a:lstStyle/>
          <a:p>
            <a:pPr lvl="0"/>
            <a:r>
              <a:rPr lang="fi-FI" err="1"/>
              <a:t>Click</a:t>
            </a:r>
            <a:r>
              <a:rPr lang="fi-FI"/>
              <a:t> to </a:t>
            </a:r>
            <a:r>
              <a:rPr lang="fi-FI" err="1"/>
              <a:t>add</a:t>
            </a:r>
            <a:r>
              <a:rPr lang="fi-FI"/>
              <a:t> </a:t>
            </a:r>
            <a:r>
              <a:rPr lang="fi-FI" err="1"/>
              <a:t>text</a:t>
            </a:r>
            <a:endParaRPr lang="fi-FI"/>
          </a:p>
          <a:p>
            <a:pPr lvl="1"/>
            <a:r>
              <a:rPr lang="fi-FI" err="1"/>
              <a:t>second</a:t>
            </a:r>
            <a:r>
              <a:rPr lang="fi-FI"/>
              <a:t> </a:t>
            </a:r>
            <a:r>
              <a:rPr lang="fi-FI" err="1"/>
              <a:t>level</a:t>
            </a:r>
            <a:endParaRPr lang="fi-FI"/>
          </a:p>
          <a:p>
            <a:pPr lvl="2"/>
            <a:r>
              <a:rPr lang="fi-FI" err="1"/>
              <a:t>third</a:t>
            </a:r>
            <a:r>
              <a:rPr lang="fi-FI"/>
              <a:t> </a:t>
            </a:r>
            <a:r>
              <a:rPr lang="fi-FI" err="1"/>
              <a:t>level</a:t>
            </a:r>
            <a:endParaRPr lang="fi-FI"/>
          </a:p>
          <a:p>
            <a:pPr lvl="3"/>
            <a:r>
              <a:rPr lang="fi-FI" err="1"/>
              <a:t>fourth</a:t>
            </a:r>
            <a:r>
              <a:rPr lang="fi-FI"/>
              <a:t> </a:t>
            </a:r>
            <a:r>
              <a:rPr lang="fi-FI" err="1"/>
              <a:t>level</a:t>
            </a:r>
            <a:endParaRPr lang="fi-FI"/>
          </a:p>
          <a:p>
            <a:pPr lvl="4"/>
            <a:r>
              <a:rPr lang="fi-FI" err="1"/>
              <a:t>fifth</a:t>
            </a:r>
            <a:r>
              <a:rPr lang="fi-FI"/>
              <a:t> </a:t>
            </a:r>
            <a:r>
              <a:rPr lang="fi-FI" err="1"/>
              <a:t>level</a:t>
            </a:r>
            <a:endParaRPr lang="fi-FI"/>
          </a:p>
        </p:txBody>
      </p:sp>
      <p:grpSp>
        <p:nvGrpSpPr>
          <p:cNvPr id="8" name="Ryhmä 7" descr="Icon.">
            <a:extLst>
              <a:ext uri="{FF2B5EF4-FFF2-40B4-BE49-F238E27FC236}">
                <a16:creationId xmlns:a16="http://schemas.microsoft.com/office/drawing/2014/main" id="{771942AC-4EF7-FCE7-724B-D325E8B2D7F1}"/>
              </a:ext>
              <a:ext uri="{C183D7F6-B498-43B3-948B-1728B52AA6E4}">
                <adec:decorative xmlns:adec="http://schemas.microsoft.com/office/drawing/2017/decorative" val="0"/>
              </a:ext>
            </a:extLst>
          </p:cNvPr>
          <p:cNvGrpSpPr/>
          <p:nvPr userDrawn="1"/>
        </p:nvGrpSpPr>
        <p:grpSpPr>
          <a:xfrm>
            <a:off x="6159591" y="1378356"/>
            <a:ext cx="5568238" cy="5480715"/>
            <a:chOff x="2616201" y="4763"/>
            <a:chExt cx="6956425" cy="6845300"/>
          </a:xfrm>
        </p:grpSpPr>
        <p:sp>
          <p:nvSpPr>
            <p:cNvPr id="9" name="Freeform 5">
              <a:extLst>
                <a:ext uri="{FF2B5EF4-FFF2-40B4-BE49-F238E27FC236}">
                  <a16:creationId xmlns:a16="http://schemas.microsoft.com/office/drawing/2014/main" id="{1CF62482-6DA5-8355-BE4C-E99ED928D6D4}"/>
                </a:ext>
              </a:extLst>
            </p:cNvPr>
            <p:cNvSpPr>
              <a:spLocks/>
            </p:cNvSpPr>
            <p:nvPr userDrawn="1"/>
          </p:nvSpPr>
          <p:spPr bwMode="auto">
            <a:xfrm>
              <a:off x="2619376" y="65088"/>
              <a:ext cx="2413000" cy="4302125"/>
            </a:xfrm>
            <a:custGeom>
              <a:avLst/>
              <a:gdLst>
                <a:gd name="T0" fmla="*/ 400 w 10755"/>
                <a:gd name="T1" fmla="*/ 147 h 19180"/>
                <a:gd name="T2" fmla="*/ 0 w 10755"/>
                <a:gd name="T3" fmla="*/ 313 h 19180"/>
                <a:gd name="T4" fmla="*/ 0 w 10755"/>
                <a:gd name="T5" fmla="*/ 13802 h 19180"/>
                <a:gd name="T6" fmla="*/ 5378 w 10755"/>
                <a:gd name="T7" fmla="*/ 19180 h 19180"/>
                <a:gd name="T8" fmla="*/ 10755 w 10755"/>
                <a:gd name="T9" fmla="*/ 13802 h 19180"/>
                <a:gd name="T10" fmla="*/ 10755 w 10755"/>
                <a:gd name="T11" fmla="*/ 13802 h 19180"/>
                <a:gd name="T12" fmla="*/ 10755 w 10755"/>
                <a:gd name="T13" fmla="*/ 10599 h 19180"/>
                <a:gd name="T14" fmla="*/ 10686 w 10755"/>
                <a:gd name="T15" fmla="*/ 10434 h 19180"/>
                <a:gd name="T16" fmla="*/ 400 w 10755"/>
                <a:gd name="T17" fmla="*/ 147 h 19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755" h="19180">
                  <a:moveTo>
                    <a:pt x="400" y="147"/>
                  </a:moveTo>
                  <a:cubicBezTo>
                    <a:pt x="253" y="0"/>
                    <a:pt x="0" y="104"/>
                    <a:pt x="0" y="313"/>
                  </a:cubicBezTo>
                  <a:lnTo>
                    <a:pt x="0" y="13802"/>
                  </a:lnTo>
                  <a:cubicBezTo>
                    <a:pt x="0" y="16772"/>
                    <a:pt x="2408" y="19180"/>
                    <a:pt x="5378" y="19180"/>
                  </a:cubicBezTo>
                  <a:cubicBezTo>
                    <a:pt x="8348" y="19180"/>
                    <a:pt x="10755" y="16772"/>
                    <a:pt x="10755" y="13802"/>
                  </a:cubicBezTo>
                  <a:lnTo>
                    <a:pt x="10755" y="13802"/>
                  </a:lnTo>
                  <a:lnTo>
                    <a:pt x="10755" y="10599"/>
                  </a:lnTo>
                  <a:cubicBezTo>
                    <a:pt x="10755" y="10537"/>
                    <a:pt x="10730" y="10477"/>
                    <a:pt x="10686" y="10434"/>
                  </a:cubicBezTo>
                  <a:lnTo>
                    <a:pt x="400" y="147"/>
                  </a:lnTo>
                  <a:close/>
                </a:path>
              </a:pathLst>
            </a:custGeom>
            <a:solidFill>
              <a:srgbClr val="3131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0" name="Freeform 6">
              <a:extLst>
                <a:ext uri="{FF2B5EF4-FFF2-40B4-BE49-F238E27FC236}">
                  <a16:creationId xmlns:a16="http://schemas.microsoft.com/office/drawing/2014/main" id="{D69D6212-DF87-EA70-71CE-BE8138755BDA}"/>
                </a:ext>
              </a:extLst>
            </p:cNvPr>
            <p:cNvSpPr>
              <a:spLocks/>
            </p:cNvSpPr>
            <p:nvPr userDrawn="1"/>
          </p:nvSpPr>
          <p:spPr bwMode="auto">
            <a:xfrm>
              <a:off x="2673351" y="7938"/>
              <a:ext cx="4325938" cy="2413000"/>
            </a:xfrm>
            <a:custGeom>
              <a:avLst/>
              <a:gdLst>
                <a:gd name="T0" fmla="*/ 10515 w 19289"/>
                <a:gd name="T1" fmla="*/ 10755 h 10755"/>
                <a:gd name="T2" fmla="*/ 13901 w 19289"/>
                <a:gd name="T3" fmla="*/ 10755 h 10755"/>
                <a:gd name="T4" fmla="*/ 19279 w 19289"/>
                <a:gd name="T5" fmla="*/ 5359 h 10755"/>
                <a:gd name="T6" fmla="*/ 13843 w 19289"/>
                <a:gd name="T7" fmla="*/ 0 h 10755"/>
                <a:gd name="T8" fmla="*/ 298 w 19289"/>
                <a:gd name="T9" fmla="*/ 0 h 10755"/>
                <a:gd name="T10" fmla="*/ 141 w 19289"/>
                <a:gd name="T11" fmla="*/ 381 h 10755"/>
                <a:gd name="T12" fmla="*/ 10515 w 19289"/>
                <a:gd name="T13" fmla="*/ 10755 h 10755"/>
              </a:gdLst>
              <a:ahLst/>
              <a:cxnLst>
                <a:cxn ang="0">
                  <a:pos x="T0" y="T1"/>
                </a:cxn>
                <a:cxn ang="0">
                  <a:pos x="T2" y="T3"/>
                </a:cxn>
                <a:cxn ang="0">
                  <a:pos x="T4" y="T5"/>
                </a:cxn>
                <a:cxn ang="0">
                  <a:pos x="T6" y="T7"/>
                </a:cxn>
                <a:cxn ang="0">
                  <a:pos x="T8" y="T9"/>
                </a:cxn>
                <a:cxn ang="0">
                  <a:pos x="T10" y="T11"/>
                </a:cxn>
                <a:cxn ang="0">
                  <a:pos x="T12" y="T13"/>
                </a:cxn>
              </a:cxnLst>
              <a:rect l="0" t="0" r="r" b="b"/>
              <a:pathLst>
                <a:path w="19289" h="10755">
                  <a:moveTo>
                    <a:pt x="10515" y="10755"/>
                  </a:moveTo>
                  <a:lnTo>
                    <a:pt x="13901" y="10755"/>
                  </a:lnTo>
                  <a:cubicBezTo>
                    <a:pt x="16878" y="10755"/>
                    <a:pt x="19289" y="8337"/>
                    <a:pt x="19279" y="5359"/>
                  </a:cubicBezTo>
                  <a:cubicBezTo>
                    <a:pt x="19269" y="2387"/>
                    <a:pt x="16815" y="0"/>
                    <a:pt x="13843" y="0"/>
                  </a:cubicBezTo>
                  <a:lnTo>
                    <a:pt x="298" y="0"/>
                  </a:lnTo>
                  <a:cubicBezTo>
                    <a:pt x="100" y="0"/>
                    <a:pt x="0" y="240"/>
                    <a:pt x="141" y="381"/>
                  </a:cubicBezTo>
                  <a:lnTo>
                    <a:pt x="10515" y="10755"/>
                  </a:lnTo>
                  <a:close/>
                </a:path>
              </a:pathLst>
            </a:custGeom>
            <a:solidFill>
              <a:srgbClr val="FFC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2" name="Freeform 7">
              <a:extLst>
                <a:ext uri="{FF2B5EF4-FFF2-40B4-BE49-F238E27FC236}">
                  <a16:creationId xmlns:a16="http://schemas.microsoft.com/office/drawing/2014/main" id="{53D28E72-2DE6-A740-B70C-DB5E2DC03E78}"/>
                </a:ext>
              </a:extLst>
            </p:cNvPr>
            <p:cNvSpPr>
              <a:spLocks/>
            </p:cNvSpPr>
            <p:nvPr userDrawn="1"/>
          </p:nvSpPr>
          <p:spPr bwMode="auto">
            <a:xfrm>
              <a:off x="2616201" y="4763"/>
              <a:ext cx="6956425" cy="6845300"/>
            </a:xfrm>
            <a:custGeom>
              <a:avLst/>
              <a:gdLst>
                <a:gd name="T0" fmla="*/ 29827 w 31023"/>
                <a:gd name="T1" fmla="*/ 30518 h 30518"/>
                <a:gd name="T2" fmla="*/ 31023 w 31023"/>
                <a:gd name="T3" fmla="*/ 30518 h 30518"/>
                <a:gd name="T4" fmla="*/ 30881 w 31023"/>
                <a:gd name="T5" fmla="*/ 30190 h 30518"/>
                <a:gd name="T6" fmla="*/ 881 w 31023"/>
                <a:gd name="T7" fmla="*/ 190 h 30518"/>
                <a:gd name="T8" fmla="*/ 190 w 31023"/>
                <a:gd name="T9" fmla="*/ 190 h 30518"/>
                <a:gd name="T10" fmla="*/ 190 w 31023"/>
                <a:gd name="T11" fmla="*/ 881 h 30518"/>
                <a:gd name="T12" fmla="*/ 29827 w 31023"/>
                <a:gd name="T13" fmla="*/ 30518 h 30518"/>
              </a:gdLst>
              <a:ahLst/>
              <a:cxnLst>
                <a:cxn ang="0">
                  <a:pos x="T0" y="T1"/>
                </a:cxn>
                <a:cxn ang="0">
                  <a:pos x="T2" y="T3"/>
                </a:cxn>
                <a:cxn ang="0">
                  <a:pos x="T4" y="T5"/>
                </a:cxn>
                <a:cxn ang="0">
                  <a:pos x="T6" y="T7"/>
                </a:cxn>
                <a:cxn ang="0">
                  <a:pos x="T8" y="T9"/>
                </a:cxn>
                <a:cxn ang="0">
                  <a:pos x="T10" y="T11"/>
                </a:cxn>
                <a:cxn ang="0">
                  <a:pos x="T12" y="T13"/>
                </a:cxn>
              </a:cxnLst>
              <a:rect l="0" t="0" r="r" b="b"/>
              <a:pathLst>
                <a:path w="31023" h="30518">
                  <a:moveTo>
                    <a:pt x="29827" y="30518"/>
                  </a:moveTo>
                  <a:lnTo>
                    <a:pt x="31023" y="30518"/>
                  </a:lnTo>
                  <a:cubicBezTo>
                    <a:pt x="31019" y="30399"/>
                    <a:pt x="30971" y="30281"/>
                    <a:pt x="30881" y="30190"/>
                  </a:cubicBezTo>
                  <a:lnTo>
                    <a:pt x="881" y="190"/>
                  </a:lnTo>
                  <a:cubicBezTo>
                    <a:pt x="690" y="0"/>
                    <a:pt x="381" y="0"/>
                    <a:pt x="190" y="190"/>
                  </a:cubicBezTo>
                  <a:cubicBezTo>
                    <a:pt x="0" y="381"/>
                    <a:pt x="0" y="690"/>
                    <a:pt x="190" y="881"/>
                  </a:cubicBezTo>
                  <a:lnTo>
                    <a:pt x="29827" y="30518"/>
                  </a:lnTo>
                  <a:close/>
                </a:path>
              </a:pathLst>
            </a:custGeom>
            <a:solidFill>
              <a:srgbClr val="3131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grpSp>
      <p:sp>
        <p:nvSpPr>
          <p:cNvPr id="7" name="Päivämäärän paikkamerkki 6">
            <a:extLst>
              <a:ext uri="{FF2B5EF4-FFF2-40B4-BE49-F238E27FC236}">
                <a16:creationId xmlns:a16="http://schemas.microsoft.com/office/drawing/2014/main" id="{2BB0DFE1-5A3E-2DB5-3C36-A8554E62D11E}"/>
              </a:ext>
            </a:extLst>
          </p:cNvPr>
          <p:cNvSpPr>
            <a:spLocks noGrp="1"/>
          </p:cNvSpPr>
          <p:nvPr>
            <p:ph type="dt" sz="half" idx="10"/>
          </p:nvPr>
        </p:nvSpPr>
        <p:spPr/>
        <p:txBody>
          <a:bodyPr/>
          <a:lstStyle/>
          <a:p>
            <a:fld id="{0B1F465F-1FE2-48BD-A5F4-8F709E6305AF}" type="datetime1">
              <a:rPr lang="fi-FI" smtClean="0"/>
              <a:t>8.1.2024</a:t>
            </a:fld>
            <a:endParaRPr lang="fi-FI"/>
          </a:p>
        </p:txBody>
      </p:sp>
      <p:sp>
        <p:nvSpPr>
          <p:cNvPr id="11" name="Alatunnisteen paikkamerkki 10">
            <a:extLst>
              <a:ext uri="{FF2B5EF4-FFF2-40B4-BE49-F238E27FC236}">
                <a16:creationId xmlns:a16="http://schemas.microsoft.com/office/drawing/2014/main" id="{A33B934D-7D42-5D1B-2858-6C366CFAD6FB}"/>
              </a:ext>
            </a:extLst>
          </p:cNvPr>
          <p:cNvSpPr>
            <a:spLocks noGrp="1"/>
          </p:cNvSpPr>
          <p:nvPr>
            <p:ph type="ftr" sz="quarter" idx="11"/>
          </p:nvPr>
        </p:nvSpPr>
        <p:spPr/>
        <p:txBody>
          <a:bodyPr/>
          <a:lstStyle/>
          <a:p>
            <a:r>
              <a:rPr lang="fi-FI" err="1"/>
              <a:t>header</a:t>
            </a:r>
            <a:endParaRPr lang="fi-FI"/>
          </a:p>
        </p:txBody>
      </p:sp>
      <p:sp>
        <p:nvSpPr>
          <p:cNvPr id="13" name="Dian numeron paikkamerkki 12">
            <a:extLst>
              <a:ext uri="{FF2B5EF4-FFF2-40B4-BE49-F238E27FC236}">
                <a16:creationId xmlns:a16="http://schemas.microsoft.com/office/drawing/2014/main" id="{31140ACD-2733-F61C-E29F-731922EBAD79}"/>
              </a:ext>
            </a:extLst>
          </p:cNvPr>
          <p:cNvSpPr>
            <a:spLocks noGrp="1"/>
          </p:cNvSpPr>
          <p:nvPr>
            <p:ph type="sldNum" sz="quarter" idx="12"/>
          </p:nvPr>
        </p:nvSpPr>
        <p:spPr/>
        <p:txBody>
          <a:bodyPr/>
          <a:lstStyle/>
          <a:p>
            <a:fld id="{CCD26548-A701-4132-A0A2-A9B09A70FF4B}" type="slidenum">
              <a:rPr lang="fi-FI" smtClean="0"/>
              <a:pPr/>
              <a:t>‹#›</a:t>
            </a:fld>
            <a:endParaRPr lang="fi-FI"/>
          </a:p>
        </p:txBody>
      </p:sp>
    </p:spTree>
    <p:extLst>
      <p:ext uri="{BB962C8B-B14F-4D97-AF65-F5344CB8AC3E}">
        <p14:creationId xmlns:p14="http://schemas.microsoft.com/office/powerpoint/2010/main" val="260646872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Kuva, otsikko ja sisältö 2">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hasCustomPrompt="1"/>
          </p:nvPr>
        </p:nvSpPr>
        <p:spPr>
          <a:xfrm>
            <a:off x="6601022" y="882869"/>
            <a:ext cx="4598587" cy="1472950"/>
          </a:xfrm>
        </p:spPr>
        <p:txBody>
          <a:bodyPr/>
          <a:lstStyle>
            <a:lvl1pPr>
              <a:defRPr sz="2999"/>
            </a:lvl1pPr>
          </a:lstStyle>
          <a:p>
            <a:r>
              <a:rPr lang="fi-FI" err="1"/>
              <a:t>Click</a:t>
            </a:r>
            <a:r>
              <a:rPr lang="fi-FI"/>
              <a:t> to </a:t>
            </a:r>
            <a:r>
              <a:rPr lang="fi-FI" err="1"/>
              <a:t>add</a:t>
            </a:r>
            <a:r>
              <a:rPr lang="fi-FI"/>
              <a:t> </a:t>
            </a:r>
            <a:r>
              <a:rPr lang="fi-FI" err="1"/>
              <a:t>title</a:t>
            </a:r>
            <a:endParaRPr lang="fi-FI"/>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hasCustomPrompt="1"/>
          </p:nvPr>
        </p:nvSpPr>
        <p:spPr>
          <a:xfrm>
            <a:off x="6601022" y="2702660"/>
            <a:ext cx="4598587" cy="3474302"/>
          </a:xfrm>
        </p:spPr>
        <p:txBody>
          <a:bodyPr/>
          <a:lstStyle/>
          <a:p>
            <a:pPr lvl="0"/>
            <a:r>
              <a:rPr lang="fi-FI" err="1"/>
              <a:t>Click</a:t>
            </a:r>
            <a:r>
              <a:rPr lang="fi-FI"/>
              <a:t> to </a:t>
            </a:r>
            <a:r>
              <a:rPr lang="fi-FI" err="1"/>
              <a:t>add</a:t>
            </a:r>
            <a:r>
              <a:rPr lang="fi-FI"/>
              <a:t> </a:t>
            </a:r>
            <a:r>
              <a:rPr lang="fi-FI" err="1"/>
              <a:t>text</a:t>
            </a:r>
            <a:endParaRPr lang="fi-FI"/>
          </a:p>
          <a:p>
            <a:pPr lvl="1"/>
            <a:r>
              <a:rPr lang="fi-FI" err="1"/>
              <a:t>second</a:t>
            </a:r>
            <a:r>
              <a:rPr lang="fi-FI"/>
              <a:t> </a:t>
            </a:r>
            <a:r>
              <a:rPr lang="fi-FI" err="1"/>
              <a:t>level</a:t>
            </a:r>
            <a:endParaRPr lang="fi-FI"/>
          </a:p>
          <a:p>
            <a:pPr lvl="2"/>
            <a:r>
              <a:rPr lang="fi-FI" err="1"/>
              <a:t>third</a:t>
            </a:r>
            <a:r>
              <a:rPr lang="fi-FI"/>
              <a:t> </a:t>
            </a:r>
            <a:r>
              <a:rPr lang="fi-FI" err="1"/>
              <a:t>level</a:t>
            </a:r>
            <a:endParaRPr lang="fi-FI"/>
          </a:p>
          <a:p>
            <a:pPr lvl="3"/>
            <a:r>
              <a:rPr lang="fi-FI" err="1"/>
              <a:t>fourth</a:t>
            </a:r>
            <a:r>
              <a:rPr lang="fi-FI"/>
              <a:t> </a:t>
            </a:r>
            <a:r>
              <a:rPr lang="fi-FI" err="1"/>
              <a:t>level</a:t>
            </a:r>
            <a:endParaRPr lang="fi-FI"/>
          </a:p>
          <a:p>
            <a:pPr lvl="4"/>
            <a:r>
              <a:rPr lang="fi-FI" err="1"/>
              <a:t>fourth</a:t>
            </a:r>
            <a:r>
              <a:rPr lang="fi-FI"/>
              <a:t> </a:t>
            </a:r>
            <a:r>
              <a:rPr lang="fi-FI" err="1"/>
              <a:t>level</a:t>
            </a:r>
            <a:endParaRPr lang="fi-FI"/>
          </a:p>
        </p:txBody>
      </p:sp>
      <p:grpSp>
        <p:nvGrpSpPr>
          <p:cNvPr id="9" name="Ryhmä 8" descr="Icon.">
            <a:extLst>
              <a:ext uri="{FF2B5EF4-FFF2-40B4-BE49-F238E27FC236}">
                <a16:creationId xmlns:a16="http://schemas.microsoft.com/office/drawing/2014/main" id="{103E189E-0988-CFA6-33C8-33AB5FA0D6B1}"/>
              </a:ext>
              <a:ext uri="{C183D7F6-B498-43B3-948B-1728B52AA6E4}">
                <adec:decorative xmlns:adec="http://schemas.microsoft.com/office/drawing/2017/decorative" val="0"/>
              </a:ext>
            </a:extLst>
          </p:cNvPr>
          <p:cNvGrpSpPr/>
          <p:nvPr userDrawn="1"/>
        </p:nvGrpSpPr>
        <p:grpSpPr>
          <a:xfrm>
            <a:off x="1258560" y="1236664"/>
            <a:ext cx="4372423" cy="4378325"/>
            <a:chOff x="1258888" y="1236663"/>
            <a:chExt cx="4373562" cy="4378325"/>
          </a:xfrm>
        </p:grpSpPr>
        <p:sp>
          <p:nvSpPr>
            <p:cNvPr id="10" name="Freeform 5">
              <a:extLst>
                <a:ext uri="{FF2B5EF4-FFF2-40B4-BE49-F238E27FC236}">
                  <a16:creationId xmlns:a16="http://schemas.microsoft.com/office/drawing/2014/main" id="{025A228F-1E94-EE0B-3FD2-C6CEA151F5CE}"/>
                </a:ext>
              </a:extLst>
            </p:cNvPr>
            <p:cNvSpPr>
              <a:spLocks/>
            </p:cNvSpPr>
            <p:nvPr/>
          </p:nvSpPr>
          <p:spPr bwMode="auto">
            <a:xfrm>
              <a:off x="1258888" y="2582863"/>
              <a:ext cx="3019425" cy="3032125"/>
            </a:xfrm>
            <a:custGeom>
              <a:avLst/>
              <a:gdLst>
                <a:gd name="T0" fmla="*/ 7505 w 16805"/>
                <a:gd name="T1" fmla="*/ 0 h 16880"/>
                <a:gd name="T2" fmla="*/ 7505 w 16805"/>
                <a:gd name="T3" fmla="*/ 0 h 16880"/>
                <a:gd name="T4" fmla="*/ 4651 w 16805"/>
                <a:gd name="T5" fmla="*/ 0 h 16880"/>
                <a:gd name="T6" fmla="*/ 0 w 16805"/>
                <a:gd name="T7" fmla="*/ 4650 h 16880"/>
                <a:gd name="T8" fmla="*/ 4651 w 16805"/>
                <a:gd name="T9" fmla="*/ 9301 h 16880"/>
                <a:gd name="T10" fmla="*/ 4651 w 16805"/>
                <a:gd name="T11" fmla="*/ 9301 h 16880"/>
                <a:gd name="T12" fmla="*/ 7504 w 16805"/>
                <a:gd name="T13" fmla="*/ 9301 h 16880"/>
                <a:gd name="T14" fmla="*/ 7504 w 16805"/>
                <a:gd name="T15" fmla="*/ 12229 h 16880"/>
                <a:gd name="T16" fmla="*/ 12155 w 16805"/>
                <a:gd name="T17" fmla="*/ 16880 h 16880"/>
                <a:gd name="T18" fmla="*/ 16805 w 16805"/>
                <a:gd name="T19" fmla="*/ 12229 h 16880"/>
                <a:gd name="T20" fmla="*/ 16805 w 16805"/>
                <a:gd name="T21" fmla="*/ 0 h 16880"/>
                <a:gd name="T22" fmla="*/ 7505 w 16805"/>
                <a:gd name="T23" fmla="*/ 0 h 16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805" h="16880">
                  <a:moveTo>
                    <a:pt x="7505" y="0"/>
                  </a:moveTo>
                  <a:lnTo>
                    <a:pt x="7505" y="0"/>
                  </a:lnTo>
                  <a:lnTo>
                    <a:pt x="4651" y="0"/>
                  </a:lnTo>
                  <a:cubicBezTo>
                    <a:pt x="2082" y="0"/>
                    <a:pt x="0" y="2082"/>
                    <a:pt x="0" y="4650"/>
                  </a:cubicBezTo>
                  <a:cubicBezTo>
                    <a:pt x="0" y="7219"/>
                    <a:pt x="2082" y="9301"/>
                    <a:pt x="4651" y="9301"/>
                  </a:cubicBezTo>
                  <a:lnTo>
                    <a:pt x="4651" y="9301"/>
                  </a:lnTo>
                  <a:lnTo>
                    <a:pt x="7504" y="9301"/>
                  </a:lnTo>
                  <a:lnTo>
                    <a:pt x="7504" y="12229"/>
                  </a:lnTo>
                  <a:cubicBezTo>
                    <a:pt x="7504" y="14797"/>
                    <a:pt x="9587" y="16880"/>
                    <a:pt x="12155" y="16880"/>
                  </a:cubicBezTo>
                  <a:cubicBezTo>
                    <a:pt x="14723" y="16880"/>
                    <a:pt x="16805" y="14798"/>
                    <a:pt x="16805" y="12229"/>
                  </a:cubicBezTo>
                  <a:lnTo>
                    <a:pt x="16805" y="0"/>
                  </a:lnTo>
                  <a:lnTo>
                    <a:pt x="7505" y="0"/>
                  </a:lnTo>
                  <a:close/>
                </a:path>
              </a:pathLst>
            </a:custGeom>
            <a:solidFill>
              <a:srgbClr val="313131"/>
            </a:solidFill>
            <a:ln>
              <a:noFill/>
            </a:ln>
          </p:spPr>
          <p:txBody>
            <a:bodyPr vert="horz" wrap="square" lIns="91440" tIns="45720" rIns="91440" bIns="45720" numCol="1" anchor="t" anchorCtr="0" compatLnSpc="1">
              <a:prstTxWarp prst="textNoShape">
                <a:avLst/>
              </a:prstTxWarp>
            </a:bodyPr>
            <a:lstStyle/>
            <a:p>
              <a:endParaRPr lang="fi-FI" sz="1799"/>
            </a:p>
          </p:txBody>
        </p:sp>
        <p:sp>
          <p:nvSpPr>
            <p:cNvPr id="11" name="Freeform 6">
              <a:extLst>
                <a:ext uri="{FF2B5EF4-FFF2-40B4-BE49-F238E27FC236}">
                  <a16:creationId xmlns:a16="http://schemas.microsoft.com/office/drawing/2014/main" id="{5949D61E-C8A7-996D-9B90-ACDE02E542AA}"/>
                </a:ext>
              </a:extLst>
            </p:cNvPr>
            <p:cNvSpPr>
              <a:spLocks/>
            </p:cNvSpPr>
            <p:nvPr/>
          </p:nvSpPr>
          <p:spPr bwMode="auto">
            <a:xfrm>
              <a:off x="2613025" y="1236663"/>
              <a:ext cx="3019425" cy="3032125"/>
            </a:xfrm>
            <a:custGeom>
              <a:avLst/>
              <a:gdLst>
                <a:gd name="T0" fmla="*/ 9300 w 16805"/>
                <a:gd name="T1" fmla="*/ 16880 h 16880"/>
                <a:gd name="T2" fmla="*/ 9300 w 16805"/>
                <a:gd name="T3" fmla="*/ 16880 h 16880"/>
                <a:gd name="T4" fmla="*/ 12154 w 16805"/>
                <a:gd name="T5" fmla="*/ 16880 h 16880"/>
                <a:gd name="T6" fmla="*/ 16805 w 16805"/>
                <a:gd name="T7" fmla="*/ 12229 h 16880"/>
                <a:gd name="T8" fmla="*/ 12154 w 16805"/>
                <a:gd name="T9" fmla="*/ 7579 h 16880"/>
                <a:gd name="T10" fmla="*/ 12154 w 16805"/>
                <a:gd name="T11" fmla="*/ 7579 h 16880"/>
                <a:gd name="T12" fmla="*/ 9300 w 16805"/>
                <a:gd name="T13" fmla="*/ 7579 h 16880"/>
                <a:gd name="T14" fmla="*/ 9300 w 16805"/>
                <a:gd name="T15" fmla="*/ 4651 h 16880"/>
                <a:gd name="T16" fmla="*/ 4650 w 16805"/>
                <a:gd name="T17" fmla="*/ 0 h 16880"/>
                <a:gd name="T18" fmla="*/ 0 w 16805"/>
                <a:gd name="T19" fmla="*/ 4651 h 16880"/>
                <a:gd name="T20" fmla="*/ 0 w 16805"/>
                <a:gd name="T21" fmla="*/ 7489 h 16880"/>
                <a:gd name="T22" fmla="*/ 9300 w 16805"/>
                <a:gd name="T23" fmla="*/ 16880 h 16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805" h="16880">
                  <a:moveTo>
                    <a:pt x="9300" y="16880"/>
                  </a:moveTo>
                  <a:lnTo>
                    <a:pt x="9300" y="16880"/>
                  </a:lnTo>
                  <a:lnTo>
                    <a:pt x="12154" y="16880"/>
                  </a:lnTo>
                  <a:cubicBezTo>
                    <a:pt x="14723" y="16880"/>
                    <a:pt x="16805" y="14798"/>
                    <a:pt x="16805" y="12229"/>
                  </a:cubicBezTo>
                  <a:cubicBezTo>
                    <a:pt x="16805" y="9661"/>
                    <a:pt x="14723" y="7579"/>
                    <a:pt x="12154" y="7579"/>
                  </a:cubicBezTo>
                  <a:lnTo>
                    <a:pt x="12154" y="7579"/>
                  </a:lnTo>
                  <a:lnTo>
                    <a:pt x="9300" y="7579"/>
                  </a:lnTo>
                  <a:lnTo>
                    <a:pt x="9300" y="4651"/>
                  </a:lnTo>
                  <a:cubicBezTo>
                    <a:pt x="9300" y="2082"/>
                    <a:pt x="7218" y="0"/>
                    <a:pt x="4650" y="0"/>
                  </a:cubicBezTo>
                  <a:cubicBezTo>
                    <a:pt x="2082" y="0"/>
                    <a:pt x="0" y="2082"/>
                    <a:pt x="0" y="4651"/>
                  </a:cubicBezTo>
                  <a:lnTo>
                    <a:pt x="0" y="7489"/>
                  </a:lnTo>
                  <a:lnTo>
                    <a:pt x="9300" y="16880"/>
                  </a:lnTo>
                  <a:close/>
                </a:path>
              </a:pathLst>
            </a:custGeom>
            <a:solidFill>
              <a:srgbClr val="FFCF29"/>
            </a:solidFill>
            <a:ln>
              <a:noFill/>
            </a:ln>
          </p:spPr>
          <p:txBody>
            <a:bodyPr vert="horz" wrap="square" lIns="91440" tIns="45720" rIns="91440" bIns="45720" numCol="1" anchor="t" anchorCtr="0" compatLnSpc="1">
              <a:prstTxWarp prst="textNoShape">
                <a:avLst/>
              </a:prstTxWarp>
            </a:bodyPr>
            <a:lstStyle/>
            <a:p>
              <a:endParaRPr lang="fi-FI" sz="1799"/>
            </a:p>
          </p:txBody>
        </p:sp>
      </p:grpSp>
      <p:sp>
        <p:nvSpPr>
          <p:cNvPr id="7" name="Päivämäärän paikkamerkki 6">
            <a:extLst>
              <a:ext uri="{FF2B5EF4-FFF2-40B4-BE49-F238E27FC236}">
                <a16:creationId xmlns:a16="http://schemas.microsoft.com/office/drawing/2014/main" id="{23CC6896-0824-3242-65CA-477C4CED8945}"/>
              </a:ext>
            </a:extLst>
          </p:cNvPr>
          <p:cNvSpPr>
            <a:spLocks noGrp="1"/>
          </p:cNvSpPr>
          <p:nvPr>
            <p:ph type="dt" sz="half" idx="10"/>
          </p:nvPr>
        </p:nvSpPr>
        <p:spPr/>
        <p:txBody>
          <a:bodyPr/>
          <a:lstStyle/>
          <a:p>
            <a:fld id="{0B1F465F-1FE2-48BD-A5F4-8F709E6305AF}" type="datetime1">
              <a:rPr lang="fi-FI" smtClean="0"/>
              <a:t>8.1.2024</a:t>
            </a:fld>
            <a:endParaRPr lang="fi-FI"/>
          </a:p>
        </p:txBody>
      </p:sp>
      <p:sp>
        <p:nvSpPr>
          <p:cNvPr id="8" name="Alatunnisteen paikkamerkki 7">
            <a:extLst>
              <a:ext uri="{FF2B5EF4-FFF2-40B4-BE49-F238E27FC236}">
                <a16:creationId xmlns:a16="http://schemas.microsoft.com/office/drawing/2014/main" id="{8B8F997E-BFCB-265E-C5F4-BEE66E04E604}"/>
              </a:ext>
            </a:extLst>
          </p:cNvPr>
          <p:cNvSpPr>
            <a:spLocks noGrp="1"/>
          </p:cNvSpPr>
          <p:nvPr>
            <p:ph type="ftr" sz="quarter" idx="11"/>
          </p:nvPr>
        </p:nvSpPr>
        <p:spPr/>
        <p:txBody>
          <a:bodyPr/>
          <a:lstStyle/>
          <a:p>
            <a:r>
              <a:rPr lang="fi-FI" err="1"/>
              <a:t>header</a:t>
            </a:r>
            <a:endParaRPr lang="fi-FI"/>
          </a:p>
        </p:txBody>
      </p:sp>
      <p:sp>
        <p:nvSpPr>
          <p:cNvPr id="12" name="Dian numeron paikkamerkki 11">
            <a:extLst>
              <a:ext uri="{FF2B5EF4-FFF2-40B4-BE49-F238E27FC236}">
                <a16:creationId xmlns:a16="http://schemas.microsoft.com/office/drawing/2014/main" id="{D0507653-B93C-9A12-EF04-C61514E0105E}"/>
              </a:ext>
            </a:extLst>
          </p:cNvPr>
          <p:cNvSpPr>
            <a:spLocks noGrp="1"/>
          </p:cNvSpPr>
          <p:nvPr>
            <p:ph type="sldNum" sz="quarter" idx="12"/>
          </p:nvPr>
        </p:nvSpPr>
        <p:spPr/>
        <p:txBody>
          <a:bodyPr/>
          <a:lstStyle/>
          <a:p>
            <a:fld id="{CCD26548-A701-4132-A0A2-A9B09A70FF4B}" type="slidenum">
              <a:rPr lang="fi-FI" smtClean="0"/>
              <a:pPr/>
              <a:t>‹#›</a:t>
            </a:fld>
            <a:endParaRPr lang="fi-FI"/>
          </a:p>
        </p:txBody>
      </p:sp>
    </p:spTree>
    <p:extLst>
      <p:ext uri="{BB962C8B-B14F-4D97-AF65-F5344CB8AC3E}">
        <p14:creationId xmlns:p14="http://schemas.microsoft.com/office/powerpoint/2010/main" val="365044009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Kuva, otsikko ja sisältö 3">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hasCustomPrompt="1"/>
          </p:nvPr>
        </p:nvSpPr>
        <p:spPr>
          <a:xfrm>
            <a:off x="944927" y="882869"/>
            <a:ext cx="4525691" cy="1472950"/>
          </a:xfrm>
        </p:spPr>
        <p:txBody>
          <a:bodyPr/>
          <a:lstStyle>
            <a:lvl1pPr>
              <a:defRPr sz="2699"/>
            </a:lvl1pPr>
          </a:lstStyle>
          <a:p>
            <a:r>
              <a:rPr lang="fi-FI" err="1"/>
              <a:t>Click</a:t>
            </a:r>
            <a:r>
              <a:rPr lang="fi-FI"/>
              <a:t> to </a:t>
            </a:r>
            <a:r>
              <a:rPr lang="fi-FI" err="1"/>
              <a:t>add</a:t>
            </a:r>
            <a:r>
              <a:rPr lang="fi-FI"/>
              <a:t> </a:t>
            </a:r>
            <a:r>
              <a:rPr lang="fi-FI" err="1"/>
              <a:t>title</a:t>
            </a:r>
            <a:endParaRPr lang="fi-FI"/>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hasCustomPrompt="1"/>
          </p:nvPr>
        </p:nvSpPr>
        <p:spPr>
          <a:xfrm>
            <a:off x="944927" y="2702660"/>
            <a:ext cx="4525691" cy="3474302"/>
          </a:xfrm>
        </p:spPr>
        <p:txBody>
          <a:bodyPr/>
          <a:lstStyle>
            <a:lvl5pPr>
              <a:defRPr/>
            </a:lvl5pPr>
          </a:lstStyle>
          <a:p>
            <a:pPr lvl="0"/>
            <a:r>
              <a:rPr lang="fi-FI" err="1"/>
              <a:t>Click</a:t>
            </a:r>
            <a:r>
              <a:rPr lang="fi-FI"/>
              <a:t> to </a:t>
            </a:r>
            <a:r>
              <a:rPr lang="fi-FI" err="1"/>
              <a:t>add</a:t>
            </a:r>
            <a:r>
              <a:rPr lang="fi-FI"/>
              <a:t> </a:t>
            </a:r>
            <a:r>
              <a:rPr lang="fi-FI" err="1"/>
              <a:t>text</a:t>
            </a:r>
            <a:endParaRPr lang="fi-FI"/>
          </a:p>
          <a:p>
            <a:pPr lvl="1"/>
            <a:r>
              <a:rPr lang="fi-FI" err="1"/>
              <a:t>second</a:t>
            </a:r>
            <a:r>
              <a:rPr lang="fi-FI"/>
              <a:t> </a:t>
            </a:r>
            <a:r>
              <a:rPr lang="fi-FI" err="1"/>
              <a:t>level</a:t>
            </a:r>
            <a:endParaRPr lang="fi-FI"/>
          </a:p>
          <a:p>
            <a:pPr lvl="2"/>
            <a:r>
              <a:rPr lang="fi-FI" err="1"/>
              <a:t>third</a:t>
            </a:r>
            <a:r>
              <a:rPr lang="fi-FI"/>
              <a:t> </a:t>
            </a:r>
            <a:r>
              <a:rPr lang="fi-FI" err="1"/>
              <a:t>level</a:t>
            </a:r>
            <a:endParaRPr lang="fi-FI"/>
          </a:p>
          <a:p>
            <a:pPr lvl="3"/>
            <a:r>
              <a:rPr lang="fi-FI" err="1"/>
              <a:t>fourth</a:t>
            </a:r>
            <a:r>
              <a:rPr lang="fi-FI"/>
              <a:t> </a:t>
            </a:r>
            <a:r>
              <a:rPr lang="fi-FI" err="1"/>
              <a:t>level</a:t>
            </a:r>
            <a:endParaRPr lang="fi-FI"/>
          </a:p>
          <a:p>
            <a:pPr lvl="4"/>
            <a:r>
              <a:rPr lang="fi-FI" err="1"/>
              <a:t>fifth</a:t>
            </a:r>
            <a:r>
              <a:rPr lang="fi-FI"/>
              <a:t> </a:t>
            </a:r>
            <a:r>
              <a:rPr lang="fi-FI" err="1"/>
              <a:t>level</a:t>
            </a:r>
            <a:endParaRPr lang="fi-FI"/>
          </a:p>
        </p:txBody>
      </p:sp>
      <p:grpSp>
        <p:nvGrpSpPr>
          <p:cNvPr id="11" name="Ryhmä 10" descr="Icon.">
            <a:extLst>
              <a:ext uri="{FF2B5EF4-FFF2-40B4-BE49-F238E27FC236}">
                <a16:creationId xmlns:a16="http://schemas.microsoft.com/office/drawing/2014/main" id="{260872AF-7549-52D3-5811-9970CB46BAC0}"/>
              </a:ext>
              <a:ext uri="{C183D7F6-B498-43B3-948B-1728B52AA6E4}">
                <adec:decorative xmlns:adec="http://schemas.microsoft.com/office/drawing/2017/decorative" val="0"/>
              </a:ext>
            </a:extLst>
          </p:cNvPr>
          <p:cNvGrpSpPr/>
          <p:nvPr userDrawn="1"/>
        </p:nvGrpSpPr>
        <p:grpSpPr>
          <a:xfrm>
            <a:off x="6920238" y="1236814"/>
            <a:ext cx="4362332" cy="4369557"/>
            <a:chOff x="1241951" y="1236813"/>
            <a:chExt cx="4363468" cy="4369557"/>
          </a:xfrm>
        </p:grpSpPr>
        <p:sp>
          <p:nvSpPr>
            <p:cNvPr id="13" name="Freeform 5">
              <a:extLst>
                <a:ext uri="{FF2B5EF4-FFF2-40B4-BE49-F238E27FC236}">
                  <a16:creationId xmlns:a16="http://schemas.microsoft.com/office/drawing/2014/main" id="{CB7CC17C-7C3D-85C8-B61C-A3AEF3CC8DD9}"/>
                </a:ext>
              </a:extLst>
            </p:cNvPr>
            <p:cNvSpPr>
              <a:spLocks/>
            </p:cNvSpPr>
            <p:nvPr userDrawn="1"/>
          </p:nvSpPr>
          <p:spPr bwMode="auto">
            <a:xfrm>
              <a:off x="1241951" y="2590503"/>
              <a:ext cx="4363468" cy="1662177"/>
            </a:xfrm>
            <a:custGeom>
              <a:avLst/>
              <a:gdLst>
                <a:gd name="T0" fmla="*/ 19685 w 24342"/>
                <a:gd name="T1" fmla="*/ 0 h 9268"/>
                <a:gd name="T2" fmla="*/ 19685 w 24342"/>
                <a:gd name="T3" fmla="*/ 0 h 9268"/>
                <a:gd name="T4" fmla="*/ 4657 w 24342"/>
                <a:gd name="T5" fmla="*/ 0 h 9268"/>
                <a:gd name="T6" fmla="*/ 0 w 24342"/>
                <a:gd name="T7" fmla="*/ 4634 h 9268"/>
                <a:gd name="T8" fmla="*/ 4657 w 24342"/>
                <a:gd name="T9" fmla="*/ 9268 h 9268"/>
                <a:gd name="T10" fmla="*/ 4657 w 24342"/>
                <a:gd name="T11" fmla="*/ 9268 h 9268"/>
                <a:gd name="T12" fmla="*/ 19685 w 24342"/>
                <a:gd name="T13" fmla="*/ 9268 h 9268"/>
                <a:gd name="T14" fmla="*/ 24342 w 24342"/>
                <a:gd name="T15" fmla="*/ 4634 h 9268"/>
                <a:gd name="T16" fmla="*/ 19685 w 24342"/>
                <a:gd name="T17" fmla="*/ 0 h 9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342" h="9268">
                  <a:moveTo>
                    <a:pt x="19685" y="0"/>
                  </a:moveTo>
                  <a:lnTo>
                    <a:pt x="19685" y="0"/>
                  </a:lnTo>
                  <a:lnTo>
                    <a:pt x="4657" y="0"/>
                  </a:lnTo>
                  <a:cubicBezTo>
                    <a:pt x="2085" y="0"/>
                    <a:pt x="0" y="2074"/>
                    <a:pt x="0" y="4634"/>
                  </a:cubicBezTo>
                  <a:cubicBezTo>
                    <a:pt x="0" y="7193"/>
                    <a:pt x="2085" y="9268"/>
                    <a:pt x="4657" y="9268"/>
                  </a:cubicBezTo>
                  <a:lnTo>
                    <a:pt x="4657" y="9268"/>
                  </a:lnTo>
                  <a:lnTo>
                    <a:pt x="19685" y="9268"/>
                  </a:lnTo>
                  <a:cubicBezTo>
                    <a:pt x="22257" y="9268"/>
                    <a:pt x="24342" y="7193"/>
                    <a:pt x="24342" y="4634"/>
                  </a:cubicBezTo>
                  <a:cubicBezTo>
                    <a:pt x="24342" y="2074"/>
                    <a:pt x="22257" y="0"/>
                    <a:pt x="19685" y="0"/>
                  </a:cubicBezTo>
                  <a:close/>
                </a:path>
              </a:pathLst>
            </a:custGeom>
            <a:solidFill>
              <a:srgbClr val="3131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4" name="Freeform 6">
              <a:extLst>
                <a:ext uri="{FF2B5EF4-FFF2-40B4-BE49-F238E27FC236}">
                  <a16:creationId xmlns:a16="http://schemas.microsoft.com/office/drawing/2014/main" id="{493E644D-C567-1C85-DE46-06C929B8E4BB}"/>
                </a:ext>
              </a:extLst>
            </p:cNvPr>
            <p:cNvSpPr>
              <a:spLocks/>
            </p:cNvSpPr>
            <p:nvPr userDrawn="1"/>
          </p:nvSpPr>
          <p:spPr bwMode="auto">
            <a:xfrm>
              <a:off x="2588538" y="1236813"/>
              <a:ext cx="1670295" cy="4369557"/>
            </a:xfrm>
            <a:custGeom>
              <a:avLst/>
              <a:gdLst>
                <a:gd name="T0" fmla="*/ 9314 w 9314"/>
                <a:gd name="T1" fmla="*/ 4634 h 24374"/>
                <a:gd name="T2" fmla="*/ 4657 w 9314"/>
                <a:gd name="T3" fmla="*/ 0 h 24374"/>
                <a:gd name="T4" fmla="*/ 0 w 9314"/>
                <a:gd name="T5" fmla="*/ 4634 h 24374"/>
                <a:gd name="T6" fmla="*/ 0 w 9314"/>
                <a:gd name="T7" fmla="*/ 19739 h 24374"/>
                <a:gd name="T8" fmla="*/ 4657 w 9314"/>
                <a:gd name="T9" fmla="*/ 24374 h 24374"/>
                <a:gd name="T10" fmla="*/ 9314 w 9314"/>
                <a:gd name="T11" fmla="*/ 19739 h 24374"/>
                <a:gd name="T12" fmla="*/ 9314 w 9314"/>
                <a:gd name="T13" fmla="*/ 4634 h 24374"/>
              </a:gdLst>
              <a:ahLst/>
              <a:cxnLst>
                <a:cxn ang="0">
                  <a:pos x="T0" y="T1"/>
                </a:cxn>
                <a:cxn ang="0">
                  <a:pos x="T2" y="T3"/>
                </a:cxn>
                <a:cxn ang="0">
                  <a:pos x="T4" y="T5"/>
                </a:cxn>
                <a:cxn ang="0">
                  <a:pos x="T6" y="T7"/>
                </a:cxn>
                <a:cxn ang="0">
                  <a:pos x="T8" y="T9"/>
                </a:cxn>
                <a:cxn ang="0">
                  <a:pos x="T10" y="T11"/>
                </a:cxn>
                <a:cxn ang="0">
                  <a:pos x="T12" y="T13"/>
                </a:cxn>
              </a:cxnLst>
              <a:rect l="0" t="0" r="r" b="b"/>
              <a:pathLst>
                <a:path w="9314" h="24374">
                  <a:moveTo>
                    <a:pt x="9314" y="4634"/>
                  </a:moveTo>
                  <a:cubicBezTo>
                    <a:pt x="9314" y="2075"/>
                    <a:pt x="7229" y="0"/>
                    <a:pt x="4657" y="0"/>
                  </a:cubicBezTo>
                  <a:cubicBezTo>
                    <a:pt x="2085" y="0"/>
                    <a:pt x="0" y="2075"/>
                    <a:pt x="0" y="4634"/>
                  </a:cubicBezTo>
                  <a:lnTo>
                    <a:pt x="0" y="19739"/>
                  </a:lnTo>
                  <a:cubicBezTo>
                    <a:pt x="0" y="22299"/>
                    <a:pt x="2085" y="24374"/>
                    <a:pt x="4657" y="24374"/>
                  </a:cubicBezTo>
                  <a:cubicBezTo>
                    <a:pt x="7229" y="24374"/>
                    <a:pt x="9314" y="22299"/>
                    <a:pt x="9314" y="19739"/>
                  </a:cubicBezTo>
                  <a:lnTo>
                    <a:pt x="9314" y="4634"/>
                  </a:lnTo>
                  <a:close/>
                </a:path>
              </a:pathLst>
            </a:custGeom>
            <a:solidFill>
              <a:srgbClr val="FFC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5" name="Oval 7">
              <a:extLst>
                <a:ext uri="{FF2B5EF4-FFF2-40B4-BE49-F238E27FC236}">
                  <a16:creationId xmlns:a16="http://schemas.microsoft.com/office/drawing/2014/main" id="{3F85D62D-8F97-F47A-F447-AAF36AEBB8E5}"/>
                </a:ext>
              </a:extLst>
            </p:cNvPr>
            <p:cNvSpPr>
              <a:spLocks noChangeArrowheads="1"/>
            </p:cNvSpPr>
            <p:nvPr userDrawn="1"/>
          </p:nvSpPr>
          <p:spPr bwMode="auto">
            <a:xfrm>
              <a:off x="3074608" y="5065504"/>
              <a:ext cx="103506" cy="10249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6" name="Oval 8">
              <a:extLst>
                <a:ext uri="{FF2B5EF4-FFF2-40B4-BE49-F238E27FC236}">
                  <a16:creationId xmlns:a16="http://schemas.microsoft.com/office/drawing/2014/main" id="{8440B825-6540-CA68-E72C-F965BECFCCC5}"/>
                </a:ext>
              </a:extLst>
            </p:cNvPr>
            <p:cNvSpPr>
              <a:spLocks noChangeArrowheads="1"/>
            </p:cNvSpPr>
            <p:nvPr userDrawn="1"/>
          </p:nvSpPr>
          <p:spPr bwMode="auto">
            <a:xfrm>
              <a:off x="3074608" y="4752957"/>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7" name="Oval 9">
              <a:extLst>
                <a:ext uri="{FF2B5EF4-FFF2-40B4-BE49-F238E27FC236}">
                  <a16:creationId xmlns:a16="http://schemas.microsoft.com/office/drawing/2014/main" id="{E9CD2784-E245-AB98-D25E-D7F184C13560}"/>
                </a:ext>
              </a:extLst>
            </p:cNvPr>
            <p:cNvSpPr>
              <a:spLocks noChangeArrowheads="1"/>
            </p:cNvSpPr>
            <p:nvPr userDrawn="1"/>
          </p:nvSpPr>
          <p:spPr bwMode="auto">
            <a:xfrm>
              <a:off x="3074608" y="4441426"/>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8" name="Oval 10">
              <a:extLst>
                <a:ext uri="{FF2B5EF4-FFF2-40B4-BE49-F238E27FC236}">
                  <a16:creationId xmlns:a16="http://schemas.microsoft.com/office/drawing/2014/main" id="{9CE85037-ADE9-EBB7-01B8-52F6F36CFBBF}"/>
                </a:ext>
              </a:extLst>
            </p:cNvPr>
            <p:cNvSpPr>
              <a:spLocks noChangeArrowheads="1"/>
            </p:cNvSpPr>
            <p:nvPr userDrawn="1"/>
          </p:nvSpPr>
          <p:spPr bwMode="auto">
            <a:xfrm>
              <a:off x="3371933" y="5065504"/>
              <a:ext cx="103506" cy="10249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9" name="Oval 11">
              <a:extLst>
                <a:ext uri="{FF2B5EF4-FFF2-40B4-BE49-F238E27FC236}">
                  <a16:creationId xmlns:a16="http://schemas.microsoft.com/office/drawing/2014/main" id="{E9D6102F-E683-81FC-F2A2-E666D5476997}"/>
                </a:ext>
              </a:extLst>
            </p:cNvPr>
            <p:cNvSpPr>
              <a:spLocks noChangeArrowheads="1"/>
            </p:cNvSpPr>
            <p:nvPr userDrawn="1"/>
          </p:nvSpPr>
          <p:spPr bwMode="auto">
            <a:xfrm>
              <a:off x="3371933" y="4752957"/>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20" name="Oval 12">
              <a:extLst>
                <a:ext uri="{FF2B5EF4-FFF2-40B4-BE49-F238E27FC236}">
                  <a16:creationId xmlns:a16="http://schemas.microsoft.com/office/drawing/2014/main" id="{C51E74FC-40A9-9261-534B-35FA14FE6E36}"/>
                </a:ext>
              </a:extLst>
            </p:cNvPr>
            <p:cNvSpPr>
              <a:spLocks noChangeArrowheads="1"/>
            </p:cNvSpPr>
            <p:nvPr userDrawn="1"/>
          </p:nvSpPr>
          <p:spPr bwMode="auto">
            <a:xfrm>
              <a:off x="3371933" y="4441426"/>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21" name="Oval 13">
              <a:extLst>
                <a:ext uri="{FF2B5EF4-FFF2-40B4-BE49-F238E27FC236}">
                  <a16:creationId xmlns:a16="http://schemas.microsoft.com/office/drawing/2014/main" id="{A91741DF-FA2E-697A-2BAD-5C6025734E51}"/>
                </a:ext>
              </a:extLst>
            </p:cNvPr>
            <p:cNvSpPr>
              <a:spLocks noChangeArrowheads="1"/>
            </p:cNvSpPr>
            <p:nvPr userDrawn="1"/>
          </p:nvSpPr>
          <p:spPr bwMode="auto">
            <a:xfrm>
              <a:off x="3670272" y="5065504"/>
              <a:ext cx="103506" cy="10249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22" name="Oval 14">
              <a:extLst>
                <a:ext uri="{FF2B5EF4-FFF2-40B4-BE49-F238E27FC236}">
                  <a16:creationId xmlns:a16="http://schemas.microsoft.com/office/drawing/2014/main" id="{262597D5-40C9-DD3E-8346-B006C09C8E23}"/>
                </a:ext>
              </a:extLst>
            </p:cNvPr>
            <p:cNvSpPr>
              <a:spLocks noChangeArrowheads="1"/>
            </p:cNvSpPr>
            <p:nvPr userDrawn="1"/>
          </p:nvSpPr>
          <p:spPr bwMode="auto">
            <a:xfrm>
              <a:off x="3670272" y="4752957"/>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23" name="Oval 15">
              <a:extLst>
                <a:ext uri="{FF2B5EF4-FFF2-40B4-BE49-F238E27FC236}">
                  <a16:creationId xmlns:a16="http://schemas.microsoft.com/office/drawing/2014/main" id="{FBD042E0-9042-CE27-3544-319FD86CEDB3}"/>
                </a:ext>
              </a:extLst>
            </p:cNvPr>
            <p:cNvSpPr>
              <a:spLocks noChangeArrowheads="1"/>
            </p:cNvSpPr>
            <p:nvPr userDrawn="1"/>
          </p:nvSpPr>
          <p:spPr bwMode="auto">
            <a:xfrm>
              <a:off x="3670272" y="4441426"/>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24" name="Oval 16">
              <a:extLst>
                <a:ext uri="{FF2B5EF4-FFF2-40B4-BE49-F238E27FC236}">
                  <a16:creationId xmlns:a16="http://schemas.microsoft.com/office/drawing/2014/main" id="{51FF12C0-B74D-C676-DB59-5C295B21AEC9}"/>
                </a:ext>
              </a:extLst>
            </p:cNvPr>
            <p:cNvSpPr>
              <a:spLocks noChangeArrowheads="1"/>
            </p:cNvSpPr>
            <p:nvPr userDrawn="1"/>
          </p:nvSpPr>
          <p:spPr bwMode="auto">
            <a:xfrm>
              <a:off x="3074608" y="2299267"/>
              <a:ext cx="103506" cy="10249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25" name="Oval 17">
              <a:extLst>
                <a:ext uri="{FF2B5EF4-FFF2-40B4-BE49-F238E27FC236}">
                  <a16:creationId xmlns:a16="http://schemas.microsoft.com/office/drawing/2014/main" id="{B1EFF707-CBB0-70D4-AA21-45470011E2FA}"/>
                </a:ext>
              </a:extLst>
            </p:cNvPr>
            <p:cNvSpPr>
              <a:spLocks noChangeArrowheads="1"/>
            </p:cNvSpPr>
            <p:nvPr userDrawn="1"/>
          </p:nvSpPr>
          <p:spPr bwMode="auto">
            <a:xfrm>
              <a:off x="3074608" y="1986721"/>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26" name="Oval 18">
              <a:extLst>
                <a:ext uri="{FF2B5EF4-FFF2-40B4-BE49-F238E27FC236}">
                  <a16:creationId xmlns:a16="http://schemas.microsoft.com/office/drawing/2014/main" id="{0D890000-F8FB-5097-869F-687381CB2A06}"/>
                </a:ext>
              </a:extLst>
            </p:cNvPr>
            <p:cNvSpPr>
              <a:spLocks noChangeArrowheads="1"/>
            </p:cNvSpPr>
            <p:nvPr userDrawn="1"/>
          </p:nvSpPr>
          <p:spPr bwMode="auto">
            <a:xfrm>
              <a:off x="3074608" y="1675190"/>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27" name="Oval 19">
              <a:extLst>
                <a:ext uri="{FF2B5EF4-FFF2-40B4-BE49-F238E27FC236}">
                  <a16:creationId xmlns:a16="http://schemas.microsoft.com/office/drawing/2014/main" id="{4C7F3A47-80CF-C2C7-E03D-E0424CB595BE}"/>
                </a:ext>
              </a:extLst>
            </p:cNvPr>
            <p:cNvSpPr>
              <a:spLocks noChangeArrowheads="1"/>
            </p:cNvSpPr>
            <p:nvPr userDrawn="1"/>
          </p:nvSpPr>
          <p:spPr bwMode="auto">
            <a:xfrm>
              <a:off x="3371933" y="2299267"/>
              <a:ext cx="103506" cy="10249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28" name="Oval 20">
              <a:extLst>
                <a:ext uri="{FF2B5EF4-FFF2-40B4-BE49-F238E27FC236}">
                  <a16:creationId xmlns:a16="http://schemas.microsoft.com/office/drawing/2014/main" id="{1F75AF2F-19EF-F03E-2C3A-2C9E23EA4DD1}"/>
                </a:ext>
              </a:extLst>
            </p:cNvPr>
            <p:cNvSpPr>
              <a:spLocks noChangeArrowheads="1"/>
            </p:cNvSpPr>
            <p:nvPr userDrawn="1"/>
          </p:nvSpPr>
          <p:spPr bwMode="auto">
            <a:xfrm>
              <a:off x="3371933" y="1986721"/>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29" name="Oval 21">
              <a:extLst>
                <a:ext uri="{FF2B5EF4-FFF2-40B4-BE49-F238E27FC236}">
                  <a16:creationId xmlns:a16="http://schemas.microsoft.com/office/drawing/2014/main" id="{0A771DF0-43B7-25EC-810E-D34388CA1F2F}"/>
                </a:ext>
              </a:extLst>
            </p:cNvPr>
            <p:cNvSpPr>
              <a:spLocks noChangeArrowheads="1"/>
            </p:cNvSpPr>
            <p:nvPr userDrawn="1"/>
          </p:nvSpPr>
          <p:spPr bwMode="auto">
            <a:xfrm>
              <a:off x="3371933" y="1675190"/>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30" name="Oval 22">
              <a:extLst>
                <a:ext uri="{FF2B5EF4-FFF2-40B4-BE49-F238E27FC236}">
                  <a16:creationId xmlns:a16="http://schemas.microsoft.com/office/drawing/2014/main" id="{652EFEE1-8A21-E11F-0984-53ACB57DD03F}"/>
                </a:ext>
              </a:extLst>
            </p:cNvPr>
            <p:cNvSpPr>
              <a:spLocks noChangeArrowheads="1"/>
            </p:cNvSpPr>
            <p:nvPr userDrawn="1"/>
          </p:nvSpPr>
          <p:spPr bwMode="auto">
            <a:xfrm>
              <a:off x="3670272" y="2299267"/>
              <a:ext cx="103506" cy="10249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31" name="Oval 23">
              <a:extLst>
                <a:ext uri="{FF2B5EF4-FFF2-40B4-BE49-F238E27FC236}">
                  <a16:creationId xmlns:a16="http://schemas.microsoft.com/office/drawing/2014/main" id="{2AA8A966-3CAB-8AD9-358A-AE6FC3F7A8C3}"/>
                </a:ext>
              </a:extLst>
            </p:cNvPr>
            <p:cNvSpPr>
              <a:spLocks noChangeArrowheads="1"/>
            </p:cNvSpPr>
            <p:nvPr userDrawn="1"/>
          </p:nvSpPr>
          <p:spPr bwMode="auto">
            <a:xfrm>
              <a:off x="3670272" y="1986721"/>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32" name="Oval 24">
              <a:extLst>
                <a:ext uri="{FF2B5EF4-FFF2-40B4-BE49-F238E27FC236}">
                  <a16:creationId xmlns:a16="http://schemas.microsoft.com/office/drawing/2014/main" id="{84B0EFFB-3DD9-18E4-1598-A475FAC44D30}"/>
                </a:ext>
              </a:extLst>
            </p:cNvPr>
            <p:cNvSpPr>
              <a:spLocks noChangeArrowheads="1"/>
            </p:cNvSpPr>
            <p:nvPr userDrawn="1"/>
          </p:nvSpPr>
          <p:spPr bwMode="auto">
            <a:xfrm>
              <a:off x="3670272" y="1675190"/>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33" name="Oval 25">
              <a:extLst>
                <a:ext uri="{FF2B5EF4-FFF2-40B4-BE49-F238E27FC236}">
                  <a16:creationId xmlns:a16="http://schemas.microsoft.com/office/drawing/2014/main" id="{51A1648C-508A-DF7C-48EB-6B7DC7BFF8C7}"/>
                </a:ext>
              </a:extLst>
            </p:cNvPr>
            <p:cNvSpPr>
              <a:spLocks noChangeArrowheads="1"/>
            </p:cNvSpPr>
            <p:nvPr userDrawn="1"/>
          </p:nvSpPr>
          <p:spPr bwMode="auto">
            <a:xfrm>
              <a:off x="1668151" y="307251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34" name="Oval 26">
              <a:extLst>
                <a:ext uri="{FF2B5EF4-FFF2-40B4-BE49-F238E27FC236}">
                  <a16:creationId xmlns:a16="http://schemas.microsoft.com/office/drawing/2014/main" id="{A55B81C9-B288-1E34-EF33-2713E3FD6007}"/>
                </a:ext>
              </a:extLst>
            </p:cNvPr>
            <p:cNvSpPr>
              <a:spLocks noChangeArrowheads="1"/>
            </p:cNvSpPr>
            <p:nvPr userDrawn="1"/>
          </p:nvSpPr>
          <p:spPr bwMode="auto">
            <a:xfrm>
              <a:off x="1980697" y="307251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35" name="Oval 27">
              <a:extLst>
                <a:ext uri="{FF2B5EF4-FFF2-40B4-BE49-F238E27FC236}">
                  <a16:creationId xmlns:a16="http://schemas.microsoft.com/office/drawing/2014/main" id="{F845C20F-6144-CDAA-4EA2-4D22A68A6643}"/>
                </a:ext>
              </a:extLst>
            </p:cNvPr>
            <p:cNvSpPr>
              <a:spLocks noChangeArrowheads="1"/>
            </p:cNvSpPr>
            <p:nvPr userDrawn="1"/>
          </p:nvSpPr>
          <p:spPr bwMode="auto">
            <a:xfrm>
              <a:off x="2294258" y="307251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36" name="Oval 28">
              <a:extLst>
                <a:ext uri="{FF2B5EF4-FFF2-40B4-BE49-F238E27FC236}">
                  <a16:creationId xmlns:a16="http://schemas.microsoft.com/office/drawing/2014/main" id="{20118B17-32BC-31DC-34ED-9F4FEF72415A}"/>
                </a:ext>
              </a:extLst>
            </p:cNvPr>
            <p:cNvSpPr>
              <a:spLocks noChangeArrowheads="1"/>
            </p:cNvSpPr>
            <p:nvPr userDrawn="1"/>
          </p:nvSpPr>
          <p:spPr bwMode="auto">
            <a:xfrm>
              <a:off x="1668151" y="336882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37" name="Oval 29">
              <a:extLst>
                <a:ext uri="{FF2B5EF4-FFF2-40B4-BE49-F238E27FC236}">
                  <a16:creationId xmlns:a16="http://schemas.microsoft.com/office/drawing/2014/main" id="{9C4B50F3-9BF5-D211-DC55-392DBAC0570D}"/>
                </a:ext>
              </a:extLst>
            </p:cNvPr>
            <p:cNvSpPr>
              <a:spLocks noChangeArrowheads="1"/>
            </p:cNvSpPr>
            <p:nvPr userDrawn="1"/>
          </p:nvSpPr>
          <p:spPr bwMode="auto">
            <a:xfrm>
              <a:off x="1980697" y="336882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38" name="Oval 30">
              <a:extLst>
                <a:ext uri="{FF2B5EF4-FFF2-40B4-BE49-F238E27FC236}">
                  <a16:creationId xmlns:a16="http://schemas.microsoft.com/office/drawing/2014/main" id="{DF0BFE20-5E99-E793-D230-7DA63A15DC6D}"/>
                </a:ext>
              </a:extLst>
            </p:cNvPr>
            <p:cNvSpPr>
              <a:spLocks noChangeArrowheads="1"/>
            </p:cNvSpPr>
            <p:nvPr userDrawn="1"/>
          </p:nvSpPr>
          <p:spPr bwMode="auto">
            <a:xfrm>
              <a:off x="2294258" y="336882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39" name="Oval 31">
              <a:extLst>
                <a:ext uri="{FF2B5EF4-FFF2-40B4-BE49-F238E27FC236}">
                  <a16:creationId xmlns:a16="http://schemas.microsoft.com/office/drawing/2014/main" id="{2969407D-6F13-CA5E-AC43-1E0F8C9E91E6}"/>
                </a:ext>
              </a:extLst>
            </p:cNvPr>
            <p:cNvSpPr>
              <a:spLocks noChangeArrowheads="1"/>
            </p:cNvSpPr>
            <p:nvPr userDrawn="1"/>
          </p:nvSpPr>
          <p:spPr bwMode="auto">
            <a:xfrm>
              <a:off x="1668151" y="366513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40" name="Oval 32">
              <a:extLst>
                <a:ext uri="{FF2B5EF4-FFF2-40B4-BE49-F238E27FC236}">
                  <a16:creationId xmlns:a16="http://schemas.microsoft.com/office/drawing/2014/main" id="{001F449E-A2C4-78E4-7382-C4107DFE8AFC}"/>
                </a:ext>
              </a:extLst>
            </p:cNvPr>
            <p:cNvSpPr>
              <a:spLocks noChangeArrowheads="1"/>
            </p:cNvSpPr>
            <p:nvPr userDrawn="1"/>
          </p:nvSpPr>
          <p:spPr bwMode="auto">
            <a:xfrm>
              <a:off x="1980697" y="366513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41" name="Oval 33">
              <a:extLst>
                <a:ext uri="{FF2B5EF4-FFF2-40B4-BE49-F238E27FC236}">
                  <a16:creationId xmlns:a16="http://schemas.microsoft.com/office/drawing/2014/main" id="{B7DDBD15-D845-8BA5-AB9C-63FACD067EC0}"/>
                </a:ext>
              </a:extLst>
            </p:cNvPr>
            <p:cNvSpPr>
              <a:spLocks noChangeArrowheads="1"/>
            </p:cNvSpPr>
            <p:nvPr userDrawn="1"/>
          </p:nvSpPr>
          <p:spPr bwMode="auto">
            <a:xfrm>
              <a:off x="2294258" y="366513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42" name="Oval 34">
              <a:extLst>
                <a:ext uri="{FF2B5EF4-FFF2-40B4-BE49-F238E27FC236}">
                  <a16:creationId xmlns:a16="http://schemas.microsoft.com/office/drawing/2014/main" id="{E51613CF-BA5F-4A1F-F39D-EA9E0AC79D22}"/>
                </a:ext>
              </a:extLst>
            </p:cNvPr>
            <p:cNvSpPr>
              <a:spLocks noChangeArrowheads="1"/>
            </p:cNvSpPr>
            <p:nvPr userDrawn="1"/>
          </p:nvSpPr>
          <p:spPr bwMode="auto">
            <a:xfrm>
              <a:off x="4446564" y="307251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43" name="Oval 35">
              <a:extLst>
                <a:ext uri="{FF2B5EF4-FFF2-40B4-BE49-F238E27FC236}">
                  <a16:creationId xmlns:a16="http://schemas.microsoft.com/office/drawing/2014/main" id="{60864246-C52F-2BEA-68DF-9F43C22F7723}"/>
                </a:ext>
              </a:extLst>
            </p:cNvPr>
            <p:cNvSpPr>
              <a:spLocks noChangeArrowheads="1"/>
            </p:cNvSpPr>
            <p:nvPr userDrawn="1"/>
          </p:nvSpPr>
          <p:spPr bwMode="auto">
            <a:xfrm>
              <a:off x="4760125" y="307251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44" name="Oval 36">
              <a:extLst>
                <a:ext uri="{FF2B5EF4-FFF2-40B4-BE49-F238E27FC236}">
                  <a16:creationId xmlns:a16="http://schemas.microsoft.com/office/drawing/2014/main" id="{9292DCEB-168A-96B0-3187-430BB5105C8C}"/>
                </a:ext>
              </a:extLst>
            </p:cNvPr>
            <p:cNvSpPr>
              <a:spLocks noChangeArrowheads="1"/>
            </p:cNvSpPr>
            <p:nvPr userDrawn="1"/>
          </p:nvSpPr>
          <p:spPr bwMode="auto">
            <a:xfrm>
              <a:off x="5073685" y="307251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45" name="Oval 37">
              <a:extLst>
                <a:ext uri="{FF2B5EF4-FFF2-40B4-BE49-F238E27FC236}">
                  <a16:creationId xmlns:a16="http://schemas.microsoft.com/office/drawing/2014/main" id="{FAD1CB9B-8B42-55DD-4CA8-778C7A76B3DB}"/>
                </a:ext>
              </a:extLst>
            </p:cNvPr>
            <p:cNvSpPr>
              <a:spLocks noChangeArrowheads="1"/>
            </p:cNvSpPr>
            <p:nvPr userDrawn="1"/>
          </p:nvSpPr>
          <p:spPr bwMode="auto">
            <a:xfrm>
              <a:off x="4446564" y="336882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46" name="Oval 38">
              <a:extLst>
                <a:ext uri="{FF2B5EF4-FFF2-40B4-BE49-F238E27FC236}">
                  <a16:creationId xmlns:a16="http://schemas.microsoft.com/office/drawing/2014/main" id="{7D4DF5E5-161F-CF4C-0C51-25A307BB0FCD}"/>
                </a:ext>
              </a:extLst>
            </p:cNvPr>
            <p:cNvSpPr>
              <a:spLocks noChangeArrowheads="1"/>
            </p:cNvSpPr>
            <p:nvPr userDrawn="1"/>
          </p:nvSpPr>
          <p:spPr bwMode="auto">
            <a:xfrm>
              <a:off x="4760125" y="336882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47" name="Oval 39">
              <a:extLst>
                <a:ext uri="{FF2B5EF4-FFF2-40B4-BE49-F238E27FC236}">
                  <a16:creationId xmlns:a16="http://schemas.microsoft.com/office/drawing/2014/main" id="{BB1AD928-DCBF-1E8F-58E1-73B9AB642ACA}"/>
                </a:ext>
              </a:extLst>
            </p:cNvPr>
            <p:cNvSpPr>
              <a:spLocks noChangeArrowheads="1"/>
            </p:cNvSpPr>
            <p:nvPr userDrawn="1"/>
          </p:nvSpPr>
          <p:spPr bwMode="auto">
            <a:xfrm>
              <a:off x="5073685" y="336882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48" name="Oval 40">
              <a:extLst>
                <a:ext uri="{FF2B5EF4-FFF2-40B4-BE49-F238E27FC236}">
                  <a16:creationId xmlns:a16="http://schemas.microsoft.com/office/drawing/2014/main" id="{CA46CE77-CD42-C7D4-9C50-BC7FEE1D2790}"/>
                </a:ext>
              </a:extLst>
            </p:cNvPr>
            <p:cNvSpPr>
              <a:spLocks noChangeArrowheads="1"/>
            </p:cNvSpPr>
            <p:nvPr userDrawn="1"/>
          </p:nvSpPr>
          <p:spPr bwMode="auto">
            <a:xfrm>
              <a:off x="4446564" y="366513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49" name="Oval 41">
              <a:extLst>
                <a:ext uri="{FF2B5EF4-FFF2-40B4-BE49-F238E27FC236}">
                  <a16:creationId xmlns:a16="http://schemas.microsoft.com/office/drawing/2014/main" id="{BD18FEF2-CD4D-4421-F8AF-72B122D6D763}"/>
                </a:ext>
              </a:extLst>
            </p:cNvPr>
            <p:cNvSpPr>
              <a:spLocks noChangeArrowheads="1"/>
            </p:cNvSpPr>
            <p:nvPr userDrawn="1"/>
          </p:nvSpPr>
          <p:spPr bwMode="auto">
            <a:xfrm>
              <a:off x="4760125" y="366513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50" name="Oval 42">
              <a:extLst>
                <a:ext uri="{FF2B5EF4-FFF2-40B4-BE49-F238E27FC236}">
                  <a16:creationId xmlns:a16="http://schemas.microsoft.com/office/drawing/2014/main" id="{A1F65104-630C-F24F-9B1F-DA602579AA01}"/>
                </a:ext>
              </a:extLst>
            </p:cNvPr>
            <p:cNvSpPr>
              <a:spLocks noChangeArrowheads="1"/>
            </p:cNvSpPr>
            <p:nvPr userDrawn="1"/>
          </p:nvSpPr>
          <p:spPr bwMode="auto">
            <a:xfrm>
              <a:off x="5073685" y="366513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grpSp>
      <p:sp>
        <p:nvSpPr>
          <p:cNvPr id="7" name="Päivämäärän paikkamerkki 6">
            <a:extLst>
              <a:ext uri="{FF2B5EF4-FFF2-40B4-BE49-F238E27FC236}">
                <a16:creationId xmlns:a16="http://schemas.microsoft.com/office/drawing/2014/main" id="{5C132B30-3ADA-75FF-9A98-971FC4FB04A9}"/>
              </a:ext>
            </a:extLst>
          </p:cNvPr>
          <p:cNvSpPr>
            <a:spLocks noGrp="1"/>
          </p:cNvSpPr>
          <p:nvPr>
            <p:ph type="dt" sz="half" idx="10"/>
          </p:nvPr>
        </p:nvSpPr>
        <p:spPr/>
        <p:txBody>
          <a:bodyPr/>
          <a:lstStyle/>
          <a:p>
            <a:fld id="{0B1F465F-1FE2-48BD-A5F4-8F709E6305AF}" type="datetime1">
              <a:rPr lang="fi-FI" smtClean="0"/>
              <a:t>8.1.2024</a:t>
            </a:fld>
            <a:endParaRPr lang="fi-FI"/>
          </a:p>
        </p:txBody>
      </p:sp>
      <p:sp>
        <p:nvSpPr>
          <p:cNvPr id="8" name="Alatunnisteen paikkamerkki 7">
            <a:extLst>
              <a:ext uri="{FF2B5EF4-FFF2-40B4-BE49-F238E27FC236}">
                <a16:creationId xmlns:a16="http://schemas.microsoft.com/office/drawing/2014/main" id="{B26E1CCC-ED06-49DA-D8D0-99A4147C6DDA}"/>
              </a:ext>
            </a:extLst>
          </p:cNvPr>
          <p:cNvSpPr>
            <a:spLocks noGrp="1"/>
          </p:cNvSpPr>
          <p:nvPr>
            <p:ph type="ftr" sz="quarter" idx="11"/>
          </p:nvPr>
        </p:nvSpPr>
        <p:spPr/>
        <p:txBody>
          <a:bodyPr/>
          <a:lstStyle/>
          <a:p>
            <a:r>
              <a:rPr lang="fi-FI" err="1"/>
              <a:t>header</a:t>
            </a:r>
            <a:endParaRPr lang="fi-FI"/>
          </a:p>
        </p:txBody>
      </p:sp>
      <p:sp>
        <p:nvSpPr>
          <p:cNvPr id="9" name="Dian numeron paikkamerkki 8">
            <a:extLst>
              <a:ext uri="{FF2B5EF4-FFF2-40B4-BE49-F238E27FC236}">
                <a16:creationId xmlns:a16="http://schemas.microsoft.com/office/drawing/2014/main" id="{D09067D6-F6E2-B4C2-59C2-E81095E78692}"/>
              </a:ext>
            </a:extLst>
          </p:cNvPr>
          <p:cNvSpPr>
            <a:spLocks noGrp="1"/>
          </p:cNvSpPr>
          <p:nvPr>
            <p:ph type="sldNum" sz="quarter" idx="12"/>
          </p:nvPr>
        </p:nvSpPr>
        <p:spPr/>
        <p:txBody>
          <a:bodyPr/>
          <a:lstStyle/>
          <a:p>
            <a:fld id="{CCD26548-A701-4132-A0A2-A9B09A70FF4B}" type="slidenum">
              <a:rPr lang="fi-FI" smtClean="0"/>
              <a:pPr/>
              <a:t>‹#›</a:t>
            </a:fld>
            <a:endParaRPr lang="fi-FI"/>
          </a:p>
        </p:txBody>
      </p:sp>
    </p:spTree>
    <p:extLst>
      <p:ext uri="{BB962C8B-B14F-4D97-AF65-F5344CB8AC3E}">
        <p14:creationId xmlns:p14="http://schemas.microsoft.com/office/powerpoint/2010/main" val="38255504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Kuva, otsikko ja sisältö 4">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hasCustomPrompt="1"/>
          </p:nvPr>
        </p:nvSpPr>
        <p:spPr>
          <a:xfrm>
            <a:off x="6601022" y="882869"/>
            <a:ext cx="4598587" cy="1472950"/>
          </a:xfrm>
        </p:spPr>
        <p:txBody>
          <a:bodyPr/>
          <a:lstStyle>
            <a:lvl1pPr>
              <a:defRPr sz="2999"/>
            </a:lvl1pPr>
          </a:lstStyle>
          <a:p>
            <a:r>
              <a:rPr lang="fi-FI" err="1"/>
              <a:t>Click</a:t>
            </a:r>
            <a:r>
              <a:rPr lang="fi-FI"/>
              <a:t> to </a:t>
            </a:r>
            <a:r>
              <a:rPr lang="fi-FI" err="1"/>
              <a:t>add</a:t>
            </a:r>
            <a:r>
              <a:rPr lang="fi-FI"/>
              <a:t> </a:t>
            </a:r>
            <a:r>
              <a:rPr lang="fi-FI" err="1"/>
              <a:t>title</a:t>
            </a:r>
            <a:endParaRPr lang="fi-FI"/>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hasCustomPrompt="1"/>
          </p:nvPr>
        </p:nvSpPr>
        <p:spPr>
          <a:xfrm>
            <a:off x="6601022" y="2702660"/>
            <a:ext cx="4598587" cy="3474302"/>
          </a:xfrm>
        </p:spPr>
        <p:txBody>
          <a:bodyPr/>
          <a:lstStyle>
            <a:lvl5pPr>
              <a:defRPr/>
            </a:lvl5pPr>
          </a:lstStyle>
          <a:p>
            <a:pPr lvl="0"/>
            <a:r>
              <a:rPr lang="fi-FI" err="1"/>
              <a:t>Click</a:t>
            </a:r>
            <a:r>
              <a:rPr lang="fi-FI"/>
              <a:t> to </a:t>
            </a:r>
            <a:r>
              <a:rPr lang="fi-FI" err="1"/>
              <a:t>add</a:t>
            </a:r>
            <a:r>
              <a:rPr lang="fi-FI"/>
              <a:t> </a:t>
            </a:r>
            <a:r>
              <a:rPr lang="fi-FI" err="1"/>
              <a:t>text</a:t>
            </a:r>
            <a:endParaRPr lang="fi-FI"/>
          </a:p>
          <a:p>
            <a:pPr lvl="1"/>
            <a:r>
              <a:rPr lang="fi-FI" err="1"/>
              <a:t>second</a:t>
            </a:r>
            <a:r>
              <a:rPr lang="fi-FI"/>
              <a:t> </a:t>
            </a:r>
            <a:r>
              <a:rPr lang="fi-FI" err="1"/>
              <a:t>level</a:t>
            </a:r>
            <a:endParaRPr lang="fi-FI"/>
          </a:p>
          <a:p>
            <a:pPr lvl="2"/>
            <a:r>
              <a:rPr lang="fi-FI" err="1"/>
              <a:t>third</a:t>
            </a:r>
            <a:r>
              <a:rPr lang="fi-FI"/>
              <a:t> </a:t>
            </a:r>
            <a:r>
              <a:rPr lang="fi-FI" err="1"/>
              <a:t>level</a:t>
            </a:r>
            <a:endParaRPr lang="fi-FI"/>
          </a:p>
          <a:p>
            <a:pPr lvl="3"/>
            <a:r>
              <a:rPr lang="fi-FI" err="1"/>
              <a:t>fourth</a:t>
            </a:r>
            <a:r>
              <a:rPr lang="fi-FI"/>
              <a:t> </a:t>
            </a:r>
            <a:r>
              <a:rPr lang="fi-FI" err="1"/>
              <a:t>level</a:t>
            </a:r>
            <a:endParaRPr lang="fi-FI"/>
          </a:p>
          <a:p>
            <a:pPr lvl="4"/>
            <a:r>
              <a:rPr lang="fi-FI" err="1"/>
              <a:t>fifth</a:t>
            </a:r>
            <a:r>
              <a:rPr lang="fi-FI"/>
              <a:t> </a:t>
            </a:r>
            <a:r>
              <a:rPr lang="fi-FI" err="1"/>
              <a:t>level</a:t>
            </a:r>
            <a:endParaRPr lang="fi-FI"/>
          </a:p>
        </p:txBody>
      </p:sp>
      <p:grpSp>
        <p:nvGrpSpPr>
          <p:cNvPr id="12" name="Ryhmä 11" descr="Icon.">
            <a:extLst>
              <a:ext uri="{FF2B5EF4-FFF2-40B4-BE49-F238E27FC236}">
                <a16:creationId xmlns:a16="http://schemas.microsoft.com/office/drawing/2014/main" id="{63892158-4F70-8BB9-8D31-A46BB4BB6920}"/>
              </a:ext>
              <a:ext uri="{C183D7F6-B498-43B3-948B-1728B52AA6E4}">
                <adec:decorative xmlns:adec="http://schemas.microsoft.com/office/drawing/2017/decorative" val="0"/>
              </a:ext>
            </a:extLst>
          </p:cNvPr>
          <p:cNvGrpSpPr/>
          <p:nvPr userDrawn="1"/>
        </p:nvGrpSpPr>
        <p:grpSpPr>
          <a:xfrm rot="13500000">
            <a:off x="1468041" y="794394"/>
            <a:ext cx="3839687" cy="3816534"/>
            <a:chOff x="1511863" y="1519367"/>
            <a:chExt cx="3839687" cy="3817528"/>
          </a:xfrm>
        </p:grpSpPr>
        <p:sp>
          <p:nvSpPr>
            <p:cNvPr id="13" name="Freeform 5">
              <a:extLst>
                <a:ext uri="{FF2B5EF4-FFF2-40B4-BE49-F238E27FC236}">
                  <a16:creationId xmlns:a16="http://schemas.microsoft.com/office/drawing/2014/main" id="{0FE1FF69-D414-452C-2978-0204BFF4312A}"/>
                </a:ext>
              </a:extLst>
            </p:cNvPr>
            <p:cNvSpPr>
              <a:spLocks/>
            </p:cNvSpPr>
            <p:nvPr userDrawn="1"/>
          </p:nvSpPr>
          <p:spPr bwMode="auto">
            <a:xfrm>
              <a:off x="1511863" y="1519367"/>
              <a:ext cx="2113955" cy="3817528"/>
            </a:xfrm>
            <a:custGeom>
              <a:avLst/>
              <a:gdLst>
                <a:gd name="T0" fmla="*/ 81 w 11800"/>
                <a:gd name="T1" fmla="*/ 0 h 21307"/>
                <a:gd name="T2" fmla="*/ 14 w 11800"/>
                <a:gd name="T3" fmla="*/ 15382 h 21307"/>
                <a:gd name="T4" fmla="*/ 5874 w 11800"/>
                <a:gd name="T5" fmla="*/ 21293 h 21307"/>
                <a:gd name="T6" fmla="*/ 11785 w 11800"/>
                <a:gd name="T7" fmla="*/ 15434 h 21307"/>
                <a:gd name="T8" fmla="*/ 11785 w 11800"/>
                <a:gd name="T9" fmla="*/ 15433 h 21307"/>
                <a:gd name="T10" fmla="*/ 11800 w 11800"/>
                <a:gd name="T11" fmla="*/ 11822 h 21307"/>
                <a:gd name="T12" fmla="*/ 81 w 11800"/>
                <a:gd name="T13" fmla="*/ 0 h 21307"/>
              </a:gdLst>
              <a:ahLst/>
              <a:cxnLst>
                <a:cxn ang="0">
                  <a:pos x="T0" y="T1"/>
                </a:cxn>
                <a:cxn ang="0">
                  <a:pos x="T2" y="T3"/>
                </a:cxn>
                <a:cxn ang="0">
                  <a:pos x="T4" y="T5"/>
                </a:cxn>
                <a:cxn ang="0">
                  <a:pos x="T6" y="T7"/>
                </a:cxn>
                <a:cxn ang="0">
                  <a:pos x="T8" y="T9"/>
                </a:cxn>
                <a:cxn ang="0">
                  <a:pos x="T10" y="T11"/>
                </a:cxn>
                <a:cxn ang="0">
                  <a:pos x="T12" y="T13"/>
                </a:cxn>
              </a:cxnLst>
              <a:rect l="0" t="0" r="r" b="b"/>
              <a:pathLst>
                <a:path w="11800" h="21307">
                  <a:moveTo>
                    <a:pt x="81" y="0"/>
                  </a:moveTo>
                  <a:lnTo>
                    <a:pt x="14" y="15382"/>
                  </a:lnTo>
                  <a:cubicBezTo>
                    <a:pt x="0" y="18633"/>
                    <a:pt x="2623" y="21279"/>
                    <a:pt x="5874" y="21293"/>
                  </a:cubicBezTo>
                  <a:cubicBezTo>
                    <a:pt x="9124" y="21307"/>
                    <a:pt x="11771" y="18684"/>
                    <a:pt x="11785" y="15434"/>
                  </a:cubicBezTo>
                  <a:lnTo>
                    <a:pt x="11785" y="15433"/>
                  </a:lnTo>
                  <a:lnTo>
                    <a:pt x="11800" y="11822"/>
                  </a:lnTo>
                  <a:lnTo>
                    <a:pt x="81" y="0"/>
                  </a:lnTo>
                  <a:close/>
                </a:path>
              </a:pathLst>
            </a:custGeom>
            <a:solidFill>
              <a:srgbClr val="3131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4" name="Freeform 6">
              <a:extLst>
                <a:ext uri="{FF2B5EF4-FFF2-40B4-BE49-F238E27FC236}">
                  <a16:creationId xmlns:a16="http://schemas.microsoft.com/office/drawing/2014/main" id="{2F9FE427-9837-55B0-6C6E-EC3982452E2B}"/>
                </a:ext>
              </a:extLst>
            </p:cNvPr>
            <p:cNvSpPr>
              <a:spLocks/>
            </p:cNvSpPr>
            <p:nvPr userDrawn="1"/>
          </p:nvSpPr>
          <p:spPr bwMode="auto">
            <a:xfrm>
              <a:off x="1526044" y="1519367"/>
              <a:ext cx="3825506" cy="2123705"/>
            </a:xfrm>
            <a:custGeom>
              <a:avLst/>
              <a:gdLst>
                <a:gd name="T0" fmla="*/ 11719 w 21350"/>
                <a:gd name="T1" fmla="*/ 11822 h 11852"/>
                <a:gd name="T2" fmla="*/ 15425 w 21350"/>
                <a:gd name="T3" fmla="*/ 11838 h 11852"/>
                <a:gd name="T4" fmla="*/ 21336 w 21350"/>
                <a:gd name="T5" fmla="*/ 5979 h 11852"/>
                <a:gd name="T6" fmla="*/ 15477 w 21350"/>
                <a:gd name="T7" fmla="*/ 68 h 11852"/>
                <a:gd name="T8" fmla="*/ 0 w 21350"/>
                <a:gd name="T9" fmla="*/ 0 h 11852"/>
                <a:gd name="T10" fmla="*/ 11719 w 21350"/>
                <a:gd name="T11" fmla="*/ 11822 h 11852"/>
              </a:gdLst>
              <a:ahLst/>
              <a:cxnLst>
                <a:cxn ang="0">
                  <a:pos x="T0" y="T1"/>
                </a:cxn>
                <a:cxn ang="0">
                  <a:pos x="T2" y="T3"/>
                </a:cxn>
                <a:cxn ang="0">
                  <a:pos x="T4" y="T5"/>
                </a:cxn>
                <a:cxn ang="0">
                  <a:pos x="T6" y="T7"/>
                </a:cxn>
                <a:cxn ang="0">
                  <a:pos x="T8" y="T9"/>
                </a:cxn>
                <a:cxn ang="0">
                  <a:pos x="T10" y="T11"/>
                </a:cxn>
              </a:cxnLst>
              <a:rect l="0" t="0" r="r" b="b"/>
              <a:pathLst>
                <a:path w="21350" h="11852">
                  <a:moveTo>
                    <a:pt x="11719" y="11822"/>
                  </a:moveTo>
                  <a:lnTo>
                    <a:pt x="15425" y="11838"/>
                  </a:lnTo>
                  <a:cubicBezTo>
                    <a:pt x="18676" y="11852"/>
                    <a:pt x="21322" y="9229"/>
                    <a:pt x="21336" y="5979"/>
                  </a:cubicBezTo>
                  <a:cubicBezTo>
                    <a:pt x="21350" y="2728"/>
                    <a:pt x="18727" y="82"/>
                    <a:pt x="15477" y="68"/>
                  </a:cubicBezTo>
                  <a:cubicBezTo>
                    <a:pt x="15477" y="68"/>
                    <a:pt x="0" y="0"/>
                    <a:pt x="0" y="0"/>
                  </a:cubicBezTo>
                  <a:lnTo>
                    <a:pt x="11719" y="11822"/>
                  </a:lnTo>
                  <a:close/>
                </a:path>
              </a:pathLst>
            </a:custGeom>
            <a:solidFill>
              <a:srgbClr val="FFC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grpSp>
      <p:sp>
        <p:nvSpPr>
          <p:cNvPr id="7" name="Päivämäärän paikkamerkki 6">
            <a:extLst>
              <a:ext uri="{FF2B5EF4-FFF2-40B4-BE49-F238E27FC236}">
                <a16:creationId xmlns:a16="http://schemas.microsoft.com/office/drawing/2014/main" id="{A7F1C3B4-1605-9CF7-7A14-8C2A207FCD5D}"/>
              </a:ext>
            </a:extLst>
          </p:cNvPr>
          <p:cNvSpPr>
            <a:spLocks noGrp="1"/>
          </p:cNvSpPr>
          <p:nvPr>
            <p:ph type="dt" sz="half" idx="10"/>
          </p:nvPr>
        </p:nvSpPr>
        <p:spPr/>
        <p:txBody>
          <a:bodyPr/>
          <a:lstStyle/>
          <a:p>
            <a:fld id="{0B1F465F-1FE2-48BD-A5F4-8F709E6305AF}" type="datetime1">
              <a:rPr lang="fi-FI" smtClean="0"/>
              <a:t>8.1.2024</a:t>
            </a:fld>
            <a:endParaRPr lang="fi-FI"/>
          </a:p>
        </p:txBody>
      </p:sp>
      <p:sp>
        <p:nvSpPr>
          <p:cNvPr id="8" name="Alatunnisteen paikkamerkki 7">
            <a:extLst>
              <a:ext uri="{FF2B5EF4-FFF2-40B4-BE49-F238E27FC236}">
                <a16:creationId xmlns:a16="http://schemas.microsoft.com/office/drawing/2014/main" id="{47543B9C-68C5-7ABE-21FD-69713A0A9A9D}"/>
              </a:ext>
            </a:extLst>
          </p:cNvPr>
          <p:cNvSpPr>
            <a:spLocks noGrp="1"/>
          </p:cNvSpPr>
          <p:nvPr>
            <p:ph type="ftr" sz="quarter" idx="11"/>
          </p:nvPr>
        </p:nvSpPr>
        <p:spPr/>
        <p:txBody>
          <a:bodyPr/>
          <a:lstStyle/>
          <a:p>
            <a:r>
              <a:rPr lang="fi-FI" err="1"/>
              <a:t>header</a:t>
            </a:r>
            <a:endParaRPr lang="fi-FI"/>
          </a:p>
        </p:txBody>
      </p:sp>
      <p:sp>
        <p:nvSpPr>
          <p:cNvPr id="9" name="Dian numeron paikkamerkki 8">
            <a:extLst>
              <a:ext uri="{FF2B5EF4-FFF2-40B4-BE49-F238E27FC236}">
                <a16:creationId xmlns:a16="http://schemas.microsoft.com/office/drawing/2014/main" id="{C71E1533-6BBF-7CA4-ABA9-5436F4D5E7BE}"/>
              </a:ext>
            </a:extLst>
          </p:cNvPr>
          <p:cNvSpPr>
            <a:spLocks noGrp="1"/>
          </p:cNvSpPr>
          <p:nvPr>
            <p:ph type="sldNum" sz="quarter" idx="12"/>
          </p:nvPr>
        </p:nvSpPr>
        <p:spPr/>
        <p:txBody>
          <a:bodyPr/>
          <a:lstStyle/>
          <a:p>
            <a:fld id="{CCD26548-A701-4132-A0A2-A9B09A70FF4B}" type="slidenum">
              <a:rPr lang="fi-FI" smtClean="0"/>
              <a:pPr/>
              <a:t>‹#›</a:t>
            </a:fld>
            <a:endParaRPr lang="fi-FI"/>
          </a:p>
        </p:txBody>
      </p:sp>
    </p:spTree>
    <p:extLst>
      <p:ext uri="{BB962C8B-B14F-4D97-AF65-F5344CB8AC3E}">
        <p14:creationId xmlns:p14="http://schemas.microsoft.com/office/powerpoint/2010/main" val="145060086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9D4FB9D-D480-450E-ABEE-85694599AFB7}"/>
              </a:ext>
            </a:extLst>
          </p:cNvPr>
          <p:cNvSpPr>
            <a:spLocks noGrp="1"/>
          </p:cNvSpPr>
          <p:nvPr>
            <p:ph type="title" hasCustomPrompt="1"/>
          </p:nvPr>
        </p:nvSpPr>
        <p:spPr/>
        <p:txBody>
          <a:bodyPr/>
          <a:lstStyle/>
          <a:p>
            <a:r>
              <a:rPr lang="fi-FI" err="1"/>
              <a:t>Click</a:t>
            </a:r>
            <a:r>
              <a:rPr lang="fi-FI"/>
              <a:t> to </a:t>
            </a:r>
            <a:r>
              <a:rPr lang="fi-FI" err="1"/>
              <a:t>add</a:t>
            </a:r>
            <a:r>
              <a:rPr lang="fi-FI"/>
              <a:t> </a:t>
            </a:r>
            <a:r>
              <a:rPr lang="fi-FI" err="1"/>
              <a:t>title</a:t>
            </a:r>
            <a:endParaRPr lang="fi-FI"/>
          </a:p>
        </p:txBody>
      </p:sp>
      <p:sp>
        <p:nvSpPr>
          <p:cNvPr id="3" name="Päivämäärän paikkamerkki 2">
            <a:extLst>
              <a:ext uri="{FF2B5EF4-FFF2-40B4-BE49-F238E27FC236}">
                <a16:creationId xmlns:a16="http://schemas.microsoft.com/office/drawing/2014/main" id="{4E280041-D13F-22EF-D0D5-C518E1E3AA5F}"/>
              </a:ext>
            </a:extLst>
          </p:cNvPr>
          <p:cNvSpPr>
            <a:spLocks noGrp="1"/>
          </p:cNvSpPr>
          <p:nvPr>
            <p:ph type="dt" sz="half" idx="10"/>
          </p:nvPr>
        </p:nvSpPr>
        <p:spPr/>
        <p:txBody>
          <a:bodyPr/>
          <a:lstStyle/>
          <a:p>
            <a:fld id="{0B1F465F-1FE2-48BD-A5F4-8F709E6305AF}" type="datetime1">
              <a:rPr lang="fi-FI" smtClean="0"/>
              <a:t>8.1.2024</a:t>
            </a:fld>
            <a:endParaRPr lang="fi-FI"/>
          </a:p>
        </p:txBody>
      </p:sp>
      <p:sp>
        <p:nvSpPr>
          <p:cNvPr id="4" name="Alatunnisteen paikkamerkki 3">
            <a:extLst>
              <a:ext uri="{FF2B5EF4-FFF2-40B4-BE49-F238E27FC236}">
                <a16:creationId xmlns:a16="http://schemas.microsoft.com/office/drawing/2014/main" id="{D511BCFC-579F-7195-C268-82914768996E}"/>
              </a:ext>
            </a:extLst>
          </p:cNvPr>
          <p:cNvSpPr>
            <a:spLocks noGrp="1"/>
          </p:cNvSpPr>
          <p:nvPr>
            <p:ph type="ftr" sz="quarter" idx="11"/>
          </p:nvPr>
        </p:nvSpPr>
        <p:spPr/>
        <p:txBody>
          <a:bodyPr/>
          <a:lstStyle/>
          <a:p>
            <a:r>
              <a:rPr lang="fi-FI" err="1"/>
              <a:t>header</a:t>
            </a:r>
            <a:endParaRPr lang="fi-FI"/>
          </a:p>
        </p:txBody>
      </p:sp>
      <p:sp>
        <p:nvSpPr>
          <p:cNvPr id="5" name="Dian numeron paikkamerkki 4">
            <a:extLst>
              <a:ext uri="{FF2B5EF4-FFF2-40B4-BE49-F238E27FC236}">
                <a16:creationId xmlns:a16="http://schemas.microsoft.com/office/drawing/2014/main" id="{0F779344-9235-30FC-32EC-409064EE67C4}"/>
              </a:ext>
            </a:extLst>
          </p:cNvPr>
          <p:cNvSpPr>
            <a:spLocks noGrp="1"/>
          </p:cNvSpPr>
          <p:nvPr>
            <p:ph type="sldNum" sz="quarter" idx="12"/>
          </p:nvPr>
        </p:nvSpPr>
        <p:spPr/>
        <p:txBody>
          <a:bodyPr/>
          <a:lstStyle/>
          <a:p>
            <a:fld id="{CCD26548-A701-4132-A0A2-A9B09A70FF4B}" type="slidenum">
              <a:rPr lang="fi-FI" smtClean="0"/>
              <a:pPr/>
              <a:t>‹#›</a:t>
            </a:fld>
            <a:endParaRPr lang="fi-FI"/>
          </a:p>
        </p:txBody>
      </p:sp>
    </p:spTree>
    <p:extLst>
      <p:ext uri="{BB962C8B-B14F-4D97-AF65-F5344CB8AC3E}">
        <p14:creationId xmlns:p14="http://schemas.microsoft.com/office/powerpoint/2010/main" val="380222016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9FCFC4CB-6068-2865-B29B-E800453AC43E}"/>
              </a:ext>
            </a:extLst>
          </p:cNvPr>
          <p:cNvSpPr>
            <a:spLocks noGrp="1"/>
          </p:cNvSpPr>
          <p:nvPr>
            <p:ph type="dt" sz="half" idx="10"/>
          </p:nvPr>
        </p:nvSpPr>
        <p:spPr/>
        <p:txBody>
          <a:bodyPr/>
          <a:lstStyle/>
          <a:p>
            <a:fld id="{0B1F465F-1FE2-48BD-A5F4-8F709E6305AF}" type="datetime1">
              <a:rPr lang="fi-FI" smtClean="0"/>
              <a:t>8.1.2024</a:t>
            </a:fld>
            <a:endParaRPr lang="fi-FI"/>
          </a:p>
        </p:txBody>
      </p:sp>
      <p:sp>
        <p:nvSpPr>
          <p:cNvPr id="3" name="Alatunnisteen paikkamerkki 2">
            <a:extLst>
              <a:ext uri="{FF2B5EF4-FFF2-40B4-BE49-F238E27FC236}">
                <a16:creationId xmlns:a16="http://schemas.microsoft.com/office/drawing/2014/main" id="{C20AC538-254D-8B5A-9E78-D2AB0B2B2DCC}"/>
              </a:ext>
            </a:extLst>
          </p:cNvPr>
          <p:cNvSpPr>
            <a:spLocks noGrp="1"/>
          </p:cNvSpPr>
          <p:nvPr>
            <p:ph type="ftr" sz="quarter" idx="11"/>
          </p:nvPr>
        </p:nvSpPr>
        <p:spPr/>
        <p:txBody>
          <a:bodyPr/>
          <a:lstStyle/>
          <a:p>
            <a:r>
              <a:rPr lang="fi-FI" err="1"/>
              <a:t>header</a:t>
            </a:r>
            <a:endParaRPr lang="fi-FI"/>
          </a:p>
        </p:txBody>
      </p:sp>
      <p:sp>
        <p:nvSpPr>
          <p:cNvPr id="4" name="Dian numeron paikkamerkki 3">
            <a:extLst>
              <a:ext uri="{FF2B5EF4-FFF2-40B4-BE49-F238E27FC236}">
                <a16:creationId xmlns:a16="http://schemas.microsoft.com/office/drawing/2014/main" id="{F2BFBCC3-63DE-9E5D-8CBF-A555DDE6E835}"/>
              </a:ext>
            </a:extLst>
          </p:cNvPr>
          <p:cNvSpPr>
            <a:spLocks noGrp="1"/>
          </p:cNvSpPr>
          <p:nvPr>
            <p:ph type="sldNum" sz="quarter" idx="12"/>
          </p:nvPr>
        </p:nvSpPr>
        <p:spPr/>
        <p:txBody>
          <a:bodyPr/>
          <a:lstStyle/>
          <a:p>
            <a:fld id="{CCD26548-A701-4132-A0A2-A9B09A70FF4B}" type="slidenum">
              <a:rPr lang="fi-FI" smtClean="0"/>
              <a:pPr/>
              <a:t>‹#›</a:t>
            </a:fld>
            <a:endParaRPr lang="fi-FI"/>
          </a:p>
        </p:txBody>
      </p:sp>
    </p:spTree>
    <p:extLst>
      <p:ext uri="{BB962C8B-B14F-4D97-AF65-F5344CB8AC3E}">
        <p14:creationId xmlns:p14="http://schemas.microsoft.com/office/powerpoint/2010/main" val="215796468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Yhteystiedot">
    <p:spTree>
      <p:nvGrpSpPr>
        <p:cNvPr id="1" name=""/>
        <p:cNvGrpSpPr/>
        <p:nvPr/>
      </p:nvGrpSpPr>
      <p:grpSpPr>
        <a:xfrm>
          <a:off x="0" y="0"/>
          <a:ext cx="0" cy="0"/>
          <a:chOff x="0" y="0"/>
          <a:chExt cx="0" cy="0"/>
        </a:xfrm>
      </p:grpSpPr>
      <p:pic>
        <p:nvPicPr>
          <p:cNvPr id="4" name="Kuva 3" descr="Logo. A yellow and black logo combining the shapes of a heart, arrow and the letter p along with the grey text Wellbeing Services County of North Savo.">
            <a:extLst>
              <a:ext uri="{FF2B5EF4-FFF2-40B4-BE49-F238E27FC236}">
                <a16:creationId xmlns:a16="http://schemas.microsoft.com/office/drawing/2014/main" id="{DD98A80C-8BC7-A0B3-BFFB-F22807EE5B6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2913301" y="2327400"/>
            <a:ext cx="6362224" cy="1101600"/>
          </a:xfrm>
          <a:prstGeom prst="rect">
            <a:avLst/>
          </a:prstGeom>
        </p:spPr>
      </p:pic>
      <p:sp>
        <p:nvSpPr>
          <p:cNvPr id="10" name="Tekstin paikkamerkki 9">
            <a:extLst>
              <a:ext uri="{FF2B5EF4-FFF2-40B4-BE49-F238E27FC236}">
                <a16:creationId xmlns:a16="http://schemas.microsoft.com/office/drawing/2014/main" id="{961B21A4-5EC6-445A-A90D-6071C400881C}"/>
              </a:ext>
            </a:extLst>
          </p:cNvPr>
          <p:cNvSpPr>
            <a:spLocks noGrp="1"/>
          </p:cNvSpPr>
          <p:nvPr>
            <p:ph type="body" sz="quarter" idx="10" hasCustomPrompt="1"/>
          </p:nvPr>
        </p:nvSpPr>
        <p:spPr>
          <a:xfrm>
            <a:off x="3277955" y="4414268"/>
            <a:ext cx="5634157" cy="324000"/>
          </a:xfrm>
        </p:spPr>
        <p:txBody>
          <a:bodyPr/>
          <a:lstStyle>
            <a:lvl1pPr marL="0" indent="0" algn="ctr">
              <a:spcAft>
                <a:spcPts val="0"/>
              </a:spcAft>
              <a:buNone/>
              <a:defRPr sz="1999" b="1"/>
            </a:lvl1pPr>
            <a:lvl2pPr marL="358667" indent="0">
              <a:buNone/>
              <a:defRPr/>
            </a:lvl2pPr>
          </a:lstStyle>
          <a:p>
            <a:pPr lvl="0"/>
            <a:r>
              <a:rPr lang="fi-FI" err="1"/>
              <a:t>Name</a:t>
            </a:r>
            <a:endParaRPr lang="fi-FI"/>
          </a:p>
        </p:txBody>
      </p:sp>
      <p:sp>
        <p:nvSpPr>
          <p:cNvPr id="11" name="Tekstin paikkamerkki 9">
            <a:extLst>
              <a:ext uri="{FF2B5EF4-FFF2-40B4-BE49-F238E27FC236}">
                <a16:creationId xmlns:a16="http://schemas.microsoft.com/office/drawing/2014/main" id="{A162947A-7B3B-4773-BD0B-2A50614024FC}"/>
              </a:ext>
            </a:extLst>
          </p:cNvPr>
          <p:cNvSpPr>
            <a:spLocks noGrp="1"/>
          </p:cNvSpPr>
          <p:nvPr>
            <p:ph type="body" sz="quarter" idx="11" hasCustomPrompt="1"/>
          </p:nvPr>
        </p:nvSpPr>
        <p:spPr>
          <a:xfrm>
            <a:off x="3277955" y="4729579"/>
            <a:ext cx="5634157" cy="324000"/>
          </a:xfrm>
        </p:spPr>
        <p:txBody>
          <a:bodyPr/>
          <a:lstStyle>
            <a:lvl1pPr marL="0" indent="0" algn="ctr">
              <a:spcAft>
                <a:spcPts val="0"/>
              </a:spcAft>
              <a:buNone/>
              <a:defRPr sz="1999" b="0"/>
            </a:lvl1pPr>
            <a:lvl2pPr marL="358667" indent="0">
              <a:buNone/>
              <a:defRPr/>
            </a:lvl2pPr>
          </a:lstStyle>
          <a:p>
            <a:pPr lvl="0"/>
            <a:r>
              <a:rPr lang="fi-FI" err="1"/>
              <a:t>email</a:t>
            </a:r>
            <a:endParaRPr lang="fi-FI"/>
          </a:p>
        </p:txBody>
      </p:sp>
      <p:sp>
        <p:nvSpPr>
          <p:cNvPr id="12" name="Tekstin paikkamerkki 9">
            <a:extLst>
              <a:ext uri="{FF2B5EF4-FFF2-40B4-BE49-F238E27FC236}">
                <a16:creationId xmlns:a16="http://schemas.microsoft.com/office/drawing/2014/main" id="{4A7E9CFC-CD4E-4140-8A53-CE7CB803A8F4}"/>
              </a:ext>
            </a:extLst>
          </p:cNvPr>
          <p:cNvSpPr>
            <a:spLocks noGrp="1"/>
          </p:cNvSpPr>
          <p:nvPr>
            <p:ph type="body" sz="quarter" idx="12" hasCustomPrompt="1"/>
          </p:nvPr>
        </p:nvSpPr>
        <p:spPr>
          <a:xfrm>
            <a:off x="3277955" y="5071915"/>
            <a:ext cx="5634157" cy="324000"/>
          </a:xfrm>
        </p:spPr>
        <p:txBody>
          <a:bodyPr/>
          <a:lstStyle>
            <a:lvl1pPr marL="0" indent="0" algn="ctr">
              <a:spcAft>
                <a:spcPts val="0"/>
              </a:spcAft>
              <a:buNone/>
              <a:defRPr sz="1999" b="0"/>
            </a:lvl1pPr>
            <a:lvl2pPr marL="358667" indent="0">
              <a:buNone/>
              <a:defRPr/>
            </a:lvl2pPr>
          </a:lstStyle>
          <a:p>
            <a:pPr lvl="0"/>
            <a:r>
              <a:rPr lang="fi-FI"/>
              <a:t>Telephone </a:t>
            </a:r>
            <a:r>
              <a:rPr lang="fi-FI" err="1"/>
              <a:t>number</a:t>
            </a:r>
            <a:endParaRPr lang="fi-FI"/>
          </a:p>
        </p:txBody>
      </p:sp>
    </p:spTree>
    <p:extLst>
      <p:ext uri="{BB962C8B-B14F-4D97-AF65-F5344CB8AC3E}">
        <p14:creationId xmlns:p14="http://schemas.microsoft.com/office/powerpoint/2010/main" val="397013517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64E3C18-FA14-4185-BE65-FDB45FD88D66}"/>
              </a:ext>
            </a:extLst>
          </p:cNvPr>
          <p:cNvSpPr>
            <a:spLocks noGrp="1"/>
          </p:cNvSpPr>
          <p:nvPr>
            <p:ph type="ctrTitle" hasCustomPrompt="1"/>
          </p:nvPr>
        </p:nvSpPr>
        <p:spPr>
          <a:xfrm>
            <a:off x="6094413" y="1437180"/>
            <a:ext cx="5354587" cy="2468071"/>
          </a:xfrm>
        </p:spPr>
        <p:txBody>
          <a:bodyPr anchor="t" anchorCtr="0">
            <a:normAutofit/>
          </a:bodyPr>
          <a:lstStyle>
            <a:lvl1pPr algn="ctr">
              <a:defRPr sz="3999" spc="-50" baseline="0"/>
            </a:lvl1pPr>
          </a:lstStyle>
          <a:p>
            <a:r>
              <a:rPr lang="fi-FI" err="1"/>
              <a:t>Click</a:t>
            </a:r>
            <a:r>
              <a:rPr lang="fi-FI"/>
              <a:t> to </a:t>
            </a:r>
            <a:r>
              <a:rPr lang="fi-FI" err="1"/>
              <a:t>add</a:t>
            </a:r>
            <a:r>
              <a:rPr lang="fi-FI"/>
              <a:t> </a:t>
            </a:r>
            <a:r>
              <a:rPr lang="fi-FI" err="1"/>
              <a:t>title</a:t>
            </a:r>
            <a:endParaRPr lang="fi-FI"/>
          </a:p>
        </p:txBody>
      </p:sp>
      <p:sp>
        <p:nvSpPr>
          <p:cNvPr id="3" name="Alaotsikko 2">
            <a:extLst>
              <a:ext uri="{FF2B5EF4-FFF2-40B4-BE49-F238E27FC236}">
                <a16:creationId xmlns:a16="http://schemas.microsoft.com/office/drawing/2014/main" id="{433C471F-8838-4C25-8EB0-AD6B71B38A69}"/>
              </a:ext>
            </a:extLst>
          </p:cNvPr>
          <p:cNvSpPr>
            <a:spLocks noGrp="1"/>
          </p:cNvSpPr>
          <p:nvPr>
            <p:ph type="subTitle" idx="1" hasCustomPrompt="1"/>
          </p:nvPr>
        </p:nvSpPr>
        <p:spPr>
          <a:xfrm>
            <a:off x="6094413" y="4329874"/>
            <a:ext cx="5354587" cy="1217735"/>
          </a:xfrm>
        </p:spPr>
        <p:txBody>
          <a:bodyPr/>
          <a:lstStyle>
            <a:lvl1pPr marL="0" indent="0" algn="ctr">
              <a:buNone/>
              <a:defRPr sz="2199" spc="-20" baseline="0"/>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fi-FI" err="1"/>
              <a:t>Click</a:t>
            </a:r>
            <a:r>
              <a:rPr lang="fi-FI"/>
              <a:t> to </a:t>
            </a:r>
            <a:r>
              <a:rPr lang="fi-FI" err="1"/>
              <a:t>add</a:t>
            </a:r>
            <a:r>
              <a:rPr lang="fi-FI"/>
              <a:t> </a:t>
            </a:r>
            <a:r>
              <a:rPr lang="fi-FI" err="1"/>
              <a:t>subtitle</a:t>
            </a:r>
            <a:endParaRPr lang="fi-FI"/>
          </a:p>
        </p:txBody>
      </p:sp>
      <p:sp>
        <p:nvSpPr>
          <p:cNvPr id="6" name="Slide Number Placeholder 5">
            <a:extLst>
              <a:ext uri="{FF2B5EF4-FFF2-40B4-BE49-F238E27FC236}">
                <a16:creationId xmlns:a16="http://schemas.microsoft.com/office/drawing/2014/main" id="{38E43FE4-FB6C-45D5-BED5-AFA0DAE404E4}"/>
              </a:ext>
            </a:extLst>
          </p:cNvPr>
          <p:cNvSpPr>
            <a:spLocks noGrp="1"/>
          </p:cNvSpPr>
          <p:nvPr>
            <p:ph type="sldNum" sz="quarter" idx="12"/>
          </p:nvPr>
        </p:nvSpPr>
        <p:spPr/>
        <p:txBody>
          <a:bodyPr/>
          <a:lstStyle/>
          <a:p>
            <a:fld id="{CCD26548-A701-4132-A0A2-A9B09A70FF4B}" type="slidenum">
              <a:rPr lang="fi-FI" smtClean="0"/>
              <a:t>‹#›</a:t>
            </a:fld>
            <a:endParaRPr lang="fi-FI"/>
          </a:p>
        </p:txBody>
      </p:sp>
      <p:grpSp>
        <p:nvGrpSpPr>
          <p:cNvPr id="4" name="Ryhmä 3" descr="Icon.">
            <a:extLst>
              <a:ext uri="{FF2B5EF4-FFF2-40B4-BE49-F238E27FC236}">
                <a16:creationId xmlns:a16="http://schemas.microsoft.com/office/drawing/2014/main" id="{1C416909-AB75-EC03-9BFB-30CD779A3BFE}"/>
              </a:ext>
              <a:ext uri="{C183D7F6-B498-43B3-948B-1728B52AA6E4}">
                <adec:decorative xmlns:adec="http://schemas.microsoft.com/office/drawing/2017/decorative" val="0"/>
              </a:ext>
            </a:extLst>
          </p:cNvPr>
          <p:cNvGrpSpPr/>
          <p:nvPr userDrawn="1"/>
        </p:nvGrpSpPr>
        <p:grpSpPr>
          <a:xfrm>
            <a:off x="1511470" y="1519367"/>
            <a:ext cx="3838687" cy="3817528"/>
            <a:chOff x="1511863" y="1519367"/>
            <a:chExt cx="3839687" cy="3817528"/>
          </a:xfrm>
        </p:grpSpPr>
        <p:sp>
          <p:nvSpPr>
            <p:cNvPr id="12" name="Freeform 5">
              <a:extLst>
                <a:ext uri="{FF2B5EF4-FFF2-40B4-BE49-F238E27FC236}">
                  <a16:creationId xmlns:a16="http://schemas.microsoft.com/office/drawing/2014/main" id="{046FE190-C127-4DF1-9753-943E4F4D150C}"/>
                </a:ext>
              </a:extLst>
            </p:cNvPr>
            <p:cNvSpPr>
              <a:spLocks/>
            </p:cNvSpPr>
            <p:nvPr userDrawn="1"/>
          </p:nvSpPr>
          <p:spPr bwMode="auto">
            <a:xfrm>
              <a:off x="1511863" y="1519367"/>
              <a:ext cx="2113955" cy="3817528"/>
            </a:xfrm>
            <a:custGeom>
              <a:avLst/>
              <a:gdLst>
                <a:gd name="T0" fmla="*/ 81 w 11800"/>
                <a:gd name="T1" fmla="*/ 0 h 21307"/>
                <a:gd name="T2" fmla="*/ 14 w 11800"/>
                <a:gd name="T3" fmla="*/ 15382 h 21307"/>
                <a:gd name="T4" fmla="*/ 5874 w 11800"/>
                <a:gd name="T5" fmla="*/ 21293 h 21307"/>
                <a:gd name="T6" fmla="*/ 11785 w 11800"/>
                <a:gd name="T7" fmla="*/ 15434 h 21307"/>
                <a:gd name="T8" fmla="*/ 11785 w 11800"/>
                <a:gd name="T9" fmla="*/ 15433 h 21307"/>
                <a:gd name="T10" fmla="*/ 11800 w 11800"/>
                <a:gd name="T11" fmla="*/ 11822 h 21307"/>
                <a:gd name="T12" fmla="*/ 81 w 11800"/>
                <a:gd name="T13" fmla="*/ 0 h 21307"/>
              </a:gdLst>
              <a:ahLst/>
              <a:cxnLst>
                <a:cxn ang="0">
                  <a:pos x="T0" y="T1"/>
                </a:cxn>
                <a:cxn ang="0">
                  <a:pos x="T2" y="T3"/>
                </a:cxn>
                <a:cxn ang="0">
                  <a:pos x="T4" y="T5"/>
                </a:cxn>
                <a:cxn ang="0">
                  <a:pos x="T6" y="T7"/>
                </a:cxn>
                <a:cxn ang="0">
                  <a:pos x="T8" y="T9"/>
                </a:cxn>
                <a:cxn ang="0">
                  <a:pos x="T10" y="T11"/>
                </a:cxn>
                <a:cxn ang="0">
                  <a:pos x="T12" y="T13"/>
                </a:cxn>
              </a:cxnLst>
              <a:rect l="0" t="0" r="r" b="b"/>
              <a:pathLst>
                <a:path w="11800" h="21307">
                  <a:moveTo>
                    <a:pt x="81" y="0"/>
                  </a:moveTo>
                  <a:lnTo>
                    <a:pt x="14" y="15382"/>
                  </a:lnTo>
                  <a:cubicBezTo>
                    <a:pt x="0" y="18633"/>
                    <a:pt x="2623" y="21279"/>
                    <a:pt x="5874" y="21293"/>
                  </a:cubicBezTo>
                  <a:cubicBezTo>
                    <a:pt x="9124" y="21307"/>
                    <a:pt x="11771" y="18684"/>
                    <a:pt x="11785" y="15434"/>
                  </a:cubicBezTo>
                  <a:lnTo>
                    <a:pt x="11785" y="15433"/>
                  </a:lnTo>
                  <a:lnTo>
                    <a:pt x="11800" y="11822"/>
                  </a:lnTo>
                  <a:lnTo>
                    <a:pt x="81" y="0"/>
                  </a:lnTo>
                  <a:close/>
                </a:path>
              </a:pathLst>
            </a:custGeom>
            <a:solidFill>
              <a:srgbClr val="3131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3" name="Freeform 6">
              <a:extLst>
                <a:ext uri="{FF2B5EF4-FFF2-40B4-BE49-F238E27FC236}">
                  <a16:creationId xmlns:a16="http://schemas.microsoft.com/office/drawing/2014/main" id="{BA2F6220-49B1-4E5F-B84B-BD29EA985BDE}"/>
                </a:ext>
              </a:extLst>
            </p:cNvPr>
            <p:cNvSpPr>
              <a:spLocks/>
            </p:cNvSpPr>
            <p:nvPr userDrawn="1"/>
          </p:nvSpPr>
          <p:spPr bwMode="auto">
            <a:xfrm>
              <a:off x="1526044" y="1519367"/>
              <a:ext cx="3825506" cy="2123705"/>
            </a:xfrm>
            <a:custGeom>
              <a:avLst/>
              <a:gdLst>
                <a:gd name="T0" fmla="*/ 11719 w 21350"/>
                <a:gd name="T1" fmla="*/ 11822 h 11852"/>
                <a:gd name="T2" fmla="*/ 15425 w 21350"/>
                <a:gd name="T3" fmla="*/ 11838 h 11852"/>
                <a:gd name="T4" fmla="*/ 21336 w 21350"/>
                <a:gd name="T5" fmla="*/ 5979 h 11852"/>
                <a:gd name="T6" fmla="*/ 15477 w 21350"/>
                <a:gd name="T7" fmla="*/ 68 h 11852"/>
                <a:gd name="T8" fmla="*/ 0 w 21350"/>
                <a:gd name="T9" fmla="*/ 0 h 11852"/>
                <a:gd name="T10" fmla="*/ 11719 w 21350"/>
                <a:gd name="T11" fmla="*/ 11822 h 11852"/>
              </a:gdLst>
              <a:ahLst/>
              <a:cxnLst>
                <a:cxn ang="0">
                  <a:pos x="T0" y="T1"/>
                </a:cxn>
                <a:cxn ang="0">
                  <a:pos x="T2" y="T3"/>
                </a:cxn>
                <a:cxn ang="0">
                  <a:pos x="T4" y="T5"/>
                </a:cxn>
                <a:cxn ang="0">
                  <a:pos x="T6" y="T7"/>
                </a:cxn>
                <a:cxn ang="0">
                  <a:pos x="T8" y="T9"/>
                </a:cxn>
                <a:cxn ang="0">
                  <a:pos x="T10" y="T11"/>
                </a:cxn>
              </a:cxnLst>
              <a:rect l="0" t="0" r="r" b="b"/>
              <a:pathLst>
                <a:path w="21350" h="11852">
                  <a:moveTo>
                    <a:pt x="11719" y="11822"/>
                  </a:moveTo>
                  <a:lnTo>
                    <a:pt x="15425" y="11838"/>
                  </a:lnTo>
                  <a:cubicBezTo>
                    <a:pt x="18676" y="11852"/>
                    <a:pt x="21322" y="9229"/>
                    <a:pt x="21336" y="5979"/>
                  </a:cubicBezTo>
                  <a:cubicBezTo>
                    <a:pt x="21350" y="2728"/>
                    <a:pt x="18727" y="82"/>
                    <a:pt x="15477" y="68"/>
                  </a:cubicBezTo>
                  <a:cubicBezTo>
                    <a:pt x="15477" y="68"/>
                    <a:pt x="0" y="0"/>
                    <a:pt x="0" y="0"/>
                  </a:cubicBezTo>
                  <a:lnTo>
                    <a:pt x="11719" y="11822"/>
                  </a:lnTo>
                  <a:close/>
                </a:path>
              </a:pathLst>
            </a:custGeom>
            <a:solidFill>
              <a:srgbClr val="FFCF29"/>
            </a:solidFill>
            <a:ln>
              <a:noFill/>
            </a:ln>
          </p:spPr>
          <p:txBody>
            <a:bodyPr vert="horz" wrap="square" lIns="91440" tIns="45720" rIns="91440" bIns="45720" numCol="1" anchor="t" anchorCtr="0" compatLnSpc="1">
              <a:prstTxWarp prst="textNoShape">
                <a:avLst/>
              </a:prstTxWarp>
            </a:bodyPr>
            <a:lstStyle/>
            <a:p>
              <a:endParaRPr lang="fi-FI" sz="1799"/>
            </a:p>
          </p:txBody>
        </p:sp>
      </p:grpSp>
    </p:spTree>
    <p:extLst>
      <p:ext uri="{BB962C8B-B14F-4D97-AF65-F5344CB8AC3E}">
        <p14:creationId xmlns:p14="http://schemas.microsoft.com/office/powerpoint/2010/main" val="3090706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tsikkodia 5">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8E43FE4-FB6C-45D5-BED5-AFA0DAE404E4}"/>
              </a:ext>
            </a:extLst>
          </p:cNvPr>
          <p:cNvSpPr>
            <a:spLocks noGrp="1"/>
          </p:cNvSpPr>
          <p:nvPr>
            <p:ph type="sldNum" sz="quarter" idx="12"/>
          </p:nvPr>
        </p:nvSpPr>
        <p:spPr/>
        <p:txBody>
          <a:bodyPr/>
          <a:lstStyle/>
          <a:p>
            <a:fld id="{CCD26548-A701-4132-A0A2-A9B09A70FF4B}" type="slidenum">
              <a:rPr lang="fi-FI" smtClean="0"/>
              <a:t>‹#›</a:t>
            </a:fld>
            <a:endParaRPr lang="fi-FI"/>
          </a:p>
        </p:txBody>
      </p:sp>
      <p:grpSp>
        <p:nvGrpSpPr>
          <p:cNvPr id="49" name="Ryhmä 48">
            <a:extLst>
              <a:ext uri="{FF2B5EF4-FFF2-40B4-BE49-F238E27FC236}">
                <a16:creationId xmlns:a16="http://schemas.microsoft.com/office/drawing/2014/main" id="{007F2810-1B7E-4288-9E48-5CDA7C4B38A0}"/>
              </a:ext>
              <a:ext uri="{C183D7F6-B498-43B3-948B-1728B52AA6E4}">
                <adec:decorative xmlns:adec="http://schemas.microsoft.com/office/drawing/2017/decorative" val="1"/>
              </a:ext>
            </a:extLst>
          </p:cNvPr>
          <p:cNvGrpSpPr/>
          <p:nvPr userDrawn="1"/>
        </p:nvGrpSpPr>
        <p:grpSpPr>
          <a:xfrm>
            <a:off x="1241627" y="1236814"/>
            <a:ext cx="4362332" cy="4369557"/>
            <a:chOff x="1241951" y="1236813"/>
            <a:chExt cx="4363468" cy="4369557"/>
          </a:xfrm>
        </p:grpSpPr>
        <p:sp>
          <p:nvSpPr>
            <p:cNvPr id="9" name="Freeform 5">
              <a:extLst>
                <a:ext uri="{FF2B5EF4-FFF2-40B4-BE49-F238E27FC236}">
                  <a16:creationId xmlns:a16="http://schemas.microsoft.com/office/drawing/2014/main" id="{EA53E8FE-7BF2-43A8-A78D-880C48FE9013}"/>
                </a:ext>
              </a:extLst>
            </p:cNvPr>
            <p:cNvSpPr>
              <a:spLocks/>
            </p:cNvSpPr>
            <p:nvPr userDrawn="1"/>
          </p:nvSpPr>
          <p:spPr bwMode="auto">
            <a:xfrm>
              <a:off x="1241951" y="2590503"/>
              <a:ext cx="4363468" cy="1662177"/>
            </a:xfrm>
            <a:custGeom>
              <a:avLst/>
              <a:gdLst>
                <a:gd name="T0" fmla="*/ 19685 w 24342"/>
                <a:gd name="T1" fmla="*/ 0 h 9268"/>
                <a:gd name="T2" fmla="*/ 19685 w 24342"/>
                <a:gd name="T3" fmla="*/ 0 h 9268"/>
                <a:gd name="T4" fmla="*/ 4657 w 24342"/>
                <a:gd name="T5" fmla="*/ 0 h 9268"/>
                <a:gd name="T6" fmla="*/ 0 w 24342"/>
                <a:gd name="T7" fmla="*/ 4634 h 9268"/>
                <a:gd name="T8" fmla="*/ 4657 w 24342"/>
                <a:gd name="T9" fmla="*/ 9268 h 9268"/>
                <a:gd name="T10" fmla="*/ 4657 w 24342"/>
                <a:gd name="T11" fmla="*/ 9268 h 9268"/>
                <a:gd name="T12" fmla="*/ 19685 w 24342"/>
                <a:gd name="T13" fmla="*/ 9268 h 9268"/>
                <a:gd name="T14" fmla="*/ 24342 w 24342"/>
                <a:gd name="T15" fmla="*/ 4634 h 9268"/>
                <a:gd name="T16" fmla="*/ 19685 w 24342"/>
                <a:gd name="T17" fmla="*/ 0 h 9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342" h="9268">
                  <a:moveTo>
                    <a:pt x="19685" y="0"/>
                  </a:moveTo>
                  <a:lnTo>
                    <a:pt x="19685" y="0"/>
                  </a:lnTo>
                  <a:lnTo>
                    <a:pt x="4657" y="0"/>
                  </a:lnTo>
                  <a:cubicBezTo>
                    <a:pt x="2085" y="0"/>
                    <a:pt x="0" y="2074"/>
                    <a:pt x="0" y="4634"/>
                  </a:cubicBezTo>
                  <a:cubicBezTo>
                    <a:pt x="0" y="7193"/>
                    <a:pt x="2085" y="9268"/>
                    <a:pt x="4657" y="9268"/>
                  </a:cubicBezTo>
                  <a:lnTo>
                    <a:pt x="4657" y="9268"/>
                  </a:lnTo>
                  <a:lnTo>
                    <a:pt x="19685" y="9268"/>
                  </a:lnTo>
                  <a:cubicBezTo>
                    <a:pt x="22257" y="9268"/>
                    <a:pt x="24342" y="7193"/>
                    <a:pt x="24342" y="4634"/>
                  </a:cubicBezTo>
                  <a:cubicBezTo>
                    <a:pt x="24342" y="2074"/>
                    <a:pt x="22257" y="0"/>
                    <a:pt x="19685" y="0"/>
                  </a:cubicBezTo>
                  <a:close/>
                </a:path>
              </a:pathLst>
            </a:custGeom>
            <a:solidFill>
              <a:srgbClr val="3131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0" name="Freeform 6">
              <a:extLst>
                <a:ext uri="{FF2B5EF4-FFF2-40B4-BE49-F238E27FC236}">
                  <a16:creationId xmlns:a16="http://schemas.microsoft.com/office/drawing/2014/main" id="{891B320A-6B87-4CD3-8E87-899FA6160C27}"/>
                </a:ext>
              </a:extLst>
            </p:cNvPr>
            <p:cNvSpPr>
              <a:spLocks/>
            </p:cNvSpPr>
            <p:nvPr userDrawn="1"/>
          </p:nvSpPr>
          <p:spPr bwMode="auto">
            <a:xfrm>
              <a:off x="2588538" y="1236813"/>
              <a:ext cx="1670295" cy="4369557"/>
            </a:xfrm>
            <a:custGeom>
              <a:avLst/>
              <a:gdLst>
                <a:gd name="T0" fmla="*/ 9314 w 9314"/>
                <a:gd name="T1" fmla="*/ 4634 h 24374"/>
                <a:gd name="T2" fmla="*/ 4657 w 9314"/>
                <a:gd name="T3" fmla="*/ 0 h 24374"/>
                <a:gd name="T4" fmla="*/ 0 w 9314"/>
                <a:gd name="T5" fmla="*/ 4634 h 24374"/>
                <a:gd name="T6" fmla="*/ 0 w 9314"/>
                <a:gd name="T7" fmla="*/ 19739 h 24374"/>
                <a:gd name="T8" fmla="*/ 4657 w 9314"/>
                <a:gd name="T9" fmla="*/ 24374 h 24374"/>
                <a:gd name="T10" fmla="*/ 9314 w 9314"/>
                <a:gd name="T11" fmla="*/ 19739 h 24374"/>
                <a:gd name="T12" fmla="*/ 9314 w 9314"/>
                <a:gd name="T13" fmla="*/ 4634 h 24374"/>
              </a:gdLst>
              <a:ahLst/>
              <a:cxnLst>
                <a:cxn ang="0">
                  <a:pos x="T0" y="T1"/>
                </a:cxn>
                <a:cxn ang="0">
                  <a:pos x="T2" y="T3"/>
                </a:cxn>
                <a:cxn ang="0">
                  <a:pos x="T4" y="T5"/>
                </a:cxn>
                <a:cxn ang="0">
                  <a:pos x="T6" y="T7"/>
                </a:cxn>
                <a:cxn ang="0">
                  <a:pos x="T8" y="T9"/>
                </a:cxn>
                <a:cxn ang="0">
                  <a:pos x="T10" y="T11"/>
                </a:cxn>
                <a:cxn ang="0">
                  <a:pos x="T12" y="T13"/>
                </a:cxn>
              </a:cxnLst>
              <a:rect l="0" t="0" r="r" b="b"/>
              <a:pathLst>
                <a:path w="9314" h="24374">
                  <a:moveTo>
                    <a:pt x="9314" y="4634"/>
                  </a:moveTo>
                  <a:cubicBezTo>
                    <a:pt x="9314" y="2075"/>
                    <a:pt x="7229" y="0"/>
                    <a:pt x="4657" y="0"/>
                  </a:cubicBezTo>
                  <a:cubicBezTo>
                    <a:pt x="2085" y="0"/>
                    <a:pt x="0" y="2075"/>
                    <a:pt x="0" y="4634"/>
                  </a:cubicBezTo>
                  <a:lnTo>
                    <a:pt x="0" y="19739"/>
                  </a:lnTo>
                  <a:cubicBezTo>
                    <a:pt x="0" y="22299"/>
                    <a:pt x="2085" y="24374"/>
                    <a:pt x="4657" y="24374"/>
                  </a:cubicBezTo>
                  <a:cubicBezTo>
                    <a:pt x="7229" y="24374"/>
                    <a:pt x="9314" y="22299"/>
                    <a:pt x="9314" y="19739"/>
                  </a:cubicBezTo>
                  <a:lnTo>
                    <a:pt x="9314" y="4634"/>
                  </a:lnTo>
                  <a:close/>
                </a:path>
              </a:pathLst>
            </a:custGeom>
            <a:solidFill>
              <a:srgbClr val="FFC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1" name="Oval 7">
              <a:extLst>
                <a:ext uri="{FF2B5EF4-FFF2-40B4-BE49-F238E27FC236}">
                  <a16:creationId xmlns:a16="http://schemas.microsoft.com/office/drawing/2014/main" id="{D31F6D7E-AA89-4E34-870F-A404E56435AE}"/>
                </a:ext>
              </a:extLst>
            </p:cNvPr>
            <p:cNvSpPr>
              <a:spLocks noChangeArrowheads="1"/>
            </p:cNvSpPr>
            <p:nvPr userDrawn="1"/>
          </p:nvSpPr>
          <p:spPr bwMode="auto">
            <a:xfrm>
              <a:off x="3074608" y="5065504"/>
              <a:ext cx="103506" cy="10249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4" name="Oval 8">
              <a:extLst>
                <a:ext uri="{FF2B5EF4-FFF2-40B4-BE49-F238E27FC236}">
                  <a16:creationId xmlns:a16="http://schemas.microsoft.com/office/drawing/2014/main" id="{F4DC9D5D-D0BB-478C-8958-677F4B4C6C3A}"/>
                </a:ext>
              </a:extLst>
            </p:cNvPr>
            <p:cNvSpPr>
              <a:spLocks noChangeArrowheads="1"/>
            </p:cNvSpPr>
            <p:nvPr userDrawn="1"/>
          </p:nvSpPr>
          <p:spPr bwMode="auto">
            <a:xfrm>
              <a:off x="3074608" y="4752957"/>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5" name="Oval 9">
              <a:extLst>
                <a:ext uri="{FF2B5EF4-FFF2-40B4-BE49-F238E27FC236}">
                  <a16:creationId xmlns:a16="http://schemas.microsoft.com/office/drawing/2014/main" id="{4F0CB64C-8700-489E-B59D-2F3A8F3D2118}"/>
                </a:ext>
              </a:extLst>
            </p:cNvPr>
            <p:cNvSpPr>
              <a:spLocks noChangeArrowheads="1"/>
            </p:cNvSpPr>
            <p:nvPr userDrawn="1"/>
          </p:nvSpPr>
          <p:spPr bwMode="auto">
            <a:xfrm>
              <a:off x="3074608" y="4441426"/>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6" name="Oval 10">
              <a:extLst>
                <a:ext uri="{FF2B5EF4-FFF2-40B4-BE49-F238E27FC236}">
                  <a16:creationId xmlns:a16="http://schemas.microsoft.com/office/drawing/2014/main" id="{EC17E9B9-CE55-45B0-A22E-D08B8A7609EB}"/>
                </a:ext>
              </a:extLst>
            </p:cNvPr>
            <p:cNvSpPr>
              <a:spLocks noChangeArrowheads="1"/>
            </p:cNvSpPr>
            <p:nvPr userDrawn="1"/>
          </p:nvSpPr>
          <p:spPr bwMode="auto">
            <a:xfrm>
              <a:off x="3371933" y="5065504"/>
              <a:ext cx="103506" cy="10249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7" name="Oval 11">
              <a:extLst>
                <a:ext uri="{FF2B5EF4-FFF2-40B4-BE49-F238E27FC236}">
                  <a16:creationId xmlns:a16="http://schemas.microsoft.com/office/drawing/2014/main" id="{DCB2B620-E4C8-4B6A-80C5-2DB448222BA6}"/>
                </a:ext>
              </a:extLst>
            </p:cNvPr>
            <p:cNvSpPr>
              <a:spLocks noChangeArrowheads="1"/>
            </p:cNvSpPr>
            <p:nvPr userDrawn="1"/>
          </p:nvSpPr>
          <p:spPr bwMode="auto">
            <a:xfrm>
              <a:off x="3371933" y="4752957"/>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8" name="Oval 12">
              <a:extLst>
                <a:ext uri="{FF2B5EF4-FFF2-40B4-BE49-F238E27FC236}">
                  <a16:creationId xmlns:a16="http://schemas.microsoft.com/office/drawing/2014/main" id="{1F80C5BD-2275-4880-9B72-614AB99D7524}"/>
                </a:ext>
              </a:extLst>
            </p:cNvPr>
            <p:cNvSpPr>
              <a:spLocks noChangeArrowheads="1"/>
            </p:cNvSpPr>
            <p:nvPr userDrawn="1"/>
          </p:nvSpPr>
          <p:spPr bwMode="auto">
            <a:xfrm>
              <a:off x="3371933" y="4441426"/>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9" name="Oval 13">
              <a:extLst>
                <a:ext uri="{FF2B5EF4-FFF2-40B4-BE49-F238E27FC236}">
                  <a16:creationId xmlns:a16="http://schemas.microsoft.com/office/drawing/2014/main" id="{37A5EEC2-4E02-41B6-A164-B3243B6BAD7D}"/>
                </a:ext>
              </a:extLst>
            </p:cNvPr>
            <p:cNvSpPr>
              <a:spLocks noChangeArrowheads="1"/>
            </p:cNvSpPr>
            <p:nvPr userDrawn="1"/>
          </p:nvSpPr>
          <p:spPr bwMode="auto">
            <a:xfrm>
              <a:off x="3670272" y="5065504"/>
              <a:ext cx="103506" cy="10249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20" name="Oval 14">
              <a:extLst>
                <a:ext uri="{FF2B5EF4-FFF2-40B4-BE49-F238E27FC236}">
                  <a16:creationId xmlns:a16="http://schemas.microsoft.com/office/drawing/2014/main" id="{91FE98D6-A906-4334-8155-0377FE92E976}"/>
                </a:ext>
              </a:extLst>
            </p:cNvPr>
            <p:cNvSpPr>
              <a:spLocks noChangeArrowheads="1"/>
            </p:cNvSpPr>
            <p:nvPr userDrawn="1"/>
          </p:nvSpPr>
          <p:spPr bwMode="auto">
            <a:xfrm>
              <a:off x="3670272" y="4752957"/>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21" name="Oval 15">
              <a:extLst>
                <a:ext uri="{FF2B5EF4-FFF2-40B4-BE49-F238E27FC236}">
                  <a16:creationId xmlns:a16="http://schemas.microsoft.com/office/drawing/2014/main" id="{7E1F4D48-3948-4630-ABE3-5B5637773F68}"/>
                </a:ext>
              </a:extLst>
            </p:cNvPr>
            <p:cNvSpPr>
              <a:spLocks noChangeArrowheads="1"/>
            </p:cNvSpPr>
            <p:nvPr userDrawn="1"/>
          </p:nvSpPr>
          <p:spPr bwMode="auto">
            <a:xfrm>
              <a:off x="3670272" y="4441426"/>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22" name="Oval 16">
              <a:extLst>
                <a:ext uri="{FF2B5EF4-FFF2-40B4-BE49-F238E27FC236}">
                  <a16:creationId xmlns:a16="http://schemas.microsoft.com/office/drawing/2014/main" id="{8F3FFCB2-722E-42E2-85B0-4A02998E238A}"/>
                </a:ext>
              </a:extLst>
            </p:cNvPr>
            <p:cNvSpPr>
              <a:spLocks noChangeArrowheads="1"/>
            </p:cNvSpPr>
            <p:nvPr userDrawn="1"/>
          </p:nvSpPr>
          <p:spPr bwMode="auto">
            <a:xfrm>
              <a:off x="3074608" y="2299267"/>
              <a:ext cx="103506" cy="10249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23" name="Oval 17">
              <a:extLst>
                <a:ext uri="{FF2B5EF4-FFF2-40B4-BE49-F238E27FC236}">
                  <a16:creationId xmlns:a16="http://schemas.microsoft.com/office/drawing/2014/main" id="{5B43CFB6-1FAD-4941-9192-6E41A57843F3}"/>
                </a:ext>
              </a:extLst>
            </p:cNvPr>
            <p:cNvSpPr>
              <a:spLocks noChangeArrowheads="1"/>
            </p:cNvSpPr>
            <p:nvPr userDrawn="1"/>
          </p:nvSpPr>
          <p:spPr bwMode="auto">
            <a:xfrm>
              <a:off x="3074608" y="1986721"/>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24" name="Oval 18">
              <a:extLst>
                <a:ext uri="{FF2B5EF4-FFF2-40B4-BE49-F238E27FC236}">
                  <a16:creationId xmlns:a16="http://schemas.microsoft.com/office/drawing/2014/main" id="{34BC8FFB-21BE-4BAA-A848-F39FCFA478C0}"/>
                </a:ext>
              </a:extLst>
            </p:cNvPr>
            <p:cNvSpPr>
              <a:spLocks noChangeArrowheads="1"/>
            </p:cNvSpPr>
            <p:nvPr userDrawn="1"/>
          </p:nvSpPr>
          <p:spPr bwMode="auto">
            <a:xfrm>
              <a:off x="3074608" y="1675190"/>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25" name="Oval 19">
              <a:extLst>
                <a:ext uri="{FF2B5EF4-FFF2-40B4-BE49-F238E27FC236}">
                  <a16:creationId xmlns:a16="http://schemas.microsoft.com/office/drawing/2014/main" id="{CF7ABB5A-11EB-42AE-B0BE-8F4FAFB8B928}"/>
                </a:ext>
              </a:extLst>
            </p:cNvPr>
            <p:cNvSpPr>
              <a:spLocks noChangeArrowheads="1"/>
            </p:cNvSpPr>
            <p:nvPr userDrawn="1"/>
          </p:nvSpPr>
          <p:spPr bwMode="auto">
            <a:xfrm>
              <a:off x="3371933" y="2299267"/>
              <a:ext cx="103506" cy="10249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26" name="Oval 20">
              <a:extLst>
                <a:ext uri="{FF2B5EF4-FFF2-40B4-BE49-F238E27FC236}">
                  <a16:creationId xmlns:a16="http://schemas.microsoft.com/office/drawing/2014/main" id="{393689CA-569B-4788-8B53-ACF74C9A5594}"/>
                </a:ext>
              </a:extLst>
            </p:cNvPr>
            <p:cNvSpPr>
              <a:spLocks noChangeArrowheads="1"/>
            </p:cNvSpPr>
            <p:nvPr userDrawn="1"/>
          </p:nvSpPr>
          <p:spPr bwMode="auto">
            <a:xfrm>
              <a:off x="3371933" y="1986721"/>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27" name="Oval 21">
              <a:extLst>
                <a:ext uri="{FF2B5EF4-FFF2-40B4-BE49-F238E27FC236}">
                  <a16:creationId xmlns:a16="http://schemas.microsoft.com/office/drawing/2014/main" id="{38A5FD75-7244-4472-A01C-D98CD452A831}"/>
                </a:ext>
              </a:extLst>
            </p:cNvPr>
            <p:cNvSpPr>
              <a:spLocks noChangeArrowheads="1"/>
            </p:cNvSpPr>
            <p:nvPr userDrawn="1"/>
          </p:nvSpPr>
          <p:spPr bwMode="auto">
            <a:xfrm>
              <a:off x="3371933" y="1675190"/>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28" name="Oval 22">
              <a:extLst>
                <a:ext uri="{FF2B5EF4-FFF2-40B4-BE49-F238E27FC236}">
                  <a16:creationId xmlns:a16="http://schemas.microsoft.com/office/drawing/2014/main" id="{63E01732-7053-46F6-9894-62C1E7E017C6}"/>
                </a:ext>
              </a:extLst>
            </p:cNvPr>
            <p:cNvSpPr>
              <a:spLocks noChangeArrowheads="1"/>
            </p:cNvSpPr>
            <p:nvPr userDrawn="1"/>
          </p:nvSpPr>
          <p:spPr bwMode="auto">
            <a:xfrm>
              <a:off x="3670272" y="2299267"/>
              <a:ext cx="103506" cy="10249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29" name="Oval 23">
              <a:extLst>
                <a:ext uri="{FF2B5EF4-FFF2-40B4-BE49-F238E27FC236}">
                  <a16:creationId xmlns:a16="http://schemas.microsoft.com/office/drawing/2014/main" id="{5723EEAC-5F42-4CCE-BA2A-E1649AA1CDD5}"/>
                </a:ext>
              </a:extLst>
            </p:cNvPr>
            <p:cNvSpPr>
              <a:spLocks noChangeArrowheads="1"/>
            </p:cNvSpPr>
            <p:nvPr userDrawn="1"/>
          </p:nvSpPr>
          <p:spPr bwMode="auto">
            <a:xfrm>
              <a:off x="3670272" y="1986721"/>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30" name="Oval 24">
              <a:extLst>
                <a:ext uri="{FF2B5EF4-FFF2-40B4-BE49-F238E27FC236}">
                  <a16:creationId xmlns:a16="http://schemas.microsoft.com/office/drawing/2014/main" id="{A9B2F3BE-754E-4EBD-BE88-12728885EEE0}"/>
                </a:ext>
              </a:extLst>
            </p:cNvPr>
            <p:cNvSpPr>
              <a:spLocks noChangeArrowheads="1"/>
            </p:cNvSpPr>
            <p:nvPr userDrawn="1"/>
          </p:nvSpPr>
          <p:spPr bwMode="auto">
            <a:xfrm>
              <a:off x="3670272" y="1675190"/>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31" name="Oval 25">
              <a:extLst>
                <a:ext uri="{FF2B5EF4-FFF2-40B4-BE49-F238E27FC236}">
                  <a16:creationId xmlns:a16="http://schemas.microsoft.com/office/drawing/2014/main" id="{7238AE11-B370-4E53-9152-1E914E2246B2}"/>
                </a:ext>
              </a:extLst>
            </p:cNvPr>
            <p:cNvSpPr>
              <a:spLocks noChangeArrowheads="1"/>
            </p:cNvSpPr>
            <p:nvPr userDrawn="1"/>
          </p:nvSpPr>
          <p:spPr bwMode="auto">
            <a:xfrm>
              <a:off x="1668151" y="307251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32" name="Oval 26">
              <a:extLst>
                <a:ext uri="{FF2B5EF4-FFF2-40B4-BE49-F238E27FC236}">
                  <a16:creationId xmlns:a16="http://schemas.microsoft.com/office/drawing/2014/main" id="{72464969-CC62-4C04-998E-9228BA1CECD4}"/>
                </a:ext>
              </a:extLst>
            </p:cNvPr>
            <p:cNvSpPr>
              <a:spLocks noChangeArrowheads="1"/>
            </p:cNvSpPr>
            <p:nvPr userDrawn="1"/>
          </p:nvSpPr>
          <p:spPr bwMode="auto">
            <a:xfrm>
              <a:off x="1980697" y="307251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33" name="Oval 27">
              <a:extLst>
                <a:ext uri="{FF2B5EF4-FFF2-40B4-BE49-F238E27FC236}">
                  <a16:creationId xmlns:a16="http://schemas.microsoft.com/office/drawing/2014/main" id="{32198E22-5DFE-4C1C-BB75-F2C916960308}"/>
                </a:ext>
              </a:extLst>
            </p:cNvPr>
            <p:cNvSpPr>
              <a:spLocks noChangeArrowheads="1"/>
            </p:cNvSpPr>
            <p:nvPr userDrawn="1"/>
          </p:nvSpPr>
          <p:spPr bwMode="auto">
            <a:xfrm>
              <a:off x="2294258" y="307251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34" name="Oval 28">
              <a:extLst>
                <a:ext uri="{FF2B5EF4-FFF2-40B4-BE49-F238E27FC236}">
                  <a16:creationId xmlns:a16="http://schemas.microsoft.com/office/drawing/2014/main" id="{F818C060-4737-48A5-AE3A-54C4F5509BC7}"/>
                </a:ext>
              </a:extLst>
            </p:cNvPr>
            <p:cNvSpPr>
              <a:spLocks noChangeArrowheads="1"/>
            </p:cNvSpPr>
            <p:nvPr userDrawn="1"/>
          </p:nvSpPr>
          <p:spPr bwMode="auto">
            <a:xfrm>
              <a:off x="1668151" y="336882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35" name="Oval 29">
              <a:extLst>
                <a:ext uri="{FF2B5EF4-FFF2-40B4-BE49-F238E27FC236}">
                  <a16:creationId xmlns:a16="http://schemas.microsoft.com/office/drawing/2014/main" id="{E72B202D-7567-436D-A82B-452A3815FB0D}"/>
                </a:ext>
              </a:extLst>
            </p:cNvPr>
            <p:cNvSpPr>
              <a:spLocks noChangeArrowheads="1"/>
            </p:cNvSpPr>
            <p:nvPr userDrawn="1"/>
          </p:nvSpPr>
          <p:spPr bwMode="auto">
            <a:xfrm>
              <a:off x="1980697" y="336882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36" name="Oval 30">
              <a:extLst>
                <a:ext uri="{FF2B5EF4-FFF2-40B4-BE49-F238E27FC236}">
                  <a16:creationId xmlns:a16="http://schemas.microsoft.com/office/drawing/2014/main" id="{2F9FA010-90F3-4970-B01A-61348EBB309B}"/>
                </a:ext>
              </a:extLst>
            </p:cNvPr>
            <p:cNvSpPr>
              <a:spLocks noChangeArrowheads="1"/>
            </p:cNvSpPr>
            <p:nvPr userDrawn="1"/>
          </p:nvSpPr>
          <p:spPr bwMode="auto">
            <a:xfrm>
              <a:off x="2294258" y="336882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37" name="Oval 31">
              <a:extLst>
                <a:ext uri="{FF2B5EF4-FFF2-40B4-BE49-F238E27FC236}">
                  <a16:creationId xmlns:a16="http://schemas.microsoft.com/office/drawing/2014/main" id="{27D4D043-D4BC-4FED-90F7-0BF8A148FEAA}"/>
                </a:ext>
              </a:extLst>
            </p:cNvPr>
            <p:cNvSpPr>
              <a:spLocks noChangeArrowheads="1"/>
            </p:cNvSpPr>
            <p:nvPr userDrawn="1"/>
          </p:nvSpPr>
          <p:spPr bwMode="auto">
            <a:xfrm>
              <a:off x="1668151" y="366513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38" name="Oval 32">
              <a:extLst>
                <a:ext uri="{FF2B5EF4-FFF2-40B4-BE49-F238E27FC236}">
                  <a16:creationId xmlns:a16="http://schemas.microsoft.com/office/drawing/2014/main" id="{C8C0B50A-50F7-43FE-AD15-424DFF04B510}"/>
                </a:ext>
              </a:extLst>
            </p:cNvPr>
            <p:cNvSpPr>
              <a:spLocks noChangeArrowheads="1"/>
            </p:cNvSpPr>
            <p:nvPr userDrawn="1"/>
          </p:nvSpPr>
          <p:spPr bwMode="auto">
            <a:xfrm>
              <a:off x="1980697" y="366513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39" name="Oval 33">
              <a:extLst>
                <a:ext uri="{FF2B5EF4-FFF2-40B4-BE49-F238E27FC236}">
                  <a16:creationId xmlns:a16="http://schemas.microsoft.com/office/drawing/2014/main" id="{E5EBE93C-615D-4653-9E18-7470F9575003}"/>
                </a:ext>
              </a:extLst>
            </p:cNvPr>
            <p:cNvSpPr>
              <a:spLocks noChangeArrowheads="1"/>
            </p:cNvSpPr>
            <p:nvPr userDrawn="1"/>
          </p:nvSpPr>
          <p:spPr bwMode="auto">
            <a:xfrm>
              <a:off x="2294258" y="366513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40" name="Oval 34">
              <a:extLst>
                <a:ext uri="{FF2B5EF4-FFF2-40B4-BE49-F238E27FC236}">
                  <a16:creationId xmlns:a16="http://schemas.microsoft.com/office/drawing/2014/main" id="{0514DED8-8675-42DB-B98C-9E101B3AB1E1}"/>
                </a:ext>
              </a:extLst>
            </p:cNvPr>
            <p:cNvSpPr>
              <a:spLocks noChangeArrowheads="1"/>
            </p:cNvSpPr>
            <p:nvPr userDrawn="1"/>
          </p:nvSpPr>
          <p:spPr bwMode="auto">
            <a:xfrm>
              <a:off x="4446564" y="307251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41" name="Oval 35">
              <a:extLst>
                <a:ext uri="{FF2B5EF4-FFF2-40B4-BE49-F238E27FC236}">
                  <a16:creationId xmlns:a16="http://schemas.microsoft.com/office/drawing/2014/main" id="{A07550E2-601F-4294-B5BE-94CC8B1BEF85}"/>
                </a:ext>
              </a:extLst>
            </p:cNvPr>
            <p:cNvSpPr>
              <a:spLocks noChangeArrowheads="1"/>
            </p:cNvSpPr>
            <p:nvPr userDrawn="1"/>
          </p:nvSpPr>
          <p:spPr bwMode="auto">
            <a:xfrm>
              <a:off x="4760125" y="307251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42" name="Oval 36">
              <a:extLst>
                <a:ext uri="{FF2B5EF4-FFF2-40B4-BE49-F238E27FC236}">
                  <a16:creationId xmlns:a16="http://schemas.microsoft.com/office/drawing/2014/main" id="{161459FC-A7B0-40ED-9D72-D2F67929ADEC}"/>
                </a:ext>
              </a:extLst>
            </p:cNvPr>
            <p:cNvSpPr>
              <a:spLocks noChangeArrowheads="1"/>
            </p:cNvSpPr>
            <p:nvPr userDrawn="1"/>
          </p:nvSpPr>
          <p:spPr bwMode="auto">
            <a:xfrm>
              <a:off x="5073685" y="307251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43" name="Oval 37">
              <a:extLst>
                <a:ext uri="{FF2B5EF4-FFF2-40B4-BE49-F238E27FC236}">
                  <a16:creationId xmlns:a16="http://schemas.microsoft.com/office/drawing/2014/main" id="{1EB3E677-1C82-4835-B43C-A6F2E7E535CE}"/>
                </a:ext>
              </a:extLst>
            </p:cNvPr>
            <p:cNvSpPr>
              <a:spLocks noChangeArrowheads="1"/>
            </p:cNvSpPr>
            <p:nvPr userDrawn="1"/>
          </p:nvSpPr>
          <p:spPr bwMode="auto">
            <a:xfrm>
              <a:off x="4446564" y="336882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44" name="Oval 38">
              <a:extLst>
                <a:ext uri="{FF2B5EF4-FFF2-40B4-BE49-F238E27FC236}">
                  <a16:creationId xmlns:a16="http://schemas.microsoft.com/office/drawing/2014/main" id="{28761788-DA81-4913-8E38-BC5DEC018349}"/>
                </a:ext>
              </a:extLst>
            </p:cNvPr>
            <p:cNvSpPr>
              <a:spLocks noChangeArrowheads="1"/>
            </p:cNvSpPr>
            <p:nvPr userDrawn="1"/>
          </p:nvSpPr>
          <p:spPr bwMode="auto">
            <a:xfrm>
              <a:off x="4760125" y="336882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45" name="Oval 39">
              <a:extLst>
                <a:ext uri="{FF2B5EF4-FFF2-40B4-BE49-F238E27FC236}">
                  <a16:creationId xmlns:a16="http://schemas.microsoft.com/office/drawing/2014/main" id="{C98B3C26-4BC5-42A1-993D-CA47EAA52092}"/>
                </a:ext>
              </a:extLst>
            </p:cNvPr>
            <p:cNvSpPr>
              <a:spLocks noChangeArrowheads="1"/>
            </p:cNvSpPr>
            <p:nvPr userDrawn="1"/>
          </p:nvSpPr>
          <p:spPr bwMode="auto">
            <a:xfrm>
              <a:off x="5073685" y="336882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46" name="Oval 40">
              <a:extLst>
                <a:ext uri="{FF2B5EF4-FFF2-40B4-BE49-F238E27FC236}">
                  <a16:creationId xmlns:a16="http://schemas.microsoft.com/office/drawing/2014/main" id="{3DA645BE-6768-476E-8F64-5203F1F3F96A}"/>
                </a:ext>
              </a:extLst>
            </p:cNvPr>
            <p:cNvSpPr>
              <a:spLocks noChangeArrowheads="1"/>
            </p:cNvSpPr>
            <p:nvPr userDrawn="1"/>
          </p:nvSpPr>
          <p:spPr bwMode="auto">
            <a:xfrm>
              <a:off x="4446564" y="366513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47" name="Oval 41">
              <a:extLst>
                <a:ext uri="{FF2B5EF4-FFF2-40B4-BE49-F238E27FC236}">
                  <a16:creationId xmlns:a16="http://schemas.microsoft.com/office/drawing/2014/main" id="{DB0A17E4-8949-4D7E-A799-AC57C1846AAF}"/>
                </a:ext>
              </a:extLst>
            </p:cNvPr>
            <p:cNvSpPr>
              <a:spLocks noChangeArrowheads="1"/>
            </p:cNvSpPr>
            <p:nvPr userDrawn="1"/>
          </p:nvSpPr>
          <p:spPr bwMode="auto">
            <a:xfrm>
              <a:off x="4760125" y="366513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48" name="Oval 42">
              <a:extLst>
                <a:ext uri="{FF2B5EF4-FFF2-40B4-BE49-F238E27FC236}">
                  <a16:creationId xmlns:a16="http://schemas.microsoft.com/office/drawing/2014/main" id="{906AC13B-636E-4A4B-8AFD-DB79B27CFD4E}"/>
                </a:ext>
              </a:extLst>
            </p:cNvPr>
            <p:cNvSpPr>
              <a:spLocks noChangeArrowheads="1"/>
            </p:cNvSpPr>
            <p:nvPr userDrawn="1"/>
          </p:nvSpPr>
          <p:spPr bwMode="auto">
            <a:xfrm>
              <a:off x="5073685" y="366513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grpSp>
      <p:sp>
        <p:nvSpPr>
          <p:cNvPr id="50" name="Otsikko 1">
            <a:extLst>
              <a:ext uri="{FF2B5EF4-FFF2-40B4-BE49-F238E27FC236}">
                <a16:creationId xmlns:a16="http://schemas.microsoft.com/office/drawing/2014/main" id="{063ACA47-9A81-7DD5-3AAD-8197B7DB02A5}"/>
              </a:ext>
            </a:extLst>
          </p:cNvPr>
          <p:cNvSpPr>
            <a:spLocks noGrp="1"/>
          </p:cNvSpPr>
          <p:nvPr>
            <p:ph type="ctrTitle"/>
          </p:nvPr>
        </p:nvSpPr>
        <p:spPr>
          <a:xfrm>
            <a:off x="6094413" y="1437180"/>
            <a:ext cx="5354587" cy="2468071"/>
          </a:xfrm>
        </p:spPr>
        <p:txBody>
          <a:bodyPr anchor="t" anchorCtr="0">
            <a:normAutofit/>
          </a:bodyPr>
          <a:lstStyle>
            <a:lvl1pPr algn="ctr">
              <a:defRPr sz="3999" spc="-50" baseline="0"/>
            </a:lvl1pPr>
          </a:lstStyle>
          <a:p>
            <a:r>
              <a:rPr lang="fi-FI"/>
              <a:t>Muokkaa ots. perustyyl. napsautt.</a:t>
            </a:r>
          </a:p>
        </p:txBody>
      </p:sp>
      <p:sp>
        <p:nvSpPr>
          <p:cNvPr id="51" name="Alaotsikko 2">
            <a:extLst>
              <a:ext uri="{FF2B5EF4-FFF2-40B4-BE49-F238E27FC236}">
                <a16:creationId xmlns:a16="http://schemas.microsoft.com/office/drawing/2014/main" id="{0637FCA9-9290-6FFC-E4BD-521251B175D8}"/>
              </a:ext>
            </a:extLst>
          </p:cNvPr>
          <p:cNvSpPr>
            <a:spLocks noGrp="1"/>
          </p:cNvSpPr>
          <p:nvPr>
            <p:ph type="subTitle" idx="1"/>
          </p:nvPr>
        </p:nvSpPr>
        <p:spPr>
          <a:xfrm>
            <a:off x="6094413" y="4329874"/>
            <a:ext cx="5354587" cy="1217735"/>
          </a:xfrm>
        </p:spPr>
        <p:txBody>
          <a:bodyPr/>
          <a:lstStyle>
            <a:lvl1pPr marL="0" indent="0" algn="ctr">
              <a:buNone/>
              <a:defRPr sz="2199" spc="-20" baseline="0"/>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fi-FI"/>
              <a:t>Muokkaa alaotsikon perustyyliä napsautt.</a:t>
            </a:r>
          </a:p>
        </p:txBody>
      </p:sp>
    </p:spTree>
    <p:extLst>
      <p:ext uri="{BB962C8B-B14F-4D97-AF65-F5344CB8AC3E}">
        <p14:creationId xmlns:p14="http://schemas.microsoft.com/office/powerpoint/2010/main" val="305420052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hasCustomPrompt="1"/>
          </p:nvPr>
        </p:nvSpPr>
        <p:spPr/>
        <p:txBody>
          <a:bodyPr/>
          <a:lstStyle>
            <a:lvl1pPr>
              <a:defRPr/>
            </a:lvl1pPr>
          </a:lstStyle>
          <a:p>
            <a:r>
              <a:rPr lang="fi-FI" err="1"/>
              <a:t>Click</a:t>
            </a:r>
            <a:r>
              <a:rPr lang="fi-FI"/>
              <a:t> to </a:t>
            </a:r>
            <a:r>
              <a:rPr lang="fi-FI" err="1"/>
              <a:t>add</a:t>
            </a:r>
            <a:r>
              <a:rPr lang="fi-FI"/>
              <a:t> </a:t>
            </a:r>
            <a:r>
              <a:rPr lang="fi-FI" err="1"/>
              <a:t>title</a:t>
            </a:r>
            <a:endParaRPr lang="fi-FI"/>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hasCustomPrompt="1"/>
          </p:nvPr>
        </p:nvSpPr>
        <p:spPr/>
        <p:txBody>
          <a:bodyPr/>
          <a:lstStyle>
            <a:lvl5pPr>
              <a:defRPr/>
            </a:lvl5pPr>
            <a:lvl6pPr marL="1799460" indent="0">
              <a:buNone/>
              <a:defRPr/>
            </a:lvl6pPr>
          </a:lstStyle>
          <a:p>
            <a:pPr lvl="0"/>
            <a:r>
              <a:rPr lang="fi-FI" err="1"/>
              <a:t>Click</a:t>
            </a:r>
            <a:r>
              <a:rPr lang="fi-FI"/>
              <a:t> to </a:t>
            </a:r>
            <a:r>
              <a:rPr lang="fi-FI" err="1"/>
              <a:t>add</a:t>
            </a:r>
            <a:r>
              <a:rPr lang="fi-FI"/>
              <a:t> </a:t>
            </a:r>
            <a:r>
              <a:rPr lang="fi-FI" err="1"/>
              <a:t>text</a:t>
            </a:r>
            <a:endParaRPr lang="fi-FI"/>
          </a:p>
          <a:p>
            <a:pPr lvl="1"/>
            <a:r>
              <a:rPr lang="fi-FI" err="1"/>
              <a:t>second</a:t>
            </a:r>
            <a:r>
              <a:rPr lang="fi-FI"/>
              <a:t> </a:t>
            </a:r>
            <a:r>
              <a:rPr lang="fi-FI" err="1"/>
              <a:t>level</a:t>
            </a:r>
            <a:endParaRPr lang="fi-FI"/>
          </a:p>
          <a:p>
            <a:pPr lvl="2"/>
            <a:r>
              <a:rPr lang="fi-FI" err="1"/>
              <a:t>third</a:t>
            </a:r>
            <a:r>
              <a:rPr lang="fi-FI"/>
              <a:t> </a:t>
            </a:r>
            <a:r>
              <a:rPr lang="fi-FI" err="1"/>
              <a:t>level</a:t>
            </a:r>
            <a:endParaRPr lang="fi-FI"/>
          </a:p>
          <a:p>
            <a:pPr lvl="3"/>
            <a:r>
              <a:rPr lang="fi-FI" err="1"/>
              <a:t>fourth</a:t>
            </a:r>
            <a:r>
              <a:rPr lang="fi-FI"/>
              <a:t> </a:t>
            </a:r>
            <a:r>
              <a:rPr lang="fi-FI" err="1"/>
              <a:t>level</a:t>
            </a:r>
            <a:endParaRPr lang="fi-FI"/>
          </a:p>
          <a:p>
            <a:pPr lvl="4"/>
            <a:r>
              <a:rPr lang="fi-FI" err="1"/>
              <a:t>fifth</a:t>
            </a:r>
            <a:r>
              <a:rPr lang="fi-FI"/>
              <a:t> </a:t>
            </a:r>
            <a:r>
              <a:rPr lang="fi-FI" err="1"/>
              <a:t>level</a:t>
            </a:r>
            <a:endParaRPr lang="fi-FI"/>
          </a:p>
        </p:txBody>
      </p:sp>
      <p:sp>
        <p:nvSpPr>
          <p:cNvPr id="4" name="Date Placeholder 3">
            <a:extLst>
              <a:ext uri="{FF2B5EF4-FFF2-40B4-BE49-F238E27FC236}">
                <a16:creationId xmlns:a16="http://schemas.microsoft.com/office/drawing/2014/main" id="{6700177F-D1AE-4D79-BFFE-C2705DAEA0FF}"/>
              </a:ext>
            </a:extLst>
          </p:cNvPr>
          <p:cNvSpPr>
            <a:spLocks noGrp="1"/>
          </p:cNvSpPr>
          <p:nvPr>
            <p:ph type="dt" sz="half" idx="10"/>
          </p:nvPr>
        </p:nvSpPr>
        <p:spPr/>
        <p:txBody>
          <a:bodyPr/>
          <a:lstStyle/>
          <a:p>
            <a:fld id="{A5AD3BDE-3208-47CA-97ED-AD1BC5E421A3}" type="datetime1">
              <a:rPr lang="fi-FI" smtClean="0"/>
              <a:t>8.1.2024</a:t>
            </a:fld>
            <a:endParaRPr lang="fi-FI"/>
          </a:p>
        </p:txBody>
      </p:sp>
      <p:sp>
        <p:nvSpPr>
          <p:cNvPr id="6" name="Slide Number Placeholder 5">
            <a:extLst>
              <a:ext uri="{FF2B5EF4-FFF2-40B4-BE49-F238E27FC236}">
                <a16:creationId xmlns:a16="http://schemas.microsoft.com/office/drawing/2014/main" id="{E8221093-58DE-4EB6-89DB-B88D32F62865}"/>
              </a:ext>
            </a:extLst>
          </p:cNvPr>
          <p:cNvSpPr>
            <a:spLocks noGrp="1"/>
          </p:cNvSpPr>
          <p:nvPr>
            <p:ph type="sldNum" sz="quarter" idx="12"/>
          </p:nvPr>
        </p:nvSpPr>
        <p:spPr/>
        <p:txBody>
          <a:bodyPr/>
          <a:lstStyle/>
          <a:p>
            <a:fld id="{CCD26548-A701-4132-A0A2-A9B09A70FF4B}" type="slidenum">
              <a:rPr lang="fi-FI" smtClean="0"/>
              <a:t>‹#›</a:t>
            </a:fld>
            <a:endParaRPr lang="fi-FI"/>
          </a:p>
        </p:txBody>
      </p:sp>
    </p:spTree>
    <p:extLst>
      <p:ext uri="{BB962C8B-B14F-4D97-AF65-F5344CB8AC3E}">
        <p14:creationId xmlns:p14="http://schemas.microsoft.com/office/powerpoint/2010/main" val="37189520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Otsikkodia 2">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8E43FE4-FB6C-45D5-BED5-AFA0DAE404E4}"/>
              </a:ext>
            </a:extLst>
          </p:cNvPr>
          <p:cNvSpPr>
            <a:spLocks noGrp="1"/>
          </p:cNvSpPr>
          <p:nvPr>
            <p:ph type="sldNum" sz="quarter" idx="12"/>
          </p:nvPr>
        </p:nvSpPr>
        <p:spPr/>
        <p:txBody>
          <a:bodyPr/>
          <a:lstStyle/>
          <a:p>
            <a:fld id="{CCD26548-A701-4132-A0A2-A9B09A70FF4B}" type="slidenum">
              <a:rPr lang="fi-FI" smtClean="0"/>
              <a:t>‹#›</a:t>
            </a:fld>
            <a:endParaRPr lang="fi-FI"/>
          </a:p>
        </p:txBody>
      </p:sp>
      <p:grpSp>
        <p:nvGrpSpPr>
          <p:cNvPr id="4" name="Ryhmä 3" descr="Icon.">
            <a:extLst>
              <a:ext uri="{FF2B5EF4-FFF2-40B4-BE49-F238E27FC236}">
                <a16:creationId xmlns:a16="http://schemas.microsoft.com/office/drawing/2014/main" id="{B8186AD1-C9EC-4C8C-92D3-080BA546F21F}"/>
              </a:ext>
              <a:ext uri="{C183D7F6-B498-43B3-948B-1728B52AA6E4}">
                <adec:decorative xmlns:adec="http://schemas.microsoft.com/office/drawing/2017/decorative" val="0"/>
              </a:ext>
            </a:extLst>
          </p:cNvPr>
          <p:cNvGrpSpPr/>
          <p:nvPr userDrawn="1"/>
        </p:nvGrpSpPr>
        <p:grpSpPr>
          <a:xfrm rot="13500000">
            <a:off x="1526512" y="706037"/>
            <a:ext cx="3839687" cy="3816534"/>
            <a:chOff x="1511863" y="1519367"/>
            <a:chExt cx="3839687" cy="3817528"/>
          </a:xfrm>
        </p:grpSpPr>
        <p:sp>
          <p:nvSpPr>
            <p:cNvPr id="12" name="Freeform 5">
              <a:extLst>
                <a:ext uri="{FF2B5EF4-FFF2-40B4-BE49-F238E27FC236}">
                  <a16:creationId xmlns:a16="http://schemas.microsoft.com/office/drawing/2014/main" id="{046FE190-C127-4DF1-9753-943E4F4D150C}"/>
                </a:ext>
              </a:extLst>
            </p:cNvPr>
            <p:cNvSpPr>
              <a:spLocks/>
            </p:cNvSpPr>
            <p:nvPr userDrawn="1"/>
          </p:nvSpPr>
          <p:spPr bwMode="auto">
            <a:xfrm>
              <a:off x="1511863" y="1519367"/>
              <a:ext cx="2113955" cy="3817528"/>
            </a:xfrm>
            <a:custGeom>
              <a:avLst/>
              <a:gdLst>
                <a:gd name="T0" fmla="*/ 81 w 11800"/>
                <a:gd name="T1" fmla="*/ 0 h 21307"/>
                <a:gd name="T2" fmla="*/ 14 w 11800"/>
                <a:gd name="T3" fmla="*/ 15382 h 21307"/>
                <a:gd name="T4" fmla="*/ 5874 w 11800"/>
                <a:gd name="T5" fmla="*/ 21293 h 21307"/>
                <a:gd name="T6" fmla="*/ 11785 w 11800"/>
                <a:gd name="T7" fmla="*/ 15434 h 21307"/>
                <a:gd name="T8" fmla="*/ 11785 w 11800"/>
                <a:gd name="T9" fmla="*/ 15433 h 21307"/>
                <a:gd name="T10" fmla="*/ 11800 w 11800"/>
                <a:gd name="T11" fmla="*/ 11822 h 21307"/>
                <a:gd name="T12" fmla="*/ 81 w 11800"/>
                <a:gd name="T13" fmla="*/ 0 h 21307"/>
              </a:gdLst>
              <a:ahLst/>
              <a:cxnLst>
                <a:cxn ang="0">
                  <a:pos x="T0" y="T1"/>
                </a:cxn>
                <a:cxn ang="0">
                  <a:pos x="T2" y="T3"/>
                </a:cxn>
                <a:cxn ang="0">
                  <a:pos x="T4" y="T5"/>
                </a:cxn>
                <a:cxn ang="0">
                  <a:pos x="T6" y="T7"/>
                </a:cxn>
                <a:cxn ang="0">
                  <a:pos x="T8" y="T9"/>
                </a:cxn>
                <a:cxn ang="0">
                  <a:pos x="T10" y="T11"/>
                </a:cxn>
                <a:cxn ang="0">
                  <a:pos x="T12" y="T13"/>
                </a:cxn>
              </a:cxnLst>
              <a:rect l="0" t="0" r="r" b="b"/>
              <a:pathLst>
                <a:path w="11800" h="21307">
                  <a:moveTo>
                    <a:pt x="81" y="0"/>
                  </a:moveTo>
                  <a:lnTo>
                    <a:pt x="14" y="15382"/>
                  </a:lnTo>
                  <a:cubicBezTo>
                    <a:pt x="0" y="18633"/>
                    <a:pt x="2623" y="21279"/>
                    <a:pt x="5874" y="21293"/>
                  </a:cubicBezTo>
                  <a:cubicBezTo>
                    <a:pt x="9124" y="21307"/>
                    <a:pt x="11771" y="18684"/>
                    <a:pt x="11785" y="15434"/>
                  </a:cubicBezTo>
                  <a:lnTo>
                    <a:pt x="11785" y="15433"/>
                  </a:lnTo>
                  <a:lnTo>
                    <a:pt x="11800" y="11822"/>
                  </a:lnTo>
                  <a:lnTo>
                    <a:pt x="81" y="0"/>
                  </a:lnTo>
                  <a:close/>
                </a:path>
              </a:pathLst>
            </a:custGeom>
            <a:solidFill>
              <a:srgbClr val="3131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3" name="Freeform 6">
              <a:extLst>
                <a:ext uri="{FF2B5EF4-FFF2-40B4-BE49-F238E27FC236}">
                  <a16:creationId xmlns:a16="http://schemas.microsoft.com/office/drawing/2014/main" id="{BA2F6220-49B1-4E5F-B84B-BD29EA985BDE}"/>
                </a:ext>
              </a:extLst>
            </p:cNvPr>
            <p:cNvSpPr>
              <a:spLocks/>
            </p:cNvSpPr>
            <p:nvPr userDrawn="1"/>
          </p:nvSpPr>
          <p:spPr bwMode="auto">
            <a:xfrm>
              <a:off x="1526044" y="1519367"/>
              <a:ext cx="3825506" cy="2123705"/>
            </a:xfrm>
            <a:custGeom>
              <a:avLst/>
              <a:gdLst>
                <a:gd name="T0" fmla="*/ 11719 w 21350"/>
                <a:gd name="T1" fmla="*/ 11822 h 11852"/>
                <a:gd name="T2" fmla="*/ 15425 w 21350"/>
                <a:gd name="T3" fmla="*/ 11838 h 11852"/>
                <a:gd name="T4" fmla="*/ 21336 w 21350"/>
                <a:gd name="T5" fmla="*/ 5979 h 11852"/>
                <a:gd name="T6" fmla="*/ 15477 w 21350"/>
                <a:gd name="T7" fmla="*/ 68 h 11852"/>
                <a:gd name="T8" fmla="*/ 0 w 21350"/>
                <a:gd name="T9" fmla="*/ 0 h 11852"/>
                <a:gd name="T10" fmla="*/ 11719 w 21350"/>
                <a:gd name="T11" fmla="*/ 11822 h 11852"/>
              </a:gdLst>
              <a:ahLst/>
              <a:cxnLst>
                <a:cxn ang="0">
                  <a:pos x="T0" y="T1"/>
                </a:cxn>
                <a:cxn ang="0">
                  <a:pos x="T2" y="T3"/>
                </a:cxn>
                <a:cxn ang="0">
                  <a:pos x="T4" y="T5"/>
                </a:cxn>
                <a:cxn ang="0">
                  <a:pos x="T6" y="T7"/>
                </a:cxn>
                <a:cxn ang="0">
                  <a:pos x="T8" y="T9"/>
                </a:cxn>
                <a:cxn ang="0">
                  <a:pos x="T10" y="T11"/>
                </a:cxn>
              </a:cxnLst>
              <a:rect l="0" t="0" r="r" b="b"/>
              <a:pathLst>
                <a:path w="21350" h="11852">
                  <a:moveTo>
                    <a:pt x="11719" y="11822"/>
                  </a:moveTo>
                  <a:lnTo>
                    <a:pt x="15425" y="11838"/>
                  </a:lnTo>
                  <a:cubicBezTo>
                    <a:pt x="18676" y="11852"/>
                    <a:pt x="21322" y="9229"/>
                    <a:pt x="21336" y="5979"/>
                  </a:cubicBezTo>
                  <a:cubicBezTo>
                    <a:pt x="21350" y="2728"/>
                    <a:pt x="18727" y="82"/>
                    <a:pt x="15477" y="68"/>
                  </a:cubicBezTo>
                  <a:cubicBezTo>
                    <a:pt x="15477" y="68"/>
                    <a:pt x="0" y="0"/>
                    <a:pt x="0" y="0"/>
                  </a:cubicBezTo>
                  <a:lnTo>
                    <a:pt x="11719" y="11822"/>
                  </a:lnTo>
                  <a:close/>
                </a:path>
              </a:pathLst>
            </a:custGeom>
            <a:solidFill>
              <a:srgbClr val="FFC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grpSp>
      <p:sp>
        <p:nvSpPr>
          <p:cNvPr id="8" name="Otsikko 1">
            <a:extLst>
              <a:ext uri="{FF2B5EF4-FFF2-40B4-BE49-F238E27FC236}">
                <a16:creationId xmlns:a16="http://schemas.microsoft.com/office/drawing/2014/main" id="{465B6997-1946-0DAA-CEE5-218AA31F11EA}"/>
              </a:ext>
            </a:extLst>
          </p:cNvPr>
          <p:cNvSpPr>
            <a:spLocks noGrp="1"/>
          </p:cNvSpPr>
          <p:nvPr>
            <p:ph type="ctrTitle" hasCustomPrompt="1"/>
          </p:nvPr>
        </p:nvSpPr>
        <p:spPr>
          <a:xfrm>
            <a:off x="6094413" y="1437180"/>
            <a:ext cx="5354587" cy="2468071"/>
          </a:xfrm>
        </p:spPr>
        <p:txBody>
          <a:bodyPr anchor="t" anchorCtr="0">
            <a:normAutofit/>
          </a:bodyPr>
          <a:lstStyle>
            <a:lvl1pPr algn="ctr">
              <a:defRPr sz="3999" spc="-50" baseline="0"/>
            </a:lvl1pPr>
          </a:lstStyle>
          <a:p>
            <a:r>
              <a:rPr lang="fi-FI" err="1"/>
              <a:t>Click</a:t>
            </a:r>
            <a:r>
              <a:rPr lang="fi-FI"/>
              <a:t> to </a:t>
            </a:r>
            <a:r>
              <a:rPr lang="fi-FI" err="1"/>
              <a:t>add</a:t>
            </a:r>
            <a:r>
              <a:rPr lang="fi-FI"/>
              <a:t> </a:t>
            </a:r>
            <a:r>
              <a:rPr lang="fi-FI" err="1"/>
              <a:t>title</a:t>
            </a:r>
            <a:endParaRPr lang="fi-FI"/>
          </a:p>
        </p:txBody>
      </p:sp>
      <p:sp>
        <p:nvSpPr>
          <p:cNvPr id="9" name="Alaotsikko 2">
            <a:extLst>
              <a:ext uri="{FF2B5EF4-FFF2-40B4-BE49-F238E27FC236}">
                <a16:creationId xmlns:a16="http://schemas.microsoft.com/office/drawing/2014/main" id="{70B1218C-769E-330B-357E-5F6F31BC3E47}"/>
              </a:ext>
            </a:extLst>
          </p:cNvPr>
          <p:cNvSpPr>
            <a:spLocks noGrp="1"/>
          </p:cNvSpPr>
          <p:nvPr>
            <p:ph type="subTitle" idx="1" hasCustomPrompt="1"/>
          </p:nvPr>
        </p:nvSpPr>
        <p:spPr>
          <a:xfrm>
            <a:off x="6094413" y="4329874"/>
            <a:ext cx="5354587" cy="1217735"/>
          </a:xfrm>
        </p:spPr>
        <p:txBody>
          <a:bodyPr/>
          <a:lstStyle>
            <a:lvl1pPr marL="0" indent="0" algn="ctr">
              <a:buNone/>
              <a:defRPr sz="2199" spc="-20" baseline="0"/>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fi-FI" err="1"/>
              <a:t>Click</a:t>
            </a:r>
            <a:r>
              <a:rPr lang="fi-FI"/>
              <a:t> to </a:t>
            </a:r>
            <a:r>
              <a:rPr lang="fi-FI" err="1"/>
              <a:t>add</a:t>
            </a:r>
            <a:r>
              <a:rPr lang="fi-FI"/>
              <a:t> </a:t>
            </a:r>
            <a:r>
              <a:rPr lang="fi-FI" err="1"/>
              <a:t>subtitle</a:t>
            </a:r>
            <a:endParaRPr lang="fi-FI"/>
          </a:p>
        </p:txBody>
      </p:sp>
    </p:spTree>
    <p:extLst>
      <p:ext uri="{BB962C8B-B14F-4D97-AF65-F5344CB8AC3E}">
        <p14:creationId xmlns:p14="http://schemas.microsoft.com/office/powerpoint/2010/main" val="292828785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Otsikkodia 3">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8E43FE4-FB6C-45D5-BED5-AFA0DAE404E4}"/>
              </a:ext>
            </a:extLst>
          </p:cNvPr>
          <p:cNvSpPr>
            <a:spLocks noGrp="1"/>
          </p:cNvSpPr>
          <p:nvPr>
            <p:ph type="sldNum" sz="quarter" idx="12"/>
          </p:nvPr>
        </p:nvSpPr>
        <p:spPr/>
        <p:txBody>
          <a:bodyPr/>
          <a:lstStyle/>
          <a:p>
            <a:fld id="{CCD26548-A701-4132-A0A2-A9B09A70FF4B}" type="slidenum">
              <a:rPr lang="fi-FI" smtClean="0"/>
              <a:t>‹#›</a:t>
            </a:fld>
            <a:endParaRPr lang="fi-FI"/>
          </a:p>
        </p:txBody>
      </p:sp>
      <p:grpSp>
        <p:nvGrpSpPr>
          <p:cNvPr id="4" name="Ryhmä 3" descr="Icon.">
            <a:extLst>
              <a:ext uri="{FF2B5EF4-FFF2-40B4-BE49-F238E27FC236}">
                <a16:creationId xmlns:a16="http://schemas.microsoft.com/office/drawing/2014/main" id="{BAE1A457-4EA5-FF9F-BD7A-D2A36A70CBBD}"/>
              </a:ext>
              <a:ext uri="{C183D7F6-B498-43B3-948B-1728B52AA6E4}">
                <adec:decorative xmlns:adec="http://schemas.microsoft.com/office/drawing/2017/decorative" val="0"/>
              </a:ext>
            </a:extLst>
          </p:cNvPr>
          <p:cNvGrpSpPr/>
          <p:nvPr userDrawn="1"/>
        </p:nvGrpSpPr>
        <p:grpSpPr>
          <a:xfrm>
            <a:off x="639725" y="1800158"/>
            <a:ext cx="5320213" cy="3248893"/>
            <a:chOff x="639891" y="1800157"/>
            <a:chExt cx="5321599" cy="3248893"/>
          </a:xfrm>
        </p:grpSpPr>
        <p:sp>
          <p:nvSpPr>
            <p:cNvPr id="10" name="Freeform 5">
              <a:extLst>
                <a:ext uri="{FF2B5EF4-FFF2-40B4-BE49-F238E27FC236}">
                  <a16:creationId xmlns:a16="http://schemas.microsoft.com/office/drawing/2014/main" id="{0E45EA35-C2F4-4544-9879-E4F224E6E03B}"/>
                </a:ext>
              </a:extLst>
            </p:cNvPr>
            <p:cNvSpPr>
              <a:spLocks noEditPoints="1"/>
            </p:cNvSpPr>
            <p:nvPr userDrawn="1"/>
          </p:nvSpPr>
          <p:spPr bwMode="auto">
            <a:xfrm>
              <a:off x="639891" y="3428543"/>
              <a:ext cx="2640710" cy="1620507"/>
            </a:xfrm>
            <a:custGeom>
              <a:avLst/>
              <a:gdLst>
                <a:gd name="T0" fmla="*/ 0 w 14786"/>
                <a:gd name="T1" fmla="*/ 0 h 9061"/>
                <a:gd name="T2" fmla="*/ 0 w 14786"/>
                <a:gd name="T3" fmla="*/ 0 h 9061"/>
                <a:gd name="T4" fmla="*/ 0 w 14786"/>
                <a:gd name="T5" fmla="*/ 0 h 9061"/>
                <a:gd name="T6" fmla="*/ 0 w 14786"/>
                <a:gd name="T7" fmla="*/ 0 h 9061"/>
                <a:gd name="T8" fmla="*/ 7481 w 14786"/>
                <a:gd name="T9" fmla="*/ 7481 h 9061"/>
                <a:gd name="T10" fmla="*/ 13205 w 14786"/>
                <a:gd name="T11" fmla="*/ 7481 h 9061"/>
                <a:gd name="T12" fmla="*/ 13205 w 14786"/>
                <a:gd name="T13" fmla="*/ 1756 h 9061"/>
                <a:gd name="T14" fmla="*/ 13205 w 14786"/>
                <a:gd name="T15" fmla="*/ 1756 h 9061"/>
                <a:gd name="T16" fmla="*/ 11448 w 14786"/>
                <a:gd name="T17" fmla="*/ 0 h 9061"/>
                <a:gd name="T18" fmla="*/ 0 w 14786"/>
                <a:gd name="T19" fmla="*/ 0 h 90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786" h="9061">
                  <a:moveTo>
                    <a:pt x="0" y="0"/>
                  </a:moveTo>
                  <a:lnTo>
                    <a:pt x="0" y="0"/>
                  </a:lnTo>
                  <a:lnTo>
                    <a:pt x="0" y="0"/>
                  </a:lnTo>
                  <a:close/>
                  <a:moveTo>
                    <a:pt x="0" y="0"/>
                  </a:moveTo>
                  <a:lnTo>
                    <a:pt x="7481" y="7481"/>
                  </a:lnTo>
                  <a:cubicBezTo>
                    <a:pt x="9061" y="9061"/>
                    <a:pt x="11624" y="9061"/>
                    <a:pt x="13205" y="7481"/>
                  </a:cubicBezTo>
                  <a:cubicBezTo>
                    <a:pt x="14786" y="5900"/>
                    <a:pt x="14786" y="3337"/>
                    <a:pt x="13205" y="1756"/>
                  </a:cubicBezTo>
                  <a:cubicBezTo>
                    <a:pt x="13205" y="1756"/>
                    <a:pt x="13205" y="1756"/>
                    <a:pt x="13205" y="1756"/>
                  </a:cubicBezTo>
                  <a:lnTo>
                    <a:pt x="11448" y="0"/>
                  </a:lnTo>
                  <a:lnTo>
                    <a:pt x="0" y="0"/>
                  </a:lnTo>
                  <a:close/>
                </a:path>
              </a:pathLst>
            </a:custGeom>
            <a:solidFill>
              <a:srgbClr val="FFCF29"/>
            </a:solidFill>
            <a:ln>
              <a:noFill/>
            </a:ln>
          </p:spPr>
          <p:txBody>
            <a:bodyPr vert="horz" wrap="square" lIns="91440" tIns="45720" rIns="91440" bIns="45720" numCol="1" anchor="t" anchorCtr="0" compatLnSpc="1">
              <a:prstTxWarp prst="textNoShape">
                <a:avLst/>
              </a:prstTxWarp>
            </a:bodyPr>
            <a:lstStyle/>
            <a:p>
              <a:endParaRPr lang="fi-FI" sz="1799"/>
            </a:p>
          </p:txBody>
        </p:sp>
        <p:sp>
          <p:nvSpPr>
            <p:cNvPr id="11" name="Freeform 6">
              <a:extLst>
                <a:ext uri="{FF2B5EF4-FFF2-40B4-BE49-F238E27FC236}">
                  <a16:creationId xmlns:a16="http://schemas.microsoft.com/office/drawing/2014/main" id="{986398D5-0F8B-4076-A873-AC404FBF1D40}"/>
                </a:ext>
              </a:extLst>
            </p:cNvPr>
            <p:cNvSpPr>
              <a:spLocks/>
            </p:cNvSpPr>
            <p:nvPr userDrawn="1"/>
          </p:nvSpPr>
          <p:spPr bwMode="auto">
            <a:xfrm>
              <a:off x="639891" y="1800157"/>
              <a:ext cx="2648588" cy="1628385"/>
            </a:xfrm>
            <a:custGeom>
              <a:avLst/>
              <a:gdLst>
                <a:gd name="T0" fmla="*/ 11448 w 14831"/>
                <a:gd name="T1" fmla="*/ 9107 h 9107"/>
                <a:gd name="T2" fmla="*/ 13251 w 14831"/>
                <a:gd name="T3" fmla="*/ 7305 h 9107"/>
                <a:gd name="T4" fmla="*/ 13251 w 14831"/>
                <a:gd name="T5" fmla="*/ 1581 h 9107"/>
                <a:gd name="T6" fmla="*/ 7526 w 14831"/>
                <a:gd name="T7" fmla="*/ 1581 h 9107"/>
                <a:gd name="T8" fmla="*/ 0 w 14831"/>
                <a:gd name="T9" fmla="*/ 9107 h 9107"/>
                <a:gd name="T10" fmla="*/ 11448 w 14831"/>
                <a:gd name="T11" fmla="*/ 9107 h 9107"/>
              </a:gdLst>
              <a:ahLst/>
              <a:cxnLst>
                <a:cxn ang="0">
                  <a:pos x="T0" y="T1"/>
                </a:cxn>
                <a:cxn ang="0">
                  <a:pos x="T2" y="T3"/>
                </a:cxn>
                <a:cxn ang="0">
                  <a:pos x="T4" y="T5"/>
                </a:cxn>
                <a:cxn ang="0">
                  <a:pos x="T6" y="T7"/>
                </a:cxn>
                <a:cxn ang="0">
                  <a:pos x="T8" y="T9"/>
                </a:cxn>
                <a:cxn ang="0">
                  <a:pos x="T10" y="T11"/>
                </a:cxn>
              </a:cxnLst>
              <a:rect l="0" t="0" r="r" b="b"/>
              <a:pathLst>
                <a:path w="14831" h="9107">
                  <a:moveTo>
                    <a:pt x="11448" y="9107"/>
                  </a:moveTo>
                  <a:lnTo>
                    <a:pt x="13251" y="7305"/>
                  </a:lnTo>
                  <a:cubicBezTo>
                    <a:pt x="14831" y="5724"/>
                    <a:pt x="14831" y="3161"/>
                    <a:pt x="13251" y="1581"/>
                  </a:cubicBezTo>
                  <a:cubicBezTo>
                    <a:pt x="11670" y="0"/>
                    <a:pt x="9107" y="0"/>
                    <a:pt x="7526" y="1581"/>
                  </a:cubicBezTo>
                  <a:cubicBezTo>
                    <a:pt x="7526" y="1581"/>
                    <a:pt x="0" y="9107"/>
                    <a:pt x="0" y="9107"/>
                  </a:cubicBezTo>
                  <a:lnTo>
                    <a:pt x="11448" y="9107"/>
                  </a:lnTo>
                  <a:close/>
                </a:path>
              </a:pathLst>
            </a:custGeom>
            <a:solidFill>
              <a:srgbClr val="313131"/>
            </a:solidFill>
            <a:ln>
              <a:noFill/>
            </a:ln>
          </p:spPr>
          <p:txBody>
            <a:bodyPr vert="horz" wrap="square" lIns="91440" tIns="45720" rIns="91440" bIns="45720" numCol="1" anchor="t" anchorCtr="0" compatLnSpc="1">
              <a:prstTxWarp prst="textNoShape">
                <a:avLst/>
              </a:prstTxWarp>
            </a:bodyPr>
            <a:lstStyle/>
            <a:p>
              <a:endParaRPr lang="fi-FI" sz="1799"/>
            </a:p>
          </p:txBody>
        </p:sp>
        <p:sp>
          <p:nvSpPr>
            <p:cNvPr id="14" name="Freeform 7">
              <a:extLst>
                <a:ext uri="{FF2B5EF4-FFF2-40B4-BE49-F238E27FC236}">
                  <a16:creationId xmlns:a16="http://schemas.microsoft.com/office/drawing/2014/main" id="{54075113-04A5-427B-804A-178D0FB9E82A}"/>
                </a:ext>
              </a:extLst>
            </p:cNvPr>
            <p:cNvSpPr>
              <a:spLocks noEditPoints="1"/>
            </p:cNvSpPr>
            <p:nvPr userDrawn="1"/>
          </p:nvSpPr>
          <p:spPr bwMode="auto">
            <a:xfrm>
              <a:off x="3319992" y="3428543"/>
              <a:ext cx="2641498" cy="1620507"/>
            </a:xfrm>
            <a:custGeom>
              <a:avLst/>
              <a:gdLst>
                <a:gd name="T0" fmla="*/ 14786 w 14786"/>
                <a:gd name="T1" fmla="*/ 0 h 9061"/>
                <a:gd name="T2" fmla="*/ 14786 w 14786"/>
                <a:gd name="T3" fmla="*/ 0 h 9061"/>
                <a:gd name="T4" fmla="*/ 14786 w 14786"/>
                <a:gd name="T5" fmla="*/ 0 h 9061"/>
                <a:gd name="T6" fmla="*/ 14786 w 14786"/>
                <a:gd name="T7" fmla="*/ 0 h 9061"/>
                <a:gd name="T8" fmla="*/ 7305 w 14786"/>
                <a:gd name="T9" fmla="*/ 7481 h 9061"/>
                <a:gd name="T10" fmla="*/ 1581 w 14786"/>
                <a:gd name="T11" fmla="*/ 7481 h 9061"/>
                <a:gd name="T12" fmla="*/ 1581 w 14786"/>
                <a:gd name="T13" fmla="*/ 1756 h 9061"/>
                <a:gd name="T14" fmla="*/ 1581 w 14786"/>
                <a:gd name="T15" fmla="*/ 1756 h 9061"/>
                <a:gd name="T16" fmla="*/ 3338 w 14786"/>
                <a:gd name="T17" fmla="*/ 0 h 9061"/>
                <a:gd name="T18" fmla="*/ 14786 w 14786"/>
                <a:gd name="T19" fmla="*/ 0 h 90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786" h="9061">
                  <a:moveTo>
                    <a:pt x="14786" y="0"/>
                  </a:moveTo>
                  <a:lnTo>
                    <a:pt x="14786" y="0"/>
                  </a:lnTo>
                  <a:lnTo>
                    <a:pt x="14786" y="0"/>
                  </a:lnTo>
                  <a:close/>
                  <a:moveTo>
                    <a:pt x="14786" y="0"/>
                  </a:moveTo>
                  <a:lnTo>
                    <a:pt x="7305" y="7481"/>
                  </a:lnTo>
                  <a:cubicBezTo>
                    <a:pt x="5725" y="9061"/>
                    <a:pt x="3162" y="9061"/>
                    <a:pt x="1581" y="7481"/>
                  </a:cubicBezTo>
                  <a:cubicBezTo>
                    <a:pt x="0" y="5900"/>
                    <a:pt x="0" y="3337"/>
                    <a:pt x="1581" y="1756"/>
                  </a:cubicBezTo>
                  <a:cubicBezTo>
                    <a:pt x="1581" y="1756"/>
                    <a:pt x="1581" y="1756"/>
                    <a:pt x="1581" y="1756"/>
                  </a:cubicBezTo>
                  <a:lnTo>
                    <a:pt x="3338" y="0"/>
                  </a:lnTo>
                  <a:lnTo>
                    <a:pt x="14786" y="0"/>
                  </a:lnTo>
                  <a:close/>
                </a:path>
              </a:pathLst>
            </a:custGeom>
            <a:solidFill>
              <a:srgbClr val="FFCF29"/>
            </a:solidFill>
            <a:ln>
              <a:noFill/>
            </a:ln>
          </p:spPr>
          <p:txBody>
            <a:bodyPr vert="horz" wrap="square" lIns="91440" tIns="45720" rIns="91440" bIns="45720" numCol="1" anchor="t" anchorCtr="0" compatLnSpc="1">
              <a:prstTxWarp prst="textNoShape">
                <a:avLst/>
              </a:prstTxWarp>
            </a:bodyPr>
            <a:lstStyle/>
            <a:p>
              <a:endParaRPr lang="fi-FI" sz="1799"/>
            </a:p>
          </p:txBody>
        </p:sp>
        <p:sp>
          <p:nvSpPr>
            <p:cNvPr id="15" name="Freeform 8">
              <a:extLst>
                <a:ext uri="{FF2B5EF4-FFF2-40B4-BE49-F238E27FC236}">
                  <a16:creationId xmlns:a16="http://schemas.microsoft.com/office/drawing/2014/main" id="{202B087E-0424-4FE2-892D-5AB0A82A298B}"/>
                </a:ext>
              </a:extLst>
            </p:cNvPr>
            <p:cNvSpPr>
              <a:spLocks/>
            </p:cNvSpPr>
            <p:nvPr userDrawn="1"/>
          </p:nvSpPr>
          <p:spPr bwMode="auto">
            <a:xfrm>
              <a:off x="3312114" y="1800157"/>
              <a:ext cx="2649376" cy="1628385"/>
            </a:xfrm>
            <a:custGeom>
              <a:avLst/>
              <a:gdLst>
                <a:gd name="T0" fmla="*/ 3383 w 14831"/>
                <a:gd name="T1" fmla="*/ 9107 h 9107"/>
                <a:gd name="T2" fmla="*/ 1580 w 14831"/>
                <a:gd name="T3" fmla="*/ 7305 h 9107"/>
                <a:gd name="T4" fmla="*/ 1580 w 14831"/>
                <a:gd name="T5" fmla="*/ 1581 h 9107"/>
                <a:gd name="T6" fmla="*/ 7304 w 14831"/>
                <a:gd name="T7" fmla="*/ 1581 h 9107"/>
                <a:gd name="T8" fmla="*/ 14831 w 14831"/>
                <a:gd name="T9" fmla="*/ 9107 h 9107"/>
                <a:gd name="T10" fmla="*/ 3383 w 14831"/>
                <a:gd name="T11" fmla="*/ 9107 h 9107"/>
              </a:gdLst>
              <a:ahLst/>
              <a:cxnLst>
                <a:cxn ang="0">
                  <a:pos x="T0" y="T1"/>
                </a:cxn>
                <a:cxn ang="0">
                  <a:pos x="T2" y="T3"/>
                </a:cxn>
                <a:cxn ang="0">
                  <a:pos x="T4" y="T5"/>
                </a:cxn>
                <a:cxn ang="0">
                  <a:pos x="T6" y="T7"/>
                </a:cxn>
                <a:cxn ang="0">
                  <a:pos x="T8" y="T9"/>
                </a:cxn>
                <a:cxn ang="0">
                  <a:pos x="T10" y="T11"/>
                </a:cxn>
              </a:cxnLst>
              <a:rect l="0" t="0" r="r" b="b"/>
              <a:pathLst>
                <a:path w="14831" h="9107">
                  <a:moveTo>
                    <a:pt x="3383" y="9107"/>
                  </a:moveTo>
                  <a:lnTo>
                    <a:pt x="1580" y="7305"/>
                  </a:lnTo>
                  <a:cubicBezTo>
                    <a:pt x="0" y="5724"/>
                    <a:pt x="0" y="3161"/>
                    <a:pt x="1580" y="1581"/>
                  </a:cubicBezTo>
                  <a:cubicBezTo>
                    <a:pt x="3161" y="0"/>
                    <a:pt x="5724" y="0"/>
                    <a:pt x="7304" y="1581"/>
                  </a:cubicBezTo>
                  <a:cubicBezTo>
                    <a:pt x="7305" y="1581"/>
                    <a:pt x="14831" y="9107"/>
                    <a:pt x="14831" y="9107"/>
                  </a:cubicBezTo>
                  <a:lnTo>
                    <a:pt x="3383" y="9107"/>
                  </a:lnTo>
                  <a:close/>
                </a:path>
              </a:pathLst>
            </a:custGeom>
            <a:solidFill>
              <a:srgbClr val="313131"/>
            </a:solidFill>
            <a:ln>
              <a:noFill/>
            </a:ln>
          </p:spPr>
          <p:txBody>
            <a:bodyPr vert="horz" wrap="square" lIns="91440" tIns="45720" rIns="91440" bIns="45720" numCol="1" anchor="t" anchorCtr="0" compatLnSpc="1">
              <a:prstTxWarp prst="textNoShape">
                <a:avLst/>
              </a:prstTxWarp>
            </a:bodyPr>
            <a:lstStyle/>
            <a:p>
              <a:endParaRPr lang="fi-FI" sz="1799"/>
            </a:p>
          </p:txBody>
        </p:sp>
      </p:grpSp>
      <p:sp>
        <p:nvSpPr>
          <p:cNvPr id="12" name="Otsikko 1">
            <a:extLst>
              <a:ext uri="{FF2B5EF4-FFF2-40B4-BE49-F238E27FC236}">
                <a16:creationId xmlns:a16="http://schemas.microsoft.com/office/drawing/2014/main" id="{2D771CF0-F310-209C-638C-735F3DE6A3FD}"/>
              </a:ext>
            </a:extLst>
          </p:cNvPr>
          <p:cNvSpPr>
            <a:spLocks noGrp="1"/>
          </p:cNvSpPr>
          <p:nvPr>
            <p:ph type="ctrTitle" hasCustomPrompt="1"/>
          </p:nvPr>
        </p:nvSpPr>
        <p:spPr>
          <a:xfrm>
            <a:off x="6094413" y="1437180"/>
            <a:ext cx="5354587" cy="2468071"/>
          </a:xfrm>
        </p:spPr>
        <p:txBody>
          <a:bodyPr anchor="t" anchorCtr="0">
            <a:normAutofit/>
          </a:bodyPr>
          <a:lstStyle>
            <a:lvl1pPr algn="ctr">
              <a:defRPr sz="3999" spc="-50" baseline="0"/>
            </a:lvl1pPr>
          </a:lstStyle>
          <a:p>
            <a:r>
              <a:rPr lang="fi-FI" err="1"/>
              <a:t>Click</a:t>
            </a:r>
            <a:r>
              <a:rPr lang="fi-FI"/>
              <a:t> to </a:t>
            </a:r>
            <a:r>
              <a:rPr lang="fi-FI" err="1"/>
              <a:t>add</a:t>
            </a:r>
            <a:r>
              <a:rPr lang="fi-FI"/>
              <a:t> </a:t>
            </a:r>
            <a:r>
              <a:rPr lang="fi-FI" err="1"/>
              <a:t>title</a:t>
            </a:r>
            <a:endParaRPr lang="fi-FI"/>
          </a:p>
        </p:txBody>
      </p:sp>
      <p:sp>
        <p:nvSpPr>
          <p:cNvPr id="13" name="Alaotsikko 2">
            <a:extLst>
              <a:ext uri="{FF2B5EF4-FFF2-40B4-BE49-F238E27FC236}">
                <a16:creationId xmlns:a16="http://schemas.microsoft.com/office/drawing/2014/main" id="{EEB3BAAD-59DE-B9EB-5326-3A39B8D4310C}"/>
              </a:ext>
            </a:extLst>
          </p:cNvPr>
          <p:cNvSpPr>
            <a:spLocks noGrp="1"/>
          </p:cNvSpPr>
          <p:nvPr>
            <p:ph type="subTitle" idx="1" hasCustomPrompt="1"/>
          </p:nvPr>
        </p:nvSpPr>
        <p:spPr>
          <a:xfrm>
            <a:off x="6094413" y="4329874"/>
            <a:ext cx="5354587" cy="1217735"/>
          </a:xfrm>
        </p:spPr>
        <p:txBody>
          <a:bodyPr/>
          <a:lstStyle>
            <a:lvl1pPr marL="0" indent="0" algn="ctr">
              <a:buNone/>
              <a:defRPr sz="2199" spc="-20" baseline="0"/>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fi-FI" err="1"/>
              <a:t>Click</a:t>
            </a:r>
            <a:r>
              <a:rPr lang="fi-FI"/>
              <a:t> to </a:t>
            </a:r>
            <a:r>
              <a:rPr lang="fi-FI" err="1"/>
              <a:t>add</a:t>
            </a:r>
            <a:r>
              <a:rPr lang="fi-FI"/>
              <a:t> </a:t>
            </a:r>
            <a:r>
              <a:rPr lang="fi-FI" err="1"/>
              <a:t>subtitle</a:t>
            </a:r>
            <a:endParaRPr lang="fi-FI"/>
          </a:p>
        </p:txBody>
      </p:sp>
    </p:spTree>
    <p:extLst>
      <p:ext uri="{BB962C8B-B14F-4D97-AF65-F5344CB8AC3E}">
        <p14:creationId xmlns:p14="http://schemas.microsoft.com/office/powerpoint/2010/main" val="266695739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Otsikkodia 4">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8E43FE4-FB6C-45D5-BED5-AFA0DAE404E4}"/>
              </a:ext>
            </a:extLst>
          </p:cNvPr>
          <p:cNvSpPr>
            <a:spLocks noGrp="1"/>
          </p:cNvSpPr>
          <p:nvPr>
            <p:ph type="sldNum" sz="quarter" idx="12"/>
          </p:nvPr>
        </p:nvSpPr>
        <p:spPr/>
        <p:txBody>
          <a:bodyPr/>
          <a:lstStyle/>
          <a:p>
            <a:fld id="{CCD26548-A701-4132-A0A2-A9B09A70FF4B}" type="slidenum">
              <a:rPr lang="fi-FI" smtClean="0"/>
              <a:t>‹#›</a:t>
            </a:fld>
            <a:endParaRPr lang="fi-FI"/>
          </a:p>
        </p:txBody>
      </p:sp>
      <p:grpSp>
        <p:nvGrpSpPr>
          <p:cNvPr id="4" name="Ryhmä 3" descr="Icon.">
            <a:extLst>
              <a:ext uri="{FF2B5EF4-FFF2-40B4-BE49-F238E27FC236}">
                <a16:creationId xmlns:a16="http://schemas.microsoft.com/office/drawing/2014/main" id="{7456141C-5B06-88AB-F1B2-BFA33C0F0C2D}"/>
              </a:ext>
              <a:ext uri="{C183D7F6-B498-43B3-948B-1728B52AA6E4}">
                <adec:decorative xmlns:adec="http://schemas.microsoft.com/office/drawing/2017/decorative" val="0"/>
              </a:ext>
            </a:extLst>
          </p:cNvPr>
          <p:cNvGrpSpPr/>
          <p:nvPr userDrawn="1"/>
        </p:nvGrpSpPr>
        <p:grpSpPr>
          <a:xfrm>
            <a:off x="1258560" y="1236664"/>
            <a:ext cx="4372423" cy="4378325"/>
            <a:chOff x="1258888" y="1236663"/>
            <a:chExt cx="4373562" cy="4378325"/>
          </a:xfrm>
        </p:grpSpPr>
        <p:sp>
          <p:nvSpPr>
            <p:cNvPr id="9" name="Freeform 5">
              <a:extLst>
                <a:ext uri="{FF2B5EF4-FFF2-40B4-BE49-F238E27FC236}">
                  <a16:creationId xmlns:a16="http://schemas.microsoft.com/office/drawing/2014/main" id="{D0EC2061-EE4E-4F9E-9351-65C30C5514A1}"/>
                </a:ext>
              </a:extLst>
            </p:cNvPr>
            <p:cNvSpPr>
              <a:spLocks/>
            </p:cNvSpPr>
            <p:nvPr userDrawn="1"/>
          </p:nvSpPr>
          <p:spPr bwMode="auto">
            <a:xfrm>
              <a:off x="1258888" y="2582863"/>
              <a:ext cx="3019425" cy="3032125"/>
            </a:xfrm>
            <a:custGeom>
              <a:avLst/>
              <a:gdLst>
                <a:gd name="T0" fmla="*/ 7505 w 16805"/>
                <a:gd name="T1" fmla="*/ 0 h 16880"/>
                <a:gd name="T2" fmla="*/ 7505 w 16805"/>
                <a:gd name="T3" fmla="*/ 0 h 16880"/>
                <a:gd name="T4" fmla="*/ 4651 w 16805"/>
                <a:gd name="T5" fmla="*/ 0 h 16880"/>
                <a:gd name="T6" fmla="*/ 0 w 16805"/>
                <a:gd name="T7" fmla="*/ 4650 h 16880"/>
                <a:gd name="T8" fmla="*/ 4651 w 16805"/>
                <a:gd name="T9" fmla="*/ 9301 h 16880"/>
                <a:gd name="T10" fmla="*/ 4651 w 16805"/>
                <a:gd name="T11" fmla="*/ 9301 h 16880"/>
                <a:gd name="T12" fmla="*/ 7504 w 16805"/>
                <a:gd name="T13" fmla="*/ 9301 h 16880"/>
                <a:gd name="T14" fmla="*/ 7504 w 16805"/>
                <a:gd name="T15" fmla="*/ 12229 h 16880"/>
                <a:gd name="T16" fmla="*/ 12155 w 16805"/>
                <a:gd name="T17" fmla="*/ 16880 h 16880"/>
                <a:gd name="T18" fmla="*/ 16805 w 16805"/>
                <a:gd name="T19" fmla="*/ 12229 h 16880"/>
                <a:gd name="T20" fmla="*/ 16805 w 16805"/>
                <a:gd name="T21" fmla="*/ 0 h 16880"/>
                <a:gd name="T22" fmla="*/ 7505 w 16805"/>
                <a:gd name="T23" fmla="*/ 0 h 16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805" h="16880">
                  <a:moveTo>
                    <a:pt x="7505" y="0"/>
                  </a:moveTo>
                  <a:lnTo>
                    <a:pt x="7505" y="0"/>
                  </a:lnTo>
                  <a:lnTo>
                    <a:pt x="4651" y="0"/>
                  </a:lnTo>
                  <a:cubicBezTo>
                    <a:pt x="2082" y="0"/>
                    <a:pt x="0" y="2082"/>
                    <a:pt x="0" y="4650"/>
                  </a:cubicBezTo>
                  <a:cubicBezTo>
                    <a:pt x="0" y="7219"/>
                    <a:pt x="2082" y="9301"/>
                    <a:pt x="4651" y="9301"/>
                  </a:cubicBezTo>
                  <a:lnTo>
                    <a:pt x="4651" y="9301"/>
                  </a:lnTo>
                  <a:lnTo>
                    <a:pt x="7504" y="9301"/>
                  </a:lnTo>
                  <a:lnTo>
                    <a:pt x="7504" y="12229"/>
                  </a:lnTo>
                  <a:cubicBezTo>
                    <a:pt x="7504" y="14797"/>
                    <a:pt x="9587" y="16880"/>
                    <a:pt x="12155" y="16880"/>
                  </a:cubicBezTo>
                  <a:cubicBezTo>
                    <a:pt x="14723" y="16880"/>
                    <a:pt x="16805" y="14798"/>
                    <a:pt x="16805" y="12229"/>
                  </a:cubicBezTo>
                  <a:lnTo>
                    <a:pt x="16805" y="0"/>
                  </a:lnTo>
                  <a:lnTo>
                    <a:pt x="7505" y="0"/>
                  </a:lnTo>
                  <a:close/>
                </a:path>
              </a:pathLst>
            </a:custGeom>
            <a:solidFill>
              <a:srgbClr val="313131"/>
            </a:solidFill>
            <a:ln>
              <a:noFill/>
            </a:ln>
          </p:spPr>
          <p:txBody>
            <a:bodyPr vert="horz" wrap="square" lIns="91440" tIns="45720" rIns="91440" bIns="45720" numCol="1" anchor="t" anchorCtr="0" compatLnSpc="1">
              <a:prstTxWarp prst="textNoShape">
                <a:avLst/>
              </a:prstTxWarp>
            </a:bodyPr>
            <a:lstStyle/>
            <a:p>
              <a:endParaRPr lang="fi-FI" sz="1799"/>
            </a:p>
          </p:txBody>
        </p:sp>
        <p:sp>
          <p:nvSpPr>
            <p:cNvPr id="10" name="Freeform 6">
              <a:extLst>
                <a:ext uri="{FF2B5EF4-FFF2-40B4-BE49-F238E27FC236}">
                  <a16:creationId xmlns:a16="http://schemas.microsoft.com/office/drawing/2014/main" id="{C43BE5CC-F67A-493E-AC86-BCCFEA817C11}"/>
                </a:ext>
              </a:extLst>
            </p:cNvPr>
            <p:cNvSpPr>
              <a:spLocks/>
            </p:cNvSpPr>
            <p:nvPr userDrawn="1"/>
          </p:nvSpPr>
          <p:spPr bwMode="auto">
            <a:xfrm>
              <a:off x="2613025" y="1236663"/>
              <a:ext cx="3019425" cy="3032125"/>
            </a:xfrm>
            <a:custGeom>
              <a:avLst/>
              <a:gdLst>
                <a:gd name="T0" fmla="*/ 9300 w 16805"/>
                <a:gd name="T1" fmla="*/ 16880 h 16880"/>
                <a:gd name="T2" fmla="*/ 9300 w 16805"/>
                <a:gd name="T3" fmla="*/ 16880 h 16880"/>
                <a:gd name="T4" fmla="*/ 12154 w 16805"/>
                <a:gd name="T5" fmla="*/ 16880 h 16880"/>
                <a:gd name="T6" fmla="*/ 16805 w 16805"/>
                <a:gd name="T7" fmla="*/ 12229 h 16880"/>
                <a:gd name="T8" fmla="*/ 12154 w 16805"/>
                <a:gd name="T9" fmla="*/ 7579 h 16880"/>
                <a:gd name="T10" fmla="*/ 12154 w 16805"/>
                <a:gd name="T11" fmla="*/ 7579 h 16880"/>
                <a:gd name="T12" fmla="*/ 9300 w 16805"/>
                <a:gd name="T13" fmla="*/ 7579 h 16880"/>
                <a:gd name="T14" fmla="*/ 9300 w 16805"/>
                <a:gd name="T15" fmla="*/ 4651 h 16880"/>
                <a:gd name="T16" fmla="*/ 4650 w 16805"/>
                <a:gd name="T17" fmla="*/ 0 h 16880"/>
                <a:gd name="T18" fmla="*/ 0 w 16805"/>
                <a:gd name="T19" fmla="*/ 4651 h 16880"/>
                <a:gd name="T20" fmla="*/ 0 w 16805"/>
                <a:gd name="T21" fmla="*/ 7489 h 16880"/>
                <a:gd name="T22" fmla="*/ 9300 w 16805"/>
                <a:gd name="T23" fmla="*/ 16880 h 16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805" h="16880">
                  <a:moveTo>
                    <a:pt x="9300" y="16880"/>
                  </a:moveTo>
                  <a:lnTo>
                    <a:pt x="9300" y="16880"/>
                  </a:lnTo>
                  <a:lnTo>
                    <a:pt x="12154" y="16880"/>
                  </a:lnTo>
                  <a:cubicBezTo>
                    <a:pt x="14723" y="16880"/>
                    <a:pt x="16805" y="14798"/>
                    <a:pt x="16805" y="12229"/>
                  </a:cubicBezTo>
                  <a:cubicBezTo>
                    <a:pt x="16805" y="9661"/>
                    <a:pt x="14723" y="7579"/>
                    <a:pt x="12154" y="7579"/>
                  </a:cubicBezTo>
                  <a:lnTo>
                    <a:pt x="12154" y="7579"/>
                  </a:lnTo>
                  <a:lnTo>
                    <a:pt x="9300" y="7579"/>
                  </a:lnTo>
                  <a:lnTo>
                    <a:pt x="9300" y="4651"/>
                  </a:lnTo>
                  <a:cubicBezTo>
                    <a:pt x="9300" y="2082"/>
                    <a:pt x="7218" y="0"/>
                    <a:pt x="4650" y="0"/>
                  </a:cubicBezTo>
                  <a:cubicBezTo>
                    <a:pt x="2082" y="0"/>
                    <a:pt x="0" y="2082"/>
                    <a:pt x="0" y="4651"/>
                  </a:cubicBezTo>
                  <a:lnTo>
                    <a:pt x="0" y="7489"/>
                  </a:lnTo>
                  <a:lnTo>
                    <a:pt x="9300" y="16880"/>
                  </a:lnTo>
                  <a:close/>
                </a:path>
              </a:pathLst>
            </a:custGeom>
            <a:solidFill>
              <a:srgbClr val="FFCF29"/>
            </a:solidFill>
            <a:ln>
              <a:noFill/>
            </a:ln>
          </p:spPr>
          <p:txBody>
            <a:bodyPr vert="horz" wrap="square" lIns="91440" tIns="45720" rIns="91440" bIns="45720" numCol="1" anchor="t" anchorCtr="0" compatLnSpc="1">
              <a:prstTxWarp prst="textNoShape">
                <a:avLst/>
              </a:prstTxWarp>
            </a:bodyPr>
            <a:lstStyle/>
            <a:p>
              <a:endParaRPr lang="fi-FI" sz="1799"/>
            </a:p>
          </p:txBody>
        </p:sp>
      </p:grpSp>
      <p:sp>
        <p:nvSpPr>
          <p:cNvPr id="8" name="Otsikko 1">
            <a:extLst>
              <a:ext uri="{FF2B5EF4-FFF2-40B4-BE49-F238E27FC236}">
                <a16:creationId xmlns:a16="http://schemas.microsoft.com/office/drawing/2014/main" id="{EA2C3DBA-7B4F-10EA-E452-53629F09A850}"/>
              </a:ext>
            </a:extLst>
          </p:cNvPr>
          <p:cNvSpPr>
            <a:spLocks noGrp="1"/>
          </p:cNvSpPr>
          <p:nvPr>
            <p:ph type="ctrTitle" hasCustomPrompt="1"/>
          </p:nvPr>
        </p:nvSpPr>
        <p:spPr>
          <a:xfrm>
            <a:off x="6094413" y="1437180"/>
            <a:ext cx="5354587" cy="2468071"/>
          </a:xfrm>
        </p:spPr>
        <p:txBody>
          <a:bodyPr anchor="t" anchorCtr="0">
            <a:normAutofit/>
          </a:bodyPr>
          <a:lstStyle>
            <a:lvl1pPr algn="ctr">
              <a:defRPr sz="3999" spc="-50" baseline="0"/>
            </a:lvl1pPr>
          </a:lstStyle>
          <a:p>
            <a:r>
              <a:rPr lang="fi-FI" err="1"/>
              <a:t>Click</a:t>
            </a:r>
            <a:r>
              <a:rPr lang="fi-FI"/>
              <a:t> to </a:t>
            </a:r>
            <a:r>
              <a:rPr lang="fi-FI" err="1"/>
              <a:t>add</a:t>
            </a:r>
            <a:r>
              <a:rPr lang="fi-FI"/>
              <a:t> </a:t>
            </a:r>
            <a:r>
              <a:rPr lang="fi-FI" err="1"/>
              <a:t>title</a:t>
            </a:r>
            <a:endParaRPr lang="fi-FI"/>
          </a:p>
        </p:txBody>
      </p:sp>
      <p:sp>
        <p:nvSpPr>
          <p:cNvPr id="11" name="Alaotsikko 2">
            <a:extLst>
              <a:ext uri="{FF2B5EF4-FFF2-40B4-BE49-F238E27FC236}">
                <a16:creationId xmlns:a16="http://schemas.microsoft.com/office/drawing/2014/main" id="{81AF0E01-1B85-86E0-5408-4397B5B6F1D4}"/>
              </a:ext>
            </a:extLst>
          </p:cNvPr>
          <p:cNvSpPr>
            <a:spLocks noGrp="1"/>
          </p:cNvSpPr>
          <p:nvPr>
            <p:ph type="subTitle" idx="1" hasCustomPrompt="1"/>
          </p:nvPr>
        </p:nvSpPr>
        <p:spPr>
          <a:xfrm>
            <a:off x="6094413" y="4329874"/>
            <a:ext cx="5354587" cy="1217735"/>
          </a:xfrm>
        </p:spPr>
        <p:txBody>
          <a:bodyPr/>
          <a:lstStyle>
            <a:lvl1pPr marL="0" indent="0" algn="ctr">
              <a:buNone/>
              <a:defRPr sz="2199" spc="-20" baseline="0"/>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fi-FI" err="1"/>
              <a:t>Click</a:t>
            </a:r>
            <a:r>
              <a:rPr lang="fi-FI"/>
              <a:t> to </a:t>
            </a:r>
            <a:r>
              <a:rPr lang="fi-FI" err="1"/>
              <a:t>add</a:t>
            </a:r>
            <a:r>
              <a:rPr lang="fi-FI"/>
              <a:t> </a:t>
            </a:r>
            <a:r>
              <a:rPr lang="fi-FI" err="1"/>
              <a:t>subtitle</a:t>
            </a:r>
            <a:endParaRPr lang="fi-FI"/>
          </a:p>
        </p:txBody>
      </p:sp>
    </p:spTree>
    <p:extLst>
      <p:ext uri="{BB962C8B-B14F-4D97-AF65-F5344CB8AC3E}">
        <p14:creationId xmlns:p14="http://schemas.microsoft.com/office/powerpoint/2010/main" val="374914822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Otsikkodia 5">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8E43FE4-FB6C-45D5-BED5-AFA0DAE404E4}"/>
              </a:ext>
            </a:extLst>
          </p:cNvPr>
          <p:cNvSpPr>
            <a:spLocks noGrp="1"/>
          </p:cNvSpPr>
          <p:nvPr>
            <p:ph type="sldNum" sz="quarter" idx="12"/>
          </p:nvPr>
        </p:nvSpPr>
        <p:spPr/>
        <p:txBody>
          <a:bodyPr/>
          <a:lstStyle/>
          <a:p>
            <a:fld id="{CCD26548-A701-4132-A0A2-A9B09A70FF4B}" type="slidenum">
              <a:rPr lang="fi-FI" smtClean="0"/>
              <a:t>‹#›</a:t>
            </a:fld>
            <a:endParaRPr lang="fi-FI"/>
          </a:p>
        </p:txBody>
      </p:sp>
      <p:grpSp>
        <p:nvGrpSpPr>
          <p:cNvPr id="49" name="Ryhmä 48" descr="Icon.">
            <a:extLst>
              <a:ext uri="{FF2B5EF4-FFF2-40B4-BE49-F238E27FC236}">
                <a16:creationId xmlns:a16="http://schemas.microsoft.com/office/drawing/2014/main" id="{007F2810-1B7E-4288-9E48-5CDA7C4B38A0}"/>
              </a:ext>
              <a:ext uri="{C183D7F6-B498-43B3-948B-1728B52AA6E4}">
                <adec:decorative xmlns:adec="http://schemas.microsoft.com/office/drawing/2017/decorative" val="0"/>
              </a:ext>
            </a:extLst>
          </p:cNvPr>
          <p:cNvGrpSpPr/>
          <p:nvPr userDrawn="1"/>
        </p:nvGrpSpPr>
        <p:grpSpPr>
          <a:xfrm>
            <a:off x="1241627" y="1236814"/>
            <a:ext cx="4362332" cy="4369557"/>
            <a:chOff x="1241951" y="1236813"/>
            <a:chExt cx="4363468" cy="4369557"/>
          </a:xfrm>
        </p:grpSpPr>
        <p:sp>
          <p:nvSpPr>
            <p:cNvPr id="9" name="Freeform 5">
              <a:extLst>
                <a:ext uri="{FF2B5EF4-FFF2-40B4-BE49-F238E27FC236}">
                  <a16:creationId xmlns:a16="http://schemas.microsoft.com/office/drawing/2014/main" id="{EA53E8FE-7BF2-43A8-A78D-880C48FE9013}"/>
                </a:ext>
              </a:extLst>
            </p:cNvPr>
            <p:cNvSpPr>
              <a:spLocks/>
            </p:cNvSpPr>
            <p:nvPr userDrawn="1"/>
          </p:nvSpPr>
          <p:spPr bwMode="auto">
            <a:xfrm>
              <a:off x="1241951" y="2590503"/>
              <a:ext cx="4363468" cy="1662177"/>
            </a:xfrm>
            <a:custGeom>
              <a:avLst/>
              <a:gdLst>
                <a:gd name="T0" fmla="*/ 19685 w 24342"/>
                <a:gd name="T1" fmla="*/ 0 h 9268"/>
                <a:gd name="T2" fmla="*/ 19685 w 24342"/>
                <a:gd name="T3" fmla="*/ 0 h 9268"/>
                <a:gd name="T4" fmla="*/ 4657 w 24342"/>
                <a:gd name="T5" fmla="*/ 0 h 9268"/>
                <a:gd name="T6" fmla="*/ 0 w 24342"/>
                <a:gd name="T7" fmla="*/ 4634 h 9268"/>
                <a:gd name="T8" fmla="*/ 4657 w 24342"/>
                <a:gd name="T9" fmla="*/ 9268 h 9268"/>
                <a:gd name="T10" fmla="*/ 4657 w 24342"/>
                <a:gd name="T11" fmla="*/ 9268 h 9268"/>
                <a:gd name="T12" fmla="*/ 19685 w 24342"/>
                <a:gd name="T13" fmla="*/ 9268 h 9268"/>
                <a:gd name="T14" fmla="*/ 24342 w 24342"/>
                <a:gd name="T15" fmla="*/ 4634 h 9268"/>
                <a:gd name="T16" fmla="*/ 19685 w 24342"/>
                <a:gd name="T17" fmla="*/ 0 h 9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342" h="9268">
                  <a:moveTo>
                    <a:pt x="19685" y="0"/>
                  </a:moveTo>
                  <a:lnTo>
                    <a:pt x="19685" y="0"/>
                  </a:lnTo>
                  <a:lnTo>
                    <a:pt x="4657" y="0"/>
                  </a:lnTo>
                  <a:cubicBezTo>
                    <a:pt x="2085" y="0"/>
                    <a:pt x="0" y="2074"/>
                    <a:pt x="0" y="4634"/>
                  </a:cubicBezTo>
                  <a:cubicBezTo>
                    <a:pt x="0" y="7193"/>
                    <a:pt x="2085" y="9268"/>
                    <a:pt x="4657" y="9268"/>
                  </a:cubicBezTo>
                  <a:lnTo>
                    <a:pt x="4657" y="9268"/>
                  </a:lnTo>
                  <a:lnTo>
                    <a:pt x="19685" y="9268"/>
                  </a:lnTo>
                  <a:cubicBezTo>
                    <a:pt x="22257" y="9268"/>
                    <a:pt x="24342" y="7193"/>
                    <a:pt x="24342" y="4634"/>
                  </a:cubicBezTo>
                  <a:cubicBezTo>
                    <a:pt x="24342" y="2074"/>
                    <a:pt x="22257" y="0"/>
                    <a:pt x="19685" y="0"/>
                  </a:cubicBezTo>
                  <a:close/>
                </a:path>
              </a:pathLst>
            </a:custGeom>
            <a:solidFill>
              <a:srgbClr val="3131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0" name="Freeform 6">
              <a:extLst>
                <a:ext uri="{FF2B5EF4-FFF2-40B4-BE49-F238E27FC236}">
                  <a16:creationId xmlns:a16="http://schemas.microsoft.com/office/drawing/2014/main" id="{891B320A-6B87-4CD3-8E87-899FA6160C27}"/>
                </a:ext>
              </a:extLst>
            </p:cNvPr>
            <p:cNvSpPr>
              <a:spLocks/>
            </p:cNvSpPr>
            <p:nvPr userDrawn="1"/>
          </p:nvSpPr>
          <p:spPr bwMode="auto">
            <a:xfrm>
              <a:off x="2588538" y="1236813"/>
              <a:ext cx="1670295" cy="4369557"/>
            </a:xfrm>
            <a:custGeom>
              <a:avLst/>
              <a:gdLst>
                <a:gd name="T0" fmla="*/ 9314 w 9314"/>
                <a:gd name="T1" fmla="*/ 4634 h 24374"/>
                <a:gd name="T2" fmla="*/ 4657 w 9314"/>
                <a:gd name="T3" fmla="*/ 0 h 24374"/>
                <a:gd name="T4" fmla="*/ 0 w 9314"/>
                <a:gd name="T5" fmla="*/ 4634 h 24374"/>
                <a:gd name="T6" fmla="*/ 0 w 9314"/>
                <a:gd name="T7" fmla="*/ 19739 h 24374"/>
                <a:gd name="T8" fmla="*/ 4657 w 9314"/>
                <a:gd name="T9" fmla="*/ 24374 h 24374"/>
                <a:gd name="T10" fmla="*/ 9314 w 9314"/>
                <a:gd name="T11" fmla="*/ 19739 h 24374"/>
                <a:gd name="T12" fmla="*/ 9314 w 9314"/>
                <a:gd name="T13" fmla="*/ 4634 h 24374"/>
              </a:gdLst>
              <a:ahLst/>
              <a:cxnLst>
                <a:cxn ang="0">
                  <a:pos x="T0" y="T1"/>
                </a:cxn>
                <a:cxn ang="0">
                  <a:pos x="T2" y="T3"/>
                </a:cxn>
                <a:cxn ang="0">
                  <a:pos x="T4" y="T5"/>
                </a:cxn>
                <a:cxn ang="0">
                  <a:pos x="T6" y="T7"/>
                </a:cxn>
                <a:cxn ang="0">
                  <a:pos x="T8" y="T9"/>
                </a:cxn>
                <a:cxn ang="0">
                  <a:pos x="T10" y="T11"/>
                </a:cxn>
                <a:cxn ang="0">
                  <a:pos x="T12" y="T13"/>
                </a:cxn>
              </a:cxnLst>
              <a:rect l="0" t="0" r="r" b="b"/>
              <a:pathLst>
                <a:path w="9314" h="24374">
                  <a:moveTo>
                    <a:pt x="9314" y="4634"/>
                  </a:moveTo>
                  <a:cubicBezTo>
                    <a:pt x="9314" y="2075"/>
                    <a:pt x="7229" y="0"/>
                    <a:pt x="4657" y="0"/>
                  </a:cubicBezTo>
                  <a:cubicBezTo>
                    <a:pt x="2085" y="0"/>
                    <a:pt x="0" y="2075"/>
                    <a:pt x="0" y="4634"/>
                  </a:cubicBezTo>
                  <a:lnTo>
                    <a:pt x="0" y="19739"/>
                  </a:lnTo>
                  <a:cubicBezTo>
                    <a:pt x="0" y="22299"/>
                    <a:pt x="2085" y="24374"/>
                    <a:pt x="4657" y="24374"/>
                  </a:cubicBezTo>
                  <a:cubicBezTo>
                    <a:pt x="7229" y="24374"/>
                    <a:pt x="9314" y="22299"/>
                    <a:pt x="9314" y="19739"/>
                  </a:cubicBezTo>
                  <a:lnTo>
                    <a:pt x="9314" y="4634"/>
                  </a:lnTo>
                  <a:close/>
                </a:path>
              </a:pathLst>
            </a:custGeom>
            <a:solidFill>
              <a:srgbClr val="FFC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1" name="Oval 7">
              <a:extLst>
                <a:ext uri="{FF2B5EF4-FFF2-40B4-BE49-F238E27FC236}">
                  <a16:creationId xmlns:a16="http://schemas.microsoft.com/office/drawing/2014/main" id="{D31F6D7E-AA89-4E34-870F-A404E56435AE}"/>
                </a:ext>
              </a:extLst>
            </p:cNvPr>
            <p:cNvSpPr>
              <a:spLocks noChangeArrowheads="1"/>
            </p:cNvSpPr>
            <p:nvPr userDrawn="1"/>
          </p:nvSpPr>
          <p:spPr bwMode="auto">
            <a:xfrm>
              <a:off x="3074608" y="5065504"/>
              <a:ext cx="103506" cy="10249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4" name="Oval 8">
              <a:extLst>
                <a:ext uri="{FF2B5EF4-FFF2-40B4-BE49-F238E27FC236}">
                  <a16:creationId xmlns:a16="http://schemas.microsoft.com/office/drawing/2014/main" id="{F4DC9D5D-D0BB-478C-8958-677F4B4C6C3A}"/>
                </a:ext>
              </a:extLst>
            </p:cNvPr>
            <p:cNvSpPr>
              <a:spLocks noChangeArrowheads="1"/>
            </p:cNvSpPr>
            <p:nvPr userDrawn="1"/>
          </p:nvSpPr>
          <p:spPr bwMode="auto">
            <a:xfrm>
              <a:off x="3074608" y="4752957"/>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5" name="Oval 9">
              <a:extLst>
                <a:ext uri="{FF2B5EF4-FFF2-40B4-BE49-F238E27FC236}">
                  <a16:creationId xmlns:a16="http://schemas.microsoft.com/office/drawing/2014/main" id="{4F0CB64C-8700-489E-B59D-2F3A8F3D2118}"/>
                </a:ext>
              </a:extLst>
            </p:cNvPr>
            <p:cNvSpPr>
              <a:spLocks noChangeArrowheads="1"/>
            </p:cNvSpPr>
            <p:nvPr userDrawn="1"/>
          </p:nvSpPr>
          <p:spPr bwMode="auto">
            <a:xfrm>
              <a:off x="3074608" y="4441426"/>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6" name="Oval 10">
              <a:extLst>
                <a:ext uri="{FF2B5EF4-FFF2-40B4-BE49-F238E27FC236}">
                  <a16:creationId xmlns:a16="http://schemas.microsoft.com/office/drawing/2014/main" id="{EC17E9B9-CE55-45B0-A22E-D08B8A7609EB}"/>
                </a:ext>
              </a:extLst>
            </p:cNvPr>
            <p:cNvSpPr>
              <a:spLocks noChangeArrowheads="1"/>
            </p:cNvSpPr>
            <p:nvPr userDrawn="1"/>
          </p:nvSpPr>
          <p:spPr bwMode="auto">
            <a:xfrm>
              <a:off x="3371933" y="5065504"/>
              <a:ext cx="103506" cy="10249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7" name="Oval 11">
              <a:extLst>
                <a:ext uri="{FF2B5EF4-FFF2-40B4-BE49-F238E27FC236}">
                  <a16:creationId xmlns:a16="http://schemas.microsoft.com/office/drawing/2014/main" id="{DCB2B620-E4C8-4B6A-80C5-2DB448222BA6}"/>
                </a:ext>
              </a:extLst>
            </p:cNvPr>
            <p:cNvSpPr>
              <a:spLocks noChangeArrowheads="1"/>
            </p:cNvSpPr>
            <p:nvPr userDrawn="1"/>
          </p:nvSpPr>
          <p:spPr bwMode="auto">
            <a:xfrm>
              <a:off x="3371933" y="4752957"/>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8" name="Oval 12">
              <a:extLst>
                <a:ext uri="{FF2B5EF4-FFF2-40B4-BE49-F238E27FC236}">
                  <a16:creationId xmlns:a16="http://schemas.microsoft.com/office/drawing/2014/main" id="{1F80C5BD-2275-4880-9B72-614AB99D7524}"/>
                </a:ext>
              </a:extLst>
            </p:cNvPr>
            <p:cNvSpPr>
              <a:spLocks noChangeArrowheads="1"/>
            </p:cNvSpPr>
            <p:nvPr userDrawn="1"/>
          </p:nvSpPr>
          <p:spPr bwMode="auto">
            <a:xfrm>
              <a:off x="3371933" y="4441426"/>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9" name="Oval 13">
              <a:extLst>
                <a:ext uri="{FF2B5EF4-FFF2-40B4-BE49-F238E27FC236}">
                  <a16:creationId xmlns:a16="http://schemas.microsoft.com/office/drawing/2014/main" id="{37A5EEC2-4E02-41B6-A164-B3243B6BAD7D}"/>
                </a:ext>
              </a:extLst>
            </p:cNvPr>
            <p:cNvSpPr>
              <a:spLocks noChangeArrowheads="1"/>
            </p:cNvSpPr>
            <p:nvPr userDrawn="1"/>
          </p:nvSpPr>
          <p:spPr bwMode="auto">
            <a:xfrm>
              <a:off x="3670272" y="5065504"/>
              <a:ext cx="103506" cy="10249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20" name="Oval 14">
              <a:extLst>
                <a:ext uri="{FF2B5EF4-FFF2-40B4-BE49-F238E27FC236}">
                  <a16:creationId xmlns:a16="http://schemas.microsoft.com/office/drawing/2014/main" id="{91FE98D6-A906-4334-8155-0377FE92E976}"/>
                </a:ext>
              </a:extLst>
            </p:cNvPr>
            <p:cNvSpPr>
              <a:spLocks noChangeArrowheads="1"/>
            </p:cNvSpPr>
            <p:nvPr userDrawn="1"/>
          </p:nvSpPr>
          <p:spPr bwMode="auto">
            <a:xfrm>
              <a:off x="3670272" y="4752957"/>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21" name="Oval 15">
              <a:extLst>
                <a:ext uri="{FF2B5EF4-FFF2-40B4-BE49-F238E27FC236}">
                  <a16:creationId xmlns:a16="http://schemas.microsoft.com/office/drawing/2014/main" id="{7E1F4D48-3948-4630-ABE3-5B5637773F68}"/>
                </a:ext>
              </a:extLst>
            </p:cNvPr>
            <p:cNvSpPr>
              <a:spLocks noChangeArrowheads="1"/>
            </p:cNvSpPr>
            <p:nvPr userDrawn="1"/>
          </p:nvSpPr>
          <p:spPr bwMode="auto">
            <a:xfrm>
              <a:off x="3670272" y="4441426"/>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22" name="Oval 16">
              <a:extLst>
                <a:ext uri="{FF2B5EF4-FFF2-40B4-BE49-F238E27FC236}">
                  <a16:creationId xmlns:a16="http://schemas.microsoft.com/office/drawing/2014/main" id="{8F3FFCB2-722E-42E2-85B0-4A02998E238A}"/>
                </a:ext>
              </a:extLst>
            </p:cNvPr>
            <p:cNvSpPr>
              <a:spLocks noChangeArrowheads="1"/>
            </p:cNvSpPr>
            <p:nvPr userDrawn="1"/>
          </p:nvSpPr>
          <p:spPr bwMode="auto">
            <a:xfrm>
              <a:off x="3074608" y="2299267"/>
              <a:ext cx="103506" cy="10249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23" name="Oval 17">
              <a:extLst>
                <a:ext uri="{FF2B5EF4-FFF2-40B4-BE49-F238E27FC236}">
                  <a16:creationId xmlns:a16="http://schemas.microsoft.com/office/drawing/2014/main" id="{5B43CFB6-1FAD-4941-9192-6E41A57843F3}"/>
                </a:ext>
              </a:extLst>
            </p:cNvPr>
            <p:cNvSpPr>
              <a:spLocks noChangeArrowheads="1"/>
            </p:cNvSpPr>
            <p:nvPr userDrawn="1"/>
          </p:nvSpPr>
          <p:spPr bwMode="auto">
            <a:xfrm>
              <a:off x="3074608" y="1986721"/>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24" name="Oval 18">
              <a:extLst>
                <a:ext uri="{FF2B5EF4-FFF2-40B4-BE49-F238E27FC236}">
                  <a16:creationId xmlns:a16="http://schemas.microsoft.com/office/drawing/2014/main" id="{34BC8FFB-21BE-4BAA-A848-F39FCFA478C0}"/>
                </a:ext>
              </a:extLst>
            </p:cNvPr>
            <p:cNvSpPr>
              <a:spLocks noChangeArrowheads="1"/>
            </p:cNvSpPr>
            <p:nvPr userDrawn="1"/>
          </p:nvSpPr>
          <p:spPr bwMode="auto">
            <a:xfrm>
              <a:off x="3074608" y="1675190"/>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25" name="Oval 19">
              <a:extLst>
                <a:ext uri="{FF2B5EF4-FFF2-40B4-BE49-F238E27FC236}">
                  <a16:creationId xmlns:a16="http://schemas.microsoft.com/office/drawing/2014/main" id="{CF7ABB5A-11EB-42AE-B0BE-8F4FAFB8B928}"/>
                </a:ext>
              </a:extLst>
            </p:cNvPr>
            <p:cNvSpPr>
              <a:spLocks noChangeArrowheads="1"/>
            </p:cNvSpPr>
            <p:nvPr userDrawn="1"/>
          </p:nvSpPr>
          <p:spPr bwMode="auto">
            <a:xfrm>
              <a:off x="3371933" y="2299267"/>
              <a:ext cx="103506" cy="10249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26" name="Oval 20">
              <a:extLst>
                <a:ext uri="{FF2B5EF4-FFF2-40B4-BE49-F238E27FC236}">
                  <a16:creationId xmlns:a16="http://schemas.microsoft.com/office/drawing/2014/main" id="{393689CA-569B-4788-8B53-ACF74C9A5594}"/>
                </a:ext>
              </a:extLst>
            </p:cNvPr>
            <p:cNvSpPr>
              <a:spLocks noChangeArrowheads="1"/>
            </p:cNvSpPr>
            <p:nvPr userDrawn="1"/>
          </p:nvSpPr>
          <p:spPr bwMode="auto">
            <a:xfrm>
              <a:off x="3371933" y="1986721"/>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27" name="Oval 21">
              <a:extLst>
                <a:ext uri="{FF2B5EF4-FFF2-40B4-BE49-F238E27FC236}">
                  <a16:creationId xmlns:a16="http://schemas.microsoft.com/office/drawing/2014/main" id="{38A5FD75-7244-4472-A01C-D98CD452A831}"/>
                </a:ext>
              </a:extLst>
            </p:cNvPr>
            <p:cNvSpPr>
              <a:spLocks noChangeArrowheads="1"/>
            </p:cNvSpPr>
            <p:nvPr userDrawn="1"/>
          </p:nvSpPr>
          <p:spPr bwMode="auto">
            <a:xfrm>
              <a:off x="3371933" y="1675190"/>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28" name="Oval 22">
              <a:extLst>
                <a:ext uri="{FF2B5EF4-FFF2-40B4-BE49-F238E27FC236}">
                  <a16:creationId xmlns:a16="http://schemas.microsoft.com/office/drawing/2014/main" id="{63E01732-7053-46F6-9894-62C1E7E017C6}"/>
                </a:ext>
              </a:extLst>
            </p:cNvPr>
            <p:cNvSpPr>
              <a:spLocks noChangeArrowheads="1"/>
            </p:cNvSpPr>
            <p:nvPr userDrawn="1"/>
          </p:nvSpPr>
          <p:spPr bwMode="auto">
            <a:xfrm>
              <a:off x="3670272" y="2299267"/>
              <a:ext cx="103506" cy="10249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29" name="Oval 23">
              <a:extLst>
                <a:ext uri="{FF2B5EF4-FFF2-40B4-BE49-F238E27FC236}">
                  <a16:creationId xmlns:a16="http://schemas.microsoft.com/office/drawing/2014/main" id="{5723EEAC-5F42-4CCE-BA2A-E1649AA1CDD5}"/>
                </a:ext>
              </a:extLst>
            </p:cNvPr>
            <p:cNvSpPr>
              <a:spLocks noChangeArrowheads="1"/>
            </p:cNvSpPr>
            <p:nvPr userDrawn="1"/>
          </p:nvSpPr>
          <p:spPr bwMode="auto">
            <a:xfrm>
              <a:off x="3670272" y="1986721"/>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30" name="Oval 24">
              <a:extLst>
                <a:ext uri="{FF2B5EF4-FFF2-40B4-BE49-F238E27FC236}">
                  <a16:creationId xmlns:a16="http://schemas.microsoft.com/office/drawing/2014/main" id="{A9B2F3BE-754E-4EBD-BE88-12728885EEE0}"/>
                </a:ext>
              </a:extLst>
            </p:cNvPr>
            <p:cNvSpPr>
              <a:spLocks noChangeArrowheads="1"/>
            </p:cNvSpPr>
            <p:nvPr userDrawn="1"/>
          </p:nvSpPr>
          <p:spPr bwMode="auto">
            <a:xfrm>
              <a:off x="3670272" y="1675190"/>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31" name="Oval 25">
              <a:extLst>
                <a:ext uri="{FF2B5EF4-FFF2-40B4-BE49-F238E27FC236}">
                  <a16:creationId xmlns:a16="http://schemas.microsoft.com/office/drawing/2014/main" id="{7238AE11-B370-4E53-9152-1E914E2246B2}"/>
                </a:ext>
              </a:extLst>
            </p:cNvPr>
            <p:cNvSpPr>
              <a:spLocks noChangeArrowheads="1"/>
            </p:cNvSpPr>
            <p:nvPr userDrawn="1"/>
          </p:nvSpPr>
          <p:spPr bwMode="auto">
            <a:xfrm>
              <a:off x="1668151" y="307251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32" name="Oval 26">
              <a:extLst>
                <a:ext uri="{FF2B5EF4-FFF2-40B4-BE49-F238E27FC236}">
                  <a16:creationId xmlns:a16="http://schemas.microsoft.com/office/drawing/2014/main" id="{72464969-CC62-4C04-998E-9228BA1CECD4}"/>
                </a:ext>
              </a:extLst>
            </p:cNvPr>
            <p:cNvSpPr>
              <a:spLocks noChangeArrowheads="1"/>
            </p:cNvSpPr>
            <p:nvPr userDrawn="1"/>
          </p:nvSpPr>
          <p:spPr bwMode="auto">
            <a:xfrm>
              <a:off x="1980697" y="307251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33" name="Oval 27">
              <a:extLst>
                <a:ext uri="{FF2B5EF4-FFF2-40B4-BE49-F238E27FC236}">
                  <a16:creationId xmlns:a16="http://schemas.microsoft.com/office/drawing/2014/main" id="{32198E22-5DFE-4C1C-BB75-F2C916960308}"/>
                </a:ext>
              </a:extLst>
            </p:cNvPr>
            <p:cNvSpPr>
              <a:spLocks noChangeArrowheads="1"/>
            </p:cNvSpPr>
            <p:nvPr userDrawn="1"/>
          </p:nvSpPr>
          <p:spPr bwMode="auto">
            <a:xfrm>
              <a:off x="2294258" y="307251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34" name="Oval 28">
              <a:extLst>
                <a:ext uri="{FF2B5EF4-FFF2-40B4-BE49-F238E27FC236}">
                  <a16:creationId xmlns:a16="http://schemas.microsoft.com/office/drawing/2014/main" id="{F818C060-4737-48A5-AE3A-54C4F5509BC7}"/>
                </a:ext>
              </a:extLst>
            </p:cNvPr>
            <p:cNvSpPr>
              <a:spLocks noChangeArrowheads="1"/>
            </p:cNvSpPr>
            <p:nvPr userDrawn="1"/>
          </p:nvSpPr>
          <p:spPr bwMode="auto">
            <a:xfrm>
              <a:off x="1668151" y="336882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35" name="Oval 29">
              <a:extLst>
                <a:ext uri="{FF2B5EF4-FFF2-40B4-BE49-F238E27FC236}">
                  <a16:creationId xmlns:a16="http://schemas.microsoft.com/office/drawing/2014/main" id="{E72B202D-7567-436D-A82B-452A3815FB0D}"/>
                </a:ext>
              </a:extLst>
            </p:cNvPr>
            <p:cNvSpPr>
              <a:spLocks noChangeArrowheads="1"/>
            </p:cNvSpPr>
            <p:nvPr userDrawn="1"/>
          </p:nvSpPr>
          <p:spPr bwMode="auto">
            <a:xfrm>
              <a:off x="1980697" y="336882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36" name="Oval 30">
              <a:extLst>
                <a:ext uri="{FF2B5EF4-FFF2-40B4-BE49-F238E27FC236}">
                  <a16:creationId xmlns:a16="http://schemas.microsoft.com/office/drawing/2014/main" id="{2F9FA010-90F3-4970-B01A-61348EBB309B}"/>
                </a:ext>
              </a:extLst>
            </p:cNvPr>
            <p:cNvSpPr>
              <a:spLocks noChangeArrowheads="1"/>
            </p:cNvSpPr>
            <p:nvPr userDrawn="1"/>
          </p:nvSpPr>
          <p:spPr bwMode="auto">
            <a:xfrm>
              <a:off x="2294258" y="336882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37" name="Oval 31">
              <a:extLst>
                <a:ext uri="{FF2B5EF4-FFF2-40B4-BE49-F238E27FC236}">
                  <a16:creationId xmlns:a16="http://schemas.microsoft.com/office/drawing/2014/main" id="{27D4D043-D4BC-4FED-90F7-0BF8A148FEAA}"/>
                </a:ext>
              </a:extLst>
            </p:cNvPr>
            <p:cNvSpPr>
              <a:spLocks noChangeArrowheads="1"/>
            </p:cNvSpPr>
            <p:nvPr userDrawn="1"/>
          </p:nvSpPr>
          <p:spPr bwMode="auto">
            <a:xfrm>
              <a:off x="1668151" y="366513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38" name="Oval 32">
              <a:extLst>
                <a:ext uri="{FF2B5EF4-FFF2-40B4-BE49-F238E27FC236}">
                  <a16:creationId xmlns:a16="http://schemas.microsoft.com/office/drawing/2014/main" id="{C8C0B50A-50F7-43FE-AD15-424DFF04B510}"/>
                </a:ext>
              </a:extLst>
            </p:cNvPr>
            <p:cNvSpPr>
              <a:spLocks noChangeArrowheads="1"/>
            </p:cNvSpPr>
            <p:nvPr userDrawn="1"/>
          </p:nvSpPr>
          <p:spPr bwMode="auto">
            <a:xfrm>
              <a:off x="1980697" y="366513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39" name="Oval 33">
              <a:extLst>
                <a:ext uri="{FF2B5EF4-FFF2-40B4-BE49-F238E27FC236}">
                  <a16:creationId xmlns:a16="http://schemas.microsoft.com/office/drawing/2014/main" id="{E5EBE93C-615D-4653-9E18-7470F9575003}"/>
                </a:ext>
              </a:extLst>
            </p:cNvPr>
            <p:cNvSpPr>
              <a:spLocks noChangeArrowheads="1"/>
            </p:cNvSpPr>
            <p:nvPr userDrawn="1"/>
          </p:nvSpPr>
          <p:spPr bwMode="auto">
            <a:xfrm>
              <a:off x="2294258" y="366513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40" name="Oval 34">
              <a:extLst>
                <a:ext uri="{FF2B5EF4-FFF2-40B4-BE49-F238E27FC236}">
                  <a16:creationId xmlns:a16="http://schemas.microsoft.com/office/drawing/2014/main" id="{0514DED8-8675-42DB-B98C-9E101B3AB1E1}"/>
                </a:ext>
              </a:extLst>
            </p:cNvPr>
            <p:cNvSpPr>
              <a:spLocks noChangeArrowheads="1"/>
            </p:cNvSpPr>
            <p:nvPr userDrawn="1"/>
          </p:nvSpPr>
          <p:spPr bwMode="auto">
            <a:xfrm>
              <a:off x="4446564" y="307251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41" name="Oval 35">
              <a:extLst>
                <a:ext uri="{FF2B5EF4-FFF2-40B4-BE49-F238E27FC236}">
                  <a16:creationId xmlns:a16="http://schemas.microsoft.com/office/drawing/2014/main" id="{A07550E2-601F-4294-B5BE-94CC8B1BEF85}"/>
                </a:ext>
              </a:extLst>
            </p:cNvPr>
            <p:cNvSpPr>
              <a:spLocks noChangeArrowheads="1"/>
            </p:cNvSpPr>
            <p:nvPr userDrawn="1"/>
          </p:nvSpPr>
          <p:spPr bwMode="auto">
            <a:xfrm>
              <a:off x="4760125" y="307251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42" name="Oval 36">
              <a:extLst>
                <a:ext uri="{FF2B5EF4-FFF2-40B4-BE49-F238E27FC236}">
                  <a16:creationId xmlns:a16="http://schemas.microsoft.com/office/drawing/2014/main" id="{161459FC-A7B0-40ED-9D72-D2F67929ADEC}"/>
                </a:ext>
              </a:extLst>
            </p:cNvPr>
            <p:cNvSpPr>
              <a:spLocks noChangeArrowheads="1"/>
            </p:cNvSpPr>
            <p:nvPr userDrawn="1"/>
          </p:nvSpPr>
          <p:spPr bwMode="auto">
            <a:xfrm>
              <a:off x="5073685" y="307251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43" name="Oval 37">
              <a:extLst>
                <a:ext uri="{FF2B5EF4-FFF2-40B4-BE49-F238E27FC236}">
                  <a16:creationId xmlns:a16="http://schemas.microsoft.com/office/drawing/2014/main" id="{1EB3E677-1C82-4835-B43C-A6F2E7E535CE}"/>
                </a:ext>
              </a:extLst>
            </p:cNvPr>
            <p:cNvSpPr>
              <a:spLocks noChangeArrowheads="1"/>
            </p:cNvSpPr>
            <p:nvPr userDrawn="1"/>
          </p:nvSpPr>
          <p:spPr bwMode="auto">
            <a:xfrm>
              <a:off x="4446564" y="336882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44" name="Oval 38">
              <a:extLst>
                <a:ext uri="{FF2B5EF4-FFF2-40B4-BE49-F238E27FC236}">
                  <a16:creationId xmlns:a16="http://schemas.microsoft.com/office/drawing/2014/main" id="{28761788-DA81-4913-8E38-BC5DEC018349}"/>
                </a:ext>
              </a:extLst>
            </p:cNvPr>
            <p:cNvSpPr>
              <a:spLocks noChangeArrowheads="1"/>
            </p:cNvSpPr>
            <p:nvPr userDrawn="1"/>
          </p:nvSpPr>
          <p:spPr bwMode="auto">
            <a:xfrm>
              <a:off x="4760125" y="336882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45" name="Oval 39">
              <a:extLst>
                <a:ext uri="{FF2B5EF4-FFF2-40B4-BE49-F238E27FC236}">
                  <a16:creationId xmlns:a16="http://schemas.microsoft.com/office/drawing/2014/main" id="{C98B3C26-4BC5-42A1-993D-CA47EAA52092}"/>
                </a:ext>
              </a:extLst>
            </p:cNvPr>
            <p:cNvSpPr>
              <a:spLocks noChangeArrowheads="1"/>
            </p:cNvSpPr>
            <p:nvPr userDrawn="1"/>
          </p:nvSpPr>
          <p:spPr bwMode="auto">
            <a:xfrm>
              <a:off x="5073685" y="336882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46" name="Oval 40">
              <a:extLst>
                <a:ext uri="{FF2B5EF4-FFF2-40B4-BE49-F238E27FC236}">
                  <a16:creationId xmlns:a16="http://schemas.microsoft.com/office/drawing/2014/main" id="{3DA645BE-6768-476E-8F64-5203F1F3F96A}"/>
                </a:ext>
              </a:extLst>
            </p:cNvPr>
            <p:cNvSpPr>
              <a:spLocks noChangeArrowheads="1"/>
            </p:cNvSpPr>
            <p:nvPr userDrawn="1"/>
          </p:nvSpPr>
          <p:spPr bwMode="auto">
            <a:xfrm>
              <a:off x="4446564" y="366513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47" name="Oval 41">
              <a:extLst>
                <a:ext uri="{FF2B5EF4-FFF2-40B4-BE49-F238E27FC236}">
                  <a16:creationId xmlns:a16="http://schemas.microsoft.com/office/drawing/2014/main" id="{DB0A17E4-8949-4D7E-A799-AC57C1846AAF}"/>
                </a:ext>
              </a:extLst>
            </p:cNvPr>
            <p:cNvSpPr>
              <a:spLocks noChangeArrowheads="1"/>
            </p:cNvSpPr>
            <p:nvPr userDrawn="1"/>
          </p:nvSpPr>
          <p:spPr bwMode="auto">
            <a:xfrm>
              <a:off x="4760125" y="366513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48" name="Oval 42">
              <a:extLst>
                <a:ext uri="{FF2B5EF4-FFF2-40B4-BE49-F238E27FC236}">
                  <a16:creationId xmlns:a16="http://schemas.microsoft.com/office/drawing/2014/main" id="{906AC13B-636E-4A4B-8AFD-DB79B27CFD4E}"/>
                </a:ext>
              </a:extLst>
            </p:cNvPr>
            <p:cNvSpPr>
              <a:spLocks noChangeArrowheads="1"/>
            </p:cNvSpPr>
            <p:nvPr userDrawn="1"/>
          </p:nvSpPr>
          <p:spPr bwMode="auto">
            <a:xfrm>
              <a:off x="5073685" y="366513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grpSp>
      <p:sp>
        <p:nvSpPr>
          <p:cNvPr id="50" name="Otsikko 1">
            <a:extLst>
              <a:ext uri="{FF2B5EF4-FFF2-40B4-BE49-F238E27FC236}">
                <a16:creationId xmlns:a16="http://schemas.microsoft.com/office/drawing/2014/main" id="{063ACA47-9A81-7DD5-3AAD-8197B7DB02A5}"/>
              </a:ext>
            </a:extLst>
          </p:cNvPr>
          <p:cNvSpPr>
            <a:spLocks noGrp="1"/>
          </p:cNvSpPr>
          <p:nvPr>
            <p:ph type="ctrTitle" hasCustomPrompt="1"/>
          </p:nvPr>
        </p:nvSpPr>
        <p:spPr>
          <a:xfrm>
            <a:off x="6094413" y="1437180"/>
            <a:ext cx="5354587" cy="2468071"/>
          </a:xfrm>
        </p:spPr>
        <p:txBody>
          <a:bodyPr anchor="t" anchorCtr="0">
            <a:normAutofit/>
          </a:bodyPr>
          <a:lstStyle>
            <a:lvl1pPr algn="ctr">
              <a:defRPr sz="3999" spc="-50" baseline="0"/>
            </a:lvl1pPr>
          </a:lstStyle>
          <a:p>
            <a:r>
              <a:rPr lang="fi-FI" err="1"/>
              <a:t>Click</a:t>
            </a:r>
            <a:r>
              <a:rPr lang="fi-FI"/>
              <a:t> to </a:t>
            </a:r>
            <a:r>
              <a:rPr lang="fi-FI" err="1"/>
              <a:t>add</a:t>
            </a:r>
            <a:r>
              <a:rPr lang="fi-FI"/>
              <a:t> </a:t>
            </a:r>
            <a:r>
              <a:rPr lang="fi-FI" err="1"/>
              <a:t>title</a:t>
            </a:r>
            <a:endParaRPr lang="fi-FI"/>
          </a:p>
        </p:txBody>
      </p:sp>
      <p:sp>
        <p:nvSpPr>
          <p:cNvPr id="51" name="Alaotsikko 2">
            <a:extLst>
              <a:ext uri="{FF2B5EF4-FFF2-40B4-BE49-F238E27FC236}">
                <a16:creationId xmlns:a16="http://schemas.microsoft.com/office/drawing/2014/main" id="{0637FCA9-9290-6FFC-E4BD-521251B175D8}"/>
              </a:ext>
            </a:extLst>
          </p:cNvPr>
          <p:cNvSpPr>
            <a:spLocks noGrp="1"/>
          </p:cNvSpPr>
          <p:nvPr>
            <p:ph type="subTitle" idx="1" hasCustomPrompt="1"/>
          </p:nvPr>
        </p:nvSpPr>
        <p:spPr>
          <a:xfrm>
            <a:off x="6094413" y="4329874"/>
            <a:ext cx="5354587" cy="1217735"/>
          </a:xfrm>
        </p:spPr>
        <p:txBody>
          <a:bodyPr/>
          <a:lstStyle>
            <a:lvl1pPr marL="0" indent="0" algn="ctr">
              <a:buNone/>
              <a:defRPr sz="2199" spc="-20" baseline="0"/>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fi-FI" err="1"/>
              <a:t>Click</a:t>
            </a:r>
            <a:r>
              <a:rPr lang="fi-FI"/>
              <a:t> to </a:t>
            </a:r>
            <a:r>
              <a:rPr lang="fi-FI" err="1"/>
              <a:t>add</a:t>
            </a:r>
            <a:r>
              <a:rPr lang="fi-FI"/>
              <a:t> </a:t>
            </a:r>
            <a:r>
              <a:rPr lang="fi-FI" err="1"/>
              <a:t>subtitle</a:t>
            </a:r>
            <a:endParaRPr lang="fi-FI"/>
          </a:p>
        </p:txBody>
      </p:sp>
    </p:spTree>
    <p:extLst>
      <p:ext uri="{BB962C8B-B14F-4D97-AF65-F5344CB8AC3E}">
        <p14:creationId xmlns:p14="http://schemas.microsoft.com/office/powerpoint/2010/main" val="305420052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Otsikkodia 6">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8E43FE4-FB6C-45D5-BED5-AFA0DAE404E4}"/>
              </a:ext>
            </a:extLst>
          </p:cNvPr>
          <p:cNvSpPr>
            <a:spLocks noGrp="1"/>
          </p:cNvSpPr>
          <p:nvPr>
            <p:ph type="sldNum" sz="quarter" idx="12"/>
          </p:nvPr>
        </p:nvSpPr>
        <p:spPr/>
        <p:txBody>
          <a:bodyPr/>
          <a:lstStyle/>
          <a:p>
            <a:fld id="{CCD26548-A701-4132-A0A2-A9B09A70FF4B}" type="slidenum">
              <a:rPr lang="fi-FI" smtClean="0"/>
              <a:t>‹#›</a:t>
            </a:fld>
            <a:endParaRPr lang="fi-FI"/>
          </a:p>
        </p:txBody>
      </p:sp>
      <p:grpSp>
        <p:nvGrpSpPr>
          <p:cNvPr id="4" name="Ryhmä 3" descr="Icon.">
            <a:extLst>
              <a:ext uri="{FF2B5EF4-FFF2-40B4-BE49-F238E27FC236}">
                <a16:creationId xmlns:a16="http://schemas.microsoft.com/office/drawing/2014/main" id="{B83DBC39-583D-7E72-7B71-5DAB5EE93654}"/>
              </a:ext>
              <a:ext uri="{C183D7F6-B498-43B3-948B-1728B52AA6E4}">
                <adec:decorative xmlns:adec="http://schemas.microsoft.com/office/drawing/2017/decorative" val="0"/>
              </a:ext>
            </a:extLst>
          </p:cNvPr>
          <p:cNvGrpSpPr/>
          <p:nvPr userDrawn="1"/>
        </p:nvGrpSpPr>
        <p:grpSpPr>
          <a:xfrm>
            <a:off x="1307760" y="1295400"/>
            <a:ext cx="4275611" cy="4270375"/>
            <a:chOff x="1308100" y="1295400"/>
            <a:chExt cx="4276725" cy="4270375"/>
          </a:xfrm>
        </p:grpSpPr>
        <p:sp>
          <p:nvSpPr>
            <p:cNvPr id="9" name="Freeform 5">
              <a:extLst>
                <a:ext uri="{FF2B5EF4-FFF2-40B4-BE49-F238E27FC236}">
                  <a16:creationId xmlns:a16="http://schemas.microsoft.com/office/drawing/2014/main" id="{9D3AF8F1-F2D1-4A85-9C57-9A5A7967E22D}"/>
                </a:ext>
              </a:extLst>
            </p:cNvPr>
            <p:cNvSpPr>
              <a:spLocks/>
            </p:cNvSpPr>
            <p:nvPr userDrawn="1"/>
          </p:nvSpPr>
          <p:spPr bwMode="auto">
            <a:xfrm>
              <a:off x="3552825" y="3430588"/>
              <a:ext cx="2025650" cy="1239838"/>
            </a:xfrm>
            <a:custGeom>
              <a:avLst/>
              <a:gdLst>
                <a:gd name="T0" fmla="*/ 0 w 11337"/>
                <a:gd name="T1" fmla="*/ 0 h 6934"/>
                <a:gd name="T2" fmla="*/ 5736 w 11337"/>
                <a:gd name="T3" fmla="*/ 5724 h 6934"/>
                <a:gd name="T4" fmla="*/ 10125 w 11337"/>
                <a:gd name="T5" fmla="*/ 5724 h 6934"/>
                <a:gd name="T6" fmla="*/ 10125 w 11337"/>
                <a:gd name="T7" fmla="*/ 1344 h 6934"/>
                <a:gd name="T8" fmla="*/ 10125 w 11337"/>
                <a:gd name="T9" fmla="*/ 1344 h 6934"/>
                <a:gd name="T10" fmla="*/ 8778 w 11337"/>
                <a:gd name="T11" fmla="*/ 0 h 6934"/>
                <a:gd name="T12" fmla="*/ 0 w 11337"/>
                <a:gd name="T13" fmla="*/ 0 h 6934"/>
              </a:gdLst>
              <a:ahLst/>
              <a:cxnLst>
                <a:cxn ang="0">
                  <a:pos x="T0" y="T1"/>
                </a:cxn>
                <a:cxn ang="0">
                  <a:pos x="T2" y="T3"/>
                </a:cxn>
                <a:cxn ang="0">
                  <a:pos x="T4" y="T5"/>
                </a:cxn>
                <a:cxn ang="0">
                  <a:pos x="T6" y="T7"/>
                </a:cxn>
                <a:cxn ang="0">
                  <a:pos x="T8" y="T9"/>
                </a:cxn>
                <a:cxn ang="0">
                  <a:pos x="T10" y="T11"/>
                </a:cxn>
                <a:cxn ang="0">
                  <a:pos x="T12" y="T13"/>
                </a:cxn>
              </a:cxnLst>
              <a:rect l="0" t="0" r="r" b="b"/>
              <a:pathLst>
                <a:path w="11337" h="6934">
                  <a:moveTo>
                    <a:pt x="0" y="0"/>
                  </a:moveTo>
                  <a:lnTo>
                    <a:pt x="5736" y="5724"/>
                  </a:lnTo>
                  <a:cubicBezTo>
                    <a:pt x="6948" y="6934"/>
                    <a:pt x="8913" y="6934"/>
                    <a:pt x="10125" y="5724"/>
                  </a:cubicBezTo>
                  <a:cubicBezTo>
                    <a:pt x="11337" y="4515"/>
                    <a:pt x="11337" y="2553"/>
                    <a:pt x="10125" y="1344"/>
                  </a:cubicBezTo>
                  <a:cubicBezTo>
                    <a:pt x="10125" y="1344"/>
                    <a:pt x="10125" y="1344"/>
                    <a:pt x="10125" y="1344"/>
                  </a:cubicBezTo>
                  <a:lnTo>
                    <a:pt x="8778" y="0"/>
                  </a:lnTo>
                  <a:lnTo>
                    <a:pt x="0" y="0"/>
                  </a:lnTo>
                  <a:close/>
                </a:path>
              </a:pathLst>
            </a:custGeom>
            <a:solidFill>
              <a:srgbClr val="3131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0" name="Freeform 6">
              <a:extLst>
                <a:ext uri="{FF2B5EF4-FFF2-40B4-BE49-F238E27FC236}">
                  <a16:creationId xmlns:a16="http://schemas.microsoft.com/office/drawing/2014/main" id="{D9E6C694-8F27-4D1E-8789-223F422B70AA}"/>
                </a:ext>
              </a:extLst>
            </p:cNvPr>
            <p:cNvSpPr>
              <a:spLocks/>
            </p:cNvSpPr>
            <p:nvPr userDrawn="1"/>
          </p:nvSpPr>
          <p:spPr bwMode="auto">
            <a:xfrm>
              <a:off x="3552825" y="2184400"/>
              <a:ext cx="2032000" cy="1246188"/>
            </a:xfrm>
            <a:custGeom>
              <a:avLst/>
              <a:gdLst>
                <a:gd name="T0" fmla="*/ 8777 w 11371"/>
                <a:gd name="T1" fmla="*/ 6969 h 6969"/>
                <a:gd name="T2" fmla="*/ 10159 w 11371"/>
                <a:gd name="T3" fmla="*/ 5590 h 6969"/>
                <a:gd name="T4" fmla="*/ 10159 w 11371"/>
                <a:gd name="T5" fmla="*/ 1209 h 6969"/>
                <a:gd name="T6" fmla="*/ 5770 w 11371"/>
                <a:gd name="T7" fmla="*/ 1209 h 6969"/>
                <a:gd name="T8" fmla="*/ 0 w 11371"/>
                <a:gd name="T9" fmla="*/ 6969 h 6969"/>
                <a:gd name="T10" fmla="*/ 8777 w 11371"/>
                <a:gd name="T11" fmla="*/ 6969 h 6969"/>
              </a:gdLst>
              <a:ahLst/>
              <a:cxnLst>
                <a:cxn ang="0">
                  <a:pos x="T0" y="T1"/>
                </a:cxn>
                <a:cxn ang="0">
                  <a:pos x="T2" y="T3"/>
                </a:cxn>
                <a:cxn ang="0">
                  <a:pos x="T4" y="T5"/>
                </a:cxn>
                <a:cxn ang="0">
                  <a:pos x="T6" y="T7"/>
                </a:cxn>
                <a:cxn ang="0">
                  <a:pos x="T8" y="T9"/>
                </a:cxn>
                <a:cxn ang="0">
                  <a:pos x="T10" y="T11"/>
                </a:cxn>
              </a:cxnLst>
              <a:rect l="0" t="0" r="r" b="b"/>
              <a:pathLst>
                <a:path w="11371" h="6969">
                  <a:moveTo>
                    <a:pt x="8777" y="6969"/>
                  </a:moveTo>
                  <a:lnTo>
                    <a:pt x="10159" y="5590"/>
                  </a:lnTo>
                  <a:cubicBezTo>
                    <a:pt x="11371" y="4380"/>
                    <a:pt x="11371" y="2419"/>
                    <a:pt x="10159" y="1209"/>
                  </a:cubicBezTo>
                  <a:cubicBezTo>
                    <a:pt x="8947" y="0"/>
                    <a:pt x="6982" y="0"/>
                    <a:pt x="5770" y="1209"/>
                  </a:cubicBezTo>
                  <a:cubicBezTo>
                    <a:pt x="5770" y="1209"/>
                    <a:pt x="0" y="6969"/>
                    <a:pt x="0" y="6969"/>
                  </a:cubicBezTo>
                  <a:lnTo>
                    <a:pt x="8777" y="6969"/>
                  </a:lnTo>
                  <a:close/>
                </a:path>
              </a:pathLst>
            </a:custGeom>
            <a:solidFill>
              <a:srgbClr val="FFC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1" name="Freeform 7">
              <a:extLst>
                <a:ext uri="{FF2B5EF4-FFF2-40B4-BE49-F238E27FC236}">
                  <a16:creationId xmlns:a16="http://schemas.microsoft.com/office/drawing/2014/main" id="{1C4E9DAE-5EDC-4D97-BF69-403F9FEA2A76}"/>
                </a:ext>
              </a:extLst>
            </p:cNvPr>
            <p:cNvSpPr>
              <a:spLocks/>
            </p:cNvSpPr>
            <p:nvPr userDrawn="1"/>
          </p:nvSpPr>
          <p:spPr bwMode="auto">
            <a:xfrm>
              <a:off x="1314450" y="2190750"/>
              <a:ext cx="2025650" cy="1239838"/>
            </a:xfrm>
            <a:custGeom>
              <a:avLst/>
              <a:gdLst>
                <a:gd name="T0" fmla="*/ 11337 w 11337"/>
                <a:gd name="T1" fmla="*/ 6934 h 6934"/>
                <a:gd name="T2" fmla="*/ 5601 w 11337"/>
                <a:gd name="T3" fmla="*/ 1210 h 6934"/>
                <a:gd name="T4" fmla="*/ 1212 w 11337"/>
                <a:gd name="T5" fmla="*/ 1210 h 6934"/>
                <a:gd name="T6" fmla="*/ 1212 w 11337"/>
                <a:gd name="T7" fmla="*/ 5590 h 6934"/>
                <a:gd name="T8" fmla="*/ 1212 w 11337"/>
                <a:gd name="T9" fmla="*/ 5590 h 6934"/>
                <a:gd name="T10" fmla="*/ 2559 w 11337"/>
                <a:gd name="T11" fmla="*/ 6934 h 6934"/>
                <a:gd name="T12" fmla="*/ 11337 w 11337"/>
                <a:gd name="T13" fmla="*/ 6934 h 6934"/>
              </a:gdLst>
              <a:ahLst/>
              <a:cxnLst>
                <a:cxn ang="0">
                  <a:pos x="T0" y="T1"/>
                </a:cxn>
                <a:cxn ang="0">
                  <a:pos x="T2" y="T3"/>
                </a:cxn>
                <a:cxn ang="0">
                  <a:pos x="T4" y="T5"/>
                </a:cxn>
                <a:cxn ang="0">
                  <a:pos x="T6" y="T7"/>
                </a:cxn>
                <a:cxn ang="0">
                  <a:pos x="T8" y="T9"/>
                </a:cxn>
                <a:cxn ang="0">
                  <a:pos x="T10" y="T11"/>
                </a:cxn>
                <a:cxn ang="0">
                  <a:pos x="T12" y="T13"/>
                </a:cxn>
              </a:cxnLst>
              <a:rect l="0" t="0" r="r" b="b"/>
              <a:pathLst>
                <a:path w="11337" h="6934">
                  <a:moveTo>
                    <a:pt x="11337" y="6934"/>
                  </a:moveTo>
                  <a:lnTo>
                    <a:pt x="5601" y="1210"/>
                  </a:lnTo>
                  <a:cubicBezTo>
                    <a:pt x="4389" y="0"/>
                    <a:pt x="2424" y="0"/>
                    <a:pt x="1212" y="1210"/>
                  </a:cubicBezTo>
                  <a:cubicBezTo>
                    <a:pt x="0" y="2419"/>
                    <a:pt x="0" y="4380"/>
                    <a:pt x="1212" y="5590"/>
                  </a:cubicBezTo>
                  <a:cubicBezTo>
                    <a:pt x="1212" y="5590"/>
                    <a:pt x="1212" y="5590"/>
                    <a:pt x="1212" y="5590"/>
                  </a:cubicBezTo>
                  <a:lnTo>
                    <a:pt x="2559" y="6934"/>
                  </a:lnTo>
                  <a:lnTo>
                    <a:pt x="11337" y="6934"/>
                  </a:lnTo>
                  <a:close/>
                </a:path>
              </a:pathLst>
            </a:custGeom>
            <a:solidFill>
              <a:srgbClr val="3131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4" name="Freeform 8">
              <a:extLst>
                <a:ext uri="{FF2B5EF4-FFF2-40B4-BE49-F238E27FC236}">
                  <a16:creationId xmlns:a16="http://schemas.microsoft.com/office/drawing/2014/main" id="{6BA53F4C-1D6B-4CAF-AB48-BB01F5EF9A40}"/>
                </a:ext>
              </a:extLst>
            </p:cNvPr>
            <p:cNvSpPr>
              <a:spLocks/>
            </p:cNvSpPr>
            <p:nvPr userDrawn="1"/>
          </p:nvSpPr>
          <p:spPr bwMode="auto">
            <a:xfrm>
              <a:off x="1308100" y="3430588"/>
              <a:ext cx="2032000" cy="1244600"/>
            </a:xfrm>
            <a:custGeom>
              <a:avLst/>
              <a:gdLst>
                <a:gd name="T0" fmla="*/ 2594 w 11371"/>
                <a:gd name="T1" fmla="*/ 0 h 6969"/>
                <a:gd name="T2" fmla="*/ 1212 w 11371"/>
                <a:gd name="T3" fmla="*/ 1379 h 6969"/>
                <a:gd name="T4" fmla="*/ 1212 w 11371"/>
                <a:gd name="T5" fmla="*/ 5759 h 6969"/>
                <a:gd name="T6" fmla="*/ 5601 w 11371"/>
                <a:gd name="T7" fmla="*/ 5759 h 6969"/>
                <a:gd name="T8" fmla="*/ 11371 w 11371"/>
                <a:gd name="T9" fmla="*/ 0 h 6969"/>
                <a:gd name="T10" fmla="*/ 2594 w 11371"/>
                <a:gd name="T11" fmla="*/ 0 h 6969"/>
              </a:gdLst>
              <a:ahLst/>
              <a:cxnLst>
                <a:cxn ang="0">
                  <a:pos x="T0" y="T1"/>
                </a:cxn>
                <a:cxn ang="0">
                  <a:pos x="T2" y="T3"/>
                </a:cxn>
                <a:cxn ang="0">
                  <a:pos x="T4" y="T5"/>
                </a:cxn>
                <a:cxn ang="0">
                  <a:pos x="T6" y="T7"/>
                </a:cxn>
                <a:cxn ang="0">
                  <a:pos x="T8" y="T9"/>
                </a:cxn>
                <a:cxn ang="0">
                  <a:pos x="T10" y="T11"/>
                </a:cxn>
              </a:cxnLst>
              <a:rect l="0" t="0" r="r" b="b"/>
              <a:pathLst>
                <a:path w="11371" h="6969">
                  <a:moveTo>
                    <a:pt x="2594" y="0"/>
                  </a:moveTo>
                  <a:lnTo>
                    <a:pt x="1212" y="1379"/>
                  </a:lnTo>
                  <a:cubicBezTo>
                    <a:pt x="0" y="2589"/>
                    <a:pt x="0" y="4550"/>
                    <a:pt x="1212" y="5759"/>
                  </a:cubicBezTo>
                  <a:cubicBezTo>
                    <a:pt x="2424" y="6969"/>
                    <a:pt x="4389" y="6969"/>
                    <a:pt x="5601" y="5759"/>
                  </a:cubicBezTo>
                  <a:cubicBezTo>
                    <a:pt x="5601" y="5759"/>
                    <a:pt x="11371" y="0"/>
                    <a:pt x="11371" y="0"/>
                  </a:cubicBezTo>
                  <a:lnTo>
                    <a:pt x="2594" y="0"/>
                  </a:lnTo>
                  <a:close/>
                </a:path>
              </a:pathLst>
            </a:custGeom>
            <a:solidFill>
              <a:srgbClr val="FFC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5" name="Freeform 9">
              <a:extLst>
                <a:ext uri="{FF2B5EF4-FFF2-40B4-BE49-F238E27FC236}">
                  <a16:creationId xmlns:a16="http://schemas.microsoft.com/office/drawing/2014/main" id="{17BB1772-8A45-46BB-BDDF-A3F666CACE67}"/>
                </a:ext>
              </a:extLst>
            </p:cNvPr>
            <p:cNvSpPr>
              <a:spLocks/>
            </p:cNvSpPr>
            <p:nvPr userDrawn="1"/>
          </p:nvSpPr>
          <p:spPr bwMode="auto">
            <a:xfrm>
              <a:off x="2205038" y="3536950"/>
              <a:ext cx="1241425" cy="2022475"/>
            </a:xfrm>
            <a:custGeom>
              <a:avLst/>
              <a:gdLst>
                <a:gd name="T0" fmla="*/ 6948 w 6948"/>
                <a:gd name="T1" fmla="*/ 0 h 11315"/>
                <a:gd name="T2" fmla="*/ 1212 w 6948"/>
                <a:gd name="T3" fmla="*/ 5725 h 11315"/>
                <a:gd name="T4" fmla="*/ 1212 w 6948"/>
                <a:gd name="T5" fmla="*/ 10105 h 11315"/>
                <a:gd name="T6" fmla="*/ 5601 w 6948"/>
                <a:gd name="T7" fmla="*/ 10105 h 11315"/>
                <a:gd name="T8" fmla="*/ 5601 w 6948"/>
                <a:gd name="T9" fmla="*/ 10105 h 11315"/>
                <a:gd name="T10" fmla="*/ 6948 w 6948"/>
                <a:gd name="T11" fmla="*/ 8761 h 11315"/>
                <a:gd name="T12" fmla="*/ 6948 w 6948"/>
                <a:gd name="T13" fmla="*/ 0 h 11315"/>
              </a:gdLst>
              <a:ahLst/>
              <a:cxnLst>
                <a:cxn ang="0">
                  <a:pos x="T0" y="T1"/>
                </a:cxn>
                <a:cxn ang="0">
                  <a:pos x="T2" y="T3"/>
                </a:cxn>
                <a:cxn ang="0">
                  <a:pos x="T4" y="T5"/>
                </a:cxn>
                <a:cxn ang="0">
                  <a:pos x="T6" y="T7"/>
                </a:cxn>
                <a:cxn ang="0">
                  <a:pos x="T8" y="T9"/>
                </a:cxn>
                <a:cxn ang="0">
                  <a:pos x="T10" y="T11"/>
                </a:cxn>
                <a:cxn ang="0">
                  <a:pos x="T12" y="T13"/>
                </a:cxn>
              </a:cxnLst>
              <a:rect l="0" t="0" r="r" b="b"/>
              <a:pathLst>
                <a:path w="6948" h="11315">
                  <a:moveTo>
                    <a:pt x="6948" y="0"/>
                  </a:moveTo>
                  <a:lnTo>
                    <a:pt x="1212" y="5725"/>
                  </a:lnTo>
                  <a:cubicBezTo>
                    <a:pt x="0" y="6935"/>
                    <a:pt x="0" y="8896"/>
                    <a:pt x="1212" y="10105"/>
                  </a:cubicBezTo>
                  <a:cubicBezTo>
                    <a:pt x="2424" y="11315"/>
                    <a:pt x="4389" y="11315"/>
                    <a:pt x="5601" y="10105"/>
                  </a:cubicBezTo>
                  <a:cubicBezTo>
                    <a:pt x="5601" y="10105"/>
                    <a:pt x="5601" y="10105"/>
                    <a:pt x="5601" y="10105"/>
                  </a:cubicBezTo>
                  <a:lnTo>
                    <a:pt x="6948" y="8761"/>
                  </a:lnTo>
                  <a:lnTo>
                    <a:pt x="6948" y="0"/>
                  </a:lnTo>
                  <a:close/>
                </a:path>
              </a:pathLst>
            </a:custGeom>
            <a:solidFill>
              <a:srgbClr val="3131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6" name="Freeform 10">
              <a:extLst>
                <a:ext uri="{FF2B5EF4-FFF2-40B4-BE49-F238E27FC236}">
                  <a16:creationId xmlns:a16="http://schemas.microsoft.com/office/drawing/2014/main" id="{05B8CC6B-5382-428A-BFC9-1A60DDDD071D}"/>
                </a:ext>
              </a:extLst>
            </p:cNvPr>
            <p:cNvSpPr>
              <a:spLocks/>
            </p:cNvSpPr>
            <p:nvPr userDrawn="1"/>
          </p:nvSpPr>
          <p:spPr bwMode="auto">
            <a:xfrm>
              <a:off x="3446463" y="3536950"/>
              <a:ext cx="1247775" cy="2028825"/>
            </a:xfrm>
            <a:custGeom>
              <a:avLst/>
              <a:gdLst>
                <a:gd name="T0" fmla="*/ 0 w 6982"/>
                <a:gd name="T1" fmla="*/ 8760 h 11349"/>
                <a:gd name="T2" fmla="*/ 1381 w 6982"/>
                <a:gd name="T3" fmla="*/ 10139 h 11349"/>
                <a:gd name="T4" fmla="*/ 5770 w 6982"/>
                <a:gd name="T5" fmla="*/ 10139 h 11349"/>
                <a:gd name="T6" fmla="*/ 5770 w 6982"/>
                <a:gd name="T7" fmla="*/ 5759 h 11349"/>
                <a:gd name="T8" fmla="*/ 0 w 6982"/>
                <a:gd name="T9" fmla="*/ 0 h 11349"/>
                <a:gd name="T10" fmla="*/ 0 w 6982"/>
                <a:gd name="T11" fmla="*/ 8760 h 11349"/>
              </a:gdLst>
              <a:ahLst/>
              <a:cxnLst>
                <a:cxn ang="0">
                  <a:pos x="T0" y="T1"/>
                </a:cxn>
                <a:cxn ang="0">
                  <a:pos x="T2" y="T3"/>
                </a:cxn>
                <a:cxn ang="0">
                  <a:pos x="T4" y="T5"/>
                </a:cxn>
                <a:cxn ang="0">
                  <a:pos x="T6" y="T7"/>
                </a:cxn>
                <a:cxn ang="0">
                  <a:pos x="T8" y="T9"/>
                </a:cxn>
                <a:cxn ang="0">
                  <a:pos x="T10" y="T11"/>
                </a:cxn>
              </a:cxnLst>
              <a:rect l="0" t="0" r="r" b="b"/>
              <a:pathLst>
                <a:path w="6982" h="11349">
                  <a:moveTo>
                    <a:pt x="0" y="8760"/>
                  </a:moveTo>
                  <a:lnTo>
                    <a:pt x="1381" y="10139"/>
                  </a:lnTo>
                  <a:cubicBezTo>
                    <a:pt x="2593" y="11349"/>
                    <a:pt x="4558" y="11349"/>
                    <a:pt x="5770" y="10139"/>
                  </a:cubicBezTo>
                  <a:cubicBezTo>
                    <a:pt x="6982" y="8930"/>
                    <a:pt x="6982" y="6969"/>
                    <a:pt x="5770" y="5759"/>
                  </a:cubicBezTo>
                  <a:cubicBezTo>
                    <a:pt x="5770" y="5759"/>
                    <a:pt x="0" y="0"/>
                    <a:pt x="0" y="0"/>
                  </a:cubicBezTo>
                  <a:lnTo>
                    <a:pt x="0" y="8760"/>
                  </a:lnTo>
                  <a:close/>
                </a:path>
              </a:pathLst>
            </a:custGeom>
            <a:solidFill>
              <a:srgbClr val="FFC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7" name="Freeform 11">
              <a:extLst>
                <a:ext uri="{FF2B5EF4-FFF2-40B4-BE49-F238E27FC236}">
                  <a16:creationId xmlns:a16="http://schemas.microsoft.com/office/drawing/2014/main" id="{44315B9F-335E-4C99-AEE1-9768AC6B29FB}"/>
                </a:ext>
              </a:extLst>
            </p:cNvPr>
            <p:cNvSpPr>
              <a:spLocks/>
            </p:cNvSpPr>
            <p:nvPr userDrawn="1"/>
          </p:nvSpPr>
          <p:spPr bwMode="auto">
            <a:xfrm>
              <a:off x="3446463" y="1301750"/>
              <a:ext cx="1241425" cy="2022475"/>
            </a:xfrm>
            <a:custGeom>
              <a:avLst/>
              <a:gdLst>
                <a:gd name="T0" fmla="*/ 0 w 6947"/>
                <a:gd name="T1" fmla="*/ 11314 h 11314"/>
                <a:gd name="T2" fmla="*/ 5735 w 6947"/>
                <a:gd name="T3" fmla="*/ 5590 h 11314"/>
                <a:gd name="T4" fmla="*/ 5735 w 6947"/>
                <a:gd name="T5" fmla="*/ 1209 h 11314"/>
                <a:gd name="T6" fmla="*/ 1346 w 6947"/>
                <a:gd name="T7" fmla="*/ 1209 h 11314"/>
                <a:gd name="T8" fmla="*/ 1346 w 6947"/>
                <a:gd name="T9" fmla="*/ 1209 h 11314"/>
                <a:gd name="T10" fmla="*/ 0 w 6947"/>
                <a:gd name="T11" fmla="*/ 2553 h 11314"/>
                <a:gd name="T12" fmla="*/ 0 w 6947"/>
                <a:gd name="T13" fmla="*/ 11314 h 11314"/>
              </a:gdLst>
              <a:ahLst/>
              <a:cxnLst>
                <a:cxn ang="0">
                  <a:pos x="T0" y="T1"/>
                </a:cxn>
                <a:cxn ang="0">
                  <a:pos x="T2" y="T3"/>
                </a:cxn>
                <a:cxn ang="0">
                  <a:pos x="T4" y="T5"/>
                </a:cxn>
                <a:cxn ang="0">
                  <a:pos x="T6" y="T7"/>
                </a:cxn>
                <a:cxn ang="0">
                  <a:pos x="T8" y="T9"/>
                </a:cxn>
                <a:cxn ang="0">
                  <a:pos x="T10" y="T11"/>
                </a:cxn>
                <a:cxn ang="0">
                  <a:pos x="T12" y="T13"/>
                </a:cxn>
              </a:cxnLst>
              <a:rect l="0" t="0" r="r" b="b"/>
              <a:pathLst>
                <a:path w="6947" h="11314">
                  <a:moveTo>
                    <a:pt x="0" y="11314"/>
                  </a:moveTo>
                  <a:lnTo>
                    <a:pt x="5735" y="5590"/>
                  </a:lnTo>
                  <a:cubicBezTo>
                    <a:pt x="6947" y="4380"/>
                    <a:pt x="6947" y="2419"/>
                    <a:pt x="5735" y="1209"/>
                  </a:cubicBezTo>
                  <a:cubicBezTo>
                    <a:pt x="4523" y="0"/>
                    <a:pt x="2558" y="0"/>
                    <a:pt x="1346" y="1209"/>
                  </a:cubicBezTo>
                  <a:cubicBezTo>
                    <a:pt x="1346" y="1209"/>
                    <a:pt x="1346" y="1209"/>
                    <a:pt x="1346" y="1209"/>
                  </a:cubicBezTo>
                  <a:lnTo>
                    <a:pt x="0" y="2553"/>
                  </a:lnTo>
                  <a:lnTo>
                    <a:pt x="0" y="11314"/>
                  </a:lnTo>
                  <a:close/>
                </a:path>
              </a:pathLst>
            </a:custGeom>
            <a:solidFill>
              <a:srgbClr val="3131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8" name="Freeform 12">
              <a:extLst>
                <a:ext uri="{FF2B5EF4-FFF2-40B4-BE49-F238E27FC236}">
                  <a16:creationId xmlns:a16="http://schemas.microsoft.com/office/drawing/2014/main" id="{DBB2D174-0EC7-4441-AD18-1776A7DB2EB5}"/>
                </a:ext>
              </a:extLst>
            </p:cNvPr>
            <p:cNvSpPr>
              <a:spLocks/>
            </p:cNvSpPr>
            <p:nvPr userDrawn="1"/>
          </p:nvSpPr>
          <p:spPr bwMode="auto">
            <a:xfrm>
              <a:off x="2198688" y="1295400"/>
              <a:ext cx="1247775" cy="2028825"/>
            </a:xfrm>
            <a:custGeom>
              <a:avLst/>
              <a:gdLst>
                <a:gd name="T0" fmla="*/ 6983 w 6983"/>
                <a:gd name="T1" fmla="*/ 2588 h 11349"/>
                <a:gd name="T2" fmla="*/ 5601 w 6983"/>
                <a:gd name="T3" fmla="*/ 1209 h 11349"/>
                <a:gd name="T4" fmla="*/ 1212 w 6983"/>
                <a:gd name="T5" fmla="*/ 1209 h 11349"/>
                <a:gd name="T6" fmla="*/ 1212 w 6983"/>
                <a:gd name="T7" fmla="*/ 5590 h 11349"/>
                <a:gd name="T8" fmla="*/ 6983 w 6983"/>
                <a:gd name="T9" fmla="*/ 11349 h 11349"/>
                <a:gd name="T10" fmla="*/ 6983 w 6983"/>
                <a:gd name="T11" fmla="*/ 2588 h 11349"/>
              </a:gdLst>
              <a:ahLst/>
              <a:cxnLst>
                <a:cxn ang="0">
                  <a:pos x="T0" y="T1"/>
                </a:cxn>
                <a:cxn ang="0">
                  <a:pos x="T2" y="T3"/>
                </a:cxn>
                <a:cxn ang="0">
                  <a:pos x="T4" y="T5"/>
                </a:cxn>
                <a:cxn ang="0">
                  <a:pos x="T6" y="T7"/>
                </a:cxn>
                <a:cxn ang="0">
                  <a:pos x="T8" y="T9"/>
                </a:cxn>
                <a:cxn ang="0">
                  <a:pos x="T10" y="T11"/>
                </a:cxn>
              </a:cxnLst>
              <a:rect l="0" t="0" r="r" b="b"/>
              <a:pathLst>
                <a:path w="6983" h="11349">
                  <a:moveTo>
                    <a:pt x="6983" y="2588"/>
                  </a:moveTo>
                  <a:lnTo>
                    <a:pt x="5601" y="1209"/>
                  </a:lnTo>
                  <a:cubicBezTo>
                    <a:pt x="4389" y="0"/>
                    <a:pt x="2424" y="0"/>
                    <a:pt x="1212" y="1209"/>
                  </a:cubicBezTo>
                  <a:cubicBezTo>
                    <a:pt x="0" y="2419"/>
                    <a:pt x="0" y="4380"/>
                    <a:pt x="1212" y="5590"/>
                  </a:cubicBezTo>
                  <a:cubicBezTo>
                    <a:pt x="1212" y="5590"/>
                    <a:pt x="6983" y="11349"/>
                    <a:pt x="6983" y="11349"/>
                  </a:cubicBezTo>
                  <a:lnTo>
                    <a:pt x="6983" y="2588"/>
                  </a:lnTo>
                  <a:close/>
                </a:path>
              </a:pathLst>
            </a:custGeom>
            <a:solidFill>
              <a:srgbClr val="FFC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grpSp>
      <p:sp>
        <p:nvSpPr>
          <p:cNvPr id="19" name="Otsikko 1">
            <a:extLst>
              <a:ext uri="{FF2B5EF4-FFF2-40B4-BE49-F238E27FC236}">
                <a16:creationId xmlns:a16="http://schemas.microsoft.com/office/drawing/2014/main" id="{CC3CCF47-50E1-26E4-1690-F311DC163376}"/>
              </a:ext>
            </a:extLst>
          </p:cNvPr>
          <p:cNvSpPr>
            <a:spLocks noGrp="1"/>
          </p:cNvSpPr>
          <p:nvPr>
            <p:ph type="ctrTitle" hasCustomPrompt="1"/>
          </p:nvPr>
        </p:nvSpPr>
        <p:spPr>
          <a:xfrm>
            <a:off x="6094413" y="1437180"/>
            <a:ext cx="5354587" cy="2468071"/>
          </a:xfrm>
        </p:spPr>
        <p:txBody>
          <a:bodyPr anchor="t" anchorCtr="0">
            <a:normAutofit/>
          </a:bodyPr>
          <a:lstStyle>
            <a:lvl1pPr algn="ctr">
              <a:defRPr sz="3999" spc="-50" baseline="0"/>
            </a:lvl1pPr>
          </a:lstStyle>
          <a:p>
            <a:r>
              <a:rPr lang="fi-FI" err="1"/>
              <a:t>Click</a:t>
            </a:r>
            <a:r>
              <a:rPr lang="fi-FI"/>
              <a:t> to </a:t>
            </a:r>
            <a:r>
              <a:rPr lang="fi-FI" err="1"/>
              <a:t>add</a:t>
            </a:r>
            <a:r>
              <a:rPr lang="fi-FI"/>
              <a:t> </a:t>
            </a:r>
            <a:r>
              <a:rPr lang="fi-FI" err="1"/>
              <a:t>title</a:t>
            </a:r>
            <a:endParaRPr lang="fi-FI"/>
          </a:p>
        </p:txBody>
      </p:sp>
      <p:sp>
        <p:nvSpPr>
          <p:cNvPr id="20" name="Alaotsikko 2">
            <a:extLst>
              <a:ext uri="{FF2B5EF4-FFF2-40B4-BE49-F238E27FC236}">
                <a16:creationId xmlns:a16="http://schemas.microsoft.com/office/drawing/2014/main" id="{D8A95CF2-B9DE-4096-C2FB-1D24CAEC0FB8}"/>
              </a:ext>
            </a:extLst>
          </p:cNvPr>
          <p:cNvSpPr>
            <a:spLocks noGrp="1"/>
          </p:cNvSpPr>
          <p:nvPr>
            <p:ph type="subTitle" idx="1" hasCustomPrompt="1"/>
          </p:nvPr>
        </p:nvSpPr>
        <p:spPr>
          <a:xfrm>
            <a:off x="6094413" y="4329874"/>
            <a:ext cx="5354587" cy="1217735"/>
          </a:xfrm>
        </p:spPr>
        <p:txBody>
          <a:bodyPr/>
          <a:lstStyle>
            <a:lvl1pPr marL="0" indent="0" algn="ctr">
              <a:buNone/>
              <a:defRPr sz="2199" spc="-20" baseline="0"/>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fi-FI" err="1"/>
              <a:t>Click</a:t>
            </a:r>
            <a:r>
              <a:rPr lang="fi-FI"/>
              <a:t> to </a:t>
            </a:r>
            <a:r>
              <a:rPr lang="fi-FI" err="1"/>
              <a:t>add</a:t>
            </a:r>
            <a:r>
              <a:rPr lang="fi-FI"/>
              <a:t> </a:t>
            </a:r>
            <a:r>
              <a:rPr lang="fi-FI" err="1"/>
              <a:t>subtitle</a:t>
            </a:r>
            <a:endParaRPr lang="fi-FI"/>
          </a:p>
        </p:txBody>
      </p:sp>
    </p:spTree>
    <p:extLst>
      <p:ext uri="{BB962C8B-B14F-4D97-AF65-F5344CB8AC3E}">
        <p14:creationId xmlns:p14="http://schemas.microsoft.com/office/powerpoint/2010/main" val="382295272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Otsikkodia 7">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8E43FE4-FB6C-45D5-BED5-AFA0DAE404E4}"/>
              </a:ext>
            </a:extLst>
          </p:cNvPr>
          <p:cNvSpPr>
            <a:spLocks noGrp="1"/>
          </p:cNvSpPr>
          <p:nvPr>
            <p:ph type="sldNum" sz="quarter" idx="12"/>
          </p:nvPr>
        </p:nvSpPr>
        <p:spPr/>
        <p:txBody>
          <a:bodyPr/>
          <a:lstStyle/>
          <a:p>
            <a:fld id="{CCD26548-A701-4132-A0A2-A9B09A70FF4B}" type="slidenum">
              <a:rPr lang="fi-FI" smtClean="0"/>
              <a:t>‹#›</a:t>
            </a:fld>
            <a:endParaRPr lang="fi-FI"/>
          </a:p>
        </p:txBody>
      </p:sp>
      <p:grpSp>
        <p:nvGrpSpPr>
          <p:cNvPr id="14" name="Ryhmä 13" descr="Icon.">
            <a:extLst>
              <a:ext uri="{FF2B5EF4-FFF2-40B4-BE49-F238E27FC236}">
                <a16:creationId xmlns:a16="http://schemas.microsoft.com/office/drawing/2014/main" id="{25D18D17-D3F9-44DF-8EDE-0C7C5C047FA2}"/>
              </a:ext>
              <a:ext uri="{C183D7F6-B498-43B3-948B-1728B52AA6E4}">
                <adec:decorative xmlns:adec="http://schemas.microsoft.com/office/drawing/2017/decorative" val="0"/>
              </a:ext>
            </a:extLst>
          </p:cNvPr>
          <p:cNvGrpSpPr/>
          <p:nvPr userDrawn="1"/>
        </p:nvGrpSpPr>
        <p:grpSpPr>
          <a:xfrm>
            <a:off x="1291562" y="1369347"/>
            <a:ext cx="5568238" cy="5480715"/>
            <a:chOff x="2616201" y="4763"/>
            <a:chExt cx="6956425" cy="6845300"/>
          </a:xfrm>
        </p:grpSpPr>
        <p:sp>
          <p:nvSpPr>
            <p:cNvPr id="9" name="Freeform 5">
              <a:extLst>
                <a:ext uri="{FF2B5EF4-FFF2-40B4-BE49-F238E27FC236}">
                  <a16:creationId xmlns:a16="http://schemas.microsoft.com/office/drawing/2014/main" id="{28A69238-3E3A-4A3A-9418-543D58BFA5E4}"/>
                </a:ext>
              </a:extLst>
            </p:cNvPr>
            <p:cNvSpPr>
              <a:spLocks/>
            </p:cNvSpPr>
            <p:nvPr userDrawn="1"/>
          </p:nvSpPr>
          <p:spPr bwMode="auto">
            <a:xfrm>
              <a:off x="2619376" y="65088"/>
              <a:ext cx="2413000" cy="4302125"/>
            </a:xfrm>
            <a:custGeom>
              <a:avLst/>
              <a:gdLst>
                <a:gd name="T0" fmla="*/ 400 w 10755"/>
                <a:gd name="T1" fmla="*/ 147 h 19180"/>
                <a:gd name="T2" fmla="*/ 0 w 10755"/>
                <a:gd name="T3" fmla="*/ 313 h 19180"/>
                <a:gd name="T4" fmla="*/ 0 w 10755"/>
                <a:gd name="T5" fmla="*/ 13802 h 19180"/>
                <a:gd name="T6" fmla="*/ 5378 w 10755"/>
                <a:gd name="T7" fmla="*/ 19180 h 19180"/>
                <a:gd name="T8" fmla="*/ 10755 w 10755"/>
                <a:gd name="T9" fmla="*/ 13802 h 19180"/>
                <a:gd name="T10" fmla="*/ 10755 w 10755"/>
                <a:gd name="T11" fmla="*/ 13802 h 19180"/>
                <a:gd name="T12" fmla="*/ 10755 w 10755"/>
                <a:gd name="T13" fmla="*/ 10599 h 19180"/>
                <a:gd name="T14" fmla="*/ 10686 w 10755"/>
                <a:gd name="T15" fmla="*/ 10434 h 19180"/>
                <a:gd name="T16" fmla="*/ 400 w 10755"/>
                <a:gd name="T17" fmla="*/ 147 h 19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755" h="19180">
                  <a:moveTo>
                    <a:pt x="400" y="147"/>
                  </a:moveTo>
                  <a:cubicBezTo>
                    <a:pt x="253" y="0"/>
                    <a:pt x="0" y="104"/>
                    <a:pt x="0" y="313"/>
                  </a:cubicBezTo>
                  <a:lnTo>
                    <a:pt x="0" y="13802"/>
                  </a:lnTo>
                  <a:cubicBezTo>
                    <a:pt x="0" y="16772"/>
                    <a:pt x="2408" y="19180"/>
                    <a:pt x="5378" y="19180"/>
                  </a:cubicBezTo>
                  <a:cubicBezTo>
                    <a:pt x="8348" y="19180"/>
                    <a:pt x="10755" y="16772"/>
                    <a:pt x="10755" y="13802"/>
                  </a:cubicBezTo>
                  <a:lnTo>
                    <a:pt x="10755" y="13802"/>
                  </a:lnTo>
                  <a:lnTo>
                    <a:pt x="10755" y="10599"/>
                  </a:lnTo>
                  <a:cubicBezTo>
                    <a:pt x="10755" y="10537"/>
                    <a:pt x="10730" y="10477"/>
                    <a:pt x="10686" y="10434"/>
                  </a:cubicBezTo>
                  <a:lnTo>
                    <a:pt x="400" y="147"/>
                  </a:lnTo>
                  <a:close/>
                </a:path>
              </a:pathLst>
            </a:custGeom>
            <a:solidFill>
              <a:srgbClr val="3131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0" name="Freeform 6">
              <a:extLst>
                <a:ext uri="{FF2B5EF4-FFF2-40B4-BE49-F238E27FC236}">
                  <a16:creationId xmlns:a16="http://schemas.microsoft.com/office/drawing/2014/main" id="{857EEE01-04E0-4867-8E7C-F0A0847AFFC1}"/>
                </a:ext>
              </a:extLst>
            </p:cNvPr>
            <p:cNvSpPr>
              <a:spLocks/>
            </p:cNvSpPr>
            <p:nvPr userDrawn="1"/>
          </p:nvSpPr>
          <p:spPr bwMode="auto">
            <a:xfrm>
              <a:off x="2673351" y="7938"/>
              <a:ext cx="4325938" cy="2413000"/>
            </a:xfrm>
            <a:custGeom>
              <a:avLst/>
              <a:gdLst>
                <a:gd name="T0" fmla="*/ 10515 w 19289"/>
                <a:gd name="T1" fmla="*/ 10755 h 10755"/>
                <a:gd name="T2" fmla="*/ 13901 w 19289"/>
                <a:gd name="T3" fmla="*/ 10755 h 10755"/>
                <a:gd name="T4" fmla="*/ 19279 w 19289"/>
                <a:gd name="T5" fmla="*/ 5359 h 10755"/>
                <a:gd name="T6" fmla="*/ 13843 w 19289"/>
                <a:gd name="T7" fmla="*/ 0 h 10755"/>
                <a:gd name="T8" fmla="*/ 298 w 19289"/>
                <a:gd name="T9" fmla="*/ 0 h 10755"/>
                <a:gd name="T10" fmla="*/ 141 w 19289"/>
                <a:gd name="T11" fmla="*/ 381 h 10755"/>
                <a:gd name="T12" fmla="*/ 10515 w 19289"/>
                <a:gd name="T13" fmla="*/ 10755 h 10755"/>
              </a:gdLst>
              <a:ahLst/>
              <a:cxnLst>
                <a:cxn ang="0">
                  <a:pos x="T0" y="T1"/>
                </a:cxn>
                <a:cxn ang="0">
                  <a:pos x="T2" y="T3"/>
                </a:cxn>
                <a:cxn ang="0">
                  <a:pos x="T4" y="T5"/>
                </a:cxn>
                <a:cxn ang="0">
                  <a:pos x="T6" y="T7"/>
                </a:cxn>
                <a:cxn ang="0">
                  <a:pos x="T8" y="T9"/>
                </a:cxn>
                <a:cxn ang="0">
                  <a:pos x="T10" y="T11"/>
                </a:cxn>
                <a:cxn ang="0">
                  <a:pos x="T12" y="T13"/>
                </a:cxn>
              </a:cxnLst>
              <a:rect l="0" t="0" r="r" b="b"/>
              <a:pathLst>
                <a:path w="19289" h="10755">
                  <a:moveTo>
                    <a:pt x="10515" y="10755"/>
                  </a:moveTo>
                  <a:lnTo>
                    <a:pt x="13901" y="10755"/>
                  </a:lnTo>
                  <a:cubicBezTo>
                    <a:pt x="16878" y="10755"/>
                    <a:pt x="19289" y="8337"/>
                    <a:pt x="19279" y="5359"/>
                  </a:cubicBezTo>
                  <a:cubicBezTo>
                    <a:pt x="19269" y="2387"/>
                    <a:pt x="16815" y="0"/>
                    <a:pt x="13843" y="0"/>
                  </a:cubicBezTo>
                  <a:lnTo>
                    <a:pt x="298" y="0"/>
                  </a:lnTo>
                  <a:cubicBezTo>
                    <a:pt x="100" y="0"/>
                    <a:pt x="0" y="240"/>
                    <a:pt x="141" y="381"/>
                  </a:cubicBezTo>
                  <a:lnTo>
                    <a:pt x="10515" y="10755"/>
                  </a:lnTo>
                  <a:close/>
                </a:path>
              </a:pathLst>
            </a:custGeom>
            <a:solidFill>
              <a:srgbClr val="FFC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1" name="Freeform 7">
              <a:extLst>
                <a:ext uri="{FF2B5EF4-FFF2-40B4-BE49-F238E27FC236}">
                  <a16:creationId xmlns:a16="http://schemas.microsoft.com/office/drawing/2014/main" id="{60EC8585-3977-43D4-B994-8374AA7EC334}"/>
                </a:ext>
              </a:extLst>
            </p:cNvPr>
            <p:cNvSpPr>
              <a:spLocks/>
            </p:cNvSpPr>
            <p:nvPr userDrawn="1"/>
          </p:nvSpPr>
          <p:spPr bwMode="auto">
            <a:xfrm>
              <a:off x="2616201" y="4763"/>
              <a:ext cx="6956425" cy="6845300"/>
            </a:xfrm>
            <a:custGeom>
              <a:avLst/>
              <a:gdLst>
                <a:gd name="T0" fmla="*/ 29827 w 31023"/>
                <a:gd name="T1" fmla="*/ 30518 h 30518"/>
                <a:gd name="T2" fmla="*/ 31023 w 31023"/>
                <a:gd name="T3" fmla="*/ 30518 h 30518"/>
                <a:gd name="T4" fmla="*/ 30881 w 31023"/>
                <a:gd name="T5" fmla="*/ 30190 h 30518"/>
                <a:gd name="T6" fmla="*/ 881 w 31023"/>
                <a:gd name="T7" fmla="*/ 190 h 30518"/>
                <a:gd name="T8" fmla="*/ 190 w 31023"/>
                <a:gd name="T9" fmla="*/ 190 h 30518"/>
                <a:gd name="T10" fmla="*/ 190 w 31023"/>
                <a:gd name="T11" fmla="*/ 881 h 30518"/>
                <a:gd name="T12" fmla="*/ 29827 w 31023"/>
                <a:gd name="T13" fmla="*/ 30518 h 30518"/>
              </a:gdLst>
              <a:ahLst/>
              <a:cxnLst>
                <a:cxn ang="0">
                  <a:pos x="T0" y="T1"/>
                </a:cxn>
                <a:cxn ang="0">
                  <a:pos x="T2" y="T3"/>
                </a:cxn>
                <a:cxn ang="0">
                  <a:pos x="T4" y="T5"/>
                </a:cxn>
                <a:cxn ang="0">
                  <a:pos x="T6" y="T7"/>
                </a:cxn>
                <a:cxn ang="0">
                  <a:pos x="T8" y="T9"/>
                </a:cxn>
                <a:cxn ang="0">
                  <a:pos x="T10" y="T11"/>
                </a:cxn>
                <a:cxn ang="0">
                  <a:pos x="T12" y="T13"/>
                </a:cxn>
              </a:cxnLst>
              <a:rect l="0" t="0" r="r" b="b"/>
              <a:pathLst>
                <a:path w="31023" h="30518">
                  <a:moveTo>
                    <a:pt x="29827" y="30518"/>
                  </a:moveTo>
                  <a:lnTo>
                    <a:pt x="31023" y="30518"/>
                  </a:lnTo>
                  <a:cubicBezTo>
                    <a:pt x="31019" y="30399"/>
                    <a:pt x="30971" y="30281"/>
                    <a:pt x="30881" y="30190"/>
                  </a:cubicBezTo>
                  <a:lnTo>
                    <a:pt x="881" y="190"/>
                  </a:lnTo>
                  <a:cubicBezTo>
                    <a:pt x="690" y="0"/>
                    <a:pt x="381" y="0"/>
                    <a:pt x="190" y="190"/>
                  </a:cubicBezTo>
                  <a:cubicBezTo>
                    <a:pt x="0" y="381"/>
                    <a:pt x="0" y="690"/>
                    <a:pt x="190" y="881"/>
                  </a:cubicBezTo>
                  <a:lnTo>
                    <a:pt x="29827" y="30518"/>
                  </a:lnTo>
                  <a:close/>
                </a:path>
              </a:pathLst>
            </a:custGeom>
            <a:solidFill>
              <a:srgbClr val="3131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grpSp>
      <p:sp>
        <p:nvSpPr>
          <p:cNvPr id="12" name="Otsikko 1">
            <a:extLst>
              <a:ext uri="{FF2B5EF4-FFF2-40B4-BE49-F238E27FC236}">
                <a16:creationId xmlns:a16="http://schemas.microsoft.com/office/drawing/2014/main" id="{2F2FBECB-A307-2064-FCF5-F6F5DC27B7E5}"/>
              </a:ext>
            </a:extLst>
          </p:cNvPr>
          <p:cNvSpPr>
            <a:spLocks noGrp="1"/>
          </p:cNvSpPr>
          <p:nvPr>
            <p:ph type="ctrTitle" hasCustomPrompt="1"/>
          </p:nvPr>
        </p:nvSpPr>
        <p:spPr>
          <a:xfrm>
            <a:off x="6094413" y="1437180"/>
            <a:ext cx="5354587" cy="2468071"/>
          </a:xfrm>
        </p:spPr>
        <p:txBody>
          <a:bodyPr anchor="t" anchorCtr="0">
            <a:normAutofit/>
          </a:bodyPr>
          <a:lstStyle>
            <a:lvl1pPr algn="ctr">
              <a:defRPr sz="3999" spc="-50" baseline="0"/>
            </a:lvl1pPr>
          </a:lstStyle>
          <a:p>
            <a:r>
              <a:rPr lang="fi-FI" err="1"/>
              <a:t>Click</a:t>
            </a:r>
            <a:r>
              <a:rPr lang="fi-FI"/>
              <a:t> to </a:t>
            </a:r>
            <a:r>
              <a:rPr lang="fi-FI" err="1"/>
              <a:t>add</a:t>
            </a:r>
            <a:r>
              <a:rPr lang="fi-FI"/>
              <a:t> </a:t>
            </a:r>
            <a:r>
              <a:rPr lang="fi-FI" err="1"/>
              <a:t>title</a:t>
            </a:r>
            <a:endParaRPr lang="fi-FI"/>
          </a:p>
        </p:txBody>
      </p:sp>
      <p:sp>
        <p:nvSpPr>
          <p:cNvPr id="13" name="Alaotsikko 2">
            <a:extLst>
              <a:ext uri="{FF2B5EF4-FFF2-40B4-BE49-F238E27FC236}">
                <a16:creationId xmlns:a16="http://schemas.microsoft.com/office/drawing/2014/main" id="{4B1A8B24-0324-68AF-5533-A2F7F1B5AE1D}"/>
              </a:ext>
            </a:extLst>
          </p:cNvPr>
          <p:cNvSpPr>
            <a:spLocks noGrp="1"/>
          </p:cNvSpPr>
          <p:nvPr>
            <p:ph type="subTitle" idx="1" hasCustomPrompt="1"/>
          </p:nvPr>
        </p:nvSpPr>
        <p:spPr>
          <a:xfrm>
            <a:off x="6094413" y="4329874"/>
            <a:ext cx="5354587" cy="1217735"/>
          </a:xfrm>
        </p:spPr>
        <p:txBody>
          <a:bodyPr/>
          <a:lstStyle>
            <a:lvl1pPr marL="0" indent="0" algn="ctr">
              <a:buNone/>
              <a:defRPr sz="2199" spc="-20" baseline="0"/>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fi-FI" err="1"/>
              <a:t>Click</a:t>
            </a:r>
            <a:r>
              <a:rPr lang="fi-FI"/>
              <a:t> to </a:t>
            </a:r>
            <a:r>
              <a:rPr lang="fi-FI" err="1"/>
              <a:t>add</a:t>
            </a:r>
            <a:r>
              <a:rPr lang="fi-FI"/>
              <a:t> </a:t>
            </a:r>
            <a:r>
              <a:rPr lang="fi-FI" err="1"/>
              <a:t>subtitle</a:t>
            </a:r>
            <a:endParaRPr lang="fi-FI"/>
          </a:p>
        </p:txBody>
      </p:sp>
    </p:spTree>
    <p:extLst>
      <p:ext uri="{BB962C8B-B14F-4D97-AF65-F5344CB8AC3E}">
        <p14:creationId xmlns:p14="http://schemas.microsoft.com/office/powerpoint/2010/main" val="172042647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Otsikko ja sisältö 2">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hasCustomPrompt="1"/>
          </p:nvPr>
        </p:nvSpPr>
        <p:spPr>
          <a:xfrm>
            <a:off x="944927" y="882869"/>
            <a:ext cx="4525691" cy="1472950"/>
          </a:xfrm>
        </p:spPr>
        <p:txBody>
          <a:bodyPr/>
          <a:lstStyle>
            <a:lvl1pPr>
              <a:defRPr sz="2999"/>
            </a:lvl1pPr>
          </a:lstStyle>
          <a:p>
            <a:r>
              <a:rPr lang="en-US"/>
              <a:t>Click to add title</a:t>
            </a:r>
            <a:br>
              <a:rPr lang="en-US"/>
            </a:br>
            <a:endParaRPr lang="fi-FI"/>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hasCustomPrompt="1"/>
          </p:nvPr>
        </p:nvSpPr>
        <p:spPr>
          <a:xfrm>
            <a:off x="944927" y="2702660"/>
            <a:ext cx="4525691" cy="3474302"/>
          </a:xfrm>
        </p:spPr>
        <p:txBody>
          <a:bodyPr/>
          <a:lstStyle/>
          <a:p>
            <a:pPr lvl="0"/>
            <a:r>
              <a:rPr lang="fi-FI" err="1"/>
              <a:t>Click</a:t>
            </a:r>
            <a:r>
              <a:rPr lang="fi-FI"/>
              <a:t> to </a:t>
            </a:r>
            <a:r>
              <a:rPr lang="fi-FI" err="1"/>
              <a:t>add</a:t>
            </a:r>
            <a:r>
              <a:rPr lang="fi-FI"/>
              <a:t> </a:t>
            </a:r>
            <a:r>
              <a:rPr lang="fi-FI" err="1"/>
              <a:t>text</a:t>
            </a:r>
            <a:endParaRPr lang="fi-FI"/>
          </a:p>
          <a:p>
            <a:pPr lvl="1"/>
            <a:r>
              <a:rPr lang="fi-FI" err="1"/>
              <a:t>second</a:t>
            </a:r>
            <a:r>
              <a:rPr lang="fi-FI"/>
              <a:t> </a:t>
            </a:r>
            <a:r>
              <a:rPr lang="fi-FI" err="1"/>
              <a:t>level</a:t>
            </a:r>
            <a:endParaRPr lang="fi-FI"/>
          </a:p>
          <a:p>
            <a:pPr lvl="2"/>
            <a:r>
              <a:rPr lang="fi-FI" err="1"/>
              <a:t>third</a:t>
            </a:r>
            <a:r>
              <a:rPr lang="fi-FI"/>
              <a:t> </a:t>
            </a:r>
            <a:r>
              <a:rPr lang="fi-FI" err="1"/>
              <a:t>level</a:t>
            </a:r>
            <a:endParaRPr lang="fi-FI"/>
          </a:p>
          <a:p>
            <a:pPr lvl="3"/>
            <a:r>
              <a:rPr lang="fi-FI" err="1"/>
              <a:t>fourth</a:t>
            </a:r>
            <a:r>
              <a:rPr lang="fi-FI"/>
              <a:t> </a:t>
            </a:r>
            <a:r>
              <a:rPr lang="fi-FI" err="1"/>
              <a:t>level</a:t>
            </a:r>
            <a:endParaRPr lang="fi-FI"/>
          </a:p>
          <a:p>
            <a:pPr lvl="4"/>
            <a:r>
              <a:rPr lang="fi-FI" err="1"/>
              <a:t>fifth</a:t>
            </a:r>
            <a:r>
              <a:rPr lang="fi-FI"/>
              <a:t> </a:t>
            </a:r>
            <a:r>
              <a:rPr lang="fi-FI" err="1"/>
              <a:t>level</a:t>
            </a:r>
            <a:endParaRPr lang="fi-FI"/>
          </a:p>
        </p:txBody>
      </p:sp>
      <p:sp>
        <p:nvSpPr>
          <p:cNvPr id="11" name="Sisällön paikkamerkki 10">
            <a:extLst>
              <a:ext uri="{FF2B5EF4-FFF2-40B4-BE49-F238E27FC236}">
                <a16:creationId xmlns:a16="http://schemas.microsoft.com/office/drawing/2014/main" id="{7003FAD7-ACA6-4D45-A7F3-A3802FD3E09D}"/>
              </a:ext>
            </a:extLst>
          </p:cNvPr>
          <p:cNvSpPr>
            <a:spLocks noGrp="1"/>
          </p:cNvSpPr>
          <p:nvPr>
            <p:ph sz="quarter" idx="13" hasCustomPrompt="1"/>
          </p:nvPr>
        </p:nvSpPr>
        <p:spPr>
          <a:xfrm>
            <a:off x="6581624" y="869951"/>
            <a:ext cx="4915200" cy="5319713"/>
          </a:xfrm>
        </p:spPr>
        <p:txBody>
          <a:bodyPr/>
          <a:lstStyle>
            <a:lvl1pPr>
              <a:defRPr/>
            </a:lvl1pPr>
          </a:lstStyle>
          <a:p>
            <a:pPr lvl="0"/>
            <a:r>
              <a:rPr lang="fi-FI" err="1"/>
              <a:t>Click</a:t>
            </a:r>
            <a:r>
              <a:rPr lang="fi-FI"/>
              <a:t> to </a:t>
            </a:r>
            <a:r>
              <a:rPr lang="fi-FI" err="1"/>
              <a:t>add</a:t>
            </a:r>
            <a:r>
              <a:rPr lang="fi-FI"/>
              <a:t> </a:t>
            </a:r>
            <a:r>
              <a:rPr lang="fi-FI" err="1"/>
              <a:t>text</a:t>
            </a:r>
            <a:endParaRPr lang="fi-FI"/>
          </a:p>
          <a:p>
            <a:pPr lvl="1"/>
            <a:r>
              <a:rPr lang="fi-FI" err="1"/>
              <a:t>second</a:t>
            </a:r>
            <a:r>
              <a:rPr lang="fi-FI"/>
              <a:t> </a:t>
            </a:r>
            <a:r>
              <a:rPr lang="fi-FI" err="1"/>
              <a:t>level</a:t>
            </a:r>
            <a:endParaRPr lang="fi-FI"/>
          </a:p>
          <a:p>
            <a:pPr lvl="2"/>
            <a:r>
              <a:rPr lang="fi-FI" err="1"/>
              <a:t>third</a:t>
            </a:r>
            <a:r>
              <a:rPr lang="fi-FI"/>
              <a:t> </a:t>
            </a:r>
            <a:r>
              <a:rPr lang="fi-FI" err="1"/>
              <a:t>level</a:t>
            </a:r>
            <a:endParaRPr lang="fi-FI"/>
          </a:p>
          <a:p>
            <a:pPr lvl="3"/>
            <a:r>
              <a:rPr lang="fi-FI" err="1"/>
              <a:t>fourth</a:t>
            </a:r>
            <a:r>
              <a:rPr lang="fi-FI"/>
              <a:t> </a:t>
            </a:r>
            <a:r>
              <a:rPr lang="fi-FI" err="1"/>
              <a:t>level</a:t>
            </a:r>
            <a:endParaRPr lang="fi-FI"/>
          </a:p>
          <a:p>
            <a:pPr lvl="4"/>
            <a:r>
              <a:rPr lang="fi-FI" err="1"/>
              <a:t>fifth</a:t>
            </a:r>
            <a:r>
              <a:rPr lang="fi-FI"/>
              <a:t> </a:t>
            </a:r>
            <a:r>
              <a:rPr lang="fi-FI" err="1"/>
              <a:t>level</a:t>
            </a:r>
            <a:endParaRPr lang="fi-FI"/>
          </a:p>
        </p:txBody>
      </p:sp>
      <p:sp>
        <p:nvSpPr>
          <p:cNvPr id="7" name="Päivämäärän paikkamerkki 6">
            <a:extLst>
              <a:ext uri="{FF2B5EF4-FFF2-40B4-BE49-F238E27FC236}">
                <a16:creationId xmlns:a16="http://schemas.microsoft.com/office/drawing/2014/main" id="{FDC82E4B-08AA-1A9F-F5A8-7C91E09C743E}"/>
              </a:ext>
            </a:extLst>
          </p:cNvPr>
          <p:cNvSpPr>
            <a:spLocks noGrp="1"/>
          </p:cNvSpPr>
          <p:nvPr>
            <p:ph type="dt" sz="half" idx="14"/>
          </p:nvPr>
        </p:nvSpPr>
        <p:spPr/>
        <p:txBody>
          <a:bodyPr/>
          <a:lstStyle/>
          <a:p>
            <a:fld id="{0B1F465F-1FE2-48BD-A5F4-8F709E6305AF}" type="datetime1">
              <a:rPr lang="fi-FI" smtClean="0"/>
              <a:t>8.1.2024</a:t>
            </a:fld>
            <a:endParaRPr lang="fi-FI"/>
          </a:p>
        </p:txBody>
      </p:sp>
      <p:sp>
        <p:nvSpPr>
          <p:cNvPr id="8" name="Alatunnisteen paikkamerkki 7">
            <a:extLst>
              <a:ext uri="{FF2B5EF4-FFF2-40B4-BE49-F238E27FC236}">
                <a16:creationId xmlns:a16="http://schemas.microsoft.com/office/drawing/2014/main" id="{1E162E65-F358-BBE1-9551-B51BAE37D11B}"/>
              </a:ext>
            </a:extLst>
          </p:cNvPr>
          <p:cNvSpPr>
            <a:spLocks noGrp="1"/>
          </p:cNvSpPr>
          <p:nvPr>
            <p:ph type="ftr" sz="quarter" idx="15"/>
          </p:nvPr>
        </p:nvSpPr>
        <p:spPr/>
        <p:txBody>
          <a:bodyPr/>
          <a:lstStyle/>
          <a:p>
            <a:r>
              <a:rPr lang="fi-FI" err="1"/>
              <a:t>header</a:t>
            </a:r>
            <a:endParaRPr lang="fi-FI"/>
          </a:p>
        </p:txBody>
      </p:sp>
      <p:sp>
        <p:nvSpPr>
          <p:cNvPr id="9" name="Dian numeron paikkamerkki 8">
            <a:extLst>
              <a:ext uri="{FF2B5EF4-FFF2-40B4-BE49-F238E27FC236}">
                <a16:creationId xmlns:a16="http://schemas.microsoft.com/office/drawing/2014/main" id="{018B3B5D-FA5A-0D33-165F-4980629CDC37}"/>
              </a:ext>
            </a:extLst>
          </p:cNvPr>
          <p:cNvSpPr>
            <a:spLocks noGrp="1"/>
          </p:cNvSpPr>
          <p:nvPr>
            <p:ph type="sldNum" sz="quarter" idx="16"/>
          </p:nvPr>
        </p:nvSpPr>
        <p:spPr/>
        <p:txBody>
          <a:bodyPr/>
          <a:lstStyle/>
          <a:p>
            <a:fld id="{CCD26548-A701-4132-A0A2-A9B09A70FF4B}" type="slidenum">
              <a:rPr lang="fi-FI" smtClean="0"/>
              <a:pPr/>
              <a:t>‹#›</a:t>
            </a:fld>
            <a:endParaRPr lang="fi-FI"/>
          </a:p>
        </p:txBody>
      </p:sp>
    </p:spTree>
    <p:extLst>
      <p:ext uri="{BB962C8B-B14F-4D97-AF65-F5344CB8AC3E}">
        <p14:creationId xmlns:p14="http://schemas.microsoft.com/office/powerpoint/2010/main" val="360385924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Otsikko ja sisältö 3">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hasCustomPrompt="1"/>
          </p:nvPr>
        </p:nvSpPr>
        <p:spPr>
          <a:xfrm>
            <a:off x="6601022" y="882869"/>
            <a:ext cx="4598587" cy="1472950"/>
          </a:xfrm>
        </p:spPr>
        <p:txBody>
          <a:bodyPr/>
          <a:lstStyle>
            <a:lvl1pPr>
              <a:defRPr sz="2999"/>
            </a:lvl1pPr>
          </a:lstStyle>
          <a:p>
            <a:r>
              <a:rPr lang="fi-FI" err="1"/>
              <a:t>Click</a:t>
            </a:r>
            <a:r>
              <a:rPr lang="fi-FI"/>
              <a:t> to </a:t>
            </a:r>
            <a:r>
              <a:rPr lang="fi-FI" err="1"/>
              <a:t>add</a:t>
            </a:r>
            <a:r>
              <a:rPr lang="fi-FI"/>
              <a:t> </a:t>
            </a:r>
            <a:r>
              <a:rPr lang="fi-FI" err="1"/>
              <a:t>title</a:t>
            </a:r>
            <a:endParaRPr lang="fi-FI"/>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hasCustomPrompt="1"/>
          </p:nvPr>
        </p:nvSpPr>
        <p:spPr>
          <a:xfrm>
            <a:off x="6601022" y="2702660"/>
            <a:ext cx="4598587" cy="3474302"/>
          </a:xfrm>
        </p:spPr>
        <p:txBody>
          <a:bodyPr/>
          <a:lstStyle/>
          <a:p>
            <a:pPr lvl="0"/>
            <a:r>
              <a:rPr lang="fi-FI" err="1"/>
              <a:t>Click</a:t>
            </a:r>
            <a:r>
              <a:rPr lang="fi-FI"/>
              <a:t> to </a:t>
            </a:r>
            <a:r>
              <a:rPr lang="fi-FI" err="1"/>
              <a:t>add</a:t>
            </a:r>
            <a:r>
              <a:rPr lang="fi-FI"/>
              <a:t> </a:t>
            </a:r>
            <a:r>
              <a:rPr lang="fi-FI" err="1"/>
              <a:t>text</a:t>
            </a:r>
            <a:endParaRPr lang="fi-FI"/>
          </a:p>
          <a:p>
            <a:pPr lvl="1"/>
            <a:r>
              <a:rPr lang="fi-FI" err="1"/>
              <a:t>second</a:t>
            </a:r>
            <a:r>
              <a:rPr lang="fi-FI"/>
              <a:t> </a:t>
            </a:r>
            <a:r>
              <a:rPr lang="fi-FI" err="1"/>
              <a:t>level</a:t>
            </a:r>
            <a:endParaRPr lang="fi-FI"/>
          </a:p>
          <a:p>
            <a:pPr lvl="2"/>
            <a:r>
              <a:rPr lang="fi-FI" err="1"/>
              <a:t>third</a:t>
            </a:r>
            <a:r>
              <a:rPr lang="fi-FI"/>
              <a:t> </a:t>
            </a:r>
            <a:r>
              <a:rPr lang="fi-FI" err="1"/>
              <a:t>level</a:t>
            </a:r>
            <a:endParaRPr lang="fi-FI"/>
          </a:p>
          <a:p>
            <a:pPr lvl="3"/>
            <a:r>
              <a:rPr lang="fi-FI" err="1"/>
              <a:t>fourth</a:t>
            </a:r>
            <a:r>
              <a:rPr lang="fi-FI"/>
              <a:t> </a:t>
            </a:r>
            <a:r>
              <a:rPr lang="fi-FI" err="1"/>
              <a:t>level</a:t>
            </a:r>
            <a:endParaRPr lang="fi-FI"/>
          </a:p>
          <a:p>
            <a:pPr lvl="4"/>
            <a:r>
              <a:rPr lang="fi-FI" err="1"/>
              <a:t>fifth</a:t>
            </a:r>
            <a:r>
              <a:rPr lang="fi-FI"/>
              <a:t> </a:t>
            </a:r>
            <a:r>
              <a:rPr lang="fi-FI" err="1"/>
              <a:t>level</a:t>
            </a:r>
            <a:endParaRPr lang="fi-FI"/>
          </a:p>
        </p:txBody>
      </p:sp>
      <p:sp>
        <p:nvSpPr>
          <p:cNvPr id="8" name="Sisällön paikkamerkki 10">
            <a:extLst>
              <a:ext uri="{FF2B5EF4-FFF2-40B4-BE49-F238E27FC236}">
                <a16:creationId xmlns:a16="http://schemas.microsoft.com/office/drawing/2014/main" id="{94BD04BF-8B83-4AEE-93A3-6E60A99E2141}"/>
              </a:ext>
            </a:extLst>
          </p:cNvPr>
          <p:cNvSpPr>
            <a:spLocks noGrp="1"/>
          </p:cNvSpPr>
          <p:nvPr>
            <p:ph sz="quarter" idx="13" hasCustomPrompt="1"/>
          </p:nvPr>
        </p:nvSpPr>
        <p:spPr>
          <a:xfrm>
            <a:off x="929856" y="869951"/>
            <a:ext cx="4915200" cy="5319713"/>
          </a:xfrm>
        </p:spPr>
        <p:txBody>
          <a:bodyPr/>
          <a:lstStyle/>
          <a:p>
            <a:pPr lvl="0"/>
            <a:r>
              <a:rPr lang="fi-FI" err="1"/>
              <a:t>Click</a:t>
            </a:r>
            <a:r>
              <a:rPr lang="fi-FI"/>
              <a:t> to </a:t>
            </a:r>
            <a:r>
              <a:rPr lang="fi-FI" err="1"/>
              <a:t>add</a:t>
            </a:r>
            <a:r>
              <a:rPr lang="fi-FI"/>
              <a:t> </a:t>
            </a:r>
            <a:r>
              <a:rPr lang="fi-FI" err="1"/>
              <a:t>text</a:t>
            </a:r>
            <a:endParaRPr lang="fi-FI"/>
          </a:p>
          <a:p>
            <a:pPr lvl="1"/>
            <a:r>
              <a:rPr lang="fi-FI" err="1"/>
              <a:t>second</a:t>
            </a:r>
            <a:r>
              <a:rPr lang="fi-FI"/>
              <a:t> </a:t>
            </a:r>
            <a:r>
              <a:rPr lang="fi-FI" err="1"/>
              <a:t>level</a:t>
            </a:r>
            <a:endParaRPr lang="fi-FI"/>
          </a:p>
          <a:p>
            <a:pPr lvl="2"/>
            <a:r>
              <a:rPr lang="fi-FI" err="1"/>
              <a:t>third</a:t>
            </a:r>
            <a:r>
              <a:rPr lang="fi-FI"/>
              <a:t> </a:t>
            </a:r>
            <a:r>
              <a:rPr lang="fi-FI" err="1"/>
              <a:t>level</a:t>
            </a:r>
            <a:endParaRPr lang="fi-FI"/>
          </a:p>
          <a:p>
            <a:pPr lvl="3"/>
            <a:r>
              <a:rPr lang="fi-FI" err="1"/>
              <a:t>fourth</a:t>
            </a:r>
            <a:r>
              <a:rPr lang="fi-FI"/>
              <a:t> </a:t>
            </a:r>
            <a:r>
              <a:rPr lang="fi-FI" err="1"/>
              <a:t>level</a:t>
            </a:r>
            <a:endParaRPr lang="fi-FI"/>
          </a:p>
          <a:p>
            <a:pPr lvl="4"/>
            <a:r>
              <a:rPr lang="fi-FI" err="1"/>
              <a:t>fifth</a:t>
            </a:r>
            <a:r>
              <a:rPr lang="fi-FI"/>
              <a:t> </a:t>
            </a:r>
            <a:r>
              <a:rPr lang="fi-FI" err="1"/>
              <a:t>level</a:t>
            </a:r>
            <a:endParaRPr lang="fi-FI"/>
          </a:p>
        </p:txBody>
      </p:sp>
      <p:sp>
        <p:nvSpPr>
          <p:cNvPr id="7" name="Päivämäärän paikkamerkki 6">
            <a:extLst>
              <a:ext uri="{FF2B5EF4-FFF2-40B4-BE49-F238E27FC236}">
                <a16:creationId xmlns:a16="http://schemas.microsoft.com/office/drawing/2014/main" id="{B23A2471-2B64-FCF2-4542-7F96029F2649}"/>
              </a:ext>
            </a:extLst>
          </p:cNvPr>
          <p:cNvSpPr>
            <a:spLocks noGrp="1"/>
          </p:cNvSpPr>
          <p:nvPr>
            <p:ph type="dt" sz="half" idx="14"/>
          </p:nvPr>
        </p:nvSpPr>
        <p:spPr/>
        <p:txBody>
          <a:bodyPr/>
          <a:lstStyle/>
          <a:p>
            <a:fld id="{0B1F465F-1FE2-48BD-A5F4-8F709E6305AF}" type="datetime1">
              <a:rPr lang="fi-FI" smtClean="0"/>
              <a:t>8.1.2024</a:t>
            </a:fld>
            <a:endParaRPr lang="fi-FI"/>
          </a:p>
        </p:txBody>
      </p:sp>
      <p:sp>
        <p:nvSpPr>
          <p:cNvPr id="9" name="Alatunnisteen paikkamerkki 8">
            <a:extLst>
              <a:ext uri="{FF2B5EF4-FFF2-40B4-BE49-F238E27FC236}">
                <a16:creationId xmlns:a16="http://schemas.microsoft.com/office/drawing/2014/main" id="{436C5737-CC56-EEF4-5A81-E89D1F66B261}"/>
              </a:ext>
            </a:extLst>
          </p:cNvPr>
          <p:cNvSpPr>
            <a:spLocks noGrp="1"/>
          </p:cNvSpPr>
          <p:nvPr>
            <p:ph type="ftr" sz="quarter" idx="15"/>
          </p:nvPr>
        </p:nvSpPr>
        <p:spPr/>
        <p:txBody>
          <a:bodyPr/>
          <a:lstStyle/>
          <a:p>
            <a:r>
              <a:rPr lang="fi-FI" err="1"/>
              <a:t>header</a:t>
            </a:r>
            <a:endParaRPr lang="fi-FI"/>
          </a:p>
        </p:txBody>
      </p:sp>
      <p:sp>
        <p:nvSpPr>
          <p:cNvPr id="10" name="Dian numeron paikkamerkki 9">
            <a:extLst>
              <a:ext uri="{FF2B5EF4-FFF2-40B4-BE49-F238E27FC236}">
                <a16:creationId xmlns:a16="http://schemas.microsoft.com/office/drawing/2014/main" id="{E6A693CF-697D-57E2-026B-14401678A4EF}"/>
              </a:ext>
            </a:extLst>
          </p:cNvPr>
          <p:cNvSpPr>
            <a:spLocks noGrp="1"/>
          </p:cNvSpPr>
          <p:nvPr>
            <p:ph type="sldNum" sz="quarter" idx="16"/>
          </p:nvPr>
        </p:nvSpPr>
        <p:spPr/>
        <p:txBody>
          <a:bodyPr/>
          <a:lstStyle/>
          <a:p>
            <a:fld id="{CCD26548-A701-4132-A0A2-A9B09A70FF4B}" type="slidenum">
              <a:rPr lang="fi-FI" smtClean="0"/>
              <a:pPr/>
              <a:t>‹#›</a:t>
            </a:fld>
            <a:endParaRPr lang="fi-FI"/>
          </a:p>
        </p:txBody>
      </p:sp>
    </p:spTree>
    <p:extLst>
      <p:ext uri="{BB962C8B-B14F-4D97-AF65-F5344CB8AC3E}">
        <p14:creationId xmlns:p14="http://schemas.microsoft.com/office/powerpoint/2010/main" val="413193739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Otsikko j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hasCustomPrompt="1"/>
          </p:nvPr>
        </p:nvSpPr>
        <p:spPr/>
        <p:txBody>
          <a:bodyPr/>
          <a:lstStyle/>
          <a:p>
            <a:r>
              <a:rPr lang="fi-FI" err="1"/>
              <a:t>Click</a:t>
            </a:r>
            <a:r>
              <a:rPr lang="fi-FI"/>
              <a:t> to </a:t>
            </a:r>
            <a:r>
              <a:rPr lang="fi-FI" err="1"/>
              <a:t>add</a:t>
            </a:r>
            <a:r>
              <a:rPr lang="fi-FI"/>
              <a:t> </a:t>
            </a:r>
            <a:r>
              <a:rPr lang="fi-FI" err="1"/>
              <a:t>title</a:t>
            </a:r>
            <a:endParaRPr lang="fi-FI"/>
          </a:p>
        </p:txBody>
      </p:sp>
      <p:sp>
        <p:nvSpPr>
          <p:cNvPr id="8" name="Tekstin paikkamerkki 7">
            <a:extLst>
              <a:ext uri="{FF2B5EF4-FFF2-40B4-BE49-F238E27FC236}">
                <a16:creationId xmlns:a16="http://schemas.microsoft.com/office/drawing/2014/main" id="{4D5A2EE8-260A-4FDA-81CA-7C2F5EFD3273}"/>
              </a:ext>
            </a:extLst>
          </p:cNvPr>
          <p:cNvSpPr>
            <a:spLocks noGrp="1"/>
          </p:cNvSpPr>
          <p:nvPr>
            <p:ph type="body" sz="quarter" idx="13" hasCustomPrompt="1"/>
          </p:nvPr>
        </p:nvSpPr>
        <p:spPr>
          <a:xfrm>
            <a:off x="930033" y="2479675"/>
            <a:ext cx="8576616" cy="3697288"/>
          </a:xfrm>
        </p:spPr>
        <p:txBody>
          <a:bodyPr/>
          <a:lstStyle/>
          <a:p>
            <a:pPr lvl="0"/>
            <a:r>
              <a:rPr lang="fi-FI" err="1"/>
              <a:t>Click</a:t>
            </a:r>
            <a:r>
              <a:rPr lang="fi-FI"/>
              <a:t> to </a:t>
            </a:r>
            <a:r>
              <a:rPr lang="fi-FI" err="1"/>
              <a:t>add</a:t>
            </a:r>
            <a:r>
              <a:rPr lang="fi-FI"/>
              <a:t> </a:t>
            </a:r>
            <a:r>
              <a:rPr lang="fi-FI" err="1"/>
              <a:t>text</a:t>
            </a:r>
            <a:endParaRPr lang="fi-FI"/>
          </a:p>
          <a:p>
            <a:pPr lvl="1"/>
            <a:r>
              <a:rPr lang="fi-FI" err="1"/>
              <a:t>second</a:t>
            </a:r>
            <a:r>
              <a:rPr lang="fi-FI"/>
              <a:t> </a:t>
            </a:r>
            <a:r>
              <a:rPr lang="fi-FI" err="1"/>
              <a:t>level</a:t>
            </a:r>
            <a:endParaRPr lang="fi-FI"/>
          </a:p>
          <a:p>
            <a:pPr lvl="2"/>
            <a:r>
              <a:rPr lang="fi-FI" err="1"/>
              <a:t>third</a:t>
            </a:r>
            <a:r>
              <a:rPr lang="fi-FI"/>
              <a:t> </a:t>
            </a:r>
            <a:r>
              <a:rPr lang="fi-FI" err="1"/>
              <a:t>level</a:t>
            </a:r>
            <a:endParaRPr lang="fi-FI"/>
          </a:p>
          <a:p>
            <a:pPr lvl="3"/>
            <a:r>
              <a:rPr lang="fi-FI" err="1"/>
              <a:t>fourth</a:t>
            </a:r>
            <a:r>
              <a:rPr lang="fi-FI"/>
              <a:t> </a:t>
            </a:r>
            <a:r>
              <a:rPr lang="fi-FI" err="1"/>
              <a:t>level</a:t>
            </a:r>
            <a:endParaRPr lang="fi-FI"/>
          </a:p>
          <a:p>
            <a:pPr lvl="4"/>
            <a:r>
              <a:rPr lang="fi-FI" err="1"/>
              <a:t>fifth</a:t>
            </a:r>
            <a:r>
              <a:rPr lang="fi-FI"/>
              <a:t> </a:t>
            </a:r>
            <a:r>
              <a:rPr lang="fi-FI" err="1"/>
              <a:t>level</a:t>
            </a:r>
            <a:endParaRPr lang="fi-FI"/>
          </a:p>
        </p:txBody>
      </p:sp>
      <p:sp>
        <p:nvSpPr>
          <p:cNvPr id="3" name="Päivämäärän paikkamerkki 2">
            <a:extLst>
              <a:ext uri="{FF2B5EF4-FFF2-40B4-BE49-F238E27FC236}">
                <a16:creationId xmlns:a16="http://schemas.microsoft.com/office/drawing/2014/main" id="{079ECF13-4BF4-2AA3-DE8D-0193EF7553AD}"/>
              </a:ext>
            </a:extLst>
          </p:cNvPr>
          <p:cNvSpPr>
            <a:spLocks noGrp="1"/>
          </p:cNvSpPr>
          <p:nvPr>
            <p:ph type="dt" sz="half" idx="14"/>
          </p:nvPr>
        </p:nvSpPr>
        <p:spPr/>
        <p:txBody>
          <a:bodyPr/>
          <a:lstStyle/>
          <a:p>
            <a:fld id="{0B1F465F-1FE2-48BD-A5F4-8F709E6305AF}" type="datetime1">
              <a:rPr lang="fi-FI" smtClean="0"/>
              <a:t>8.1.2024</a:t>
            </a:fld>
            <a:endParaRPr lang="fi-FI"/>
          </a:p>
        </p:txBody>
      </p:sp>
      <p:sp>
        <p:nvSpPr>
          <p:cNvPr id="7" name="Alatunnisteen paikkamerkki 6">
            <a:extLst>
              <a:ext uri="{FF2B5EF4-FFF2-40B4-BE49-F238E27FC236}">
                <a16:creationId xmlns:a16="http://schemas.microsoft.com/office/drawing/2014/main" id="{44E9ECC3-6B25-E98E-D176-6E725E9358E3}"/>
              </a:ext>
            </a:extLst>
          </p:cNvPr>
          <p:cNvSpPr>
            <a:spLocks noGrp="1"/>
          </p:cNvSpPr>
          <p:nvPr>
            <p:ph type="ftr" sz="quarter" idx="15"/>
          </p:nvPr>
        </p:nvSpPr>
        <p:spPr/>
        <p:txBody>
          <a:bodyPr/>
          <a:lstStyle/>
          <a:p>
            <a:r>
              <a:rPr lang="fi-FI" err="1"/>
              <a:t>header</a:t>
            </a:r>
            <a:endParaRPr lang="fi-FI"/>
          </a:p>
        </p:txBody>
      </p:sp>
      <p:sp>
        <p:nvSpPr>
          <p:cNvPr id="9" name="Dian numeron paikkamerkki 8">
            <a:extLst>
              <a:ext uri="{FF2B5EF4-FFF2-40B4-BE49-F238E27FC236}">
                <a16:creationId xmlns:a16="http://schemas.microsoft.com/office/drawing/2014/main" id="{BB0E2699-12E0-EEAA-9A70-90C5B9D1FDB7}"/>
              </a:ext>
            </a:extLst>
          </p:cNvPr>
          <p:cNvSpPr>
            <a:spLocks noGrp="1"/>
          </p:cNvSpPr>
          <p:nvPr>
            <p:ph type="sldNum" sz="quarter" idx="16"/>
          </p:nvPr>
        </p:nvSpPr>
        <p:spPr/>
        <p:txBody>
          <a:bodyPr/>
          <a:lstStyle/>
          <a:p>
            <a:fld id="{CCD26548-A701-4132-A0A2-A9B09A70FF4B}" type="slidenum">
              <a:rPr lang="fi-FI" smtClean="0"/>
              <a:pPr/>
              <a:t>‹#›</a:t>
            </a:fld>
            <a:endParaRPr lang="fi-FI"/>
          </a:p>
        </p:txBody>
      </p:sp>
    </p:spTree>
    <p:extLst>
      <p:ext uri="{BB962C8B-B14F-4D97-AF65-F5344CB8AC3E}">
        <p14:creationId xmlns:p14="http://schemas.microsoft.com/office/powerpoint/2010/main" val="12437495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tsikkodia 6">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8E43FE4-FB6C-45D5-BED5-AFA0DAE404E4}"/>
              </a:ext>
            </a:extLst>
          </p:cNvPr>
          <p:cNvSpPr>
            <a:spLocks noGrp="1"/>
          </p:cNvSpPr>
          <p:nvPr>
            <p:ph type="sldNum" sz="quarter" idx="12"/>
          </p:nvPr>
        </p:nvSpPr>
        <p:spPr/>
        <p:txBody>
          <a:bodyPr/>
          <a:lstStyle/>
          <a:p>
            <a:fld id="{CCD26548-A701-4132-A0A2-A9B09A70FF4B}" type="slidenum">
              <a:rPr lang="fi-FI" smtClean="0"/>
              <a:t>‹#›</a:t>
            </a:fld>
            <a:endParaRPr lang="fi-FI"/>
          </a:p>
        </p:txBody>
      </p:sp>
      <p:grpSp>
        <p:nvGrpSpPr>
          <p:cNvPr id="4" name="Ryhmä 3">
            <a:extLst>
              <a:ext uri="{FF2B5EF4-FFF2-40B4-BE49-F238E27FC236}">
                <a16:creationId xmlns:a16="http://schemas.microsoft.com/office/drawing/2014/main" id="{B83DBC39-583D-7E72-7B71-5DAB5EE93654}"/>
              </a:ext>
              <a:ext uri="{C183D7F6-B498-43B3-948B-1728B52AA6E4}">
                <adec:decorative xmlns:adec="http://schemas.microsoft.com/office/drawing/2017/decorative" val="1"/>
              </a:ext>
            </a:extLst>
          </p:cNvPr>
          <p:cNvGrpSpPr/>
          <p:nvPr userDrawn="1"/>
        </p:nvGrpSpPr>
        <p:grpSpPr>
          <a:xfrm>
            <a:off x="1307760" y="1295400"/>
            <a:ext cx="4275611" cy="4270375"/>
            <a:chOff x="1308100" y="1295400"/>
            <a:chExt cx="4276725" cy="4270375"/>
          </a:xfrm>
        </p:grpSpPr>
        <p:sp>
          <p:nvSpPr>
            <p:cNvPr id="9" name="Freeform 5">
              <a:extLst>
                <a:ext uri="{FF2B5EF4-FFF2-40B4-BE49-F238E27FC236}">
                  <a16:creationId xmlns:a16="http://schemas.microsoft.com/office/drawing/2014/main" id="{9D3AF8F1-F2D1-4A85-9C57-9A5A7967E22D}"/>
                </a:ext>
              </a:extLst>
            </p:cNvPr>
            <p:cNvSpPr>
              <a:spLocks/>
            </p:cNvSpPr>
            <p:nvPr userDrawn="1"/>
          </p:nvSpPr>
          <p:spPr bwMode="auto">
            <a:xfrm>
              <a:off x="3552825" y="3430588"/>
              <a:ext cx="2025650" cy="1239838"/>
            </a:xfrm>
            <a:custGeom>
              <a:avLst/>
              <a:gdLst>
                <a:gd name="T0" fmla="*/ 0 w 11337"/>
                <a:gd name="T1" fmla="*/ 0 h 6934"/>
                <a:gd name="T2" fmla="*/ 5736 w 11337"/>
                <a:gd name="T3" fmla="*/ 5724 h 6934"/>
                <a:gd name="T4" fmla="*/ 10125 w 11337"/>
                <a:gd name="T5" fmla="*/ 5724 h 6934"/>
                <a:gd name="T6" fmla="*/ 10125 w 11337"/>
                <a:gd name="T7" fmla="*/ 1344 h 6934"/>
                <a:gd name="T8" fmla="*/ 10125 w 11337"/>
                <a:gd name="T9" fmla="*/ 1344 h 6934"/>
                <a:gd name="T10" fmla="*/ 8778 w 11337"/>
                <a:gd name="T11" fmla="*/ 0 h 6934"/>
                <a:gd name="T12" fmla="*/ 0 w 11337"/>
                <a:gd name="T13" fmla="*/ 0 h 6934"/>
              </a:gdLst>
              <a:ahLst/>
              <a:cxnLst>
                <a:cxn ang="0">
                  <a:pos x="T0" y="T1"/>
                </a:cxn>
                <a:cxn ang="0">
                  <a:pos x="T2" y="T3"/>
                </a:cxn>
                <a:cxn ang="0">
                  <a:pos x="T4" y="T5"/>
                </a:cxn>
                <a:cxn ang="0">
                  <a:pos x="T6" y="T7"/>
                </a:cxn>
                <a:cxn ang="0">
                  <a:pos x="T8" y="T9"/>
                </a:cxn>
                <a:cxn ang="0">
                  <a:pos x="T10" y="T11"/>
                </a:cxn>
                <a:cxn ang="0">
                  <a:pos x="T12" y="T13"/>
                </a:cxn>
              </a:cxnLst>
              <a:rect l="0" t="0" r="r" b="b"/>
              <a:pathLst>
                <a:path w="11337" h="6934">
                  <a:moveTo>
                    <a:pt x="0" y="0"/>
                  </a:moveTo>
                  <a:lnTo>
                    <a:pt x="5736" y="5724"/>
                  </a:lnTo>
                  <a:cubicBezTo>
                    <a:pt x="6948" y="6934"/>
                    <a:pt x="8913" y="6934"/>
                    <a:pt x="10125" y="5724"/>
                  </a:cubicBezTo>
                  <a:cubicBezTo>
                    <a:pt x="11337" y="4515"/>
                    <a:pt x="11337" y="2553"/>
                    <a:pt x="10125" y="1344"/>
                  </a:cubicBezTo>
                  <a:cubicBezTo>
                    <a:pt x="10125" y="1344"/>
                    <a:pt x="10125" y="1344"/>
                    <a:pt x="10125" y="1344"/>
                  </a:cubicBezTo>
                  <a:lnTo>
                    <a:pt x="8778" y="0"/>
                  </a:lnTo>
                  <a:lnTo>
                    <a:pt x="0" y="0"/>
                  </a:lnTo>
                  <a:close/>
                </a:path>
              </a:pathLst>
            </a:custGeom>
            <a:solidFill>
              <a:srgbClr val="3131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0" name="Freeform 6">
              <a:extLst>
                <a:ext uri="{FF2B5EF4-FFF2-40B4-BE49-F238E27FC236}">
                  <a16:creationId xmlns:a16="http://schemas.microsoft.com/office/drawing/2014/main" id="{D9E6C694-8F27-4D1E-8789-223F422B70AA}"/>
                </a:ext>
              </a:extLst>
            </p:cNvPr>
            <p:cNvSpPr>
              <a:spLocks/>
            </p:cNvSpPr>
            <p:nvPr userDrawn="1"/>
          </p:nvSpPr>
          <p:spPr bwMode="auto">
            <a:xfrm>
              <a:off x="3552825" y="2184400"/>
              <a:ext cx="2032000" cy="1246188"/>
            </a:xfrm>
            <a:custGeom>
              <a:avLst/>
              <a:gdLst>
                <a:gd name="T0" fmla="*/ 8777 w 11371"/>
                <a:gd name="T1" fmla="*/ 6969 h 6969"/>
                <a:gd name="T2" fmla="*/ 10159 w 11371"/>
                <a:gd name="T3" fmla="*/ 5590 h 6969"/>
                <a:gd name="T4" fmla="*/ 10159 w 11371"/>
                <a:gd name="T5" fmla="*/ 1209 h 6969"/>
                <a:gd name="T6" fmla="*/ 5770 w 11371"/>
                <a:gd name="T7" fmla="*/ 1209 h 6969"/>
                <a:gd name="T8" fmla="*/ 0 w 11371"/>
                <a:gd name="T9" fmla="*/ 6969 h 6969"/>
                <a:gd name="T10" fmla="*/ 8777 w 11371"/>
                <a:gd name="T11" fmla="*/ 6969 h 6969"/>
              </a:gdLst>
              <a:ahLst/>
              <a:cxnLst>
                <a:cxn ang="0">
                  <a:pos x="T0" y="T1"/>
                </a:cxn>
                <a:cxn ang="0">
                  <a:pos x="T2" y="T3"/>
                </a:cxn>
                <a:cxn ang="0">
                  <a:pos x="T4" y="T5"/>
                </a:cxn>
                <a:cxn ang="0">
                  <a:pos x="T6" y="T7"/>
                </a:cxn>
                <a:cxn ang="0">
                  <a:pos x="T8" y="T9"/>
                </a:cxn>
                <a:cxn ang="0">
                  <a:pos x="T10" y="T11"/>
                </a:cxn>
              </a:cxnLst>
              <a:rect l="0" t="0" r="r" b="b"/>
              <a:pathLst>
                <a:path w="11371" h="6969">
                  <a:moveTo>
                    <a:pt x="8777" y="6969"/>
                  </a:moveTo>
                  <a:lnTo>
                    <a:pt x="10159" y="5590"/>
                  </a:lnTo>
                  <a:cubicBezTo>
                    <a:pt x="11371" y="4380"/>
                    <a:pt x="11371" y="2419"/>
                    <a:pt x="10159" y="1209"/>
                  </a:cubicBezTo>
                  <a:cubicBezTo>
                    <a:pt x="8947" y="0"/>
                    <a:pt x="6982" y="0"/>
                    <a:pt x="5770" y="1209"/>
                  </a:cubicBezTo>
                  <a:cubicBezTo>
                    <a:pt x="5770" y="1209"/>
                    <a:pt x="0" y="6969"/>
                    <a:pt x="0" y="6969"/>
                  </a:cubicBezTo>
                  <a:lnTo>
                    <a:pt x="8777" y="6969"/>
                  </a:lnTo>
                  <a:close/>
                </a:path>
              </a:pathLst>
            </a:custGeom>
            <a:solidFill>
              <a:srgbClr val="FFC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1" name="Freeform 7">
              <a:extLst>
                <a:ext uri="{FF2B5EF4-FFF2-40B4-BE49-F238E27FC236}">
                  <a16:creationId xmlns:a16="http://schemas.microsoft.com/office/drawing/2014/main" id="{1C4E9DAE-5EDC-4D97-BF69-403F9FEA2A76}"/>
                </a:ext>
              </a:extLst>
            </p:cNvPr>
            <p:cNvSpPr>
              <a:spLocks/>
            </p:cNvSpPr>
            <p:nvPr userDrawn="1"/>
          </p:nvSpPr>
          <p:spPr bwMode="auto">
            <a:xfrm>
              <a:off x="1314450" y="2190750"/>
              <a:ext cx="2025650" cy="1239838"/>
            </a:xfrm>
            <a:custGeom>
              <a:avLst/>
              <a:gdLst>
                <a:gd name="T0" fmla="*/ 11337 w 11337"/>
                <a:gd name="T1" fmla="*/ 6934 h 6934"/>
                <a:gd name="T2" fmla="*/ 5601 w 11337"/>
                <a:gd name="T3" fmla="*/ 1210 h 6934"/>
                <a:gd name="T4" fmla="*/ 1212 w 11337"/>
                <a:gd name="T5" fmla="*/ 1210 h 6934"/>
                <a:gd name="T6" fmla="*/ 1212 w 11337"/>
                <a:gd name="T7" fmla="*/ 5590 h 6934"/>
                <a:gd name="T8" fmla="*/ 1212 w 11337"/>
                <a:gd name="T9" fmla="*/ 5590 h 6934"/>
                <a:gd name="T10" fmla="*/ 2559 w 11337"/>
                <a:gd name="T11" fmla="*/ 6934 h 6934"/>
                <a:gd name="T12" fmla="*/ 11337 w 11337"/>
                <a:gd name="T13" fmla="*/ 6934 h 6934"/>
              </a:gdLst>
              <a:ahLst/>
              <a:cxnLst>
                <a:cxn ang="0">
                  <a:pos x="T0" y="T1"/>
                </a:cxn>
                <a:cxn ang="0">
                  <a:pos x="T2" y="T3"/>
                </a:cxn>
                <a:cxn ang="0">
                  <a:pos x="T4" y="T5"/>
                </a:cxn>
                <a:cxn ang="0">
                  <a:pos x="T6" y="T7"/>
                </a:cxn>
                <a:cxn ang="0">
                  <a:pos x="T8" y="T9"/>
                </a:cxn>
                <a:cxn ang="0">
                  <a:pos x="T10" y="T11"/>
                </a:cxn>
                <a:cxn ang="0">
                  <a:pos x="T12" y="T13"/>
                </a:cxn>
              </a:cxnLst>
              <a:rect l="0" t="0" r="r" b="b"/>
              <a:pathLst>
                <a:path w="11337" h="6934">
                  <a:moveTo>
                    <a:pt x="11337" y="6934"/>
                  </a:moveTo>
                  <a:lnTo>
                    <a:pt x="5601" y="1210"/>
                  </a:lnTo>
                  <a:cubicBezTo>
                    <a:pt x="4389" y="0"/>
                    <a:pt x="2424" y="0"/>
                    <a:pt x="1212" y="1210"/>
                  </a:cubicBezTo>
                  <a:cubicBezTo>
                    <a:pt x="0" y="2419"/>
                    <a:pt x="0" y="4380"/>
                    <a:pt x="1212" y="5590"/>
                  </a:cubicBezTo>
                  <a:cubicBezTo>
                    <a:pt x="1212" y="5590"/>
                    <a:pt x="1212" y="5590"/>
                    <a:pt x="1212" y="5590"/>
                  </a:cubicBezTo>
                  <a:lnTo>
                    <a:pt x="2559" y="6934"/>
                  </a:lnTo>
                  <a:lnTo>
                    <a:pt x="11337" y="6934"/>
                  </a:lnTo>
                  <a:close/>
                </a:path>
              </a:pathLst>
            </a:custGeom>
            <a:solidFill>
              <a:srgbClr val="3131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4" name="Freeform 8">
              <a:extLst>
                <a:ext uri="{FF2B5EF4-FFF2-40B4-BE49-F238E27FC236}">
                  <a16:creationId xmlns:a16="http://schemas.microsoft.com/office/drawing/2014/main" id="{6BA53F4C-1D6B-4CAF-AB48-BB01F5EF9A40}"/>
                </a:ext>
              </a:extLst>
            </p:cNvPr>
            <p:cNvSpPr>
              <a:spLocks/>
            </p:cNvSpPr>
            <p:nvPr userDrawn="1"/>
          </p:nvSpPr>
          <p:spPr bwMode="auto">
            <a:xfrm>
              <a:off x="1308100" y="3430588"/>
              <a:ext cx="2032000" cy="1244600"/>
            </a:xfrm>
            <a:custGeom>
              <a:avLst/>
              <a:gdLst>
                <a:gd name="T0" fmla="*/ 2594 w 11371"/>
                <a:gd name="T1" fmla="*/ 0 h 6969"/>
                <a:gd name="T2" fmla="*/ 1212 w 11371"/>
                <a:gd name="T3" fmla="*/ 1379 h 6969"/>
                <a:gd name="T4" fmla="*/ 1212 w 11371"/>
                <a:gd name="T5" fmla="*/ 5759 h 6969"/>
                <a:gd name="T6" fmla="*/ 5601 w 11371"/>
                <a:gd name="T7" fmla="*/ 5759 h 6969"/>
                <a:gd name="T8" fmla="*/ 11371 w 11371"/>
                <a:gd name="T9" fmla="*/ 0 h 6969"/>
                <a:gd name="T10" fmla="*/ 2594 w 11371"/>
                <a:gd name="T11" fmla="*/ 0 h 6969"/>
              </a:gdLst>
              <a:ahLst/>
              <a:cxnLst>
                <a:cxn ang="0">
                  <a:pos x="T0" y="T1"/>
                </a:cxn>
                <a:cxn ang="0">
                  <a:pos x="T2" y="T3"/>
                </a:cxn>
                <a:cxn ang="0">
                  <a:pos x="T4" y="T5"/>
                </a:cxn>
                <a:cxn ang="0">
                  <a:pos x="T6" y="T7"/>
                </a:cxn>
                <a:cxn ang="0">
                  <a:pos x="T8" y="T9"/>
                </a:cxn>
                <a:cxn ang="0">
                  <a:pos x="T10" y="T11"/>
                </a:cxn>
              </a:cxnLst>
              <a:rect l="0" t="0" r="r" b="b"/>
              <a:pathLst>
                <a:path w="11371" h="6969">
                  <a:moveTo>
                    <a:pt x="2594" y="0"/>
                  </a:moveTo>
                  <a:lnTo>
                    <a:pt x="1212" y="1379"/>
                  </a:lnTo>
                  <a:cubicBezTo>
                    <a:pt x="0" y="2589"/>
                    <a:pt x="0" y="4550"/>
                    <a:pt x="1212" y="5759"/>
                  </a:cubicBezTo>
                  <a:cubicBezTo>
                    <a:pt x="2424" y="6969"/>
                    <a:pt x="4389" y="6969"/>
                    <a:pt x="5601" y="5759"/>
                  </a:cubicBezTo>
                  <a:cubicBezTo>
                    <a:pt x="5601" y="5759"/>
                    <a:pt x="11371" y="0"/>
                    <a:pt x="11371" y="0"/>
                  </a:cubicBezTo>
                  <a:lnTo>
                    <a:pt x="2594" y="0"/>
                  </a:lnTo>
                  <a:close/>
                </a:path>
              </a:pathLst>
            </a:custGeom>
            <a:solidFill>
              <a:srgbClr val="FFC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5" name="Freeform 9">
              <a:extLst>
                <a:ext uri="{FF2B5EF4-FFF2-40B4-BE49-F238E27FC236}">
                  <a16:creationId xmlns:a16="http://schemas.microsoft.com/office/drawing/2014/main" id="{17BB1772-8A45-46BB-BDDF-A3F666CACE67}"/>
                </a:ext>
              </a:extLst>
            </p:cNvPr>
            <p:cNvSpPr>
              <a:spLocks/>
            </p:cNvSpPr>
            <p:nvPr userDrawn="1"/>
          </p:nvSpPr>
          <p:spPr bwMode="auto">
            <a:xfrm>
              <a:off x="2205038" y="3536950"/>
              <a:ext cx="1241425" cy="2022475"/>
            </a:xfrm>
            <a:custGeom>
              <a:avLst/>
              <a:gdLst>
                <a:gd name="T0" fmla="*/ 6948 w 6948"/>
                <a:gd name="T1" fmla="*/ 0 h 11315"/>
                <a:gd name="T2" fmla="*/ 1212 w 6948"/>
                <a:gd name="T3" fmla="*/ 5725 h 11315"/>
                <a:gd name="T4" fmla="*/ 1212 w 6948"/>
                <a:gd name="T5" fmla="*/ 10105 h 11315"/>
                <a:gd name="T6" fmla="*/ 5601 w 6948"/>
                <a:gd name="T7" fmla="*/ 10105 h 11315"/>
                <a:gd name="T8" fmla="*/ 5601 w 6948"/>
                <a:gd name="T9" fmla="*/ 10105 h 11315"/>
                <a:gd name="T10" fmla="*/ 6948 w 6948"/>
                <a:gd name="T11" fmla="*/ 8761 h 11315"/>
                <a:gd name="T12" fmla="*/ 6948 w 6948"/>
                <a:gd name="T13" fmla="*/ 0 h 11315"/>
              </a:gdLst>
              <a:ahLst/>
              <a:cxnLst>
                <a:cxn ang="0">
                  <a:pos x="T0" y="T1"/>
                </a:cxn>
                <a:cxn ang="0">
                  <a:pos x="T2" y="T3"/>
                </a:cxn>
                <a:cxn ang="0">
                  <a:pos x="T4" y="T5"/>
                </a:cxn>
                <a:cxn ang="0">
                  <a:pos x="T6" y="T7"/>
                </a:cxn>
                <a:cxn ang="0">
                  <a:pos x="T8" y="T9"/>
                </a:cxn>
                <a:cxn ang="0">
                  <a:pos x="T10" y="T11"/>
                </a:cxn>
                <a:cxn ang="0">
                  <a:pos x="T12" y="T13"/>
                </a:cxn>
              </a:cxnLst>
              <a:rect l="0" t="0" r="r" b="b"/>
              <a:pathLst>
                <a:path w="6948" h="11315">
                  <a:moveTo>
                    <a:pt x="6948" y="0"/>
                  </a:moveTo>
                  <a:lnTo>
                    <a:pt x="1212" y="5725"/>
                  </a:lnTo>
                  <a:cubicBezTo>
                    <a:pt x="0" y="6935"/>
                    <a:pt x="0" y="8896"/>
                    <a:pt x="1212" y="10105"/>
                  </a:cubicBezTo>
                  <a:cubicBezTo>
                    <a:pt x="2424" y="11315"/>
                    <a:pt x="4389" y="11315"/>
                    <a:pt x="5601" y="10105"/>
                  </a:cubicBezTo>
                  <a:cubicBezTo>
                    <a:pt x="5601" y="10105"/>
                    <a:pt x="5601" y="10105"/>
                    <a:pt x="5601" y="10105"/>
                  </a:cubicBezTo>
                  <a:lnTo>
                    <a:pt x="6948" y="8761"/>
                  </a:lnTo>
                  <a:lnTo>
                    <a:pt x="6948" y="0"/>
                  </a:lnTo>
                  <a:close/>
                </a:path>
              </a:pathLst>
            </a:custGeom>
            <a:solidFill>
              <a:srgbClr val="3131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6" name="Freeform 10">
              <a:extLst>
                <a:ext uri="{FF2B5EF4-FFF2-40B4-BE49-F238E27FC236}">
                  <a16:creationId xmlns:a16="http://schemas.microsoft.com/office/drawing/2014/main" id="{05B8CC6B-5382-428A-BFC9-1A60DDDD071D}"/>
                </a:ext>
              </a:extLst>
            </p:cNvPr>
            <p:cNvSpPr>
              <a:spLocks/>
            </p:cNvSpPr>
            <p:nvPr userDrawn="1"/>
          </p:nvSpPr>
          <p:spPr bwMode="auto">
            <a:xfrm>
              <a:off x="3446463" y="3536950"/>
              <a:ext cx="1247775" cy="2028825"/>
            </a:xfrm>
            <a:custGeom>
              <a:avLst/>
              <a:gdLst>
                <a:gd name="T0" fmla="*/ 0 w 6982"/>
                <a:gd name="T1" fmla="*/ 8760 h 11349"/>
                <a:gd name="T2" fmla="*/ 1381 w 6982"/>
                <a:gd name="T3" fmla="*/ 10139 h 11349"/>
                <a:gd name="T4" fmla="*/ 5770 w 6982"/>
                <a:gd name="T5" fmla="*/ 10139 h 11349"/>
                <a:gd name="T6" fmla="*/ 5770 w 6982"/>
                <a:gd name="T7" fmla="*/ 5759 h 11349"/>
                <a:gd name="T8" fmla="*/ 0 w 6982"/>
                <a:gd name="T9" fmla="*/ 0 h 11349"/>
                <a:gd name="T10" fmla="*/ 0 w 6982"/>
                <a:gd name="T11" fmla="*/ 8760 h 11349"/>
              </a:gdLst>
              <a:ahLst/>
              <a:cxnLst>
                <a:cxn ang="0">
                  <a:pos x="T0" y="T1"/>
                </a:cxn>
                <a:cxn ang="0">
                  <a:pos x="T2" y="T3"/>
                </a:cxn>
                <a:cxn ang="0">
                  <a:pos x="T4" y="T5"/>
                </a:cxn>
                <a:cxn ang="0">
                  <a:pos x="T6" y="T7"/>
                </a:cxn>
                <a:cxn ang="0">
                  <a:pos x="T8" y="T9"/>
                </a:cxn>
                <a:cxn ang="0">
                  <a:pos x="T10" y="T11"/>
                </a:cxn>
              </a:cxnLst>
              <a:rect l="0" t="0" r="r" b="b"/>
              <a:pathLst>
                <a:path w="6982" h="11349">
                  <a:moveTo>
                    <a:pt x="0" y="8760"/>
                  </a:moveTo>
                  <a:lnTo>
                    <a:pt x="1381" y="10139"/>
                  </a:lnTo>
                  <a:cubicBezTo>
                    <a:pt x="2593" y="11349"/>
                    <a:pt x="4558" y="11349"/>
                    <a:pt x="5770" y="10139"/>
                  </a:cubicBezTo>
                  <a:cubicBezTo>
                    <a:pt x="6982" y="8930"/>
                    <a:pt x="6982" y="6969"/>
                    <a:pt x="5770" y="5759"/>
                  </a:cubicBezTo>
                  <a:cubicBezTo>
                    <a:pt x="5770" y="5759"/>
                    <a:pt x="0" y="0"/>
                    <a:pt x="0" y="0"/>
                  </a:cubicBezTo>
                  <a:lnTo>
                    <a:pt x="0" y="8760"/>
                  </a:lnTo>
                  <a:close/>
                </a:path>
              </a:pathLst>
            </a:custGeom>
            <a:solidFill>
              <a:srgbClr val="FFC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7" name="Freeform 11">
              <a:extLst>
                <a:ext uri="{FF2B5EF4-FFF2-40B4-BE49-F238E27FC236}">
                  <a16:creationId xmlns:a16="http://schemas.microsoft.com/office/drawing/2014/main" id="{44315B9F-335E-4C99-AEE1-9768AC6B29FB}"/>
                </a:ext>
              </a:extLst>
            </p:cNvPr>
            <p:cNvSpPr>
              <a:spLocks/>
            </p:cNvSpPr>
            <p:nvPr userDrawn="1"/>
          </p:nvSpPr>
          <p:spPr bwMode="auto">
            <a:xfrm>
              <a:off x="3446463" y="1301750"/>
              <a:ext cx="1241425" cy="2022475"/>
            </a:xfrm>
            <a:custGeom>
              <a:avLst/>
              <a:gdLst>
                <a:gd name="T0" fmla="*/ 0 w 6947"/>
                <a:gd name="T1" fmla="*/ 11314 h 11314"/>
                <a:gd name="T2" fmla="*/ 5735 w 6947"/>
                <a:gd name="T3" fmla="*/ 5590 h 11314"/>
                <a:gd name="T4" fmla="*/ 5735 w 6947"/>
                <a:gd name="T5" fmla="*/ 1209 h 11314"/>
                <a:gd name="T6" fmla="*/ 1346 w 6947"/>
                <a:gd name="T7" fmla="*/ 1209 h 11314"/>
                <a:gd name="T8" fmla="*/ 1346 w 6947"/>
                <a:gd name="T9" fmla="*/ 1209 h 11314"/>
                <a:gd name="T10" fmla="*/ 0 w 6947"/>
                <a:gd name="T11" fmla="*/ 2553 h 11314"/>
                <a:gd name="T12" fmla="*/ 0 w 6947"/>
                <a:gd name="T13" fmla="*/ 11314 h 11314"/>
              </a:gdLst>
              <a:ahLst/>
              <a:cxnLst>
                <a:cxn ang="0">
                  <a:pos x="T0" y="T1"/>
                </a:cxn>
                <a:cxn ang="0">
                  <a:pos x="T2" y="T3"/>
                </a:cxn>
                <a:cxn ang="0">
                  <a:pos x="T4" y="T5"/>
                </a:cxn>
                <a:cxn ang="0">
                  <a:pos x="T6" y="T7"/>
                </a:cxn>
                <a:cxn ang="0">
                  <a:pos x="T8" y="T9"/>
                </a:cxn>
                <a:cxn ang="0">
                  <a:pos x="T10" y="T11"/>
                </a:cxn>
                <a:cxn ang="0">
                  <a:pos x="T12" y="T13"/>
                </a:cxn>
              </a:cxnLst>
              <a:rect l="0" t="0" r="r" b="b"/>
              <a:pathLst>
                <a:path w="6947" h="11314">
                  <a:moveTo>
                    <a:pt x="0" y="11314"/>
                  </a:moveTo>
                  <a:lnTo>
                    <a:pt x="5735" y="5590"/>
                  </a:lnTo>
                  <a:cubicBezTo>
                    <a:pt x="6947" y="4380"/>
                    <a:pt x="6947" y="2419"/>
                    <a:pt x="5735" y="1209"/>
                  </a:cubicBezTo>
                  <a:cubicBezTo>
                    <a:pt x="4523" y="0"/>
                    <a:pt x="2558" y="0"/>
                    <a:pt x="1346" y="1209"/>
                  </a:cubicBezTo>
                  <a:cubicBezTo>
                    <a:pt x="1346" y="1209"/>
                    <a:pt x="1346" y="1209"/>
                    <a:pt x="1346" y="1209"/>
                  </a:cubicBezTo>
                  <a:lnTo>
                    <a:pt x="0" y="2553"/>
                  </a:lnTo>
                  <a:lnTo>
                    <a:pt x="0" y="11314"/>
                  </a:lnTo>
                  <a:close/>
                </a:path>
              </a:pathLst>
            </a:custGeom>
            <a:solidFill>
              <a:srgbClr val="3131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8" name="Freeform 12">
              <a:extLst>
                <a:ext uri="{FF2B5EF4-FFF2-40B4-BE49-F238E27FC236}">
                  <a16:creationId xmlns:a16="http://schemas.microsoft.com/office/drawing/2014/main" id="{DBB2D174-0EC7-4441-AD18-1776A7DB2EB5}"/>
                </a:ext>
              </a:extLst>
            </p:cNvPr>
            <p:cNvSpPr>
              <a:spLocks/>
            </p:cNvSpPr>
            <p:nvPr userDrawn="1"/>
          </p:nvSpPr>
          <p:spPr bwMode="auto">
            <a:xfrm>
              <a:off x="2198688" y="1295400"/>
              <a:ext cx="1247775" cy="2028825"/>
            </a:xfrm>
            <a:custGeom>
              <a:avLst/>
              <a:gdLst>
                <a:gd name="T0" fmla="*/ 6983 w 6983"/>
                <a:gd name="T1" fmla="*/ 2588 h 11349"/>
                <a:gd name="T2" fmla="*/ 5601 w 6983"/>
                <a:gd name="T3" fmla="*/ 1209 h 11349"/>
                <a:gd name="T4" fmla="*/ 1212 w 6983"/>
                <a:gd name="T5" fmla="*/ 1209 h 11349"/>
                <a:gd name="T6" fmla="*/ 1212 w 6983"/>
                <a:gd name="T7" fmla="*/ 5590 h 11349"/>
                <a:gd name="T8" fmla="*/ 6983 w 6983"/>
                <a:gd name="T9" fmla="*/ 11349 h 11349"/>
                <a:gd name="T10" fmla="*/ 6983 w 6983"/>
                <a:gd name="T11" fmla="*/ 2588 h 11349"/>
              </a:gdLst>
              <a:ahLst/>
              <a:cxnLst>
                <a:cxn ang="0">
                  <a:pos x="T0" y="T1"/>
                </a:cxn>
                <a:cxn ang="0">
                  <a:pos x="T2" y="T3"/>
                </a:cxn>
                <a:cxn ang="0">
                  <a:pos x="T4" y="T5"/>
                </a:cxn>
                <a:cxn ang="0">
                  <a:pos x="T6" y="T7"/>
                </a:cxn>
                <a:cxn ang="0">
                  <a:pos x="T8" y="T9"/>
                </a:cxn>
                <a:cxn ang="0">
                  <a:pos x="T10" y="T11"/>
                </a:cxn>
              </a:cxnLst>
              <a:rect l="0" t="0" r="r" b="b"/>
              <a:pathLst>
                <a:path w="6983" h="11349">
                  <a:moveTo>
                    <a:pt x="6983" y="2588"/>
                  </a:moveTo>
                  <a:lnTo>
                    <a:pt x="5601" y="1209"/>
                  </a:lnTo>
                  <a:cubicBezTo>
                    <a:pt x="4389" y="0"/>
                    <a:pt x="2424" y="0"/>
                    <a:pt x="1212" y="1209"/>
                  </a:cubicBezTo>
                  <a:cubicBezTo>
                    <a:pt x="0" y="2419"/>
                    <a:pt x="0" y="4380"/>
                    <a:pt x="1212" y="5590"/>
                  </a:cubicBezTo>
                  <a:cubicBezTo>
                    <a:pt x="1212" y="5590"/>
                    <a:pt x="6983" y="11349"/>
                    <a:pt x="6983" y="11349"/>
                  </a:cubicBezTo>
                  <a:lnTo>
                    <a:pt x="6983" y="2588"/>
                  </a:lnTo>
                  <a:close/>
                </a:path>
              </a:pathLst>
            </a:custGeom>
            <a:solidFill>
              <a:srgbClr val="FFC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grpSp>
      <p:sp>
        <p:nvSpPr>
          <p:cNvPr id="19" name="Otsikko 1">
            <a:extLst>
              <a:ext uri="{FF2B5EF4-FFF2-40B4-BE49-F238E27FC236}">
                <a16:creationId xmlns:a16="http://schemas.microsoft.com/office/drawing/2014/main" id="{CC3CCF47-50E1-26E4-1690-F311DC163376}"/>
              </a:ext>
            </a:extLst>
          </p:cNvPr>
          <p:cNvSpPr>
            <a:spLocks noGrp="1"/>
          </p:cNvSpPr>
          <p:nvPr>
            <p:ph type="ctrTitle"/>
          </p:nvPr>
        </p:nvSpPr>
        <p:spPr>
          <a:xfrm>
            <a:off x="6094413" y="1437180"/>
            <a:ext cx="5354587" cy="2468071"/>
          </a:xfrm>
        </p:spPr>
        <p:txBody>
          <a:bodyPr anchor="t" anchorCtr="0">
            <a:normAutofit/>
          </a:bodyPr>
          <a:lstStyle>
            <a:lvl1pPr algn="ctr">
              <a:defRPr sz="3999" spc="-50" baseline="0"/>
            </a:lvl1pPr>
          </a:lstStyle>
          <a:p>
            <a:r>
              <a:rPr lang="fi-FI"/>
              <a:t>Muokkaa ots. perustyyl. napsautt.</a:t>
            </a:r>
          </a:p>
        </p:txBody>
      </p:sp>
      <p:sp>
        <p:nvSpPr>
          <p:cNvPr id="20" name="Alaotsikko 2">
            <a:extLst>
              <a:ext uri="{FF2B5EF4-FFF2-40B4-BE49-F238E27FC236}">
                <a16:creationId xmlns:a16="http://schemas.microsoft.com/office/drawing/2014/main" id="{D8A95CF2-B9DE-4096-C2FB-1D24CAEC0FB8}"/>
              </a:ext>
            </a:extLst>
          </p:cNvPr>
          <p:cNvSpPr>
            <a:spLocks noGrp="1"/>
          </p:cNvSpPr>
          <p:nvPr>
            <p:ph type="subTitle" idx="1"/>
          </p:nvPr>
        </p:nvSpPr>
        <p:spPr>
          <a:xfrm>
            <a:off x="6094413" y="4329874"/>
            <a:ext cx="5354587" cy="1217735"/>
          </a:xfrm>
        </p:spPr>
        <p:txBody>
          <a:bodyPr/>
          <a:lstStyle>
            <a:lvl1pPr marL="0" indent="0" algn="ctr">
              <a:buNone/>
              <a:defRPr sz="2199" spc="-20" baseline="0"/>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fi-FI"/>
              <a:t>Muokkaa alaotsikon perustyyliä napsautt.</a:t>
            </a:r>
          </a:p>
        </p:txBody>
      </p:sp>
    </p:spTree>
    <p:extLst>
      <p:ext uri="{BB962C8B-B14F-4D97-AF65-F5344CB8AC3E}">
        <p14:creationId xmlns:p14="http://schemas.microsoft.com/office/powerpoint/2010/main" val="382295272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hasCustomPrompt="1"/>
          </p:nvPr>
        </p:nvSpPr>
        <p:spPr/>
        <p:txBody>
          <a:bodyPr/>
          <a:lstStyle/>
          <a:p>
            <a:r>
              <a:rPr lang="fi-FI" err="1"/>
              <a:t>Click</a:t>
            </a:r>
            <a:r>
              <a:rPr lang="fi-FI"/>
              <a:t> to </a:t>
            </a:r>
            <a:r>
              <a:rPr lang="fi-FI" err="1"/>
              <a:t>add</a:t>
            </a:r>
            <a:r>
              <a:rPr lang="fi-FI"/>
              <a:t> </a:t>
            </a:r>
            <a:r>
              <a:rPr lang="fi-FI" err="1"/>
              <a:t>title</a:t>
            </a:r>
            <a:endParaRPr lang="fi-FI"/>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hasCustomPrompt="1"/>
          </p:nvPr>
        </p:nvSpPr>
        <p:spPr>
          <a:xfrm>
            <a:off x="944927" y="2479432"/>
            <a:ext cx="4994874" cy="3697531"/>
          </a:xfrm>
        </p:spPr>
        <p:txBody>
          <a:bodyPr/>
          <a:lstStyle>
            <a:lvl1pPr>
              <a:lnSpc>
                <a:spcPct val="105000"/>
              </a:lnSpc>
              <a:defRPr/>
            </a:lvl1pPr>
            <a:lvl2pPr>
              <a:lnSpc>
                <a:spcPct val="105000"/>
              </a:lnSpc>
              <a:defRPr/>
            </a:lvl2pPr>
            <a:lvl3pPr>
              <a:lnSpc>
                <a:spcPct val="105000"/>
              </a:lnSpc>
              <a:defRPr/>
            </a:lvl3pPr>
            <a:lvl4pPr>
              <a:lnSpc>
                <a:spcPct val="105000"/>
              </a:lnSpc>
              <a:defRPr/>
            </a:lvl4pPr>
            <a:lvl5pPr>
              <a:lnSpc>
                <a:spcPct val="105000"/>
              </a:lnSpc>
              <a:defRPr/>
            </a:lvl5pPr>
          </a:lstStyle>
          <a:p>
            <a:pPr lvl="0"/>
            <a:r>
              <a:rPr lang="fi-FI" err="1"/>
              <a:t>Click</a:t>
            </a:r>
            <a:r>
              <a:rPr lang="fi-FI"/>
              <a:t> to </a:t>
            </a:r>
            <a:r>
              <a:rPr lang="fi-FI" err="1"/>
              <a:t>add</a:t>
            </a:r>
            <a:r>
              <a:rPr lang="fi-FI"/>
              <a:t> </a:t>
            </a:r>
            <a:r>
              <a:rPr lang="fi-FI" err="1"/>
              <a:t>text</a:t>
            </a:r>
            <a:endParaRPr lang="fi-FI"/>
          </a:p>
          <a:p>
            <a:pPr lvl="1"/>
            <a:r>
              <a:rPr lang="fi-FI" err="1"/>
              <a:t>second</a:t>
            </a:r>
            <a:r>
              <a:rPr lang="fi-FI"/>
              <a:t> </a:t>
            </a:r>
            <a:r>
              <a:rPr lang="fi-FI" err="1"/>
              <a:t>level</a:t>
            </a:r>
            <a:endParaRPr lang="fi-FI"/>
          </a:p>
          <a:p>
            <a:pPr lvl="2"/>
            <a:r>
              <a:rPr lang="fi-FI" err="1"/>
              <a:t>third</a:t>
            </a:r>
            <a:r>
              <a:rPr lang="fi-FI"/>
              <a:t> </a:t>
            </a:r>
            <a:r>
              <a:rPr lang="fi-FI" err="1"/>
              <a:t>level</a:t>
            </a:r>
            <a:endParaRPr lang="fi-FI"/>
          </a:p>
          <a:p>
            <a:pPr lvl="3"/>
            <a:r>
              <a:rPr lang="fi-FI" err="1"/>
              <a:t>fourth</a:t>
            </a:r>
            <a:r>
              <a:rPr lang="fi-FI"/>
              <a:t> </a:t>
            </a:r>
            <a:r>
              <a:rPr lang="fi-FI" err="1"/>
              <a:t>level</a:t>
            </a:r>
            <a:endParaRPr lang="fi-FI"/>
          </a:p>
          <a:p>
            <a:pPr lvl="4"/>
            <a:r>
              <a:rPr lang="fi-FI" err="1"/>
              <a:t>fifth</a:t>
            </a:r>
            <a:r>
              <a:rPr lang="fi-FI"/>
              <a:t> </a:t>
            </a:r>
            <a:r>
              <a:rPr lang="fi-FI" err="1"/>
              <a:t>level</a:t>
            </a:r>
            <a:endParaRPr lang="fi-FI"/>
          </a:p>
        </p:txBody>
      </p:sp>
      <p:sp>
        <p:nvSpPr>
          <p:cNvPr id="9" name="Sisällön paikkamerkki 2">
            <a:extLst>
              <a:ext uri="{FF2B5EF4-FFF2-40B4-BE49-F238E27FC236}">
                <a16:creationId xmlns:a16="http://schemas.microsoft.com/office/drawing/2014/main" id="{867F28D2-6F27-4100-9CAC-2D84C5CB7C6D}"/>
              </a:ext>
            </a:extLst>
          </p:cNvPr>
          <p:cNvSpPr>
            <a:spLocks noGrp="1"/>
          </p:cNvSpPr>
          <p:nvPr>
            <p:ph idx="13" hasCustomPrompt="1"/>
          </p:nvPr>
        </p:nvSpPr>
        <p:spPr>
          <a:xfrm>
            <a:off x="6254271" y="2479432"/>
            <a:ext cx="4994874" cy="3697531"/>
          </a:xfrm>
        </p:spPr>
        <p:txBody>
          <a:bodyPr/>
          <a:lstStyle>
            <a:lvl1pPr>
              <a:lnSpc>
                <a:spcPct val="105000"/>
              </a:lnSpc>
              <a:defRPr/>
            </a:lvl1pPr>
            <a:lvl2pPr>
              <a:lnSpc>
                <a:spcPct val="105000"/>
              </a:lnSpc>
              <a:defRPr/>
            </a:lvl2pPr>
            <a:lvl3pPr>
              <a:lnSpc>
                <a:spcPct val="105000"/>
              </a:lnSpc>
              <a:defRPr/>
            </a:lvl3pPr>
            <a:lvl4pPr>
              <a:lnSpc>
                <a:spcPct val="105000"/>
              </a:lnSpc>
              <a:defRPr/>
            </a:lvl4pPr>
            <a:lvl5pPr>
              <a:lnSpc>
                <a:spcPct val="105000"/>
              </a:lnSpc>
              <a:defRPr/>
            </a:lvl5pPr>
          </a:lstStyle>
          <a:p>
            <a:pPr lvl="0"/>
            <a:r>
              <a:rPr lang="fi-FI" err="1"/>
              <a:t>Click</a:t>
            </a:r>
            <a:r>
              <a:rPr lang="fi-FI"/>
              <a:t> to </a:t>
            </a:r>
            <a:r>
              <a:rPr lang="fi-FI" err="1"/>
              <a:t>add</a:t>
            </a:r>
            <a:r>
              <a:rPr lang="fi-FI"/>
              <a:t> </a:t>
            </a:r>
            <a:r>
              <a:rPr lang="fi-FI" err="1"/>
              <a:t>text</a:t>
            </a:r>
            <a:endParaRPr lang="fi-FI"/>
          </a:p>
          <a:p>
            <a:pPr lvl="1"/>
            <a:r>
              <a:rPr lang="fi-FI" err="1"/>
              <a:t>second</a:t>
            </a:r>
            <a:r>
              <a:rPr lang="fi-FI"/>
              <a:t> </a:t>
            </a:r>
            <a:r>
              <a:rPr lang="fi-FI" err="1"/>
              <a:t>level</a:t>
            </a:r>
            <a:endParaRPr lang="fi-FI"/>
          </a:p>
          <a:p>
            <a:pPr lvl="2"/>
            <a:r>
              <a:rPr lang="fi-FI" err="1"/>
              <a:t>third</a:t>
            </a:r>
            <a:r>
              <a:rPr lang="fi-FI"/>
              <a:t> </a:t>
            </a:r>
            <a:r>
              <a:rPr lang="fi-FI" err="1"/>
              <a:t>level</a:t>
            </a:r>
            <a:endParaRPr lang="fi-FI"/>
          </a:p>
          <a:p>
            <a:pPr lvl="3"/>
            <a:r>
              <a:rPr lang="fi-FI" err="1"/>
              <a:t>fourth</a:t>
            </a:r>
            <a:r>
              <a:rPr lang="fi-FI"/>
              <a:t> </a:t>
            </a:r>
            <a:r>
              <a:rPr lang="fi-FI" err="1"/>
              <a:t>level</a:t>
            </a:r>
            <a:endParaRPr lang="fi-FI"/>
          </a:p>
          <a:p>
            <a:pPr lvl="4"/>
            <a:r>
              <a:rPr lang="fi-FI" err="1"/>
              <a:t>fifth</a:t>
            </a:r>
            <a:r>
              <a:rPr lang="fi-FI"/>
              <a:t> </a:t>
            </a:r>
            <a:r>
              <a:rPr lang="fi-FI" err="1"/>
              <a:t>level</a:t>
            </a:r>
            <a:endParaRPr lang="fi-FI"/>
          </a:p>
        </p:txBody>
      </p:sp>
      <p:sp>
        <p:nvSpPr>
          <p:cNvPr id="7" name="Päivämäärän paikkamerkki 6">
            <a:extLst>
              <a:ext uri="{FF2B5EF4-FFF2-40B4-BE49-F238E27FC236}">
                <a16:creationId xmlns:a16="http://schemas.microsoft.com/office/drawing/2014/main" id="{B9552D9E-01F3-936E-05B7-6790F52256C9}"/>
              </a:ext>
            </a:extLst>
          </p:cNvPr>
          <p:cNvSpPr>
            <a:spLocks noGrp="1"/>
          </p:cNvSpPr>
          <p:nvPr>
            <p:ph type="dt" sz="half" idx="14"/>
          </p:nvPr>
        </p:nvSpPr>
        <p:spPr/>
        <p:txBody>
          <a:bodyPr/>
          <a:lstStyle/>
          <a:p>
            <a:fld id="{0B1F465F-1FE2-48BD-A5F4-8F709E6305AF}" type="datetime1">
              <a:rPr lang="fi-FI" smtClean="0"/>
              <a:t>8.1.2024</a:t>
            </a:fld>
            <a:endParaRPr lang="fi-FI"/>
          </a:p>
        </p:txBody>
      </p:sp>
      <p:sp>
        <p:nvSpPr>
          <p:cNvPr id="8" name="Alatunnisteen paikkamerkki 7">
            <a:extLst>
              <a:ext uri="{FF2B5EF4-FFF2-40B4-BE49-F238E27FC236}">
                <a16:creationId xmlns:a16="http://schemas.microsoft.com/office/drawing/2014/main" id="{6F6C27F5-7CD7-3EDA-ECE9-B014AA37DBED}"/>
              </a:ext>
            </a:extLst>
          </p:cNvPr>
          <p:cNvSpPr>
            <a:spLocks noGrp="1"/>
          </p:cNvSpPr>
          <p:nvPr>
            <p:ph type="ftr" sz="quarter" idx="15"/>
          </p:nvPr>
        </p:nvSpPr>
        <p:spPr/>
        <p:txBody>
          <a:bodyPr/>
          <a:lstStyle/>
          <a:p>
            <a:r>
              <a:rPr lang="fi-FI" err="1"/>
              <a:t>header</a:t>
            </a:r>
            <a:endParaRPr lang="fi-FI"/>
          </a:p>
        </p:txBody>
      </p:sp>
      <p:sp>
        <p:nvSpPr>
          <p:cNvPr id="10" name="Dian numeron paikkamerkki 9">
            <a:extLst>
              <a:ext uri="{FF2B5EF4-FFF2-40B4-BE49-F238E27FC236}">
                <a16:creationId xmlns:a16="http://schemas.microsoft.com/office/drawing/2014/main" id="{A692C9EB-B0A0-CF49-FABF-2404E605FA08}"/>
              </a:ext>
            </a:extLst>
          </p:cNvPr>
          <p:cNvSpPr>
            <a:spLocks noGrp="1"/>
          </p:cNvSpPr>
          <p:nvPr>
            <p:ph type="sldNum" sz="quarter" idx="16"/>
          </p:nvPr>
        </p:nvSpPr>
        <p:spPr/>
        <p:txBody>
          <a:bodyPr/>
          <a:lstStyle/>
          <a:p>
            <a:fld id="{CCD26548-A701-4132-A0A2-A9B09A70FF4B}" type="slidenum">
              <a:rPr lang="fi-FI" smtClean="0"/>
              <a:pPr/>
              <a:t>‹#›</a:t>
            </a:fld>
            <a:endParaRPr lang="fi-FI"/>
          </a:p>
        </p:txBody>
      </p:sp>
    </p:spTree>
    <p:extLst>
      <p:ext uri="{BB962C8B-B14F-4D97-AF65-F5344CB8AC3E}">
        <p14:creationId xmlns:p14="http://schemas.microsoft.com/office/powerpoint/2010/main" val="4585469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Kaavi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hasCustomPrompt="1"/>
          </p:nvPr>
        </p:nvSpPr>
        <p:spPr>
          <a:xfrm>
            <a:off x="944927" y="882869"/>
            <a:ext cx="4525691" cy="1472950"/>
          </a:xfrm>
        </p:spPr>
        <p:txBody>
          <a:bodyPr/>
          <a:lstStyle>
            <a:lvl1pPr>
              <a:defRPr sz="2699"/>
            </a:lvl1pPr>
          </a:lstStyle>
          <a:p>
            <a:r>
              <a:rPr lang="fi-FI" err="1"/>
              <a:t>Click</a:t>
            </a:r>
            <a:r>
              <a:rPr lang="fi-FI"/>
              <a:t> to </a:t>
            </a:r>
            <a:r>
              <a:rPr lang="fi-FI" err="1"/>
              <a:t>add</a:t>
            </a:r>
            <a:r>
              <a:rPr lang="fi-FI"/>
              <a:t> </a:t>
            </a:r>
            <a:r>
              <a:rPr lang="fi-FI" err="1"/>
              <a:t>title</a:t>
            </a:r>
            <a:endParaRPr lang="fi-FI"/>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hasCustomPrompt="1"/>
          </p:nvPr>
        </p:nvSpPr>
        <p:spPr>
          <a:xfrm>
            <a:off x="944927" y="2702660"/>
            <a:ext cx="4525691" cy="3474302"/>
          </a:xfrm>
        </p:spPr>
        <p:txBody>
          <a:bodyPr/>
          <a:lstStyle/>
          <a:p>
            <a:pPr lvl="0"/>
            <a:r>
              <a:rPr lang="fi-FI" err="1"/>
              <a:t>Click</a:t>
            </a:r>
            <a:r>
              <a:rPr lang="fi-FI"/>
              <a:t> to </a:t>
            </a:r>
            <a:r>
              <a:rPr lang="fi-FI" err="1"/>
              <a:t>add</a:t>
            </a:r>
            <a:r>
              <a:rPr lang="fi-FI"/>
              <a:t> </a:t>
            </a:r>
            <a:r>
              <a:rPr lang="fi-FI" err="1"/>
              <a:t>text</a:t>
            </a:r>
            <a:endParaRPr lang="fi-FI"/>
          </a:p>
          <a:p>
            <a:pPr lvl="1"/>
            <a:r>
              <a:rPr lang="fi-FI" err="1"/>
              <a:t>second</a:t>
            </a:r>
            <a:r>
              <a:rPr lang="fi-FI"/>
              <a:t> </a:t>
            </a:r>
            <a:r>
              <a:rPr lang="fi-FI" err="1"/>
              <a:t>level</a:t>
            </a:r>
            <a:endParaRPr lang="fi-FI"/>
          </a:p>
          <a:p>
            <a:pPr lvl="2"/>
            <a:r>
              <a:rPr lang="fi-FI" err="1"/>
              <a:t>third</a:t>
            </a:r>
            <a:r>
              <a:rPr lang="fi-FI"/>
              <a:t> </a:t>
            </a:r>
            <a:r>
              <a:rPr lang="fi-FI" err="1"/>
              <a:t>level</a:t>
            </a:r>
            <a:endParaRPr lang="fi-FI"/>
          </a:p>
          <a:p>
            <a:pPr lvl="3"/>
            <a:r>
              <a:rPr lang="fi-FI" err="1"/>
              <a:t>fourth</a:t>
            </a:r>
            <a:r>
              <a:rPr lang="fi-FI"/>
              <a:t> </a:t>
            </a:r>
            <a:r>
              <a:rPr lang="fi-FI" err="1"/>
              <a:t>level</a:t>
            </a:r>
            <a:endParaRPr lang="fi-FI"/>
          </a:p>
          <a:p>
            <a:pPr lvl="4"/>
            <a:r>
              <a:rPr lang="fi-FI" err="1"/>
              <a:t>fifth</a:t>
            </a:r>
            <a:r>
              <a:rPr lang="fi-FI"/>
              <a:t> </a:t>
            </a:r>
            <a:r>
              <a:rPr lang="fi-FI" err="1"/>
              <a:t>level</a:t>
            </a:r>
            <a:endParaRPr lang="fi-FI"/>
          </a:p>
        </p:txBody>
      </p:sp>
      <p:sp>
        <p:nvSpPr>
          <p:cNvPr id="11" name="Sisällön paikkamerkki 10">
            <a:extLst>
              <a:ext uri="{FF2B5EF4-FFF2-40B4-BE49-F238E27FC236}">
                <a16:creationId xmlns:a16="http://schemas.microsoft.com/office/drawing/2014/main" id="{7003FAD7-ACA6-4D45-A7F3-A3802FD3E09D}"/>
              </a:ext>
            </a:extLst>
          </p:cNvPr>
          <p:cNvSpPr>
            <a:spLocks noGrp="1"/>
          </p:cNvSpPr>
          <p:nvPr>
            <p:ph sz="quarter" idx="13" hasCustomPrompt="1"/>
          </p:nvPr>
        </p:nvSpPr>
        <p:spPr>
          <a:xfrm>
            <a:off x="6581624" y="869951"/>
            <a:ext cx="4915200" cy="5319713"/>
          </a:xfrm>
        </p:spPr>
        <p:txBody>
          <a:bodyPr/>
          <a:lstStyle/>
          <a:p>
            <a:pPr lvl="0"/>
            <a:r>
              <a:rPr lang="fi-FI" err="1"/>
              <a:t>Click</a:t>
            </a:r>
            <a:r>
              <a:rPr lang="fi-FI"/>
              <a:t> to </a:t>
            </a:r>
            <a:r>
              <a:rPr lang="fi-FI" err="1"/>
              <a:t>add</a:t>
            </a:r>
            <a:r>
              <a:rPr lang="fi-FI"/>
              <a:t> </a:t>
            </a:r>
            <a:r>
              <a:rPr lang="fi-FI" err="1"/>
              <a:t>text</a:t>
            </a:r>
            <a:endParaRPr lang="fi-FI"/>
          </a:p>
          <a:p>
            <a:pPr lvl="1"/>
            <a:r>
              <a:rPr lang="fi-FI" err="1"/>
              <a:t>second</a:t>
            </a:r>
            <a:r>
              <a:rPr lang="fi-FI"/>
              <a:t> </a:t>
            </a:r>
            <a:r>
              <a:rPr lang="fi-FI" err="1"/>
              <a:t>level</a:t>
            </a:r>
            <a:endParaRPr lang="fi-FI"/>
          </a:p>
          <a:p>
            <a:pPr lvl="2"/>
            <a:r>
              <a:rPr lang="fi-FI" err="1"/>
              <a:t>third</a:t>
            </a:r>
            <a:r>
              <a:rPr lang="fi-FI"/>
              <a:t> </a:t>
            </a:r>
            <a:r>
              <a:rPr lang="fi-FI" err="1"/>
              <a:t>level</a:t>
            </a:r>
            <a:endParaRPr lang="fi-FI"/>
          </a:p>
          <a:p>
            <a:pPr lvl="3"/>
            <a:r>
              <a:rPr lang="fi-FI" err="1"/>
              <a:t>fourth</a:t>
            </a:r>
            <a:r>
              <a:rPr lang="fi-FI"/>
              <a:t> </a:t>
            </a:r>
            <a:r>
              <a:rPr lang="fi-FI" err="1"/>
              <a:t>level</a:t>
            </a:r>
            <a:endParaRPr lang="fi-FI"/>
          </a:p>
          <a:p>
            <a:pPr lvl="4"/>
            <a:r>
              <a:rPr lang="fi-FI" err="1"/>
              <a:t>fifth</a:t>
            </a:r>
            <a:r>
              <a:rPr lang="fi-FI"/>
              <a:t> </a:t>
            </a:r>
            <a:r>
              <a:rPr lang="fi-FI" err="1"/>
              <a:t>level</a:t>
            </a:r>
            <a:endParaRPr lang="fi-FI"/>
          </a:p>
        </p:txBody>
      </p:sp>
      <p:sp>
        <p:nvSpPr>
          <p:cNvPr id="7" name="Päivämäärän paikkamerkki 6">
            <a:extLst>
              <a:ext uri="{FF2B5EF4-FFF2-40B4-BE49-F238E27FC236}">
                <a16:creationId xmlns:a16="http://schemas.microsoft.com/office/drawing/2014/main" id="{B481C029-7434-16E0-E221-41A931D648FB}"/>
              </a:ext>
            </a:extLst>
          </p:cNvPr>
          <p:cNvSpPr>
            <a:spLocks noGrp="1"/>
          </p:cNvSpPr>
          <p:nvPr>
            <p:ph type="dt" sz="half" idx="14"/>
          </p:nvPr>
        </p:nvSpPr>
        <p:spPr/>
        <p:txBody>
          <a:bodyPr/>
          <a:lstStyle/>
          <a:p>
            <a:fld id="{0B1F465F-1FE2-48BD-A5F4-8F709E6305AF}" type="datetime1">
              <a:rPr lang="fi-FI" smtClean="0"/>
              <a:t>8.1.2024</a:t>
            </a:fld>
            <a:endParaRPr lang="fi-FI"/>
          </a:p>
        </p:txBody>
      </p:sp>
      <p:sp>
        <p:nvSpPr>
          <p:cNvPr id="8" name="Alatunnisteen paikkamerkki 7">
            <a:extLst>
              <a:ext uri="{FF2B5EF4-FFF2-40B4-BE49-F238E27FC236}">
                <a16:creationId xmlns:a16="http://schemas.microsoft.com/office/drawing/2014/main" id="{694057DE-DDA5-CDA0-23D8-E16C30A4FDE9}"/>
              </a:ext>
            </a:extLst>
          </p:cNvPr>
          <p:cNvSpPr>
            <a:spLocks noGrp="1"/>
          </p:cNvSpPr>
          <p:nvPr>
            <p:ph type="ftr" sz="quarter" idx="15"/>
          </p:nvPr>
        </p:nvSpPr>
        <p:spPr/>
        <p:txBody>
          <a:bodyPr/>
          <a:lstStyle/>
          <a:p>
            <a:r>
              <a:rPr lang="fi-FI" err="1"/>
              <a:t>header</a:t>
            </a:r>
            <a:endParaRPr lang="fi-FI"/>
          </a:p>
        </p:txBody>
      </p:sp>
      <p:sp>
        <p:nvSpPr>
          <p:cNvPr id="9" name="Dian numeron paikkamerkki 8">
            <a:extLst>
              <a:ext uri="{FF2B5EF4-FFF2-40B4-BE49-F238E27FC236}">
                <a16:creationId xmlns:a16="http://schemas.microsoft.com/office/drawing/2014/main" id="{B66640DB-911A-842A-DACE-3B04FD2F6CE6}"/>
              </a:ext>
            </a:extLst>
          </p:cNvPr>
          <p:cNvSpPr>
            <a:spLocks noGrp="1"/>
          </p:cNvSpPr>
          <p:nvPr>
            <p:ph type="sldNum" sz="quarter" idx="16"/>
          </p:nvPr>
        </p:nvSpPr>
        <p:spPr/>
        <p:txBody>
          <a:bodyPr/>
          <a:lstStyle/>
          <a:p>
            <a:fld id="{CCD26548-A701-4132-A0A2-A9B09A70FF4B}" type="slidenum">
              <a:rPr lang="fi-FI" smtClean="0"/>
              <a:pPr/>
              <a:t>‹#›</a:t>
            </a:fld>
            <a:endParaRPr lang="fi-FI"/>
          </a:p>
        </p:txBody>
      </p:sp>
    </p:spTree>
    <p:extLst>
      <p:ext uri="{BB962C8B-B14F-4D97-AF65-F5344CB8AC3E}">
        <p14:creationId xmlns:p14="http://schemas.microsoft.com/office/powerpoint/2010/main" val="59006604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hasCustomPrompt="1"/>
          </p:nvPr>
        </p:nvSpPr>
        <p:spPr>
          <a:xfrm>
            <a:off x="944927" y="882869"/>
            <a:ext cx="4454483" cy="1472950"/>
          </a:xfrm>
        </p:spPr>
        <p:txBody>
          <a:bodyPr/>
          <a:lstStyle>
            <a:lvl1pPr>
              <a:defRPr sz="2699"/>
            </a:lvl1pPr>
          </a:lstStyle>
          <a:p>
            <a:r>
              <a:rPr lang="fi-FI" err="1"/>
              <a:t>Click</a:t>
            </a:r>
            <a:r>
              <a:rPr lang="fi-FI"/>
              <a:t> to </a:t>
            </a:r>
            <a:r>
              <a:rPr lang="fi-FI" err="1"/>
              <a:t>add</a:t>
            </a:r>
            <a:r>
              <a:rPr lang="fi-FI"/>
              <a:t> </a:t>
            </a:r>
            <a:r>
              <a:rPr lang="fi-FI" err="1"/>
              <a:t>title</a:t>
            </a:r>
            <a:endParaRPr lang="fi-FI"/>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hasCustomPrompt="1"/>
          </p:nvPr>
        </p:nvSpPr>
        <p:spPr>
          <a:xfrm>
            <a:off x="944927" y="2702660"/>
            <a:ext cx="4454483" cy="3474302"/>
          </a:xfrm>
        </p:spPr>
        <p:txBody>
          <a:bodyPr/>
          <a:lstStyle/>
          <a:p>
            <a:pPr lvl="0"/>
            <a:r>
              <a:rPr lang="fi-FI" err="1"/>
              <a:t>Click</a:t>
            </a:r>
            <a:r>
              <a:rPr lang="fi-FI"/>
              <a:t> to </a:t>
            </a:r>
            <a:r>
              <a:rPr lang="fi-FI" err="1"/>
              <a:t>add</a:t>
            </a:r>
            <a:r>
              <a:rPr lang="fi-FI"/>
              <a:t> </a:t>
            </a:r>
            <a:r>
              <a:rPr lang="fi-FI" err="1"/>
              <a:t>text</a:t>
            </a:r>
            <a:endParaRPr lang="fi-FI"/>
          </a:p>
          <a:p>
            <a:pPr lvl="1"/>
            <a:r>
              <a:rPr lang="fi-FI" err="1"/>
              <a:t>second</a:t>
            </a:r>
            <a:r>
              <a:rPr lang="fi-FI"/>
              <a:t> </a:t>
            </a:r>
            <a:r>
              <a:rPr lang="fi-FI" err="1"/>
              <a:t>level</a:t>
            </a:r>
            <a:endParaRPr lang="fi-FI"/>
          </a:p>
          <a:p>
            <a:pPr lvl="2"/>
            <a:r>
              <a:rPr lang="fi-FI" err="1"/>
              <a:t>third</a:t>
            </a:r>
            <a:r>
              <a:rPr lang="fi-FI"/>
              <a:t> </a:t>
            </a:r>
            <a:r>
              <a:rPr lang="fi-FI" err="1"/>
              <a:t>level</a:t>
            </a:r>
            <a:endParaRPr lang="fi-FI"/>
          </a:p>
          <a:p>
            <a:pPr lvl="3"/>
            <a:r>
              <a:rPr lang="fi-FI" err="1"/>
              <a:t>fourth</a:t>
            </a:r>
            <a:r>
              <a:rPr lang="fi-FI"/>
              <a:t> </a:t>
            </a:r>
            <a:r>
              <a:rPr lang="fi-FI" err="1"/>
              <a:t>level</a:t>
            </a:r>
            <a:endParaRPr lang="fi-FI"/>
          </a:p>
          <a:p>
            <a:pPr lvl="4"/>
            <a:r>
              <a:rPr lang="fi-FI" err="1"/>
              <a:t>fifth</a:t>
            </a:r>
            <a:r>
              <a:rPr lang="fi-FI"/>
              <a:t> </a:t>
            </a:r>
            <a:r>
              <a:rPr lang="fi-FI" err="1"/>
              <a:t>level</a:t>
            </a:r>
            <a:endParaRPr lang="fi-FI"/>
          </a:p>
        </p:txBody>
      </p:sp>
      <p:sp>
        <p:nvSpPr>
          <p:cNvPr id="9" name="Kuvan paikkamerkki 2">
            <a:extLst>
              <a:ext uri="{FF2B5EF4-FFF2-40B4-BE49-F238E27FC236}">
                <a16:creationId xmlns:a16="http://schemas.microsoft.com/office/drawing/2014/main" id="{03704D70-526C-45EA-9AEC-6CBFEB88E602}"/>
              </a:ext>
            </a:extLst>
          </p:cNvPr>
          <p:cNvSpPr>
            <a:spLocks noGrp="1"/>
          </p:cNvSpPr>
          <p:nvPr>
            <p:ph type="pic" idx="13" hasCustomPrompt="1"/>
          </p:nvPr>
        </p:nvSpPr>
        <p:spPr>
          <a:xfrm>
            <a:off x="5396094" y="948923"/>
            <a:ext cx="6792732" cy="4960894"/>
          </a:xfrm>
          <a:custGeom>
            <a:avLst/>
            <a:gdLst>
              <a:gd name="connsiteX0" fmla="*/ 0 w 6791184"/>
              <a:gd name="connsiteY0" fmla="*/ 0 h 4959382"/>
              <a:gd name="connsiteX1" fmla="*/ 6791184 w 6791184"/>
              <a:gd name="connsiteY1" fmla="*/ 0 h 4959382"/>
              <a:gd name="connsiteX2" fmla="*/ 6791184 w 6791184"/>
              <a:gd name="connsiteY2" fmla="*/ 4959382 h 4959382"/>
              <a:gd name="connsiteX3" fmla="*/ 0 w 6791184"/>
              <a:gd name="connsiteY3" fmla="*/ 4959382 h 4959382"/>
              <a:gd name="connsiteX4" fmla="*/ 0 w 6791184"/>
              <a:gd name="connsiteY4" fmla="*/ 0 h 4959382"/>
              <a:gd name="connsiteX0" fmla="*/ 0 w 6791184"/>
              <a:gd name="connsiteY0" fmla="*/ 1110 h 4960492"/>
              <a:gd name="connsiteX1" fmla="*/ 2530334 w 6791184"/>
              <a:gd name="connsiteY1" fmla="*/ 0 h 4960492"/>
              <a:gd name="connsiteX2" fmla="*/ 6791184 w 6791184"/>
              <a:gd name="connsiteY2" fmla="*/ 1110 h 4960492"/>
              <a:gd name="connsiteX3" fmla="*/ 6791184 w 6791184"/>
              <a:gd name="connsiteY3" fmla="*/ 4960492 h 4960492"/>
              <a:gd name="connsiteX4" fmla="*/ 0 w 6791184"/>
              <a:gd name="connsiteY4" fmla="*/ 4960492 h 4960492"/>
              <a:gd name="connsiteX5" fmla="*/ 0 w 6791184"/>
              <a:gd name="connsiteY5" fmla="*/ 1110 h 4960492"/>
              <a:gd name="connsiteX0" fmla="*/ 0 w 6791184"/>
              <a:gd name="connsiteY0" fmla="*/ 1110 h 4960492"/>
              <a:gd name="connsiteX1" fmla="*/ 2530334 w 6791184"/>
              <a:gd name="connsiteY1" fmla="*/ 0 h 4960492"/>
              <a:gd name="connsiteX2" fmla="*/ 6791184 w 6791184"/>
              <a:gd name="connsiteY2" fmla="*/ 1110 h 4960492"/>
              <a:gd name="connsiteX3" fmla="*/ 6791184 w 6791184"/>
              <a:gd name="connsiteY3" fmla="*/ 4960492 h 4960492"/>
              <a:gd name="connsiteX4" fmla="*/ 2450959 w 6791184"/>
              <a:gd name="connsiteY4" fmla="*/ 4956175 h 4960492"/>
              <a:gd name="connsiteX5" fmla="*/ 0 w 6791184"/>
              <a:gd name="connsiteY5" fmla="*/ 4960492 h 4960492"/>
              <a:gd name="connsiteX6" fmla="*/ 0 w 6791184"/>
              <a:gd name="connsiteY6" fmla="*/ 1110 h 4960492"/>
              <a:gd name="connsiteX0" fmla="*/ 3316 w 6794500"/>
              <a:gd name="connsiteY0" fmla="*/ 1110 h 4960492"/>
              <a:gd name="connsiteX1" fmla="*/ 2533650 w 6794500"/>
              <a:gd name="connsiteY1" fmla="*/ 0 h 4960492"/>
              <a:gd name="connsiteX2" fmla="*/ 6794500 w 6794500"/>
              <a:gd name="connsiteY2" fmla="*/ 1110 h 4960492"/>
              <a:gd name="connsiteX3" fmla="*/ 6794500 w 6794500"/>
              <a:gd name="connsiteY3" fmla="*/ 4960492 h 4960492"/>
              <a:gd name="connsiteX4" fmla="*/ 2454275 w 6794500"/>
              <a:gd name="connsiteY4" fmla="*/ 4956175 h 4960492"/>
              <a:gd name="connsiteX5" fmla="*/ 3316 w 6794500"/>
              <a:gd name="connsiteY5" fmla="*/ 4960492 h 4960492"/>
              <a:gd name="connsiteX6" fmla="*/ 0 w 6794500"/>
              <a:gd name="connsiteY6" fmla="*/ 2476500 h 4960492"/>
              <a:gd name="connsiteX7" fmla="*/ 3316 w 6794500"/>
              <a:gd name="connsiteY7" fmla="*/ 1110 h 4960492"/>
              <a:gd name="connsiteX0" fmla="*/ 0 w 6794500"/>
              <a:gd name="connsiteY0" fmla="*/ 2476500 h 4960492"/>
              <a:gd name="connsiteX1" fmla="*/ 2533650 w 6794500"/>
              <a:gd name="connsiteY1" fmla="*/ 0 h 4960492"/>
              <a:gd name="connsiteX2" fmla="*/ 6794500 w 6794500"/>
              <a:gd name="connsiteY2" fmla="*/ 1110 h 4960492"/>
              <a:gd name="connsiteX3" fmla="*/ 6794500 w 6794500"/>
              <a:gd name="connsiteY3" fmla="*/ 4960492 h 4960492"/>
              <a:gd name="connsiteX4" fmla="*/ 2454275 w 6794500"/>
              <a:gd name="connsiteY4" fmla="*/ 4956175 h 4960492"/>
              <a:gd name="connsiteX5" fmla="*/ 3316 w 6794500"/>
              <a:gd name="connsiteY5" fmla="*/ 4960492 h 4960492"/>
              <a:gd name="connsiteX6" fmla="*/ 0 w 6794500"/>
              <a:gd name="connsiteY6" fmla="*/ 2476500 h 4960492"/>
              <a:gd name="connsiteX0" fmla="*/ 0 w 6794500"/>
              <a:gd name="connsiteY0" fmla="*/ 2476500 h 4960492"/>
              <a:gd name="connsiteX1" fmla="*/ 2533650 w 6794500"/>
              <a:gd name="connsiteY1" fmla="*/ 0 h 4960492"/>
              <a:gd name="connsiteX2" fmla="*/ 6794500 w 6794500"/>
              <a:gd name="connsiteY2" fmla="*/ 1110 h 4960492"/>
              <a:gd name="connsiteX3" fmla="*/ 6794500 w 6794500"/>
              <a:gd name="connsiteY3" fmla="*/ 4960492 h 4960492"/>
              <a:gd name="connsiteX4" fmla="*/ 2454275 w 6794500"/>
              <a:gd name="connsiteY4" fmla="*/ 4956175 h 4960492"/>
              <a:gd name="connsiteX5" fmla="*/ 0 w 6794500"/>
              <a:gd name="connsiteY5" fmla="*/ 2476500 h 4960492"/>
              <a:gd name="connsiteX0" fmla="*/ 0 w 6794500"/>
              <a:gd name="connsiteY0" fmla="*/ 2476500 h 4960492"/>
              <a:gd name="connsiteX1" fmla="*/ 2533650 w 6794500"/>
              <a:gd name="connsiteY1" fmla="*/ 0 h 4960492"/>
              <a:gd name="connsiteX2" fmla="*/ 6794500 w 6794500"/>
              <a:gd name="connsiteY2" fmla="*/ 1110 h 4960492"/>
              <a:gd name="connsiteX3" fmla="*/ 6794500 w 6794500"/>
              <a:gd name="connsiteY3" fmla="*/ 4960492 h 4960492"/>
              <a:gd name="connsiteX4" fmla="*/ 2454275 w 6794500"/>
              <a:gd name="connsiteY4" fmla="*/ 4956175 h 4960492"/>
              <a:gd name="connsiteX5" fmla="*/ 0 w 6794500"/>
              <a:gd name="connsiteY5" fmla="*/ 2476500 h 4960492"/>
              <a:gd name="connsiteX0" fmla="*/ 0 w 6794500"/>
              <a:gd name="connsiteY0" fmla="*/ 2476500 h 4960492"/>
              <a:gd name="connsiteX1" fmla="*/ 2533650 w 6794500"/>
              <a:gd name="connsiteY1" fmla="*/ 0 h 4960492"/>
              <a:gd name="connsiteX2" fmla="*/ 6794500 w 6794500"/>
              <a:gd name="connsiteY2" fmla="*/ 1110 h 4960492"/>
              <a:gd name="connsiteX3" fmla="*/ 6794500 w 6794500"/>
              <a:gd name="connsiteY3" fmla="*/ 4960492 h 4960492"/>
              <a:gd name="connsiteX4" fmla="*/ 2454275 w 6794500"/>
              <a:gd name="connsiteY4" fmla="*/ 4956175 h 4960492"/>
              <a:gd name="connsiteX5" fmla="*/ 0 w 6794500"/>
              <a:gd name="connsiteY5" fmla="*/ 2476500 h 4960492"/>
              <a:gd name="connsiteX0" fmla="*/ 97 w 6794597"/>
              <a:gd name="connsiteY0" fmla="*/ 2476500 h 4960492"/>
              <a:gd name="connsiteX1" fmla="*/ 2533747 w 6794597"/>
              <a:gd name="connsiteY1" fmla="*/ 0 h 4960492"/>
              <a:gd name="connsiteX2" fmla="*/ 6794597 w 6794597"/>
              <a:gd name="connsiteY2" fmla="*/ 1110 h 4960492"/>
              <a:gd name="connsiteX3" fmla="*/ 6794597 w 6794597"/>
              <a:gd name="connsiteY3" fmla="*/ 4960492 h 4960492"/>
              <a:gd name="connsiteX4" fmla="*/ 2454372 w 6794597"/>
              <a:gd name="connsiteY4" fmla="*/ 4956175 h 4960492"/>
              <a:gd name="connsiteX5" fmla="*/ 97 w 6794597"/>
              <a:gd name="connsiteY5" fmla="*/ 2476500 h 4960492"/>
              <a:gd name="connsiteX0" fmla="*/ 19 w 6794519"/>
              <a:gd name="connsiteY0" fmla="*/ 2476500 h 4960492"/>
              <a:gd name="connsiteX1" fmla="*/ 2533669 w 6794519"/>
              <a:gd name="connsiteY1" fmla="*/ 0 h 4960492"/>
              <a:gd name="connsiteX2" fmla="*/ 6794519 w 6794519"/>
              <a:gd name="connsiteY2" fmla="*/ 1110 h 4960492"/>
              <a:gd name="connsiteX3" fmla="*/ 6794519 w 6794519"/>
              <a:gd name="connsiteY3" fmla="*/ 4960492 h 4960492"/>
              <a:gd name="connsiteX4" fmla="*/ 2454294 w 6794519"/>
              <a:gd name="connsiteY4" fmla="*/ 4956175 h 4960492"/>
              <a:gd name="connsiteX5" fmla="*/ 19 w 6794519"/>
              <a:gd name="connsiteY5" fmla="*/ 2476500 h 4960492"/>
              <a:gd name="connsiteX0" fmla="*/ 18 w 6794518"/>
              <a:gd name="connsiteY0" fmla="*/ 2476944 h 4960936"/>
              <a:gd name="connsiteX1" fmla="*/ 2533668 w 6794518"/>
              <a:gd name="connsiteY1" fmla="*/ 444 h 4960936"/>
              <a:gd name="connsiteX2" fmla="*/ 6794518 w 6794518"/>
              <a:gd name="connsiteY2" fmla="*/ 1554 h 4960936"/>
              <a:gd name="connsiteX3" fmla="*/ 6794518 w 6794518"/>
              <a:gd name="connsiteY3" fmla="*/ 4960936 h 4960936"/>
              <a:gd name="connsiteX4" fmla="*/ 2454293 w 6794518"/>
              <a:gd name="connsiteY4" fmla="*/ 4956619 h 4960936"/>
              <a:gd name="connsiteX5" fmla="*/ 18 w 6794518"/>
              <a:gd name="connsiteY5" fmla="*/ 2476944 h 4960936"/>
              <a:gd name="connsiteX0" fmla="*/ 18 w 6794518"/>
              <a:gd name="connsiteY0" fmla="*/ 2476944 h 4960936"/>
              <a:gd name="connsiteX1" fmla="*/ 2533668 w 6794518"/>
              <a:gd name="connsiteY1" fmla="*/ 444 h 4960936"/>
              <a:gd name="connsiteX2" fmla="*/ 6794518 w 6794518"/>
              <a:gd name="connsiteY2" fmla="*/ 1554 h 4960936"/>
              <a:gd name="connsiteX3" fmla="*/ 6794518 w 6794518"/>
              <a:gd name="connsiteY3" fmla="*/ 4960936 h 4960936"/>
              <a:gd name="connsiteX4" fmla="*/ 2454293 w 6794518"/>
              <a:gd name="connsiteY4" fmla="*/ 4956619 h 4960936"/>
              <a:gd name="connsiteX5" fmla="*/ 18 w 6794518"/>
              <a:gd name="connsiteY5" fmla="*/ 2476944 h 4960936"/>
              <a:gd name="connsiteX0" fmla="*/ 1 w 6794501"/>
              <a:gd name="connsiteY0" fmla="*/ 2476902 h 4960894"/>
              <a:gd name="connsiteX1" fmla="*/ 2533651 w 6794501"/>
              <a:gd name="connsiteY1" fmla="*/ 402 h 4960894"/>
              <a:gd name="connsiteX2" fmla="*/ 6794501 w 6794501"/>
              <a:gd name="connsiteY2" fmla="*/ 1512 h 4960894"/>
              <a:gd name="connsiteX3" fmla="*/ 6794501 w 6794501"/>
              <a:gd name="connsiteY3" fmla="*/ 4960894 h 4960894"/>
              <a:gd name="connsiteX4" fmla="*/ 2454276 w 6794501"/>
              <a:gd name="connsiteY4" fmla="*/ 4956577 h 4960894"/>
              <a:gd name="connsiteX5" fmla="*/ 1 w 6794501"/>
              <a:gd name="connsiteY5" fmla="*/ 2476902 h 4960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94501" h="4960894">
                <a:moveTo>
                  <a:pt x="1" y="2476902"/>
                </a:moveTo>
                <a:cubicBezTo>
                  <a:pt x="530" y="895223"/>
                  <a:pt x="1474259" y="-22008"/>
                  <a:pt x="2533651" y="402"/>
                </a:cubicBezTo>
                <a:lnTo>
                  <a:pt x="6794501" y="1512"/>
                </a:lnTo>
                <a:lnTo>
                  <a:pt x="6794501" y="4960894"/>
                </a:lnTo>
                <a:lnTo>
                  <a:pt x="2454276" y="4956577"/>
                </a:lnTo>
                <a:cubicBezTo>
                  <a:pt x="1261534" y="4920403"/>
                  <a:pt x="-528" y="4058581"/>
                  <a:pt x="1" y="2476902"/>
                </a:cubicBezTo>
                <a:close/>
              </a:path>
            </a:pathLst>
          </a:custGeom>
          <a:solidFill>
            <a:schemeClr val="bg1">
              <a:lumMod val="95000"/>
            </a:schemeClr>
          </a:solidFill>
        </p:spPr>
        <p:txBody>
          <a:bodyPr anchor="ctr" anchorCtr="0"/>
          <a:lstStyle>
            <a:lvl1pPr marL="0" indent="0" algn="ctr">
              <a:buNone/>
              <a:defRPr sz="1600" b="0" i="1"/>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en-US"/>
              <a:t>Click the icon to add image</a:t>
            </a:r>
            <a:endParaRPr lang="fi-FI"/>
          </a:p>
        </p:txBody>
      </p:sp>
      <p:sp>
        <p:nvSpPr>
          <p:cNvPr id="7" name="Päivämäärän paikkamerkki 6">
            <a:extLst>
              <a:ext uri="{FF2B5EF4-FFF2-40B4-BE49-F238E27FC236}">
                <a16:creationId xmlns:a16="http://schemas.microsoft.com/office/drawing/2014/main" id="{4B75B003-777C-D9FF-542A-FB323FDDA663}"/>
              </a:ext>
            </a:extLst>
          </p:cNvPr>
          <p:cNvSpPr>
            <a:spLocks noGrp="1"/>
          </p:cNvSpPr>
          <p:nvPr>
            <p:ph type="dt" sz="half" idx="14"/>
          </p:nvPr>
        </p:nvSpPr>
        <p:spPr/>
        <p:txBody>
          <a:bodyPr/>
          <a:lstStyle/>
          <a:p>
            <a:fld id="{0B1F465F-1FE2-48BD-A5F4-8F709E6305AF}" type="datetime1">
              <a:rPr lang="fi-FI" smtClean="0"/>
              <a:t>8.1.2024</a:t>
            </a:fld>
            <a:endParaRPr lang="fi-FI"/>
          </a:p>
        </p:txBody>
      </p:sp>
      <p:sp>
        <p:nvSpPr>
          <p:cNvPr id="8" name="Alatunnisteen paikkamerkki 7">
            <a:extLst>
              <a:ext uri="{FF2B5EF4-FFF2-40B4-BE49-F238E27FC236}">
                <a16:creationId xmlns:a16="http://schemas.microsoft.com/office/drawing/2014/main" id="{DB455BEF-6ADA-64D6-8104-9ADE9B1EA341}"/>
              </a:ext>
            </a:extLst>
          </p:cNvPr>
          <p:cNvSpPr>
            <a:spLocks noGrp="1"/>
          </p:cNvSpPr>
          <p:nvPr>
            <p:ph type="ftr" sz="quarter" idx="15"/>
          </p:nvPr>
        </p:nvSpPr>
        <p:spPr/>
        <p:txBody>
          <a:bodyPr/>
          <a:lstStyle/>
          <a:p>
            <a:r>
              <a:rPr lang="fi-FI" err="1"/>
              <a:t>header</a:t>
            </a:r>
            <a:endParaRPr lang="fi-FI"/>
          </a:p>
        </p:txBody>
      </p:sp>
      <p:sp>
        <p:nvSpPr>
          <p:cNvPr id="10" name="Dian numeron paikkamerkki 9">
            <a:extLst>
              <a:ext uri="{FF2B5EF4-FFF2-40B4-BE49-F238E27FC236}">
                <a16:creationId xmlns:a16="http://schemas.microsoft.com/office/drawing/2014/main" id="{35E30AD0-8101-D763-5873-A75F0F11ADBC}"/>
              </a:ext>
            </a:extLst>
          </p:cNvPr>
          <p:cNvSpPr>
            <a:spLocks noGrp="1"/>
          </p:cNvSpPr>
          <p:nvPr>
            <p:ph type="sldNum" sz="quarter" idx="16"/>
          </p:nvPr>
        </p:nvSpPr>
        <p:spPr/>
        <p:txBody>
          <a:bodyPr/>
          <a:lstStyle/>
          <a:p>
            <a:fld id="{CCD26548-A701-4132-A0A2-A9B09A70FF4B}" type="slidenum">
              <a:rPr lang="fi-FI" smtClean="0"/>
              <a:pPr/>
              <a:t>‹#›</a:t>
            </a:fld>
            <a:endParaRPr lang="fi-FI"/>
          </a:p>
        </p:txBody>
      </p:sp>
    </p:spTree>
    <p:extLst>
      <p:ext uri="{BB962C8B-B14F-4D97-AF65-F5344CB8AC3E}">
        <p14:creationId xmlns:p14="http://schemas.microsoft.com/office/powerpoint/2010/main" val="58206958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Kuvatekstillinen kuva 2">
    <p:spTree>
      <p:nvGrpSpPr>
        <p:cNvPr id="1" name=""/>
        <p:cNvGrpSpPr/>
        <p:nvPr/>
      </p:nvGrpSpPr>
      <p:grpSpPr>
        <a:xfrm>
          <a:off x="0" y="0"/>
          <a:ext cx="0" cy="0"/>
          <a:chOff x="0" y="0"/>
          <a:chExt cx="0" cy="0"/>
        </a:xfrm>
      </p:grpSpPr>
      <p:sp>
        <p:nvSpPr>
          <p:cNvPr id="9" name="Kuvan paikkamerkki 2">
            <a:extLst>
              <a:ext uri="{FF2B5EF4-FFF2-40B4-BE49-F238E27FC236}">
                <a16:creationId xmlns:a16="http://schemas.microsoft.com/office/drawing/2014/main" id="{03704D70-526C-45EA-9AEC-6CBFEB88E602}"/>
              </a:ext>
            </a:extLst>
          </p:cNvPr>
          <p:cNvSpPr>
            <a:spLocks noGrp="1"/>
          </p:cNvSpPr>
          <p:nvPr>
            <p:ph type="pic" idx="13" hasCustomPrompt="1"/>
          </p:nvPr>
        </p:nvSpPr>
        <p:spPr>
          <a:xfrm>
            <a:off x="1" y="949191"/>
            <a:ext cx="6253145" cy="4960626"/>
          </a:xfrm>
          <a:custGeom>
            <a:avLst/>
            <a:gdLst>
              <a:gd name="connsiteX0" fmla="*/ 0 w 6256658"/>
              <a:gd name="connsiteY0" fmla="*/ 0 h 4959382"/>
              <a:gd name="connsiteX1" fmla="*/ 6256658 w 6256658"/>
              <a:gd name="connsiteY1" fmla="*/ 0 h 4959382"/>
              <a:gd name="connsiteX2" fmla="*/ 6256658 w 6256658"/>
              <a:gd name="connsiteY2" fmla="*/ 4959382 h 4959382"/>
              <a:gd name="connsiteX3" fmla="*/ 0 w 6256658"/>
              <a:gd name="connsiteY3" fmla="*/ 4959382 h 4959382"/>
              <a:gd name="connsiteX4" fmla="*/ 0 w 6256658"/>
              <a:gd name="connsiteY4" fmla="*/ 0 h 4959382"/>
              <a:gd name="connsiteX0" fmla="*/ 0 w 6256658"/>
              <a:gd name="connsiteY0" fmla="*/ 1110 h 4960492"/>
              <a:gd name="connsiteX1" fmla="*/ 3717925 w 6256658"/>
              <a:gd name="connsiteY1" fmla="*/ 0 h 4960492"/>
              <a:gd name="connsiteX2" fmla="*/ 6256658 w 6256658"/>
              <a:gd name="connsiteY2" fmla="*/ 1110 h 4960492"/>
              <a:gd name="connsiteX3" fmla="*/ 6256658 w 6256658"/>
              <a:gd name="connsiteY3" fmla="*/ 4960492 h 4960492"/>
              <a:gd name="connsiteX4" fmla="*/ 0 w 6256658"/>
              <a:gd name="connsiteY4" fmla="*/ 4960492 h 4960492"/>
              <a:gd name="connsiteX5" fmla="*/ 0 w 6256658"/>
              <a:gd name="connsiteY5" fmla="*/ 1110 h 4960492"/>
              <a:gd name="connsiteX0" fmla="*/ 0 w 6256658"/>
              <a:gd name="connsiteY0" fmla="*/ 1110 h 4960492"/>
              <a:gd name="connsiteX1" fmla="*/ 3717925 w 6256658"/>
              <a:gd name="connsiteY1" fmla="*/ 0 h 4960492"/>
              <a:gd name="connsiteX2" fmla="*/ 6256658 w 6256658"/>
              <a:gd name="connsiteY2" fmla="*/ 1110 h 4960492"/>
              <a:gd name="connsiteX3" fmla="*/ 6256658 w 6256658"/>
              <a:gd name="connsiteY3" fmla="*/ 4960492 h 4960492"/>
              <a:gd name="connsiteX4" fmla="*/ 3810000 w 6256658"/>
              <a:gd name="connsiteY4" fmla="*/ 4959350 h 4960492"/>
              <a:gd name="connsiteX5" fmla="*/ 0 w 6256658"/>
              <a:gd name="connsiteY5" fmla="*/ 4960492 h 4960492"/>
              <a:gd name="connsiteX6" fmla="*/ 0 w 6256658"/>
              <a:gd name="connsiteY6" fmla="*/ 1110 h 4960492"/>
              <a:gd name="connsiteX0" fmla="*/ 0 w 6256658"/>
              <a:gd name="connsiteY0" fmla="*/ 1110 h 4960492"/>
              <a:gd name="connsiteX1" fmla="*/ 3717925 w 6256658"/>
              <a:gd name="connsiteY1" fmla="*/ 0 h 4960492"/>
              <a:gd name="connsiteX2" fmla="*/ 6256658 w 6256658"/>
              <a:gd name="connsiteY2" fmla="*/ 1110 h 4960492"/>
              <a:gd name="connsiteX3" fmla="*/ 6254750 w 6256658"/>
              <a:gd name="connsiteY3" fmla="*/ 2479675 h 4960492"/>
              <a:gd name="connsiteX4" fmla="*/ 6256658 w 6256658"/>
              <a:gd name="connsiteY4" fmla="*/ 4960492 h 4960492"/>
              <a:gd name="connsiteX5" fmla="*/ 3810000 w 6256658"/>
              <a:gd name="connsiteY5" fmla="*/ 4959350 h 4960492"/>
              <a:gd name="connsiteX6" fmla="*/ 0 w 6256658"/>
              <a:gd name="connsiteY6" fmla="*/ 4960492 h 4960492"/>
              <a:gd name="connsiteX7" fmla="*/ 0 w 6256658"/>
              <a:gd name="connsiteY7" fmla="*/ 1110 h 4960492"/>
              <a:gd name="connsiteX0" fmla="*/ 0 w 6256658"/>
              <a:gd name="connsiteY0" fmla="*/ 1110 h 4960492"/>
              <a:gd name="connsiteX1" fmla="*/ 3717925 w 6256658"/>
              <a:gd name="connsiteY1" fmla="*/ 0 h 4960492"/>
              <a:gd name="connsiteX2" fmla="*/ 6256658 w 6256658"/>
              <a:gd name="connsiteY2" fmla="*/ 1110 h 4960492"/>
              <a:gd name="connsiteX3" fmla="*/ 6254750 w 6256658"/>
              <a:gd name="connsiteY3" fmla="*/ 2479675 h 4960492"/>
              <a:gd name="connsiteX4" fmla="*/ 3810000 w 6256658"/>
              <a:gd name="connsiteY4" fmla="*/ 4959350 h 4960492"/>
              <a:gd name="connsiteX5" fmla="*/ 0 w 6256658"/>
              <a:gd name="connsiteY5" fmla="*/ 4960492 h 4960492"/>
              <a:gd name="connsiteX6" fmla="*/ 0 w 6256658"/>
              <a:gd name="connsiteY6" fmla="*/ 1110 h 4960492"/>
              <a:gd name="connsiteX0" fmla="*/ 0 w 6254750"/>
              <a:gd name="connsiteY0" fmla="*/ 1110 h 4960492"/>
              <a:gd name="connsiteX1" fmla="*/ 3717925 w 6254750"/>
              <a:gd name="connsiteY1" fmla="*/ 0 h 4960492"/>
              <a:gd name="connsiteX2" fmla="*/ 6254750 w 6254750"/>
              <a:gd name="connsiteY2" fmla="*/ 2479675 h 4960492"/>
              <a:gd name="connsiteX3" fmla="*/ 3810000 w 6254750"/>
              <a:gd name="connsiteY3" fmla="*/ 4959350 h 4960492"/>
              <a:gd name="connsiteX4" fmla="*/ 0 w 6254750"/>
              <a:gd name="connsiteY4" fmla="*/ 4960492 h 4960492"/>
              <a:gd name="connsiteX5" fmla="*/ 0 w 6254750"/>
              <a:gd name="connsiteY5" fmla="*/ 1110 h 4960492"/>
              <a:gd name="connsiteX0" fmla="*/ 0 w 6254873"/>
              <a:gd name="connsiteY0" fmla="*/ 1110 h 4960492"/>
              <a:gd name="connsiteX1" fmla="*/ 3717925 w 6254873"/>
              <a:gd name="connsiteY1" fmla="*/ 0 h 4960492"/>
              <a:gd name="connsiteX2" fmla="*/ 6254750 w 6254873"/>
              <a:gd name="connsiteY2" fmla="*/ 2479675 h 4960492"/>
              <a:gd name="connsiteX3" fmla="*/ 3810000 w 6254873"/>
              <a:gd name="connsiteY3" fmla="*/ 4959350 h 4960492"/>
              <a:gd name="connsiteX4" fmla="*/ 0 w 6254873"/>
              <a:gd name="connsiteY4" fmla="*/ 4960492 h 4960492"/>
              <a:gd name="connsiteX5" fmla="*/ 0 w 6254873"/>
              <a:gd name="connsiteY5" fmla="*/ 1110 h 4960492"/>
              <a:gd name="connsiteX0" fmla="*/ 0 w 6254773"/>
              <a:gd name="connsiteY0" fmla="*/ 1110 h 4960492"/>
              <a:gd name="connsiteX1" fmla="*/ 3717925 w 6254773"/>
              <a:gd name="connsiteY1" fmla="*/ 0 h 4960492"/>
              <a:gd name="connsiteX2" fmla="*/ 6254750 w 6254773"/>
              <a:gd name="connsiteY2" fmla="*/ 2479675 h 4960492"/>
              <a:gd name="connsiteX3" fmla="*/ 3810000 w 6254773"/>
              <a:gd name="connsiteY3" fmla="*/ 4959350 h 4960492"/>
              <a:gd name="connsiteX4" fmla="*/ 0 w 6254773"/>
              <a:gd name="connsiteY4" fmla="*/ 4960492 h 4960492"/>
              <a:gd name="connsiteX5" fmla="*/ 0 w 6254773"/>
              <a:gd name="connsiteY5" fmla="*/ 1110 h 4960492"/>
              <a:gd name="connsiteX0" fmla="*/ 0 w 6254774"/>
              <a:gd name="connsiteY0" fmla="*/ 1244 h 4960626"/>
              <a:gd name="connsiteX1" fmla="*/ 3717925 w 6254774"/>
              <a:gd name="connsiteY1" fmla="*/ 134 h 4960626"/>
              <a:gd name="connsiteX2" fmla="*/ 6254750 w 6254774"/>
              <a:gd name="connsiteY2" fmla="*/ 2479809 h 4960626"/>
              <a:gd name="connsiteX3" fmla="*/ 3810000 w 6254774"/>
              <a:gd name="connsiteY3" fmla="*/ 4959484 h 4960626"/>
              <a:gd name="connsiteX4" fmla="*/ 0 w 6254774"/>
              <a:gd name="connsiteY4" fmla="*/ 4960626 h 4960626"/>
              <a:gd name="connsiteX5" fmla="*/ 0 w 6254774"/>
              <a:gd name="connsiteY5" fmla="*/ 1244 h 4960626"/>
              <a:gd name="connsiteX0" fmla="*/ 0 w 6254774"/>
              <a:gd name="connsiteY0" fmla="*/ 1244 h 4960626"/>
              <a:gd name="connsiteX1" fmla="*/ 3717925 w 6254774"/>
              <a:gd name="connsiteY1" fmla="*/ 134 h 4960626"/>
              <a:gd name="connsiteX2" fmla="*/ 6254750 w 6254774"/>
              <a:gd name="connsiteY2" fmla="*/ 2479809 h 4960626"/>
              <a:gd name="connsiteX3" fmla="*/ 3810000 w 6254774"/>
              <a:gd name="connsiteY3" fmla="*/ 4959484 h 4960626"/>
              <a:gd name="connsiteX4" fmla="*/ 0 w 6254774"/>
              <a:gd name="connsiteY4" fmla="*/ 4960626 h 4960626"/>
              <a:gd name="connsiteX5" fmla="*/ 0 w 6254774"/>
              <a:gd name="connsiteY5" fmla="*/ 1244 h 4960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54774" h="4960626">
                <a:moveTo>
                  <a:pt x="0" y="1244"/>
                </a:moveTo>
                <a:lnTo>
                  <a:pt x="3717925" y="134"/>
                </a:lnTo>
                <a:cubicBezTo>
                  <a:pt x="4846108" y="-12222"/>
                  <a:pt x="6261629" y="824576"/>
                  <a:pt x="6254750" y="2479809"/>
                </a:cubicBezTo>
                <a:cubicBezTo>
                  <a:pt x="6247871" y="4135042"/>
                  <a:pt x="4887383" y="4955590"/>
                  <a:pt x="3810000" y="4959484"/>
                </a:cubicBezTo>
                <a:lnTo>
                  <a:pt x="0" y="4960626"/>
                </a:lnTo>
                <a:lnTo>
                  <a:pt x="0" y="1244"/>
                </a:lnTo>
                <a:close/>
              </a:path>
            </a:pathLst>
          </a:custGeom>
          <a:solidFill>
            <a:schemeClr val="bg1">
              <a:lumMod val="95000"/>
            </a:schemeClr>
          </a:solidFill>
        </p:spPr>
        <p:txBody>
          <a:bodyPr anchor="ctr" anchorCtr="0"/>
          <a:lstStyle>
            <a:lvl1pPr marL="0" indent="0" algn="ctr">
              <a:buNone/>
              <a:defRPr sz="1600" b="0" i="1"/>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en-US"/>
              <a:t>Click the icon to add image</a:t>
            </a:r>
            <a:endParaRPr lang="fi-FI"/>
          </a:p>
        </p:txBody>
      </p:sp>
      <p:sp>
        <p:nvSpPr>
          <p:cNvPr id="2" name="Otsikko 1">
            <a:extLst>
              <a:ext uri="{FF2B5EF4-FFF2-40B4-BE49-F238E27FC236}">
                <a16:creationId xmlns:a16="http://schemas.microsoft.com/office/drawing/2014/main" id="{DA7EB6BE-E09D-4391-BB19-9AB34E85D629}"/>
              </a:ext>
            </a:extLst>
          </p:cNvPr>
          <p:cNvSpPr>
            <a:spLocks noGrp="1"/>
          </p:cNvSpPr>
          <p:nvPr>
            <p:ph type="title" hasCustomPrompt="1"/>
          </p:nvPr>
        </p:nvSpPr>
        <p:spPr>
          <a:xfrm>
            <a:off x="6601022" y="882869"/>
            <a:ext cx="4598587" cy="1472950"/>
          </a:xfrm>
        </p:spPr>
        <p:txBody>
          <a:bodyPr/>
          <a:lstStyle>
            <a:lvl1pPr>
              <a:defRPr sz="2699"/>
            </a:lvl1pPr>
          </a:lstStyle>
          <a:p>
            <a:r>
              <a:rPr lang="fi-FI" err="1"/>
              <a:t>Click</a:t>
            </a:r>
            <a:r>
              <a:rPr lang="fi-FI"/>
              <a:t> to </a:t>
            </a:r>
            <a:r>
              <a:rPr lang="fi-FI" err="1"/>
              <a:t>add</a:t>
            </a:r>
            <a:r>
              <a:rPr lang="fi-FI"/>
              <a:t> </a:t>
            </a:r>
            <a:r>
              <a:rPr lang="fi-FI" err="1"/>
              <a:t>title</a:t>
            </a:r>
            <a:endParaRPr lang="fi-FI"/>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hasCustomPrompt="1"/>
          </p:nvPr>
        </p:nvSpPr>
        <p:spPr>
          <a:xfrm>
            <a:off x="6601022" y="2702660"/>
            <a:ext cx="4598587" cy="3474302"/>
          </a:xfrm>
        </p:spPr>
        <p:txBody>
          <a:bodyPr/>
          <a:lstStyle>
            <a:lvl5pPr>
              <a:defRPr/>
            </a:lvl5pPr>
          </a:lstStyle>
          <a:p>
            <a:pPr lvl="0"/>
            <a:r>
              <a:rPr lang="fi-FI" err="1"/>
              <a:t>Click</a:t>
            </a:r>
            <a:r>
              <a:rPr lang="fi-FI"/>
              <a:t> to </a:t>
            </a:r>
            <a:r>
              <a:rPr lang="fi-FI" err="1"/>
              <a:t>add</a:t>
            </a:r>
            <a:r>
              <a:rPr lang="fi-FI"/>
              <a:t> </a:t>
            </a:r>
            <a:r>
              <a:rPr lang="fi-FI" err="1"/>
              <a:t>text</a:t>
            </a:r>
            <a:endParaRPr lang="fi-FI"/>
          </a:p>
          <a:p>
            <a:pPr lvl="1"/>
            <a:r>
              <a:rPr lang="fi-FI" err="1"/>
              <a:t>second</a:t>
            </a:r>
            <a:r>
              <a:rPr lang="fi-FI"/>
              <a:t> </a:t>
            </a:r>
            <a:r>
              <a:rPr lang="fi-FI" err="1"/>
              <a:t>level</a:t>
            </a:r>
            <a:endParaRPr lang="fi-FI"/>
          </a:p>
          <a:p>
            <a:pPr lvl="2"/>
            <a:r>
              <a:rPr lang="fi-FI" err="1"/>
              <a:t>third</a:t>
            </a:r>
            <a:r>
              <a:rPr lang="fi-FI"/>
              <a:t> </a:t>
            </a:r>
            <a:r>
              <a:rPr lang="fi-FI" err="1"/>
              <a:t>level</a:t>
            </a:r>
            <a:endParaRPr lang="fi-FI"/>
          </a:p>
          <a:p>
            <a:pPr lvl="3"/>
            <a:r>
              <a:rPr lang="fi-FI" err="1"/>
              <a:t>fourth</a:t>
            </a:r>
            <a:r>
              <a:rPr lang="fi-FI"/>
              <a:t> </a:t>
            </a:r>
            <a:r>
              <a:rPr lang="fi-FI" err="1"/>
              <a:t>level</a:t>
            </a:r>
            <a:endParaRPr lang="fi-FI"/>
          </a:p>
          <a:p>
            <a:pPr lvl="4"/>
            <a:r>
              <a:rPr lang="fi-FI" err="1"/>
              <a:t>fifth</a:t>
            </a:r>
            <a:r>
              <a:rPr lang="fi-FI"/>
              <a:t> </a:t>
            </a:r>
            <a:r>
              <a:rPr lang="fi-FI" err="1"/>
              <a:t>level</a:t>
            </a:r>
            <a:endParaRPr lang="fi-FI"/>
          </a:p>
        </p:txBody>
      </p:sp>
      <p:sp>
        <p:nvSpPr>
          <p:cNvPr id="7" name="Päivämäärän paikkamerkki 6">
            <a:extLst>
              <a:ext uri="{FF2B5EF4-FFF2-40B4-BE49-F238E27FC236}">
                <a16:creationId xmlns:a16="http://schemas.microsoft.com/office/drawing/2014/main" id="{9CEC7A79-58B3-4135-2FAA-02A2298119B8}"/>
              </a:ext>
            </a:extLst>
          </p:cNvPr>
          <p:cNvSpPr>
            <a:spLocks noGrp="1"/>
          </p:cNvSpPr>
          <p:nvPr>
            <p:ph type="dt" sz="half" idx="14"/>
          </p:nvPr>
        </p:nvSpPr>
        <p:spPr/>
        <p:txBody>
          <a:bodyPr/>
          <a:lstStyle/>
          <a:p>
            <a:fld id="{0B1F465F-1FE2-48BD-A5F4-8F709E6305AF}" type="datetime1">
              <a:rPr lang="fi-FI" smtClean="0"/>
              <a:t>8.1.2024</a:t>
            </a:fld>
            <a:endParaRPr lang="fi-FI"/>
          </a:p>
        </p:txBody>
      </p:sp>
      <p:sp>
        <p:nvSpPr>
          <p:cNvPr id="8" name="Alatunnisteen paikkamerkki 7">
            <a:extLst>
              <a:ext uri="{FF2B5EF4-FFF2-40B4-BE49-F238E27FC236}">
                <a16:creationId xmlns:a16="http://schemas.microsoft.com/office/drawing/2014/main" id="{14FB9E57-99E4-59BE-EA3C-E0612099E583}"/>
              </a:ext>
            </a:extLst>
          </p:cNvPr>
          <p:cNvSpPr>
            <a:spLocks noGrp="1"/>
          </p:cNvSpPr>
          <p:nvPr>
            <p:ph type="ftr" sz="quarter" idx="15"/>
          </p:nvPr>
        </p:nvSpPr>
        <p:spPr/>
        <p:txBody>
          <a:bodyPr/>
          <a:lstStyle/>
          <a:p>
            <a:r>
              <a:rPr lang="fi-FI" err="1"/>
              <a:t>header</a:t>
            </a:r>
            <a:endParaRPr lang="fi-FI"/>
          </a:p>
        </p:txBody>
      </p:sp>
      <p:sp>
        <p:nvSpPr>
          <p:cNvPr id="10" name="Dian numeron paikkamerkki 9">
            <a:extLst>
              <a:ext uri="{FF2B5EF4-FFF2-40B4-BE49-F238E27FC236}">
                <a16:creationId xmlns:a16="http://schemas.microsoft.com/office/drawing/2014/main" id="{94A90390-54A1-2932-6D40-19CD412084AB}"/>
              </a:ext>
            </a:extLst>
          </p:cNvPr>
          <p:cNvSpPr>
            <a:spLocks noGrp="1"/>
          </p:cNvSpPr>
          <p:nvPr>
            <p:ph type="sldNum" sz="quarter" idx="16"/>
          </p:nvPr>
        </p:nvSpPr>
        <p:spPr/>
        <p:txBody>
          <a:bodyPr/>
          <a:lstStyle/>
          <a:p>
            <a:fld id="{CCD26548-A701-4132-A0A2-A9B09A70FF4B}" type="slidenum">
              <a:rPr lang="fi-FI" smtClean="0"/>
              <a:pPr/>
              <a:t>‹#›</a:t>
            </a:fld>
            <a:endParaRPr lang="fi-FI"/>
          </a:p>
        </p:txBody>
      </p:sp>
    </p:spTree>
    <p:extLst>
      <p:ext uri="{BB962C8B-B14F-4D97-AF65-F5344CB8AC3E}">
        <p14:creationId xmlns:p14="http://schemas.microsoft.com/office/powerpoint/2010/main" val="123186014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Kuvatekstillinen kuva 3">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hasCustomPrompt="1"/>
          </p:nvPr>
        </p:nvSpPr>
        <p:spPr>
          <a:xfrm>
            <a:off x="6619035" y="882869"/>
            <a:ext cx="4454483" cy="1472950"/>
          </a:xfrm>
        </p:spPr>
        <p:txBody>
          <a:bodyPr/>
          <a:lstStyle>
            <a:lvl1pPr>
              <a:defRPr sz="2699"/>
            </a:lvl1pPr>
          </a:lstStyle>
          <a:p>
            <a:r>
              <a:rPr lang="fi-FI" err="1"/>
              <a:t>Click</a:t>
            </a:r>
            <a:r>
              <a:rPr lang="fi-FI"/>
              <a:t> to </a:t>
            </a:r>
            <a:r>
              <a:rPr lang="fi-FI" err="1"/>
              <a:t>add</a:t>
            </a:r>
            <a:r>
              <a:rPr lang="fi-FI"/>
              <a:t> </a:t>
            </a:r>
            <a:r>
              <a:rPr lang="fi-FI" err="1"/>
              <a:t>title</a:t>
            </a:r>
            <a:endParaRPr lang="fi-FI"/>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hasCustomPrompt="1"/>
          </p:nvPr>
        </p:nvSpPr>
        <p:spPr>
          <a:xfrm>
            <a:off x="6619035" y="2702660"/>
            <a:ext cx="4454483" cy="3474302"/>
          </a:xfrm>
        </p:spPr>
        <p:txBody>
          <a:bodyPr/>
          <a:lstStyle/>
          <a:p>
            <a:pPr lvl="0"/>
            <a:r>
              <a:rPr lang="fi-FI" err="1"/>
              <a:t>Click</a:t>
            </a:r>
            <a:r>
              <a:rPr lang="fi-FI"/>
              <a:t> to </a:t>
            </a:r>
            <a:r>
              <a:rPr lang="fi-FI" err="1"/>
              <a:t>add</a:t>
            </a:r>
            <a:r>
              <a:rPr lang="fi-FI"/>
              <a:t> </a:t>
            </a:r>
            <a:r>
              <a:rPr lang="fi-FI" err="1"/>
              <a:t>text</a:t>
            </a:r>
            <a:endParaRPr lang="fi-FI"/>
          </a:p>
          <a:p>
            <a:pPr lvl="1"/>
            <a:r>
              <a:rPr lang="fi-FI" err="1"/>
              <a:t>second</a:t>
            </a:r>
            <a:r>
              <a:rPr lang="fi-FI"/>
              <a:t> </a:t>
            </a:r>
            <a:r>
              <a:rPr lang="fi-FI" err="1"/>
              <a:t>level</a:t>
            </a:r>
            <a:endParaRPr lang="fi-FI"/>
          </a:p>
          <a:p>
            <a:pPr lvl="2"/>
            <a:r>
              <a:rPr lang="fi-FI" err="1"/>
              <a:t>third</a:t>
            </a:r>
            <a:r>
              <a:rPr lang="fi-FI"/>
              <a:t> </a:t>
            </a:r>
            <a:r>
              <a:rPr lang="fi-FI" err="1"/>
              <a:t>level</a:t>
            </a:r>
            <a:endParaRPr lang="fi-FI"/>
          </a:p>
          <a:p>
            <a:pPr lvl="3"/>
            <a:r>
              <a:rPr lang="fi-FI" err="1"/>
              <a:t>fourth</a:t>
            </a:r>
            <a:r>
              <a:rPr lang="fi-FI"/>
              <a:t> </a:t>
            </a:r>
            <a:r>
              <a:rPr lang="fi-FI" err="1"/>
              <a:t>level</a:t>
            </a:r>
            <a:endParaRPr lang="fi-FI"/>
          </a:p>
          <a:p>
            <a:pPr lvl="4"/>
            <a:r>
              <a:rPr lang="fi-FI" err="1"/>
              <a:t>fifth</a:t>
            </a:r>
            <a:r>
              <a:rPr lang="fi-FI"/>
              <a:t> </a:t>
            </a:r>
            <a:r>
              <a:rPr lang="fi-FI" err="1"/>
              <a:t>level</a:t>
            </a:r>
            <a:endParaRPr lang="fi-FI"/>
          </a:p>
        </p:txBody>
      </p:sp>
      <p:sp>
        <p:nvSpPr>
          <p:cNvPr id="9" name="Kuvan paikkamerkki 2">
            <a:extLst>
              <a:ext uri="{FF2B5EF4-FFF2-40B4-BE49-F238E27FC236}">
                <a16:creationId xmlns:a16="http://schemas.microsoft.com/office/drawing/2014/main" id="{03704D70-526C-45EA-9AEC-6CBFEB88E602}"/>
              </a:ext>
            </a:extLst>
          </p:cNvPr>
          <p:cNvSpPr>
            <a:spLocks noGrp="1"/>
          </p:cNvSpPr>
          <p:nvPr>
            <p:ph type="pic" idx="13" hasCustomPrompt="1"/>
          </p:nvPr>
        </p:nvSpPr>
        <p:spPr>
          <a:xfrm>
            <a:off x="941182" y="-1"/>
            <a:ext cx="4994115" cy="6198113"/>
          </a:xfrm>
          <a:custGeom>
            <a:avLst/>
            <a:gdLst>
              <a:gd name="connsiteX0" fmla="*/ 0 w 4991670"/>
              <a:gd name="connsiteY0" fmla="*/ 0 h 6229632"/>
              <a:gd name="connsiteX1" fmla="*/ 4991670 w 4991670"/>
              <a:gd name="connsiteY1" fmla="*/ 0 h 6229632"/>
              <a:gd name="connsiteX2" fmla="*/ 4991670 w 4991670"/>
              <a:gd name="connsiteY2" fmla="*/ 6229632 h 6229632"/>
              <a:gd name="connsiteX3" fmla="*/ 0 w 4991670"/>
              <a:gd name="connsiteY3" fmla="*/ 6229632 h 6229632"/>
              <a:gd name="connsiteX4" fmla="*/ 0 w 4991670"/>
              <a:gd name="connsiteY4" fmla="*/ 0 h 6229632"/>
              <a:gd name="connsiteX0" fmla="*/ 0 w 4991670"/>
              <a:gd name="connsiteY0" fmla="*/ 0 h 6229632"/>
              <a:gd name="connsiteX1" fmla="*/ 4991670 w 4991670"/>
              <a:gd name="connsiteY1" fmla="*/ 0 h 6229632"/>
              <a:gd name="connsiteX2" fmla="*/ 4987166 w 4991670"/>
              <a:gd name="connsiteY2" fmla="*/ 3423369 h 6229632"/>
              <a:gd name="connsiteX3" fmla="*/ 4991670 w 4991670"/>
              <a:gd name="connsiteY3" fmla="*/ 6229632 h 6229632"/>
              <a:gd name="connsiteX4" fmla="*/ 0 w 4991670"/>
              <a:gd name="connsiteY4" fmla="*/ 6229632 h 6229632"/>
              <a:gd name="connsiteX5" fmla="*/ 0 w 4991670"/>
              <a:gd name="connsiteY5" fmla="*/ 0 h 6229632"/>
              <a:gd name="connsiteX0" fmla="*/ 3746 w 4995416"/>
              <a:gd name="connsiteY0" fmla="*/ 0 h 6229632"/>
              <a:gd name="connsiteX1" fmla="*/ 4995416 w 4995416"/>
              <a:gd name="connsiteY1" fmla="*/ 0 h 6229632"/>
              <a:gd name="connsiteX2" fmla="*/ 4990912 w 4995416"/>
              <a:gd name="connsiteY2" fmla="*/ 3423369 h 6229632"/>
              <a:gd name="connsiteX3" fmla="*/ 4995416 w 4995416"/>
              <a:gd name="connsiteY3" fmla="*/ 6229632 h 6229632"/>
              <a:gd name="connsiteX4" fmla="*/ 3746 w 4995416"/>
              <a:gd name="connsiteY4" fmla="*/ 6229632 h 6229632"/>
              <a:gd name="connsiteX5" fmla="*/ 0 w 4995416"/>
              <a:gd name="connsiteY5" fmla="*/ 3432378 h 6229632"/>
              <a:gd name="connsiteX6" fmla="*/ 3746 w 4995416"/>
              <a:gd name="connsiteY6" fmla="*/ 0 h 6229632"/>
              <a:gd name="connsiteX0" fmla="*/ 3746 w 4995416"/>
              <a:gd name="connsiteY0" fmla="*/ 0 h 6229632"/>
              <a:gd name="connsiteX1" fmla="*/ 4995416 w 4995416"/>
              <a:gd name="connsiteY1" fmla="*/ 0 h 6229632"/>
              <a:gd name="connsiteX2" fmla="*/ 4990912 w 4995416"/>
              <a:gd name="connsiteY2" fmla="*/ 3423369 h 6229632"/>
              <a:gd name="connsiteX3" fmla="*/ 4995416 w 4995416"/>
              <a:gd name="connsiteY3" fmla="*/ 6229632 h 6229632"/>
              <a:gd name="connsiteX4" fmla="*/ 2535996 w 4995416"/>
              <a:gd name="connsiteY4" fmla="*/ 6229632 h 6229632"/>
              <a:gd name="connsiteX5" fmla="*/ 3746 w 4995416"/>
              <a:gd name="connsiteY5" fmla="*/ 6229632 h 6229632"/>
              <a:gd name="connsiteX6" fmla="*/ 0 w 4995416"/>
              <a:gd name="connsiteY6" fmla="*/ 3432378 h 6229632"/>
              <a:gd name="connsiteX7" fmla="*/ 3746 w 4995416"/>
              <a:gd name="connsiteY7" fmla="*/ 0 h 6229632"/>
              <a:gd name="connsiteX0" fmla="*/ 3746 w 4995416"/>
              <a:gd name="connsiteY0" fmla="*/ 0 h 6229632"/>
              <a:gd name="connsiteX1" fmla="*/ 4995416 w 4995416"/>
              <a:gd name="connsiteY1" fmla="*/ 0 h 6229632"/>
              <a:gd name="connsiteX2" fmla="*/ 4990912 w 4995416"/>
              <a:gd name="connsiteY2" fmla="*/ 3423369 h 6229632"/>
              <a:gd name="connsiteX3" fmla="*/ 4995416 w 4995416"/>
              <a:gd name="connsiteY3" fmla="*/ 6229632 h 6229632"/>
              <a:gd name="connsiteX4" fmla="*/ 2535996 w 4995416"/>
              <a:gd name="connsiteY4" fmla="*/ 6229632 h 6229632"/>
              <a:gd name="connsiteX5" fmla="*/ 0 w 4995416"/>
              <a:gd name="connsiteY5" fmla="*/ 3432378 h 6229632"/>
              <a:gd name="connsiteX6" fmla="*/ 3746 w 4995416"/>
              <a:gd name="connsiteY6" fmla="*/ 0 h 6229632"/>
              <a:gd name="connsiteX0" fmla="*/ 3746 w 4995416"/>
              <a:gd name="connsiteY0" fmla="*/ 0 h 6229632"/>
              <a:gd name="connsiteX1" fmla="*/ 4995416 w 4995416"/>
              <a:gd name="connsiteY1" fmla="*/ 0 h 6229632"/>
              <a:gd name="connsiteX2" fmla="*/ 4990912 w 4995416"/>
              <a:gd name="connsiteY2" fmla="*/ 3423369 h 6229632"/>
              <a:gd name="connsiteX3" fmla="*/ 2535996 w 4995416"/>
              <a:gd name="connsiteY3" fmla="*/ 6229632 h 6229632"/>
              <a:gd name="connsiteX4" fmla="*/ 0 w 4995416"/>
              <a:gd name="connsiteY4" fmla="*/ 3432378 h 6229632"/>
              <a:gd name="connsiteX5" fmla="*/ 3746 w 4995416"/>
              <a:gd name="connsiteY5" fmla="*/ 0 h 6229632"/>
              <a:gd name="connsiteX0" fmla="*/ 3746 w 4995416"/>
              <a:gd name="connsiteY0" fmla="*/ 0 h 6422260"/>
              <a:gd name="connsiteX1" fmla="*/ 4995416 w 4995416"/>
              <a:gd name="connsiteY1" fmla="*/ 0 h 6422260"/>
              <a:gd name="connsiteX2" fmla="*/ 4990912 w 4995416"/>
              <a:gd name="connsiteY2" fmla="*/ 3423369 h 6422260"/>
              <a:gd name="connsiteX3" fmla="*/ 2535996 w 4995416"/>
              <a:gd name="connsiteY3" fmla="*/ 6229632 h 6422260"/>
              <a:gd name="connsiteX4" fmla="*/ 0 w 4995416"/>
              <a:gd name="connsiteY4" fmla="*/ 3432378 h 6422260"/>
              <a:gd name="connsiteX5" fmla="*/ 3746 w 4995416"/>
              <a:gd name="connsiteY5" fmla="*/ 0 h 6422260"/>
              <a:gd name="connsiteX0" fmla="*/ 3746 w 4995416"/>
              <a:gd name="connsiteY0" fmla="*/ 0 h 6229640"/>
              <a:gd name="connsiteX1" fmla="*/ 4995416 w 4995416"/>
              <a:gd name="connsiteY1" fmla="*/ 0 h 6229640"/>
              <a:gd name="connsiteX2" fmla="*/ 4990912 w 4995416"/>
              <a:gd name="connsiteY2" fmla="*/ 3423369 h 6229640"/>
              <a:gd name="connsiteX3" fmla="*/ 2535996 w 4995416"/>
              <a:gd name="connsiteY3" fmla="*/ 6229632 h 6229640"/>
              <a:gd name="connsiteX4" fmla="*/ 0 w 4995416"/>
              <a:gd name="connsiteY4" fmla="*/ 3432378 h 6229640"/>
              <a:gd name="connsiteX5" fmla="*/ 3746 w 4995416"/>
              <a:gd name="connsiteY5" fmla="*/ 0 h 6229640"/>
              <a:gd name="connsiteX0" fmla="*/ 3746 w 4995416"/>
              <a:gd name="connsiteY0" fmla="*/ 0 h 6198109"/>
              <a:gd name="connsiteX1" fmla="*/ 4995416 w 4995416"/>
              <a:gd name="connsiteY1" fmla="*/ 0 h 6198109"/>
              <a:gd name="connsiteX2" fmla="*/ 4990912 w 4995416"/>
              <a:gd name="connsiteY2" fmla="*/ 3423369 h 6198109"/>
              <a:gd name="connsiteX3" fmla="*/ 2535996 w 4995416"/>
              <a:gd name="connsiteY3" fmla="*/ 6198101 h 6198109"/>
              <a:gd name="connsiteX4" fmla="*/ 0 w 4995416"/>
              <a:gd name="connsiteY4" fmla="*/ 3432378 h 6198109"/>
              <a:gd name="connsiteX5" fmla="*/ 3746 w 4995416"/>
              <a:gd name="connsiteY5" fmla="*/ 0 h 6198109"/>
              <a:gd name="connsiteX0" fmla="*/ 3746 w 4995416"/>
              <a:gd name="connsiteY0" fmla="*/ 0 h 6198109"/>
              <a:gd name="connsiteX1" fmla="*/ 4995416 w 4995416"/>
              <a:gd name="connsiteY1" fmla="*/ 0 h 6198109"/>
              <a:gd name="connsiteX2" fmla="*/ 4990912 w 4995416"/>
              <a:gd name="connsiteY2" fmla="*/ 3423369 h 6198109"/>
              <a:gd name="connsiteX3" fmla="*/ 2535996 w 4995416"/>
              <a:gd name="connsiteY3" fmla="*/ 6198101 h 6198109"/>
              <a:gd name="connsiteX4" fmla="*/ 0 w 4995416"/>
              <a:gd name="connsiteY4" fmla="*/ 3432378 h 6198109"/>
              <a:gd name="connsiteX5" fmla="*/ 3746 w 4995416"/>
              <a:gd name="connsiteY5" fmla="*/ 0 h 6198109"/>
              <a:gd name="connsiteX0" fmla="*/ 3746 w 4995416"/>
              <a:gd name="connsiteY0" fmla="*/ 0 h 6198113"/>
              <a:gd name="connsiteX1" fmla="*/ 4995416 w 4995416"/>
              <a:gd name="connsiteY1" fmla="*/ 0 h 6198113"/>
              <a:gd name="connsiteX2" fmla="*/ 4990912 w 4995416"/>
              <a:gd name="connsiteY2" fmla="*/ 3423369 h 6198113"/>
              <a:gd name="connsiteX3" fmla="*/ 2535996 w 4995416"/>
              <a:gd name="connsiteY3" fmla="*/ 6198101 h 6198113"/>
              <a:gd name="connsiteX4" fmla="*/ 0 w 4995416"/>
              <a:gd name="connsiteY4" fmla="*/ 3432378 h 6198113"/>
              <a:gd name="connsiteX5" fmla="*/ 3746 w 4995416"/>
              <a:gd name="connsiteY5" fmla="*/ 0 h 6198113"/>
              <a:gd name="connsiteX0" fmla="*/ 3746 w 4995416"/>
              <a:gd name="connsiteY0" fmla="*/ 0 h 6198113"/>
              <a:gd name="connsiteX1" fmla="*/ 4995416 w 4995416"/>
              <a:gd name="connsiteY1" fmla="*/ 0 h 6198113"/>
              <a:gd name="connsiteX2" fmla="*/ 4990912 w 4995416"/>
              <a:gd name="connsiteY2" fmla="*/ 3423369 h 6198113"/>
              <a:gd name="connsiteX3" fmla="*/ 2535996 w 4995416"/>
              <a:gd name="connsiteY3" fmla="*/ 6198101 h 6198113"/>
              <a:gd name="connsiteX4" fmla="*/ 0 w 4995416"/>
              <a:gd name="connsiteY4" fmla="*/ 3432378 h 6198113"/>
              <a:gd name="connsiteX5" fmla="*/ 3746 w 4995416"/>
              <a:gd name="connsiteY5" fmla="*/ 0 h 6198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5416" h="6198113">
                <a:moveTo>
                  <a:pt x="3746" y="0"/>
                </a:moveTo>
                <a:lnTo>
                  <a:pt x="4995416" y="0"/>
                </a:lnTo>
                <a:cubicBezTo>
                  <a:pt x="4993915" y="1141123"/>
                  <a:pt x="4992413" y="2282246"/>
                  <a:pt x="4990912" y="3423369"/>
                </a:cubicBezTo>
                <a:cubicBezTo>
                  <a:pt x="4981904" y="5132802"/>
                  <a:pt x="4151586" y="6193597"/>
                  <a:pt x="2535996" y="6198101"/>
                </a:cubicBezTo>
                <a:cubicBezTo>
                  <a:pt x="920406" y="6202605"/>
                  <a:pt x="12012" y="5035956"/>
                  <a:pt x="0" y="3432378"/>
                </a:cubicBezTo>
                <a:cubicBezTo>
                  <a:pt x="1249" y="2288252"/>
                  <a:pt x="2497" y="1144126"/>
                  <a:pt x="3746" y="0"/>
                </a:cubicBezTo>
                <a:close/>
              </a:path>
            </a:pathLst>
          </a:custGeom>
          <a:solidFill>
            <a:schemeClr val="bg1">
              <a:lumMod val="95000"/>
            </a:schemeClr>
          </a:solidFill>
        </p:spPr>
        <p:txBody>
          <a:bodyPr anchor="ctr" anchorCtr="0"/>
          <a:lstStyle>
            <a:lvl1pPr marL="0" indent="0" algn="ctr">
              <a:buNone/>
              <a:defRPr sz="1600" b="0" i="1"/>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en-US"/>
              <a:t>Click the icon to add image</a:t>
            </a:r>
            <a:endParaRPr lang="fi-FI"/>
          </a:p>
        </p:txBody>
      </p:sp>
      <p:sp>
        <p:nvSpPr>
          <p:cNvPr id="7" name="Päivämäärän paikkamerkki 6">
            <a:extLst>
              <a:ext uri="{FF2B5EF4-FFF2-40B4-BE49-F238E27FC236}">
                <a16:creationId xmlns:a16="http://schemas.microsoft.com/office/drawing/2014/main" id="{47EDB110-205A-47EB-4362-080C128FF17C}"/>
              </a:ext>
            </a:extLst>
          </p:cNvPr>
          <p:cNvSpPr>
            <a:spLocks noGrp="1"/>
          </p:cNvSpPr>
          <p:nvPr>
            <p:ph type="dt" sz="half" idx="14"/>
          </p:nvPr>
        </p:nvSpPr>
        <p:spPr/>
        <p:txBody>
          <a:bodyPr/>
          <a:lstStyle/>
          <a:p>
            <a:fld id="{0B1F465F-1FE2-48BD-A5F4-8F709E6305AF}" type="datetime1">
              <a:rPr lang="fi-FI" smtClean="0"/>
              <a:t>8.1.2024</a:t>
            </a:fld>
            <a:endParaRPr lang="fi-FI"/>
          </a:p>
        </p:txBody>
      </p:sp>
      <p:sp>
        <p:nvSpPr>
          <p:cNvPr id="8" name="Alatunnisteen paikkamerkki 7">
            <a:extLst>
              <a:ext uri="{FF2B5EF4-FFF2-40B4-BE49-F238E27FC236}">
                <a16:creationId xmlns:a16="http://schemas.microsoft.com/office/drawing/2014/main" id="{95D24EAC-19EF-7D9C-C6D7-6A538D363062}"/>
              </a:ext>
            </a:extLst>
          </p:cNvPr>
          <p:cNvSpPr>
            <a:spLocks noGrp="1"/>
          </p:cNvSpPr>
          <p:nvPr>
            <p:ph type="ftr" sz="quarter" idx="15"/>
          </p:nvPr>
        </p:nvSpPr>
        <p:spPr/>
        <p:txBody>
          <a:bodyPr/>
          <a:lstStyle/>
          <a:p>
            <a:r>
              <a:rPr lang="fi-FI" err="1"/>
              <a:t>header</a:t>
            </a:r>
            <a:endParaRPr lang="fi-FI"/>
          </a:p>
        </p:txBody>
      </p:sp>
      <p:sp>
        <p:nvSpPr>
          <p:cNvPr id="10" name="Dian numeron paikkamerkki 9">
            <a:extLst>
              <a:ext uri="{FF2B5EF4-FFF2-40B4-BE49-F238E27FC236}">
                <a16:creationId xmlns:a16="http://schemas.microsoft.com/office/drawing/2014/main" id="{5702A8F9-4687-7E73-468C-87AC244CBA36}"/>
              </a:ext>
            </a:extLst>
          </p:cNvPr>
          <p:cNvSpPr>
            <a:spLocks noGrp="1"/>
          </p:cNvSpPr>
          <p:nvPr>
            <p:ph type="sldNum" sz="quarter" idx="16"/>
          </p:nvPr>
        </p:nvSpPr>
        <p:spPr/>
        <p:txBody>
          <a:bodyPr/>
          <a:lstStyle/>
          <a:p>
            <a:fld id="{CCD26548-A701-4132-A0A2-A9B09A70FF4B}" type="slidenum">
              <a:rPr lang="fi-FI" smtClean="0"/>
              <a:pPr/>
              <a:t>‹#›</a:t>
            </a:fld>
            <a:endParaRPr lang="fi-FI"/>
          </a:p>
        </p:txBody>
      </p:sp>
    </p:spTree>
    <p:extLst>
      <p:ext uri="{BB962C8B-B14F-4D97-AF65-F5344CB8AC3E}">
        <p14:creationId xmlns:p14="http://schemas.microsoft.com/office/powerpoint/2010/main" val="154897960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7F72F94-0DE4-46B2-BC4B-03DD33656CF4}"/>
              </a:ext>
            </a:extLst>
          </p:cNvPr>
          <p:cNvSpPr>
            <a:spLocks noGrp="1"/>
          </p:cNvSpPr>
          <p:nvPr>
            <p:ph type="title" hasCustomPrompt="1"/>
          </p:nvPr>
        </p:nvSpPr>
        <p:spPr>
          <a:xfrm>
            <a:off x="840639" y="1398932"/>
            <a:ext cx="10512862" cy="2160000"/>
          </a:xfrm>
        </p:spPr>
        <p:txBody>
          <a:bodyPr anchor="b"/>
          <a:lstStyle>
            <a:lvl1pPr algn="ctr">
              <a:defRPr sz="4399" spc="-50" baseline="0">
                <a:solidFill>
                  <a:schemeClr val="tx2"/>
                </a:solidFill>
              </a:defRPr>
            </a:lvl1pPr>
          </a:lstStyle>
          <a:p>
            <a:r>
              <a:rPr lang="fi-FI" err="1"/>
              <a:t>Click</a:t>
            </a:r>
            <a:r>
              <a:rPr lang="fi-FI"/>
              <a:t> to </a:t>
            </a:r>
            <a:r>
              <a:rPr lang="fi-FI" err="1"/>
              <a:t>add</a:t>
            </a:r>
            <a:r>
              <a:rPr lang="fi-FI"/>
              <a:t> </a:t>
            </a:r>
            <a:r>
              <a:rPr lang="fi-FI" err="1"/>
              <a:t>title</a:t>
            </a:r>
            <a:endParaRPr lang="fi-FI"/>
          </a:p>
        </p:txBody>
      </p:sp>
      <p:sp>
        <p:nvSpPr>
          <p:cNvPr id="3" name="Tekstin paikkamerkki 2">
            <a:extLst>
              <a:ext uri="{FF2B5EF4-FFF2-40B4-BE49-F238E27FC236}">
                <a16:creationId xmlns:a16="http://schemas.microsoft.com/office/drawing/2014/main" id="{BE0173B0-16C2-4182-AD95-1BD911589663}"/>
              </a:ext>
            </a:extLst>
          </p:cNvPr>
          <p:cNvSpPr>
            <a:spLocks noGrp="1"/>
          </p:cNvSpPr>
          <p:nvPr>
            <p:ph type="body" idx="1" hasCustomPrompt="1"/>
          </p:nvPr>
        </p:nvSpPr>
        <p:spPr>
          <a:xfrm>
            <a:off x="840639" y="3797237"/>
            <a:ext cx="10512862" cy="2160000"/>
          </a:xfrm>
        </p:spPr>
        <p:txBody>
          <a:bodyPr/>
          <a:lstStyle>
            <a:lvl1pPr marL="0" indent="0" algn="ctr">
              <a:buNone/>
              <a:defRPr sz="2999">
                <a:solidFill>
                  <a:schemeClr val="tx2"/>
                </a:solidFill>
              </a:defRPr>
            </a:lvl1pPr>
            <a:lvl2pPr marL="457063" indent="0">
              <a:buNone/>
              <a:defRPr sz="19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fi-FI" err="1"/>
              <a:t>Click</a:t>
            </a:r>
            <a:r>
              <a:rPr lang="fi-FI"/>
              <a:t> to </a:t>
            </a:r>
            <a:r>
              <a:rPr lang="fi-FI" err="1"/>
              <a:t>add</a:t>
            </a:r>
            <a:r>
              <a:rPr lang="fi-FI"/>
              <a:t> </a:t>
            </a:r>
            <a:r>
              <a:rPr lang="fi-FI" err="1"/>
              <a:t>text</a:t>
            </a:r>
            <a:endParaRPr lang="fi-FI"/>
          </a:p>
        </p:txBody>
      </p:sp>
      <p:sp>
        <p:nvSpPr>
          <p:cNvPr id="7" name="Päivämäärän paikkamerkki 6">
            <a:extLst>
              <a:ext uri="{FF2B5EF4-FFF2-40B4-BE49-F238E27FC236}">
                <a16:creationId xmlns:a16="http://schemas.microsoft.com/office/drawing/2014/main" id="{8D28BB01-147A-FE31-A625-7571F37B4522}"/>
              </a:ext>
            </a:extLst>
          </p:cNvPr>
          <p:cNvSpPr>
            <a:spLocks noGrp="1"/>
          </p:cNvSpPr>
          <p:nvPr>
            <p:ph type="dt" sz="half" idx="10"/>
          </p:nvPr>
        </p:nvSpPr>
        <p:spPr/>
        <p:txBody>
          <a:bodyPr/>
          <a:lstStyle/>
          <a:p>
            <a:fld id="{0B1F465F-1FE2-48BD-A5F4-8F709E6305AF}" type="datetime1">
              <a:rPr lang="fi-FI" smtClean="0"/>
              <a:t>8.1.2024</a:t>
            </a:fld>
            <a:endParaRPr lang="fi-FI"/>
          </a:p>
        </p:txBody>
      </p:sp>
      <p:sp>
        <p:nvSpPr>
          <p:cNvPr id="8" name="Alatunnisteen paikkamerkki 7">
            <a:extLst>
              <a:ext uri="{FF2B5EF4-FFF2-40B4-BE49-F238E27FC236}">
                <a16:creationId xmlns:a16="http://schemas.microsoft.com/office/drawing/2014/main" id="{B08E06FF-17D9-F433-4D82-95A84888EF19}"/>
              </a:ext>
            </a:extLst>
          </p:cNvPr>
          <p:cNvSpPr>
            <a:spLocks noGrp="1"/>
          </p:cNvSpPr>
          <p:nvPr>
            <p:ph type="ftr" sz="quarter" idx="11"/>
          </p:nvPr>
        </p:nvSpPr>
        <p:spPr/>
        <p:txBody>
          <a:bodyPr/>
          <a:lstStyle/>
          <a:p>
            <a:r>
              <a:rPr lang="fi-FI" err="1"/>
              <a:t>header</a:t>
            </a:r>
            <a:endParaRPr lang="fi-FI"/>
          </a:p>
        </p:txBody>
      </p:sp>
      <p:sp>
        <p:nvSpPr>
          <p:cNvPr id="9" name="Dian numeron paikkamerkki 8">
            <a:extLst>
              <a:ext uri="{FF2B5EF4-FFF2-40B4-BE49-F238E27FC236}">
                <a16:creationId xmlns:a16="http://schemas.microsoft.com/office/drawing/2014/main" id="{E3E4C7B9-3FB9-8E7C-3865-EF9C251A73CA}"/>
              </a:ext>
            </a:extLst>
          </p:cNvPr>
          <p:cNvSpPr>
            <a:spLocks noGrp="1"/>
          </p:cNvSpPr>
          <p:nvPr>
            <p:ph type="sldNum" sz="quarter" idx="12"/>
          </p:nvPr>
        </p:nvSpPr>
        <p:spPr/>
        <p:txBody>
          <a:bodyPr/>
          <a:lstStyle/>
          <a:p>
            <a:fld id="{CCD26548-A701-4132-A0A2-A9B09A70FF4B}" type="slidenum">
              <a:rPr lang="fi-FI" smtClean="0"/>
              <a:pPr/>
              <a:t>‹#›</a:t>
            </a:fld>
            <a:endParaRPr lang="fi-FI"/>
          </a:p>
        </p:txBody>
      </p:sp>
    </p:spTree>
    <p:extLst>
      <p:ext uri="{BB962C8B-B14F-4D97-AF65-F5344CB8AC3E}">
        <p14:creationId xmlns:p14="http://schemas.microsoft.com/office/powerpoint/2010/main" val="232724619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Osan ylätunniste 2">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7F72F94-0DE4-46B2-BC4B-03DD33656CF4}"/>
              </a:ext>
            </a:extLst>
          </p:cNvPr>
          <p:cNvSpPr>
            <a:spLocks noGrp="1"/>
          </p:cNvSpPr>
          <p:nvPr>
            <p:ph type="title" hasCustomPrompt="1"/>
          </p:nvPr>
        </p:nvSpPr>
        <p:spPr>
          <a:xfrm>
            <a:off x="840639" y="1398932"/>
            <a:ext cx="10512862" cy="2160000"/>
          </a:xfrm>
        </p:spPr>
        <p:txBody>
          <a:bodyPr anchor="b"/>
          <a:lstStyle>
            <a:lvl1pPr algn="ctr">
              <a:defRPr sz="4099" spc="-50" baseline="0">
                <a:solidFill>
                  <a:schemeClr val="tx2"/>
                </a:solidFill>
              </a:defRPr>
            </a:lvl1pPr>
          </a:lstStyle>
          <a:p>
            <a:r>
              <a:rPr lang="fi-FI" err="1"/>
              <a:t>Click</a:t>
            </a:r>
            <a:r>
              <a:rPr lang="fi-FI"/>
              <a:t> to </a:t>
            </a:r>
            <a:r>
              <a:rPr lang="fi-FI" err="1"/>
              <a:t>add</a:t>
            </a:r>
            <a:r>
              <a:rPr lang="fi-FI"/>
              <a:t> </a:t>
            </a:r>
            <a:r>
              <a:rPr lang="fi-FI" err="1"/>
              <a:t>title</a:t>
            </a:r>
            <a:endParaRPr lang="fi-FI"/>
          </a:p>
        </p:txBody>
      </p:sp>
      <p:sp>
        <p:nvSpPr>
          <p:cNvPr id="3" name="Tekstin paikkamerkki 2">
            <a:extLst>
              <a:ext uri="{FF2B5EF4-FFF2-40B4-BE49-F238E27FC236}">
                <a16:creationId xmlns:a16="http://schemas.microsoft.com/office/drawing/2014/main" id="{BE0173B0-16C2-4182-AD95-1BD911589663}"/>
              </a:ext>
            </a:extLst>
          </p:cNvPr>
          <p:cNvSpPr>
            <a:spLocks noGrp="1"/>
          </p:cNvSpPr>
          <p:nvPr>
            <p:ph type="body" idx="1" hasCustomPrompt="1"/>
          </p:nvPr>
        </p:nvSpPr>
        <p:spPr>
          <a:xfrm>
            <a:off x="840639" y="3797237"/>
            <a:ext cx="10512862" cy="2160000"/>
          </a:xfrm>
        </p:spPr>
        <p:txBody>
          <a:bodyPr/>
          <a:lstStyle>
            <a:lvl1pPr marL="0" indent="0" algn="ctr">
              <a:buNone/>
              <a:defRPr sz="2999">
                <a:solidFill>
                  <a:schemeClr val="tx2"/>
                </a:solidFill>
              </a:defRPr>
            </a:lvl1pPr>
            <a:lvl2pPr marL="457063" indent="0">
              <a:buNone/>
              <a:defRPr sz="19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fi-FI" err="1"/>
              <a:t>Click</a:t>
            </a:r>
            <a:r>
              <a:rPr lang="fi-FI"/>
              <a:t> to </a:t>
            </a:r>
            <a:r>
              <a:rPr lang="fi-FI" err="1"/>
              <a:t>add</a:t>
            </a:r>
            <a:r>
              <a:rPr lang="fi-FI"/>
              <a:t> </a:t>
            </a:r>
            <a:r>
              <a:rPr lang="fi-FI" err="1"/>
              <a:t>text</a:t>
            </a:r>
            <a:endParaRPr lang="fi-FI"/>
          </a:p>
        </p:txBody>
      </p:sp>
      <p:sp>
        <p:nvSpPr>
          <p:cNvPr id="7" name="Päivämäärän paikkamerkki 6">
            <a:extLst>
              <a:ext uri="{FF2B5EF4-FFF2-40B4-BE49-F238E27FC236}">
                <a16:creationId xmlns:a16="http://schemas.microsoft.com/office/drawing/2014/main" id="{C4049799-C9F3-9616-BE70-DD4CBE0DAAB8}"/>
              </a:ext>
            </a:extLst>
          </p:cNvPr>
          <p:cNvSpPr>
            <a:spLocks noGrp="1"/>
          </p:cNvSpPr>
          <p:nvPr>
            <p:ph type="dt" sz="half" idx="10"/>
          </p:nvPr>
        </p:nvSpPr>
        <p:spPr/>
        <p:txBody>
          <a:bodyPr/>
          <a:lstStyle/>
          <a:p>
            <a:fld id="{0B1F465F-1FE2-48BD-A5F4-8F709E6305AF}" type="datetime1">
              <a:rPr lang="fi-FI" smtClean="0"/>
              <a:t>8.1.2024</a:t>
            </a:fld>
            <a:endParaRPr lang="fi-FI"/>
          </a:p>
        </p:txBody>
      </p:sp>
      <p:sp>
        <p:nvSpPr>
          <p:cNvPr id="8" name="Alatunnisteen paikkamerkki 7">
            <a:extLst>
              <a:ext uri="{FF2B5EF4-FFF2-40B4-BE49-F238E27FC236}">
                <a16:creationId xmlns:a16="http://schemas.microsoft.com/office/drawing/2014/main" id="{9722A8CA-1986-422E-6E27-5C0AE2AC281B}"/>
              </a:ext>
            </a:extLst>
          </p:cNvPr>
          <p:cNvSpPr>
            <a:spLocks noGrp="1"/>
          </p:cNvSpPr>
          <p:nvPr>
            <p:ph type="ftr" sz="quarter" idx="11"/>
          </p:nvPr>
        </p:nvSpPr>
        <p:spPr/>
        <p:txBody>
          <a:bodyPr/>
          <a:lstStyle/>
          <a:p>
            <a:r>
              <a:rPr lang="fi-FI" err="1"/>
              <a:t>header</a:t>
            </a:r>
            <a:endParaRPr lang="fi-FI"/>
          </a:p>
        </p:txBody>
      </p:sp>
      <p:sp>
        <p:nvSpPr>
          <p:cNvPr id="9" name="Dian numeron paikkamerkki 8">
            <a:extLst>
              <a:ext uri="{FF2B5EF4-FFF2-40B4-BE49-F238E27FC236}">
                <a16:creationId xmlns:a16="http://schemas.microsoft.com/office/drawing/2014/main" id="{FC8E6471-A4E9-A229-3E02-C77D3F99C5E5}"/>
              </a:ext>
            </a:extLst>
          </p:cNvPr>
          <p:cNvSpPr>
            <a:spLocks noGrp="1"/>
          </p:cNvSpPr>
          <p:nvPr>
            <p:ph type="sldNum" sz="quarter" idx="12"/>
          </p:nvPr>
        </p:nvSpPr>
        <p:spPr/>
        <p:txBody>
          <a:bodyPr/>
          <a:lstStyle/>
          <a:p>
            <a:fld id="{CCD26548-A701-4132-A0A2-A9B09A70FF4B}" type="slidenum">
              <a:rPr lang="fi-FI" smtClean="0"/>
              <a:pPr/>
              <a:t>‹#›</a:t>
            </a:fld>
            <a:endParaRPr lang="fi-FI"/>
          </a:p>
        </p:txBody>
      </p:sp>
    </p:spTree>
    <p:extLst>
      <p:ext uri="{BB962C8B-B14F-4D97-AF65-F5344CB8AC3E}">
        <p14:creationId xmlns:p14="http://schemas.microsoft.com/office/powerpoint/2010/main" val="80739317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secHead" preserve="1">
  <p:cSld name="Osan ylätunniste 3">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7F72F94-0DE4-46B2-BC4B-03DD33656CF4}"/>
              </a:ext>
            </a:extLst>
          </p:cNvPr>
          <p:cNvSpPr>
            <a:spLocks noGrp="1"/>
          </p:cNvSpPr>
          <p:nvPr>
            <p:ph type="title" hasCustomPrompt="1"/>
          </p:nvPr>
        </p:nvSpPr>
        <p:spPr>
          <a:xfrm>
            <a:off x="840639" y="1398932"/>
            <a:ext cx="10512862" cy="2160000"/>
          </a:xfrm>
        </p:spPr>
        <p:txBody>
          <a:bodyPr anchor="b"/>
          <a:lstStyle>
            <a:lvl1pPr algn="ctr">
              <a:defRPr sz="4099" spc="-50" baseline="0">
                <a:solidFill>
                  <a:schemeClr val="bg1"/>
                </a:solidFill>
              </a:defRPr>
            </a:lvl1pPr>
          </a:lstStyle>
          <a:p>
            <a:r>
              <a:rPr lang="fi-FI" err="1"/>
              <a:t>Click</a:t>
            </a:r>
            <a:r>
              <a:rPr lang="fi-FI"/>
              <a:t> to </a:t>
            </a:r>
            <a:r>
              <a:rPr lang="fi-FI" err="1"/>
              <a:t>add</a:t>
            </a:r>
            <a:r>
              <a:rPr lang="fi-FI"/>
              <a:t> </a:t>
            </a:r>
            <a:r>
              <a:rPr lang="fi-FI" err="1"/>
              <a:t>title</a:t>
            </a:r>
            <a:endParaRPr lang="fi-FI"/>
          </a:p>
        </p:txBody>
      </p:sp>
      <p:sp>
        <p:nvSpPr>
          <p:cNvPr id="3" name="Tekstin paikkamerkki 2">
            <a:extLst>
              <a:ext uri="{FF2B5EF4-FFF2-40B4-BE49-F238E27FC236}">
                <a16:creationId xmlns:a16="http://schemas.microsoft.com/office/drawing/2014/main" id="{BE0173B0-16C2-4182-AD95-1BD911589663}"/>
              </a:ext>
            </a:extLst>
          </p:cNvPr>
          <p:cNvSpPr>
            <a:spLocks noGrp="1"/>
          </p:cNvSpPr>
          <p:nvPr>
            <p:ph type="body" idx="1" hasCustomPrompt="1"/>
          </p:nvPr>
        </p:nvSpPr>
        <p:spPr>
          <a:xfrm>
            <a:off x="840639" y="3797237"/>
            <a:ext cx="10512862" cy="2160000"/>
          </a:xfrm>
        </p:spPr>
        <p:txBody>
          <a:bodyPr/>
          <a:lstStyle>
            <a:lvl1pPr marL="0" indent="0" algn="ctr">
              <a:buNone/>
              <a:defRPr sz="2999">
                <a:solidFill>
                  <a:schemeClr val="bg1"/>
                </a:solidFill>
              </a:defRPr>
            </a:lvl1pPr>
            <a:lvl2pPr marL="457063" indent="0">
              <a:buNone/>
              <a:defRPr sz="19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fi-FI" err="1"/>
              <a:t>Click</a:t>
            </a:r>
            <a:r>
              <a:rPr lang="fi-FI"/>
              <a:t> to </a:t>
            </a:r>
            <a:r>
              <a:rPr lang="fi-FI" err="1"/>
              <a:t>add</a:t>
            </a:r>
            <a:r>
              <a:rPr lang="fi-FI"/>
              <a:t> </a:t>
            </a:r>
            <a:r>
              <a:rPr lang="fi-FI" err="1"/>
              <a:t>text</a:t>
            </a:r>
            <a:endParaRPr lang="fi-FI"/>
          </a:p>
        </p:txBody>
      </p:sp>
      <p:sp>
        <p:nvSpPr>
          <p:cNvPr id="10" name="Päivämäärän paikkamerkki 9">
            <a:extLst>
              <a:ext uri="{FF2B5EF4-FFF2-40B4-BE49-F238E27FC236}">
                <a16:creationId xmlns:a16="http://schemas.microsoft.com/office/drawing/2014/main" id="{DC6F40E2-9595-4BB6-7175-C67F99F18755}"/>
              </a:ext>
            </a:extLst>
          </p:cNvPr>
          <p:cNvSpPr>
            <a:spLocks noGrp="1"/>
          </p:cNvSpPr>
          <p:nvPr>
            <p:ph type="dt" sz="half" idx="10"/>
          </p:nvPr>
        </p:nvSpPr>
        <p:spPr/>
        <p:txBody>
          <a:bodyPr/>
          <a:lstStyle/>
          <a:p>
            <a:fld id="{0B1F465F-1FE2-48BD-A5F4-8F709E6305AF}" type="datetime1">
              <a:rPr lang="fi-FI" smtClean="0"/>
              <a:t>8.1.2024</a:t>
            </a:fld>
            <a:endParaRPr lang="fi-FI"/>
          </a:p>
        </p:txBody>
      </p:sp>
      <p:sp>
        <p:nvSpPr>
          <p:cNvPr id="11" name="Alatunnisteen paikkamerkki 10">
            <a:extLst>
              <a:ext uri="{FF2B5EF4-FFF2-40B4-BE49-F238E27FC236}">
                <a16:creationId xmlns:a16="http://schemas.microsoft.com/office/drawing/2014/main" id="{D758BD90-3549-0BF8-2414-A0D6A792489E}"/>
              </a:ext>
            </a:extLst>
          </p:cNvPr>
          <p:cNvSpPr>
            <a:spLocks noGrp="1"/>
          </p:cNvSpPr>
          <p:nvPr>
            <p:ph type="ftr" sz="quarter" idx="11"/>
          </p:nvPr>
        </p:nvSpPr>
        <p:spPr/>
        <p:txBody>
          <a:bodyPr/>
          <a:lstStyle/>
          <a:p>
            <a:r>
              <a:rPr lang="fi-FI" err="1"/>
              <a:t>header</a:t>
            </a:r>
            <a:endParaRPr lang="fi-FI"/>
          </a:p>
        </p:txBody>
      </p:sp>
      <p:sp>
        <p:nvSpPr>
          <p:cNvPr id="12" name="Dian numeron paikkamerkki 11">
            <a:extLst>
              <a:ext uri="{FF2B5EF4-FFF2-40B4-BE49-F238E27FC236}">
                <a16:creationId xmlns:a16="http://schemas.microsoft.com/office/drawing/2014/main" id="{7A3A9875-613E-CDE8-EFE6-29CD047A5B89}"/>
              </a:ext>
            </a:extLst>
          </p:cNvPr>
          <p:cNvSpPr>
            <a:spLocks noGrp="1"/>
          </p:cNvSpPr>
          <p:nvPr>
            <p:ph type="sldNum" sz="quarter" idx="12"/>
          </p:nvPr>
        </p:nvSpPr>
        <p:spPr/>
        <p:txBody>
          <a:bodyPr/>
          <a:lstStyle/>
          <a:p>
            <a:fld id="{CCD26548-A701-4132-A0A2-A9B09A70FF4B}" type="slidenum">
              <a:rPr lang="fi-FI" smtClean="0"/>
              <a:pPr/>
              <a:t>‹#›</a:t>
            </a:fld>
            <a:endParaRPr lang="fi-FI"/>
          </a:p>
        </p:txBody>
      </p:sp>
    </p:spTree>
    <p:extLst>
      <p:ext uri="{BB962C8B-B14F-4D97-AF65-F5344CB8AC3E}">
        <p14:creationId xmlns:p14="http://schemas.microsoft.com/office/powerpoint/2010/main" val="337986159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Sitaat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9D4FB9D-D480-450E-ABEE-85694599AFB7}"/>
              </a:ext>
            </a:extLst>
          </p:cNvPr>
          <p:cNvSpPr>
            <a:spLocks noGrp="1"/>
          </p:cNvSpPr>
          <p:nvPr>
            <p:ph type="title" hasCustomPrompt="1"/>
          </p:nvPr>
        </p:nvSpPr>
        <p:spPr>
          <a:xfrm>
            <a:off x="944927" y="1852623"/>
            <a:ext cx="10310692" cy="3183334"/>
          </a:xfrm>
        </p:spPr>
        <p:txBody>
          <a:bodyPr anchor="ctr" anchorCtr="0"/>
          <a:lstStyle>
            <a:lvl1pPr algn="ctr">
              <a:defRPr spc="-100" baseline="0">
                <a:solidFill>
                  <a:schemeClr val="tx2"/>
                </a:solidFill>
              </a:defRPr>
            </a:lvl1pPr>
          </a:lstStyle>
          <a:p>
            <a:r>
              <a:rPr lang="fi-FI" err="1"/>
              <a:t>Click</a:t>
            </a:r>
            <a:r>
              <a:rPr lang="fi-FI"/>
              <a:t> to </a:t>
            </a:r>
            <a:r>
              <a:rPr lang="fi-FI" err="1"/>
              <a:t>add</a:t>
            </a:r>
            <a:r>
              <a:rPr lang="fi-FI"/>
              <a:t> </a:t>
            </a:r>
            <a:r>
              <a:rPr lang="fi-FI" err="1"/>
              <a:t>title</a:t>
            </a:r>
            <a:endParaRPr lang="fi-FI"/>
          </a:p>
        </p:txBody>
      </p:sp>
      <p:sp>
        <p:nvSpPr>
          <p:cNvPr id="6" name="Date Placeholder 5">
            <a:extLst>
              <a:ext uri="{FF2B5EF4-FFF2-40B4-BE49-F238E27FC236}">
                <a16:creationId xmlns:a16="http://schemas.microsoft.com/office/drawing/2014/main" id="{5A291936-39C5-4003-8862-5510EDEF29EC}"/>
              </a:ext>
            </a:extLst>
          </p:cNvPr>
          <p:cNvSpPr>
            <a:spLocks noGrp="1"/>
          </p:cNvSpPr>
          <p:nvPr>
            <p:ph type="dt" sz="half" idx="10"/>
          </p:nvPr>
        </p:nvSpPr>
        <p:spPr/>
        <p:txBody>
          <a:bodyPr/>
          <a:lstStyle>
            <a:lvl1pPr>
              <a:defRPr>
                <a:solidFill>
                  <a:schemeClr val="tx2"/>
                </a:solidFill>
              </a:defRPr>
            </a:lvl1pPr>
          </a:lstStyle>
          <a:p>
            <a:fld id="{A189322E-7B47-4EB0-B09E-4114EA4F1561}" type="datetime1">
              <a:rPr lang="fi-FI" smtClean="0"/>
              <a:t>8.1.2024</a:t>
            </a:fld>
            <a:endParaRPr lang="fi-FI"/>
          </a:p>
        </p:txBody>
      </p:sp>
      <p:sp>
        <p:nvSpPr>
          <p:cNvPr id="8" name="Slide Number Placeholder 7">
            <a:extLst>
              <a:ext uri="{FF2B5EF4-FFF2-40B4-BE49-F238E27FC236}">
                <a16:creationId xmlns:a16="http://schemas.microsoft.com/office/drawing/2014/main" id="{D9D1CF5D-3D1A-4FCE-9AAC-FFF0CA0A5399}"/>
              </a:ext>
            </a:extLst>
          </p:cNvPr>
          <p:cNvSpPr>
            <a:spLocks noGrp="1"/>
          </p:cNvSpPr>
          <p:nvPr>
            <p:ph type="sldNum" sz="quarter" idx="12"/>
          </p:nvPr>
        </p:nvSpPr>
        <p:spPr/>
        <p:txBody>
          <a:bodyPr/>
          <a:lstStyle>
            <a:lvl1pPr>
              <a:defRPr>
                <a:solidFill>
                  <a:schemeClr val="tx2"/>
                </a:solidFill>
              </a:defRPr>
            </a:lvl1pPr>
          </a:lstStyle>
          <a:p>
            <a:fld id="{CCD26548-A701-4132-A0A2-A9B09A70FF4B}" type="slidenum">
              <a:rPr lang="fi-FI" smtClean="0"/>
              <a:pPr/>
              <a:t>‹#›</a:t>
            </a:fld>
            <a:endParaRPr lang="fi-FI"/>
          </a:p>
        </p:txBody>
      </p:sp>
    </p:spTree>
    <p:extLst>
      <p:ext uri="{BB962C8B-B14F-4D97-AF65-F5344CB8AC3E}">
        <p14:creationId xmlns:p14="http://schemas.microsoft.com/office/powerpoint/2010/main" val="82683112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Sitaatti 2">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9D4FB9D-D480-450E-ABEE-85694599AFB7}"/>
              </a:ext>
            </a:extLst>
          </p:cNvPr>
          <p:cNvSpPr>
            <a:spLocks noGrp="1"/>
          </p:cNvSpPr>
          <p:nvPr>
            <p:ph type="title" hasCustomPrompt="1"/>
          </p:nvPr>
        </p:nvSpPr>
        <p:spPr>
          <a:xfrm>
            <a:off x="944927" y="1852623"/>
            <a:ext cx="10310692" cy="3183334"/>
          </a:xfrm>
        </p:spPr>
        <p:txBody>
          <a:bodyPr anchor="ctr" anchorCtr="0"/>
          <a:lstStyle>
            <a:lvl1pPr algn="ctr">
              <a:defRPr spc="-100" baseline="0">
                <a:solidFill>
                  <a:schemeClr val="tx2"/>
                </a:solidFill>
              </a:defRPr>
            </a:lvl1pPr>
          </a:lstStyle>
          <a:p>
            <a:r>
              <a:rPr lang="fi-FI" err="1"/>
              <a:t>Click</a:t>
            </a:r>
            <a:r>
              <a:rPr lang="fi-FI"/>
              <a:t> to </a:t>
            </a:r>
            <a:r>
              <a:rPr lang="fi-FI" err="1"/>
              <a:t>add</a:t>
            </a:r>
            <a:r>
              <a:rPr lang="fi-FI"/>
              <a:t> </a:t>
            </a:r>
            <a:r>
              <a:rPr lang="fi-FI" err="1"/>
              <a:t>title</a:t>
            </a:r>
            <a:endParaRPr lang="fi-FI"/>
          </a:p>
        </p:txBody>
      </p:sp>
      <p:sp>
        <p:nvSpPr>
          <p:cNvPr id="6" name="Date Placeholder 5">
            <a:extLst>
              <a:ext uri="{FF2B5EF4-FFF2-40B4-BE49-F238E27FC236}">
                <a16:creationId xmlns:a16="http://schemas.microsoft.com/office/drawing/2014/main" id="{5A291936-39C5-4003-8862-5510EDEF29EC}"/>
              </a:ext>
            </a:extLst>
          </p:cNvPr>
          <p:cNvSpPr>
            <a:spLocks noGrp="1"/>
          </p:cNvSpPr>
          <p:nvPr>
            <p:ph type="dt" sz="half" idx="10"/>
          </p:nvPr>
        </p:nvSpPr>
        <p:spPr/>
        <p:txBody>
          <a:bodyPr/>
          <a:lstStyle>
            <a:lvl1pPr>
              <a:defRPr>
                <a:solidFill>
                  <a:schemeClr val="tx2"/>
                </a:solidFill>
              </a:defRPr>
            </a:lvl1pPr>
          </a:lstStyle>
          <a:p>
            <a:fld id="{516F0BFB-8D35-49ED-B2B9-E4810B5DBF9B}" type="datetime1">
              <a:rPr lang="fi-FI" smtClean="0"/>
              <a:t>8.1.2024</a:t>
            </a:fld>
            <a:endParaRPr lang="fi-FI"/>
          </a:p>
        </p:txBody>
      </p:sp>
      <p:sp>
        <p:nvSpPr>
          <p:cNvPr id="8" name="Slide Number Placeholder 7">
            <a:extLst>
              <a:ext uri="{FF2B5EF4-FFF2-40B4-BE49-F238E27FC236}">
                <a16:creationId xmlns:a16="http://schemas.microsoft.com/office/drawing/2014/main" id="{D9D1CF5D-3D1A-4FCE-9AAC-FFF0CA0A5399}"/>
              </a:ext>
            </a:extLst>
          </p:cNvPr>
          <p:cNvSpPr>
            <a:spLocks noGrp="1"/>
          </p:cNvSpPr>
          <p:nvPr>
            <p:ph type="sldNum" sz="quarter" idx="12"/>
          </p:nvPr>
        </p:nvSpPr>
        <p:spPr/>
        <p:txBody>
          <a:bodyPr/>
          <a:lstStyle>
            <a:lvl1pPr>
              <a:defRPr>
                <a:solidFill>
                  <a:schemeClr val="tx2"/>
                </a:solidFill>
              </a:defRPr>
            </a:lvl1pPr>
          </a:lstStyle>
          <a:p>
            <a:fld id="{CCD26548-A701-4132-A0A2-A9B09A70FF4B}" type="slidenum">
              <a:rPr lang="fi-FI" smtClean="0"/>
              <a:pPr/>
              <a:t>‹#›</a:t>
            </a:fld>
            <a:endParaRPr lang="fi-FI"/>
          </a:p>
        </p:txBody>
      </p:sp>
    </p:spTree>
    <p:extLst>
      <p:ext uri="{BB962C8B-B14F-4D97-AF65-F5344CB8AC3E}">
        <p14:creationId xmlns:p14="http://schemas.microsoft.com/office/powerpoint/2010/main" val="16476656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tsikkodia 7">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8E43FE4-FB6C-45D5-BED5-AFA0DAE404E4}"/>
              </a:ext>
            </a:extLst>
          </p:cNvPr>
          <p:cNvSpPr>
            <a:spLocks noGrp="1"/>
          </p:cNvSpPr>
          <p:nvPr>
            <p:ph type="sldNum" sz="quarter" idx="12"/>
          </p:nvPr>
        </p:nvSpPr>
        <p:spPr/>
        <p:txBody>
          <a:bodyPr/>
          <a:lstStyle/>
          <a:p>
            <a:fld id="{CCD26548-A701-4132-A0A2-A9B09A70FF4B}" type="slidenum">
              <a:rPr lang="fi-FI" smtClean="0"/>
              <a:t>‹#›</a:t>
            </a:fld>
            <a:endParaRPr lang="fi-FI"/>
          </a:p>
        </p:txBody>
      </p:sp>
      <p:grpSp>
        <p:nvGrpSpPr>
          <p:cNvPr id="14" name="Ryhmä 13">
            <a:extLst>
              <a:ext uri="{FF2B5EF4-FFF2-40B4-BE49-F238E27FC236}">
                <a16:creationId xmlns:a16="http://schemas.microsoft.com/office/drawing/2014/main" id="{25D18D17-D3F9-44DF-8EDE-0C7C5C047FA2}"/>
              </a:ext>
              <a:ext uri="{C183D7F6-B498-43B3-948B-1728B52AA6E4}">
                <adec:decorative xmlns:adec="http://schemas.microsoft.com/office/drawing/2017/decorative" val="1"/>
              </a:ext>
            </a:extLst>
          </p:cNvPr>
          <p:cNvGrpSpPr/>
          <p:nvPr userDrawn="1"/>
        </p:nvGrpSpPr>
        <p:grpSpPr>
          <a:xfrm>
            <a:off x="1291562" y="1369347"/>
            <a:ext cx="5568238" cy="5480715"/>
            <a:chOff x="2616201" y="4763"/>
            <a:chExt cx="6956425" cy="6845300"/>
          </a:xfrm>
        </p:grpSpPr>
        <p:sp>
          <p:nvSpPr>
            <p:cNvPr id="9" name="Freeform 5">
              <a:extLst>
                <a:ext uri="{FF2B5EF4-FFF2-40B4-BE49-F238E27FC236}">
                  <a16:creationId xmlns:a16="http://schemas.microsoft.com/office/drawing/2014/main" id="{28A69238-3E3A-4A3A-9418-543D58BFA5E4}"/>
                </a:ext>
              </a:extLst>
            </p:cNvPr>
            <p:cNvSpPr>
              <a:spLocks/>
            </p:cNvSpPr>
            <p:nvPr userDrawn="1"/>
          </p:nvSpPr>
          <p:spPr bwMode="auto">
            <a:xfrm>
              <a:off x="2619376" y="65088"/>
              <a:ext cx="2413000" cy="4302125"/>
            </a:xfrm>
            <a:custGeom>
              <a:avLst/>
              <a:gdLst>
                <a:gd name="T0" fmla="*/ 400 w 10755"/>
                <a:gd name="T1" fmla="*/ 147 h 19180"/>
                <a:gd name="T2" fmla="*/ 0 w 10755"/>
                <a:gd name="T3" fmla="*/ 313 h 19180"/>
                <a:gd name="T4" fmla="*/ 0 w 10755"/>
                <a:gd name="T5" fmla="*/ 13802 h 19180"/>
                <a:gd name="T6" fmla="*/ 5378 w 10755"/>
                <a:gd name="T7" fmla="*/ 19180 h 19180"/>
                <a:gd name="T8" fmla="*/ 10755 w 10755"/>
                <a:gd name="T9" fmla="*/ 13802 h 19180"/>
                <a:gd name="T10" fmla="*/ 10755 w 10755"/>
                <a:gd name="T11" fmla="*/ 13802 h 19180"/>
                <a:gd name="T12" fmla="*/ 10755 w 10755"/>
                <a:gd name="T13" fmla="*/ 10599 h 19180"/>
                <a:gd name="T14" fmla="*/ 10686 w 10755"/>
                <a:gd name="T15" fmla="*/ 10434 h 19180"/>
                <a:gd name="T16" fmla="*/ 400 w 10755"/>
                <a:gd name="T17" fmla="*/ 147 h 19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755" h="19180">
                  <a:moveTo>
                    <a:pt x="400" y="147"/>
                  </a:moveTo>
                  <a:cubicBezTo>
                    <a:pt x="253" y="0"/>
                    <a:pt x="0" y="104"/>
                    <a:pt x="0" y="313"/>
                  </a:cubicBezTo>
                  <a:lnTo>
                    <a:pt x="0" y="13802"/>
                  </a:lnTo>
                  <a:cubicBezTo>
                    <a:pt x="0" y="16772"/>
                    <a:pt x="2408" y="19180"/>
                    <a:pt x="5378" y="19180"/>
                  </a:cubicBezTo>
                  <a:cubicBezTo>
                    <a:pt x="8348" y="19180"/>
                    <a:pt x="10755" y="16772"/>
                    <a:pt x="10755" y="13802"/>
                  </a:cubicBezTo>
                  <a:lnTo>
                    <a:pt x="10755" y="13802"/>
                  </a:lnTo>
                  <a:lnTo>
                    <a:pt x="10755" y="10599"/>
                  </a:lnTo>
                  <a:cubicBezTo>
                    <a:pt x="10755" y="10537"/>
                    <a:pt x="10730" y="10477"/>
                    <a:pt x="10686" y="10434"/>
                  </a:cubicBezTo>
                  <a:lnTo>
                    <a:pt x="400" y="147"/>
                  </a:lnTo>
                  <a:close/>
                </a:path>
              </a:pathLst>
            </a:custGeom>
            <a:solidFill>
              <a:srgbClr val="3131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0" name="Freeform 6">
              <a:extLst>
                <a:ext uri="{FF2B5EF4-FFF2-40B4-BE49-F238E27FC236}">
                  <a16:creationId xmlns:a16="http://schemas.microsoft.com/office/drawing/2014/main" id="{857EEE01-04E0-4867-8E7C-F0A0847AFFC1}"/>
                </a:ext>
              </a:extLst>
            </p:cNvPr>
            <p:cNvSpPr>
              <a:spLocks/>
            </p:cNvSpPr>
            <p:nvPr userDrawn="1"/>
          </p:nvSpPr>
          <p:spPr bwMode="auto">
            <a:xfrm>
              <a:off x="2673351" y="7938"/>
              <a:ext cx="4325938" cy="2413000"/>
            </a:xfrm>
            <a:custGeom>
              <a:avLst/>
              <a:gdLst>
                <a:gd name="T0" fmla="*/ 10515 w 19289"/>
                <a:gd name="T1" fmla="*/ 10755 h 10755"/>
                <a:gd name="T2" fmla="*/ 13901 w 19289"/>
                <a:gd name="T3" fmla="*/ 10755 h 10755"/>
                <a:gd name="T4" fmla="*/ 19279 w 19289"/>
                <a:gd name="T5" fmla="*/ 5359 h 10755"/>
                <a:gd name="T6" fmla="*/ 13843 w 19289"/>
                <a:gd name="T7" fmla="*/ 0 h 10755"/>
                <a:gd name="T8" fmla="*/ 298 w 19289"/>
                <a:gd name="T9" fmla="*/ 0 h 10755"/>
                <a:gd name="T10" fmla="*/ 141 w 19289"/>
                <a:gd name="T11" fmla="*/ 381 h 10755"/>
                <a:gd name="T12" fmla="*/ 10515 w 19289"/>
                <a:gd name="T13" fmla="*/ 10755 h 10755"/>
              </a:gdLst>
              <a:ahLst/>
              <a:cxnLst>
                <a:cxn ang="0">
                  <a:pos x="T0" y="T1"/>
                </a:cxn>
                <a:cxn ang="0">
                  <a:pos x="T2" y="T3"/>
                </a:cxn>
                <a:cxn ang="0">
                  <a:pos x="T4" y="T5"/>
                </a:cxn>
                <a:cxn ang="0">
                  <a:pos x="T6" y="T7"/>
                </a:cxn>
                <a:cxn ang="0">
                  <a:pos x="T8" y="T9"/>
                </a:cxn>
                <a:cxn ang="0">
                  <a:pos x="T10" y="T11"/>
                </a:cxn>
                <a:cxn ang="0">
                  <a:pos x="T12" y="T13"/>
                </a:cxn>
              </a:cxnLst>
              <a:rect l="0" t="0" r="r" b="b"/>
              <a:pathLst>
                <a:path w="19289" h="10755">
                  <a:moveTo>
                    <a:pt x="10515" y="10755"/>
                  </a:moveTo>
                  <a:lnTo>
                    <a:pt x="13901" y="10755"/>
                  </a:lnTo>
                  <a:cubicBezTo>
                    <a:pt x="16878" y="10755"/>
                    <a:pt x="19289" y="8337"/>
                    <a:pt x="19279" y="5359"/>
                  </a:cubicBezTo>
                  <a:cubicBezTo>
                    <a:pt x="19269" y="2387"/>
                    <a:pt x="16815" y="0"/>
                    <a:pt x="13843" y="0"/>
                  </a:cubicBezTo>
                  <a:lnTo>
                    <a:pt x="298" y="0"/>
                  </a:lnTo>
                  <a:cubicBezTo>
                    <a:pt x="100" y="0"/>
                    <a:pt x="0" y="240"/>
                    <a:pt x="141" y="381"/>
                  </a:cubicBezTo>
                  <a:lnTo>
                    <a:pt x="10515" y="10755"/>
                  </a:lnTo>
                  <a:close/>
                </a:path>
              </a:pathLst>
            </a:custGeom>
            <a:solidFill>
              <a:srgbClr val="FFC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1" name="Freeform 7">
              <a:extLst>
                <a:ext uri="{FF2B5EF4-FFF2-40B4-BE49-F238E27FC236}">
                  <a16:creationId xmlns:a16="http://schemas.microsoft.com/office/drawing/2014/main" id="{60EC8585-3977-43D4-B994-8374AA7EC334}"/>
                </a:ext>
              </a:extLst>
            </p:cNvPr>
            <p:cNvSpPr>
              <a:spLocks/>
            </p:cNvSpPr>
            <p:nvPr userDrawn="1"/>
          </p:nvSpPr>
          <p:spPr bwMode="auto">
            <a:xfrm>
              <a:off x="2616201" y="4763"/>
              <a:ext cx="6956425" cy="6845300"/>
            </a:xfrm>
            <a:custGeom>
              <a:avLst/>
              <a:gdLst>
                <a:gd name="T0" fmla="*/ 29827 w 31023"/>
                <a:gd name="T1" fmla="*/ 30518 h 30518"/>
                <a:gd name="T2" fmla="*/ 31023 w 31023"/>
                <a:gd name="T3" fmla="*/ 30518 h 30518"/>
                <a:gd name="T4" fmla="*/ 30881 w 31023"/>
                <a:gd name="T5" fmla="*/ 30190 h 30518"/>
                <a:gd name="T6" fmla="*/ 881 w 31023"/>
                <a:gd name="T7" fmla="*/ 190 h 30518"/>
                <a:gd name="T8" fmla="*/ 190 w 31023"/>
                <a:gd name="T9" fmla="*/ 190 h 30518"/>
                <a:gd name="T10" fmla="*/ 190 w 31023"/>
                <a:gd name="T11" fmla="*/ 881 h 30518"/>
                <a:gd name="T12" fmla="*/ 29827 w 31023"/>
                <a:gd name="T13" fmla="*/ 30518 h 30518"/>
              </a:gdLst>
              <a:ahLst/>
              <a:cxnLst>
                <a:cxn ang="0">
                  <a:pos x="T0" y="T1"/>
                </a:cxn>
                <a:cxn ang="0">
                  <a:pos x="T2" y="T3"/>
                </a:cxn>
                <a:cxn ang="0">
                  <a:pos x="T4" y="T5"/>
                </a:cxn>
                <a:cxn ang="0">
                  <a:pos x="T6" y="T7"/>
                </a:cxn>
                <a:cxn ang="0">
                  <a:pos x="T8" y="T9"/>
                </a:cxn>
                <a:cxn ang="0">
                  <a:pos x="T10" y="T11"/>
                </a:cxn>
                <a:cxn ang="0">
                  <a:pos x="T12" y="T13"/>
                </a:cxn>
              </a:cxnLst>
              <a:rect l="0" t="0" r="r" b="b"/>
              <a:pathLst>
                <a:path w="31023" h="30518">
                  <a:moveTo>
                    <a:pt x="29827" y="30518"/>
                  </a:moveTo>
                  <a:lnTo>
                    <a:pt x="31023" y="30518"/>
                  </a:lnTo>
                  <a:cubicBezTo>
                    <a:pt x="31019" y="30399"/>
                    <a:pt x="30971" y="30281"/>
                    <a:pt x="30881" y="30190"/>
                  </a:cubicBezTo>
                  <a:lnTo>
                    <a:pt x="881" y="190"/>
                  </a:lnTo>
                  <a:cubicBezTo>
                    <a:pt x="690" y="0"/>
                    <a:pt x="381" y="0"/>
                    <a:pt x="190" y="190"/>
                  </a:cubicBezTo>
                  <a:cubicBezTo>
                    <a:pt x="0" y="381"/>
                    <a:pt x="0" y="690"/>
                    <a:pt x="190" y="881"/>
                  </a:cubicBezTo>
                  <a:lnTo>
                    <a:pt x="29827" y="30518"/>
                  </a:lnTo>
                  <a:close/>
                </a:path>
              </a:pathLst>
            </a:custGeom>
            <a:solidFill>
              <a:srgbClr val="3131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grpSp>
      <p:sp>
        <p:nvSpPr>
          <p:cNvPr id="12" name="Otsikko 1">
            <a:extLst>
              <a:ext uri="{FF2B5EF4-FFF2-40B4-BE49-F238E27FC236}">
                <a16:creationId xmlns:a16="http://schemas.microsoft.com/office/drawing/2014/main" id="{2F2FBECB-A307-2064-FCF5-F6F5DC27B7E5}"/>
              </a:ext>
            </a:extLst>
          </p:cNvPr>
          <p:cNvSpPr>
            <a:spLocks noGrp="1"/>
          </p:cNvSpPr>
          <p:nvPr>
            <p:ph type="ctrTitle"/>
          </p:nvPr>
        </p:nvSpPr>
        <p:spPr>
          <a:xfrm>
            <a:off x="6094413" y="1437180"/>
            <a:ext cx="5354587" cy="2468071"/>
          </a:xfrm>
        </p:spPr>
        <p:txBody>
          <a:bodyPr anchor="t" anchorCtr="0">
            <a:normAutofit/>
          </a:bodyPr>
          <a:lstStyle>
            <a:lvl1pPr algn="ctr">
              <a:defRPr sz="3999" spc="-50" baseline="0"/>
            </a:lvl1pPr>
          </a:lstStyle>
          <a:p>
            <a:r>
              <a:rPr lang="fi-FI"/>
              <a:t>Muokkaa ots. perustyyl. napsautt.</a:t>
            </a:r>
          </a:p>
        </p:txBody>
      </p:sp>
      <p:sp>
        <p:nvSpPr>
          <p:cNvPr id="13" name="Alaotsikko 2">
            <a:extLst>
              <a:ext uri="{FF2B5EF4-FFF2-40B4-BE49-F238E27FC236}">
                <a16:creationId xmlns:a16="http://schemas.microsoft.com/office/drawing/2014/main" id="{4B1A8B24-0324-68AF-5533-A2F7F1B5AE1D}"/>
              </a:ext>
            </a:extLst>
          </p:cNvPr>
          <p:cNvSpPr>
            <a:spLocks noGrp="1"/>
          </p:cNvSpPr>
          <p:nvPr>
            <p:ph type="subTitle" idx="1"/>
          </p:nvPr>
        </p:nvSpPr>
        <p:spPr>
          <a:xfrm>
            <a:off x="6094413" y="4329874"/>
            <a:ext cx="5354587" cy="1217735"/>
          </a:xfrm>
        </p:spPr>
        <p:txBody>
          <a:bodyPr/>
          <a:lstStyle>
            <a:lvl1pPr marL="0" indent="0" algn="ctr">
              <a:buNone/>
              <a:defRPr sz="2199" spc="-20" baseline="0"/>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fi-FI"/>
              <a:t>Muokkaa alaotsikon perustyyliä napsautt.</a:t>
            </a:r>
          </a:p>
        </p:txBody>
      </p:sp>
    </p:spTree>
    <p:extLst>
      <p:ext uri="{BB962C8B-B14F-4D97-AF65-F5344CB8AC3E}">
        <p14:creationId xmlns:p14="http://schemas.microsoft.com/office/powerpoint/2010/main" val="172042647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reserve="1">
  <p:cSld name="Sitaatti 3">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9D4FB9D-D480-450E-ABEE-85694599AFB7}"/>
              </a:ext>
            </a:extLst>
          </p:cNvPr>
          <p:cNvSpPr>
            <a:spLocks noGrp="1"/>
          </p:cNvSpPr>
          <p:nvPr>
            <p:ph type="title" hasCustomPrompt="1"/>
          </p:nvPr>
        </p:nvSpPr>
        <p:spPr>
          <a:xfrm>
            <a:off x="944927" y="1852623"/>
            <a:ext cx="10310692" cy="3183334"/>
          </a:xfrm>
        </p:spPr>
        <p:txBody>
          <a:bodyPr anchor="ctr" anchorCtr="0"/>
          <a:lstStyle>
            <a:lvl1pPr algn="ctr">
              <a:defRPr spc="-100" baseline="0">
                <a:solidFill>
                  <a:schemeClr val="bg1"/>
                </a:solidFill>
              </a:defRPr>
            </a:lvl1pPr>
          </a:lstStyle>
          <a:p>
            <a:r>
              <a:rPr lang="fi-FI" err="1"/>
              <a:t>Click</a:t>
            </a:r>
            <a:r>
              <a:rPr lang="fi-FI"/>
              <a:t> to </a:t>
            </a:r>
            <a:r>
              <a:rPr lang="fi-FI" err="1"/>
              <a:t>add</a:t>
            </a:r>
            <a:r>
              <a:rPr lang="fi-FI"/>
              <a:t> </a:t>
            </a:r>
            <a:r>
              <a:rPr lang="fi-FI" err="1"/>
              <a:t>title</a:t>
            </a:r>
            <a:endParaRPr lang="fi-FI"/>
          </a:p>
        </p:txBody>
      </p:sp>
      <p:sp>
        <p:nvSpPr>
          <p:cNvPr id="6" name="Date Placeholder 5">
            <a:extLst>
              <a:ext uri="{FF2B5EF4-FFF2-40B4-BE49-F238E27FC236}">
                <a16:creationId xmlns:a16="http://schemas.microsoft.com/office/drawing/2014/main" id="{5A291936-39C5-4003-8862-5510EDEF29EC}"/>
              </a:ext>
            </a:extLst>
          </p:cNvPr>
          <p:cNvSpPr>
            <a:spLocks noGrp="1"/>
          </p:cNvSpPr>
          <p:nvPr>
            <p:ph type="dt" sz="half" idx="10"/>
          </p:nvPr>
        </p:nvSpPr>
        <p:spPr/>
        <p:txBody>
          <a:bodyPr/>
          <a:lstStyle>
            <a:lvl1pPr>
              <a:defRPr>
                <a:solidFill>
                  <a:schemeClr val="bg1"/>
                </a:solidFill>
              </a:defRPr>
            </a:lvl1pPr>
          </a:lstStyle>
          <a:p>
            <a:fld id="{45D5C4B0-2321-4A84-97ED-180F3B8F8CC0}" type="datetime1">
              <a:rPr lang="fi-FI" smtClean="0"/>
              <a:t>8.1.2024</a:t>
            </a:fld>
            <a:endParaRPr lang="fi-FI"/>
          </a:p>
        </p:txBody>
      </p:sp>
      <p:sp>
        <p:nvSpPr>
          <p:cNvPr id="8" name="Slide Number Placeholder 7">
            <a:extLst>
              <a:ext uri="{FF2B5EF4-FFF2-40B4-BE49-F238E27FC236}">
                <a16:creationId xmlns:a16="http://schemas.microsoft.com/office/drawing/2014/main" id="{D9D1CF5D-3D1A-4FCE-9AAC-FFF0CA0A5399}"/>
              </a:ext>
            </a:extLst>
          </p:cNvPr>
          <p:cNvSpPr>
            <a:spLocks noGrp="1"/>
          </p:cNvSpPr>
          <p:nvPr>
            <p:ph type="sldNum" sz="quarter" idx="12"/>
          </p:nvPr>
        </p:nvSpPr>
        <p:spPr/>
        <p:txBody>
          <a:bodyPr/>
          <a:lstStyle>
            <a:lvl1pPr>
              <a:defRPr>
                <a:solidFill>
                  <a:schemeClr val="bg1"/>
                </a:solidFill>
              </a:defRPr>
            </a:lvl1pPr>
          </a:lstStyle>
          <a:p>
            <a:fld id="{CCD26548-A701-4132-A0A2-A9B09A70FF4B}" type="slidenum">
              <a:rPr lang="fi-FI" smtClean="0"/>
              <a:pPr/>
              <a:t>‹#›</a:t>
            </a:fld>
            <a:endParaRPr lang="fi-FI"/>
          </a:p>
        </p:txBody>
      </p:sp>
    </p:spTree>
    <p:extLst>
      <p:ext uri="{BB962C8B-B14F-4D97-AF65-F5344CB8AC3E}">
        <p14:creationId xmlns:p14="http://schemas.microsoft.com/office/powerpoint/2010/main" val="156217990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Kuva, 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hasCustomPrompt="1"/>
          </p:nvPr>
        </p:nvSpPr>
        <p:spPr>
          <a:xfrm>
            <a:off x="944927" y="882869"/>
            <a:ext cx="4525691" cy="1472950"/>
          </a:xfrm>
        </p:spPr>
        <p:txBody>
          <a:bodyPr/>
          <a:lstStyle>
            <a:lvl1pPr>
              <a:defRPr sz="2699"/>
            </a:lvl1pPr>
          </a:lstStyle>
          <a:p>
            <a:r>
              <a:rPr lang="fi-FI" err="1"/>
              <a:t>Click</a:t>
            </a:r>
            <a:r>
              <a:rPr lang="fi-FI"/>
              <a:t> to </a:t>
            </a:r>
            <a:r>
              <a:rPr lang="fi-FI" err="1"/>
              <a:t>add</a:t>
            </a:r>
            <a:r>
              <a:rPr lang="fi-FI"/>
              <a:t> </a:t>
            </a:r>
            <a:r>
              <a:rPr lang="fi-FI" err="1"/>
              <a:t>title</a:t>
            </a:r>
            <a:endParaRPr lang="fi-FI"/>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hasCustomPrompt="1"/>
          </p:nvPr>
        </p:nvSpPr>
        <p:spPr>
          <a:xfrm>
            <a:off x="944927" y="2702660"/>
            <a:ext cx="4525691" cy="3474302"/>
          </a:xfrm>
        </p:spPr>
        <p:txBody>
          <a:bodyPr/>
          <a:lstStyle/>
          <a:p>
            <a:pPr lvl="0"/>
            <a:r>
              <a:rPr lang="fi-FI" err="1"/>
              <a:t>Click</a:t>
            </a:r>
            <a:r>
              <a:rPr lang="fi-FI"/>
              <a:t> to </a:t>
            </a:r>
            <a:r>
              <a:rPr lang="fi-FI" err="1"/>
              <a:t>add</a:t>
            </a:r>
            <a:r>
              <a:rPr lang="fi-FI"/>
              <a:t> </a:t>
            </a:r>
            <a:r>
              <a:rPr lang="fi-FI" err="1"/>
              <a:t>text</a:t>
            </a:r>
            <a:endParaRPr lang="fi-FI"/>
          </a:p>
          <a:p>
            <a:pPr lvl="1"/>
            <a:r>
              <a:rPr lang="fi-FI" err="1"/>
              <a:t>second</a:t>
            </a:r>
            <a:r>
              <a:rPr lang="fi-FI"/>
              <a:t> </a:t>
            </a:r>
            <a:r>
              <a:rPr lang="fi-FI" err="1"/>
              <a:t>level</a:t>
            </a:r>
            <a:endParaRPr lang="fi-FI"/>
          </a:p>
          <a:p>
            <a:pPr lvl="2"/>
            <a:r>
              <a:rPr lang="fi-FI" err="1"/>
              <a:t>third</a:t>
            </a:r>
            <a:r>
              <a:rPr lang="fi-FI"/>
              <a:t> </a:t>
            </a:r>
            <a:r>
              <a:rPr lang="fi-FI" err="1"/>
              <a:t>level</a:t>
            </a:r>
            <a:endParaRPr lang="fi-FI"/>
          </a:p>
          <a:p>
            <a:pPr lvl="3"/>
            <a:r>
              <a:rPr lang="fi-FI" err="1"/>
              <a:t>fourth</a:t>
            </a:r>
            <a:r>
              <a:rPr lang="fi-FI"/>
              <a:t> </a:t>
            </a:r>
            <a:r>
              <a:rPr lang="fi-FI" err="1"/>
              <a:t>level</a:t>
            </a:r>
            <a:endParaRPr lang="fi-FI"/>
          </a:p>
          <a:p>
            <a:pPr lvl="4"/>
            <a:r>
              <a:rPr lang="fi-FI" err="1"/>
              <a:t>fifth</a:t>
            </a:r>
            <a:r>
              <a:rPr lang="fi-FI"/>
              <a:t> </a:t>
            </a:r>
            <a:r>
              <a:rPr lang="fi-FI" err="1"/>
              <a:t>level</a:t>
            </a:r>
            <a:endParaRPr lang="fi-FI"/>
          </a:p>
        </p:txBody>
      </p:sp>
      <p:grpSp>
        <p:nvGrpSpPr>
          <p:cNvPr id="8" name="Ryhmä 7" descr="Icon.">
            <a:extLst>
              <a:ext uri="{FF2B5EF4-FFF2-40B4-BE49-F238E27FC236}">
                <a16:creationId xmlns:a16="http://schemas.microsoft.com/office/drawing/2014/main" id="{771942AC-4EF7-FCE7-724B-D325E8B2D7F1}"/>
              </a:ext>
              <a:ext uri="{C183D7F6-B498-43B3-948B-1728B52AA6E4}">
                <adec:decorative xmlns:adec="http://schemas.microsoft.com/office/drawing/2017/decorative" val="0"/>
              </a:ext>
            </a:extLst>
          </p:cNvPr>
          <p:cNvGrpSpPr/>
          <p:nvPr userDrawn="1"/>
        </p:nvGrpSpPr>
        <p:grpSpPr>
          <a:xfrm>
            <a:off x="6159591" y="1378356"/>
            <a:ext cx="5568238" cy="5480715"/>
            <a:chOff x="2616201" y="4763"/>
            <a:chExt cx="6956425" cy="6845300"/>
          </a:xfrm>
        </p:grpSpPr>
        <p:sp>
          <p:nvSpPr>
            <p:cNvPr id="9" name="Freeform 5">
              <a:extLst>
                <a:ext uri="{FF2B5EF4-FFF2-40B4-BE49-F238E27FC236}">
                  <a16:creationId xmlns:a16="http://schemas.microsoft.com/office/drawing/2014/main" id="{1CF62482-6DA5-8355-BE4C-E99ED928D6D4}"/>
                </a:ext>
              </a:extLst>
            </p:cNvPr>
            <p:cNvSpPr>
              <a:spLocks/>
            </p:cNvSpPr>
            <p:nvPr userDrawn="1"/>
          </p:nvSpPr>
          <p:spPr bwMode="auto">
            <a:xfrm>
              <a:off x="2619376" y="65088"/>
              <a:ext cx="2413000" cy="4302125"/>
            </a:xfrm>
            <a:custGeom>
              <a:avLst/>
              <a:gdLst>
                <a:gd name="T0" fmla="*/ 400 w 10755"/>
                <a:gd name="T1" fmla="*/ 147 h 19180"/>
                <a:gd name="T2" fmla="*/ 0 w 10755"/>
                <a:gd name="T3" fmla="*/ 313 h 19180"/>
                <a:gd name="T4" fmla="*/ 0 w 10755"/>
                <a:gd name="T5" fmla="*/ 13802 h 19180"/>
                <a:gd name="T6" fmla="*/ 5378 w 10755"/>
                <a:gd name="T7" fmla="*/ 19180 h 19180"/>
                <a:gd name="T8" fmla="*/ 10755 w 10755"/>
                <a:gd name="T9" fmla="*/ 13802 h 19180"/>
                <a:gd name="T10" fmla="*/ 10755 w 10755"/>
                <a:gd name="T11" fmla="*/ 13802 h 19180"/>
                <a:gd name="T12" fmla="*/ 10755 w 10755"/>
                <a:gd name="T13" fmla="*/ 10599 h 19180"/>
                <a:gd name="T14" fmla="*/ 10686 w 10755"/>
                <a:gd name="T15" fmla="*/ 10434 h 19180"/>
                <a:gd name="T16" fmla="*/ 400 w 10755"/>
                <a:gd name="T17" fmla="*/ 147 h 19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755" h="19180">
                  <a:moveTo>
                    <a:pt x="400" y="147"/>
                  </a:moveTo>
                  <a:cubicBezTo>
                    <a:pt x="253" y="0"/>
                    <a:pt x="0" y="104"/>
                    <a:pt x="0" y="313"/>
                  </a:cubicBezTo>
                  <a:lnTo>
                    <a:pt x="0" y="13802"/>
                  </a:lnTo>
                  <a:cubicBezTo>
                    <a:pt x="0" y="16772"/>
                    <a:pt x="2408" y="19180"/>
                    <a:pt x="5378" y="19180"/>
                  </a:cubicBezTo>
                  <a:cubicBezTo>
                    <a:pt x="8348" y="19180"/>
                    <a:pt x="10755" y="16772"/>
                    <a:pt x="10755" y="13802"/>
                  </a:cubicBezTo>
                  <a:lnTo>
                    <a:pt x="10755" y="13802"/>
                  </a:lnTo>
                  <a:lnTo>
                    <a:pt x="10755" y="10599"/>
                  </a:lnTo>
                  <a:cubicBezTo>
                    <a:pt x="10755" y="10537"/>
                    <a:pt x="10730" y="10477"/>
                    <a:pt x="10686" y="10434"/>
                  </a:cubicBezTo>
                  <a:lnTo>
                    <a:pt x="400" y="147"/>
                  </a:lnTo>
                  <a:close/>
                </a:path>
              </a:pathLst>
            </a:custGeom>
            <a:solidFill>
              <a:srgbClr val="3131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0" name="Freeform 6">
              <a:extLst>
                <a:ext uri="{FF2B5EF4-FFF2-40B4-BE49-F238E27FC236}">
                  <a16:creationId xmlns:a16="http://schemas.microsoft.com/office/drawing/2014/main" id="{D69D6212-DF87-EA70-71CE-BE8138755BDA}"/>
                </a:ext>
              </a:extLst>
            </p:cNvPr>
            <p:cNvSpPr>
              <a:spLocks/>
            </p:cNvSpPr>
            <p:nvPr userDrawn="1"/>
          </p:nvSpPr>
          <p:spPr bwMode="auto">
            <a:xfrm>
              <a:off x="2673351" y="7938"/>
              <a:ext cx="4325938" cy="2413000"/>
            </a:xfrm>
            <a:custGeom>
              <a:avLst/>
              <a:gdLst>
                <a:gd name="T0" fmla="*/ 10515 w 19289"/>
                <a:gd name="T1" fmla="*/ 10755 h 10755"/>
                <a:gd name="T2" fmla="*/ 13901 w 19289"/>
                <a:gd name="T3" fmla="*/ 10755 h 10755"/>
                <a:gd name="T4" fmla="*/ 19279 w 19289"/>
                <a:gd name="T5" fmla="*/ 5359 h 10755"/>
                <a:gd name="T6" fmla="*/ 13843 w 19289"/>
                <a:gd name="T7" fmla="*/ 0 h 10755"/>
                <a:gd name="T8" fmla="*/ 298 w 19289"/>
                <a:gd name="T9" fmla="*/ 0 h 10755"/>
                <a:gd name="T10" fmla="*/ 141 w 19289"/>
                <a:gd name="T11" fmla="*/ 381 h 10755"/>
                <a:gd name="T12" fmla="*/ 10515 w 19289"/>
                <a:gd name="T13" fmla="*/ 10755 h 10755"/>
              </a:gdLst>
              <a:ahLst/>
              <a:cxnLst>
                <a:cxn ang="0">
                  <a:pos x="T0" y="T1"/>
                </a:cxn>
                <a:cxn ang="0">
                  <a:pos x="T2" y="T3"/>
                </a:cxn>
                <a:cxn ang="0">
                  <a:pos x="T4" y="T5"/>
                </a:cxn>
                <a:cxn ang="0">
                  <a:pos x="T6" y="T7"/>
                </a:cxn>
                <a:cxn ang="0">
                  <a:pos x="T8" y="T9"/>
                </a:cxn>
                <a:cxn ang="0">
                  <a:pos x="T10" y="T11"/>
                </a:cxn>
                <a:cxn ang="0">
                  <a:pos x="T12" y="T13"/>
                </a:cxn>
              </a:cxnLst>
              <a:rect l="0" t="0" r="r" b="b"/>
              <a:pathLst>
                <a:path w="19289" h="10755">
                  <a:moveTo>
                    <a:pt x="10515" y="10755"/>
                  </a:moveTo>
                  <a:lnTo>
                    <a:pt x="13901" y="10755"/>
                  </a:lnTo>
                  <a:cubicBezTo>
                    <a:pt x="16878" y="10755"/>
                    <a:pt x="19289" y="8337"/>
                    <a:pt x="19279" y="5359"/>
                  </a:cubicBezTo>
                  <a:cubicBezTo>
                    <a:pt x="19269" y="2387"/>
                    <a:pt x="16815" y="0"/>
                    <a:pt x="13843" y="0"/>
                  </a:cubicBezTo>
                  <a:lnTo>
                    <a:pt x="298" y="0"/>
                  </a:lnTo>
                  <a:cubicBezTo>
                    <a:pt x="100" y="0"/>
                    <a:pt x="0" y="240"/>
                    <a:pt x="141" y="381"/>
                  </a:cubicBezTo>
                  <a:lnTo>
                    <a:pt x="10515" y="10755"/>
                  </a:lnTo>
                  <a:close/>
                </a:path>
              </a:pathLst>
            </a:custGeom>
            <a:solidFill>
              <a:srgbClr val="FFC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2" name="Freeform 7">
              <a:extLst>
                <a:ext uri="{FF2B5EF4-FFF2-40B4-BE49-F238E27FC236}">
                  <a16:creationId xmlns:a16="http://schemas.microsoft.com/office/drawing/2014/main" id="{53D28E72-2DE6-A740-B70C-DB5E2DC03E78}"/>
                </a:ext>
              </a:extLst>
            </p:cNvPr>
            <p:cNvSpPr>
              <a:spLocks/>
            </p:cNvSpPr>
            <p:nvPr userDrawn="1"/>
          </p:nvSpPr>
          <p:spPr bwMode="auto">
            <a:xfrm>
              <a:off x="2616201" y="4763"/>
              <a:ext cx="6956425" cy="6845300"/>
            </a:xfrm>
            <a:custGeom>
              <a:avLst/>
              <a:gdLst>
                <a:gd name="T0" fmla="*/ 29827 w 31023"/>
                <a:gd name="T1" fmla="*/ 30518 h 30518"/>
                <a:gd name="T2" fmla="*/ 31023 w 31023"/>
                <a:gd name="T3" fmla="*/ 30518 h 30518"/>
                <a:gd name="T4" fmla="*/ 30881 w 31023"/>
                <a:gd name="T5" fmla="*/ 30190 h 30518"/>
                <a:gd name="T6" fmla="*/ 881 w 31023"/>
                <a:gd name="T7" fmla="*/ 190 h 30518"/>
                <a:gd name="T8" fmla="*/ 190 w 31023"/>
                <a:gd name="T9" fmla="*/ 190 h 30518"/>
                <a:gd name="T10" fmla="*/ 190 w 31023"/>
                <a:gd name="T11" fmla="*/ 881 h 30518"/>
                <a:gd name="T12" fmla="*/ 29827 w 31023"/>
                <a:gd name="T13" fmla="*/ 30518 h 30518"/>
              </a:gdLst>
              <a:ahLst/>
              <a:cxnLst>
                <a:cxn ang="0">
                  <a:pos x="T0" y="T1"/>
                </a:cxn>
                <a:cxn ang="0">
                  <a:pos x="T2" y="T3"/>
                </a:cxn>
                <a:cxn ang="0">
                  <a:pos x="T4" y="T5"/>
                </a:cxn>
                <a:cxn ang="0">
                  <a:pos x="T6" y="T7"/>
                </a:cxn>
                <a:cxn ang="0">
                  <a:pos x="T8" y="T9"/>
                </a:cxn>
                <a:cxn ang="0">
                  <a:pos x="T10" y="T11"/>
                </a:cxn>
                <a:cxn ang="0">
                  <a:pos x="T12" y="T13"/>
                </a:cxn>
              </a:cxnLst>
              <a:rect l="0" t="0" r="r" b="b"/>
              <a:pathLst>
                <a:path w="31023" h="30518">
                  <a:moveTo>
                    <a:pt x="29827" y="30518"/>
                  </a:moveTo>
                  <a:lnTo>
                    <a:pt x="31023" y="30518"/>
                  </a:lnTo>
                  <a:cubicBezTo>
                    <a:pt x="31019" y="30399"/>
                    <a:pt x="30971" y="30281"/>
                    <a:pt x="30881" y="30190"/>
                  </a:cubicBezTo>
                  <a:lnTo>
                    <a:pt x="881" y="190"/>
                  </a:lnTo>
                  <a:cubicBezTo>
                    <a:pt x="690" y="0"/>
                    <a:pt x="381" y="0"/>
                    <a:pt x="190" y="190"/>
                  </a:cubicBezTo>
                  <a:cubicBezTo>
                    <a:pt x="0" y="381"/>
                    <a:pt x="0" y="690"/>
                    <a:pt x="190" y="881"/>
                  </a:cubicBezTo>
                  <a:lnTo>
                    <a:pt x="29827" y="30518"/>
                  </a:lnTo>
                  <a:close/>
                </a:path>
              </a:pathLst>
            </a:custGeom>
            <a:solidFill>
              <a:srgbClr val="3131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grpSp>
      <p:sp>
        <p:nvSpPr>
          <p:cNvPr id="7" name="Päivämäärän paikkamerkki 6">
            <a:extLst>
              <a:ext uri="{FF2B5EF4-FFF2-40B4-BE49-F238E27FC236}">
                <a16:creationId xmlns:a16="http://schemas.microsoft.com/office/drawing/2014/main" id="{2BB0DFE1-5A3E-2DB5-3C36-A8554E62D11E}"/>
              </a:ext>
            </a:extLst>
          </p:cNvPr>
          <p:cNvSpPr>
            <a:spLocks noGrp="1"/>
          </p:cNvSpPr>
          <p:nvPr>
            <p:ph type="dt" sz="half" idx="10"/>
          </p:nvPr>
        </p:nvSpPr>
        <p:spPr/>
        <p:txBody>
          <a:bodyPr/>
          <a:lstStyle/>
          <a:p>
            <a:fld id="{0B1F465F-1FE2-48BD-A5F4-8F709E6305AF}" type="datetime1">
              <a:rPr lang="fi-FI" smtClean="0"/>
              <a:t>8.1.2024</a:t>
            </a:fld>
            <a:endParaRPr lang="fi-FI"/>
          </a:p>
        </p:txBody>
      </p:sp>
      <p:sp>
        <p:nvSpPr>
          <p:cNvPr id="11" name="Alatunnisteen paikkamerkki 10">
            <a:extLst>
              <a:ext uri="{FF2B5EF4-FFF2-40B4-BE49-F238E27FC236}">
                <a16:creationId xmlns:a16="http://schemas.microsoft.com/office/drawing/2014/main" id="{A33B934D-7D42-5D1B-2858-6C366CFAD6FB}"/>
              </a:ext>
            </a:extLst>
          </p:cNvPr>
          <p:cNvSpPr>
            <a:spLocks noGrp="1"/>
          </p:cNvSpPr>
          <p:nvPr>
            <p:ph type="ftr" sz="quarter" idx="11"/>
          </p:nvPr>
        </p:nvSpPr>
        <p:spPr/>
        <p:txBody>
          <a:bodyPr/>
          <a:lstStyle/>
          <a:p>
            <a:r>
              <a:rPr lang="fi-FI" err="1"/>
              <a:t>header</a:t>
            </a:r>
            <a:endParaRPr lang="fi-FI"/>
          </a:p>
        </p:txBody>
      </p:sp>
      <p:sp>
        <p:nvSpPr>
          <p:cNvPr id="13" name="Dian numeron paikkamerkki 12">
            <a:extLst>
              <a:ext uri="{FF2B5EF4-FFF2-40B4-BE49-F238E27FC236}">
                <a16:creationId xmlns:a16="http://schemas.microsoft.com/office/drawing/2014/main" id="{31140ACD-2733-F61C-E29F-731922EBAD79}"/>
              </a:ext>
            </a:extLst>
          </p:cNvPr>
          <p:cNvSpPr>
            <a:spLocks noGrp="1"/>
          </p:cNvSpPr>
          <p:nvPr>
            <p:ph type="sldNum" sz="quarter" idx="12"/>
          </p:nvPr>
        </p:nvSpPr>
        <p:spPr/>
        <p:txBody>
          <a:bodyPr/>
          <a:lstStyle/>
          <a:p>
            <a:fld id="{CCD26548-A701-4132-A0A2-A9B09A70FF4B}" type="slidenum">
              <a:rPr lang="fi-FI" smtClean="0"/>
              <a:pPr/>
              <a:t>‹#›</a:t>
            </a:fld>
            <a:endParaRPr lang="fi-FI"/>
          </a:p>
        </p:txBody>
      </p:sp>
    </p:spTree>
    <p:extLst>
      <p:ext uri="{BB962C8B-B14F-4D97-AF65-F5344CB8AC3E}">
        <p14:creationId xmlns:p14="http://schemas.microsoft.com/office/powerpoint/2010/main" val="260646872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Kuva, otsikko ja sisältö 2">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hasCustomPrompt="1"/>
          </p:nvPr>
        </p:nvSpPr>
        <p:spPr>
          <a:xfrm>
            <a:off x="6601022" y="882869"/>
            <a:ext cx="4598587" cy="1472950"/>
          </a:xfrm>
        </p:spPr>
        <p:txBody>
          <a:bodyPr/>
          <a:lstStyle>
            <a:lvl1pPr>
              <a:defRPr sz="2999"/>
            </a:lvl1pPr>
          </a:lstStyle>
          <a:p>
            <a:r>
              <a:rPr lang="fi-FI" err="1"/>
              <a:t>Click</a:t>
            </a:r>
            <a:r>
              <a:rPr lang="fi-FI"/>
              <a:t> to </a:t>
            </a:r>
            <a:r>
              <a:rPr lang="fi-FI" err="1"/>
              <a:t>add</a:t>
            </a:r>
            <a:r>
              <a:rPr lang="fi-FI"/>
              <a:t> </a:t>
            </a:r>
            <a:r>
              <a:rPr lang="fi-FI" err="1"/>
              <a:t>title</a:t>
            </a:r>
            <a:endParaRPr lang="fi-FI"/>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hasCustomPrompt="1"/>
          </p:nvPr>
        </p:nvSpPr>
        <p:spPr>
          <a:xfrm>
            <a:off x="6601022" y="2702660"/>
            <a:ext cx="4598587" cy="3474302"/>
          </a:xfrm>
        </p:spPr>
        <p:txBody>
          <a:bodyPr/>
          <a:lstStyle/>
          <a:p>
            <a:pPr lvl="0"/>
            <a:r>
              <a:rPr lang="fi-FI" err="1"/>
              <a:t>Click</a:t>
            </a:r>
            <a:r>
              <a:rPr lang="fi-FI"/>
              <a:t> to </a:t>
            </a:r>
            <a:r>
              <a:rPr lang="fi-FI" err="1"/>
              <a:t>add</a:t>
            </a:r>
            <a:r>
              <a:rPr lang="fi-FI"/>
              <a:t> </a:t>
            </a:r>
            <a:r>
              <a:rPr lang="fi-FI" err="1"/>
              <a:t>text</a:t>
            </a:r>
            <a:endParaRPr lang="fi-FI"/>
          </a:p>
          <a:p>
            <a:pPr lvl="1"/>
            <a:r>
              <a:rPr lang="fi-FI" err="1"/>
              <a:t>second</a:t>
            </a:r>
            <a:r>
              <a:rPr lang="fi-FI"/>
              <a:t> </a:t>
            </a:r>
            <a:r>
              <a:rPr lang="fi-FI" err="1"/>
              <a:t>level</a:t>
            </a:r>
            <a:endParaRPr lang="fi-FI"/>
          </a:p>
          <a:p>
            <a:pPr lvl="2"/>
            <a:r>
              <a:rPr lang="fi-FI" err="1"/>
              <a:t>third</a:t>
            </a:r>
            <a:r>
              <a:rPr lang="fi-FI"/>
              <a:t> </a:t>
            </a:r>
            <a:r>
              <a:rPr lang="fi-FI" err="1"/>
              <a:t>level</a:t>
            </a:r>
            <a:endParaRPr lang="fi-FI"/>
          </a:p>
          <a:p>
            <a:pPr lvl="3"/>
            <a:r>
              <a:rPr lang="fi-FI" err="1"/>
              <a:t>fourth</a:t>
            </a:r>
            <a:r>
              <a:rPr lang="fi-FI"/>
              <a:t> </a:t>
            </a:r>
            <a:r>
              <a:rPr lang="fi-FI" err="1"/>
              <a:t>level</a:t>
            </a:r>
            <a:endParaRPr lang="fi-FI"/>
          </a:p>
          <a:p>
            <a:pPr lvl="4"/>
            <a:r>
              <a:rPr lang="fi-FI" err="1"/>
              <a:t>fourth</a:t>
            </a:r>
            <a:r>
              <a:rPr lang="fi-FI"/>
              <a:t> </a:t>
            </a:r>
            <a:r>
              <a:rPr lang="fi-FI" err="1"/>
              <a:t>level</a:t>
            </a:r>
            <a:endParaRPr lang="fi-FI"/>
          </a:p>
        </p:txBody>
      </p:sp>
      <p:grpSp>
        <p:nvGrpSpPr>
          <p:cNvPr id="9" name="Ryhmä 8" descr="Icon.">
            <a:extLst>
              <a:ext uri="{FF2B5EF4-FFF2-40B4-BE49-F238E27FC236}">
                <a16:creationId xmlns:a16="http://schemas.microsoft.com/office/drawing/2014/main" id="{103E189E-0988-CFA6-33C8-33AB5FA0D6B1}"/>
              </a:ext>
              <a:ext uri="{C183D7F6-B498-43B3-948B-1728B52AA6E4}">
                <adec:decorative xmlns:adec="http://schemas.microsoft.com/office/drawing/2017/decorative" val="0"/>
              </a:ext>
            </a:extLst>
          </p:cNvPr>
          <p:cNvGrpSpPr/>
          <p:nvPr userDrawn="1"/>
        </p:nvGrpSpPr>
        <p:grpSpPr>
          <a:xfrm>
            <a:off x="1258560" y="1236664"/>
            <a:ext cx="4372423" cy="4378325"/>
            <a:chOff x="1258888" y="1236663"/>
            <a:chExt cx="4373562" cy="4378325"/>
          </a:xfrm>
        </p:grpSpPr>
        <p:sp>
          <p:nvSpPr>
            <p:cNvPr id="10" name="Freeform 5">
              <a:extLst>
                <a:ext uri="{FF2B5EF4-FFF2-40B4-BE49-F238E27FC236}">
                  <a16:creationId xmlns:a16="http://schemas.microsoft.com/office/drawing/2014/main" id="{025A228F-1E94-EE0B-3FD2-C6CEA151F5CE}"/>
                </a:ext>
              </a:extLst>
            </p:cNvPr>
            <p:cNvSpPr>
              <a:spLocks/>
            </p:cNvSpPr>
            <p:nvPr/>
          </p:nvSpPr>
          <p:spPr bwMode="auto">
            <a:xfrm>
              <a:off x="1258888" y="2582863"/>
              <a:ext cx="3019425" cy="3032125"/>
            </a:xfrm>
            <a:custGeom>
              <a:avLst/>
              <a:gdLst>
                <a:gd name="T0" fmla="*/ 7505 w 16805"/>
                <a:gd name="T1" fmla="*/ 0 h 16880"/>
                <a:gd name="T2" fmla="*/ 7505 w 16805"/>
                <a:gd name="T3" fmla="*/ 0 h 16880"/>
                <a:gd name="T4" fmla="*/ 4651 w 16805"/>
                <a:gd name="T5" fmla="*/ 0 h 16880"/>
                <a:gd name="T6" fmla="*/ 0 w 16805"/>
                <a:gd name="T7" fmla="*/ 4650 h 16880"/>
                <a:gd name="T8" fmla="*/ 4651 w 16805"/>
                <a:gd name="T9" fmla="*/ 9301 h 16880"/>
                <a:gd name="T10" fmla="*/ 4651 w 16805"/>
                <a:gd name="T11" fmla="*/ 9301 h 16880"/>
                <a:gd name="T12" fmla="*/ 7504 w 16805"/>
                <a:gd name="T13" fmla="*/ 9301 h 16880"/>
                <a:gd name="T14" fmla="*/ 7504 w 16805"/>
                <a:gd name="T15" fmla="*/ 12229 h 16880"/>
                <a:gd name="T16" fmla="*/ 12155 w 16805"/>
                <a:gd name="T17" fmla="*/ 16880 h 16880"/>
                <a:gd name="T18" fmla="*/ 16805 w 16805"/>
                <a:gd name="T19" fmla="*/ 12229 h 16880"/>
                <a:gd name="T20" fmla="*/ 16805 w 16805"/>
                <a:gd name="T21" fmla="*/ 0 h 16880"/>
                <a:gd name="T22" fmla="*/ 7505 w 16805"/>
                <a:gd name="T23" fmla="*/ 0 h 16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805" h="16880">
                  <a:moveTo>
                    <a:pt x="7505" y="0"/>
                  </a:moveTo>
                  <a:lnTo>
                    <a:pt x="7505" y="0"/>
                  </a:lnTo>
                  <a:lnTo>
                    <a:pt x="4651" y="0"/>
                  </a:lnTo>
                  <a:cubicBezTo>
                    <a:pt x="2082" y="0"/>
                    <a:pt x="0" y="2082"/>
                    <a:pt x="0" y="4650"/>
                  </a:cubicBezTo>
                  <a:cubicBezTo>
                    <a:pt x="0" y="7219"/>
                    <a:pt x="2082" y="9301"/>
                    <a:pt x="4651" y="9301"/>
                  </a:cubicBezTo>
                  <a:lnTo>
                    <a:pt x="4651" y="9301"/>
                  </a:lnTo>
                  <a:lnTo>
                    <a:pt x="7504" y="9301"/>
                  </a:lnTo>
                  <a:lnTo>
                    <a:pt x="7504" y="12229"/>
                  </a:lnTo>
                  <a:cubicBezTo>
                    <a:pt x="7504" y="14797"/>
                    <a:pt x="9587" y="16880"/>
                    <a:pt x="12155" y="16880"/>
                  </a:cubicBezTo>
                  <a:cubicBezTo>
                    <a:pt x="14723" y="16880"/>
                    <a:pt x="16805" y="14798"/>
                    <a:pt x="16805" y="12229"/>
                  </a:cubicBezTo>
                  <a:lnTo>
                    <a:pt x="16805" y="0"/>
                  </a:lnTo>
                  <a:lnTo>
                    <a:pt x="7505" y="0"/>
                  </a:lnTo>
                  <a:close/>
                </a:path>
              </a:pathLst>
            </a:custGeom>
            <a:solidFill>
              <a:srgbClr val="313131"/>
            </a:solidFill>
            <a:ln>
              <a:noFill/>
            </a:ln>
          </p:spPr>
          <p:txBody>
            <a:bodyPr vert="horz" wrap="square" lIns="91440" tIns="45720" rIns="91440" bIns="45720" numCol="1" anchor="t" anchorCtr="0" compatLnSpc="1">
              <a:prstTxWarp prst="textNoShape">
                <a:avLst/>
              </a:prstTxWarp>
            </a:bodyPr>
            <a:lstStyle/>
            <a:p>
              <a:endParaRPr lang="fi-FI" sz="1799"/>
            </a:p>
          </p:txBody>
        </p:sp>
        <p:sp>
          <p:nvSpPr>
            <p:cNvPr id="11" name="Freeform 6">
              <a:extLst>
                <a:ext uri="{FF2B5EF4-FFF2-40B4-BE49-F238E27FC236}">
                  <a16:creationId xmlns:a16="http://schemas.microsoft.com/office/drawing/2014/main" id="{5949D61E-C8A7-996D-9B90-ACDE02E542AA}"/>
                </a:ext>
              </a:extLst>
            </p:cNvPr>
            <p:cNvSpPr>
              <a:spLocks/>
            </p:cNvSpPr>
            <p:nvPr/>
          </p:nvSpPr>
          <p:spPr bwMode="auto">
            <a:xfrm>
              <a:off x="2613025" y="1236663"/>
              <a:ext cx="3019425" cy="3032125"/>
            </a:xfrm>
            <a:custGeom>
              <a:avLst/>
              <a:gdLst>
                <a:gd name="T0" fmla="*/ 9300 w 16805"/>
                <a:gd name="T1" fmla="*/ 16880 h 16880"/>
                <a:gd name="T2" fmla="*/ 9300 w 16805"/>
                <a:gd name="T3" fmla="*/ 16880 h 16880"/>
                <a:gd name="T4" fmla="*/ 12154 w 16805"/>
                <a:gd name="T5" fmla="*/ 16880 h 16880"/>
                <a:gd name="T6" fmla="*/ 16805 w 16805"/>
                <a:gd name="T7" fmla="*/ 12229 h 16880"/>
                <a:gd name="T8" fmla="*/ 12154 w 16805"/>
                <a:gd name="T9" fmla="*/ 7579 h 16880"/>
                <a:gd name="T10" fmla="*/ 12154 w 16805"/>
                <a:gd name="T11" fmla="*/ 7579 h 16880"/>
                <a:gd name="T12" fmla="*/ 9300 w 16805"/>
                <a:gd name="T13" fmla="*/ 7579 h 16880"/>
                <a:gd name="T14" fmla="*/ 9300 w 16805"/>
                <a:gd name="T15" fmla="*/ 4651 h 16880"/>
                <a:gd name="T16" fmla="*/ 4650 w 16805"/>
                <a:gd name="T17" fmla="*/ 0 h 16880"/>
                <a:gd name="T18" fmla="*/ 0 w 16805"/>
                <a:gd name="T19" fmla="*/ 4651 h 16880"/>
                <a:gd name="T20" fmla="*/ 0 w 16805"/>
                <a:gd name="T21" fmla="*/ 7489 h 16880"/>
                <a:gd name="T22" fmla="*/ 9300 w 16805"/>
                <a:gd name="T23" fmla="*/ 16880 h 16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805" h="16880">
                  <a:moveTo>
                    <a:pt x="9300" y="16880"/>
                  </a:moveTo>
                  <a:lnTo>
                    <a:pt x="9300" y="16880"/>
                  </a:lnTo>
                  <a:lnTo>
                    <a:pt x="12154" y="16880"/>
                  </a:lnTo>
                  <a:cubicBezTo>
                    <a:pt x="14723" y="16880"/>
                    <a:pt x="16805" y="14798"/>
                    <a:pt x="16805" y="12229"/>
                  </a:cubicBezTo>
                  <a:cubicBezTo>
                    <a:pt x="16805" y="9661"/>
                    <a:pt x="14723" y="7579"/>
                    <a:pt x="12154" y="7579"/>
                  </a:cubicBezTo>
                  <a:lnTo>
                    <a:pt x="12154" y="7579"/>
                  </a:lnTo>
                  <a:lnTo>
                    <a:pt x="9300" y="7579"/>
                  </a:lnTo>
                  <a:lnTo>
                    <a:pt x="9300" y="4651"/>
                  </a:lnTo>
                  <a:cubicBezTo>
                    <a:pt x="9300" y="2082"/>
                    <a:pt x="7218" y="0"/>
                    <a:pt x="4650" y="0"/>
                  </a:cubicBezTo>
                  <a:cubicBezTo>
                    <a:pt x="2082" y="0"/>
                    <a:pt x="0" y="2082"/>
                    <a:pt x="0" y="4651"/>
                  </a:cubicBezTo>
                  <a:lnTo>
                    <a:pt x="0" y="7489"/>
                  </a:lnTo>
                  <a:lnTo>
                    <a:pt x="9300" y="16880"/>
                  </a:lnTo>
                  <a:close/>
                </a:path>
              </a:pathLst>
            </a:custGeom>
            <a:solidFill>
              <a:srgbClr val="FFCF29"/>
            </a:solidFill>
            <a:ln>
              <a:noFill/>
            </a:ln>
          </p:spPr>
          <p:txBody>
            <a:bodyPr vert="horz" wrap="square" lIns="91440" tIns="45720" rIns="91440" bIns="45720" numCol="1" anchor="t" anchorCtr="0" compatLnSpc="1">
              <a:prstTxWarp prst="textNoShape">
                <a:avLst/>
              </a:prstTxWarp>
            </a:bodyPr>
            <a:lstStyle/>
            <a:p>
              <a:endParaRPr lang="fi-FI" sz="1799"/>
            </a:p>
          </p:txBody>
        </p:sp>
      </p:grpSp>
      <p:sp>
        <p:nvSpPr>
          <p:cNvPr id="7" name="Päivämäärän paikkamerkki 6">
            <a:extLst>
              <a:ext uri="{FF2B5EF4-FFF2-40B4-BE49-F238E27FC236}">
                <a16:creationId xmlns:a16="http://schemas.microsoft.com/office/drawing/2014/main" id="{23CC6896-0824-3242-65CA-477C4CED8945}"/>
              </a:ext>
            </a:extLst>
          </p:cNvPr>
          <p:cNvSpPr>
            <a:spLocks noGrp="1"/>
          </p:cNvSpPr>
          <p:nvPr>
            <p:ph type="dt" sz="half" idx="10"/>
          </p:nvPr>
        </p:nvSpPr>
        <p:spPr/>
        <p:txBody>
          <a:bodyPr/>
          <a:lstStyle/>
          <a:p>
            <a:fld id="{0B1F465F-1FE2-48BD-A5F4-8F709E6305AF}" type="datetime1">
              <a:rPr lang="fi-FI" smtClean="0"/>
              <a:t>8.1.2024</a:t>
            </a:fld>
            <a:endParaRPr lang="fi-FI"/>
          </a:p>
        </p:txBody>
      </p:sp>
      <p:sp>
        <p:nvSpPr>
          <p:cNvPr id="8" name="Alatunnisteen paikkamerkki 7">
            <a:extLst>
              <a:ext uri="{FF2B5EF4-FFF2-40B4-BE49-F238E27FC236}">
                <a16:creationId xmlns:a16="http://schemas.microsoft.com/office/drawing/2014/main" id="{8B8F997E-BFCB-265E-C5F4-BEE66E04E604}"/>
              </a:ext>
            </a:extLst>
          </p:cNvPr>
          <p:cNvSpPr>
            <a:spLocks noGrp="1"/>
          </p:cNvSpPr>
          <p:nvPr>
            <p:ph type="ftr" sz="quarter" idx="11"/>
          </p:nvPr>
        </p:nvSpPr>
        <p:spPr/>
        <p:txBody>
          <a:bodyPr/>
          <a:lstStyle/>
          <a:p>
            <a:r>
              <a:rPr lang="fi-FI" err="1"/>
              <a:t>header</a:t>
            </a:r>
            <a:endParaRPr lang="fi-FI"/>
          </a:p>
        </p:txBody>
      </p:sp>
      <p:sp>
        <p:nvSpPr>
          <p:cNvPr id="12" name="Dian numeron paikkamerkki 11">
            <a:extLst>
              <a:ext uri="{FF2B5EF4-FFF2-40B4-BE49-F238E27FC236}">
                <a16:creationId xmlns:a16="http://schemas.microsoft.com/office/drawing/2014/main" id="{D0507653-B93C-9A12-EF04-C61514E0105E}"/>
              </a:ext>
            </a:extLst>
          </p:cNvPr>
          <p:cNvSpPr>
            <a:spLocks noGrp="1"/>
          </p:cNvSpPr>
          <p:nvPr>
            <p:ph type="sldNum" sz="quarter" idx="12"/>
          </p:nvPr>
        </p:nvSpPr>
        <p:spPr/>
        <p:txBody>
          <a:bodyPr/>
          <a:lstStyle/>
          <a:p>
            <a:fld id="{CCD26548-A701-4132-A0A2-A9B09A70FF4B}" type="slidenum">
              <a:rPr lang="fi-FI" smtClean="0"/>
              <a:pPr/>
              <a:t>‹#›</a:t>
            </a:fld>
            <a:endParaRPr lang="fi-FI"/>
          </a:p>
        </p:txBody>
      </p:sp>
    </p:spTree>
    <p:extLst>
      <p:ext uri="{BB962C8B-B14F-4D97-AF65-F5344CB8AC3E}">
        <p14:creationId xmlns:p14="http://schemas.microsoft.com/office/powerpoint/2010/main" val="365044009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Kuva, otsikko ja sisältö 3">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hasCustomPrompt="1"/>
          </p:nvPr>
        </p:nvSpPr>
        <p:spPr>
          <a:xfrm>
            <a:off x="944927" y="882869"/>
            <a:ext cx="4525691" cy="1472950"/>
          </a:xfrm>
        </p:spPr>
        <p:txBody>
          <a:bodyPr/>
          <a:lstStyle>
            <a:lvl1pPr>
              <a:defRPr sz="2699"/>
            </a:lvl1pPr>
          </a:lstStyle>
          <a:p>
            <a:r>
              <a:rPr lang="fi-FI" err="1"/>
              <a:t>Click</a:t>
            </a:r>
            <a:r>
              <a:rPr lang="fi-FI"/>
              <a:t> to </a:t>
            </a:r>
            <a:r>
              <a:rPr lang="fi-FI" err="1"/>
              <a:t>add</a:t>
            </a:r>
            <a:r>
              <a:rPr lang="fi-FI"/>
              <a:t> </a:t>
            </a:r>
            <a:r>
              <a:rPr lang="fi-FI" err="1"/>
              <a:t>title</a:t>
            </a:r>
            <a:endParaRPr lang="fi-FI"/>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hasCustomPrompt="1"/>
          </p:nvPr>
        </p:nvSpPr>
        <p:spPr>
          <a:xfrm>
            <a:off x="944927" y="2702660"/>
            <a:ext cx="4525691" cy="3474302"/>
          </a:xfrm>
        </p:spPr>
        <p:txBody>
          <a:bodyPr/>
          <a:lstStyle>
            <a:lvl5pPr>
              <a:defRPr/>
            </a:lvl5pPr>
          </a:lstStyle>
          <a:p>
            <a:pPr lvl="0"/>
            <a:r>
              <a:rPr lang="fi-FI" err="1"/>
              <a:t>Click</a:t>
            </a:r>
            <a:r>
              <a:rPr lang="fi-FI"/>
              <a:t> to </a:t>
            </a:r>
            <a:r>
              <a:rPr lang="fi-FI" err="1"/>
              <a:t>add</a:t>
            </a:r>
            <a:r>
              <a:rPr lang="fi-FI"/>
              <a:t> </a:t>
            </a:r>
            <a:r>
              <a:rPr lang="fi-FI" err="1"/>
              <a:t>text</a:t>
            </a:r>
            <a:endParaRPr lang="fi-FI"/>
          </a:p>
          <a:p>
            <a:pPr lvl="1"/>
            <a:r>
              <a:rPr lang="fi-FI" err="1"/>
              <a:t>second</a:t>
            </a:r>
            <a:r>
              <a:rPr lang="fi-FI"/>
              <a:t> </a:t>
            </a:r>
            <a:r>
              <a:rPr lang="fi-FI" err="1"/>
              <a:t>level</a:t>
            </a:r>
            <a:endParaRPr lang="fi-FI"/>
          </a:p>
          <a:p>
            <a:pPr lvl="2"/>
            <a:r>
              <a:rPr lang="fi-FI" err="1"/>
              <a:t>third</a:t>
            </a:r>
            <a:r>
              <a:rPr lang="fi-FI"/>
              <a:t> </a:t>
            </a:r>
            <a:r>
              <a:rPr lang="fi-FI" err="1"/>
              <a:t>level</a:t>
            </a:r>
            <a:endParaRPr lang="fi-FI"/>
          </a:p>
          <a:p>
            <a:pPr lvl="3"/>
            <a:r>
              <a:rPr lang="fi-FI" err="1"/>
              <a:t>fourth</a:t>
            </a:r>
            <a:r>
              <a:rPr lang="fi-FI"/>
              <a:t> </a:t>
            </a:r>
            <a:r>
              <a:rPr lang="fi-FI" err="1"/>
              <a:t>level</a:t>
            </a:r>
            <a:endParaRPr lang="fi-FI"/>
          </a:p>
          <a:p>
            <a:pPr lvl="4"/>
            <a:r>
              <a:rPr lang="fi-FI" err="1"/>
              <a:t>fifth</a:t>
            </a:r>
            <a:r>
              <a:rPr lang="fi-FI"/>
              <a:t> </a:t>
            </a:r>
            <a:r>
              <a:rPr lang="fi-FI" err="1"/>
              <a:t>level</a:t>
            </a:r>
            <a:endParaRPr lang="fi-FI"/>
          </a:p>
        </p:txBody>
      </p:sp>
      <p:grpSp>
        <p:nvGrpSpPr>
          <p:cNvPr id="11" name="Ryhmä 10" descr="Icon.">
            <a:extLst>
              <a:ext uri="{FF2B5EF4-FFF2-40B4-BE49-F238E27FC236}">
                <a16:creationId xmlns:a16="http://schemas.microsoft.com/office/drawing/2014/main" id="{260872AF-7549-52D3-5811-9970CB46BAC0}"/>
              </a:ext>
              <a:ext uri="{C183D7F6-B498-43B3-948B-1728B52AA6E4}">
                <adec:decorative xmlns:adec="http://schemas.microsoft.com/office/drawing/2017/decorative" val="0"/>
              </a:ext>
            </a:extLst>
          </p:cNvPr>
          <p:cNvGrpSpPr/>
          <p:nvPr userDrawn="1"/>
        </p:nvGrpSpPr>
        <p:grpSpPr>
          <a:xfrm>
            <a:off x="6920238" y="1236814"/>
            <a:ext cx="4362332" cy="4369557"/>
            <a:chOff x="1241951" y="1236813"/>
            <a:chExt cx="4363468" cy="4369557"/>
          </a:xfrm>
        </p:grpSpPr>
        <p:sp>
          <p:nvSpPr>
            <p:cNvPr id="13" name="Freeform 5">
              <a:extLst>
                <a:ext uri="{FF2B5EF4-FFF2-40B4-BE49-F238E27FC236}">
                  <a16:creationId xmlns:a16="http://schemas.microsoft.com/office/drawing/2014/main" id="{CB7CC17C-7C3D-85C8-B61C-A3AEF3CC8DD9}"/>
                </a:ext>
              </a:extLst>
            </p:cNvPr>
            <p:cNvSpPr>
              <a:spLocks/>
            </p:cNvSpPr>
            <p:nvPr userDrawn="1"/>
          </p:nvSpPr>
          <p:spPr bwMode="auto">
            <a:xfrm>
              <a:off x="1241951" y="2590503"/>
              <a:ext cx="4363468" cy="1662177"/>
            </a:xfrm>
            <a:custGeom>
              <a:avLst/>
              <a:gdLst>
                <a:gd name="T0" fmla="*/ 19685 w 24342"/>
                <a:gd name="T1" fmla="*/ 0 h 9268"/>
                <a:gd name="T2" fmla="*/ 19685 w 24342"/>
                <a:gd name="T3" fmla="*/ 0 h 9268"/>
                <a:gd name="T4" fmla="*/ 4657 w 24342"/>
                <a:gd name="T5" fmla="*/ 0 h 9268"/>
                <a:gd name="T6" fmla="*/ 0 w 24342"/>
                <a:gd name="T7" fmla="*/ 4634 h 9268"/>
                <a:gd name="T8" fmla="*/ 4657 w 24342"/>
                <a:gd name="T9" fmla="*/ 9268 h 9268"/>
                <a:gd name="T10" fmla="*/ 4657 w 24342"/>
                <a:gd name="T11" fmla="*/ 9268 h 9268"/>
                <a:gd name="T12" fmla="*/ 19685 w 24342"/>
                <a:gd name="T13" fmla="*/ 9268 h 9268"/>
                <a:gd name="T14" fmla="*/ 24342 w 24342"/>
                <a:gd name="T15" fmla="*/ 4634 h 9268"/>
                <a:gd name="T16" fmla="*/ 19685 w 24342"/>
                <a:gd name="T17" fmla="*/ 0 h 9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342" h="9268">
                  <a:moveTo>
                    <a:pt x="19685" y="0"/>
                  </a:moveTo>
                  <a:lnTo>
                    <a:pt x="19685" y="0"/>
                  </a:lnTo>
                  <a:lnTo>
                    <a:pt x="4657" y="0"/>
                  </a:lnTo>
                  <a:cubicBezTo>
                    <a:pt x="2085" y="0"/>
                    <a:pt x="0" y="2074"/>
                    <a:pt x="0" y="4634"/>
                  </a:cubicBezTo>
                  <a:cubicBezTo>
                    <a:pt x="0" y="7193"/>
                    <a:pt x="2085" y="9268"/>
                    <a:pt x="4657" y="9268"/>
                  </a:cubicBezTo>
                  <a:lnTo>
                    <a:pt x="4657" y="9268"/>
                  </a:lnTo>
                  <a:lnTo>
                    <a:pt x="19685" y="9268"/>
                  </a:lnTo>
                  <a:cubicBezTo>
                    <a:pt x="22257" y="9268"/>
                    <a:pt x="24342" y="7193"/>
                    <a:pt x="24342" y="4634"/>
                  </a:cubicBezTo>
                  <a:cubicBezTo>
                    <a:pt x="24342" y="2074"/>
                    <a:pt x="22257" y="0"/>
                    <a:pt x="19685" y="0"/>
                  </a:cubicBezTo>
                  <a:close/>
                </a:path>
              </a:pathLst>
            </a:custGeom>
            <a:solidFill>
              <a:srgbClr val="3131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4" name="Freeform 6">
              <a:extLst>
                <a:ext uri="{FF2B5EF4-FFF2-40B4-BE49-F238E27FC236}">
                  <a16:creationId xmlns:a16="http://schemas.microsoft.com/office/drawing/2014/main" id="{493E644D-C567-1C85-DE46-06C929B8E4BB}"/>
                </a:ext>
              </a:extLst>
            </p:cNvPr>
            <p:cNvSpPr>
              <a:spLocks/>
            </p:cNvSpPr>
            <p:nvPr userDrawn="1"/>
          </p:nvSpPr>
          <p:spPr bwMode="auto">
            <a:xfrm>
              <a:off x="2588538" y="1236813"/>
              <a:ext cx="1670295" cy="4369557"/>
            </a:xfrm>
            <a:custGeom>
              <a:avLst/>
              <a:gdLst>
                <a:gd name="T0" fmla="*/ 9314 w 9314"/>
                <a:gd name="T1" fmla="*/ 4634 h 24374"/>
                <a:gd name="T2" fmla="*/ 4657 w 9314"/>
                <a:gd name="T3" fmla="*/ 0 h 24374"/>
                <a:gd name="T4" fmla="*/ 0 w 9314"/>
                <a:gd name="T5" fmla="*/ 4634 h 24374"/>
                <a:gd name="T6" fmla="*/ 0 w 9314"/>
                <a:gd name="T7" fmla="*/ 19739 h 24374"/>
                <a:gd name="T8" fmla="*/ 4657 w 9314"/>
                <a:gd name="T9" fmla="*/ 24374 h 24374"/>
                <a:gd name="T10" fmla="*/ 9314 w 9314"/>
                <a:gd name="T11" fmla="*/ 19739 h 24374"/>
                <a:gd name="T12" fmla="*/ 9314 w 9314"/>
                <a:gd name="T13" fmla="*/ 4634 h 24374"/>
              </a:gdLst>
              <a:ahLst/>
              <a:cxnLst>
                <a:cxn ang="0">
                  <a:pos x="T0" y="T1"/>
                </a:cxn>
                <a:cxn ang="0">
                  <a:pos x="T2" y="T3"/>
                </a:cxn>
                <a:cxn ang="0">
                  <a:pos x="T4" y="T5"/>
                </a:cxn>
                <a:cxn ang="0">
                  <a:pos x="T6" y="T7"/>
                </a:cxn>
                <a:cxn ang="0">
                  <a:pos x="T8" y="T9"/>
                </a:cxn>
                <a:cxn ang="0">
                  <a:pos x="T10" y="T11"/>
                </a:cxn>
                <a:cxn ang="0">
                  <a:pos x="T12" y="T13"/>
                </a:cxn>
              </a:cxnLst>
              <a:rect l="0" t="0" r="r" b="b"/>
              <a:pathLst>
                <a:path w="9314" h="24374">
                  <a:moveTo>
                    <a:pt x="9314" y="4634"/>
                  </a:moveTo>
                  <a:cubicBezTo>
                    <a:pt x="9314" y="2075"/>
                    <a:pt x="7229" y="0"/>
                    <a:pt x="4657" y="0"/>
                  </a:cubicBezTo>
                  <a:cubicBezTo>
                    <a:pt x="2085" y="0"/>
                    <a:pt x="0" y="2075"/>
                    <a:pt x="0" y="4634"/>
                  </a:cubicBezTo>
                  <a:lnTo>
                    <a:pt x="0" y="19739"/>
                  </a:lnTo>
                  <a:cubicBezTo>
                    <a:pt x="0" y="22299"/>
                    <a:pt x="2085" y="24374"/>
                    <a:pt x="4657" y="24374"/>
                  </a:cubicBezTo>
                  <a:cubicBezTo>
                    <a:pt x="7229" y="24374"/>
                    <a:pt x="9314" y="22299"/>
                    <a:pt x="9314" y="19739"/>
                  </a:cubicBezTo>
                  <a:lnTo>
                    <a:pt x="9314" y="4634"/>
                  </a:lnTo>
                  <a:close/>
                </a:path>
              </a:pathLst>
            </a:custGeom>
            <a:solidFill>
              <a:srgbClr val="FFC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5" name="Oval 7">
              <a:extLst>
                <a:ext uri="{FF2B5EF4-FFF2-40B4-BE49-F238E27FC236}">
                  <a16:creationId xmlns:a16="http://schemas.microsoft.com/office/drawing/2014/main" id="{3F85D62D-8F97-F47A-F447-AAF36AEBB8E5}"/>
                </a:ext>
              </a:extLst>
            </p:cNvPr>
            <p:cNvSpPr>
              <a:spLocks noChangeArrowheads="1"/>
            </p:cNvSpPr>
            <p:nvPr userDrawn="1"/>
          </p:nvSpPr>
          <p:spPr bwMode="auto">
            <a:xfrm>
              <a:off x="3074608" y="5065504"/>
              <a:ext cx="103506" cy="10249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6" name="Oval 8">
              <a:extLst>
                <a:ext uri="{FF2B5EF4-FFF2-40B4-BE49-F238E27FC236}">
                  <a16:creationId xmlns:a16="http://schemas.microsoft.com/office/drawing/2014/main" id="{8440B825-6540-CA68-E72C-F965BECFCCC5}"/>
                </a:ext>
              </a:extLst>
            </p:cNvPr>
            <p:cNvSpPr>
              <a:spLocks noChangeArrowheads="1"/>
            </p:cNvSpPr>
            <p:nvPr userDrawn="1"/>
          </p:nvSpPr>
          <p:spPr bwMode="auto">
            <a:xfrm>
              <a:off x="3074608" y="4752957"/>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7" name="Oval 9">
              <a:extLst>
                <a:ext uri="{FF2B5EF4-FFF2-40B4-BE49-F238E27FC236}">
                  <a16:creationId xmlns:a16="http://schemas.microsoft.com/office/drawing/2014/main" id="{E9CD2784-E245-AB98-D25E-D7F184C13560}"/>
                </a:ext>
              </a:extLst>
            </p:cNvPr>
            <p:cNvSpPr>
              <a:spLocks noChangeArrowheads="1"/>
            </p:cNvSpPr>
            <p:nvPr userDrawn="1"/>
          </p:nvSpPr>
          <p:spPr bwMode="auto">
            <a:xfrm>
              <a:off x="3074608" y="4441426"/>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8" name="Oval 10">
              <a:extLst>
                <a:ext uri="{FF2B5EF4-FFF2-40B4-BE49-F238E27FC236}">
                  <a16:creationId xmlns:a16="http://schemas.microsoft.com/office/drawing/2014/main" id="{9CE85037-ADE9-EBB7-01B8-52F6F36CFBBF}"/>
                </a:ext>
              </a:extLst>
            </p:cNvPr>
            <p:cNvSpPr>
              <a:spLocks noChangeArrowheads="1"/>
            </p:cNvSpPr>
            <p:nvPr userDrawn="1"/>
          </p:nvSpPr>
          <p:spPr bwMode="auto">
            <a:xfrm>
              <a:off x="3371933" y="5065504"/>
              <a:ext cx="103506" cy="10249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9" name="Oval 11">
              <a:extLst>
                <a:ext uri="{FF2B5EF4-FFF2-40B4-BE49-F238E27FC236}">
                  <a16:creationId xmlns:a16="http://schemas.microsoft.com/office/drawing/2014/main" id="{E9D6102F-E683-81FC-F2A2-E666D5476997}"/>
                </a:ext>
              </a:extLst>
            </p:cNvPr>
            <p:cNvSpPr>
              <a:spLocks noChangeArrowheads="1"/>
            </p:cNvSpPr>
            <p:nvPr userDrawn="1"/>
          </p:nvSpPr>
          <p:spPr bwMode="auto">
            <a:xfrm>
              <a:off x="3371933" y="4752957"/>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20" name="Oval 12">
              <a:extLst>
                <a:ext uri="{FF2B5EF4-FFF2-40B4-BE49-F238E27FC236}">
                  <a16:creationId xmlns:a16="http://schemas.microsoft.com/office/drawing/2014/main" id="{C51E74FC-40A9-9261-534B-35FA14FE6E36}"/>
                </a:ext>
              </a:extLst>
            </p:cNvPr>
            <p:cNvSpPr>
              <a:spLocks noChangeArrowheads="1"/>
            </p:cNvSpPr>
            <p:nvPr userDrawn="1"/>
          </p:nvSpPr>
          <p:spPr bwMode="auto">
            <a:xfrm>
              <a:off x="3371933" y="4441426"/>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21" name="Oval 13">
              <a:extLst>
                <a:ext uri="{FF2B5EF4-FFF2-40B4-BE49-F238E27FC236}">
                  <a16:creationId xmlns:a16="http://schemas.microsoft.com/office/drawing/2014/main" id="{A91741DF-FA2E-697A-2BAD-5C6025734E51}"/>
                </a:ext>
              </a:extLst>
            </p:cNvPr>
            <p:cNvSpPr>
              <a:spLocks noChangeArrowheads="1"/>
            </p:cNvSpPr>
            <p:nvPr userDrawn="1"/>
          </p:nvSpPr>
          <p:spPr bwMode="auto">
            <a:xfrm>
              <a:off x="3670272" y="5065504"/>
              <a:ext cx="103506" cy="10249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22" name="Oval 14">
              <a:extLst>
                <a:ext uri="{FF2B5EF4-FFF2-40B4-BE49-F238E27FC236}">
                  <a16:creationId xmlns:a16="http://schemas.microsoft.com/office/drawing/2014/main" id="{262597D5-40C9-DD3E-8346-B006C09C8E23}"/>
                </a:ext>
              </a:extLst>
            </p:cNvPr>
            <p:cNvSpPr>
              <a:spLocks noChangeArrowheads="1"/>
            </p:cNvSpPr>
            <p:nvPr userDrawn="1"/>
          </p:nvSpPr>
          <p:spPr bwMode="auto">
            <a:xfrm>
              <a:off x="3670272" y="4752957"/>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23" name="Oval 15">
              <a:extLst>
                <a:ext uri="{FF2B5EF4-FFF2-40B4-BE49-F238E27FC236}">
                  <a16:creationId xmlns:a16="http://schemas.microsoft.com/office/drawing/2014/main" id="{FBD042E0-9042-CE27-3544-319FD86CEDB3}"/>
                </a:ext>
              </a:extLst>
            </p:cNvPr>
            <p:cNvSpPr>
              <a:spLocks noChangeArrowheads="1"/>
            </p:cNvSpPr>
            <p:nvPr userDrawn="1"/>
          </p:nvSpPr>
          <p:spPr bwMode="auto">
            <a:xfrm>
              <a:off x="3670272" y="4441426"/>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24" name="Oval 16">
              <a:extLst>
                <a:ext uri="{FF2B5EF4-FFF2-40B4-BE49-F238E27FC236}">
                  <a16:creationId xmlns:a16="http://schemas.microsoft.com/office/drawing/2014/main" id="{51FF12C0-B74D-C676-DB59-5C295B21AEC9}"/>
                </a:ext>
              </a:extLst>
            </p:cNvPr>
            <p:cNvSpPr>
              <a:spLocks noChangeArrowheads="1"/>
            </p:cNvSpPr>
            <p:nvPr userDrawn="1"/>
          </p:nvSpPr>
          <p:spPr bwMode="auto">
            <a:xfrm>
              <a:off x="3074608" y="2299267"/>
              <a:ext cx="103506" cy="10249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25" name="Oval 17">
              <a:extLst>
                <a:ext uri="{FF2B5EF4-FFF2-40B4-BE49-F238E27FC236}">
                  <a16:creationId xmlns:a16="http://schemas.microsoft.com/office/drawing/2014/main" id="{B1EFF707-CBB0-70D4-AA21-45470011E2FA}"/>
                </a:ext>
              </a:extLst>
            </p:cNvPr>
            <p:cNvSpPr>
              <a:spLocks noChangeArrowheads="1"/>
            </p:cNvSpPr>
            <p:nvPr userDrawn="1"/>
          </p:nvSpPr>
          <p:spPr bwMode="auto">
            <a:xfrm>
              <a:off x="3074608" y="1986721"/>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26" name="Oval 18">
              <a:extLst>
                <a:ext uri="{FF2B5EF4-FFF2-40B4-BE49-F238E27FC236}">
                  <a16:creationId xmlns:a16="http://schemas.microsoft.com/office/drawing/2014/main" id="{0D890000-F8FB-5097-869F-687381CB2A06}"/>
                </a:ext>
              </a:extLst>
            </p:cNvPr>
            <p:cNvSpPr>
              <a:spLocks noChangeArrowheads="1"/>
            </p:cNvSpPr>
            <p:nvPr userDrawn="1"/>
          </p:nvSpPr>
          <p:spPr bwMode="auto">
            <a:xfrm>
              <a:off x="3074608" y="1675190"/>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27" name="Oval 19">
              <a:extLst>
                <a:ext uri="{FF2B5EF4-FFF2-40B4-BE49-F238E27FC236}">
                  <a16:creationId xmlns:a16="http://schemas.microsoft.com/office/drawing/2014/main" id="{4C7F3A47-80CF-C2C7-E03D-E0424CB595BE}"/>
                </a:ext>
              </a:extLst>
            </p:cNvPr>
            <p:cNvSpPr>
              <a:spLocks noChangeArrowheads="1"/>
            </p:cNvSpPr>
            <p:nvPr userDrawn="1"/>
          </p:nvSpPr>
          <p:spPr bwMode="auto">
            <a:xfrm>
              <a:off x="3371933" y="2299267"/>
              <a:ext cx="103506" cy="10249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28" name="Oval 20">
              <a:extLst>
                <a:ext uri="{FF2B5EF4-FFF2-40B4-BE49-F238E27FC236}">
                  <a16:creationId xmlns:a16="http://schemas.microsoft.com/office/drawing/2014/main" id="{1F75AF2F-19EF-F03E-2C3A-2C9E23EA4DD1}"/>
                </a:ext>
              </a:extLst>
            </p:cNvPr>
            <p:cNvSpPr>
              <a:spLocks noChangeArrowheads="1"/>
            </p:cNvSpPr>
            <p:nvPr userDrawn="1"/>
          </p:nvSpPr>
          <p:spPr bwMode="auto">
            <a:xfrm>
              <a:off x="3371933" y="1986721"/>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29" name="Oval 21">
              <a:extLst>
                <a:ext uri="{FF2B5EF4-FFF2-40B4-BE49-F238E27FC236}">
                  <a16:creationId xmlns:a16="http://schemas.microsoft.com/office/drawing/2014/main" id="{0A771DF0-43B7-25EC-810E-D34388CA1F2F}"/>
                </a:ext>
              </a:extLst>
            </p:cNvPr>
            <p:cNvSpPr>
              <a:spLocks noChangeArrowheads="1"/>
            </p:cNvSpPr>
            <p:nvPr userDrawn="1"/>
          </p:nvSpPr>
          <p:spPr bwMode="auto">
            <a:xfrm>
              <a:off x="3371933" y="1675190"/>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30" name="Oval 22">
              <a:extLst>
                <a:ext uri="{FF2B5EF4-FFF2-40B4-BE49-F238E27FC236}">
                  <a16:creationId xmlns:a16="http://schemas.microsoft.com/office/drawing/2014/main" id="{652EFEE1-8A21-E11F-0984-53ACB57DD03F}"/>
                </a:ext>
              </a:extLst>
            </p:cNvPr>
            <p:cNvSpPr>
              <a:spLocks noChangeArrowheads="1"/>
            </p:cNvSpPr>
            <p:nvPr userDrawn="1"/>
          </p:nvSpPr>
          <p:spPr bwMode="auto">
            <a:xfrm>
              <a:off x="3670272" y="2299267"/>
              <a:ext cx="103506" cy="10249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31" name="Oval 23">
              <a:extLst>
                <a:ext uri="{FF2B5EF4-FFF2-40B4-BE49-F238E27FC236}">
                  <a16:creationId xmlns:a16="http://schemas.microsoft.com/office/drawing/2014/main" id="{2AA8A966-3CAB-8AD9-358A-AE6FC3F7A8C3}"/>
                </a:ext>
              </a:extLst>
            </p:cNvPr>
            <p:cNvSpPr>
              <a:spLocks noChangeArrowheads="1"/>
            </p:cNvSpPr>
            <p:nvPr userDrawn="1"/>
          </p:nvSpPr>
          <p:spPr bwMode="auto">
            <a:xfrm>
              <a:off x="3670272" y="1986721"/>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32" name="Oval 24">
              <a:extLst>
                <a:ext uri="{FF2B5EF4-FFF2-40B4-BE49-F238E27FC236}">
                  <a16:creationId xmlns:a16="http://schemas.microsoft.com/office/drawing/2014/main" id="{84B0EFFB-3DD9-18E4-1598-A475FAC44D30}"/>
                </a:ext>
              </a:extLst>
            </p:cNvPr>
            <p:cNvSpPr>
              <a:spLocks noChangeArrowheads="1"/>
            </p:cNvSpPr>
            <p:nvPr userDrawn="1"/>
          </p:nvSpPr>
          <p:spPr bwMode="auto">
            <a:xfrm>
              <a:off x="3670272" y="1675190"/>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33" name="Oval 25">
              <a:extLst>
                <a:ext uri="{FF2B5EF4-FFF2-40B4-BE49-F238E27FC236}">
                  <a16:creationId xmlns:a16="http://schemas.microsoft.com/office/drawing/2014/main" id="{51A1648C-508A-DF7C-48EB-6B7DC7BFF8C7}"/>
                </a:ext>
              </a:extLst>
            </p:cNvPr>
            <p:cNvSpPr>
              <a:spLocks noChangeArrowheads="1"/>
            </p:cNvSpPr>
            <p:nvPr userDrawn="1"/>
          </p:nvSpPr>
          <p:spPr bwMode="auto">
            <a:xfrm>
              <a:off x="1668151" y="307251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34" name="Oval 26">
              <a:extLst>
                <a:ext uri="{FF2B5EF4-FFF2-40B4-BE49-F238E27FC236}">
                  <a16:creationId xmlns:a16="http://schemas.microsoft.com/office/drawing/2014/main" id="{A55B81C9-B288-1E34-EF33-2713E3FD6007}"/>
                </a:ext>
              </a:extLst>
            </p:cNvPr>
            <p:cNvSpPr>
              <a:spLocks noChangeArrowheads="1"/>
            </p:cNvSpPr>
            <p:nvPr userDrawn="1"/>
          </p:nvSpPr>
          <p:spPr bwMode="auto">
            <a:xfrm>
              <a:off x="1980697" y="307251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35" name="Oval 27">
              <a:extLst>
                <a:ext uri="{FF2B5EF4-FFF2-40B4-BE49-F238E27FC236}">
                  <a16:creationId xmlns:a16="http://schemas.microsoft.com/office/drawing/2014/main" id="{F845C20F-6144-CDAA-4EA2-4D22A68A6643}"/>
                </a:ext>
              </a:extLst>
            </p:cNvPr>
            <p:cNvSpPr>
              <a:spLocks noChangeArrowheads="1"/>
            </p:cNvSpPr>
            <p:nvPr userDrawn="1"/>
          </p:nvSpPr>
          <p:spPr bwMode="auto">
            <a:xfrm>
              <a:off x="2294258" y="307251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36" name="Oval 28">
              <a:extLst>
                <a:ext uri="{FF2B5EF4-FFF2-40B4-BE49-F238E27FC236}">
                  <a16:creationId xmlns:a16="http://schemas.microsoft.com/office/drawing/2014/main" id="{20118B17-32BC-31DC-34ED-9F4FEF72415A}"/>
                </a:ext>
              </a:extLst>
            </p:cNvPr>
            <p:cNvSpPr>
              <a:spLocks noChangeArrowheads="1"/>
            </p:cNvSpPr>
            <p:nvPr userDrawn="1"/>
          </p:nvSpPr>
          <p:spPr bwMode="auto">
            <a:xfrm>
              <a:off x="1668151" y="336882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37" name="Oval 29">
              <a:extLst>
                <a:ext uri="{FF2B5EF4-FFF2-40B4-BE49-F238E27FC236}">
                  <a16:creationId xmlns:a16="http://schemas.microsoft.com/office/drawing/2014/main" id="{9C4B50F3-9BF5-D211-DC55-392DBAC0570D}"/>
                </a:ext>
              </a:extLst>
            </p:cNvPr>
            <p:cNvSpPr>
              <a:spLocks noChangeArrowheads="1"/>
            </p:cNvSpPr>
            <p:nvPr userDrawn="1"/>
          </p:nvSpPr>
          <p:spPr bwMode="auto">
            <a:xfrm>
              <a:off x="1980697" y="336882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38" name="Oval 30">
              <a:extLst>
                <a:ext uri="{FF2B5EF4-FFF2-40B4-BE49-F238E27FC236}">
                  <a16:creationId xmlns:a16="http://schemas.microsoft.com/office/drawing/2014/main" id="{DF0BFE20-5E99-E793-D230-7DA63A15DC6D}"/>
                </a:ext>
              </a:extLst>
            </p:cNvPr>
            <p:cNvSpPr>
              <a:spLocks noChangeArrowheads="1"/>
            </p:cNvSpPr>
            <p:nvPr userDrawn="1"/>
          </p:nvSpPr>
          <p:spPr bwMode="auto">
            <a:xfrm>
              <a:off x="2294258" y="336882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39" name="Oval 31">
              <a:extLst>
                <a:ext uri="{FF2B5EF4-FFF2-40B4-BE49-F238E27FC236}">
                  <a16:creationId xmlns:a16="http://schemas.microsoft.com/office/drawing/2014/main" id="{2969407D-6F13-CA5E-AC43-1E0F8C9E91E6}"/>
                </a:ext>
              </a:extLst>
            </p:cNvPr>
            <p:cNvSpPr>
              <a:spLocks noChangeArrowheads="1"/>
            </p:cNvSpPr>
            <p:nvPr userDrawn="1"/>
          </p:nvSpPr>
          <p:spPr bwMode="auto">
            <a:xfrm>
              <a:off x="1668151" y="366513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40" name="Oval 32">
              <a:extLst>
                <a:ext uri="{FF2B5EF4-FFF2-40B4-BE49-F238E27FC236}">
                  <a16:creationId xmlns:a16="http://schemas.microsoft.com/office/drawing/2014/main" id="{001F449E-A2C4-78E4-7382-C4107DFE8AFC}"/>
                </a:ext>
              </a:extLst>
            </p:cNvPr>
            <p:cNvSpPr>
              <a:spLocks noChangeArrowheads="1"/>
            </p:cNvSpPr>
            <p:nvPr userDrawn="1"/>
          </p:nvSpPr>
          <p:spPr bwMode="auto">
            <a:xfrm>
              <a:off x="1980697" y="366513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41" name="Oval 33">
              <a:extLst>
                <a:ext uri="{FF2B5EF4-FFF2-40B4-BE49-F238E27FC236}">
                  <a16:creationId xmlns:a16="http://schemas.microsoft.com/office/drawing/2014/main" id="{B7DDBD15-D845-8BA5-AB9C-63FACD067EC0}"/>
                </a:ext>
              </a:extLst>
            </p:cNvPr>
            <p:cNvSpPr>
              <a:spLocks noChangeArrowheads="1"/>
            </p:cNvSpPr>
            <p:nvPr userDrawn="1"/>
          </p:nvSpPr>
          <p:spPr bwMode="auto">
            <a:xfrm>
              <a:off x="2294258" y="366513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42" name="Oval 34">
              <a:extLst>
                <a:ext uri="{FF2B5EF4-FFF2-40B4-BE49-F238E27FC236}">
                  <a16:creationId xmlns:a16="http://schemas.microsoft.com/office/drawing/2014/main" id="{E51613CF-BA5F-4A1F-F39D-EA9E0AC79D22}"/>
                </a:ext>
              </a:extLst>
            </p:cNvPr>
            <p:cNvSpPr>
              <a:spLocks noChangeArrowheads="1"/>
            </p:cNvSpPr>
            <p:nvPr userDrawn="1"/>
          </p:nvSpPr>
          <p:spPr bwMode="auto">
            <a:xfrm>
              <a:off x="4446564" y="307251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43" name="Oval 35">
              <a:extLst>
                <a:ext uri="{FF2B5EF4-FFF2-40B4-BE49-F238E27FC236}">
                  <a16:creationId xmlns:a16="http://schemas.microsoft.com/office/drawing/2014/main" id="{60864246-C52F-2BEA-68DF-9F43C22F7723}"/>
                </a:ext>
              </a:extLst>
            </p:cNvPr>
            <p:cNvSpPr>
              <a:spLocks noChangeArrowheads="1"/>
            </p:cNvSpPr>
            <p:nvPr userDrawn="1"/>
          </p:nvSpPr>
          <p:spPr bwMode="auto">
            <a:xfrm>
              <a:off x="4760125" y="307251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44" name="Oval 36">
              <a:extLst>
                <a:ext uri="{FF2B5EF4-FFF2-40B4-BE49-F238E27FC236}">
                  <a16:creationId xmlns:a16="http://schemas.microsoft.com/office/drawing/2014/main" id="{9292DCEB-168A-96B0-3187-430BB5105C8C}"/>
                </a:ext>
              </a:extLst>
            </p:cNvPr>
            <p:cNvSpPr>
              <a:spLocks noChangeArrowheads="1"/>
            </p:cNvSpPr>
            <p:nvPr userDrawn="1"/>
          </p:nvSpPr>
          <p:spPr bwMode="auto">
            <a:xfrm>
              <a:off x="5073685" y="307251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45" name="Oval 37">
              <a:extLst>
                <a:ext uri="{FF2B5EF4-FFF2-40B4-BE49-F238E27FC236}">
                  <a16:creationId xmlns:a16="http://schemas.microsoft.com/office/drawing/2014/main" id="{FAD1CB9B-8B42-55DD-4CA8-778C7A76B3DB}"/>
                </a:ext>
              </a:extLst>
            </p:cNvPr>
            <p:cNvSpPr>
              <a:spLocks noChangeArrowheads="1"/>
            </p:cNvSpPr>
            <p:nvPr userDrawn="1"/>
          </p:nvSpPr>
          <p:spPr bwMode="auto">
            <a:xfrm>
              <a:off x="4446564" y="336882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46" name="Oval 38">
              <a:extLst>
                <a:ext uri="{FF2B5EF4-FFF2-40B4-BE49-F238E27FC236}">
                  <a16:creationId xmlns:a16="http://schemas.microsoft.com/office/drawing/2014/main" id="{7D4DF5E5-161F-CF4C-0C51-25A307BB0FCD}"/>
                </a:ext>
              </a:extLst>
            </p:cNvPr>
            <p:cNvSpPr>
              <a:spLocks noChangeArrowheads="1"/>
            </p:cNvSpPr>
            <p:nvPr userDrawn="1"/>
          </p:nvSpPr>
          <p:spPr bwMode="auto">
            <a:xfrm>
              <a:off x="4760125" y="336882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47" name="Oval 39">
              <a:extLst>
                <a:ext uri="{FF2B5EF4-FFF2-40B4-BE49-F238E27FC236}">
                  <a16:creationId xmlns:a16="http://schemas.microsoft.com/office/drawing/2014/main" id="{BB1AD928-DCBF-1E8F-58E1-73B9AB642ACA}"/>
                </a:ext>
              </a:extLst>
            </p:cNvPr>
            <p:cNvSpPr>
              <a:spLocks noChangeArrowheads="1"/>
            </p:cNvSpPr>
            <p:nvPr userDrawn="1"/>
          </p:nvSpPr>
          <p:spPr bwMode="auto">
            <a:xfrm>
              <a:off x="5073685" y="336882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48" name="Oval 40">
              <a:extLst>
                <a:ext uri="{FF2B5EF4-FFF2-40B4-BE49-F238E27FC236}">
                  <a16:creationId xmlns:a16="http://schemas.microsoft.com/office/drawing/2014/main" id="{CA46CE77-CD42-C7D4-9C50-BC7FEE1D2790}"/>
                </a:ext>
              </a:extLst>
            </p:cNvPr>
            <p:cNvSpPr>
              <a:spLocks noChangeArrowheads="1"/>
            </p:cNvSpPr>
            <p:nvPr userDrawn="1"/>
          </p:nvSpPr>
          <p:spPr bwMode="auto">
            <a:xfrm>
              <a:off x="4446564" y="366513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49" name="Oval 41">
              <a:extLst>
                <a:ext uri="{FF2B5EF4-FFF2-40B4-BE49-F238E27FC236}">
                  <a16:creationId xmlns:a16="http://schemas.microsoft.com/office/drawing/2014/main" id="{BD18FEF2-CD4D-4421-F8AF-72B122D6D763}"/>
                </a:ext>
              </a:extLst>
            </p:cNvPr>
            <p:cNvSpPr>
              <a:spLocks noChangeArrowheads="1"/>
            </p:cNvSpPr>
            <p:nvPr userDrawn="1"/>
          </p:nvSpPr>
          <p:spPr bwMode="auto">
            <a:xfrm>
              <a:off x="4760125" y="366513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50" name="Oval 42">
              <a:extLst>
                <a:ext uri="{FF2B5EF4-FFF2-40B4-BE49-F238E27FC236}">
                  <a16:creationId xmlns:a16="http://schemas.microsoft.com/office/drawing/2014/main" id="{A1F65104-630C-F24F-9B1F-DA602579AA01}"/>
                </a:ext>
              </a:extLst>
            </p:cNvPr>
            <p:cNvSpPr>
              <a:spLocks noChangeArrowheads="1"/>
            </p:cNvSpPr>
            <p:nvPr userDrawn="1"/>
          </p:nvSpPr>
          <p:spPr bwMode="auto">
            <a:xfrm>
              <a:off x="5073685" y="366513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grpSp>
      <p:sp>
        <p:nvSpPr>
          <p:cNvPr id="7" name="Päivämäärän paikkamerkki 6">
            <a:extLst>
              <a:ext uri="{FF2B5EF4-FFF2-40B4-BE49-F238E27FC236}">
                <a16:creationId xmlns:a16="http://schemas.microsoft.com/office/drawing/2014/main" id="{5C132B30-3ADA-75FF-9A98-971FC4FB04A9}"/>
              </a:ext>
            </a:extLst>
          </p:cNvPr>
          <p:cNvSpPr>
            <a:spLocks noGrp="1"/>
          </p:cNvSpPr>
          <p:nvPr>
            <p:ph type="dt" sz="half" idx="10"/>
          </p:nvPr>
        </p:nvSpPr>
        <p:spPr/>
        <p:txBody>
          <a:bodyPr/>
          <a:lstStyle/>
          <a:p>
            <a:fld id="{0B1F465F-1FE2-48BD-A5F4-8F709E6305AF}" type="datetime1">
              <a:rPr lang="fi-FI" smtClean="0"/>
              <a:t>8.1.2024</a:t>
            </a:fld>
            <a:endParaRPr lang="fi-FI"/>
          </a:p>
        </p:txBody>
      </p:sp>
      <p:sp>
        <p:nvSpPr>
          <p:cNvPr id="8" name="Alatunnisteen paikkamerkki 7">
            <a:extLst>
              <a:ext uri="{FF2B5EF4-FFF2-40B4-BE49-F238E27FC236}">
                <a16:creationId xmlns:a16="http://schemas.microsoft.com/office/drawing/2014/main" id="{B26E1CCC-ED06-49DA-D8D0-99A4147C6DDA}"/>
              </a:ext>
            </a:extLst>
          </p:cNvPr>
          <p:cNvSpPr>
            <a:spLocks noGrp="1"/>
          </p:cNvSpPr>
          <p:nvPr>
            <p:ph type="ftr" sz="quarter" idx="11"/>
          </p:nvPr>
        </p:nvSpPr>
        <p:spPr/>
        <p:txBody>
          <a:bodyPr/>
          <a:lstStyle/>
          <a:p>
            <a:r>
              <a:rPr lang="fi-FI" err="1"/>
              <a:t>header</a:t>
            </a:r>
            <a:endParaRPr lang="fi-FI"/>
          </a:p>
        </p:txBody>
      </p:sp>
      <p:sp>
        <p:nvSpPr>
          <p:cNvPr id="9" name="Dian numeron paikkamerkki 8">
            <a:extLst>
              <a:ext uri="{FF2B5EF4-FFF2-40B4-BE49-F238E27FC236}">
                <a16:creationId xmlns:a16="http://schemas.microsoft.com/office/drawing/2014/main" id="{D09067D6-F6E2-B4C2-59C2-E81095E78692}"/>
              </a:ext>
            </a:extLst>
          </p:cNvPr>
          <p:cNvSpPr>
            <a:spLocks noGrp="1"/>
          </p:cNvSpPr>
          <p:nvPr>
            <p:ph type="sldNum" sz="quarter" idx="12"/>
          </p:nvPr>
        </p:nvSpPr>
        <p:spPr/>
        <p:txBody>
          <a:bodyPr/>
          <a:lstStyle/>
          <a:p>
            <a:fld id="{CCD26548-A701-4132-A0A2-A9B09A70FF4B}" type="slidenum">
              <a:rPr lang="fi-FI" smtClean="0"/>
              <a:pPr/>
              <a:t>‹#›</a:t>
            </a:fld>
            <a:endParaRPr lang="fi-FI"/>
          </a:p>
        </p:txBody>
      </p:sp>
    </p:spTree>
    <p:extLst>
      <p:ext uri="{BB962C8B-B14F-4D97-AF65-F5344CB8AC3E}">
        <p14:creationId xmlns:p14="http://schemas.microsoft.com/office/powerpoint/2010/main" val="38255504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Kuva, otsikko ja sisältö 4">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hasCustomPrompt="1"/>
          </p:nvPr>
        </p:nvSpPr>
        <p:spPr>
          <a:xfrm>
            <a:off x="6601022" y="882869"/>
            <a:ext cx="4598587" cy="1472950"/>
          </a:xfrm>
        </p:spPr>
        <p:txBody>
          <a:bodyPr/>
          <a:lstStyle>
            <a:lvl1pPr>
              <a:defRPr sz="2999"/>
            </a:lvl1pPr>
          </a:lstStyle>
          <a:p>
            <a:r>
              <a:rPr lang="fi-FI" err="1"/>
              <a:t>Click</a:t>
            </a:r>
            <a:r>
              <a:rPr lang="fi-FI"/>
              <a:t> to </a:t>
            </a:r>
            <a:r>
              <a:rPr lang="fi-FI" err="1"/>
              <a:t>add</a:t>
            </a:r>
            <a:r>
              <a:rPr lang="fi-FI"/>
              <a:t> </a:t>
            </a:r>
            <a:r>
              <a:rPr lang="fi-FI" err="1"/>
              <a:t>title</a:t>
            </a:r>
            <a:endParaRPr lang="fi-FI"/>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hasCustomPrompt="1"/>
          </p:nvPr>
        </p:nvSpPr>
        <p:spPr>
          <a:xfrm>
            <a:off x="6601022" y="2702660"/>
            <a:ext cx="4598587" cy="3474302"/>
          </a:xfrm>
        </p:spPr>
        <p:txBody>
          <a:bodyPr/>
          <a:lstStyle>
            <a:lvl5pPr>
              <a:defRPr/>
            </a:lvl5pPr>
          </a:lstStyle>
          <a:p>
            <a:pPr lvl="0"/>
            <a:r>
              <a:rPr lang="fi-FI" err="1"/>
              <a:t>Click</a:t>
            </a:r>
            <a:r>
              <a:rPr lang="fi-FI"/>
              <a:t> to </a:t>
            </a:r>
            <a:r>
              <a:rPr lang="fi-FI" err="1"/>
              <a:t>add</a:t>
            </a:r>
            <a:r>
              <a:rPr lang="fi-FI"/>
              <a:t> </a:t>
            </a:r>
            <a:r>
              <a:rPr lang="fi-FI" err="1"/>
              <a:t>text</a:t>
            </a:r>
            <a:endParaRPr lang="fi-FI"/>
          </a:p>
          <a:p>
            <a:pPr lvl="1"/>
            <a:r>
              <a:rPr lang="fi-FI" err="1"/>
              <a:t>second</a:t>
            </a:r>
            <a:r>
              <a:rPr lang="fi-FI"/>
              <a:t> </a:t>
            </a:r>
            <a:r>
              <a:rPr lang="fi-FI" err="1"/>
              <a:t>level</a:t>
            </a:r>
            <a:endParaRPr lang="fi-FI"/>
          </a:p>
          <a:p>
            <a:pPr lvl="2"/>
            <a:r>
              <a:rPr lang="fi-FI" err="1"/>
              <a:t>third</a:t>
            </a:r>
            <a:r>
              <a:rPr lang="fi-FI"/>
              <a:t> </a:t>
            </a:r>
            <a:r>
              <a:rPr lang="fi-FI" err="1"/>
              <a:t>level</a:t>
            </a:r>
            <a:endParaRPr lang="fi-FI"/>
          </a:p>
          <a:p>
            <a:pPr lvl="3"/>
            <a:r>
              <a:rPr lang="fi-FI" err="1"/>
              <a:t>fourth</a:t>
            </a:r>
            <a:r>
              <a:rPr lang="fi-FI"/>
              <a:t> </a:t>
            </a:r>
            <a:r>
              <a:rPr lang="fi-FI" err="1"/>
              <a:t>level</a:t>
            </a:r>
            <a:endParaRPr lang="fi-FI"/>
          </a:p>
          <a:p>
            <a:pPr lvl="4"/>
            <a:r>
              <a:rPr lang="fi-FI" err="1"/>
              <a:t>fifth</a:t>
            </a:r>
            <a:r>
              <a:rPr lang="fi-FI"/>
              <a:t> </a:t>
            </a:r>
            <a:r>
              <a:rPr lang="fi-FI" err="1"/>
              <a:t>level</a:t>
            </a:r>
            <a:endParaRPr lang="fi-FI"/>
          </a:p>
        </p:txBody>
      </p:sp>
      <p:grpSp>
        <p:nvGrpSpPr>
          <p:cNvPr id="12" name="Ryhmä 11" descr="Icon.">
            <a:extLst>
              <a:ext uri="{FF2B5EF4-FFF2-40B4-BE49-F238E27FC236}">
                <a16:creationId xmlns:a16="http://schemas.microsoft.com/office/drawing/2014/main" id="{63892158-4F70-8BB9-8D31-A46BB4BB6920}"/>
              </a:ext>
              <a:ext uri="{C183D7F6-B498-43B3-948B-1728B52AA6E4}">
                <adec:decorative xmlns:adec="http://schemas.microsoft.com/office/drawing/2017/decorative" val="0"/>
              </a:ext>
            </a:extLst>
          </p:cNvPr>
          <p:cNvGrpSpPr/>
          <p:nvPr userDrawn="1"/>
        </p:nvGrpSpPr>
        <p:grpSpPr>
          <a:xfrm rot="13500000">
            <a:off x="1468041" y="794394"/>
            <a:ext cx="3839687" cy="3816534"/>
            <a:chOff x="1511863" y="1519367"/>
            <a:chExt cx="3839687" cy="3817528"/>
          </a:xfrm>
        </p:grpSpPr>
        <p:sp>
          <p:nvSpPr>
            <p:cNvPr id="13" name="Freeform 5">
              <a:extLst>
                <a:ext uri="{FF2B5EF4-FFF2-40B4-BE49-F238E27FC236}">
                  <a16:creationId xmlns:a16="http://schemas.microsoft.com/office/drawing/2014/main" id="{0FE1FF69-D414-452C-2978-0204BFF4312A}"/>
                </a:ext>
              </a:extLst>
            </p:cNvPr>
            <p:cNvSpPr>
              <a:spLocks/>
            </p:cNvSpPr>
            <p:nvPr userDrawn="1"/>
          </p:nvSpPr>
          <p:spPr bwMode="auto">
            <a:xfrm>
              <a:off x="1511863" y="1519367"/>
              <a:ext cx="2113955" cy="3817528"/>
            </a:xfrm>
            <a:custGeom>
              <a:avLst/>
              <a:gdLst>
                <a:gd name="T0" fmla="*/ 81 w 11800"/>
                <a:gd name="T1" fmla="*/ 0 h 21307"/>
                <a:gd name="T2" fmla="*/ 14 w 11800"/>
                <a:gd name="T3" fmla="*/ 15382 h 21307"/>
                <a:gd name="T4" fmla="*/ 5874 w 11800"/>
                <a:gd name="T5" fmla="*/ 21293 h 21307"/>
                <a:gd name="T6" fmla="*/ 11785 w 11800"/>
                <a:gd name="T7" fmla="*/ 15434 h 21307"/>
                <a:gd name="T8" fmla="*/ 11785 w 11800"/>
                <a:gd name="T9" fmla="*/ 15433 h 21307"/>
                <a:gd name="T10" fmla="*/ 11800 w 11800"/>
                <a:gd name="T11" fmla="*/ 11822 h 21307"/>
                <a:gd name="T12" fmla="*/ 81 w 11800"/>
                <a:gd name="T13" fmla="*/ 0 h 21307"/>
              </a:gdLst>
              <a:ahLst/>
              <a:cxnLst>
                <a:cxn ang="0">
                  <a:pos x="T0" y="T1"/>
                </a:cxn>
                <a:cxn ang="0">
                  <a:pos x="T2" y="T3"/>
                </a:cxn>
                <a:cxn ang="0">
                  <a:pos x="T4" y="T5"/>
                </a:cxn>
                <a:cxn ang="0">
                  <a:pos x="T6" y="T7"/>
                </a:cxn>
                <a:cxn ang="0">
                  <a:pos x="T8" y="T9"/>
                </a:cxn>
                <a:cxn ang="0">
                  <a:pos x="T10" y="T11"/>
                </a:cxn>
                <a:cxn ang="0">
                  <a:pos x="T12" y="T13"/>
                </a:cxn>
              </a:cxnLst>
              <a:rect l="0" t="0" r="r" b="b"/>
              <a:pathLst>
                <a:path w="11800" h="21307">
                  <a:moveTo>
                    <a:pt x="81" y="0"/>
                  </a:moveTo>
                  <a:lnTo>
                    <a:pt x="14" y="15382"/>
                  </a:lnTo>
                  <a:cubicBezTo>
                    <a:pt x="0" y="18633"/>
                    <a:pt x="2623" y="21279"/>
                    <a:pt x="5874" y="21293"/>
                  </a:cubicBezTo>
                  <a:cubicBezTo>
                    <a:pt x="9124" y="21307"/>
                    <a:pt x="11771" y="18684"/>
                    <a:pt x="11785" y="15434"/>
                  </a:cubicBezTo>
                  <a:lnTo>
                    <a:pt x="11785" y="15433"/>
                  </a:lnTo>
                  <a:lnTo>
                    <a:pt x="11800" y="11822"/>
                  </a:lnTo>
                  <a:lnTo>
                    <a:pt x="81" y="0"/>
                  </a:lnTo>
                  <a:close/>
                </a:path>
              </a:pathLst>
            </a:custGeom>
            <a:solidFill>
              <a:srgbClr val="3131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4" name="Freeform 6">
              <a:extLst>
                <a:ext uri="{FF2B5EF4-FFF2-40B4-BE49-F238E27FC236}">
                  <a16:creationId xmlns:a16="http://schemas.microsoft.com/office/drawing/2014/main" id="{2F9FE427-9837-55B0-6C6E-EC3982452E2B}"/>
                </a:ext>
              </a:extLst>
            </p:cNvPr>
            <p:cNvSpPr>
              <a:spLocks/>
            </p:cNvSpPr>
            <p:nvPr userDrawn="1"/>
          </p:nvSpPr>
          <p:spPr bwMode="auto">
            <a:xfrm>
              <a:off x="1526044" y="1519367"/>
              <a:ext cx="3825506" cy="2123705"/>
            </a:xfrm>
            <a:custGeom>
              <a:avLst/>
              <a:gdLst>
                <a:gd name="T0" fmla="*/ 11719 w 21350"/>
                <a:gd name="T1" fmla="*/ 11822 h 11852"/>
                <a:gd name="T2" fmla="*/ 15425 w 21350"/>
                <a:gd name="T3" fmla="*/ 11838 h 11852"/>
                <a:gd name="T4" fmla="*/ 21336 w 21350"/>
                <a:gd name="T5" fmla="*/ 5979 h 11852"/>
                <a:gd name="T6" fmla="*/ 15477 w 21350"/>
                <a:gd name="T7" fmla="*/ 68 h 11852"/>
                <a:gd name="T8" fmla="*/ 0 w 21350"/>
                <a:gd name="T9" fmla="*/ 0 h 11852"/>
                <a:gd name="T10" fmla="*/ 11719 w 21350"/>
                <a:gd name="T11" fmla="*/ 11822 h 11852"/>
              </a:gdLst>
              <a:ahLst/>
              <a:cxnLst>
                <a:cxn ang="0">
                  <a:pos x="T0" y="T1"/>
                </a:cxn>
                <a:cxn ang="0">
                  <a:pos x="T2" y="T3"/>
                </a:cxn>
                <a:cxn ang="0">
                  <a:pos x="T4" y="T5"/>
                </a:cxn>
                <a:cxn ang="0">
                  <a:pos x="T6" y="T7"/>
                </a:cxn>
                <a:cxn ang="0">
                  <a:pos x="T8" y="T9"/>
                </a:cxn>
                <a:cxn ang="0">
                  <a:pos x="T10" y="T11"/>
                </a:cxn>
              </a:cxnLst>
              <a:rect l="0" t="0" r="r" b="b"/>
              <a:pathLst>
                <a:path w="21350" h="11852">
                  <a:moveTo>
                    <a:pt x="11719" y="11822"/>
                  </a:moveTo>
                  <a:lnTo>
                    <a:pt x="15425" y="11838"/>
                  </a:lnTo>
                  <a:cubicBezTo>
                    <a:pt x="18676" y="11852"/>
                    <a:pt x="21322" y="9229"/>
                    <a:pt x="21336" y="5979"/>
                  </a:cubicBezTo>
                  <a:cubicBezTo>
                    <a:pt x="21350" y="2728"/>
                    <a:pt x="18727" y="82"/>
                    <a:pt x="15477" y="68"/>
                  </a:cubicBezTo>
                  <a:cubicBezTo>
                    <a:pt x="15477" y="68"/>
                    <a:pt x="0" y="0"/>
                    <a:pt x="0" y="0"/>
                  </a:cubicBezTo>
                  <a:lnTo>
                    <a:pt x="11719" y="11822"/>
                  </a:lnTo>
                  <a:close/>
                </a:path>
              </a:pathLst>
            </a:custGeom>
            <a:solidFill>
              <a:srgbClr val="FFC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grpSp>
      <p:sp>
        <p:nvSpPr>
          <p:cNvPr id="7" name="Päivämäärän paikkamerkki 6">
            <a:extLst>
              <a:ext uri="{FF2B5EF4-FFF2-40B4-BE49-F238E27FC236}">
                <a16:creationId xmlns:a16="http://schemas.microsoft.com/office/drawing/2014/main" id="{A7F1C3B4-1605-9CF7-7A14-8C2A207FCD5D}"/>
              </a:ext>
            </a:extLst>
          </p:cNvPr>
          <p:cNvSpPr>
            <a:spLocks noGrp="1"/>
          </p:cNvSpPr>
          <p:nvPr>
            <p:ph type="dt" sz="half" idx="10"/>
          </p:nvPr>
        </p:nvSpPr>
        <p:spPr/>
        <p:txBody>
          <a:bodyPr/>
          <a:lstStyle/>
          <a:p>
            <a:fld id="{0B1F465F-1FE2-48BD-A5F4-8F709E6305AF}" type="datetime1">
              <a:rPr lang="fi-FI" smtClean="0"/>
              <a:t>8.1.2024</a:t>
            </a:fld>
            <a:endParaRPr lang="fi-FI"/>
          </a:p>
        </p:txBody>
      </p:sp>
      <p:sp>
        <p:nvSpPr>
          <p:cNvPr id="8" name="Alatunnisteen paikkamerkki 7">
            <a:extLst>
              <a:ext uri="{FF2B5EF4-FFF2-40B4-BE49-F238E27FC236}">
                <a16:creationId xmlns:a16="http://schemas.microsoft.com/office/drawing/2014/main" id="{47543B9C-68C5-7ABE-21FD-69713A0A9A9D}"/>
              </a:ext>
            </a:extLst>
          </p:cNvPr>
          <p:cNvSpPr>
            <a:spLocks noGrp="1"/>
          </p:cNvSpPr>
          <p:nvPr>
            <p:ph type="ftr" sz="quarter" idx="11"/>
          </p:nvPr>
        </p:nvSpPr>
        <p:spPr/>
        <p:txBody>
          <a:bodyPr/>
          <a:lstStyle/>
          <a:p>
            <a:r>
              <a:rPr lang="fi-FI" err="1"/>
              <a:t>header</a:t>
            </a:r>
            <a:endParaRPr lang="fi-FI"/>
          </a:p>
        </p:txBody>
      </p:sp>
      <p:sp>
        <p:nvSpPr>
          <p:cNvPr id="9" name="Dian numeron paikkamerkki 8">
            <a:extLst>
              <a:ext uri="{FF2B5EF4-FFF2-40B4-BE49-F238E27FC236}">
                <a16:creationId xmlns:a16="http://schemas.microsoft.com/office/drawing/2014/main" id="{C71E1533-6BBF-7CA4-ABA9-5436F4D5E7BE}"/>
              </a:ext>
            </a:extLst>
          </p:cNvPr>
          <p:cNvSpPr>
            <a:spLocks noGrp="1"/>
          </p:cNvSpPr>
          <p:nvPr>
            <p:ph type="sldNum" sz="quarter" idx="12"/>
          </p:nvPr>
        </p:nvSpPr>
        <p:spPr/>
        <p:txBody>
          <a:bodyPr/>
          <a:lstStyle/>
          <a:p>
            <a:fld id="{CCD26548-A701-4132-A0A2-A9B09A70FF4B}" type="slidenum">
              <a:rPr lang="fi-FI" smtClean="0"/>
              <a:pPr/>
              <a:t>‹#›</a:t>
            </a:fld>
            <a:endParaRPr lang="fi-FI"/>
          </a:p>
        </p:txBody>
      </p:sp>
    </p:spTree>
    <p:extLst>
      <p:ext uri="{BB962C8B-B14F-4D97-AF65-F5344CB8AC3E}">
        <p14:creationId xmlns:p14="http://schemas.microsoft.com/office/powerpoint/2010/main" val="145060086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9D4FB9D-D480-450E-ABEE-85694599AFB7}"/>
              </a:ext>
            </a:extLst>
          </p:cNvPr>
          <p:cNvSpPr>
            <a:spLocks noGrp="1"/>
          </p:cNvSpPr>
          <p:nvPr>
            <p:ph type="title" hasCustomPrompt="1"/>
          </p:nvPr>
        </p:nvSpPr>
        <p:spPr/>
        <p:txBody>
          <a:bodyPr/>
          <a:lstStyle/>
          <a:p>
            <a:r>
              <a:rPr lang="fi-FI" err="1"/>
              <a:t>Click</a:t>
            </a:r>
            <a:r>
              <a:rPr lang="fi-FI"/>
              <a:t> to </a:t>
            </a:r>
            <a:r>
              <a:rPr lang="fi-FI" err="1"/>
              <a:t>add</a:t>
            </a:r>
            <a:r>
              <a:rPr lang="fi-FI"/>
              <a:t> </a:t>
            </a:r>
            <a:r>
              <a:rPr lang="fi-FI" err="1"/>
              <a:t>title</a:t>
            </a:r>
            <a:endParaRPr lang="fi-FI"/>
          </a:p>
        </p:txBody>
      </p:sp>
      <p:sp>
        <p:nvSpPr>
          <p:cNvPr id="3" name="Päivämäärän paikkamerkki 2">
            <a:extLst>
              <a:ext uri="{FF2B5EF4-FFF2-40B4-BE49-F238E27FC236}">
                <a16:creationId xmlns:a16="http://schemas.microsoft.com/office/drawing/2014/main" id="{4E280041-D13F-22EF-D0D5-C518E1E3AA5F}"/>
              </a:ext>
            </a:extLst>
          </p:cNvPr>
          <p:cNvSpPr>
            <a:spLocks noGrp="1"/>
          </p:cNvSpPr>
          <p:nvPr>
            <p:ph type="dt" sz="half" idx="10"/>
          </p:nvPr>
        </p:nvSpPr>
        <p:spPr/>
        <p:txBody>
          <a:bodyPr/>
          <a:lstStyle/>
          <a:p>
            <a:fld id="{0B1F465F-1FE2-48BD-A5F4-8F709E6305AF}" type="datetime1">
              <a:rPr lang="fi-FI" smtClean="0"/>
              <a:t>8.1.2024</a:t>
            </a:fld>
            <a:endParaRPr lang="fi-FI"/>
          </a:p>
        </p:txBody>
      </p:sp>
      <p:sp>
        <p:nvSpPr>
          <p:cNvPr id="4" name="Alatunnisteen paikkamerkki 3">
            <a:extLst>
              <a:ext uri="{FF2B5EF4-FFF2-40B4-BE49-F238E27FC236}">
                <a16:creationId xmlns:a16="http://schemas.microsoft.com/office/drawing/2014/main" id="{D511BCFC-579F-7195-C268-82914768996E}"/>
              </a:ext>
            </a:extLst>
          </p:cNvPr>
          <p:cNvSpPr>
            <a:spLocks noGrp="1"/>
          </p:cNvSpPr>
          <p:nvPr>
            <p:ph type="ftr" sz="quarter" idx="11"/>
          </p:nvPr>
        </p:nvSpPr>
        <p:spPr/>
        <p:txBody>
          <a:bodyPr/>
          <a:lstStyle/>
          <a:p>
            <a:r>
              <a:rPr lang="fi-FI" err="1"/>
              <a:t>header</a:t>
            </a:r>
            <a:endParaRPr lang="fi-FI"/>
          </a:p>
        </p:txBody>
      </p:sp>
      <p:sp>
        <p:nvSpPr>
          <p:cNvPr id="5" name="Dian numeron paikkamerkki 4">
            <a:extLst>
              <a:ext uri="{FF2B5EF4-FFF2-40B4-BE49-F238E27FC236}">
                <a16:creationId xmlns:a16="http://schemas.microsoft.com/office/drawing/2014/main" id="{0F779344-9235-30FC-32EC-409064EE67C4}"/>
              </a:ext>
            </a:extLst>
          </p:cNvPr>
          <p:cNvSpPr>
            <a:spLocks noGrp="1"/>
          </p:cNvSpPr>
          <p:nvPr>
            <p:ph type="sldNum" sz="quarter" idx="12"/>
          </p:nvPr>
        </p:nvSpPr>
        <p:spPr/>
        <p:txBody>
          <a:bodyPr/>
          <a:lstStyle/>
          <a:p>
            <a:fld id="{CCD26548-A701-4132-A0A2-A9B09A70FF4B}" type="slidenum">
              <a:rPr lang="fi-FI" smtClean="0"/>
              <a:pPr/>
              <a:t>‹#›</a:t>
            </a:fld>
            <a:endParaRPr lang="fi-FI"/>
          </a:p>
        </p:txBody>
      </p:sp>
    </p:spTree>
    <p:extLst>
      <p:ext uri="{BB962C8B-B14F-4D97-AF65-F5344CB8AC3E}">
        <p14:creationId xmlns:p14="http://schemas.microsoft.com/office/powerpoint/2010/main" val="380222016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9FCFC4CB-6068-2865-B29B-E800453AC43E}"/>
              </a:ext>
            </a:extLst>
          </p:cNvPr>
          <p:cNvSpPr>
            <a:spLocks noGrp="1"/>
          </p:cNvSpPr>
          <p:nvPr>
            <p:ph type="dt" sz="half" idx="10"/>
          </p:nvPr>
        </p:nvSpPr>
        <p:spPr/>
        <p:txBody>
          <a:bodyPr/>
          <a:lstStyle/>
          <a:p>
            <a:fld id="{0B1F465F-1FE2-48BD-A5F4-8F709E6305AF}" type="datetime1">
              <a:rPr lang="fi-FI" smtClean="0"/>
              <a:t>8.1.2024</a:t>
            </a:fld>
            <a:endParaRPr lang="fi-FI"/>
          </a:p>
        </p:txBody>
      </p:sp>
      <p:sp>
        <p:nvSpPr>
          <p:cNvPr id="3" name="Alatunnisteen paikkamerkki 2">
            <a:extLst>
              <a:ext uri="{FF2B5EF4-FFF2-40B4-BE49-F238E27FC236}">
                <a16:creationId xmlns:a16="http://schemas.microsoft.com/office/drawing/2014/main" id="{C20AC538-254D-8B5A-9E78-D2AB0B2B2DCC}"/>
              </a:ext>
            </a:extLst>
          </p:cNvPr>
          <p:cNvSpPr>
            <a:spLocks noGrp="1"/>
          </p:cNvSpPr>
          <p:nvPr>
            <p:ph type="ftr" sz="quarter" idx="11"/>
          </p:nvPr>
        </p:nvSpPr>
        <p:spPr/>
        <p:txBody>
          <a:bodyPr/>
          <a:lstStyle/>
          <a:p>
            <a:r>
              <a:rPr lang="fi-FI" err="1"/>
              <a:t>header</a:t>
            </a:r>
            <a:endParaRPr lang="fi-FI"/>
          </a:p>
        </p:txBody>
      </p:sp>
      <p:sp>
        <p:nvSpPr>
          <p:cNvPr id="4" name="Dian numeron paikkamerkki 3">
            <a:extLst>
              <a:ext uri="{FF2B5EF4-FFF2-40B4-BE49-F238E27FC236}">
                <a16:creationId xmlns:a16="http://schemas.microsoft.com/office/drawing/2014/main" id="{F2BFBCC3-63DE-9E5D-8CBF-A555DDE6E835}"/>
              </a:ext>
            </a:extLst>
          </p:cNvPr>
          <p:cNvSpPr>
            <a:spLocks noGrp="1"/>
          </p:cNvSpPr>
          <p:nvPr>
            <p:ph type="sldNum" sz="quarter" idx="12"/>
          </p:nvPr>
        </p:nvSpPr>
        <p:spPr/>
        <p:txBody>
          <a:bodyPr/>
          <a:lstStyle/>
          <a:p>
            <a:fld id="{CCD26548-A701-4132-A0A2-A9B09A70FF4B}" type="slidenum">
              <a:rPr lang="fi-FI" smtClean="0"/>
              <a:pPr/>
              <a:t>‹#›</a:t>
            </a:fld>
            <a:endParaRPr lang="fi-FI"/>
          </a:p>
        </p:txBody>
      </p:sp>
    </p:spTree>
    <p:extLst>
      <p:ext uri="{BB962C8B-B14F-4D97-AF65-F5344CB8AC3E}">
        <p14:creationId xmlns:p14="http://schemas.microsoft.com/office/powerpoint/2010/main" val="215796468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Yhteystiedot">
    <p:spTree>
      <p:nvGrpSpPr>
        <p:cNvPr id="1" name=""/>
        <p:cNvGrpSpPr/>
        <p:nvPr/>
      </p:nvGrpSpPr>
      <p:grpSpPr>
        <a:xfrm>
          <a:off x="0" y="0"/>
          <a:ext cx="0" cy="0"/>
          <a:chOff x="0" y="0"/>
          <a:chExt cx="0" cy="0"/>
        </a:xfrm>
      </p:grpSpPr>
      <p:pic>
        <p:nvPicPr>
          <p:cNvPr id="4" name="Kuva 3" descr="Logo. A yellow and black logo combining the shapes of a heart, arrow and the letter p along with the grey text Wellbeing Services County of North Savo.">
            <a:extLst>
              <a:ext uri="{FF2B5EF4-FFF2-40B4-BE49-F238E27FC236}">
                <a16:creationId xmlns:a16="http://schemas.microsoft.com/office/drawing/2014/main" id="{DD98A80C-8BC7-A0B3-BFFB-F22807EE5B6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2913301" y="2327400"/>
            <a:ext cx="6362224" cy="1101600"/>
          </a:xfrm>
          <a:prstGeom prst="rect">
            <a:avLst/>
          </a:prstGeom>
        </p:spPr>
      </p:pic>
      <p:sp>
        <p:nvSpPr>
          <p:cNvPr id="10" name="Tekstin paikkamerkki 9">
            <a:extLst>
              <a:ext uri="{FF2B5EF4-FFF2-40B4-BE49-F238E27FC236}">
                <a16:creationId xmlns:a16="http://schemas.microsoft.com/office/drawing/2014/main" id="{961B21A4-5EC6-445A-A90D-6071C400881C}"/>
              </a:ext>
            </a:extLst>
          </p:cNvPr>
          <p:cNvSpPr>
            <a:spLocks noGrp="1"/>
          </p:cNvSpPr>
          <p:nvPr>
            <p:ph type="body" sz="quarter" idx="10" hasCustomPrompt="1"/>
          </p:nvPr>
        </p:nvSpPr>
        <p:spPr>
          <a:xfrm>
            <a:off x="3277955" y="4414268"/>
            <a:ext cx="5634157" cy="324000"/>
          </a:xfrm>
        </p:spPr>
        <p:txBody>
          <a:bodyPr/>
          <a:lstStyle>
            <a:lvl1pPr marL="0" indent="0" algn="ctr">
              <a:spcAft>
                <a:spcPts val="0"/>
              </a:spcAft>
              <a:buNone/>
              <a:defRPr sz="1999" b="1"/>
            </a:lvl1pPr>
            <a:lvl2pPr marL="358667" indent="0">
              <a:buNone/>
              <a:defRPr/>
            </a:lvl2pPr>
          </a:lstStyle>
          <a:p>
            <a:pPr lvl="0"/>
            <a:r>
              <a:rPr lang="fi-FI" err="1"/>
              <a:t>Name</a:t>
            </a:r>
            <a:endParaRPr lang="fi-FI"/>
          </a:p>
        </p:txBody>
      </p:sp>
      <p:sp>
        <p:nvSpPr>
          <p:cNvPr id="11" name="Tekstin paikkamerkki 9">
            <a:extLst>
              <a:ext uri="{FF2B5EF4-FFF2-40B4-BE49-F238E27FC236}">
                <a16:creationId xmlns:a16="http://schemas.microsoft.com/office/drawing/2014/main" id="{A162947A-7B3B-4773-BD0B-2A50614024FC}"/>
              </a:ext>
            </a:extLst>
          </p:cNvPr>
          <p:cNvSpPr>
            <a:spLocks noGrp="1"/>
          </p:cNvSpPr>
          <p:nvPr>
            <p:ph type="body" sz="quarter" idx="11" hasCustomPrompt="1"/>
          </p:nvPr>
        </p:nvSpPr>
        <p:spPr>
          <a:xfrm>
            <a:off x="3277955" y="4729579"/>
            <a:ext cx="5634157" cy="324000"/>
          </a:xfrm>
        </p:spPr>
        <p:txBody>
          <a:bodyPr/>
          <a:lstStyle>
            <a:lvl1pPr marL="0" indent="0" algn="ctr">
              <a:spcAft>
                <a:spcPts val="0"/>
              </a:spcAft>
              <a:buNone/>
              <a:defRPr sz="1999" b="0"/>
            </a:lvl1pPr>
            <a:lvl2pPr marL="358667" indent="0">
              <a:buNone/>
              <a:defRPr/>
            </a:lvl2pPr>
          </a:lstStyle>
          <a:p>
            <a:pPr lvl="0"/>
            <a:r>
              <a:rPr lang="fi-FI" err="1"/>
              <a:t>email</a:t>
            </a:r>
            <a:endParaRPr lang="fi-FI"/>
          </a:p>
        </p:txBody>
      </p:sp>
      <p:sp>
        <p:nvSpPr>
          <p:cNvPr id="12" name="Tekstin paikkamerkki 9">
            <a:extLst>
              <a:ext uri="{FF2B5EF4-FFF2-40B4-BE49-F238E27FC236}">
                <a16:creationId xmlns:a16="http://schemas.microsoft.com/office/drawing/2014/main" id="{4A7E9CFC-CD4E-4140-8A53-CE7CB803A8F4}"/>
              </a:ext>
            </a:extLst>
          </p:cNvPr>
          <p:cNvSpPr>
            <a:spLocks noGrp="1"/>
          </p:cNvSpPr>
          <p:nvPr>
            <p:ph type="body" sz="quarter" idx="12" hasCustomPrompt="1"/>
          </p:nvPr>
        </p:nvSpPr>
        <p:spPr>
          <a:xfrm>
            <a:off x="3277955" y="5071915"/>
            <a:ext cx="5634157" cy="324000"/>
          </a:xfrm>
        </p:spPr>
        <p:txBody>
          <a:bodyPr/>
          <a:lstStyle>
            <a:lvl1pPr marL="0" indent="0" algn="ctr">
              <a:spcAft>
                <a:spcPts val="0"/>
              </a:spcAft>
              <a:buNone/>
              <a:defRPr sz="1999" b="0"/>
            </a:lvl1pPr>
            <a:lvl2pPr marL="358667" indent="0">
              <a:buNone/>
              <a:defRPr/>
            </a:lvl2pPr>
          </a:lstStyle>
          <a:p>
            <a:pPr lvl="0"/>
            <a:r>
              <a:rPr lang="fi-FI"/>
              <a:t>Telephone </a:t>
            </a:r>
            <a:r>
              <a:rPr lang="fi-FI" err="1"/>
              <a:t>number</a:t>
            </a:r>
            <a:endParaRPr lang="fi-FI"/>
          </a:p>
        </p:txBody>
      </p:sp>
    </p:spTree>
    <p:extLst>
      <p:ext uri="{BB962C8B-B14F-4D97-AF65-F5344CB8AC3E}">
        <p14:creationId xmlns:p14="http://schemas.microsoft.com/office/powerpoint/2010/main" val="397013517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64E3C18-FA14-4185-BE65-FDB45FD88D66}"/>
              </a:ext>
            </a:extLst>
          </p:cNvPr>
          <p:cNvSpPr>
            <a:spLocks noGrp="1"/>
          </p:cNvSpPr>
          <p:nvPr>
            <p:ph type="ctrTitle" hasCustomPrompt="1"/>
          </p:nvPr>
        </p:nvSpPr>
        <p:spPr>
          <a:xfrm>
            <a:off x="6094413" y="1437180"/>
            <a:ext cx="5354587" cy="2468071"/>
          </a:xfrm>
        </p:spPr>
        <p:txBody>
          <a:bodyPr anchor="t" anchorCtr="0">
            <a:normAutofit/>
          </a:bodyPr>
          <a:lstStyle>
            <a:lvl1pPr algn="ctr">
              <a:defRPr sz="3999" spc="-50" baseline="0"/>
            </a:lvl1pPr>
          </a:lstStyle>
          <a:p>
            <a:r>
              <a:rPr lang="fi-FI" err="1"/>
              <a:t>Click</a:t>
            </a:r>
            <a:r>
              <a:rPr lang="fi-FI"/>
              <a:t> to </a:t>
            </a:r>
            <a:r>
              <a:rPr lang="fi-FI" err="1"/>
              <a:t>add</a:t>
            </a:r>
            <a:r>
              <a:rPr lang="fi-FI"/>
              <a:t> </a:t>
            </a:r>
            <a:r>
              <a:rPr lang="fi-FI" err="1"/>
              <a:t>title</a:t>
            </a:r>
            <a:endParaRPr lang="fi-FI"/>
          </a:p>
        </p:txBody>
      </p:sp>
      <p:sp>
        <p:nvSpPr>
          <p:cNvPr id="3" name="Alaotsikko 2">
            <a:extLst>
              <a:ext uri="{FF2B5EF4-FFF2-40B4-BE49-F238E27FC236}">
                <a16:creationId xmlns:a16="http://schemas.microsoft.com/office/drawing/2014/main" id="{433C471F-8838-4C25-8EB0-AD6B71B38A69}"/>
              </a:ext>
            </a:extLst>
          </p:cNvPr>
          <p:cNvSpPr>
            <a:spLocks noGrp="1"/>
          </p:cNvSpPr>
          <p:nvPr>
            <p:ph type="subTitle" idx="1" hasCustomPrompt="1"/>
          </p:nvPr>
        </p:nvSpPr>
        <p:spPr>
          <a:xfrm>
            <a:off x="6094413" y="4329874"/>
            <a:ext cx="5354587" cy="1217735"/>
          </a:xfrm>
        </p:spPr>
        <p:txBody>
          <a:bodyPr/>
          <a:lstStyle>
            <a:lvl1pPr marL="0" indent="0" algn="ctr">
              <a:buNone/>
              <a:defRPr sz="2199" spc="-20" baseline="0"/>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fi-FI" err="1"/>
              <a:t>Click</a:t>
            </a:r>
            <a:r>
              <a:rPr lang="fi-FI"/>
              <a:t> to </a:t>
            </a:r>
            <a:r>
              <a:rPr lang="fi-FI" err="1"/>
              <a:t>add</a:t>
            </a:r>
            <a:r>
              <a:rPr lang="fi-FI"/>
              <a:t> </a:t>
            </a:r>
            <a:r>
              <a:rPr lang="fi-FI" err="1"/>
              <a:t>subtitle</a:t>
            </a:r>
            <a:endParaRPr lang="fi-FI"/>
          </a:p>
        </p:txBody>
      </p:sp>
      <p:sp>
        <p:nvSpPr>
          <p:cNvPr id="6" name="Slide Number Placeholder 5">
            <a:extLst>
              <a:ext uri="{FF2B5EF4-FFF2-40B4-BE49-F238E27FC236}">
                <a16:creationId xmlns:a16="http://schemas.microsoft.com/office/drawing/2014/main" id="{38E43FE4-FB6C-45D5-BED5-AFA0DAE404E4}"/>
              </a:ext>
            </a:extLst>
          </p:cNvPr>
          <p:cNvSpPr>
            <a:spLocks noGrp="1"/>
          </p:cNvSpPr>
          <p:nvPr>
            <p:ph type="sldNum" sz="quarter" idx="12"/>
          </p:nvPr>
        </p:nvSpPr>
        <p:spPr/>
        <p:txBody>
          <a:bodyPr/>
          <a:lstStyle/>
          <a:p>
            <a:fld id="{CCD26548-A701-4132-A0A2-A9B09A70FF4B}" type="slidenum">
              <a:rPr lang="fi-FI" smtClean="0"/>
              <a:t>‹#›</a:t>
            </a:fld>
            <a:endParaRPr lang="fi-FI"/>
          </a:p>
        </p:txBody>
      </p:sp>
      <p:grpSp>
        <p:nvGrpSpPr>
          <p:cNvPr id="4" name="Ryhmä 3" descr="Icon.">
            <a:extLst>
              <a:ext uri="{FF2B5EF4-FFF2-40B4-BE49-F238E27FC236}">
                <a16:creationId xmlns:a16="http://schemas.microsoft.com/office/drawing/2014/main" id="{1C416909-AB75-EC03-9BFB-30CD779A3BFE}"/>
              </a:ext>
              <a:ext uri="{C183D7F6-B498-43B3-948B-1728B52AA6E4}">
                <adec:decorative xmlns:adec="http://schemas.microsoft.com/office/drawing/2017/decorative" val="0"/>
              </a:ext>
            </a:extLst>
          </p:cNvPr>
          <p:cNvGrpSpPr/>
          <p:nvPr userDrawn="1"/>
        </p:nvGrpSpPr>
        <p:grpSpPr>
          <a:xfrm>
            <a:off x="1511470" y="1519367"/>
            <a:ext cx="3838687" cy="3817528"/>
            <a:chOff x="1511863" y="1519367"/>
            <a:chExt cx="3839687" cy="3817528"/>
          </a:xfrm>
        </p:grpSpPr>
        <p:sp>
          <p:nvSpPr>
            <p:cNvPr id="12" name="Freeform 5">
              <a:extLst>
                <a:ext uri="{FF2B5EF4-FFF2-40B4-BE49-F238E27FC236}">
                  <a16:creationId xmlns:a16="http://schemas.microsoft.com/office/drawing/2014/main" id="{046FE190-C127-4DF1-9753-943E4F4D150C}"/>
                </a:ext>
              </a:extLst>
            </p:cNvPr>
            <p:cNvSpPr>
              <a:spLocks/>
            </p:cNvSpPr>
            <p:nvPr userDrawn="1"/>
          </p:nvSpPr>
          <p:spPr bwMode="auto">
            <a:xfrm>
              <a:off x="1511863" y="1519367"/>
              <a:ext cx="2113955" cy="3817528"/>
            </a:xfrm>
            <a:custGeom>
              <a:avLst/>
              <a:gdLst>
                <a:gd name="T0" fmla="*/ 81 w 11800"/>
                <a:gd name="T1" fmla="*/ 0 h 21307"/>
                <a:gd name="T2" fmla="*/ 14 w 11800"/>
                <a:gd name="T3" fmla="*/ 15382 h 21307"/>
                <a:gd name="T4" fmla="*/ 5874 w 11800"/>
                <a:gd name="T5" fmla="*/ 21293 h 21307"/>
                <a:gd name="T6" fmla="*/ 11785 w 11800"/>
                <a:gd name="T7" fmla="*/ 15434 h 21307"/>
                <a:gd name="T8" fmla="*/ 11785 w 11800"/>
                <a:gd name="T9" fmla="*/ 15433 h 21307"/>
                <a:gd name="T10" fmla="*/ 11800 w 11800"/>
                <a:gd name="T11" fmla="*/ 11822 h 21307"/>
                <a:gd name="T12" fmla="*/ 81 w 11800"/>
                <a:gd name="T13" fmla="*/ 0 h 21307"/>
              </a:gdLst>
              <a:ahLst/>
              <a:cxnLst>
                <a:cxn ang="0">
                  <a:pos x="T0" y="T1"/>
                </a:cxn>
                <a:cxn ang="0">
                  <a:pos x="T2" y="T3"/>
                </a:cxn>
                <a:cxn ang="0">
                  <a:pos x="T4" y="T5"/>
                </a:cxn>
                <a:cxn ang="0">
                  <a:pos x="T6" y="T7"/>
                </a:cxn>
                <a:cxn ang="0">
                  <a:pos x="T8" y="T9"/>
                </a:cxn>
                <a:cxn ang="0">
                  <a:pos x="T10" y="T11"/>
                </a:cxn>
                <a:cxn ang="0">
                  <a:pos x="T12" y="T13"/>
                </a:cxn>
              </a:cxnLst>
              <a:rect l="0" t="0" r="r" b="b"/>
              <a:pathLst>
                <a:path w="11800" h="21307">
                  <a:moveTo>
                    <a:pt x="81" y="0"/>
                  </a:moveTo>
                  <a:lnTo>
                    <a:pt x="14" y="15382"/>
                  </a:lnTo>
                  <a:cubicBezTo>
                    <a:pt x="0" y="18633"/>
                    <a:pt x="2623" y="21279"/>
                    <a:pt x="5874" y="21293"/>
                  </a:cubicBezTo>
                  <a:cubicBezTo>
                    <a:pt x="9124" y="21307"/>
                    <a:pt x="11771" y="18684"/>
                    <a:pt x="11785" y="15434"/>
                  </a:cubicBezTo>
                  <a:lnTo>
                    <a:pt x="11785" y="15433"/>
                  </a:lnTo>
                  <a:lnTo>
                    <a:pt x="11800" y="11822"/>
                  </a:lnTo>
                  <a:lnTo>
                    <a:pt x="81" y="0"/>
                  </a:lnTo>
                  <a:close/>
                </a:path>
              </a:pathLst>
            </a:custGeom>
            <a:solidFill>
              <a:srgbClr val="3131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3" name="Freeform 6">
              <a:extLst>
                <a:ext uri="{FF2B5EF4-FFF2-40B4-BE49-F238E27FC236}">
                  <a16:creationId xmlns:a16="http://schemas.microsoft.com/office/drawing/2014/main" id="{BA2F6220-49B1-4E5F-B84B-BD29EA985BDE}"/>
                </a:ext>
              </a:extLst>
            </p:cNvPr>
            <p:cNvSpPr>
              <a:spLocks/>
            </p:cNvSpPr>
            <p:nvPr userDrawn="1"/>
          </p:nvSpPr>
          <p:spPr bwMode="auto">
            <a:xfrm>
              <a:off x="1526044" y="1519367"/>
              <a:ext cx="3825506" cy="2123705"/>
            </a:xfrm>
            <a:custGeom>
              <a:avLst/>
              <a:gdLst>
                <a:gd name="T0" fmla="*/ 11719 w 21350"/>
                <a:gd name="T1" fmla="*/ 11822 h 11852"/>
                <a:gd name="T2" fmla="*/ 15425 w 21350"/>
                <a:gd name="T3" fmla="*/ 11838 h 11852"/>
                <a:gd name="T4" fmla="*/ 21336 w 21350"/>
                <a:gd name="T5" fmla="*/ 5979 h 11852"/>
                <a:gd name="T6" fmla="*/ 15477 w 21350"/>
                <a:gd name="T7" fmla="*/ 68 h 11852"/>
                <a:gd name="T8" fmla="*/ 0 w 21350"/>
                <a:gd name="T9" fmla="*/ 0 h 11852"/>
                <a:gd name="T10" fmla="*/ 11719 w 21350"/>
                <a:gd name="T11" fmla="*/ 11822 h 11852"/>
              </a:gdLst>
              <a:ahLst/>
              <a:cxnLst>
                <a:cxn ang="0">
                  <a:pos x="T0" y="T1"/>
                </a:cxn>
                <a:cxn ang="0">
                  <a:pos x="T2" y="T3"/>
                </a:cxn>
                <a:cxn ang="0">
                  <a:pos x="T4" y="T5"/>
                </a:cxn>
                <a:cxn ang="0">
                  <a:pos x="T6" y="T7"/>
                </a:cxn>
                <a:cxn ang="0">
                  <a:pos x="T8" y="T9"/>
                </a:cxn>
                <a:cxn ang="0">
                  <a:pos x="T10" y="T11"/>
                </a:cxn>
              </a:cxnLst>
              <a:rect l="0" t="0" r="r" b="b"/>
              <a:pathLst>
                <a:path w="21350" h="11852">
                  <a:moveTo>
                    <a:pt x="11719" y="11822"/>
                  </a:moveTo>
                  <a:lnTo>
                    <a:pt x="15425" y="11838"/>
                  </a:lnTo>
                  <a:cubicBezTo>
                    <a:pt x="18676" y="11852"/>
                    <a:pt x="21322" y="9229"/>
                    <a:pt x="21336" y="5979"/>
                  </a:cubicBezTo>
                  <a:cubicBezTo>
                    <a:pt x="21350" y="2728"/>
                    <a:pt x="18727" y="82"/>
                    <a:pt x="15477" y="68"/>
                  </a:cubicBezTo>
                  <a:cubicBezTo>
                    <a:pt x="15477" y="68"/>
                    <a:pt x="0" y="0"/>
                    <a:pt x="0" y="0"/>
                  </a:cubicBezTo>
                  <a:lnTo>
                    <a:pt x="11719" y="11822"/>
                  </a:lnTo>
                  <a:close/>
                </a:path>
              </a:pathLst>
            </a:custGeom>
            <a:solidFill>
              <a:srgbClr val="FFCF29"/>
            </a:solidFill>
            <a:ln>
              <a:noFill/>
            </a:ln>
          </p:spPr>
          <p:txBody>
            <a:bodyPr vert="horz" wrap="square" lIns="91440" tIns="45720" rIns="91440" bIns="45720" numCol="1" anchor="t" anchorCtr="0" compatLnSpc="1">
              <a:prstTxWarp prst="textNoShape">
                <a:avLst/>
              </a:prstTxWarp>
            </a:bodyPr>
            <a:lstStyle/>
            <a:p>
              <a:endParaRPr lang="fi-FI" sz="1799"/>
            </a:p>
          </p:txBody>
        </p:sp>
      </p:grpSp>
    </p:spTree>
    <p:extLst>
      <p:ext uri="{BB962C8B-B14F-4D97-AF65-F5344CB8AC3E}">
        <p14:creationId xmlns:p14="http://schemas.microsoft.com/office/powerpoint/2010/main" val="30907069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hasCustomPrompt="1"/>
          </p:nvPr>
        </p:nvSpPr>
        <p:spPr/>
        <p:txBody>
          <a:bodyPr/>
          <a:lstStyle>
            <a:lvl1pPr>
              <a:defRPr/>
            </a:lvl1pPr>
          </a:lstStyle>
          <a:p>
            <a:r>
              <a:rPr lang="fi-FI" err="1"/>
              <a:t>Click</a:t>
            </a:r>
            <a:r>
              <a:rPr lang="fi-FI"/>
              <a:t> to </a:t>
            </a:r>
            <a:r>
              <a:rPr lang="fi-FI" err="1"/>
              <a:t>add</a:t>
            </a:r>
            <a:r>
              <a:rPr lang="fi-FI"/>
              <a:t> </a:t>
            </a:r>
            <a:r>
              <a:rPr lang="fi-FI" err="1"/>
              <a:t>title</a:t>
            </a:r>
            <a:endParaRPr lang="fi-FI"/>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hasCustomPrompt="1"/>
          </p:nvPr>
        </p:nvSpPr>
        <p:spPr/>
        <p:txBody>
          <a:bodyPr/>
          <a:lstStyle>
            <a:lvl5pPr>
              <a:defRPr/>
            </a:lvl5pPr>
            <a:lvl6pPr marL="1799460" indent="0">
              <a:buNone/>
              <a:defRPr/>
            </a:lvl6pPr>
          </a:lstStyle>
          <a:p>
            <a:pPr lvl="0"/>
            <a:r>
              <a:rPr lang="fi-FI" err="1"/>
              <a:t>Click</a:t>
            </a:r>
            <a:r>
              <a:rPr lang="fi-FI"/>
              <a:t> to </a:t>
            </a:r>
            <a:r>
              <a:rPr lang="fi-FI" err="1"/>
              <a:t>add</a:t>
            </a:r>
            <a:r>
              <a:rPr lang="fi-FI"/>
              <a:t> </a:t>
            </a:r>
            <a:r>
              <a:rPr lang="fi-FI" err="1"/>
              <a:t>text</a:t>
            </a:r>
            <a:endParaRPr lang="fi-FI"/>
          </a:p>
          <a:p>
            <a:pPr lvl="1"/>
            <a:r>
              <a:rPr lang="fi-FI" err="1"/>
              <a:t>second</a:t>
            </a:r>
            <a:r>
              <a:rPr lang="fi-FI"/>
              <a:t> </a:t>
            </a:r>
            <a:r>
              <a:rPr lang="fi-FI" err="1"/>
              <a:t>level</a:t>
            </a:r>
            <a:endParaRPr lang="fi-FI"/>
          </a:p>
          <a:p>
            <a:pPr lvl="2"/>
            <a:r>
              <a:rPr lang="fi-FI" err="1"/>
              <a:t>third</a:t>
            </a:r>
            <a:r>
              <a:rPr lang="fi-FI"/>
              <a:t> </a:t>
            </a:r>
            <a:r>
              <a:rPr lang="fi-FI" err="1"/>
              <a:t>level</a:t>
            </a:r>
            <a:endParaRPr lang="fi-FI"/>
          </a:p>
          <a:p>
            <a:pPr lvl="3"/>
            <a:r>
              <a:rPr lang="fi-FI" err="1"/>
              <a:t>fourth</a:t>
            </a:r>
            <a:r>
              <a:rPr lang="fi-FI"/>
              <a:t> </a:t>
            </a:r>
            <a:r>
              <a:rPr lang="fi-FI" err="1"/>
              <a:t>level</a:t>
            </a:r>
            <a:endParaRPr lang="fi-FI"/>
          </a:p>
          <a:p>
            <a:pPr lvl="4"/>
            <a:r>
              <a:rPr lang="fi-FI" err="1"/>
              <a:t>fifth</a:t>
            </a:r>
            <a:r>
              <a:rPr lang="fi-FI"/>
              <a:t> </a:t>
            </a:r>
            <a:r>
              <a:rPr lang="fi-FI" err="1"/>
              <a:t>level</a:t>
            </a:r>
            <a:endParaRPr lang="fi-FI"/>
          </a:p>
        </p:txBody>
      </p:sp>
      <p:sp>
        <p:nvSpPr>
          <p:cNvPr id="4" name="Date Placeholder 3">
            <a:extLst>
              <a:ext uri="{FF2B5EF4-FFF2-40B4-BE49-F238E27FC236}">
                <a16:creationId xmlns:a16="http://schemas.microsoft.com/office/drawing/2014/main" id="{6700177F-D1AE-4D79-BFFE-C2705DAEA0FF}"/>
              </a:ext>
            </a:extLst>
          </p:cNvPr>
          <p:cNvSpPr>
            <a:spLocks noGrp="1"/>
          </p:cNvSpPr>
          <p:nvPr>
            <p:ph type="dt" sz="half" idx="10"/>
          </p:nvPr>
        </p:nvSpPr>
        <p:spPr/>
        <p:txBody>
          <a:bodyPr/>
          <a:lstStyle/>
          <a:p>
            <a:fld id="{A5AD3BDE-3208-47CA-97ED-AD1BC5E421A3}" type="datetime1">
              <a:rPr lang="fi-FI" smtClean="0"/>
              <a:t>8.1.2024</a:t>
            </a:fld>
            <a:endParaRPr lang="fi-FI"/>
          </a:p>
        </p:txBody>
      </p:sp>
      <p:sp>
        <p:nvSpPr>
          <p:cNvPr id="6" name="Slide Number Placeholder 5">
            <a:extLst>
              <a:ext uri="{FF2B5EF4-FFF2-40B4-BE49-F238E27FC236}">
                <a16:creationId xmlns:a16="http://schemas.microsoft.com/office/drawing/2014/main" id="{E8221093-58DE-4EB6-89DB-B88D32F62865}"/>
              </a:ext>
            </a:extLst>
          </p:cNvPr>
          <p:cNvSpPr>
            <a:spLocks noGrp="1"/>
          </p:cNvSpPr>
          <p:nvPr>
            <p:ph type="sldNum" sz="quarter" idx="12"/>
          </p:nvPr>
        </p:nvSpPr>
        <p:spPr/>
        <p:txBody>
          <a:bodyPr/>
          <a:lstStyle/>
          <a:p>
            <a:fld id="{CCD26548-A701-4132-A0A2-A9B09A70FF4B}" type="slidenum">
              <a:rPr lang="fi-FI" smtClean="0"/>
              <a:t>‹#›</a:t>
            </a:fld>
            <a:endParaRPr lang="fi-FI"/>
          </a:p>
        </p:txBody>
      </p:sp>
    </p:spTree>
    <p:extLst>
      <p:ext uri="{BB962C8B-B14F-4D97-AF65-F5344CB8AC3E}">
        <p14:creationId xmlns:p14="http://schemas.microsoft.com/office/powerpoint/2010/main" val="371895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tsikko ja sisältö 2">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p:nvPr>
        </p:nvSpPr>
        <p:spPr>
          <a:xfrm>
            <a:off x="944927" y="882869"/>
            <a:ext cx="4525691" cy="1472950"/>
          </a:xfrm>
        </p:spPr>
        <p:txBody>
          <a:bodyPr/>
          <a:lstStyle>
            <a:lvl1pPr>
              <a:defRPr sz="2999"/>
            </a:lvl1pPr>
          </a:lstStyle>
          <a:p>
            <a:r>
              <a:rPr lang="fi-FI"/>
              <a:t>Muokkaa ots. perustyyl. napsautt.</a:t>
            </a:r>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p:nvPr>
        </p:nvSpPr>
        <p:spPr>
          <a:xfrm>
            <a:off x="944927" y="2702660"/>
            <a:ext cx="4525691" cy="347430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1" name="Sisällön paikkamerkki 10">
            <a:extLst>
              <a:ext uri="{FF2B5EF4-FFF2-40B4-BE49-F238E27FC236}">
                <a16:creationId xmlns:a16="http://schemas.microsoft.com/office/drawing/2014/main" id="{7003FAD7-ACA6-4D45-A7F3-A3802FD3E09D}"/>
              </a:ext>
            </a:extLst>
          </p:cNvPr>
          <p:cNvSpPr>
            <a:spLocks noGrp="1"/>
          </p:cNvSpPr>
          <p:nvPr>
            <p:ph sz="quarter" idx="13"/>
          </p:nvPr>
        </p:nvSpPr>
        <p:spPr>
          <a:xfrm>
            <a:off x="6581624" y="869951"/>
            <a:ext cx="4915200" cy="531971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Date Placeholder 3">
            <a:extLst>
              <a:ext uri="{FF2B5EF4-FFF2-40B4-BE49-F238E27FC236}">
                <a16:creationId xmlns:a16="http://schemas.microsoft.com/office/drawing/2014/main" id="{6700177F-D1AE-4D79-BFFE-C2705DAEA0FF}"/>
              </a:ext>
            </a:extLst>
          </p:cNvPr>
          <p:cNvSpPr>
            <a:spLocks noGrp="1"/>
          </p:cNvSpPr>
          <p:nvPr>
            <p:ph type="dt" sz="half" idx="10"/>
          </p:nvPr>
        </p:nvSpPr>
        <p:spPr/>
        <p:txBody>
          <a:bodyPr/>
          <a:lstStyle/>
          <a:p>
            <a:fld id="{E855B677-F3BE-4BC7-9B45-5761A11509A9}" type="datetime1">
              <a:rPr lang="fi-FI" smtClean="0"/>
              <a:t>8.1.2024</a:t>
            </a:fld>
            <a:endParaRPr lang="fi-FI"/>
          </a:p>
        </p:txBody>
      </p:sp>
      <p:sp>
        <p:nvSpPr>
          <p:cNvPr id="5" name="Footer Placeholder 4">
            <a:extLst>
              <a:ext uri="{FF2B5EF4-FFF2-40B4-BE49-F238E27FC236}">
                <a16:creationId xmlns:a16="http://schemas.microsoft.com/office/drawing/2014/main" id="{6CD388A3-F45C-4855-8B64-52B1BF9A5B1F}"/>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E8221093-58DE-4EB6-89DB-B88D32F62865}"/>
              </a:ext>
            </a:extLst>
          </p:cNvPr>
          <p:cNvSpPr>
            <a:spLocks noGrp="1"/>
          </p:cNvSpPr>
          <p:nvPr>
            <p:ph type="sldNum" sz="quarter" idx="12"/>
          </p:nvPr>
        </p:nvSpPr>
        <p:spPr/>
        <p:txBody>
          <a:bodyPr/>
          <a:lstStyle/>
          <a:p>
            <a:fld id="{CCD26548-A701-4132-A0A2-A9B09A70FF4B}" type="slidenum">
              <a:rPr lang="fi-FI" smtClean="0"/>
              <a:t>‹#›</a:t>
            </a:fld>
            <a:endParaRPr lang="fi-FI"/>
          </a:p>
        </p:txBody>
      </p:sp>
    </p:spTree>
    <p:extLst>
      <p:ext uri="{BB962C8B-B14F-4D97-AF65-F5344CB8AC3E}">
        <p14:creationId xmlns:p14="http://schemas.microsoft.com/office/powerpoint/2010/main" val="360385924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Otsikkodia 2">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8E43FE4-FB6C-45D5-BED5-AFA0DAE404E4}"/>
              </a:ext>
            </a:extLst>
          </p:cNvPr>
          <p:cNvSpPr>
            <a:spLocks noGrp="1"/>
          </p:cNvSpPr>
          <p:nvPr>
            <p:ph type="sldNum" sz="quarter" idx="12"/>
          </p:nvPr>
        </p:nvSpPr>
        <p:spPr/>
        <p:txBody>
          <a:bodyPr/>
          <a:lstStyle/>
          <a:p>
            <a:fld id="{CCD26548-A701-4132-A0A2-A9B09A70FF4B}" type="slidenum">
              <a:rPr lang="fi-FI" smtClean="0"/>
              <a:t>‹#›</a:t>
            </a:fld>
            <a:endParaRPr lang="fi-FI"/>
          </a:p>
        </p:txBody>
      </p:sp>
      <p:grpSp>
        <p:nvGrpSpPr>
          <p:cNvPr id="4" name="Ryhmä 3" descr="Icon.">
            <a:extLst>
              <a:ext uri="{FF2B5EF4-FFF2-40B4-BE49-F238E27FC236}">
                <a16:creationId xmlns:a16="http://schemas.microsoft.com/office/drawing/2014/main" id="{B8186AD1-C9EC-4C8C-92D3-080BA546F21F}"/>
              </a:ext>
              <a:ext uri="{C183D7F6-B498-43B3-948B-1728B52AA6E4}">
                <adec:decorative xmlns:adec="http://schemas.microsoft.com/office/drawing/2017/decorative" val="0"/>
              </a:ext>
            </a:extLst>
          </p:cNvPr>
          <p:cNvGrpSpPr/>
          <p:nvPr userDrawn="1"/>
        </p:nvGrpSpPr>
        <p:grpSpPr>
          <a:xfrm rot="13500000">
            <a:off x="1526512" y="706037"/>
            <a:ext cx="3839687" cy="3816534"/>
            <a:chOff x="1511863" y="1519367"/>
            <a:chExt cx="3839687" cy="3817528"/>
          </a:xfrm>
        </p:grpSpPr>
        <p:sp>
          <p:nvSpPr>
            <p:cNvPr id="12" name="Freeform 5">
              <a:extLst>
                <a:ext uri="{FF2B5EF4-FFF2-40B4-BE49-F238E27FC236}">
                  <a16:creationId xmlns:a16="http://schemas.microsoft.com/office/drawing/2014/main" id="{046FE190-C127-4DF1-9753-943E4F4D150C}"/>
                </a:ext>
              </a:extLst>
            </p:cNvPr>
            <p:cNvSpPr>
              <a:spLocks/>
            </p:cNvSpPr>
            <p:nvPr userDrawn="1"/>
          </p:nvSpPr>
          <p:spPr bwMode="auto">
            <a:xfrm>
              <a:off x="1511863" y="1519367"/>
              <a:ext cx="2113955" cy="3817528"/>
            </a:xfrm>
            <a:custGeom>
              <a:avLst/>
              <a:gdLst>
                <a:gd name="T0" fmla="*/ 81 w 11800"/>
                <a:gd name="T1" fmla="*/ 0 h 21307"/>
                <a:gd name="T2" fmla="*/ 14 w 11800"/>
                <a:gd name="T3" fmla="*/ 15382 h 21307"/>
                <a:gd name="T4" fmla="*/ 5874 w 11800"/>
                <a:gd name="T5" fmla="*/ 21293 h 21307"/>
                <a:gd name="T6" fmla="*/ 11785 w 11800"/>
                <a:gd name="T7" fmla="*/ 15434 h 21307"/>
                <a:gd name="T8" fmla="*/ 11785 w 11800"/>
                <a:gd name="T9" fmla="*/ 15433 h 21307"/>
                <a:gd name="T10" fmla="*/ 11800 w 11800"/>
                <a:gd name="T11" fmla="*/ 11822 h 21307"/>
                <a:gd name="T12" fmla="*/ 81 w 11800"/>
                <a:gd name="T13" fmla="*/ 0 h 21307"/>
              </a:gdLst>
              <a:ahLst/>
              <a:cxnLst>
                <a:cxn ang="0">
                  <a:pos x="T0" y="T1"/>
                </a:cxn>
                <a:cxn ang="0">
                  <a:pos x="T2" y="T3"/>
                </a:cxn>
                <a:cxn ang="0">
                  <a:pos x="T4" y="T5"/>
                </a:cxn>
                <a:cxn ang="0">
                  <a:pos x="T6" y="T7"/>
                </a:cxn>
                <a:cxn ang="0">
                  <a:pos x="T8" y="T9"/>
                </a:cxn>
                <a:cxn ang="0">
                  <a:pos x="T10" y="T11"/>
                </a:cxn>
                <a:cxn ang="0">
                  <a:pos x="T12" y="T13"/>
                </a:cxn>
              </a:cxnLst>
              <a:rect l="0" t="0" r="r" b="b"/>
              <a:pathLst>
                <a:path w="11800" h="21307">
                  <a:moveTo>
                    <a:pt x="81" y="0"/>
                  </a:moveTo>
                  <a:lnTo>
                    <a:pt x="14" y="15382"/>
                  </a:lnTo>
                  <a:cubicBezTo>
                    <a:pt x="0" y="18633"/>
                    <a:pt x="2623" y="21279"/>
                    <a:pt x="5874" y="21293"/>
                  </a:cubicBezTo>
                  <a:cubicBezTo>
                    <a:pt x="9124" y="21307"/>
                    <a:pt x="11771" y="18684"/>
                    <a:pt x="11785" y="15434"/>
                  </a:cubicBezTo>
                  <a:lnTo>
                    <a:pt x="11785" y="15433"/>
                  </a:lnTo>
                  <a:lnTo>
                    <a:pt x="11800" y="11822"/>
                  </a:lnTo>
                  <a:lnTo>
                    <a:pt x="81" y="0"/>
                  </a:lnTo>
                  <a:close/>
                </a:path>
              </a:pathLst>
            </a:custGeom>
            <a:solidFill>
              <a:srgbClr val="3131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3" name="Freeform 6">
              <a:extLst>
                <a:ext uri="{FF2B5EF4-FFF2-40B4-BE49-F238E27FC236}">
                  <a16:creationId xmlns:a16="http://schemas.microsoft.com/office/drawing/2014/main" id="{BA2F6220-49B1-4E5F-B84B-BD29EA985BDE}"/>
                </a:ext>
              </a:extLst>
            </p:cNvPr>
            <p:cNvSpPr>
              <a:spLocks/>
            </p:cNvSpPr>
            <p:nvPr userDrawn="1"/>
          </p:nvSpPr>
          <p:spPr bwMode="auto">
            <a:xfrm>
              <a:off x="1526044" y="1519367"/>
              <a:ext cx="3825506" cy="2123705"/>
            </a:xfrm>
            <a:custGeom>
              <a:avLst/>
              <a:gdLst>
                <a:gd name="T0" fmla="*/ 11719 w 21350"/>
                <a:gd name="T1" fmla="*/ 11822 h 11852"/>
                <a:gd name="T2" fmla="*/ 15425 w 21350"/>
                <a:gd name="T3" fmla="*/ 11838 h 11852"/>
                <a:gd name="T4" fmla="*/ 21336 w 21350"/>
                <a:gd name="T5" fmla="*/ 5979 h 11852"/>
                <a:gd name="T6" fmla="*/ 15477 w 21350"/>
                <a:gd name="T7" fmla="*/ 68 h 11852"/>
                <a:gd name="T8" fmla="*/ 0 w 21350"/>
                <a:gd name="T9" fmla="*/ 0 h 11852"/>
                <a:gd name="T10" fmla="*/ 11719 w 21350"/>
                <a:gd name="T11" fmla="*/ 11822 h 11852"/>
              </a:gdLst>
              <a:ahLst/>
              <a:cxnLst>
                <a:cxn ang="0">
                  <a:pos x="T0" y="T1"/>
                </a:cxn>
                <a:cxn ang="0">
                  <a:pos x="T2" y="T3"/>
                </a:cxn>
                <a:cxn ang="0">
                  <a:pos x="T4" y="T5"/>
                </a:cxn>
                <a:cxn ang="0">
                  <a:pos x="T6" y="T7"/>
                </a:cxn>
                <a:cxn ang="0">
                  <a:pos x="T8" y="T9"/>
                </a:cxn>
                <a:cxn ang="0">
                  <a:pos x="T10" y="T11"/>
                </a:cxn>
              </a:cxnLst>
              <a:rect l="0" t="0" r="r" b="b"/>
              <a:pathLst>
                <a:path w="21350" h="11852">
                  <a:moveTo>
                    <a:pt x="11719" y="11822"/>
                  </a:moveTo>
                  <a:lnTo>
                    <a:pt x="15425" y="11838"/>
                  </a:lnTo>
                  <a:cubicBezTo>
                    <a:pt x="18676" y="11852"/>
                    <a:pt x="21322" y="9229"/>
                    <a:pt x="21336" y="5979"/>
                  </a:cubicBezTo>
                  <a:cubicBezTo>
                    <a:pt x="21350" y="2728"/>
                    <a:pt x="18727" y="82"/>
                    <a:pt x="15477" y="68"/>
                  </a:cubicBezTo>
                  <a:cubicBezTo>
                    <a:pt x="15477" y="68"/>
                    <a:pt x="0" y="0"/>
                    <a:pt x="0" y="0"/>
                  </a:cubicBezTo>
                  <a:lnTo>
                    <a:pt x="11719" y="11822"/>
                  </a:lnTo>
                  <a:close/>
                </a:path>
              </a:pathLst>
            </a:custGeom>
            <a:solidFill>
              <a:srgbClr val="FFC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grpSp>
      <p:sp>
        <p:nvSpPr>
          <p:cNvPr id="8" name="Otsikko 1">
            <a:extLst>
              <a:ext uri="{FF2B5EF4-FFF2-40B4-BE49-F238E27FC236}">
                <a16:creationId xmlns:a16="http://schemas.microsoft.com/office/drawing/2014/main" id="{465B6997-1946-0DAA-CEE5-218AA31F11EA}"/>
              </a:ext>
            </a:extLst>
          </p:cNvPr>
          <p:cNvSpPr>
            <a:spLocks noGrp="1"/>
          </p:cNvSpPr>
          <p:nvPr>
            <p:ph type="ctrTitle" hasCustomPrompt="1"/>
          </p:nvPr>
        </p:nvSpPr>
        <p:spPr>
          <a:xfrm>
            <a:off x="6094413" y="1437180"/>
            <a:ext cx="5354587" cy="2468071"/>
          </a:xfrm>
        </p:spPr>
        <p:txBody>
          <a:bodyPr anchor="t" anchorCtr="0">
            <a:normAutofit/>
          </a:bodyPr>
          <a:lstStyle>
            <a:lvl1pPr algn="ctr">
              <a:defRPr sz="3999" spc="-50" baseline="0"/>
            </a:lvl1pPr>
          </a:lstStyle>
          <a:p>
            <a:r>
              <a:rPr lang="fi-FI" err="1"/>
              <a:t>Click</a:t>
            </a:r>
            <a:r>
              <a:rPr lang="fi-FI"/>
              <a:t> to </a:t>
            </a:r>
            <a:r>
              <a:rPr lang="fi-FI" err="1"/>
              <a:t>add</a:t>
            </a:r>
            <a:r>
              <a:rPr lang="fi-FI"/>
              <a:t> </a:t>
            </a:r>
            <a:r>
              <a:rPr lang="fi-FI" err="1"/>
              <a:t>title</a:t>
            </a:r>
            <a:endParaRPr lang="fi-FI"/>
          </a:p>
        </p:txBody>
      </p:sp>
      <p:sp>
        <p:nvSpPr>
          <p:cNvPr id="9" name="Alaotsikko 2">
            <a:extLst>
              <a:ext uri="{FF2B5EF4-FFF2-40B4-BE49-F238E27FC236}">
                <a16:creationId xmlns:a16="http://schemas.microsoft.com/office/drawing/2014/main" id="{70B1218C-769E-330B-357E-5F6F31BC3E47}"/>
              </a:ext>
            </a:extLst>
          </p:cNvPr>
          <p:cNvSpPr>
            <a:spLocks noGrp="1"/>
          </p:cNvSpPr>
          <p:nvPr>
            <p:ph type="subTitle" idx="1" hasCustomPrompt="1"/>
          </p:nvPr>
        </p:nvSpPr>
        <p:spPr>
          <a:xfrm>
            <a:off x="6094413" y="4329874"/>
            <a:ext cx="5354587" cy="1217735"/>
          </a:xfrm>
        </p:spPr>
        <p:txBody>
          <a:bodyPr/>
          <a:lstStyle>
            <a:lvl1pPr marL="0" indent="0" algn="ctr">
              <a:buNone/>
              <a:defRPr sz="2199" spc="-20" baseline="0"/>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fi-FI" err="1"/>
              <a:t>Click</a:t>
            </a:r>
            <a:r>
              <a:rPr lang="fi-FI"/>
              <a:t> to </a:t>
            </a:r>
            <a:r>
              <a:rPr lang="fi-FI" err="1"/>
              <a:t>add</a:t>
            </a:r>
            <a:r>
              <a:rPr lang="fi-FI"/>
              <a:t> </a:t>
            </a:r>
            <a:r>
              <a:rPr lang="fi-FI" err="1"/>
              <a:t>subtitle</a:t>
            </a:r>
            <a:endParaRPr lang="fi-FI"/>
          </a:p>
        </p:txBody>
      </p:sp>
    </p:spTree>
    <p:extLst>
      <p:ext uri="{BB962C8B-B14F-4D97-AF65-F5344CB8AC3E}">
        <p14:creationId xmlns:p14="http://schemas.microsoft.com/office/powerpoint/2010/main" val="292828785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Otsikkodia 3">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8E43FE4-FB6C-45D5-BED5-AFA0DAE404E4}"/>
              </a:ext>
            </a:extLst>
          </p:cNvPr>
          <p:cNvSpPr>
            <a:spLocks noGrp="1"/>
          </p:cNvSpPr>
          <p:nvPr>
            <p:ph type="sldNum" sz="quarter" idx="12"/>
          </p:nvPr>
        </p:nvSpPr>
        <p:spPr/>
        <p:txBody>
          <a:bodyPr/>
          <a:lstStyle/>
          <a:p>
            <a:fld id="{CCD26548-A701-4132-A0A2-A9B09A70FF4B}" type="slidenum">
              <a:rPr lang="fi-FI" smtClean="0"/>
              <a:t>‹#›</a:t>
            </a:fld>
            <a:endParaRPr lang="fi-FI"/>
          </a:p>
        </p:txBody>
      </p:sp>
      <p:grpSp>
        <p:nvGrpSpPr>
          <p:cNvPr id="4" name="Ryhmä 3" descr="Icon.">
            <a:extLst>
              <a:ext uri="{FF2B5EF4-FFF2-40B4-BE49-F238E27FC236}">
                <a16:creationId xmlns:a16="http://schemas.microsoft.com/office/drawing/2014/main" id="{BAE1A457-4EA5-FF9F-BD7A-D2A36A70CBBD}"/>
              </a:ext>
              <a:ext uri="{C183D7F6-B498-43B3-948B-1728B52AA6E4}">
                <adec:decorative xmlns:adec="http://schemas.microsoft.com/office/drawing/2017/decorative" val="0"/>
              </a:ext>
            </a:extLst>
          </p:cNvPr>
          <p:cNvGrpSpPr/>
          <p:nvPr userDrawn="1"/>
        </p:nvGrpSpPr>
        <p:grpSpPr>
          <a:xfrm>
            <a:off x="639725" y="1800158"/>
            <a:ext cx="5320213" cy="3248893"/>
            <a:chOff x="639891" y="1800157"/>
            <a:chExt cx="5321599" cy="3248893"/>
          </a:xfrm>
        </p:grpSpPr>
        <p:sp>
          <p:nvSpPr>
            <p:cNvPr id="10" name="Freeform 5">
              <a:extLst>
                <a:ext uri="{FF2B5EF4-FFF2-40B4-BE49-F238E27FC236}">
                  <a16:creationId xmlns:a16="http://schemas.microsoft.com/office/drawing/2014/main" id="{0E45EA35-C2F4-4544-9879-E4F224E6E03B}"/>
                </a:ext>
              </a:extLst>
            </p:cNvPr>
            <p:cNvSpPr>
              <a:spLocks noEditPoints="1"/>
            </p:cNvSpPr>
            <p:nvPr userDrawn="1"/>
          </p:nvSpPr>
          <p:spPr bwMode="auto">
            <a:xfrm>
              <a:off x="639891" y="3428543"/>
              <a:ext cx="2640710" cy="1620507"/>
            </a:xfrm>
            <a:custGeom>
              <a:avLst/>
              <a:gdLst>
                <a:gd name="T0" fmla="*/ 0 w 14786"/>
                <a:gd name="T1" fmla="*/ 0 h 9061"/>
                <a:gd name="T2" fmla="*/ 0 w 14786"/>
                <a:gd name="T3" fmla="*/ 0 h 9061"/>
                <a:gd name="T4" fmla="*/ 0 w 14786"/>
                <a:gd name="T5" fmla="*/ 0 h 9061"/>
                <a:gd name="T6" fmla="*/ 0 w 14786"/>
                <a:gd name="T7" fmla="*/ 0 h 9061"/>
                <a:gd name="T8" fmla="*/ 7481 w 14786"/>
                <a:gd name="T9" fmla="*/ 7481 h 9061"/>
                <a:gd name="T10" fmla="*/ 13205 w 14786"/>
                <a:gd name="T11" fmla="*/ 7481 h 9061"/>
                <a:gd name="T12" fmla="*/ 13205 w 14786"/>
                <a:gd name="T13" fmla="*/ 1756 h 9061"/>
                <a:gd name="T14" fmla="*/ 13205 w 14786"/>
                <a:gd name="T15" fmla="*/ 1756 h 9061"/>
                <a:gd name="T16" fmla="*/ 11448 w 14786"/>
                <a:gd name="T17" fmla="*/ 0 h 9061"/>
                <a:gd name="T18" fmla="*/ 0 w 14786"/>
                <a:gd name="T19" fmla="*/ 0 h 90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786" h="9061">
                  <a:moveTo>
                    <a:pt x="0" y="0"/>
                  </a:moveTo>
                  <a:lnTo>
                    <a:pt x="0" y="0"/>
                  </a:lnTo>
                  <a:lnTo>
                    <a:pt x="0" y="0"/>
                  </a:lnTo>
                  <a:close/>
                  <a:moveTo>
                    <a:pt x="0" y="0"/>
                  </a:moveTo>
                  <a:lnTo>
                    <a:pt x="7481" y="7481"/>
                  </a:lnTo>
                  <a:cubicBezTo>
                    <a:pt x="9061" y="9061"/>
                    <a:pt x="11624" y="9061"/>
                    <a:pt x="13205" y="7481"/>
                  </a:cubicBezTo>
                  <a:cubicBezTo>
                    <a:pt x="14786" y="5900"/>
                    <a:pt x="14786" y="3337"/>
                    <a:pt x="13205" y="1756"/>
                  </a:cubicBezTo>
                  <a:cubicBezTo>
                    <a:pt x="13205" y="1756"/>
                    <a:pt x="13205" y="1756"/>
                    <a:pt x="13205" y="1756"/>
                  </a:cubicBezTo>
                  <a:lnTo>
                    <a:pt x="11448" y="0"/>
                  </a:lnTo>
                  <a:lnTo>
                    <a:pt x="0" y="0"/>
                  </a:lnTo>
                  <a:close/>
                </a:path>
              </a:pathLst>
            </a:custGeom>
            <a:solidFill>
              <a:srgbClr val="FFCF29"/>
            </a:solidFill>
            <a:ln>
              <a:noFill/>
            </a:ln>
          </p:spPr>
          <p:txBody>
            <a:bodyPr vert="horz" wrap="square" lIns="91440" tIns="45720" rIns="91440" bIns="45720" numCol="1" anchor="t" anchorCtr="0" compatLnSpc="1">
              <a:prstTxWarp prst="textNoShape">
                <a:avLst/>
              </a:prstTxWarp>
            </a:bodyPr>
            <a:lstStyle/>
            <a:p>
              <a:endParaRPr lang="fi-FI" sz="1799"/>
            </a:p>
          </p:txBody>
        </p:sp>
        <p:sp>
          <p:nvSpPr>
            <p:cNvPr id="11" name="Freeform 6">
              <a:extLst>
                <a:ext uri="{FF2B5EF4-FFF2-40B4-BE49-F238E27FC236}">
                  <a16:creationId xmlns:a16="http://schemas.microsoft.com/office/drawing/2014/main" id="{986398D5-0F8B-4076-A873-AC404FBF1D40}"/>
                </a:ext>
              </a:extLst>
            </p:cNvPr>
            <p:cNvSpPr>
              <a:spLocks/>
            </p:cNvSpPr>
            <p:nvPr userDrawn="1"/>
          </p:nvSpPr>
          <p:spPr bwMode="auto">
            <a:xfrm>
              <a:off x="639891" y="1800157"/>
              <a:ext cx="2648588" cy="1628385"/>
            </a:xfrm>
            <a:custGeom>
              <a:avLst/>
              <a:gdLst>
                <a:gd name="T0" fmla="*/ 11448 w 14831"/>
                <a:gd name="T1" fmla="*/ 9107 h 9107"/>
                <a:gd name="T2" fmla="*/ 13251 w 14831"/>
                <a:gd name="T3" fmla="*/ 7305 h 9107"/>
                <a:gd name="T4" fmla="*/ 13251 w 14831"/>
                <a:gd name="T5" fmla="*/ 1581 h 9107"/>
                <a:gd name="T6" fmla="*/ 7526 w 14831"/>
                <a:gd name="T7" fmla="*/ 1581 h 9107"/>
                <a:gd name="T8" fmla="*/ 0 w 14831"/>
                <a:gd name="T9" fmla="*/ 9107 h 9107"/>
                <a:gd name="T10" fmla="*/ 11448 w 14831"/>
                <a:gd name="T11" fmla="*/ 9107 h 9107"/>
              </a:gdLst>
              <a:ahLst/>
              <a:cxnLst>
                <a:cxn ang="0">
                  <a:pos x="T0" y="T1"/>
                </a:cxn>
                <a:cxn ang="0">
                  <a:pos x="T2" y="T3"/>
                </a:cxn>
                <a:cxn ang="0">
                  <a:pos x="T4" y="T5"/>
                </a:cxn>
                <a:cxn ang="0">
                  <a:pos x="T6" y="T7"/>
                </a:cxn>
                <a:cxn ang="0">
                  <a:pos x="T8" y="T9"/>
                </a:cxn>
                <a:cxn ang="0">
                  <a:pos x="T10" y="T11"/>
                </a:cxn>
              </a:cxnLst>
              <a:rect l="0" t="0" r="r" b="b"/>
              <a:pathLst>
                <a:path w="14831" h="9107">
                  <a:moveTo>
                    <a:pt x="11448" y="9107"/>
                  </a:moveTo>
                  <a:lnTo>
                    <a:pt x="13251" y="7305"/>
                  </a:lnTo>
                  <a:cubicBezTo>
                    <a:pt x="14831" y="5724"/>
                    <a:pt x="14831" y="3161"/>
                    <a:pt x="13251" y="1581"/>
                  </a:cubicBezTo>
                  <a:cubicBezTo>
                    <a:pt x="11670" y="0"/>
                    <a:pt x="9107" y="0"/>
                    <a:pt x="7526" y="1581"/>
                  </a:cubicBezTo>
                  <a:cubicBezTo>
                    <a:pt x="7526" y="1581"/>
                    <a:pt x="0" y="9107"/>
                    <a:pt x="0" y="9107"/>
                  </a:cubicBezTo>
                  <a:lnTo>
                    <a:pt x="11448" y="9107"/>
                  </a:lnTo>
                  <a:close/>
                </a:path>
              </a:pathLst>
            </a:custGeom>
            <a:solidFill>
              <a:srgbClr val="313131"/>
            </a:solidFill>
            <a:ln>
              <a:noFill/>
            </a:ln>
          </p:spPr>
          <p:txBody>
            <a:bodyPr vert="horz" wrap="square" lIns="91440" tIns="45720" rIns="91440" bIns="45720" numCol="1" anchor="t" anchorCtr="0" compatLnSpc="1">
              <a:prstTxWarp prst="textNoShape">
                <a:avLst/>
              </a:prstTxWarp>
            </a:bodyPr>
            <a:lstStyle/>
            <a:p>
              <a:endParaRPr lang="fi-FI" sz="1799"/>
            </a:p>
          </p:txBody>
        </p:sp>
        <p:sp>
          <p:nvSpPr>
            <p:cNvPr id="14" name="Freeform 7">
              <a:extLst>
                <a:ext uri="{FF2B5EF4-FFF2-40B4-BE49-F238E27FC236}">
                  <a16:creationId xmlns:a16="http://schemas.microsoft.com/office/drawing/2014/main" id="{54075113-04A5-427B-804A-178D0FB9E82A}"/>
                </a:ext>
              </a:extLst>
            </p:cNvPr>
            <p:cNvSpPr>
              <a:spLocks noEditPoints="1"/>
            </p:cNvSpPr>
            <p:nvPr userDrawn="1"/>
          </p:nvSpPr>
          <p:spPr bwMode="auto">
            <a:xfrm>
              <a:off x="3319992" y="3428543"/>
              <a:ext cx="2641498" cy="1620507"/>
            </a:xfrm>
            <a:custGeom>
              <a:avLst/>
              <a:gdLst>
                <a:gd name="T0" fmla="*/ 14786 w 14786"/>
                <a:gd name="T1" fmla="*/ 0 h 9061"/>
                <a:gd name="T2" fmla="*/ 14786 w 14786"/>
                <a:gd name="T3" fmla="*/ 0 h 9061"/>
                <a:gd name="T4" fmla="*/ 14786 w 14786"/>
                <a:gd name="T5" fmla="*/ 0 h 9061"/>
                <a:gd name="T6" fmla="*/ 14786 w 14786"/>
                <a:gd name="T7" fmla="*/ 0 h 9061"/>
                <a:gd name="T8" fmla="*/ 7305 w 14786"/>
                <a:gd name="T9" fmla="*/ 7481 h 9061"/>
                <a:gd name="T10" fmla="*/ 1581 w 14786"/>
                <a:gd name="T11" fmla="*/ 7481 h 9061"/>
                <a:gd name="T12" fmla="*/ 1581 w 14786"/>
                <a:gd name="T13" fmla="*/ 1756 h 9061"/>
                <a:gd name="T14" fmla="*/ 1581 w 14786"/>
                <a:gd name="T15" fmla="*/ 1756 h 9061"/>
                <a:gd name="T16" fmla="*/ 3338 w 14786"/>
                <a:gd name="T17" fmla="*/ 0 h 9061"/>
                <a:gd name="T18" fmla="*/ 14786 w 14786"/>
                <a:gd name="T19" fmla="*/ 0 h 90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786" h="9061">
                  <a:moveTo>
                    <a:pt x="14786" y="0"/>
                  </a:moveTo>
                  <a:lnTo>
                    <a:pt x="14786" y="0"/>
                  </a:lnTo>
                  <a:lnTo>
                    <a:pt x="14786" y="0"/>
                  </a:lnTo>
                  <a:close/>
                  <a:moveTo>
                    <a:pt x="14786" y="0"/>
                  </a:moveTo>
                  <a:lnTo>
                    <a:pt x="7305" y="7481"/>
                  </a:lnTo>
                  <a:cubicBezTo>
                    <a:pt x="5725" y="9061"/>
                    <a:pt x="3162" y="9061"/>
                    <a:pt x="1581" y="7481"/>
                  </a:cubicBezTo>
                  <a:cubicBezTo>
                    <a:pt x="0" y="5900"/>
                    <a:pt x="0" y="3337"/>
                    <a:pt x="1581" y="1756"/>
                  </a:cubicBezTo>
                  <a:cubicBezTo>
                    <a:pt x="1581" y="1756"/>
                    <a:pt x="1581" y="1756"/>
                    <a:pt x="1581" y="1756"/>
                  </a:cubicBezTo>
                  <a:lnTo>
                    <a:pt x="3338" y="0"/>
                  </a:lnTo>
                  <a:lnTo>
                    <a:pt x="14786" y="0"/>
                  </a:lnTo>
                  <a:close/>
                </a:path>
              </a:pathLst>
            </a:custGeom>
            <a:solidFill>
              <a:srgbClr val="FFCF29"/>
            </a:solidFill>
            <a:ln>
              <a:noFill/>
            </a:ln>
          </p:spPr>
          <p:txBody>
            <a:bodyPr vert="horz" wrap="square" lIns="91440" tIns="45720" rIns="91440" bIns="45720" numCol="1" anchor="t" anchorCtr="0" compatLnSpc="1">
              <a:prstTxWarp prst="textNoShape">
                <a:avLst/>
              </a:prstTxWarp>
            </a:bodyPr>
            <a:lstStyle/>
            <a:p>
              <a:endParaRPr lang="fi-FI" sz="1799"/>
            </a:p>
          </p:txBody>
        </p:sp>
        <p:sp>
          <p:nvSpPr>
            <p:cNvPr id="15" name="Freeform 8">
              <a:extLst>
                <a:ext uri="{FF2B5EF4-FFF2-40B4-BE49-F238E27FC236}">
                  <a16:creationId xmlns:a16="http://schemas.microsoft.com/office/drawing/2014/main" id="{202B087E-0424-4FE2-892D-5AB0A82A298B}"/>
                </a:ext>
              </a:extLst>
            </p:cNvPr>
            <p:cNvSpPr>
              <a:spLocks/>
            </p:cNvSpPr>
            <p:nvPr userDrawn="1"/>
          </p:nvSpPr>
          <p:spPr bwMode="auto">
            <a:xfrm>
              <a:off x="3312114" y="1800157"/>
              <a:ext cx="2649376" cy="1628385"/>
            </a:xfrm>
            <a:custGeom>
              <a:avLst/>
              <a:gdLst>
                <a:gd name="T0" fmla="*/ 3383 w 14831"/>
                <a:gd name="T1" fmla="*/ 9107 h 9107"/>
                <a:gd name="T2" fmla="*/ 1580 w 14831"/>
                <a:gd name="T3" fmla="*/ 7305 h 9107"/>
                <a:gd name="T4" fmla="*/ 1580 w 14831"/>
                <a:gd name="T5" fmla="*/ 1581 h 9107"/>
                <a:gd name="T6" fmla="*/ 7304 w 14831"/>
                <a:gd name="T7" fmla="*/ 1581 h 9107"/>
                <a:gd name="T8" fmla="*/ 14831 w 14831"/>
                <a:gd name="T9" fmla="*/ 9107 h 9107"/>
                <a:gd name="T10" fmla="*/ 3383 w 14831"/>
                <a:gd name="T11" fmla="*/ 9107 h 9107"/>
              </a:gdLst>
              <a:ahLst/>
              <a:cxnLst>
                <a:cxn ang="0">
                  <a:pos x="T0" y="T1"/>
                </a:cxn>
                <a:cxn ang="0">
                  <a:pos x="T2" y="T3"/>
                </a:cxn>
                <a:cxn ang="0">
                  <a:pos x="T4" y="T5"/>
                </a:cxn>
                <a:cxn ang="0">
                  <a:pos x="T6" y="T7"/>
                </a:cxn>
                <a:cxn ang="0">
                  <a:pos x="T8" y="T9"/>
                </a:cxn>
                <a:cxn ang="0">
                  <a:pos x="T10" y="T11"/>
                </a:cxn>
              </a:cxnLst>
              <a:rect l="0" t="0" r="r" b="b"/>
              <a:pathLst>
                <a:path w="14831" h="9107">
                  <a:moveTo>
                    <a:pt x="3383" y="9107"/>
                  </a:moveTo>
                  <a:lnTo>
                    <a:pt x="1580" y="7305"/>
                  </a:lnTo>
                  <a:cubicBezTo>
                    <a:pt x="0" y="5724"/>
                    <a:pt x="0" y="3161"/>
                    <a:pt x="1580" y="1581"/>
                  </a:cubicBezTo>
                  <a:cubicBezTo>
                    <a:pt x="3161" y="0"/>
                    <a:pt x="5724" y="0"/>
                    <a:pt x="7304" y="1581"/>
                  </a:cubicBezTo>
                  <a:cubicBezTo>
                    <a:pt x="7305" y="1581"/>
                    <a:pt x="14831" y="9107"/>
                    <a:pt x="14831" y="9107"/>
                  </a:cubicBezTo>
                  <a:lnTo>
                    <a:pt x="3383" y="9107"/>
                  </a:lnTo>
                  <a:close/>
                </a:path>
              </a:pathLst>
            </a:custGeom>
            <a:solidFill>
              <a:srgbClr val="313131"/>
            </a:solidFill>
            <a:ln>
              <a:noFill/>
            </a:ln>
          </p:spPr>
          <p:txBody>
            <a:bodyPr vert="horz" wrap="square" lIns="91440" tIns="45720" rIns="91440" bIns="45720" numCol="1" anchor="t" anchorCtr="0" compatLnSpc="1">
              <a:prstTxWarp prst="textNoShape">
                <a:avLst/>
              </a:prstTxWarp>
            </a:bodyPr>
            <a:lstStyle/>
            <a:p>
              <a:endParaRPr lang="fi-FI" sz="1799"/>
            </a:p>
          </p:txBody>
        </p:sp>
      </p:grpSp>
      <p:sp>
        <p:nvSpPr>
          <p:cNvPr id="12" name="Otsikko 1">
            <a:extLst>
              <a:ext uri="{FF2B5EF4-FFF2-40B4-BE49-F238E27FC236}">
                <a16:creationId xmlns:a16="http://schemas.microsoft.com/office/drawing/2014/main" id="{2D771CF0-F310-209C-638C-735F3DE6A3FD}"/>
              </a:ext>
            </a:extLst>
          </p:cNvPr>
          <p:cNvSpPr>
            <a:spLocks noGrp="1"/>
          </p:cNvSpPr>
          <p:nvPr>
            <p:ph type="ctrTitle" hasCustomPrompt="1"/>
          </p:nvPr>
        </p:nvSpPr>
        <p:spPr>
          <a:xfrm>
            <a:off x="6094413" y="1437180"/>
            <a:ext cx="5354587" cy="2468071"/>
          </a:xfrm>
        </p:spPr>
        <p:txBody>
          <a:bodyPr anchor="t" anchorCtr="0">
            <a:normAutofit/>
          </a:bodyPr>
          <a:lstStyle>
            <a:lvl1pPr algn="ctr">
              <a:defRPr sz="3999" spc="-50" baseline="0"/>
            </a:lvl1pPr>
          </a:lstStyle>
          <a:p>
            <a:r>
              <a:rPr lang="fi-FI" err="1"/>
              <a:t>Click</a:t>
            </a:r>
            <a:r>
              <a:rPr lang="fi-FI"/>
              <a:t> to </a:t>
            </a:r>
            <a:r>
              <a:rPr lang="fi-FI" err="1"/>
              <a:t>add</a:t>
            </a:r>
            <a:r>
              <a:rPr lang="fi-FI"/>
              <a:t> </a:t>
            </a:r>
            <a:r>
              <a:rPr lang="fi-FI" err="1"/>
              <a:t>title</a:t>
            </a:r>
            <a:endParaRPr lang="fi-FI"/>
          </a:p>
        </p:txBody>
      </p:sp>
      <p:sp>
        <p:nvSpPr>
          <p:cNvPr id="13" name="Alaotsikko 2">
            <a:extLst>
              <a:ext uri="{FF2B5EF4-FFF2-40B4-BE49-F238E27FC236}">
                <a16:creationId xmlns:a16="http://schemas.microsoft.com/office/drawing/2014/main" id="{EEB3BAAD-59DE-B9EB-5326-3A39B8D4310C}"/>
              </a:ext>
            </a:extLst>
          </p:cNvPr>
          <p:cNvSpPr>
            <a:spLocks noGrp="1"/>
          </p:cNvSpPr>
          <p:nvPr>
            <p:ph type="subTitle" idx="1" hasCustomPrompt="1"/>
          </p:nvPr>
        </p:nvSpPr>
        <p:spPr>
          <a:xfrm>
            <a:off x="6094413" y="4329874"/>
            <a:ext cx="5354587" cy="1217735"/>
          </a:xfrm>
        </p:spPr>
        <p:txBody>
          <a:bodyPr/>
          <a:lstStyle>
            <a:lvl1pPr marL="0" indent="0" algn="ctr">
              <a:buNone/>
              <a:defRPr sz="2199" spc="-20" baseline="0"/>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fi-FI" err="1"/>
              <a:t>Click</a:t>
            </a:r>
            <a:r>
              <a:rPr lang="fi-FI"/>
              <a:t> to </a:t>
            </a:r>
            <a:r>
              <a:rPr lang="fi-FI" err="1"/>
              <a:t>add</a:t>
            </a:r>
            <a:r>
              <a:rPr lang="fi-FI"/>
              <a:t> </a:t>
            </a:r>
            <a:r>
              <a:rPr lang="fi-FI" err="1"/>
              <a:t>subtitle</a:t>
            </a:r>
            <a:endParaRPr lang="fi-FI"/>
          </a:p>
        </p:txBody>
      </p:sp>
    </p:spTree>
    <p:extLst>
      <p:ext uri="{BB962C8B-B14F-4D97-AF65-F5344CB8AC3E}">
        <p14:creationId xmlns:p14="http://schemas.microsoft.com/office/powerpoint/2010/main" val="266695739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Otsikkodia 4">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8E43FE4-FB6C-45D5-BED5-AFA0DAE404E4}"/>
              </a:ext>
            </a:extLst>
          </p:cNvPr>
          <p:cNvSpPr>
            <a:spLocks noGrp="1"/>
          </p:cNvSpPr>
          <p:nvPr>
            <p:ph type="sldNum" sz="quarter" idx="12"/>
          </p:nvPr>
        </p:nvSpPr>
        <p:spPr/>
        <p:txBody>
          <a:bodyPr/>
          <a:lstStyle/>
          <a:p>
            <a:fld id="{CCD26548-A701-4132-A0A2-A9B09A70FF4B}" type="slidenum">
              <a:rPr lang="fi-FI" smtClean="0"/>
              <a:t>‹#›</a:t>
            </a:fld>
            <a:endParaRPr lang="fi-FI"/>
          </a:p>
        </p:txBody>
      </p:sp>
      <p:grpSp>
        <p:nvGrpSpPr>
          <p:cNvPr id="4" name="Ryhmä 3" descr="Icon.">
            <a:extLst>
              <a:ext uri="{FF2B5EF4-FFF2-40B4-BE49-F238E27FC236}">
                <a16:creationId xmlns:a16="http://schemas.microsoft.com/office/drawing/2014/main" id="{7456141C-5B06-88AB-F1B2-BFA33C0F0C2D}"/>
              </a:ext>
              <a:ext uri="{C183D7F6-B498-43B3-948B-1728B52AA6E4}">
                <adec:decorative xmlns:adec="http://schemas.microsoft.com/office/drawing/2017/decorative" val="0"/>
              </a:ext>
            </a:extLst>
          </p:cNvPr>
          <p:cNvGrpSpPr/>
          <p:nvPr userDrawn="1"/>
        </p:nvGrpSpPr>
        <p:grpSpPr>
          <a:xfrm>
            <a:off x="1258560" y="1236664"/>
            <a:ext cx="4372423" cy="4378325"/>
            <a:chOff x="1258888" y="1236663"/>
            <a:chExt cx="4373562" cy="4378325"/>
          </a:xfrm>
        </p:grpSpPr>
        <p:sp>
          <p:nvSpPr>
            <p:cNvPr id="9" name="Freeform 5">
              <a:extLst>
                <a:ext uri="{FF2B5EF4-FFF2-40B4-BE49-F238E27FC236}">
                  <a16:creationId xmlns:a16="http://schemas.microsoft.com/office/drawing/2014/main" id="{D0EC2061-EE4E-4F9E-9351-65C30C5514A1}"/>
                </a:ext>
              </a:extLst>
            </p:cNvPr>
            <p:cNvSpPr>
              <a:spLocks/>
            </p:cNvSpPr>
            <p:nvPr userDrawn="1"/>
          </p:nvSpPr>
          <p:spPr bwMode="auto">
            <a:xfrm>
              <a:off x="1258888" y="2582863"/>
              <a:ext cx="3019425" cy="3032125"/>
            </a:xfrm>
            <a:custGeom>
              <a:avLst/>
              <a:gdLst>
                <a:gd name="T0" fmla="*/ 7505 w 16805"/>
                <a:gd name="T1" fmla="*/ 0 h 16880"/>
                <a:gd name="T2" fmla="*/ 7505 w 16805"/>
                <a:gd name="T3" fmla="*/ 0 h 16880"/>
                <a:gd name="T4" fmla="*/ 4651 w 16805"/>
                <a:gd name="T5" fmla="*/ 0 h 16880"/>
                <a:gd name="T6" fmla="*/ 0 w 16805"/>
                <a:gd name="T7" fmla="*/ 4650 h 16880"/>
                <a:gd name="T8" fmla="*/ 4651 w 16805"/>
                <a:gd name="T9" fmla="*/ 9301 h 16880"/>
                <a:gd name="T10" fmla="*/ 4651 w 16805"/>
                <a:gd name="T11" fmla="*/ 9301 h 16880"/>
                <a:gd name="T12" fmla="*/ 7504 w 16805"/>
                <a:gd name="T13" fmla="*/ 9301 h 16880"/>
                <a:gd name="T14" fmla="*/ 7504 w 16805"/>
                <a:gd name="T15" fmla="*/ 12229 h 16880"/>
                <a:gd name="T16" fmla="*/ 12155 w 16805"/>
                <a:gd name="T17" fmla="*/ 16880 h 16880"/>
                <a:gd name="T18" fmla="*/ 16805 w 16805"/>
                <a:gd name="T19" fmla="*/ 12229 h 16880"/>
                <a:gd name="T20" fmla="*/ 16805 w 16805"/>
                <a:gd name="T21" fmla="*/ 0 h 16880"/>
                <a:gd name="T22" fmla="*/ 7505 w 16805"/>
                <a:gd name="T23" fmla="*/ 0 h 16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805" h="16880">
                  <a:moveTo>
                    <a:pt x="7505" y="0"/>
                  </a:moveTo>
                  <a:lnTo>
                    <a:pt x="7505" y="0"/>
                  </a:lnTo>
                  <a:lnTo>
                    <a:pt x="4651" y="0"/>
                  </a:lnTo>
                  <a:cubicBezTo>
                    <a:pt x="2082" y="0"/>
                    <a:pt x="0" y="2082"/>
                    <a:pt x="0" y="4650"/>
                  </a:cubicBezTo>
                  <a:cubicBezTo>
                    <a:pt x="0" y="7219"/>
                    <a:pt x="2082" y="9301"/>
                    <a:pt x="4651" y="9301"/>
                  </a:cubicBezTo>
                  <a:lnTo>
                    <a:pt x="4651" y="9301"/>
                  </a:lnTo>
                  <a:lnTo>
                    <a:pt x="7504" y="9301"/>
                  </a:lnTo>
                  <a:lnTo>
                    <a:pt x="7504" y="12229"/>
                  </a:lnTo>
                  <a:cubicBezTo>
                    <a:pt x="7504" y="14797"/>
                    <a:pt x="9587" y="16880"/>
                    <a:pt x="12155" y="16880"/>
                  </a:cubicBezTo>
                  <a:cubicBezTo>
                    <a:pt x="14723" y="16880"/>
                    <a:pt x="16805" y="14798"/>
                    <a:pt x="16805" y="12229"/>
                  </a:cubicBezTo>
                  <a:lnTo>
                    <a:pt x="16805" y="0"/>
                  </a:lnTo>
                  <a:lnTo>
                    <a:pt x="7505" y="0"/>
                  </a:lnTo>
                  <a:close/>
                </a:path>
              </a:pathLst>
            </a:custGeom>
            <a:solidFill>
              <a:srgbClr val="313131"/>
            </a:solidFill>
            <a:ln>
              <a:noFill/>
            </a:ln>
          </p:spPr>
          <p:txBody>
            <a:bodyPr vert="horz" wrap="square" lIns="91440" tIns="45720" rIns="91440" bIns="45720" numCol="1" anchor="t" anchorCtr="0" compatLnSpc="1">
              <a:prstTxWarp prst="textNoShape">
                <a:avLst/>
              </a:prstTxWarp>
            </a:bodyPr>
            <a:lstStyle/>
            <a:p>
              <a:endParaRPr lang="fi-FI" sz="1799"/>
            </a:p>
          </p:txBody>
        </p:sp>
        <p:sp>
          <p:nvSpPr>
            <p:cNvPr id="10" name="Freeform 6">
              <a:extLst>
                <a:ext uri="{FF2B5EF4-FFF2-40B4-BE49-F238E27FC236}">
                  <a16:creationId xmlns:a16="http://schemas.microsoft.com/office/drawing/2014/main" id="{C43BE5CC-F67A-493E-AC86-BCCFEA817C11}"/>
                </a:ext>
              </a:extLst>
            </p:cNvPr>
            <p:cNvSpPr>
              <a:spLocks/>
            </p:cNvSpPr>
            <p:nvPr userDrawn="1"/>
          </p:nvSpPr>
          <p:spPr bwMode="auto">
            <a:xfrm>
              <a:off x="2613025" y="1236663"/>
              <a:ext cx="3019425" cy="3032125"/>
            </a:xfrm>
            <a:custGeom>
              <a:avLst/>
              <a:gdLst>
                <a:gd name="T0" fmla="*/ 9300 w 16805"/>
                <a:gd name="T1" fmla="*/ 16880 h 16880"/>
                <a:gd name="T2" fmla="*/ 9300 w 16805"/>
                <a:gd name="T3" fmla="*/ 16880 h 16880"/>
                <a:gd name="T4" fmla="*/ 12154 w 16805"/>
                <a:gd name="T5" fmla="*/ 16880 h 16880"/>
                <a:gd name="T6" fmla="*/ 16805 w 16805"/>
                <a:gd name="T7" fmla="*/ 12229 h 16880"/>
                <a:gd name="T8" fmla="*/ 12154 w 16805"/>
                <a:gd name="T9" fmla="*/ 7579 h 16880"/>
                <a:gd name="T10" fmla="*/ 12154 w 16805"/>
                <a:gd name="T11" fmla="*/ 7579 h 16880"/>
                <a:gd name="T12" fmla="*/ 9300 w 16805"/>
                <a:gd name="T13" fmla="*/ 7579 h 16880"/>
                <a:gd name="T14" fmla="*/ 9300 w 16805"/>
                <a:gd name="T15" fmla="*/ 4651 h 16880"/>
                <a:gd name="T16" fmla="*/ 4650 w 16805"/>
                <a:gd name="T17" fmla="*/ 0 h 16880"/>
                <a:gd name="T18" fmla="*/ 0 w 16805"/>
                <a:gd name="T19" fmla="*/ 4651 h 16880"/>
                <a:gd name="T20" fmla="*/ 0 w 16805"/>
                <a:gd name="T21" fmla="*/ 7489 h 16880"/>
                <a:gd name="T22" fmla="*/ 9300 w 16805"/>
                <a:gd name="T23" fmla="*/ 16880 h 16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805" h="16880">
                  <a:moveTo>
                    <a:pt x="9300" y="16880"/>
                  </a:moveTo>
                  <a:lnTo>
                    <a:pt x="9300" y="16880"/>
                  </a:lnTo>
                  <a:lnTo>
                    <a:pt x="12154" y="16880"/>
                  </a:lnTo>
                  <a:cubicBezTo>
                    <a:pt x="14723" y="16880"/>
                    <a:pt x="16805" y="14798"/>
                    <a:pt x="16805" y="12229"/>
                  </a:cubicBezTo>
                  <a:cubicBezTo>
                    <a:pt x="16805" y="9661"/>
                    <a:pt x="14723" y="7579"/>
                    <a:pt x="12154" y="7579"/>
                  </a:cubicBezTo>
                  <a:lnTo>
                    <a:pt x="12154" y="7579"/>
                  </a:lnTo>
                  <a:lnTo>
                    <a:pt x="9300" y="7579"/>
                  </a:lnTo>
                  <a:lnTo>
                    <a:pt x="9300" y="4651"/>
                  </a:lnTo>
                  <a:cubicBezTo>
                    <a:pt x="9300" y="2082"/>
                    <a:pt x="7218" y="0"/>
                    <a:pt x="4650" y="0"/>
                  </a:cubicBezTo>
                  <a:cubicBezTo>
                    <a:pt x="2082" y="0"/>
                    <a:pt x="0" y="2082"/>
                    <a:pt x="0" y="4651"/>
                  </a:cubicBezTo>
                  <a:lnTo>
                    <a:pt x="0" y="7489"/>
                  </a:lnTo>
                  <a:lnTo>
                    <a:pt x="9300" y="16880"/>
                  </a:lnTo>
                  <a:close/>
                </a:path>
              </a:pathLst>
            </a:custGeom>
            <a:solidFill>
              <a:srgbClr val="FFCF29"/>
            </a:solidFill>
            <a:ln>
              <a:noFill/>
            </a:ln>
          </p:spPr>
          <p:txBody>
            <a:bodyPr vert="horz" wrap="square" lIns="91440" tIns="45720" rIns="91440" bIns="45720" numCol="1" anchor="t" anchorCtr="0" compatLnSpc="1">
              <a:prstTxWarp prst="textNoShape">
                <a:avLst/>
              </a:prstTxWarp>
            </a:bodyPr>
            <a:lstStyle/>
            <a:p>
              <a:endParaRPr lang="fi-FI" sz="1799"/>
            </a:p>
          </p:txBody>
        </p:sp>
      </p:grpSp>
      <p:sp>
        <p:nvSpPr>
          <p:cNvPr id="8" name="Otsikko 1">
            <a:extLst>
              <a:ext uri="{FF2B5EF4-FFF2-40B4-BE49-F238E27FC236}">
                <a16:creationId xmlns:a16="http://schemas.microsoft.com/office/drawing/2014/main" id="{EA2C3DBA-7B4F-10EA-E452-53629F09A850}"/>
              </a:ext>
            </a:extLst>
          </p:cNvPr>
          <p:cNvSpPr>
            <a:spLocks noGrp="1"/>
          </p:cNvSpPr>
          <p:nvPr>
            <p:ph type="ctrTitle" hasCustomPrompt="1"/>
          </p:nvPr>
        </p:nvSpPr>
        <p:spPr>
          <a:xfrm>
            <a:off x="6094413" y="1437180"/>
            <a:ext cx="5354587" cy="2468071"/>
          </a:xfrm>
        </p:spPr>
        <p:txBody>
          <a:bodyPr anchor="t" anchorCtr="0">
            <a:normAutofit/>
          </a:bodyPr>
          <a:lstStyle>
            <a:lvl1pPr algn="ctr">
              <a:defRPr sz="3999" spc="-50" baseline="0"/>
            </a:lvl1pPr>
          </a:lstStyle>
          <a:p>
            <a:r>
              <a:rPr lang="fi-FI" err="1"/>
              <a:t>Click</a:t>
            </a:r>
            <a:r>
              <a:rPr lang="fi-FI"/>
              <a:t> to </a:t>
            </a:r>
            <a:r>
              <a:rPr lang="fi-FI" err="1"/>
              <a:t>add</a:t>
            </a:r>
            <a:r>
              <a:rPr lang="fi-FI"/>
              <a:t> </a:t>
            </a:r>
            <a:r>
              <a:rPr lang="fi-FI" err="1"/>
              <a:t>title</a:t>
            </a:r>
            <a:endParaRPr lang="fi-FI"/>
          </a:p>
        </p:txBody>
      </p:sp>
      <p:sp>
        <p:nvSpPr>
          <p:cNvPr id="11" name="Alaotsikko 2">
            <a:extLst>
              <a:ext uri="{FF2B5EF4-FFF2-40B4-BE49-F238E27FC236}">
                <a16:creationId xmlns:a16="http://schemas.microsoft.com/office/drawing/2014/main" id="{81AF0E01-1B85-86E0-5408-4397B5B6F1D4}"/>
              </a:ext>
            </a:extLst>
          </p:cNvPr>
          <p:cNvSpPr>
            <a:spLocks noGrp="1"/>
          </p:cNvSpPr>
          <p:nvPr>
            <p:ph type="subTitle" idx="1" hasCustomPrompt="1"/>
          </p:nvPr>
        </p:nvSpPr>
        <p:spPr>
          <a:xfrm>
            <a:off x="6094413" y="4329874"/>
            <a:ext cx="5354587" cy="1217735"/>
          </a:xfrm>
        </p:spPr>
        <p:txBody>
          <a:bodyPr/>
          <a:lstStyle>
            <a:lvl1pPr marL="0" indent="0" algn="ctr">
              <a:buNone/>
              <a:defRPr sz="2199" spc="-20" baseline="0"/>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fi-FI" err="1"/>
              <a:t>Click</a:t>
            </a:r>
            <a:r>
              <a:rPr lang="fi-FI"/>
              <a:t> to </a:t>
            </a:r>
            <a:r>
              <a:rPr lang="fi-FI" err="1"/>
              <a:t>add</a:t>
            </a:r>
            <a:r>
              <a:rPr lang="fi-FI"/>
              <a:t> </a:t>
            </a:r>
            <a:r>
              <a:rPr lang="fi-FI" err="1"/>
              <a:t>subtitle</a:t>
            </a:r>
            <a:endParaRPr lang="fi-FI"/>
          </a:p>
        </p:txBody>
      </p:sp>
    </p:spTree>
    <p:extLst>
      <p:ext uri="{BB962C8B-B14F-4D97-AF65-F5344CB8AC3E}">
        <p14:creationId xmlns:p14="http://schemas.microsoft.com/office/powerpoint/2010/main" val="374914822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Otsikkodia 5">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8E43FE4-FB6C-45D5-BED5-AFA0DAE404E4}"/>
              </a:ext>
            </a:extLst>
          </p:cNvPr>
          <p:cNvSpPr>
            <a:spLocks noGrp="1"/>
          </p:cNvSpPr>
          <p:nvPr>
            <p:ph type="sldNum" sz="quarter" idx="12"/>
          </p:nvPr>
        </p:nvSpPr>
        <p:spPr/>
        <p:txBody>
          <a:bodyPr/>
          <a:lstStyle/>
          <a:p>
            <a:fld id="{CCD26548-A701-4132-A0A2-A9B09A70FF4B}" type="slidenum">
              <a:rPr lang="fi-FI" smtClean="0"/>
              <a:t>‹#›</a:t>
            </a:fld>
            <a:endParaRPr lang="fi-FI"/>
          </a:p>
        </p:txBody>
      </p:sp>
      <p:grpSp>
        <p:nvGrpSpPr>
          <p:cNvPr id="49" name="Ryhmä 48" descr="Icon.">
            <a:extLst>
              <a:ext uri="{FF2B5EF4-FFF2-40B4-BE49-F238E27FC236}">
                <a16:creationId xmlns:a16="http://schemas.microsoft.com/office/drawing/2014/main" id="{007F2810-1B7E-4288-9E48-5CDA7C4B38A0}"/>
              </a:ext>
              <a:ext uri="{C183D7F6-B498-43B3-948B-1728B52AA6E4}">
                <adec:decorative xmlns:adec="http://schemas.microsoft.com/office/drawing/2017/decorative" val="0"/>
              </a:ext>
            </a:extLst>
          </p:cNvPr>
          <p:cNvGrpSpPr/>
          <p:nvPr userDrawn="1"/>
        </p:nvGrpSpPr>
        <p:grpSpPr>
          <a:xfrm>
            <a:off x="1241627" y="1236814"/>
            <a:ext cx="4362332" cy="4369557"/>
            <a:chOff x="1241951" y="1236813"/>
            <a:chExt cx="4363468" cy="4369557"/>
          </a:xfrm>
        </p:grpSpPr>
        <p:sp>
          <p:nvSpPr>
            <p:cNvPr id="9" name="Freeform 5">
              <a:extLst>
                <a:ext uri="{FF2B5EF4-FFF2-40B4-BE49-F238E27FC236}">
                  <a16:creationId xmlns:a16="http://schemas.microsoft.com/office/drawing/2014/main" id="{EA53E8FE-7BF2-43A8-A78D-880C48FE9013}"/>
                </a:ext>
              </a:extLst>
            </p:cNvPr>
            <p:cNvSpPr>
              <a:spLocks/>
            </p:cNvSpPr>
            <p:nvPr userDrawn="1"/>
          </p:nvSpPr>
          <p:spPr bwMode="auto">
            <a:xfrm>
              <a:off x="1241951" y="2590503"/>
              <a:ext cx="4363468" cy="1662177"/>
            </a:xfrm>
            <a:custGeom>
              <a:avLst/>
              <a:gdLst>
                <a:gd name="T0" fmla="*/ 19685 w 24342"/>
                <a:gd name="T1" fmla="*/ 0 h 9268"/>
                <a:gd name="T2" fmla="*/ 19685 w 24342"/>
                <a:gd name="T3" fmla="*/ 0 h 9268"/>
                <a:gd name="T4" fmla="*/ 4657 w 24342"/>
                <a:gd name="T5" fmla="*/ 0 h 9268"/>
                <a:gd name="T6" fmla="*/ 0 w 24342"/>
                <a:gd name="T7" fmla="*/ 4634 h 9268"/>
                <a:gd name="T8" fmla="*/ 4657 w 24342"/>
                <a:gd name="T9" fmla="*/ 9268 h 9268"/>
                <a:gd name="T10" fmla="*/ 4657 w 24342"/>
                <a:gd name="T11" fmla="*/ 9268 h 9268"/>
                <a:gd name="T12" fmla="*/ 19685 w 24342"/>
                <a:gd name="T13" fmla="*/ 9268 h 9268"/>
                <a:gd name="T14" fmla="*/ 24342 w 24342"/>
                <a:gd name="T15" fmla="*/ 4634 h 9268"/>
                <a:gd name="T16" fmla="*/ 19685 w 24342"/>
                <a:gd name="T17" fmla="*/ 0 h 9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342" h="9268">
                  <a:moveTo>
                    <a:pt x="19685" y="0"/>
                  </a:moveTo>
                  <a:lnTo>
                    <a:pt x="19685" y="0"/>
                  </a:lnTo>
                  <a:lnTo>
                    <a:pt x="4657" y="0"/>
                  </a:lnTo>
                  <a:cubicBezTo>
                    <a:pt x="2085" y="0"/>
                    <a:pt x="0" y="2074"/>
                    <a:pt x="0" y="4634"/>
                  </a:cubicBezTo>
                  <a:cubicBezTo>
                    <a:pt x="0" y="7193"/>
                    <a:pt x="2085" y="9268"/>
                    <a:pt x="4657" y="9268"/>
                  </a:cubicBezTo>
                  <a:lnTo>
                    <a:pt x="4657" y="9268"/>
                  </a:lnTo>
                  <a:lnTo>
                    <a:pt x="19685" y="9268"/>
                  </a:lnTo>
                  <a:cubicBezTo>
                    <a:pt x="22257" y="9268"/>
                    <a:pt x="24342" y="7193"/>
                    <a:pt x="24342" y="4634"/>
                  </a:cubicBezTo>
                  <a:cubicBezTo>
                    <a:pt x="24342" y="2074"/>
                    <a:pt x="22257" y="0"/>
                    <a:pt x="19685" y="0"/>
                  </a:cubicBezTo>
                  <a:close/>
                </a:path>
              </a:pathLst>
            </a:custGeom>
            <a:solidFill>
              <a:srgbClr val="3131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0" name="Freeform 6">
              <a:extLst>
                <a:ext uri="{FF2B5EF4-FFF2-40B4-BE49-F238E27FC236}">
                  <a16:creationId xmlns:a16="http://schemas.microsoft.com/office/drawing/2014/main" id="{891B320A-6B87-4CD3-8E87-899FA6160C27}"/>
                </a:ext>
              </a:extLst>
            </p:cNvPr>
            <p:cNvSpPr>
              <a:spLocks/>
            </p:cNvSpPr>
            <p:nvPr userDrawn="1"/>
          </p:nvSpPr>
          <p:spPr bwMode="auto">
            <a:xfrm>
              <a:off x="2588538" y="1236813"/>
              <a:ext cx="1670295" cy="4369557"/>
            </a:xfrm>
            <a:custGeom>
              <a:avLst/>
              <a:gdLst>
                <a:gd name="T0" fmla="*/ 9314 w 9314"/>
                <a:gd name="T1" fmla="*/ 4634 h 24374"/>
                <a:gd name="T2" fmla="*/ 4657 w 9314"/>
                <a:gd name="T3" fmla="*/ 0 h 24374"/>
                <a:gd name="T4" fmla="*/ 0 w 9314"/>
                <a:gd name="T5" fmla="*/ 4634 h 24374"/>
                <a:gd name="T6" fmla="*/ 0 w 9314"/>
                <a:gd name="T7" fmla="*/ 19739 h 24374"/>
                <a:gd name="T8" fmla="*/ 4657 w 9314"/>
                <a:gd name="T9" fmla="*/ 24374 h 24374"/>
                <a:gd name="T10" fmla="*/ 9314 w 9314"/>
                <a:gd name="T11" fmla="*/ 19739 h 24374"/>
                <a:gd name="T12" fmla="*/ 9314 w 9314"/>
                <a:gd name="T13" fmla="*/ 4634 h 24374"/>
              </a:gdLst>
              <a:ahLst/>
              <a:cxnLst>
                <a:cxn ang="0">
                  <a:pos x="T0" y="T1"/>
                </a:cxn>
                <a:cxn ang="0">
                  <a:pos x="T2" y="T3"/>
                </a:cxn>
                <a:cxn ang="0">
                  <a:pos x="T4" y="T5"/>
                </a:cxn>
                <a:cxn ang="0">
                  <a:pos x="T6" y="T7"/>
                </a:cxn>
                <a:cxn ang="0">
                  <a:pos x="T8" y="T9"/>
                </a:cxn>
                <a:cxn ang="0">
                  <a:pos x="T10" y="T11"/>
                </a:cxn>
                <a:cxn ang="0">
                  <a:pos x="T12" y="T13"/>
                </a:cxn>
              </a:cxnLst>
              <a:rect l="0" t="0" r="r" b="b"/>
              <a:pathLst>
                <a:path w="9314" h="24374">
                  <a:moveTo>
                    <a:pt x="9314" y="4634"/>
                  </a:moveTo>
                  <a:cubicBezTo>
                    <a:pt x="9314" y="2075"/>
                    <a:pt x="7229" y="0"/>
                    <a:pt x="4657" y="0"/>
                  </a:cubicBezTo>
                  <a:cubicBezTo>
                    <a:pt x="2085" y="0"/>
                    <a:pt x="0" y="2075"/>
                    <a:pt x="0" y="4634"/>
                  </a:cubicBezTo>
                  <a:lnTo>
                    <a:pt x="0" y="19739"/>
                  </a:lnTo>
                  <a:cubicBezTo>
                    <a:pt x="0" y="22299"/>
                    <a:pt x="2085" y="24374"/>
                    <a:pt x="4657" y="24374"/>
                  </a:cubicBezTo>
                  <a:cubicBezTo>
                    <a:pt x="7229" y="24374"/>
                    <a:pt x="9314" y="22299"/>
                    <a:pt x="9314" y="19739"/>
                  </a:cubicBezTo>
                  <a:lnTo>
                    <a:pt x="9314" y="4634"/>
                  </a:lnTo>
                  <a:close/>
                </a:path>
              </a:pathLst>
            </a:custGeom>
            <a:solidFill>
              <a:srgbClr val="FFC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1" name="Oval 7">
              <a:extLst>
                <a:ext uri="{FF2B5EF4-FFF2-40B4-BE49-F238E27FC236}">
                  <a16:creationId xmlns:a16="http://schemas.microsoft.com/office/drawing/2014/main" id="{D31F6D7E-AA89-4E34-870F-A404E56435AE}"/>
                </a:ext>
              </a:extLst>
            </p:cNvPr>
            <p:cNvSpPr>
              <a:spLocks noChangeArrowheads="1"/>
            </p:cNvSpPr>
            <p:nvPr userDrawn="1"/>
          </p:nvSpPr>
          <p:spPr bwMode="auto">
            <a:xfrm>
              <a:off x="3074608" y="5065504"/>
              <a:ext cx="103506" cy="10249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4" name="Oval 8">
              <a:extLst>
                <a:ext uri="{FF2B5EF4-FFF2-40B4-BE49-F238E27FC236}">
                  <a16:creationId xmlns:a16="http://schemas.microsoft.com/office/drawing/2014/main" id="{F4DC9D5D-D0BB-478C-8958-677F4B4C6C3A}"/>
                </a:ext>
              </a:extLst>
            </p:cNvPr>
            <p:cNvSpPr>
              <a:spLocks noChangeArrowheads="1"/>
            </p:cNvSpPr>
            <p:nvPr userDrawn="1"/>
          </p:nvSpPr>
          <p:spPr bwMode="auto">
            <a:xfrm>
              <a:off x="3074608" y="4752957"/>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5" name="Oval 9">
              <a:extLst>
                <a:ext uri="{FF2B5EF4-FFF2-40B4-BE49-F238E27FC236}">
                  <a16:creationId xmlns:a16="http://schemas.microsoft.com/office/drawing/2014/main" id="{4F0CB64C-8700-489E-B59D-2F3A8F3D2118}"/>
                </a:ext>
              </a:extLst>
            </p:cNvPr>
            <p:cNvSpPr>
              <a:spLocks noChangeArrowheads="1"/>
            </p:cNvSpPr>
            <p:nvPr userDrawn="1"/>
          </p:nvSpPr>
          <p:spPr bwMode="auto">
            <a:xfrm>
              <a:off x="3074608" y="4441426"/>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6" name="Oval 10">
              <a:extLst>
                <a:ext uri="{FF2B5EF4-FFF2-40B4-BE49-F238E27FC236}">
                  <a16:creationId xmlns:a16="http://schemas.microsoft.com/office/drawing/2014/main" id="{EC17E9B9-CE55-45B0-A22E-D08B8A7609EB}"/>
                </a:ext>
              </a:extLst>
            </p:cNvPr>
            <p:cNvSpPr>
              <a:spLocks noChangeArrowheads="1"/>
            </p:cNvSpPr>
            <p:nvPr userDrawn="1"/>
          </p:nvSpPr>
          <p:spPr bwMode="auto">
            <a:xfrm>
              <a:off x="3371933" y="5065504"/>
              <a:ext cx="103506" cy="10249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7" name="Oval 11">
              <a:extLst>
                <a:ext uri="{FF2B5EF4-FFF2-40B4-BE49-F238E27FC236}">
                  <a16:creationId xmlns:a16="http://schemas.microsoft.com/office/drawing/2014/main" id="{DCB2B620-E4C8-4B6A-80C5-2DB448222BA6}"/>
                </a:ext>
              </a:extLst>
            </p:cNvPr>
            <p:cNvSpPr>
              <a:spLocks noChangeArrowheads="1"/>
            </p:cNvSpPr>
            <p:nvPr userDrawn="1"/>
          </p:nvSpPr>
          <p:spPr bwMode="auto">
            <a:xfrm>
              <a:off x="3371933" y="4752957"/>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8" name="Oval 12">
              <a:extLst>
                <a:ext uri="{FF2B5EF4-FFF2-40B4-BE49-F238E27FC236}">
                  <a16:creationId xmlns:a16="http://schemas.microsoft.com/office/drawing/2014/main" id="{1F80C5BD-2275-4880-9B72-614AB99D7524}"/>
                </a:ext>
              </a:extLst>
            </p:cNvPr>
            <p:cNvSpPr>
              <a:spLocks noChangeArrowheads="1"/>
            </p:cNvSpPr>
            <p:nvPr userDrawn="1"/>
          </p:nvSpPr>
          <p:spPr bwMode="auto">
            <a:xfrm>
              <a:off x="3371933" y="4441426"/>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9" name="Oval 13">
              <a:extLst>
                <a:ext uri="{FF2B5EF4-FFF2-40B4-BE49-F238E27FC236}">
                  <a16:creationId xmlns:a16="http://schemas.microsoft.com/office/drawing/2014/main" id="{37A5EEC2-4E02-41B6-A164-B3243B6BAD7D}"/>
                </a:ext>
              </a:extLst>
            </p:cNvPr>
            <p:cNvSpPr>
              <a:spLocks noChangeArrowheads="1"/>
            </p:cNvSpPr>
            <p:nvPr userDrawn="1"/>
          </p:nvSpPr>
          <p:spPr bwMode="auto">
            <a:xfrm>
              <a:off x="3670272" y="5065504"/>
              <a:ext cx="103506" cy="10249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20" name="Oval 14">
              <a:extLst>
                <a:ext uri="{FF2B5EF4-FFF2-40B4-BE49-F238E27FC236}">
                  <a16:creationId xmlns:a16="http://schemas.microsoft.com/office/drawing/2014/main" id="{91FE98D6-A906-4334-8155-0377FE92E976}"/>
                </a:ext>
              </a:extLst>
            </p:cNvPr>
            <p:cNvSpPr>
              <a:spLocks noChangeArrowheads="1"/>
            </p:cNvSpPr>
            <p:nvPr userDrawn="1"/>
          </p:nvSpPr>
          <p:spPr bwMode="auto">
            <a:xfrm>
              <a:off x="3670272" y="4752957"/>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21" name="Oval 15">
              <a:extLst>
                <a:ext uri="{FF2B5EF4-FFF2-40B4-BE49-F238E27FC236}">
                  <a16:creationId xmlns:a16="http://schemas.microsoft.com/office/drawing/2014/main" id="{7E1F4D48-3948-4630-ABE3-5B5637773F68}"/>
                </a:ext>
              </a:extLst>
            </p:cNvPr>
            <p:cNvSpPr>
              <a:spLocks noChangeArrowheads="1"/>
            </p:cNvSpPr>
            <p:nvPr userDrawn="1"/>
          </p:nvSpPr>
          <p:spPr bwMode="auto">
            <a:xfrm>
              <a:off x="3670272" y="4441426"/>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22" name="Oval 16">
              <a:extLst>
                <a:ext uri="{FF2B5EF4-FFF2-40B4-BE49-F238E27FC236}">
                  <a16:creationId xmlns:a16="http://schemas.microsoft.com/office/drawing/2014/main" id="{8F3FFCB2-722E-42E2-85B0-4A02998E238A}"/>
                </a:ext>
              </a:extLst>
            </p:cNvPr>
            <p:cNvSpPr>
              <a:spLocks noChangeArrowheads="1"/>
            </p:cNvSpPr>
            <p:nvPr userDrawn="1"/>
          </p:nvSpPr>
          <p:spPr bwMode="auto">
            <a:xfrm>
              <a:off x="3074608" y="2299267"/>
              <a:ext cx="103506" cy="10249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23" name="Oval 17">
              <a:extLst>
                <a:ext uri="{FF2B5EF4-FFF2-40B4-BE49-F238E27FC236}">
                  <a16:creationId xmlns:a16="http://schemas.microsoft.com/office/drawing/2014/main" id="{5B43CFB6-1FAD-4941-9192-6E41A57843F3}"/>
                </a:ext>
              </a:extLst>
            </p:cNvPr>
            <p:cNvSpPr>
              <a:spLocks noChangeArrowheads="1"/>
            </p:cNvSpPr>
            <p:nvPr userDrawn="1"/>
          </p:nvSpPr>
          <p:spPr bwMode="auto">
            <a:xfrm>
              <a:off x="3074608" y="1986721"/>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24" name="Oval 18">
              <a:extLst>
                <a:ext uri="{FF2B5EF4-FFF2-40B4-BE49-F238E27FC236}">
                  <a16:creationId xmlns:a16="http://schemas.microsoft.com/office/drawing/2014/main" id="{34BC8FFB-21BE-4BAA-A848-F39FCFA478C0}"/>
                </a:ext>
              </a:extLst>
            </p:cNvPr>
            <p:cNvSpPr>
              <a:spLocks noChangeArrowheads="1"/>
            </p:cNvSpPr>
            <p:nvPr userDrawn="1"/>
          </p:nvSpPr>
          <p:spPr bwMode="auto">
            <a:xfrm>
              <a:off x="3074608" y="1675190"/>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25" name="Oval 19">
              <a:extLst>
                <a:ext uri="{FF2B5EF4-FFF2-40B4-BE49-F238E27FC236}">
                  <a16:creationId xmlns:a16="http://schemas.microsoft.com/office/drawing/2014/main" id="{CF7ABB5A-11EB-42AE-B0BE-8F4FAFB8B928}"/>
                </a:ext>
              </a:extLst>
            </p:cNvPr>
            <p:cNvSpPr>
              <a:spLocks noChangeArrowheads="1"/>
            </p:cNvSpPr>
            <p:nvPr userDrawn="1"/>
          </p:nvSpPr>
          <p:spPr bwMode="auto">
            <a:xfrm>
              <a:off x="3371933" y="2299267"/>
              <a:ext cx="103506" cy="10249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26" name="Oval 20">
              <a:extLst>
                <a:ext uri="{FF2B5EF4-FFF2-40B4-BE49-F238E27FC236}">
                  <a16:creationId xmlns:a16="http://schemas.microsoft.com/office/drawing/2014/main" id="{393689CA-569B-4788-8B53-ACF74C9A5594}"/>
                </a:ext>
              </a:extLst>
            </p:cNvPr>
            <p:cNvSpPr>
              <a:spLocks noChangeArrowheads="1"/>
            </p:cNvSpPr>
            <p:nvPr userDrawn="1"/>
          </p:nvSpPr>
          <p:spPr bwMode="auto">
            <a:xfrm>
              <a:off x="3371933" y="1986721"/>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27" name="Oval 21">
              <a:extLst>
                <a:ext uri="{FF2B5EF4-FFF2-40B4-BE49-F238E27FC236}">
                  <a16:creationId xmlns:a16="http://schemas.microsoft.com/office/drawing/2014/main" id="{38A5FD75-7244-4472-A01C-D98CD452A831}"/>
                </a:ext>
              </a:extLst>
            </p:cNvPr>
            <p:cNvSpPr>
              <a:spLocks noChangeArrowheads="1"/>
            </p:cNvSpPr>
            <p:nvPr userDrawn="1"/>
          </p:nvSpPr>
          <p:spPr bwMode="auto">
            <a:xfrm>
              <a:off x="3371933" y="1675190"/>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28" name="Oval 22">
              <a:extLst>
                <a:ext uri="{FF2B5EF4-FFF2-40B4-BE49-F238E27FC236}">
                  <a16:creationId xmlns:a16="http://schemas.microsoft.com/office/drawing/2014/main" id="{63E01732-7053-46F6-9894-62C1E7E017C6}"/>
                </a:ext>
              </a:extLst>
            </p:cNvPr>
            <p:cNvSpPr>
              <a:spLocks noChangeArrowheads="1"/>
            </p:cNvSpPr>
            <p:nvPr userDrawn="1"/>
          </p:nvSpPr>
          <p:spPr bwMode="auto">
            <a:xfrm>
              <a:off x="3670272" y="2299267"/>
              <a:ext cx="103506" cy="10249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29" name="Oval 23">
              <a:extLst>
                <a:ext uri="{FF2B5EF4-FFF2-40B4-BE49-F238E27FC236}">
                  <a16:creationId xmlns:a16="http://schemas.microsoft.com/office/drawing/2014/main" id="{5723EEAC-5F42-4CCE-BA2A-E1649AA1CDD5}"/>
                </a:ext>
              </a:extLst>
            </p:cNvPr>
            <p:cNvSpPr>
              <a:spLocks noChangeArrowheads="1"/>
            </p:cNvSpPr>
            <p:nvPr userDrawn="1"/>
          </p:nvSpPr>
          <p:spPr bwMode="auto">
            <a:xfrm>
              <a:off x="3670272" y="1986721"/>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30" name="Oval 24">
              <a:extLst>
                <a:ext uri="{FF2B5EF4-FFF2-40B4-BE49-F238E27FC236}">
                  <a16:creationId xmlns:a16="http://schemas.microsoft.com/office/drawing/2014/main" id="{A9B2F3BE-754E-4EBD-BE88-12728885EEE0}"/>
                </a:ext>
              </a:extLst>
            </p:cNvPr>
            <p:cNvSpPr>
              <a:spLocks noChangeArrowheads="1"/>
            </p:cNvSpPr>
            <p:nvPr userDrawn="1"/>
          </p:nvSpPr>
          <p:spPr bwMode="auto">
            <a:xfrm>
              <a:off x="3670272" y="1675190"/>
              <a:ext cx="103506" cy="10350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31" name="Oval 25">
              <a:extLst>
                <a:ext uri="{FF2B5EF4-FFF2-40B4-BE49-F238E27FC236}">
                  <a16:creationId xmlns:a16="http://schemas.microsoft.com/office/drawing/2014/main" id="{7238AE11-B370-4E53-9152-1E914E2246B2}"/>
                </a:ext>
              </a:extLst>
            </p:cNvPr>
            <p:cNvSpPr>
              <a:spLocks noChangeArrowheads="1"/>
            </p:cNvSpPr>
            <p:nvPr userDrawn="1"/>
          </p:nvSpPr>
          <p:spPr bwMode="auto">
            <a:xfrm>
              <a:off x="1668151" y="307251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32" name="Oval 26">
              <a:extLst>
                <a:ext uri="{FF2B5EF4-FFF2-40B4-BE49-F238E27FC236}">
                  <a16:creationId xmlns:a16="http://schemas.microsoft.com/office/drawing/2014/main" id="{72464969-CC62-4C04-998E-9228BA1CECD4}"/>
                </a:ext>
              </a:extLst>
            </p:cNvPr>
            <p:cNvSpPr>
              <a:spLocks noChangeArrowheads="1"/>
            </p:cNvSpPr>
            <p:nvPr userDrawn="1"/>
          </p:nvSpPr>
          <p:spPr bwMode="auto">
            <a:xfrm>
              <a:off x="1980697" y="307251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33" name="Oval 27">
              <a:extLst>
                <a:ext uri="{FF2B5EF4-FFF2-40B4-BE49-F238E27FC236}">
                  <a16:creationId xmlns:a16="http://schemas.microsoft.com/office/drawing/2014/main" id="{32198E22-5DFE-4C1C-BB75-F2C916960308}"/>
                </a:ext>
              </a:extLst>
            </p:cNvPr>
            <p:cNvSpPr>
              <a:spLocks noChangeArrowheads="1"/>
            </p:cNvSpPr>
            <p:nvPr userDrawn="1"/>
          </p:nvSpPr>
          <p:spPr bwMode="auto">
            <a:xfrm>
              <a:off x="2294258" y="307251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34" name="Oval 28">
              <a:extLst>
                <a:ext uri="{FF2B5EF4-FFF2-40B4-BE49-F238E27FC236}">
                  <a16:creationId xmlns:a16="http://schemas.microsoft.com/office/drawing/2014/main" id="{F818C060-4737-48A5-AE3A-54C4F5509BC7}"/>
                </a:ext>
              </a:extLst>
            </p:cNvPr>
            <p:cNvSpPr>
              <a:spLocks noChangeArrowheads="1"/>
            </p:cNvSpPr>
            <p:nvPr userDrawn="1"/>
          </p:nvSpPr>
          <p:spPr bwMode="auto">
            <a:xfrm>
              <a:off x="1668151" y="336882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35" name="Oval 29">
              <a:extLst>
                <a:ext uri="{FF2B5EF4-FFF2-40B4-BE49-F238E27FC236}">
                  <a16:creationId xmlns:a16="http://schemas.microsoft.com/office/drawing/2014/main" id="{E72B202D-7567-436D-A82B-452A3815FB0D}"/>
                </a:ext>
              </a:extLst>
            </p:cNvPr>
            <p:cNvSpPr>
              <a:spLocks noChangeArrowheads="1"/>
            </p:cNvSpPr>
            <p:nvPr userDrawn="1"/>
          </p:nvSpPr>
          <p:spPr bwMode="auto">
            <a:xfrm>
              <a:off x="1980697" y="336882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36" name="Oval 30">
              <a:extLst>
                <a:ext uri="{FF2B5EF4-FFF2-40B4-BE49-F238E27FC236}">
                  <a16:creationId xmlns:a16="http://schemas.microsoft.com/office/drawing/2014/main" id="{2F9FA010-90F3-4970-B01A-61348EBB309B}"/>
                </a:ext>
              </a:extLst>
            </p:cNvPr>
            <p:cNvSpPr>
              <a:spLocks noChangeArrowheads="1"/>
            </p:cNvSpPr>
            <p:nvPr userDrawn="1"/>
          </p:nvSpPr>
          <p:spPr bwMode="auto">
            <a:xfrm>
              <a:off x="2294258" y="336882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37" name="Oval 31">
              <a:extLst>
                <a:ext uri="{FF2B5EF4-FFF2-40B4-BE49-F238E27FC236}">
                  <a16:creationId xmlns:a16="http://schemas.microsoft.com/office/drawing/2014/main" id="{27D4D043-D4BC-4FED-90F7-0BF8A148FEAA}"/>
                </a:ext>
              </a:extLst>
            </p:cNvPr>
            <p:cNvSpPr>
              <a:spLocks noChangeArrowheads="1"/>
            </p:cNvSpPr>
            <p:nvPr userDrawn="1"/>
          </p:nvSpPr>
          <p:spPr bwMode="auto">
            <a:xfrm>
              <a:off x="1668151" y="366513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38" name="Oval 32">
              <a:extLst>
                <a:ext uri="{FF2B5EF4-FFF2-40B4-BE49-F238E27FC236}">
                  <a16:creationId xmlns:a16="http://schemas.microsoft.com/office/drawing/2014/main" id="{C8C0B50A-50F7-43FE-AD15-424DFF04B510}"/>
                </a:ext>
              </a:extLst>
            </p:cNvPr>
            <p:cNvSpPr>
              <a:spLocks noChangeArrowheads="1"/>
            </p:cNvSpPr>
            <p:nvPr userDrawn="1"/>
          </p:nvSpPr>
          <p:spPr bwMode="auto">
            <a:xfrm>
              <a:off x="1980697" y="366513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39" name="Oval 33">
              <a:extLst>
                <a:ext uri="{FF2B5EF4-FFF2-40B4-BE49-F238E27FC236}">
                  <a16:creationId xmlns:a16="http://schemas.microsoft.com/office/drawing/2014/main" id="{E5EBE93C-615D-4653-9E18-7470F9575003}"/>
                </a:ext>
              </a:extLst>
            </p:cNvPr>
            <p:cNvSpPr>
              <a:spLocks noChangeArrowheads="1"/>
            </p:cNvSpPr>
            <p:nvPr userDrawn="1"/>
          </p:nvSpPr>
          <p:spPr bwMode="auto">
            <a:xfrm>
              <a:off x="2294258" y="366513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40" name="Oval 34">
              <a:extLst>
                <a:ext uri="{FF2B5EF4-FFF2-40B4-BE49-F238E27FC236}">
                  <a16:creationId xmlns:a16="http://schemas.microsoft.com/office/drawing/2014/main" id="{0514DED8-8675-42DB-B98C-9E101B3AB1E1}"/>
                </a:ext>
              </a:extLst>
            </p:cNvPr>
            <p:cNvSpPr>
              <a:spLocks noChangeArrowheads="1"/>
            </p:cNvSpPr>
            <p:nvPr userDrawn="1"/>
          </p:nvSpPr>
          <p:spPr bwMode="auto">
            <a:xfrm>
              <a:off x="4446564" y="307251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41" name="Oval 35">
              <a:extLst>
                <a:ext uri="{FF2B5EF4-FFF2-40B4-BE49-F238E27FC236}">
                  <a16:creationId xmlns:a16="http://schemas.microsoft.com/office/drawing/2014/main" id="{A07550E2-601F-4294-B5BE-94CC8B1BEF85}"/>
                </a:ext>
              </a:extLst>
            </p:cNvPr>
            <p:cNvSpPr>
              <a:spLocks noChangeArrowheads="1"/>
            </p:cNvSpPr>
            <p:nvPr userDrawn="1"/>
          </p:nvSpPr>
          <p:spPr bwMode="auto">
            <a:xfrm>
              <a:off x="4760125" y="307251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42" name="Oval 36">
              <a:extLst>
                <a:ext uri="{FF2B5EF4-FFF2-40B4-BE49-F238E27FC236}">
                  <a16:creationId xmlns:a16="http://schemas.microsoft.com/office/drawing/2014/main" id="{161459FC-A7B0-40ED-9D72-D2F67929ADEC}"/>
                </a:ext>
              </a:extLst>
            </p:cNvPr>
            <p:cNvSpPr>
              <a:spLocks noChangeArrowheads="1"/>
            </p:cNvSpPr>
            <p:nvPr userDrawn="1"/>
          </p:nvSpPr>
          <p:spPr bwMode="auto">
            <a:xfrm>
              <a:off x="5073685" y="307251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43" name="Oval 37">
              <a:extLst>
                <a:ext uri="{FF2B5EF4-FFF2-40B4-BE49-F238E27FC236}">
                  <a16:creationId xmlns:a16="http://schemas.microsoft.com/office/drawing/2014/main" id="{1EB3E677-1C82-4835-B43C-A6F2E7E535CE}"/>
                </a:ext>
              </a:extLst>
            </p:cNvPr>
            <p:cNvSpPr>
              <a:spLocks noChangeArrowheads="1"/>
            </p:cNvSpPr>
            <p:nvPr userDrawn="1"/>
          </p:nvSpPr>
          <p:spPr bwMode="auto">
            <a:xfrm>
              <a:off x="4446564" y="336882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44" name="Oval 38">
              <a:extLst>
                <a:ext uri="{FF2B5EF4-FFF2-40B4-BE49-F238E27FC236}">
                  <a16:creationId xmlns:a16="http://schemas.microsoft.com/office/drawing/2014/main" id="{28761788-DA81-4913-8E38-BC5DEC018349}"/>
                </a:ext>
              </a:extLst>
            </p:cNvPr>
            <p:cNvSpPr>
              <a:spLocks noChangeArrowheads="1"/>
            </p:cNvSpPr>
            <p:nvPr userDrawn="1"/>
          </p:nvSpPr>
          <p:spPr bwMode="auto">
            <a:xfrm>
              <a:off x="4760125" y="336882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45" name="Oval 39">
              <a:extLst>
                <a:ext uri="{FF2B5EF4-FFF2-40B4-BE49-F238E27FC236}">
                  <a16:creationId xmlns:a16="http://schemas.microsoft.com/office/drawing/2014/main" id="{C98B3C26-4BC5-42A1-993D-CA47EAA52092}"/>
                </a:ext>
              </a:extLst>
            </p:cNvPr>
            <p:cNvSpPr>
              <a:spLocks noChangeArrowheads="1"/>
            </p:cNvSpPr>
            <p:nvPr userDrawn="1"/>
          </p:nvSpPr>
          <p:spPr bwMode="auto">
            <a:xfrm>
              <a:off x="5073685" y="336882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46" name="Oval 40">
              <a:extLst>
                <a:ext uri="{FF2B5EF4-FFF2-40B4-BE49-F238E27FC236}">
                  <a16:creationId xmlns:a16="http://schemas.microsoft.com/office/drawing/2014/main" id="{3DA645BE-6768-476E-8F64-5203F1F3F96A}"/>
                </a:ext>
              </a:extLst>
            </p:cNvPr>
            <p:cNvSpPr>
              <a:spLocks noChangeArrowheads="1"/>
            </p:cNvSpPr>
            <p:nvPr userDrawn="1"/>
          </p:nvSpPr>
          <p:spPr bwMode="auto">
            <a:xfrm>
              <a:off x="4446564" y="366513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47" name="Oval 41">
              <a:extLst>
                <a:ext uri="{FF2B5EF4-FFF2-40B4-BE49-F238E27FC236}">
                  <a16:creationId xmlns:a16="http://schemas.microsoft.com/office/drawing/2014/main" id="{DB0A17E4-8949-4D7E-A799-AC57C1846AAF}"/>
                </a:ext>
              </a:extLst>
            </p:cNvPr>
            <p:cNvSpPr>
              <a:spLocks noChangeArrowheads="1"/>
            </p:cNvSpPr>
            <p:nvPr userDrawn="1"/>
          </p:nvSpPr>
          <p:spPr bwMode="auto">
            <a:xfrm>
              <a:off x="4760125" y="366513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48" name="Oval 42">
              <a:extLst>
                <a:ext uri="{FF2B5EF4-FFF2-40B4-BE49-F238E27FC236}">
                  <a16:creationId xmlns:a16="http://schemas.microsoft.com/office/drawing/2014/main" id="{906AC13B-636E-4A4B-8AFD-DB79B27CFD4E}"/>
                </a:ext>
              </a:extLst>
            </p:cNvPr>
            <p:cNvSpPr>
              <a:spLocks noChangeArrowheads="1"/>
            </p:cNvSpPr>
            <p:nvPr userDrawn="1"/>
          </p:nvSpPr>
          <p:spPr bwMode="auto">
            <a:xfrm>
              <a:off x="5073685" y="3665134"/>
              <a:ext cx="106550" cy="10553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grpSp>
      <p:sp>
        <p:nvSpPr>
          <p:cNvPr id="50" name="Otsikko 1">
            <a:extLst>
              <a:ext uri="{FF2B5EF4-FFF2-40B4-BE49-F238E27FC236}">
                <a16:creationId xmlns:a16="http://schemas.microsoft.com/office/drawing/2014/main" id="{063ACA47-9A81-7DD5-3AAD-8197B7DB02A5}"/>
              </a:ext>
            </a:extLst>
          </p:cNvPr>
          <p:cNvSpPr>
            <a:spLocks noGrp="1"/>
          </p:cNvSpPr>
          <p:nvPr>
            <p:ph type="ctrTitle" hasCustomPrompt="1"/>
          </p:nvPr>
        </p:nvSpPr>
        <p:spPr>
          <a:xfrm>
            <a:off x="6094413" y="1437180"/>
            <a:ext cx="5354587" cy="2468071"/>
          </a:xfrm>
        </p:spPr>
        <p:txBody>
          <a:bodyPr anchor="t" anchorCtr="0">
            <a:normAutofit/>
          </a:bodyPr>
          <a:lstStyle>
            <a:lvl1pPr algn="ctr">
              <a:defRPr sz="3999" spc="-50" baseline="0"/>
            </a:lvl1pPr>
          </a:lstStyle>
          <a:p>
            <a:r>
              <a:rPr lang="fi-FI" err="1"/>
              <a:t>Click</a:t>
            </a:r>
            <a:r>
              <a:rPr lang="fi-FI"/>
              <a:t> to </a:t>
            </a:r>
            <a:r>
              <a:rPr lang="fi-FI" err="1"/>
              <a:t>add</a:t>
            </a:r>
            <a:r>
              <a:rPr lang="fi-FI"/>
              <a:t> </a:t>
            </a:r>
            <a:r>
              <a:rPr lang="fi-FI" err="1"/>
              <a:t>title</a:t>
            </a:r>
            <a:endParaRPr lang="fi-FI"/>
          </a:p>
        </p:txBody>
      </p:sp>
      <p:sp>
        <p:nvSpPr>
          <p:cNvPr id="51" name="Alaotsikko 2">
            <a:extLst>
              <a:ext uri="{FF2B5EF4-FFF2-40B4-BE49-F238E27FC236}">
                <a16:creationId xmlns:a16="http://schemas.microsoft.com/office/drawing/2014/main" id="{0637FCA9-9290-6FFC-E4BD-521251B175D8}"/>
              </a:ext>
            </a:extLst>
          </p:cNvPr>
          <p:cNvSpPr>
            <a:spLocks noGrp="1"/>
          </p:cNvSpPr>
          <p:nvPr>
            <p:ph type="subTitle" idx="1" hasCustomPrompt="1"/>
          </p:nvPr>
        </p:nvSpPr>
        <p:spPr>
          <a:xfrm>
            <a:off x="6094413" y="4329874"/>
            <a:ext cx="5354587" cy="1217735"/>
          </a:xfrm>
        </p:spPr>
        <p:txBody>
          <a:bodyPr/>
          <a:lstStyle>
            <a:lvl1pPr marL="0" indent="0" algn="ctr">
              <a:buNone/>
              <a:defRPr sz="2199" spc="-20" baseline="0"/>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fi-FI" err="1"/>
              <a:t>Click</a:t>
            </a:r>
            <a:r>
              <a:rPr lang="fi-FI"/>
              <a:t> to </a:t>
            </a:r>
            <a:r>
              <a:rPr lang="fi-FI" err="1"/>
              <a:t>add</a:t>
            </a:r>
            <a:r>
              <a:rPr lang="fi-FI"/>
              <a:t> </a:t>
            </a:r>
            <a:r>
              <a:rPr lang="fi-FI" err="1"/>
              <a:t>subtitle</a:t>
            </a:r>
            <a:endParaRPr lang="fi-FI"/>
          </a:p>
        </p:txBody>
      </p:sp>
    </p:spTree>
    <p:extLst>
      <p:ext uri="{BB962C8B-B14F-4D97-AF65-F5344CB8AC3E}">
        <p14:creationId xmlns:p14="http://schemas.microsoft.com/office/powerpoint/2010/main" val="305420052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Otsikkodia 6">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8E43FE4-FB6C-45D5-BED5-AFA0DAE404E4}"/>
              </a:ext>
            </a:extLst>
          </p:cNvPr>
          <p:cNvSpPr>
            <a:spLocks noGrp="1"/>
          </p:cNvSpPr>
          <p:nvPr>
            <p:ph type="sldNum" sz="quarter" idx="12"/>
          </p:nvPr>
        </p:nvSpPr>
        <p:spPr/>
        <p:txBody>
          <a:bodyPr/>
          <a:lstStyle/>
          <a:p>
            <a:fld id="{CCD26548-A701-4132-A0A2-A9B09A70FF4B}" type="slidenum">
              <a:rPr lang="fi-FI" smtClean="0"/>
              <a:t>‹#›</a:t>
            </a:fld>
            <a:endParaRPr lang="fi-FI"/>
          </a:p>
        </p:txBody>
      </p:sp>
      <p:grpSp>
        <p:nvGrpSpPr>
          <p:cNvPr id="4" name="Ryhmä 3" descr="Icon.">
            <a:extLst>
              <a:ext uri="{FF2B5EF4-FFF2-40B4-BE49-F238E27FC236}">
                <a16:creationId xmlns:a16="http://schemas.microsoft.com/office/drawing/2014/main" id="{B83DBC39-583D-7E72-7B71-5DAB5EE93654}"/>
              </a:ext>
              <a:ext uri="{C183D7F6-B498-43B3-948B-1728B52AA6E4}">
                <adec:decorative xmlns:adec="http://schemas.microsoft.com/office/drawing/2017/decorative" val="0"/>
              </a:ext>
            </a:extLst>
          </p:cNvPr>
          <p:cNvGrpSpPr/>
          <p:nvPr userDrawn="1"/>
        </p:nvGrpSpPr>
        <p:grpSpPr>
          <a:xfrm>
            <a:off x="1307760" y="1295400"/>
            <a:ext cx="4275611" cy="4270375"/>
            <a:chOff x="1308100" y="1295400"/>
            <a:chExt cx="4276725" cy="4270375"/>
          </a:xfrm>
        </p:grpSpPr>
        <p:sp>
          <p:nvSpPr>
            <p:cNvPr id="9" name="Freeform 5">
              <a:extLst>
                <a:ext uri="{FF2B5EF4-FFF2-40B4-BE49-F238E27FC236}">
                  <a16:creationId xmlns:a16="http://schemas.microsoft.com/office/drawing/2014/main" id="{9D3AF8F1-F2D1-4A85-9C57-9A5A7967E22D}"/>
                </a:ext>
              </a:extLst>
            </p:cNvPr>
            <p:cNvSpPr>
              <a:spLocks/>
            </p:cNvSpPr>
            <p:nvPr userDrawn="1"/>
          </p:nvSpPr>
          <p:spPr bwMode="auto">
            <a:xfrm>
              <a:off x="3552825" y="3430588"/>
              <a:ext cx="2025650" cy="1239838"/>
            </a:xfrm>
            <a:custGeom>
              <a:avLst/>
              <a:gdLst>
                <a:gd name="T0" fmla="*/ 0 w 11337"/>
                <a:gd name="T1" fmla="*/ 0 h 6934"/>
                <a:gd name="T2" fmla="*/ 5736 w 11337"/>
                <a:gd name="T3" fmla="*/ 5724 h 6934"/>
                <a:gd name="T4" fmla="*/ 10125 w 11337"/>
                <a:gd name="T5" fmla="*/ 5724 h 6934"/>
                <a:gd name="T6" fmla="*/ 10125 w 11337"/>
                <a:gd name="T7" fmla="*/ 1344 h 6934"/>
                <a:gd name="T8" fmla="*/ 10125 w 11337"/>
                <a:gd name="T9" fmla="*/ 1344 h 6934"/>
                <a:gd name="T10" fmla="*/ 8778 w 11337"/>
                <a:gd name="T11" fmla="*/ 0 h 6934"/>
                <a:gd name="T12" fmla="*/ 0 w 11337"/>
                <a:gd name="T13" fmla="*/ 0 h 6934"/>
              </a:gdLst>
              <a:ahLst/>
              <a:cxnLst>
                <a:cxn ang="0">
                  <a:pos x="T0" y="T1"/>
                </a:cxn>
                <a:cxn ang="0">
                  <a:pos x="T2" y="T3"/>
                </a:cxn>
                <a:cxn ang="0">
                  <a:pos x="T4" y="T5"/>
                </a:cxn>
                <a:cxn ang="0">
                  <a:pos x="T6" y="T7"/>
                </a:cxn>
                <a:cxn ang="0">
                  <a:pos x="T8" y="T9"/>
                </a:cxn>
                <a:cxn ang="0">
                  <a:pos x="T10" y="T11"/>
                </a:cxn>
                <a:cxn ang="0">
                  <a:pos x="T12" y="T13"/>
                </a:cxn>
              </a:cxnLst>
              <a:rect l="0" t="0" r="r" b="b"/>
              <a:pathLst>
                <a:path w="11337" h="6934">
                  <a:moveTo>
                    <a:pt x="0" y="0"/>
                  </a:moveTo>
                  <a:lnTo>
                    <a:pt x="5736" y="5724"/>
                  </a:lnTo>
                  <a:cubicBezTo>
                    <a:pt x="6948" y="6934"/>
                    <a:pt x="8913" y="6934"/>
                    <a:pt x="10125" y="5724"/>
                  </a:cubicBezTo>
                  <a:cubicBezTo>
                    <a:pt x="11337" y="4515"/>
                    <a:pt x="11337" y="2553"/>
                    <a:pt x="10125" y="1344"/>
                  </a:cubicBezTo>
                  <a:cubicBezTo>
                    <a:pt x="10125" y="1344"/>
                    <a:pt x="10125" y="1344"/>
                    <a:pt x="10125" y="1344"/>
                  </a:cubicBezTo>
                  <a:lnTo>
                    <a:pt x="8778" y="0"/>
                  </a:lnTo>
                  <a:lnTo>
                    <a:pt x="0" y="0"/>
                  </a:lnTo>
                  <a:close/>
                </a:path>
              </a:pathLst>
            </a:custGeom>
            <a:solidFill>
              <a:srgbClr val="3131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0" name="Freeform 6">
              <a:extLst>
                <a:ext uri="{FF2B5EF4-FFF2-40B4-BE49-F238E27FC236}">
                  <a16:creationId xmlns:a16="http://schemas.microsoft.com/office/drawing/2014/main" id="{D9E6C694-8F27-4D1E-8789-223F422B70AA}"/>
                </a:ext>
              </a:extLst>
            </p:cNvPr>
            <p:cNvSpPr>
              <a:spLocks/>
            </p:cNvSpPr>
            <p:nvPr userDrawn="1"/>
          </p:nvSpPr>
          <p:spPr bwMode="auto">
            <a:xfrm>
              <a:off x="3552825" y="2184400"/>
              <a:ext cx="2032000" cy="1246188"/>
            </a:xfrm>
            <a:custGeom>
              <a:avLst/>
              <a:gdLst>
                <a:gd name="T0" fmla="*/ 8777 w 11371"/>
                <a:gd name="T1" fmla="*/ 6969 h 6969"/>
                <a:gd name="T2" fmla="*/ 10159 w 11371"/>
                <a:gd name="T3" fmla="*/ 5590 h 6969"/>
                <a:gd name="T4" fmla="*/ 10159 w 11371"/>
                <a:gd name="T5" fmla="*/ 1209 h 6969"/>
                <a:gd name="T6" fmla="*/ 5770 w 11371"/>
                <a:gd name="T7" fmla="*/ 1209 h 6969"/>
                <a:gd name="T8" fmla="*/ 0 w 11371"/>
                <a:gd name="T9" fmla="*/ 6969 h 6969"/>
                <a:gd name="T10" fmla="*/ 8777 w 11371"/>
                <a:gd name="T11" fmla="*/ 6969 h 6969"/>
              </a:gdLst>
              <a:ahLst/>
              <a:cxnLst>
                <a:cxn ang="0">
                  <a:pos x="T0" y="T1"/>
                </a:cxn>
                <a:cxn ang="0">
                  <a:pos x="T2" y="T3"/>
                </a:cxn>
                <a:cxn ang="0">
                  <a:pos x="T4" y="T5"/>
                </a:cxn>
                <a:cxn ang="0">
                  <a:pos x="T6" y="T7"/>
                </a:cxn>
                <a:cxn ang="0">
                  <a:pos x="T8" y="T9"/>
                </a:cxn>
                <a:cxn ang="0">
                  <a:pos x="T10" y="T11"/>
                </a:cxn>
              </a:cxnLst>
              <a:rect l="0" t="0" r="r" b="b"/>
              <a:pathLst>
                <a:path w="11371" h="6969">
                  <a:moveTo>
                    <a:pt x="8777" y="6969"/>
                  </a:moveTo>
                  <a:lnTo>
                    <a:pt x="10159" y="5590"/>
                  </a:lnTo>
                  <a:cubicBezTo>
                    <a:pt x="11371" y="4380"/>
                    <a:pt x="11371" y="2419"/>
                    <a:pt x="10159" y="1209"/>
                  </a:cubicBezTo>
                  <a:cubicBezTo>
                    <a:pt x="8947" y="0"/>
                    <a:pt x="6982" y="0"/>
                    <a:pt x="5770" y="1209"/>
                  </a:cubicBezTo>
                  <a:cubicBezTo>
                    <a:pt x="5770" y="1209"/>
                    <a:pt x="0" y="6969"/>
                    <a:pt x="0" y="6969"/>
                  </a:cubicBezTo>
                  <a:lnTo>
                    <a:pt x="8777" y="6969"/>
                  </a:lnTo>
                  <a:close/>
                </a:path>
              </a:pathLst>
            </a:custGeom>
            <a:solidFill>
              <a:srgbClr val="FFC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1" name="Freeform 7">
              <a:extLst>
                <a:ext uri="{FF2B5EF4-FFF2-40B4-BE49-F238E27FC236}">
                  <a16:creationId xmlns:a16="http://schemas.microsoft.com/office/drawing/2014/main" id="{1C4E9DAE-5EDC-4D97-BF69-403F9FEA2A76}"/>
                </a:ext>
              </a:extLst>
            </p:cNvPr>
            <p:cNvSpPr>
              <a:spLocks/>
            </p:cNvSpPr>
            <p:nvPr userDrawn="1"/>
          </p:nvSpPr>
          <p:spPr bwMode="auto">
            <a:xfrm>
              <a:off x="1314450" y="2190750"/>
              <a:ext cx="2025650" cy="1239838"/>
            </a:xfrm>
            <a:custGeom>
              <a:avLst/>
              <a:gdLst>
                <a:gd name="T0" fmla="*/ 11337 w 11337"/>
                <a:gd name="T1" fmla="*/ 6934 h 6934"/>
                <a:gd name="T2" fmla="*/ 5601 w 11337"/>
                <a:gd name="T3" fmla="*/ 1210 h 6934"/>
                <a:gd name="T4" fmla="*/ 1212 w 11337"/>
                <a:gd name="T5" fmla="*/ 1210 h 6934"/>
                <a:gd name="T6" fmla="*/ 1212 w 11337"/>
                <a:gd name="T7" fmla="*/ 5590 h 6934"/>
                <a:gd name="T8" fmla="*/ 1212 w 11337"/>
                <a:gd name="T9" fmla="*/ 5590 h 6934"/>
                <a:gd name="T10" fmla="*/ 2559 w 11337"/>
                <a:gd name="T11" fmla="*/ 6934 h 6934"/>
                <a:gd name="T12" fmla="*/ 11337 w 11337"/>
                <a:gd name="T13" fmla="*/ 6934 h 6934"/>
              </a:gdLst>
              <a:ahLst/>
              <a:cxnLst>
                <a:cxn ang="0">
                  <a:pos x="T0" y="T1"/>
                </a:cxn>
                <a:cxn ang="0">
                  <a:pos x="T2" y="T3"/>
                </a:cxn>
                <a:cxn ang="0">
                  <a:pos x="T4" y="T5"/>
                </a:cxn>
                <a:cxn ang="0">
                  <a:pos x="T6" y="T7"/>
                </a:cxn>
                <a:cxn ang="0">
                  <a:pos x="T8" y="T9"/>
                </a:cxn>
                <a:cxn ang="0">
                  <a:pos x="T10" y="T11"/>
                </a:cxn>
                <a:cxn ang="0">
                  <a:pos x="T12" y="T13"/>
                </a:cxn>
              </a:cxnLst>
              <a:rect l="0" t="0" r="r" b="b"/>
              <a:pathLst>
                <a:path w="11337" h="6934">
                  <a:moveTo>
                    <a:pt x="11337" y="6934"/>
                  </a:moveTo>
                  <a:lnTo>
                    <a:pt x="5601" y="1210"/>
                  </a:lnTo>
                  <a:cubicBezTo>
                    <a:pt x="4389" y="0"/>
                    <a:pt x="2424" y="0"/>
                    <a:pt x="1212" y="1210"/>
                  </a:cubicBezTo>
                  <a:cubicBezTo>
                    <a:pt x="0" y="2419"/>
                    <a:pt x="0" y="4380"/>
                    <a:pt x="1212" y="5590"/>
                  </a:cubicBezTo>
                  <a:cubicBezTo>
                    <a:pt x="1212" y="5590"/>
                    <a:pt x="1212" y="5590"/>
                    <a:pt x="1212" y="5590"/>
                  </a:cubicBezTo>
                  <a:lnTo>
                    <a:pt x="2559" y="6934"/>
                  </a:lnTo>
                  <a:lnTo>
                    <a:pt x="11337" y="6934"/>
                  </a:lnTo>
                  <a:close/>
                </a:path>
              </a:pathLst>
            </a:custGeom>
            <a:solidFill>
              <a:srgbClr val="3131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4" name="Freeform 8">
              <a:extLst>
                <a:ext uri="{FF2B5EF4-FFF2-40B4-BE49-F238E27FC236}">
                  <a16:creationId xmlns:a16="http://schemas.microsoft.com/office/drawing/2014/main" id="{6BA53F4C-1D6B-4CAF-AB48-BB01F5EF9A40}"/>
                </a:ext>
              </a:extLst>
            </p:cNvPr>
            <p:cNvSpPr>
              <a:spLocks/>
            </p:cNvSpPr>
            <p:nvPr userDrawn="1"/>
          </p:nvSpPr>
          <p:spPr bwMode="auto">
            <a:xfrm>
              <a:off x="1308100" y="3430588"/>
              <a:ext cx="2032000" cy="1244600"/>
            </a:xfrm>
            <a:custGeom>
              <a:avLst/>
              <a:gdLst>
                <a:gd name="T0" fmla="*/ 2594 w 11371"/>
                <a:gd name="T1" fmla="*/ 0 h 6969"/>
                <a:gd name="T2" fmla="*/ 1212 w 11371"/>
                <a:gd name="T3" fmla="*/ 1379 h 6969"/>
                <a:gd name="T4" fmla="*/ 1212 w 11371"/>
                <a:gd name="T5" fmla="*/ 5759 h 6969"/>
                <a:gd name="T6" fmla="*/ 5601 w 11371"/>
                <a:gd name="T7" fmla="*/ 5759 h 6969"/>
                <a:gd name="T8" fmla="*/ 11371 w 11371"/>
                <a:gd name="T9" fmla="*/ 0 h 6969"/>
                <a:gd name="T10" fmla="*/ 2594 w 11371"/>
                <a:gd name="T11" fmla="*/ 0 h 6969"/>
              </a:gdLst>
              <a:ahLst/>
              <a:cxnLst>
                <a:cxn ang="0">
                  <a:pos x="T0" y="T1"/>
                </a:cxn>
                <a:cxn ang="0">
                  <a:pos x="T2" y="T3"/>
                </a:cxn>
                <a:cxn ang="0">
                  <a:pos x="T4" y="T5"/>
                </a:cxn>
                <a:cxn ang="0">
                  <a:pos x="T6" y="T7"/>
                </a:cxn>
                <a:cxn ang="0">
                  <a:pos x="T8" y="T9"/>
                </a:cxn>
                <a:cxn ang="0">
                  <a:pos x="T10" y="T11"/>
                </a:cxn>
              </a:cxnLst>
              <a:rect l="0" t="0" r="r" b="b"/>
              <a:pathLst>
                <a:path w="11371" h="6969">
                  <a:moveTo>
                    <a:pt x="2594" y="0"/>
                  </a:moveTo>
                  <a:lnTo>
                    <a:pt x="1212" y="1379"/>
                  </a:lnTo>
                  <a:cubicBezTo>
                    <a:pt x="0" y="2589"/>
                    <a:pt x="0" y="4550"/>
                    <a:pt x="1212" y="5759"/>
                  </a:cubicBezTo>
                  <a:cubicBezTo>
                    <a:pt x="2424" y="6969"/>
                    <a:pt x="4389" y="6969"/>
                    <a:pt x="5601" y="5759"/>
                  </a:cubicBezTo>
                  <a:cubicBezTo>
                    <a:pt x="5601" y="5759"/>
                    <a:pt x="11371" y="0"/>
                    <a:pt x="11371" y="0"/>
                  </a:cubicBezTo>
                  <a:lnTo>
                    <a:pt x="2594" y="0"/>
                  </a:lnTo>
                  <a:close/>
                </a:path>
              </a:pathLst>
            </a:custGeom>
            <a:solidFill>
              <a:srgbClr val="FFC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5" name="Freeform 9">
              <a:extLst>
                <a:ext uri="{FF2B5EF4-FFF2-40B4-BE49-F238E27FC236}">
                  <a16:creationId xmlns:a16="http://schemas.microsoft.com/office/drawing/2014/main" id="{17BB1772-8A45-46BB-BDDF-A3F666CACE67}"/>
                </a:ext>
              </a:extLst>
            </p:cNvPr>
            <p:cNvSpPr>
              <a:spLocks/>
            </p:cNvSpPr>
            <p:nvPr userDrawn="1"/>
          </p:nvSpPr>
          <p:spPr bwMode="auto">
            <a:xfrm>
              <a:off x="2205038" y="3536950"/>
              <a:ext cx="1241425" cy="2022475"/>
            </a:xfrm>
            <a:custGeom>
              <a:avLst/>
              <a:gdLst>
                <a:gd name="T0" fmla="*/ 6948 w 6948"/>
                <a:gd name="T1" fmla="*/ 0 h 11315"/>
                <a:gd name="T2" fmla="*/ 1212 w 6948"/>
                <a:gd name="T3" fmla="*/ 5725 h 11315"/>
                <a:gd name="T4" fmla="*/ 1212 w 6948"/>
                <a:gd name="T5" fmla="*/ 10105 h 11315"/>
                <a:gd name="T6" fmla="*/ 5601 w 6948"/>
                <a:gd name="T7" fmla="*/ 10105 h 11315"/>
                <a:gd name="T8" fmla="*/ 5601 w 6948"/>
                <a:gd name="T9" fmla="*/ 10105 h 11315"/>
                <a:gd name="T10" fmla="*/ 6948 w 6948"/>
                <a:gd name="T11" fmla="*/ 8761 h 11315"/>
                <a:gd name="T12" fmla="*/ 6948 w 6948"/>
                <a:gd name="T13" fmla="*/ 0 h 11315"/>
              </a:gdLst>
              <a:ahLst/>
              <a:cxnLst>
                <a:cxn ang="0">
                  <a:pos x="T0" y="T1"/>
                </a:cxn>
                <a:cxn ang="0">
                  <a:pos x="T2" y="T3"/>
                </a:cxn>
                <a:cxn ang="0">
                  <a:pos x="T4" y="T5"/>
                </a:cxn>
                <a:cxn ang="0">
                  <a:pos x="T6" y="T7"/>
                </a:cxn>
                <a:cxn ang="0">
                  <a:pos x="T8" y="T9"/>
                </a:cxn>
                <a:cxn ang="0">
                  <a:pos x="T10" y="T11"/>
                </a:cxn>
                <a:cxn ang="0">
                  <a:pos x="T12" y="T13"/>
                </a:cxn>
              </a:cxnLst>
              <a:rect l="0" t="0" r="r" b="b"/>
              <a:pathLst>
                <a:path w="6948" h="11315">
                  <a:moveTo>
                    <a:pt x="6948" y="0"/>
                  </a:moveTo>
                  <a:lnTo>
                    <a:pt x="1212" y="5725"/>
                  </a:lnTo>
                  <a:cubicBezTo>
                    <a:pt x="0" y="6935"/>
                    <a:pt x="0" y="8896"/>
                    <a:pt x="1212" y="10105"/>
                  </a:cubicBezTo>
                  <a:cubicBezTo>
                    <a:pt x="2424" y="11315"/>
                    <a:pt x="4389" y="11315"/>
                    <a:pt x="5601" y="10105"/>
                  </a:cubicBezTo>
                  <a:cubicBezTo>
                    <a:pt x="5601" y="10105"/>
                    <a:pt x="5601" y="10105"/>
                    <a:pt x="5601" y="10105"/>
                  </a:cubicBezTo>
                  <a:lnTo>
                    <a:pt x="6948" y="8761"/>
                  </a:lnTo>
                  <a:lnTo>
                    <a:pt x="6948" y="0"/>
                  </a:lnTo>
                  <a:close/>
                </a:path>
              </a:pathLst>
            </a:custGeom>
            <a:solidFill>
              <a:srgbClr val="3131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6" name="Freeform 10">
              <a:extLst>
                <a:ext uri="{FF2B5EF4-FFF2-40B4-BE49-F238E27FC236}">
                  <a16:creationId xmlns:a16="http://schemas.microsoft.com/office/drawing/2014/main" id="{05B8CC6B-5382-428A-BFC9-1A60DDDD071D}"/>
                </a:ext>
              </a:extLst>
            </p:cNvPr>
            <p:cNvSpPr>
              <a:spLocks/>
            </p:cNvSpPr>
            <p:nvPr userDrawn="1"/>
          </p:nvSpPr>
          <p:spPr bwMode="auto">
            <a:xfrm>
              <a:off x="3446463" y="3536950"/>
              <a:ext cx="1247775" cy="2028825"/>
            </a:xfrm>
            <a:custGeom>
              <a:avLst/>
              <a:gdLst>
                <a:gd name="T0" fmla="*/ 0 w 6982"/>
                <a:gd name="T1" fmla="*/ 8760 h 11349"/>
                <a:gd name="T2" fmla="*/ 1381 w 6982"/>
                <a:gd name="T3" fmla="*/ 10139 h 11349"/>
                <a:gd name="T4" fmla="*/ 5770 w 6982"/>
                <a:gd name="T5" fmla="*/ 10139 h 11349"/>
                <a:gd name="T6" fmla="*/ 5770 w 6982"/>
                <a:gd name="T7" fmla="*/ 5759 h 11349"/>
                <a:gd name="T8" fmla="*/ 0 w 6982"/>
                <a:gd name="T9" fmla="*/ 0 h 11349"/>
                <a:gd name="T10" fmla="*/ 0 w 6982"/>
                <a:gd name="T11" fmla="*/ 8760 h 11349"/>
              </a:gdLst>
              <a:ahLst/>
              <a:cxnLst>
                <a:cxn ang="0">
                  <a:pos x="T0" y="T1"/>
                </a:cxn>
                <a:cxn ang="0">
                  <a:pos x="T2" y="T3"/>
                </a:cxn>
                <a:cxn ang="0">
                  <a:pos x="T4" y="T5"/>
                </a:cxn>
                <a:cxn ang="0">
                  <a:pos x="T6" y="T7"/>
                </a:cxn>
                <a:cxn ang="0">
                  <a:pos x="T8" y="T9"/>
                </a:cxn>
                <a:cxn ang="0">
                  <a:pos x="T10" y="T11"/>
                </a:cxn>
              </a:cxnLst>
              <a:rect l="0" t="0" r="r" b="b"/>
              <a:pathLst>
                <a:path w="6982" h="11349">
                  <a:moveTo>
                    <a:pt x="0" y="8760"/>
                  </a:moveTo>
                  <a:lnTo>
                    <a:pt x="1381" y="10139"/>
                  </a:lnTo>
                  <a:cubicBezTo>
                    <a:pt x="2593" y="11349"/>
                    <a:pt x="4558" y="11349"/>
                    <a:pt x="5770" y="10139"/>
                  </a:cubicBezTo>
                  <a:cubicBezTo>
                    <a:pt x="6982" y="8930"/>
                    <a:pt x="6982" y="6969"/>
                    <a:pt x="5770" y="5759"/>
                  </a:cubicBezTo>
                  <a:cubicBezTo>
                    <a:pt x="5770" y="5759"/>
                    <a:pt x="0" y="0"/>
                    <a:pt x="0" y="0"/>
                  </a:cubicBezTo>
                  <a:lnTo>
                    <a:pt x="0" y="8760"/>
                  </a:lnTo>
                  <a:close/>
                </a:path>
              </a:pathLst>
            </a:custGeom>
            <a:solidFill>
              <a:srgbClr val="FFC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7" name="Freeform 11">
              <a:extLst>
                <a:ext uri="{FF2B5EF4-FFF2-40B4-BE49-F238E27FC236}">
                  <a16:creationId xmlns:a16="http://schemas.microsoft.com/office/drawing/2014/main" id="{44315B9F-335E-4C99-AEE1-9768AC6B29FB}"/>
                </a:ext>
              </a:extLst>
            </p:cNvPr>
            <p:cNvSpPr>
              <a:spLocks/>
            </p:cNvSpPr>
            <p:nvPr userDrawn="1"/>
          </p:nvSpPr>
          <p:spPr bwMode="auto">
            <a:xfrm>
              <a:off x="3446463" y="1301750"/>
              <a:ext cx="1241425" cy="2022475"/>
            </a:xfrm>
            <a:custGeom>
              <a:avLst/>
              <a:gdLst>
                <a:gd name="T0" fmla="*/ 0 w 6947"/>
                <a:gd name="T1" fmla="*/ 11314 h 11314"/>
                <a:gd name="T2" fmla="*/ 5735 w 6947"/>
                <a:gd name="T3" fmla="*/ 5590 h 11314"/>
                <a:gd name="T4" fmla="*/ 5735 w 6947"/>
                <a:gd name="T5" fmla="*/ 1209 h 11314"/>
                <a:gd name="T6" fmla="*/ 1346 w 6947"/>
                <a:gd name="T7" fmla="*/ 1209 h 11314"/>
                <a:gd name="T8" fmla="*/ 1346 w 6947"/>
                <a:gd name="T9" fmla="*/ 1209 h 11314"/>
                <a:gd name="T10" fmla="*/ 0 w 6947"/>
                <a:gd name="T11" fmla="*/ 2553 h 11314"/>
                <a:gd name="T12" fmla="*/ 0 w 6947"/>
                <a:gd name="T13" fmla="*/ 11314 h 11314"/>
              </a:gdLst>
              <a:ahLst/>
              <a:cxnLst>
                <a:cxn ang="0">
                  <a:pos x="T0" y="T1"/>
                </a:cxn>
                <a:cxn ang="0">
                  <a:pos x="T2" y="T3"/>
                </a:cxn>
                <a:cxn ang="0">
                  <a:pos x="T4" y="T5"/>
                </a:cxn>
                <a:cxn ang="0">
                  <a:pos x="T6" y="T7"/>
                </a:cxn>
                <a:cxn ang="0">
                  <a:pos x="T8" y="T9"/>
                </a:cxn>
                <a:cxn ang="0">
                  <a:pos x="T10" y="T11"/>
                </a:cxn>
                <a:cxn ang="0">
                  <a:pos x="T12" y="T13"/>
                </a:cxn>
              </a:cxnLst>
              <a:rect l="0" t="0" r="r" b="b"/>
              <a:pathLst>
                <a:path w="6947" h="11314">
                  <a:moveTo>
                    <a:pt x="0" y="11314"/>
                  </a:moveTo>
                  <a:lnTo>
                    <a:pt x="5735" y="5590"/>
                  </a:lnTo>
                  <a:cubicBezTo>
                    <a:pt x="6947" y="4380"/>
                    <a:pt x="6947" y="2419"/>
                    <a:pt x="5735" y="1209"/>
                  </a:cubicBezTo>
                  <a:cubicBezTo>
                    <a:pt x="4523" y="0"/>
                    <a:pt x="2558" y="0"/>
                    <a:pt x="1346" y="1209"/>
                  </a:cubicBezTo>
                  <a:cubicBezTo>
                    <a:pt x="1346" y="1209"/>
                    <a:pt x="1346" y="1209"/>
                    <a:pt x="1346" y="1209"/>
                  </a:cubicBezTo>
                  <a:lnTo>
                    <a:pt x="0" y="2553"/>
                  </a:lnTo>
                  <a:lnTo>
                    <a:pt x="0" y="11314"/>
                  </a:lnTo>
                  <a:close/>
                </a:path>
              </a:pathLst>
            </a:custGeom>
            <a:solidFill>
              <a:srgbClr val="3131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8" name="Freeform 12">
              <a:extLst>
                <a:ext uri="{FF2B5EF4-FFF2-40B4-BE49-F238E27FC236}">
                  <a16:creationId xmlns:a16="http://schemas.microsoft.com/office/drawing/2014/main" id="{DBB2D174-0EC7-4441-AD18-1776A7DB2EB5}"/>
                </a:ext>
              </a:extLst>
            </p:cNvPr>
            <p:cNvSpPr>
              <a:spLocks/>
            </p:cNvSpPr>
            <p:nvPr userDrawn="1"/>
          </p:nvSpPr>
          <p:spPr bwMode="auto">
            <a:xfrm>
              <a:off x="2198688" y="1295400"/>
              <a:ext cx="1247775" cy="2028825"/>
            </a:xfrm>
            <a:custGeom>
              <a:avLst/>
              <a:gdLst>
                <a:gd name="T0" fmla="*/ 6983 w 6983"/>
                <a:gd name="T1" fmla="*/ 2588 h 11349"/>
                <a:gd name="T2" fmla="*/ 5601 w 6983"/>
                <a:gd name="T3" fmla="*/ 1209 h 11349"/>
                <a:gd name="T4" fmla="*/ 1212 w 6983"/>
                <a:gd name="T5" fmla="*/ 1209 h 11349"/>
                <a:gd name="T6" fmla="*/ 1212 w 6983"/>
                <a:gd name="T7" fmla="*/ 5590 h 11349"/>
                <a:gd name="T8" fmla="*/ 6983 w 6983"/>
                <a:gd name="T9" fmla="*/ 11349 h 11349"/>
                <a:gd name="T10" fmla="*/ 6983 w 6983"/>
                <a:gd name="T11" fmla="*/ 2588 h 11349"/>
              </a:gdLst>
              <a:ahLst/>
              <a:cxnLst>
                <a:cxn ang="0">
                  <a:pos x="T0" y="T1"/>
                </a:cxn>
                <a:cxn ang="0">
                  <a:pos x="T2" y="T3"/>
                </a:cxn>
                <a:cxn ang="0">
                  <a:pos x="T4" y="T5"/>
                </a:cxn>
                <a:cxn ang="0">
                  <a:pos x="T6" y="T7"/>
                </a:cxn>
                <a:cxn ang="0">
                  <a:pos x="T8" y="T9"/>
                </a:cxn>
                <a:cxn ang="0">
                  <a:pos x="T10" y="T11"/>
                </a:cxn>
              </a:cxnLst>
              <a:rect l="0" t="0" r="r" b="b"/>
              <a:pathLst>
                <a:path w="6983" h="11349">
                  <a:moveTo>
                    <a:pt x="6983" y="2588"/>
                  </a:moveTo>
                  <a:lnTo>
                    <a:pt x="5601" y="1209"/>
                  </a:lnTo>
                  <a:cubicBezTo>
                    <a:pt x="4389" y="0"/>
                    <a:pt x="2424" y="0"/>
                    <a:pt x="1212" y="1209"/>
                  </a:cubicBezTo>
                  <a:cubicBezTo>
                    <a:pt x="0" y="2419"/>
                    <a:pt x="0" y="4380"/>
                    <a:pt x="1212" y="5590"/>
                  </a:cubicBezTo>
                  <a:cubicBezTo>
                    <a:pt x="1212" y="5590"/>
                    <a:pt x="6983" y="11349"/>
                    <a:pt x="6983" y="11349"/>
                  </a:cubicBezTo>
                  <a:lnTo>
                    <a:pt x="6983" y="2588"/>
                  </a:lnTo>
                  <a:close/>
                </a:path>
              </a:pathLst>
            </a:custGeom>
            <a:solidFill>
              <a:srgbClr val="FFC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grpSp>
      <p:sp>
        <p:nvSpPr>
          <p:cNvPr id="19" name="Otsikko 1">
            <a:extLst>
              <a:ext uri="{FF2B5EF4-FFF2-40B4-BE49-F238E27FC236}">
                <a16:creationId xmlns:a16="http://schemas.microsoft.com/office/drawing/2014/main" id="{CC3CCF47-50E1-26E4-1690-F311DC163376}"/>
              </a:ext>
            </a:extLst>
          </p:cNvPr>
          <p:cNvSpPr>
            <a:spLocks noGrp="1"/>
          </p:cNvSpPr>
          <p:nvPr>
            <p:ph type="ctrTitle" hasCustomPrompt="1"/>
          </p:nvPr>
        </p:nvSpPr>
        <p:spPr>
          <a:xfrm>
            <a:off x="6094413" y="1437180"/>
            <a:ext cx="5354587" cy="2468071"/>
          </a:xfrm>
        </p:spPr>
        <p:txBody>
          <a:bodyPr anchor="t" anchorCtr="0">
            <a:normAutofit/>
          </a:bodyPr>
          <a:lstStyle>
            <a:lvl1pPr algn="ctr">
              <a:defRPr sz="3999" spc="-50" baseline="0"/>
            </a:lvl1pPr>
          </a:lstStyle>
          <a:p>
            <a:r>
              <a:rPr lang="fi-FI" err="1"/>
              <a:t>Click</a:t>
            </a:r>
            <a:r>
              <a:rPr lang="fi-FI"/>
              <a:t> to </a:t>
            </a:r>
            <a:r>
              <a:rPr lang="fi-FI" err="1"/>
              <a:t>add</a:t>
            </a:r>
            <a:r>
              <a:rPr lang="fi-FI"/>
              <a:t> </a:t>
            </a:r>
            <a:r>
              <a:rPr lang="fi-FI" err="1"/>
              <a:t>title</a:t>
            </a:r>
            <a:endParaRPr lang="fi-FI"/>
          </a:p>
        </p:txBody>
      </p:sp>
      <p:sp>
        <p:nvSpPr>
          <p:cNvPr id="20" name="Alaotsikko 2">
            <a:extLst>
              <a:ext uri="{FF2B5EF4-FFF2-40B4-BE49-F238E27FC236}">
                <a16:creationId xmlns:a16="http://schemas.microsoft.com/office/drawing/2014/main" id="{D8A95CF2-B9DE-4096-C2FB-1D24CAEC0FB8}"/>
              </a:ext>
            </a:extLst>
          </p:cNvPr>
          <p:cNvSpPr>
            <a:spLocks noGrp="1"/>
          </p:cNvSpPr>
          <p:nvPr>
            <p:ph type="subTitle" idx="1" hasCustomPrompt="1"/>
          </p:nvPr>
        </p:nvSpPr>
        <p:spPr>
          <a:xfrm>
            <a:off x="6094413" y="4329874"/>
            <a:ext cx="5354587" cy="1217735"/>
          </a:xfrm>
        </p:spPr>
        <p:txBody>
          <a:bodyPr/>
          <a:lstStyle>
            <a:lvl1pPr marL="0" indent="0" algn="ctr">
              <a:buNone/>
              <a:defRPr sz="2199" spc="-20" baseline="0"/>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fi-FI" err="1"/>
              <a:t>Click</a:t>
            </a:r>
            <a:r>
              <a:rPr lang="fi-FI"/>
              <a:t> to </a:t>
            </a:r>
            <a:r>
              <a:rPr lang="fi-FI" err="1"/>
              <a:t>add</a:t>
            </a:r>
            <a:r>
              <a:rPr lang="fi-FI"/>
              <a:t> </a:t>
            </a:r>
            <a:r>
              <a:rPr lang="fi-FI" err="1"/>
              <a:t>subtitle</a:t>
            </a:r>
            <a:endParaRPr lang="fi-FI"/>
          </a:p>
        </p:txBody>
      </p:sp>
    </p:spTree>
    <p:extLst>
      <p:ext uri="{BB962C8B-B14F-4D97-AF65-F5344CB8AC3E}">
        <p14:creationId xmlns:p14="http://schemas.microsoft.com/office/powerpoint/2010/main" val="382295272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Otsikkodia 7">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8E43FE4-FB6C-45D5-BED5-AFA0DAE404E4}"/>
              </a:ext>
            </a:extLst>
          </p:cNvPr>
          <p:cNvSpPr>
            <a:spLocks noGrp="1"/>
          </p:cNvSpPr>
          <p:nvPr>
            <p:ph type="sldNum" sz="quarter" idx="12"/>
          </p:nvPr>
        </p:nvSpPr>
        <p:spPr/>
        <p:txBody>
          <a:bodyPr/>
          <a:lstStyle/>
          <a:p>
            <a:fld id="{CCD26548-A701-4132-A0A2-A9B09A70FF4B}" type="slidenum">
              <a:rPr lang="fi-FI" smtClean="0"/>
              <a:t>‹#›</a:t>
            </a:fld>
            <a:endParaRPr lang="fi-FI"/>
          </a:p>
        </p:txBody>
      </p:sp>
      <p:grpSp>
        <p:nvGrpSpPr>
          <p:cNvPr id="14" name="Ryhmä 13" descr="Icon.">
            <a:extLst>
              <a:ext uri="{FF2B5EF4-FFF2-40B4-BE49-F238E27FC236}">
                <a16:creationId xmlns:a16="http://schemas.microsoft.com/office/drawing/2014/main" id="{25D18D17-D3F9-44DF-8EDE-0C7C5C047FA2}"/>
              </a:ext>
              <a:ext uri="{C183D7F6-B498-43B3-948B-1728B52AA6E4}">
                <adec:decorative xmlns:adec="http://schemas.microsoft.com/office/drawing/2017/decorative" val="0"/>
              </a:ext>
            </a:extLst>
          </p:cNvPr>
          <p:cNvGrpSpPr/>
          <p:nvPr userDrawn="1"/>
        </p:nvGrpSpPr>
        <p:grpSpPr>
          <a:xfrm>
            <a:off x="1291562" y="1369347"/>
            <a:ext cx="5568238" cy="5480715"/>
            <a:chOff x="2616201" y="4763"/>
            <a:chExt cx="6956425" cy="6845300"/>
          </a:xfrm>
        </p:grpSpPr>
        <p:sp>
          <p:nvSpPr>
            <p:cNvPr id="9" name="Freeform 5">
              <a:extLst>
                <a:ext uri="{FF2B5EF4-FFF2-40B4-BE49-F238E27FC236}">
                  <a16:creationId xmlns:a16="http://schemas.microsoft.com/office/drawing/2014/main" id="{28A69238-3E3A-4A3A-9418-543D58BFA5E4}"/>
                </a:ext>
              </a:extLst>
            </p:cNvPr>
            <p:cNvSpPr>
              <a:spLocks/>
            </p:cNvSpPr>
            <p:nvPr userDrawn="1"/>
          </p:nvSpPr>
          <p:spPr bwMode="auto">
            <a:xfrm>
              <a:off x="2619376" y="65088"/>
              <a:ext cx="2413000" cy="4302125"/>
            </a:xfrm>
            <a:custGeom>
              <a:avLst/>
              <a:gdLst>
                <a:gd name="T0" fmla="*/ 400 w 10755"/>
                <a:gd name="T1" fmla="*/ 147 h 19180"/>
                <a:gd name="T2" fmla="*/ 0 w 10755"/>
                <a:gd name="T3" fmla="*/ 313 h 19180"/>
                <a:gd name="T4" fmla="*/ 0 w 10755"/>
                <a:gd name="T5" fmla="*/ 13802 h 19180"/>
                <a:gd name="T6" fmla="*/ 5378 w 10755"/>
                <a:gd name="T7" fmla="*/ 19180 h 19180"/>
                <a:gd name="T8" fmla="*/ 10755 w 10755"/>
                <a:gd name="T9" fmla="*/ 13802 h 19180"/>
                <a:gd name="T10" fmla="*/ 10755 w 10755"/>
                <a:gd name="T11" fmla="*/ 13802 h 19180"/>
                <a:gd name="T12" fmla="*/ 10755 w 10755"/>
                <a:gd name="T13" fmla="*/ 10599 h 19180"/>
                <a:gd name="T14" fmla="*/ 10686 w 10755"/>
                <a:gd name="T15" fmla="*/ 10434 h 19180"/>
                <a:gd name="T16" fmla="*/ 400 w 10755"/>
                <a:gd name="T17" fmla="*/ 147 h 19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755" h="19180">
                  <a:moveTo>
                    <a:pt x="400" y="147"/>
                  </a:moveTo>
                  <a:cubicBezTo>
                    <a:pt x="253" y="0"/>
                    <a:pt x="0" y="104"/>
                    <a:pt x="0" y="313"/>
                  </a:cubicBezTo>
                  <a:lnTo>
                    <a:pt x="0" y="13802"/>
                  </a:lnTo>
                  <a:cubicBezTo>
                    <a:pt x="0" y="16772"/>
                    <a:pt x="2408" y="19180"/>
                    <a:pt x="5378" y="19180"/>
                  </a:cubicBezTo>
                  <a:cubicBezTo>
                    <a:pt x="8348" y="19180"/>
                    <a:pt x="10755" y="16772"/>
                    <a:pt x="10755" y="13802"/>
                  </a:cubicBezTo>
                  <a:lnTo>
                    <a:pt x="10755" y="13802"/>
                  </a:lnTo>
                  <a:lnTo>
                    <a:pt x="10755" y="10599"/>
                  </a:lnTo>
                  <a:cubicBezTo>
                    <a:pt x="10755" y="10537"/>
                    <a:pt x="10730" y="10477"/>
                    <a:pt x="10686" y="10434"/>
                  </a:cubicBezTo>
                  <a:lnTo>
                    <a:pt x="400" y="147"/>
                  </a:lnTo>
                  <a:close/>
                </a:path>
              </a:pathLst>
            </a:custGeom>
            <a:solidFill>
              <a:srgbClr val="3131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0" name="Freeform 6">
              <a:extLst>
                <a:ext uri="{FF2B5EF4-FFF2-40B4-BE49-F238E27FC236}">
                  <a16:creationId xmlns:a16="http://schemas.microsoft.com/office/drawing/2014/main" id="{857EEE01-04E0-4867-8E7C-F0A0847AFFC1}"/>
                </a:ext>
              </a:extLst>
            </p:cNvPr>
            <p:cNvSpPr>
              <a:spLocks/>
            </p:cNvSpPr>
            <p:nvPr userDrawn="1"/>
          </p:nvSpPr>
          <p:spPr bwMode="auto">
            <a:xfrm>
              <a:off x="2673351" y="7938"/>
              <a:ext cx="4325938" cy="2413000"/>
            </a:xfrm>
            <a:custGeom>
              <a:avLst/>
              <a:gdLst>
                <a:gd name="T0" fmla="*/ 10515 w 19289"/>
                <a:gd name="T1" fmla="*/ 10755 h 10755"/>
                <a:gd name="T2" fmla="*/ 13901 w 19289"/>
                <a:gd name="T3" fmla="*/ 10755 h 10755"/>
                <a:gd name="T4" fmla="*/ 19279 w 19289"/>
                <a:gd name="T5" fmla="*/ 5359 h 10755"/>
                <a:gd name="T6" fmla="*/ 13843 w 19289"/>
                <a:gd name="T7" fmla="*/ 0 h 10755"/>
                <a:gd name="T8" fmla="*/ 298 w 19289"/>
                <a:gd name="T9" fmla="*/ 0 h 10755"/>
                <a:gd name="T10" fmla="*/ 141 w 19289"/>
                <a:gd name="T11" fmla="*/ 381 h 10755"/>
                <a:gd name="T12" fmla="*/ 10515 w 19289"/>
                <a:gd name="T13" fmla="*/ 10755 h 10755"/>
              </a:gdLst>
              <a:ahLst/>
              <a:cxnLst>
                <a:cxn ang="0">
                  <a:pos x="T0" y="T1"/>
                </a:cxn>
                <a:cxn ang="0">
                  <a:pos x="T2" y="T3"/>
                </a:cxn>
                <a:cxn ang="0">
                  <a:pos x="T4" y="T5"/>
                </a:cxn>
                <a:cxn ang="0">
                  <a:pos x="T6" y="T7"/>
                </a:cxn>
                <a:cxn ang="0">
                  <a:pos x="T8" y="T9"/>
                </a:cxn>
                <a:cxn ang="0">
                  <a:pos x="T10" y="T11"/>
                </a:cxn>
                <a:cxn ang="0">
                  <a:pos x="T12" y="T13"/>
                </a:cxn>
              </a:cxnLst>
              <a:rect l="0" t="0" r="r" b="b"/>
              <a:pathLst>
                <a:path w="19289" h="10755">
                  <a:moveTo>
                    <a:pt x="10515" y="10755"/>
                  </a:moveTo>
                  <a:lnTo>
                    <a:pt x="13901" y="10755"/>
                  </a:lnTo>
                  <a:cubicBezTo>
                    <a:pt x="16878" y="10755"/>
                    <a:pt x="19289" y="8337"/>
                    <a:pt x="19279" y="5359"/>
                  </a:cubicBezTo>
                  <a:cubicBezTo>
                    <a:pt x="19269" y="2387"/>
                    <a:pt x="16815" y="0"/>
                    <a:pt x="13843" y="0"/>
                  </a:cubicBezTo>
                  <a:lnTo>
                    <a:pt x="298" y="0"/>
                  </a:lnTo>
                  <a:cubicBezTo>
                    <a:pt x="100" y="0"/>
                    <a:pt x="0" y="240"/>
                    <a:pt x="141" y="381"/>
                  </a:cubicBezTo>
                  <a:lnTo>
                    <a:pt x="10515" y="10755"/>
                  </a:lnTo>
                  <a:close/>
                </a:path>
              </a:pathLst>
            </a:custGeom>
            <a:solidFill>
              <a:srgbClr val="FFC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sp>
          <p:nvSpPr>
            <p:cNvPr id="11" name="Freeform 7">
              <a:extLst>
                <a:ext uri="{FF2B5EF4-FFF2-40B4-BE49-F238E27FC236}">
                  <a16:creationId xmlns:a16="http://schemas.microsoft.com/office/drawing/2014/main" id="{60EC8585-3977-43D4-B994-8374AA7EC334}"/>
                </a:ext>
              </a:extLst>
            </p:cNvPr>
            <p:cNvSpPr>
              <a:spLocks/>
            </p:cNvSpPr>
            <p:nvPr userDrawn="1"/>
          </p:nvSpPr>
          <p:spPr bwMode="auto">
            <a:xfrm>
              <a:off x="2616201" y="4763"/>
              <a:ext cx="6956425" cy="6845300"/>
            </a:xfrm>
            <a:custGeom>
              <a:avLst/>
              <a:gdLst>
                <a:gd name="T0" fmla="*/ 29827 w 31023"/>
                <a:gd name="T1" fmla="*/ 30518 h 30518"/>
                <a:gd name="T2" fmla="*/ 31023 w 31023"/>
                <a:gd name="T3" fmla="*/ 30518 h 30518"/>
                <a:gd name="T4" fmla="*/ 30881 w 31023"/>
                <a:gd name="T5" fmla="*/ 30190 h 30518"/>
                <a:gd name="T6" fmla="*/ 881 w 31023"/>
                <a:gd name="T7" fmla="*/ 190 h 30518"/>
                <a:gd name="T8" fmla="*/ 190 w 31023"/>
                <a:gd name="T9" fmla="*/ 190 h 30518"/>
                <a:gd name="T10" fmla="*/ 190 w 31023"/>
                <a:gd name="T11" fmla="*/ 881 h 30518"/>
                <a:gd name="T12" fmla="*/ 29827 w 31023"/>
                <a:gd name="T13" fmla="*/ 30518 h 30518"/>
              </a:gdLst>
              <a:ahLst/>
              <a:cxnLst>
                <a:cxn ang="0">
                  <a:pos x="T0" y="T1"/>
                </a:cxn>
                <a:cxn ang="0">
                  <a:pos x="T2" y="T3"/>
                </a:cxn>
                <a:cxn ang="0">
                  <a:pos x="T4" y="T5"/>
                </a:cxn>
                <a:cxn ang="0">
                  <a:pos x="T6" y="T7"/>
                </a:cxn>
                <a:cxn ang="0">
                  <a:pos x="T8" y="T9"/>
                </a:cxn>
                <a:cxn ang="0">
                  <a:pos x="T10" y="T11"/>
                </a:cxn>
                <a:cxn ang="0">
                  <a:pos x="T12" y="T13"/>
                </a:cxn>
              </a:cxnLst>
              <a:rect l="0" t="0" r="r" b="b"/>
              <a:pathLst>
                <a:path w="31023" h="30518">
                  <a:moveTo>
                    <a:pt x="29827" y="30518"/>
                  </a:moveTo>
                  <a:lnTo>
                    <a:pt x="31023" y="30518"/>
                  </a:lnTo>
                  <a:cubicBezTo>
                    <a:pt x="31019" y="30399"/>
                    <a:pt x="30971" y="30281"/>
                    <a:pt x="30881" y="30190"/>
                  </a:cubicBezTo>
                  <a:lnTo>
                    <a:pt x="881" y="190"/>
                  </a:lnTo>
                  <a:cubicBezTo>
                    <a:pt x="690" y="0"/>
                    <a:pt x="381" y="0"/>
                    <a:pt x="190" y="190"/>
                  </a:cubicBezTo>
                  <a:cubicBezTo>
                    <a:pt x="0" y="381"/>
                    <a:pt x="0" y="690"/>
                    <a:pt x="190" y="881"/>
                  </a:cubicBezTo>
                  <a:lnTo>
                    <a:pt x="29827" y="30518"/>
                  </a:lnTo>
                  <a:close/>
                </a:path>
              </a:pathLst>
            </a:custGeom>
            <a:solidFill>
              <a:srgbClr val="3131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sz="1799"/>
            </a:p>
          </p:txBody>
        </p:sp>
      </p:grpSp>
      <p:sp>
        <p:nvSpPr>
          <p:cNvPr id="12" name="Otsikko 1">
            <a:extLst>
              <a:ext uri="{FF2B5EF4-FFF2-40B4-BE49-F238E27FC236}">
                <a16:creationId xmlns:a16="http://schemas.microsoft.com/office/drawing/2014/main" id="{2F2FBECB-A307-2064-FCF5-F6F5DC27B7E5}"/>
              </a:ext>
            </a:extLst>
          </p:cNvPr>
          <p:cNvSpPr>
            <a:spLocks noGrp="1"/>
          </p:cNvSpPr>
          <p:nvPr>
            <p:ph type="ctrTitle" hasCustomPrompt="1"/>
          </p:nvPr>
        </p:nvSpPr>
        <p:spPr>
          <a:xfrm>
            <a:off x="6094413" y="1437180"/>
            <a:ext cx="5354587" cy="2468071"/>
          </a:xfrm>
        </p:spPr>
        <p:txBody>
          <a:bodyPr anchor="t" anchorCtr="0">
            <a:normAutofit/>
          </a:bodyPr>
          <a:lstStyle>
            <a:lvl1pPr algn="ctr">
              <a:defRPr sz="3999" spc="-50" baseline="0"/>
            </a:lvl1pPr>
          </a:lstStyle>
          <a:p>
            <a:r>
              <a:rPr lang="fi-FI" err="1"/>
              <a:t>Click</a:t>
            </a:r>
            <a:r>
              <a:rPr lang="fi-FI"/>
              <a:t> to </a:t>
            </a:r>
            <a:r>
              <a:rPr lang="fi-FI" err="1"/>
              <a:t>add</a:t>
            </a:r>
            <a:r>
              <a:rPr lang="fi-FI"/>
              <a:t> </a:t>
            </a:r>
            <a:r>
              <a:rPr lang="fi-FI" err="1"/>
              <a:t>title</a:t>
            </a:r>
            <a:endParaRPr lang="fi-FI"/>
          </a:p>
        </p:txBody>
      </p:sp>
      <p:sp>
        <p:nvSpPr>
          <p:cNvPr id="13" name="Alaotsikko 2">
            <a:extLst>
              <a:ext uri="{FF2B5EF4-FFF2-40B4-BE49-F238E27FC236}">
                <a16:creationId xmlns:a16="http://schemas.microsoft.com/office/drawing/2014/main" id="{4B1A8B24-0324-68AF-5533-A2F7F1B5AE1D}"/>
              </a:ext>
            </a:extLst>
          </p:cNvPr>
          <p:cNvSpPr>
            <a:spLocks noGrp="1"/>
          </p:cNvSpPr>
          <p:nvPr>
            <p:ph type="subTitle" idx="1" hasCustomPrompt="1"/>
          </p:nvPr>
        </p:nvSpPr>
        <p:spPr>
          <a:xfrm>
            <a:off x="6094413" y="4329874"/>
            <a:ext cx="5354587" cy="1217735"/>
          </a:xfrm>
        </p:spPr>
        <p:txBody>
          <a:bodyPr/>
          <a:lstStyle>
            <a:lvl1pPr marL="0" indent="0" algn="ctr">
              <a:buNone/>
              <a:defRPr sz="2199" spc="-20" baseline="0"/>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fi-FI" err="1"/>
              <a:t>Click</a:t>
            </a:r>
            <a:r>
              <a:rPr lang="fi-FI"/>
              <a:t> to </a:t>
            </a:r>
            <a:r>
              <a:rPr lang="fi-FI" err="1"/>
              <a:t>add</a:t>
            </a:r>
            <a:r>
              <a:rPr lang="fi-FI"/>
              <a:t> </a:t>
            </a:r>
            <a:r>
              <a:rPr lang="fi-FI" err="1"/>
              <a:t>subtitle</a:t>
            </a:r>
            <a:endParaRPr lang="fi-FI"/>
          </a:p>
        </p:txBody>
      </p:sp>
    </p:spTree>
    <p:extLst>
      <p:ext uri="{BB962C8B-B14F-4D97-AF65-F5344CB8AC3E}">
        <p14:creationId xmlns:p14="http://schemas.microsoft.com/office/powerpoint/2010/main" val="172042647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Otsikko ja sisältö 2">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hasCustomPrompt="1"/>
          </p:nvPr>
        </p:nvSpPr>
        <p:spPr>
          <a:xfrm>
            <a:off x="944927" y="882869"/>
            <a:ext cx="4525691" cy="1472950"/>
          </a:xfrm>
        </p:spPr>
        <p:txBody>
          <a:bodyPr/>
          <a:lstStyle>
            <a:lvl1pPr>
              <a:defRPr sz="2999"/>
            </a:lvl1pPr>
          </a:lstStyle>
          <a:p>
            <a:r>
              <a:rPr lang="en-US"/>
              <a:t>Click to add title</a:t>
            </a:r>
            <a:br>
              <a:rPr lang="en-US"/>
            </a:br>
            <a:endParaRPr lang="fi-FI"/>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hasCustomPrompt="1"/>
          </p:nvPr>
        </p:nvSpPr>
        <p:spPr>
          <a:xfrm>
            <a:off x="944927" y="2702660"/>
            <a:ext cx="4525691" cy="3474302"/>
          </a:xfrm>
        </p:spPr>
        <p:txBody>
          <a:bodyPr/>
          <a:lstStyle/>
          <a:p>
            <a:pPr lvl="0"/>
            <a:r>
              <a:rPr lang="fi-FI" err="1"/>
              <a:t>Click</a:t>
            </a:r>
            <a:r>
              <a:rPr lang="fi-FI"/>
              <a:t> to </a:t>
            </a:r>
            <a:r>
              <a:rPr lang="fi-FI" err="1"/>
              <a:t>add</a:t>
            </a:r>
            <a:r>
              <a:rPr lang="fi-FI"/>
              <a:t> </a:t>
            </a:r>
            <a:r>
              <a:rPr lang="fi-FI" err="1"/>
              <a:t>text</a:t>
            </a:r>
            <a:endParaRPr lang="fi-FI"/>
          </a:p>
          <a:p>
            <a:pPr lvl="1"/>
            <a:r>
              <a:rPr lang="fi-FI" err="1"/>
              <a:t>second</a:t>
            </a:r>
            <a:r>
              <a:rPr lang="fi-FI"/>
              <a:t> </a:t>
            </a:r>
            <a:r>
              <a:rPr lang="fi-FI" err="1"/>
              <a:t>level</a:t>
            </a:r>
            <a:endParaRPr lang="fi-FI"/>
          </a:p>
          <a:p>
            <a:pPr lvl="2"/>
            <a:r>
              <a:rPr lang="fi-FI" err="1"/>
              <a:t>third</a:t>
            </a:r>
            <a:r>
              <a:rPr lang="fi-FI"/>
              <a:t> </a:t>
            </a:r>
            <a:r>
              <a:rPr lang="fi-FI" err="1"/>
              <a:t>level</a:t>
            </a:r>
            <a:endParaRPr lang="fi-FI"/>
          </a:p>
          <a:p>
            <a:pPr lvl="3"/>
            <a:r>
              <a:rPr lang="fi-FI" err="1"/>
              <a:t>fourth</a:t>
            </a:r>
            <a:r>
              <a:rPr lang="fi-FI"/>
              <a:t> </a:t>
            </a:r>
            <a:r>
              <a:rPr lang="fi-FI" err="1"/>
              <a:t>level</a:t>
            </a:r>
            <a:endParaRPr lang="fi-FI"/>
          </a:p>
          <a:p>
            <a:pPr lvl="4"/>
            <a:r>
              <a:rPr lang="fi-FI" err="1"/>
              <a:t>fifth</a:t>
            </a:r>
            <a:r>
              <a:rPr lang="fi-FI"/>
              <a:t> </a:t>
            </a:r>
            <a:r>
              <a:rPr lang="fi-FI" err="1"/>
              <a:t>level</a:t>
            </a:r>
            <a:endParaRPr lang="fi-FI"/>
          </a:p>
        </p:txBody>
      </p:sp>
      <p:sp>
        <p:nvSpPr>
          <p:cNvPr id="11" name="Sisällön paikkamerkki 10">
            <a:extLst>
              <a:ext uri="{FF2B5EF4-FFF2-40B4-BE49-F238E27FC236}">
                <a16:creationId xmlns:a16="http://schemas.microsoft.com/office/drawing/2014/main" id="{7003FAD7-ACA6-4D45-A7F3-A3802FD3E09D}"/>
              </a:ext>
            </a:extLst>
          </p:cNvPr>
          <p:cNvSpPr>
            <a:spLocks noGrp="1"/>
          </p:cNvSpPr>
          <p:nvPr>
            <p:ph sz="quarter" idx="13" hasCustomPrompt="1"/>
          </p:nvPr>
        </p:nvSpPr>
        <p:spPr>
          <a:xfrm>
            <a:off x="6581624" y="869951"/>
            <a:ext cx="4915200" cy="5319713"/>
          </a:xfrm>
        </p:spPr>
        <p:txBody>
          <a:bodyPr/>
          <a:lstStyle>
            <a:lvl1pPr>
              <a:defRPr/>
            </a:lvl1pPr>
          </a:lstStyle>
          <a:p>
            <a:pPr lvl="0"/>
            <a:r>
              <a:rPr lang="fi-FI" err="1"/>
              <a:t>Click</a:t>
            </a:r>
            <a:r>
              <a:rPr lang="fi-FI"/>
              <a:t> to </a:t>
            </a:r>
            <a:r>
              <a:rPr lang="fi-FI" err="1"/>
              <a:t>add</a:t>
            </a:r>
            <a:r>
              <a:rPr lang="fi-FI"/>
              <a:t> </a:t>
            </a:r>
            <a:r>
              <a:rPr lang="fi-FI" err="1"/>
              <a:t>text</a:t>
            </a:r>
            <a:endParaRPr lang="fi-FI"/>
          </a:p>
          <a:p>
            <a:pPr lvl="1"/>
            <a:r>
              <a:rPr lang="fi-FI" err="1"/>
              <a:t>second</a:t>
            </a:r>
            <a:r>
              <a:rPr lang="fi-FI"/>
              <a:t> </a:t>
            </a:r>
            <a:r>
              <a:rPr lang="fi-FI" err="1"/>
              <a:t>level</a:t>
            </a:r>
            <a:endParaRPr lang="fi-FI"/>
          </a:p>
          <a:p>
            <a:pPr lvl="2"/>
            <a:r>
              <a:rPr lang="fi-FI" err="1"/>
              <a:t>third</a:t>
            </a:r>
            <a:r>
              <a:rPr lang="fi-FI"/>
              <a:t> </a:t>
            </a:r>
            <a:r>
              <a:rPr lang="fi-FI" err="1"/>
              <a:t>level</a:t>
            </a:r>
            <a:endParaRPr lang="fi-FI"/>
          </a:p>
          <a:p>
            <a:pPr lvl="3"/>
            <a:r>
              <a:rPr lang="fi-FI" err="1"/>
              <a:t>fourth</a:t>
            </a:r>
            <a:r>
              <a:rPr lang="fi-FI"/>
              <a:t> </a:t>
            </a:r>
            <a:r>
              <a:rPr lang="fi-FI" err="1"/>
              <a:t>level</a:t>
            </a:r>
            <a:endParaRPr lang="fi-FI"/>
          </a:p>
          <a:p>
            <a:pPr lvl="4"/>
            <a:r>
              <a:rPr lang="fi-FI" err="1"/>
              <a:t>fifth</a:t>
            </a:r>
            <a:r>
              <a:rPr lang="fi-FI"/>
              <a:t> </a:t>
            </a:r>
            <a:r>
              <a:rPr lang="fi-FI" err="1"/>
              <a:t>level</a:t>
            </a:r>
            <a:endParaRPr lang="fi-FI"/>
          </a:p>
        </p:txBody>
      </p:sp>
      <p:sp>
        <p:nvSpPr>
          <p:cNvPr id="7" name="Päivämäärän paikkamerkki 6">
            <a:extLst>
              <a:ext uri="{FF2B5EF4-FFF2-40B4-BE49-F238E27FC236}">
                <a16:creationId xmlns:a16="http://schemas.microsoft.com/office/drawing/2014/main" id="{FDC82E4B-08AA-1A9F-F5A8-7C91E09C743E}"/>
              </a:ext>
            </a:extLst>
          </p:cNvPr>
          <p:cNvSpPr>
            <a:spLocks noGrp="1"/>
          </p:cNvSpPr>
          <p:nvPr>
            <p:ph type="dt" sz="half" idx="14"/>
          </p:nvPr>
        </p:nvSpPr>
        <p:spPr/>
        <p:txBody>
          <a:bodyPr/>
          <a:lstStyle/>
          <a:p>
            <a:fld id="{0B1F465F-1FE2-48BD-A5F4-8F709E6305AF}" type="datetime1">
              <a:rPr lang="fi-FI" smtClean="0"/>
              <a:t>8.1.2024</a:t>
            </a:fld>
            <a:endParaRPr lang="fi-FI"/>
          </a:p>
        </p:txBody>
      </p:sp>
      <p:sp>
        <p:nvSpPr>
          <p:cNvPr id="8" name="Alatunnisteen paikkamerkki 7">
            <a:extLst>
              <a:ext uri="{FF2B5EF4-FFF2-40B4-BE49-F238E27FC236}">
                <a16:creationId xmlns:a16="http://schemas.microsoft.com/office/drawing/2014/main" id="{1E162E65-F358-BBE1-9551-B51BAE37D11B}"/>
              </a:ext>
            </a:extLst>
          </p:cNvPr>
          <p:cNvSpPr>
            <a:spLocks noGrp="1"/>
          </p:cNvSpPr>
          <p:nvPr>
            <p:ph type="ftr" sz="quarter" idx="15"/>
          </p:nvPr>
        </p:nvSpPr>
        <p:spPr/>
        <p:txBody>
          <a:bodyPr/>
          <a:lstStyle/>
          <a:p>
            <a:r>
              <a:rPr lang="fi-FI" err="1"/>
              <a:t>header</a:t>
            </a:r>
            <a:endParaRPr lang="fi-FI"/>
          </a:p>
        </p:txBody>
      </p:sp>
      <p:sp>
        <p:nvSpPr>
          <p:cNvPr id="9" name="Dian numeron paikkamerkki 8">
            <a:extLst>
              <a:ext uri="{FF2B5EF4-FFF2-40B4-BE49-F238E27FC236}">
                <a16:creationId xmlns:a16="http://schemas.microsoft.com/office/drawing/2014/main" id="{018B3B5D-FA5A-0D33-165F-4980629CDC37}"/>
              </a:ext>
            </a:extLst>
          </p:cNvPr>
          <p:cNvSpPr>
            <a:spLocks noGrp="1"/>
          </p:cNvSpPr>
          <p:nvPr>
            <p:ph type="sldNum" sz="quarter" idx="16"/>
          </p:nvPr>
        </p:nvSpPr>
        <p:spPr/>
        <p:txBody>
          <a:bodyPr/>
          <a:lstStyle/>
          <a:p>
            <a:fld id="{CCD26548-A701-4132-A0A2-A9B09A70FF4B}" type="slidenum">
              <a:rPr lang="fi-FI" smtClean="0"/>
              <a:pPr/>
              <a:t>‹#›</a:t>
            </a:fld>
            <a:endParaRPr lang="fi-FI"/>
          </a:p>
        </p:txBody>
      </p:sp>
    </p:spTree>
    <p:extLst>
      <p:ext uri="{BB962C8B-B14F-4D97-AF65-F5344CB8AC3E}">
        <p14:creationId xmlns:p14="http://schemas.microsoft.com/office/powerpoint/2010/main" val="360385924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Otsikko ja sisältö 3">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hasCustomPrompt="1"/>
          </p:nvPr>
        </p:nvSpPr>
        <p:spPr>
          <a:xfrm>
            <a:off x="6601022" y="882869"/>
            <a:ext cx="4598587" cy="1472950"/>
          </a:xfrm>
        </p:spPr>
        <p:txBody>
          <a:bodyPr/>
          <a:lstStyle>
            <a:lvl1pPr>
              <a:defRPr sz="2999"/>
            </a:lvl1pPr>
          </a:lstStyle>
          <a:p>
            <a:r>
              <a:rPr lang="fi-FI" err="1"/>
              <a:t>Click</a:t>
            </a:r>
            <a:r>
              <a:rPr lang="fi-FI"/>
              <a:t> to </a:t>
            </a:r>
            <a:r>
              <a:rPr lang="fi-FI" err="1"/>
              <a:t>add</a:t>
            </a:r>
            <a:r>
              <a:rPr lang="fi-FI"/>
              <a:t> </a:t>
            </a:r>
            <a:r>
              <a:rPr lang="fi-FI" err="1"/>
              <a:t>title</a:t>
            </a:r>
            <a:endParaRPr lang="fi-FI"/>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hasCustomPrompt="1"/>
          </p:nvPr>
        </p:nvSpPr>
        <p:spPr>
          <a:xfrm>
            <a:off x="6601022" y="2702660"/>
            <a:ext cx="4598587" cy="3474302"/>
          </a:xfrm>
        </p:spPr>
        <p:txBody>
          <a:bodyPr/>
          <a:lstStyle/>
          <a:p>
            <a:pPr lvl="0"/>
            <a:r>
              <a:rPr lang="fi-FI" err="1"/>
              <a:t>Click</a:t>
            </a:r>
            <a:r>
              <a:rPr lang="fi-FI"/>
              <a:t> to </a:t>
            </a:r>
            <a:r>
              <a:rPr lang="fi-FI" err="1"/>
              <a:t>add</a:t>
            </a:r>
            <a:r>
              <a:rPr lang="fi-FI"/>
              <a:t> </a:t>
            </a:r>
            <a:r>
              <a:rPr lang="fi-FI" err="1"/>
              <a:t>text</a:t>
            </a:r>
            <a:endParaRPr lang="fi-FI"/>
          </a:p>
          <a:p>
            <a:pPr lvl="1"/>
            <a:r>
              <a:rPr lang="fi-FI" err="1"/>
              <a:t>second</a:t>
            </a:r>
            <a:r>
              <a:rPr lang="fi-FI"/>
              <a:t> </a:t>
            </a:r>
            <a:r>
              <a:rPr lang="fi-FI" err="1"/>
              <a:t>level</a:t>
            </a:r>
            <a:endParaRPr lang="fi-FI"/>
          </a:p>
          <a:p>
            <a:pPr lvl="2"/>
            <a:r>
              <a:rPr lang="fi-FI" err="1"/>
              <a:t>third</a:t>
            </a:r>
            <a:r>
              <a:rPr lang="fi-FI"/>
              <a:t> </a:t>
            </a:r>
            <a:r>
              <a:rPr lang="fi-FI" err="1"/>
              <a:t>level</a:t>
            </a:r>
            <a:endParaRPr lang="fi-FI"/>
          </a:p>
          <a:p>
            <a:pPr lvl="3"/>
            <a:r>
              <a:rPr lang="fi-FI" err="1"/>
              <a:t>fourth</a:t>
            </a:r>
            <a:r>
              <a:rPr lang="fi-FI"/>
              <a:t> </a:t>
            </a:r>
            <a:r>
              <a:rPr lang="fi-FI" err="1"/>
              <a:t>level</a:t>
            </a:r>
            <a:endParaRPr lang="fi-FI"/>
          </a:p>
          <a:p>
            <a:pPr lvl="4"/>
            <a:r>
              <a:rPr lang="fi-FI" err="1"/>
              <a:t>fifth</a:t>
            </a:r>
            <a:r>
              <a:rPr lang="fi-FI"/>
              <a:t> </a:t>
            </a:r>
            <a:r>
              <a:rPr lang="fi-FI" err="1"/>
              <a:t>level</a:t>
            </a:r>
            <a:endParaRPr lang="fi-FI"/>
          </a:p>
        </p:txBody>
      </p:sp>
      <p:sp>
        <p:nvSpPr>
          <p:cNvPr id="8" name="Sisällön paikkamerkki 10">
            <a:extLst>
              <a:ext uri="{FF2B5EF4-FFF2-40B4-BE49-F238E27FC236}">
                <a16:creationId xmlns:a16="http://schemas.microsoft.com/office/drawing/2014/main" id="{94BD04BF-8B83-4AEE-93A3-6E60A99E2141}"/>
              </a:ext>
            </a:extLst>
          </p:cNvPr>
          <p:cNvSpPr>
            <a:spLocks noGrp="1"/>
          </p:cNvSpPr>
          <p:nvPr>
            <p:ph sz="quarter" idx="13" hasCustomPrompt="1"/>
          </p:nvPr>
        </p:nvSpPr>
        <p:spPr>
          <a:xfrm>
            <a:off x="929856" y="869951"/>
            <a:ext cx="4915200" cy="5319713"/>
          </a:xfrm>
        </p:spPr>
        <p:txBody>
          <a:bodyPr/>
          <a:lstStyle/>
          <a:p>
            <a:pPr lvl="0"/>
            <a:r>
              <a:rPr lang="fi-FI" err="1"/>
              <a:t>Click</a:t>
            </a:r>
            <a:r>
              <a:rPr lang="fi-FI"/>
              <a:t> to </a:t>
            </a:r>
            <a:r>
              <a:rPr lang="fi-FI" err="1"/>
              <a:t>add</a:t>
            </a:r>
            <a:r>
              <a:rPr lang="fi-FI"/>
              <a:t> </a:t>
            </a:r>
            <a:r>
              <a:rPr lang="fi-FI" err="1"/>
              <a:t>text</a:t>
            </a:r>
            <a:endParaRPr lang="fi-FI"/>
          </a:p>
          <a:p>
            <a:pPr lvl="1"/>
            <a:r>
              <a:rPr lang="fi-FI" err="1"/>
              <a:t>second</a:t>
            </a:r>
            <a:r>
              <a:rPr lang="fi-FI"/>
              <a:t> </a:t>
            </a:r>
            <a:r>
              <a:rPr lang="fi-FI" err="1"/>
              <a:t>level</a:t>
            </a:r>
            <a:endParaRPr lang="fi-FI"/>
          </a:p>
          <a:p>
            <a:pPr lvl="2"/>
            <a:r>
              <a:rPr lang="fi-FI" err="1"/>
              <a:t>third</a:t>
            </a:r>
            <a:r>
              <a:rPr lang="fi-FI"/>
              <a:t> </a:t>
            </a:r>
            <a:r>
              <a:rPr lang="fi-FI" err="1"/>
              <a:t>level</a:t>
            </a:r>
            <a:endParaRPr lang="fi-FI"/>
          </a:p>
          <a:p>
            <a:pPr lvl="3"/>
            <a:r>
              <a:rPr lang="fi-FI" err="1"/>
              <a:t>fourth</a:t>
            </a:r>
            <a:r>
              <a:rPr lang="fi-FI"/>
              <a:t> </a:t>
            </a:r>
            <a:r>
              <a:rPr lang="fi-FI" err="1"/>
              <a:t>level</a:t>
            </a:r>
            <a:endParaRPr lang="fi-FI"/>
          </a:p>
          <a:p>
            <a:pPr lvl="4"/>
            <a:r>
              <a:rPr lang="fi-FI" err="1"/>
              <a:t>fifth</a:t>
            </a:r>
            <a:r>
              <a:rPr lang="fi-FI"/>
              <a:t> </a:t>
            </a:r>
            <a:r>
              <a:rPr lang="fi-FI" err="1"/>
              <a:t>level</a:t>
            </a:r>
            <a:endParaRPr lang="fi-FI"/>
          </a:p>
        </p:txBody>
      </p:sp>
      <p:sp>
        <p:nvSpPr>
          <p:cNvPr id="7" name="Päivämäärän paikkamerkki 6">
            <a:extLst>
              <a:ext uri="{FF2B5EF4-FFF2-40B4-BE49-F238E27FC236}">
                <a16:creationId xmlns:a16="http://schemas.microsoft.com/office/drawing/2014/main" id="{B23A2471-2B64-FCF2-4542-7F96029F2649}"/>
              </a:ext>
            </a:extLst>
          </p:cNvPr>
          <p:cNvSpPr>
            <a:spLocks noGrp="1"/>
          </p:cNvSpPr>
          <p:nvPr>
            <p:ph type="dt" sz="half" idx="14"/>
          </p:nvPr>
        </p:nvSpPr>
        <p:spPr/>
        <p:txBody>
          <a:bodyPr/>
          <a:lstStyle/>
          <a:p>
            <a:fld id="{0B1F465F-1FE2-48BD-A5F4-8F709E6305AF}" type="datetime1">
              <a:rPr lang="fi-FI" smtClean="0"/>
              <a:t>8.1.2024</a:t>
            </a:fld>
            <a:endParaRPr lang="fi-FI"/>
          </a:p>
        </p:txBody>
      </p:sp>
      <p:sp>
        <p:nvSpPr>
          <p:cNvPr id="9" name="Alatunnisteen paikkamerkki 8">
            <a:extLst>
              <a:ext uri="{FF2B5EF4-FFF2-40B4-BE49-F238E27FC236}">
                <a16:creationId xmlns:a16="http://schemas.microsoft.com/office/drawing/2014/main" id="{436C5737-CC56-EEF4-5A81-E89D1F66B261}"/>
              </a:ext>
            </a:extLst>
          </p:cNvPr>
          <p:cNvSpPr>
            <a:spLocks noGrp="1"/>
          </p:cNvSpPr>
          <p:nvPr>
            <p:ph type="ftr" sz="quarter" idx="15"/>
          </p:nvPr>
        </p:nvSpPr>
        <p:spPr/>
        <p:txBody>
          <a:bodyPr/>
          <a:lstStyle/>
          <a:p>
            <a:r>
              <a:rPr lang="fi-FI" err="1"/>
              <a:t>header</a:t>
            </a:r>
            <a:endParaRPr lang="fi-FI"/>
          </a:p>
        </p:txBody>
      </p:sp>
      <p:sp>
        <p:nvSpPr>
          <p:cNvPr id="10" name="Dian numeron paikkamerkki 9">
            <a:extLst>
              <a:ext uri="{FF2B5EF4-FFF2-40B4-BE49-F238E27FC236}">
                <a16:creationId xmlns:a16="http://schemas.microsoft.com/office/drawing/2014/main" id="{E6A693CF-697D-57E2-026B-14401678A4EF}"/>
              </a:ext>
            </a:extLst>
          </p:cNvPr>
          <p:cNvSpPr>
            <a:spLocks noGrp="1"/>
          </p:cNvSpPr>
          <p:nvPr>
            <p:ph type="sldNum" sz="quarter" idx="16"/>
          </p:nvPr>
        </p:nvSpPr>
        <p:spPr/>
        <p:txBody>
          <a:bodyPr/>
          <a:lstStyle/>
          <a:p>
            <a:fld id="{CCD26548-A701-4132-A0A2-A9B09A70FF4B}" type="slidenum">
              <a:rPr lang="fi-FI" smtClean="0"/>
              <a:pPr/>
              <a:t>‹#›</a:t>
            </a:fld>
            <a:endParaRPr lang="fi-FI"/>
          </a:p>
        </p:txBody>
      </p:sp>
    </p:spTree>
    <p:extLst>
      <p:ext uri="{BB962C8B-B14F-4D97-AF65-F5344CB8AC3E}">
        <p14:creationId xmlns:p14="http://schemas.microsoft.com/office/powerpoint/2010/main" val="413193739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Otsikko j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hasCustomPrompt="1"/>
          </p:nvPr>
        </p:nvSpPr>
        <p:spPr/>
        <p:txBody>
          <a:bodyPr/>
          <a:lstStyle/>
          <a:p>
            <a:r>
              <a:rPr lang="fi-FI" err="1"/>
              <a:t>Click</a:t>
            </a:r>
            <a:r>
              <a:rPr lang="fi-FI"/>
              <a:t> to </a:t>
            </a:r>
            <a:r>
              <a:rPr lang="fi-FI" err="1"/>
              <a:t>add</a:t>
            </a:r>
            <a:r>
              <a:rPr lang="fi-FI"/>
              <a:t> </a:t>
            </a:r>
            <a:r>
              <a:rPr lang="fi-FI" err="1"/>
              <a:t>title</a:t>
            </a:r>
            <a:endParaRPr lang="fi-FI"/>
          </a:p>
        </p:txBody>
      </p:sp>
      <p:sp>
        <p:nvSpPr>
          <p:cNvPr id="8" name="Tekstin paikkamerkki 7">
            <a:extLst>
              <a:ext uri="{FF2B5EF4-FFF2-40B4-BE49-F238E27FC236}">
                <a16:creationId xmlns:a16="http://schemas.microsoft.com/office/drawing/2014/main" id="{4D5A2EE8-260A-4FDA-81CA-7C2F5EFD3273}"/>
              </a:ext>
            </a:extLst>
          </p:cNvPr>
          <p:cNvSpPr>
            <a:spLocks noGrp="1"/>
          </p:cNvSpPr>
          <p:nvPr>
            <p:ph type="body" sz="quarter" idx="13" hasCustomPrompt="1"/>
          </p:nvPr>
        </p:nvSpPr>
        <p:spPr>
          <a:xfrm>
            <a:off x="930033" y="2479675"/>
            <a:ext cx="8576616" cy="3697288"/>
          </a:xfrm>
        </p:spPr>
        <p:txBody>
          <a:bodyPr/>
          <a:lstStyle/>
          <a:p>
            <a:pPr lvl="0"/>
            <a:r>
              <a:rPr lang="fi-FI" err="1"/>
              <a:t>Click</a:t>
            </a:r>
            <a:r>
              <a:rPr lang="fi-FI"/>
              <a:t> to </a:t>
            </a:r>
            <a:r>
              <a:rPr lang="fi-FI" err="1"/>
              <a:t>add</a:t>
            </a:r>
            <a:r>
              <a:rPr lang="fi-FI"/>
              <a:t> </a:t>
            </a:r>
            <a:r>
              <a:rPr lang="fi-FI" err="1"/>
              <a:t>text</a:t>
            </a:r>
            <a:endParaRPr lang="fi-FI"/>
          </a:p>
          <a:p>
            <a:pPr lvl="1"/>
            <a:r>
              <a:rPr lang="fi-FI" err="1"/>
              <a:t>second</a:t>
            </a:r>
            <a:r>
              <a:rPr lang="fi-FI"/>
              <a:t> </a:t>
            </a:r>
            <a:r>
              <a:rPr lang="fi-FI" err="1"/>
              <a:t>level</a:t>
            </a:r>
            <a:endParaRPr lang="fi-FI"/>
          </a:p>
          <a:p>
            <a:pPr lvl="2"/>
            <a:r>
              <a:rPr lang="fi-FI" err="1"/>
              <a:t>third</a:t>
            </a:r>
            <a:r>
              <a:rPr lang="fi-FI"/>
              <a:t> </a:t>
            </a:r>
            <a:r>
              <a:rPr lang="fi-FI" err="1"/>
              <a:t>level</a:t>
            </a:r>
            <a:endParaRPr lang="fi-FI"/>
          </a:p>
          <a:p>
            <a:pPr lvl="3"/>
            <a:r>
              <a:rPr lang="fi-FI" err="1"/>
              <a:t>fourth</a:t>
            </a:r>
            <a:r>
              <a:rPr lang="fi-FI"/>
              <a:t> </a:t>
            </a:r>
            <a:r>
              <a:rPr lang="fi-FI" err="1"/>
              <a:t>level</a:t>
            </a:r>
            <a:endParaRPr lang="fi-FI"/>
          </a:p>
          <a:p>
            <a:pPr lvl="4"/>
            <a:r>
              <a:rPr lang="fi-FI" err="1"/>
              <a:t>fifth</a:t>
            </a:r>
            <a:r>
              <a:rPr lang="fi-FI"/>
              <a:t> </a:t>
            </a:r>
            <a:r>
              <a:rPr lang="fi-FI" err="1"/>
              <a:t>level</a:t>
            </a:r>
            <a:endParaRPr lang="fi-FI"/>
          </a:p>
        </p:txBody>
      </p:sp>
      <p:sp>
        <p:nvSpPr>
          <p:cNvPr id="3" name="Päivämäärän paikkamerkki 2">
            <a:extLst>
              <a:ext uri="{FF2B5EF4-FFF2-40B4-BE49-F238E27FC236}">
                <a16:creationId xmlns:a16="http://schemas.microsoft.com/office/drawing/2014/main" id="{079ECF13-4BF4-2AA3-DE8D-0193EF7553AD}"/>
              </a:ext>
            </a:extLst>
          </p:cNvPr>
          <p:cNvSpPr>
            <a:spLocks noGrp="1"/>
          </p:cNvSpPr>
          <p:nvPr>
            <p:ph type="dt" sz="half" idx="14"/>
          </p:nvPr>
        </p:nvSpPr>
        <p:spPr/>
        <p:txBody>
          <a:bodyPr/>
          <a:lstStyle/>
          <a:p>
            <a:fld id="{0B1F465F-1FE2-48BD-A5F4-8F709E6305AF}" type="datetime1">
              <a:rPr lang="fi-FI" smtClean="0"/>
              <a:t>8.1.2024</a:t>
            </a:fld>
            <a:endParaRPr lang="fi-FI"/>
          </a:p>
        </p:txBody>
      </p:sp>
      <p:sp>
        <p:nvSpPr>
          <p:cNvPr id="7" name="Alatunnisteen paikkamerkki 6">
            <a:extLst>
              <a:ext uri="{FF2B5EF4-FFF2-40B4-BE49-F238E27FC236}">
                <a16:creationId xmlns:a16="http://schemas.microsoft.com/office/drawing/2014/main" id="{44E9ECC3-6B25-E98E-D176-6E725E9358E3}"/>
              </a:ext>
            </a:extLst>
          </p:cNvPr>
          <p:cNvSpPr>
            <a:spLocks noGrp="1"/>
          </p:cNvSpPr>
          <p:nvPr>
            <p:ph type="ftr" sz="quarter" idx="15"/>
          </p:nvPr>
        </p:nvSpPr>
        <p:spPr/>
        <p:txBody>
          <a:bodyPr/>
          <a:lstStyle/>
          <a:p>
            <a:r>
              <a:rPr lang="fi-FI" err="1"/>
              <a:t>header</a:t>
            </a:r>
            <a:endParaRPr lang="fi-FI"/>
          </a:p>
        </p:txBody>
      </p:sp>
      <p:sp>
        <p:nvSpPr>
          <p:cNvPr id="9" name="Dian numeron paikkamerkki 8">
            <a:extLst>
              <a:ext uri="{FF2B5EF4-FFF2-40B4-BE49-F238E27FC236}">
                <a16:creationId xmlns:a16="http://schemas.microsoft.com/office/drawing/2014/main" id="{BB0E2699-12E0-EEAA-9A70-90C5B9D1FDB7}"/>
              </a:ext>
            </a:extLst>
          </p:cNvPr>
          <p:cNvSpPr>
            <a:spLocks noGrp="1"/>
          </p:cNvSpPr>
          <p:nvPr>
            <p:ph type="sldNum" sz="quarter" idx="16"/>
          </p:nvPr>
        </p:nvSpPr>
        <p:spPr/>
        <p:txBody>
          <a:bodyPr/>
          <a:lstStyle/>
          <a:p>
            <a:fld id="{CCD26548-A701-4132-A0A2-A9B09A70FF4B}" type="slidenum">
              <a:rPr lang="fi-FI" smtClean="0"/>
              <a:pPr/>
              <a:t>‹#›</a:t>
            </a:fld>
            <a:endParaRPr lang="fi-FI"/>
          </a:p>
        </p:txBody>
      </p:sp>
    </p:spTree>
    <p:extLst>
      <p:ext uri="{BB962C8B-B14F-4D97-AF65-F5344CB8AC3E}">
        <p14:creationId xmlns:p14="http://schemas.microsoft.com/office/powerpoint/2010/main" val="124374957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EB6BE-E09D-4391-BB19-9AB34E85D629}"/>
              </a:ext>
            </a:extLst>
          </p:cNvPr>
          <p:cNvSpPr>
            <a:spLocks noGrp="1"/>
          </p:cNvSpPr>
          <p:nvPr>
            <p:ph type="title" hasCustomPrompt="1"/>
          </p:nvPr>
        </p:nvSpPr>
        <p:spPr/>
        <p:txBody>
          <a:bodyPr/>
          <a:lstStyle/>
          <a:p>
            <a:r>
              <a:rPr lang="fi-FI" err="1"/>
              <a:t>Click</a:t>
            </a:r>
            <a:r>
              <a:rPr lang="fi-FI"/>
              <a:t> to </a:t>
            </a:r>
            <a:r>
              <a:rPr lang="fi-FI" err="1"/>
              <a:t>add</a:t>
            </a:r>
            <a:r>
              <a:rPr lang="fi-FI"/>
              <a:t> </a:t>
            </a:r>
            <a:r>
              <a:rPr lang="fi-FI" err="1"/>
              <a:t>title</a:t>
            </a:r>
            <a:endParaRPr lang="fi-FI"/>
          </a:p>
        </p:txBody>
      </p:sp>
      <p:sp>
        <p:nvSpPr>
          <p:cNvPr id="3" name="Sisällön paikkamerkki 2">
            <a:extLst>
              <a:ext uri="{FF2B5EF4-FFF2-40B4-BE49-F238E27FC236}">
                <a16:creationId xmlns:a16="http://schemas.microsoft.com/office/drawing/2014/main" id="{EA7A06A4-1BF6-41E8-89FB-D111961A8A52}"/>
              </a:ext>
            </a:extLst>
          </p:cNvPr>
          <p:cNvSpPr>
            <a:spLocks noGrp="1"/>
          </p:cNvSpPr>
          <p:nvPr>
            <p:ph idx="1" hasCustomPrompt="1"/>
          </p:nvPr>
        </p:nvSpPr>
        <p:spPr>
          <a:xfrm>
            <a:off x="944927" y="2479432"/>
            <a:ext cx="4994874" cy="3697531"/>
          </a:xfrm>
        </p:spPr>
        <p:txBody>
          <a:bodyPr/>
          <a:lstStyle>
            <a:lvl1pPr>
              <a:lnSpc>
                <a:spcPct val="105000"/>
              </a:lnSpc>
              <a:defRPr/>
            </a:lvl1pPr>
            <a:lvl2pPr>
              <a:lnSpc>
                <a:spcPct val="105000"/>
              </a:lnSpc>
              <a:defRPr/>
            </a:lvl2pPr>
            <a:lvl3pPr>
              <a:lnSpc>
                <a:spcPct val="105000"/>
              </a:lnSpc>
              <a:defRPr/>
            </a:lvl3pPr>
            <a:lvl4pPr>
              <a:lnSpc>
                <a:spcPct val="105000"/>
              </a:lnSpc>
              <a:defRPr/>
            </a:lvl4pPr>
            <a:lvl5pPr>
              <a:lnSpc>
                <a:spcPct val="105000"/>
              </a:lnSpc>
              <a:defRPr/>
            </a:lvl5pPr>
          </a:lstStyle>
          <a:p>
            <a:pPr lvl="0"/>
            <a:r>
              <a:rPr lang="fi-FI" err="1"/>
              <a:t>Click</a:t>
            </a:r>
            <a:r>
              <a:rPr lang="fi-FI"/>
              <a:t> to </a:t>
            </a:r>
            <a:r>
              <a:rPr lang="fi-FI" err="1"/>
              <a:t>add</a:t>
            </a:r>
            <a:r>
              <a:rPr lang="fi-FI"/>
              <a:t> </a:t>
            </a:r>
            <a:r>
              <a:rPr lang="fi-FI" err="1"/>
              <a:t>text</a:t>
            </a:r>
            <a:endParaRPr lang="fi-FI"/>
          </a:p>
          <a:p>
            <a:pPr lvl="1"/>
            <a:r>
              <a:rPr lang="fi-FI" err="1"/>
              <a:t>second</a:t>
            </a:r>
            <a:r>
              <a:rPr lang="fi-FI"/>
              <a:t> </a:t>
            </a:r>
            <a:r>
              <a:rPr lang="fi-FI" err="1"/>
              <a:t>level</a:t>
            </a:r>
            <a:endParaRPr lang="fi-FI"/>
          </a:p>
          <a:p>
            <a:pPr lvl="2"/>
            <a:r>
              <a:rPr lang="fi-FI" err="1"/>
              <a:t>third</a:t>
            </a:r>
            <a:r>
              <a:rPr lang="fi-FI"/>
              <a:t> </a:t>
            </a:r>
            <a:r>
              <a:rPr lang="fi-FI" err="1"/>
              <a:t>level</a:t>
            </a:r>
            <a:endParaRPr lang="fi-FI"/>
          </a:p>
          <a:p>
            <a:pPr lvl="3"/>
            <a:r>
              <a:rPr lang="fi-FI" err="1"/>
              <a:t>fourth</a:t>
            </a:r>
            <a:r>
              <a:rPr lang="fi-FI"/>
              <a:t> </a:t>
            </a:r>
            <a:r>
              <a:rPr lang="fi-FI" err="1"/>
              <a:t>level</a:t>
            </a:r>
            <a:endParaRPr lang="fi-FI"/>
          </a:p>
          <a:p>
            <a:pPr lvl="4"/>
            <a:r>
              <a:rPr lang="fi-FI" err="1"/>
              <a:t>fifth</a:t>
            </a:r>
            <a:r>
              <a:rPr lang="fi-FI"/>
              <a:t> </a:t>
            </a:r>
            <a:r>
              <a:rPr lang="fi-FI" err="1"/>
              <a:t>level</a:t>
            </a:r>
            <a:endParaRPr lang="fi-FI"/>
          </a:p>
        </p:txBody>
      </p:sp>
      <p:sp>
        <p:nvSpPr>
          <p:cNvPr id="9" name="Sisällön paikkamerkki 2">
            <a:extLst>
              <a:ext uri="{FF2B5EF4-FFF2-40B4-BE49-F238E27FC236}">
                <a16:creationId xmlns:a16="http://schemas.microsoft.com/office/drawing/2014/main" id="{867F28D2-6F27-4100-9CAC-2D84C5CB7C6D}"/>
              </a:ext>
            </a:extLst>
          </p:cNvPr>
          <p:cNvSpPr>
            <a:spLocks noGrp="1"/>
          </p:cNvSpPr>
          <p:nvPr>
            <p:ph idx="13" hasCustomPrompt="1"/>
          </p:nvPr>
        </p:nvSpPr>
        <p:spPr>
          <a:xfrm>
            <a:off x="6254271" y="2479432"/>
            <a:ext cx="4994874" cy="3697531"/>
          </a:xfrm>
        </p:spPr>
        <p:txBody>
          <a:bodyPr/>
          <a:lstStyle>
            <a:lvl1pPr>
              <a:lnSpc>
                <a:spcPct val="105000"/>
              </a:lnSpc>
              <a:defRPr/>
            </a:lvl1pPr>
            <a:lvl2pPr>
              <a:lnSpc>
                <a:spcPct val="105000"/>
              </a:lnSpc>
              <a:defRPr/>
            </a:lvl2pPr>
            <a:lvl3pPr>
              <a:lnSpc>
                <a:spcPct val="105000"/>
              </a:lnSpc>
              <a:defRPr/>
            </a:lvl3pPr>
            <a:lvl4pPr>
              <a:lnSpc>
                <a:spcPct val="105000"/>
              </a:lnSpc>
              <a:defRPr/>
            </a:lvl4pPr>
            <a:lvl5pPr>
              <a:lnSpc>
                <a:spcPct val="105000"/>
              </a:lnSpc>
              <a:defRPr/>
            </a:lvl5pPr>
          </a:lstStyle>
          <a:p>
            <a:pPr lvl="0"/>
            <a:r>
              <a:rPr lang="fi-FI" err="1"/>
              <a:t>Click</a:t>
            </a:r>
            <a:r>
              <a:rPr lang="fi-FI"/>
              <a:t> to </a:t>
            </a:r>
            <a:r>
              <a:rPr lang="fi-FI" err="1"/>
              <a:t>add</a:t>
            </a:r>
            <a:r>
              <a:rPr lang="fi-FI"/>
              <a:t> </a:t>
            </a:r>
            <a:r>
              <a:rPr lang="fi-FI" err="1"/>
              <a:t>text</a:t>
            </a:r>
            <a:endParaRPr lang="fi-FI"/>
          </a:p>
          <a:p>
            <a:pPr lvl="1"/>
            <a:r>
              <a:rPr lang="fi-FI" err="1"/>
              <a:t>second</a:t>
            </a:r>
            <a:r>
              <a:rPr lang="fi-FI"/>
              <a:t> </a:t>
            </a:r>
            <a:r>
              <a:rPr lang="fi-FI" err="1"/>
              <a:t>level</a:t>
            </a:r>
            <a:endParaRPr lang="fi-FI"/>
          </a:p>
          <a:p>
            <a:pPr lvl="2"/>
            <a:r>
              <a:rPr lang="fi-FI" err="1"/>
              <a:t>third</a:t>
            </a:r>
            <a:r>
              <a:rPr lang="fi-FI"/>
              <a:t> </a:t>
            </a:r>
            <a:r>
              <a:rPr lang="fi-FI" err="1"/>
              <a:t>level</a:t>
            </a:r>
            <a:endParaRPr lang="fi-FI"/>
          </a:p>
          <a:p>
            <a:pPr lvl="3"/>
            <a:r>
              <a:rPr lang="fi-FI" err="1"/>
              <a:t>fourth</a:t>
            </a:r>
            <a:r>
              <a:rPr lang="fi-FI"/>
              <a:t> </a:t>
            </a:r>
            <a:r>
              <a:rPr lang="fi-FI" err="1"/>
              <a:t>level</a:t>
            </a:r>
            <a:endParaRPr lang="fi-FI"/>
          </a:p>
          <a:p>
            <a:pPr lvl="4"/>
            <a:r>
              <a:rPr lang="fi-FI" err="1"/>
              <a:t>fifth</a:t>
            </a:r>
            <a:r>
              <a:rPr lang="fi-FI"/>
              <a:t> </a:t>
            </a:r>
            <a:r>
              <a:rPr lang="fi-FI" err="1"/>
              <a:t>level</a:t>
            </a:r>
            <a:endParaRPr lang="fi-FI"/>
          </a:p>
        </p:txBody>
      </p:sp>
      <p:sp>
        <p:nvSpPr>
          <p:cNvPr id="7" name="Päivämäärän paikkamerkki 6">
            <a:extLst>
              <a:ext uri="{FF2B5EF4-FFF2-40B4-BE49-F238E27FC236}">
                <a16:creationId xmlns:a16="http://schemas.microsoft.com/office/drawing/2014/main" id="{B9552D9E-01F3-936E-05B7-6790F52256C9}"/>
              </a:ext>
            </a:extLst>
          </p:cNvPr>
          <p:cNvSpPr>
            <a:spLocks noGrp="1"/>
          </p:cNvSpPr>
          <p:nvPr>
            <p:ph type="dt" sz="half" idx="14"/>
          </p:nvPr>
        </p:nvSpPr>
        <p:spPr/>
        <p:txBody>
          <a:bodyPr/>
          <a:lstStyle/>
          <a:p>
            <a:fld id="{0B1F465F-1FE2-48BD-A5F4-8F709E6305AF}" type="datetime1">
              <a:rPr lang="fi-FI" smtClean="0"/>
              <a:t>8.1.2024</a:t>
            </a:fld>
            <a:endParaRPr lang="fi-FI"/>
          </a:p>
        </p:txBody>
      </p:sp>
      <p:sp>
        <p:nvSpPr>
          <p:cNvPr id="8" name="Alatunnisteen paikkamerkki 7">
            <a:extLst>
              <a:ext uri="{FF2B5EF4-FFF2-40B4-BE49-F238E27FC236}">
                <a16:creationId xmlns:a16="http://schemas.microsoft.com/office/drawing/2014/main" id="{6F6C27F5-7CD7-3EDA-ECE9-B014AA37DBED}"/>
              </a:ext>
            </a:extLst>
          </p:cNvPr>
          <p:cNvSpPr>
            <a:spLocks noGrp="1"/>
          </p:cNvSpPr>
          <p:nvPr>
            <p:ph type="ftr" sz="quarter" idx="15"/>
          </p:nvPr>
        </p:nvSpPr>
        <p:spPr/>
        <p:txBody>
          <a:bodyPr/>
          <a:lstStyle/>
          <a:p>
            <a:r>
              <a:rPr lang="fi-FI" err="1"/>
              <a:t>header</a:t>
            </a:r>
            <a:endParaRPr lang="fi-FI"/>
          </a:p>
        </p:txBody>
      </p:sp>
      <p:sp>
        <p:nvSpPr>
          <p:cNvPr id="10" name="Dian numeron paikkamerkki 9">
            <a:extLst>
              <a:ext uri="{FF2B5EF4-FFF2-40B4-BE49-F238E27FC236}">
                <a16:creationId xmlns:a16="http://schemas.microsoft.com/office/drawing/2014/main" id="{A692C9EB-B0A0-CF49-FABF-2404E605FA08}"/>
              </a:ext>
            </a:extLst>
          </p:cNvPr>
          <p:cNvSpPr>
            <a:spLocks noGrp="1"/>
          </p:cNvSpPr>
          <p:nvPr>
            <p:ph type="sldNum" sz="quarter" idx="16"/>
          </p:nvPr>
        </p:nvSpPr>
        <p:spPr/>
        <p:txBody>
          <a:bodyPr/>
          <a:lstStyle/>
          <a:p>
            <a:fld id="{CCD26548-A701-4132-A0A2-A9B09A70FF4B}" type="slidenum">
              <a:rPr lang="fi-FI" smtClean="0"/>
              <a:pPr/>
              <a:t>‹#›</a:t>
            </a:fld>
            <a:endParaRPr lang="fi-FI"/>
          </a:p>
        </p:txBody>
      </p:sp>
    </p:spTree>
    <p:extLst>
      <p:ext uri="{BB962C8B-B14F-4D97-AF65-F5344CB8AC3E}">
        <p14:creationId xmlns:p14="http://schemas.microsoft.com/office/powerpoint/2010/main" val="458546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slideLayout" Target="../slideLayouts/slideLayout47.xml"/><Relationship Id="rId26" Type="http://schemas.openxmlformats.org/officeDocument/2006/relationships/slideLayout" Target="../slideLayouts/slideLayout55.xml"/><Relationship Id="rId3" Type="http://schemas.openxmlformats.org/officeDocument/2006/relationships/slideLayout" Target="../slideLayouts/slideLayout32.xml"/><Relationship Id="rId21" Type="http://schemas.openxmlformats.org/officeDocument/2006/relationships/slideLayout" Target="../slideLayouts/slideLayout50.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5" Type="http://schemas.openxmlformats.org/officeDocument/2006/relationships/slideLayout" Target="../slideLayouts/slideLayout54.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20" Type="http://schemas.openxmlformats.org/officeDocument/2006/relationships/slideLayout" Target="../slideLayouts/slideLayout49.xml"/><Relationship Id="rId29" Type="http://schemas.openxmlformats.org/officeDocument/2006/relationships/slideLayout" Target="../slideLayouts/slideLayout58.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24" Type="http://schemas.openxmlformats.org/officeDocument/2006/relationships/slideLayout" Target="../slideLayouts/slideLayout53.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23" Type="http://schemas.openxmlformats.org/officeDocument/2006/relationships/slideLayout" Target="../slideLayouts/slideLayout52.xml"/><Relationship Id="rId28" Type="http://schemas.openxmlformats.org/officeDocument/2006/relationships/slideLayout" Target="../slideLayouts/slideLayout57.xml"/><Relationship Id="rId10" Type="http://schemas.openxmlformats.org/officeDocument/2006/relationships/slideLayout" Target="../slideLayouts/slideLayout39.xml"/><Relationship Id="rId19" Type="http://schemas.openxmlformats.org/officeDocument/2006/relationships/slideLayout" Target="../slideLayouts/slideLayout48.xml"/><Relationship Id="rId31" Type="http://schemas.openxmlformats.org/officeDocument/2006/relationships/image" Target="../media/image3.png"/><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 Id="rId22" Type="http://schemas.openxmlformats.org/officeDocument/2006/relationships/slideLayout" Target="../slideLayouts/slideLayout51.xml"/><Relationship Id="rId27" Type="http://schemas.openxmlformats.org/officeDocument/2006/relationships/slideLayout" Target="../slideLayouts/slideLayout56.xml"/><Relationship Id="rId30"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slideLayout" Target="../slideLayouts/slideLayout71.xml"/><Relationship Id="rId18" Type="http://schemas.openxmlformats.org/officeDocument/2006/relationships/slideLayout" Target="../slideLayouts/slideLayout76.xml"/><Relationship Id="rId26" Type="http://schemas.openxmlformats.org/officeDocument/2006/relationships/slideLayout" Target="../slideLayouts/slideLayout84.xml"/><Relationship Id="rId3" Type="http://schemas.openxmlformats.org/officeDocument/2006/relationships/slideLayout" Target="../slideLayouts/slideLayout61.xml"/><Relationship Id="rId21" Type="http://schemas.openxmlformats.org/officeDocument/2006/relationships/slideLayout" Target="../slideLayouts/slideLayout79.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17" Type="http://schemas.openxmlformats.org/officeDocument/2006/relationships/slideLayout" Target="../slideLayouts/slideLayout75.xml"/><Relationship Id="rId25" Type="http://schemas.openxmlformats.org/officeDocument/2006/relationships/slideLayout" Target="../slideLayouts/slideLayout83.xml"/><Relationship Id="rId2" Type="http://schemas.openxmlformats.org/officeDocument/2006/relationships/slideLayout" Target="../slideLayouts/slideLayout60.xml"/><Relationship Id="rId16" Type="http://schemas.openxmlformats.org/officeDocument/2006/relationships/slideLayout" Target="../slideLayouts/slideLayout74.xml"/><Relationship Id="rId20" Type="http://schemas.openxmlformats.org/officeDocument/2006/relationships/slideLayout" Target="../slideLayouts/slideLayout78.xml"/><Relationship Id="rId29" Type="http://schemas.openxmlformats.org/officeDocument/2006/relationships/slideLayout" Target="../slideLayouts/slideLayout87.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24" Type="http://schemas.openxmlformats.org/officeDocument/2006/relationships/slideLayout" Target="../slideLayouts/slideLayout82.xml"/><Relationship Id="rId5" Type="http://schemas.openxmlformats.org/officeDocument/2006/relationships/slideLayout" Target="../slideLayouts/slideLayout63.xml"/><Relationship Id="rId15" Type="http://schemas.openxmlformats.org/officeDocument/2006/relationships/slideLayout" Target="../slideLayouts/slideLayout73.xml"/><Relationship Id="rId23" Type="http://schemas.openxmlformats.org/officeDocument/2006/relationships/slideLayout" Target="../slideLayouts/slideLayout81.xml"/><Relationship Id="rId28" Type="http://schemas.openxmlformats.org/officeDocument/2006/relationships/slideLayout" Target="../slideLayouts/slideLayout86.xml"/><Relationship Id="rId10" Type="http://schemas.openxmlformats.org/officeDocument/2006/relationships/slideLayout" Target="../slideLayouts/slideLayout68.xml"/><Relationship Id="rId19" Type="http://schemas.openxmlformats.org/officeDocument/2006/relationships/slideLayout" Target="../slideLayouts/slideLayout77.xml"/><Relationship Id="rId31" Type="http://schemas.openxmlformats.org/officeDocument/2006/relationships/image" Target="../media/image3.png"/><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slideLayout" Target="../slideLayouts/slideLayout72.xml"/><Relationship Id="rId22" Type="http://schemas.openxmlformats.org/officeDocument/2006/relationships/slideLayout" Target="../slideLayouts/slideLayout80.xml"/><Relationship Id="rId27" Type="http://schemas.openxmlformats.org/officeDocument/2006/relationships/slideLayout" Target="../slideLayouts/slideLayout85.xml"/><Relationship Id="rId30"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95.xml"/><Relationship Id="rId13" Type="http://schemas.openxmlformats.org/officeDocument/2006/relationships/slideLayout" Target="../slideLayouts/slideLayout100.xml"/><Relationship Id="rId18" Type="http://schemas.openxmlformats.org/officeDocument/2006/relationships/slideLayout" Target="../slideLayouts/slideLayout105.xml"/><Relationship Id="rId26" Type="http://schemas.openxmlformats.org/officeDocument/2006/relationships/slideLayout" Target="../slideLayouts/slideLayout113.xml"/><Relationship Id="rId3" Type="http://schemas.openxmlformats.org/officeDocument/2006/relationships/slideLayout" Target="../slideLayouts/slideLayout90.xml"/><Relationship Id="rId21" Type="http://schemas.openxmlformats.org/officeDocument/2006/relationships/slideLayout" Target="../slideLayouts/slideLayout108.xml"/><Relationship Id="rId7" Type="http://schemas.openxmlformats.org/officeDocument/2006/relationships/slideLayout" Target="../slideLayouts/slideLayout94.xml"/><Relationship Id="rId12" Type="http://schemas.openxmlformats.org/officeDocument/2006/relationships/slideLayout" Target="../slideLayouts/slideLayout99.xml"/><Relationship Id="rId17" Type="http://schemas.openxmlformats.org/officeDocument/2006/relationships/slideLayout" Target="../slideLayouts/slideLayout104.xml"/><Relationship Id="rId25" Type="http://schemas.openxmlformats.org/officeDocument/2006/relationships/slideLayout" Target="../slideLayouts/slideLayout112.xml"/><Relationship Id="rId2" Type="http://schemas.openxmlformats.org/officeDocument/2006/relationships/slideLayout" Target="../slideLayouts/slideLayout89.xml"/><Relationship Id="rId16" Type="http://schemas.openxmlformats.org/officeDocument/2006/relationships/slideLayout" Target="../slideLayouts/slideLayout103.xml"/><Relationship Id="rId20" Type="http://schemas.openxmlformats.org/officeDocument/2006/relationships/slideLayout" Target="../slideLayouts/slideLayout107.xml"/><Relationship Id="rId29" Type="http://schemas.openxmlformats.org/officeDocument/2006/relationships/slideLayout" Target="../slideLayouts/slideLayout116.xml"/><Relationship Id="rId1" Type="http://schemas.openxmlformats.org/officeDocument/2006/relationships/slideLayout" Target="../slideLayouts/slideLayout88.xml"/><Relationship Id="rId6" Type="http://schemas.openxmlformats.org/officeDocument/2006/relationships/slideLayout" Target="../slideLayouts/slideLayout93.xml"/><Relationship Id="rId11" Type="http://schemas.openxmlformats.org/officeDocument/2006/relationships/slideLayout" Target="../slideLayouts/slideLayout98.xml"/><Relationship Id="rId24" Type="http://schemas.openxmlformats.org/officeDocument/2006/relationships/slideLayout" Target="../slideLayouts/slideLayout111.xml"/><Relationship Id="rId5" Type="http://schemas.openxmlformats.org/officeDocument/2006/relationships/slideLayout" Target="../slideLayouts/slideLayout92.xml"/><Relationship Id="rId15" Type="http://schemas.openxmlformats.org/officeDocument/2006/relationships/slideLayout" Target="../slideLayouts/slideLayout102.xml"/><Relationship Id="rId23" Type="http://schemas.openxmlformats.org/officeDocument/2006/relationships/slideLayout" Target="../slideLayouts/slideLayout110.xml"/><Relationship Id="rId28" Type="http://schemas.openxmlformats.org/officeDocument/2006/relationships/slideLayout" Target="../slideLayouts/slideLayout115.xml"/><Relationship Id="rId10" Type="http://schemas.openxmlformats.org/officeDocument/2006/relationships/slideLayout" Target="../slideLayouts/slideLayout97.xml"/><Relationship Id="rId19" Type="http://schemas.openxmlformats.org/officeDocument/2006/relationships/slideLayout" Target="../slideLayouts/slideLayout106.xml"/><Relationship Id="rId31" Type="http://schemas.openxmlformats.org/officeDocument/2006/relationships/image" Target="../media/image3.png"/><Relationship Id="rId4" Type="http://schemas.openxmlformats.org/officeDocument/2006/relationships/slideLayout" Target="../slideLayouts/slideLayout91.xml"/><Relationship Id="rId9" Type="http://schemas.openxmlformats.org/officeDocument/2006/relationships/slideLayout" Target="../slideLayouts/slideLayout96.xml"/><Relationship Id="rId14" Type="http://schemas.openxmlformats.org/officeDocument/2006/relationships/slideLayout" Target="../slideLayouts/slideLayout101.xml"/><Relationship Id="rId22" Type="http://schemas.openxmlformats.org/officeDocument/2006/relationships/slideLayout" Target="../slideLayouts/slideLayout109.xml"/><Relationship Id="rId27" Type="http://schemas.openxmlformats.org/officeDocument/2006/relationships/slideLayout" Target="../slideLayouts/slideLayout114.xml"/><Relationship Id="rId30"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24.xml"/><Relationship Id="rId13" Type="http://schemas.openxmlformats.org/officeDocument/2006/relationships/slideLayout" Target="../slideLayouts/slideLayout129.xml"/><Relationship Id="rId18" Type="http://schemas.openxmlformats.org/officeDocument/2006/relationships/slideLayout" Target="../slideLayouts/slideLayout134.xml"/><Relationship Id="rId26" Type="http://schemas.openxmlformats.org/officeDocument/2006/relationships/slideLayout" Target="../slideLayouts/slideLayout142.xml"/><Relationship Id="rId3" Type="http://schemas.openxmlformats.org/officeDocument/2006/relationships/slideLayout" Target="../slideLayouts/slideLayout119.xml"/><Relationship Id="rId21" Type="http://schemas.openxmlformats.org/officeDocument/2006/relationships/slideLayout" Target="../slideLayouts/slideLayout137.xml"/><Relationship Id="rId7" Type="http://schemas.openxmlformats.org/officeDocument/2006/relationships/slideLayout" Target="../slideLayouts/slideLayout123.xml"/><Relationship Id="rId12" Type="http://schemas.openxmlformats.org/officeDocument/2006/relationships/slideLayout" Target="../slideLayouts/slideLayout128.xml"/><Relationship Id="rId17" Type="http://schemas.openxmlformats.org/officeDocument/2006/relationships/slideLayout" Target="../slideLayouts/slideLayout133.xml"/><Relationship Id="rId25" Type="http://schemas.openxmlformats.org/officeDocument/2006/relationships/slideLayout" Target="../slideLayouts/slideLayout141.xml"/><Relationship Id="rId2" Type="http://schemas.openxmlformats.org/officeDocument/2006/relationships/slideLayout" Target="../slideLayouts/slideLayout118.xml"/><Relationship Id="rId16" Type="http://schemas.openxmlformats.org/officeDocument/2006/relationships/slideLayout" Target="../slideLayouts/slideLayout132.xml"/><Relationship Id="rId20" Type="http://schemas.openxmlformats.org/officeDocument/2006/relationships/slideLayout" Target="../slideLayouts/slideLayout136.xml"/><Relationship Id="rId29" Type="http://schemas.openxmlformats.org/officeDocument/2006/relationships/slideLayout" Target="../slideLayouts/slideLayout145.xml"/><Relationship Id="rId1" Type="http://schemas.openxmlformats.org/officeDocument/2006/relationships/slideLayout" Target="../slideLayouts/slideLayout117.xml"/><Relationship Id="rId6" Type="http://schemas.openxmlformats.org/officeDocument/2006/relationships/slideLayout" Target="../slideLayouts/slideLayout122.xml"/><Relationship Id="rId11" Type="http://schemas.openxmlformats.org/officeDocument/2006/relationships/slideLayout" Target="../slideLayouts/slideLayout127.xml"/><Relationship Id="rId24" Type="http://schemas.openxmlformats.org/officeDocument/2006/relationships/slideLayout" Target="../slideLayouts/slideLayout140.xml"/><Relationship Id="rId5" Type="http://schemas.openxmlformats.org/officeDocument/2006/relationships/slideLayout" Target="../slideLayouts/slideLayout121.xml"/><Relationship Id="rId15" Type="http://schemas.openxmlformats.org/officeDocument/2006/relationships/slideLayout" Target="../slideLayouts/slideLayout131.xml"/><Relationship Id="rId23" Type="http://schemas.openxmlformats.org/officeDocument/2006/relationships/slideLayout" Target="../slideLayouts/slideLayout139.xml"/><Relationship Id="rId28" Type="http://schemas.openxmlformats.org/officeDocument/2006/relationships/slideLayout" Target="../slideLayouts/slideLayout144.xml"/><Relationship Id="rId10" Type="http://schemas.openxmlformats.org/officeDocument/2006/relationships/slideLayout" Target="../slideLayouts/slideLayout126.xml"/><Relationship Id="rId19" Type="http://schemas.openxmlformats.org/officeDocument/2006/relationships/slideLayout" Target="../slideLayouts/slideLayout135.xml"/><Relationship Id="rId31" Type="http://schemas.openxmlformats.org/officeDocument/2006/relationships/image" Target="../media/image1.png"/><Relationship Id="rId4" Type="http://schemas.openxmlformats.org/officeDocument/2006/relationships/slideLayout" Target="../slideLayouts/slideLayout120.xml"/><Relationship Id="rId9" Type="http://schemas.openxmlformats.org/officeDocument/2006/relationships/slideLayout" Target="../slideLayouts/slideLayout125.xml"/><Relationship Id="rId14" Type="http://schemas.openxmlformats.org/officeDocument/2006/relationships/slideLayout" Target="../slideLayouts/slideLayout130.xml"/><Relationship Id="rId22" Type="http://schemas.openxmlformats.org/officeDocument/2006/relationships/slideLayout" Target="../slideLayouts/slideLayout138.xml"/><Relationship Id="rId27" Type="http://schemas.openxmlformats.org/officeDocument/2006/relationships/slideLayout" Target="../slideLayouts/slideLayout143.xml"/><Relationship Id="rId30"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53.xml"/><Relationship Id="rId13" Type="http://schemas.openxmlformats.org/officeDocument/2006/relationships/slideLayout" Target="../slideLayouts/slideLayout158.xml"/><Relationship Id="rId18" Type="http://schemas.openxmlformats.org/officeDocument/2006/relationships/slideLayout" Target="../slideLayouts/slideLayout163.xml"/><Relationship Id="rId26" Type="http://schemas.openxmlformats.org/officeDocument/2006/relationships/slideLayout" Target="../slideLayouts/slideLayout171.xml"/><Relationship Id="rId3" Type="http://schemas.openxmlformats.org/officeDocument/2006/relationships/slideLayout" Target="../slideLayouts/slideLayout148.xml"/><Relationship Id="rId21" Type="http://schemas.openxmlformats.org/officeDocument/2006/relationships/slideLayout" Target="../slideLayouts/slideLayout166.xml"/><Relationship Id="rId7" Type="http://schemas.openxmlformats.org/officeDocument/2006/relationships/slideLayout" Target="../slideLayouts/slideLayout152.xml"/><Relationship Id="rId12" Type="http://schemas.openxmlformats.org/officeDocument/2006/relationships/slideLayout" Target="../slideLayouts/slideLayout157.xml"/><Relationship Id="rId17" Type="http://schemas.openxmlformats.org/officeDocument/2006/relationships/slideLayout" Target="../slideLayouts/slideLayout162.xml"/><Relationship Id="rId25" Type="http://schemas.openxmlformats.org/officeDocument/2006/relationships/slideLayout" Target="../slideLayouts/slideLayout170.xml"/><Relationship Id="rId2" Type="http://schemas.openxmlformats.org/officeDocument/2006/relationships/slideLayout" Target="../slideLayouts/slideLayout147.xml"/><Relationship Id="rId16" Type="http://schemas.openxmlformats.org/officeDocument/2006/relationships/slideLayout" Target="../slideLayouts/slideLayout161.xml"/><Relationship Id="rId20" Type="http://schemas.openxmlformats.org/officeDocument/2006/relationships/slideLayout" Target="../slideLayouts/slideLayout165.xml"/><Relationship Id="rId29" Type="http://schemas.openxmlformats.org/officeDocument/2006/relationships/slideLayout" Target="../slideLayouts/slideLayout174.xml"/><Relationship Id="rId1" Type="http://schemas.openxmlformats.org/officeDocument/2006/relationships/slideLayout" Target="../slideLayouts/slideLayout146.xml"/><Relationship Id="rId6" Type="http://schemas.openxmlformats.org/officeDocument/2006/relationships/slideLayout" Target="../slideLayouts/slideLayout151.xml"/><Relationship Id="rId11" Type="http://schemas.openxmlformats.org/officeDocument/2006/relationships/slideLayout" Target="../slideLayouts/slideLayout156.xml"/><Relationship Id="rId24" Type="http://schemas.openxmlformats.org/officeDocument/2006/relationships/slideLayout" Target="../slideLayouts/slideLayout169.xml"/><Relationship Id="rId5" Type="http://schemas.openxmlformats.org/officeDocument/2006/relationships/slideLayout" Target="../slideLayouts/slideLayout150.xml"/><Relationship Id="rId15" Type="http://schemas.openxmlformats.org/officeDocument/2006/relationships/slideLayout" Target="../slideLayouts/slideLayout160.xml"/><Relationship Id="rId23" Type="http://schemas.openxmlformats.org/officeDocument/2006/relationships/slideLayout" Target="../slideLayouts/slideLayout168.xml"/><Relationship Id="rId28" Type="http://schemas.openxmlformats.org/officeDocument/2006/relationships/slideLayout" Target="../slideLayouts/slideLayout173.xml"/><Relationship Id="rId10" Type="http://schemas.openxmlformats.org/officeDocument/2006/relationships/slideLayout" Target="../slideLayouts/slideLayout155.xml"/><Relationship Id="rId19" Type="http://schemas.openxmlformats.org/officeDocument/2006/relationships/slideLayout" Target="../slideLayouts/slideLayout164.xml"/><Relationship Id="rId31" Type="http://schemas.openxmlformats.org/officeDocument/2006/relationships/image" Target="../media/image2.png"/><Relationship Id="rId4" Type="http://schemas.openxmlformats.org/officeDocument/2006/relationships/slideLayout" Target="../slideLayouts/slideLayout149.xml"/><Relationship Id="rId9" Type="http://schemas.openxmlformats.org/officeDocument/2006/relationships/slideLayout" Target="../slideLayouts/slideLayout154.xml"/><Relationship Id="rId14" Type="http://schemas.openxmlformats.org/officeDocument/2006/relationships/slideLayout" Target="../slideLayouts/slideLayout159.xml"/><Relationship Id="rId22" Type="http://schemas.openxmlformats.org/officeDocument/2006/relationships/slideLayout" Target="../slideLayouts/slideLayout167.xml"/><Relationship Id="rId27" Type="http://schemas.openxmlformats.org/officeDocument/2006/relationships/slideLayout" Target="../slideLayouts/slideLayout172.xml"/><Relationship Id="rId30"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E243A338-5EC7-4196-A0E8-05B1FE38639B}"/>
              </a:ext>
            </a:extLst>
          </p:cNvPr>
          <p:cNvSpPr>
            <a:spLocks noGrp="1"/>
          </p:cNvSpPr>
          <p:nvPr>
            <p:ph type="title"/>
          </p:nvPr>
        </p:nvSpPr>
        <p:spPr>
          <a:xfrm>
            <a:off x="944927" y="861647"/>
            <a:ext cx="10310692" cy="1234018"/>
          </a:xfrm>
          <a:prstGeom prst="rect">
            <a:avLst/>
          </a:prstGeom>
        </p:spPr>
        <p:txBody>
          <a:bodyPr vert="horz" lIns="0" tIns="0" rIns="0" bIns="0" rtlCol="0" anchor="t" anchorCtr="0">
            <a:noAutofit/>
          </a:bodyPr>
          <a:lstStyle/>
          <a:p>
            <a:r>
              <a:rPr lang="fi-FI"/>
              <a:t>Muokkaa </a:t>
            </a:r>
            <a:r>
              <a:rPr lang="fi-FI" err="1"/>
              <a:t>ots</a:t>
            </a:r>
            <a:r>
              <a:rPr lang="fi-FI"/>
              <a:t>. </a:t>
            </a:r>
            <a:r>
              <a:rPr lang="fi-FI" err="1"/>
              <a:t>perustyyl</a:t>
            </a:r>
            <a:r>
              <a:rPr lang="fi-FI"/>
              <a:t>. </a:t>
            </a:r>
            <a:r>
              <a:rPr lang="fi-FI" err="1"/>
              <a:t>napsautt</a:t>
            </a:r>
            <a:r>
              <a:rPr lang="fi-FI"/>
              <a:t>.</a:t>
            </a:r>
          </a:p>
        </p:txBody>
      </p:sp>
      <p:sp>
        <p:nvSpPr>
          <p:cNvPr id="3" name="Tekstin paikkamerkki 2">
            <a:extLst>
              <a:ext uri="{FF2B5EF4-FFF2-40B4-BE49-F238E27FC236}">
                <a16:creationId xmlns:a16="http://schemas.microsoft.com/office/drawing/2014/main" id="{861561A0-4845-4E30-A051-2FD9AFC9AE2A}"/>
              </a:ext>
            </a:extLst>
          </p:cNvPr>
          <p:cNvSpPr>
            <a:spLocks noGrp="1"/>
          </p:cNvSpPr>
          <p:nvPr>
            <p:ph type="body" idx="1"/>
          </p:nvPr>
        </p:nvSpPr>
        <p:spPr>
          <a:xfrm>
            <a:off x="944927" y="2479432"/>
            <a:ext cx="10310692" cy="3697531"/>
          </a:xfrm>
          <a:prstGeom prst="rect">
            <a:avLst/>
          </a:prstGeom>
        </p:spPr>
        <p:txBody>
          <a:bodyPr vert="horz" lIns="0" tIns="0" rIns="0" bIns="0" rtlCol="0" anchor="t" anchorCtr="0">
            <a:noAutofit/>
          </a:bodyPr>
          <a:lstStyle/>
          <a:p>
            <a:pPr lvl="0"/>
            <a:r>
              <a:rPr lang="fi-FI"/>
              <a:t>Muokkaa tekstin perustyylejä napsauttamalla</a:t>
            </a:r>
          </a:p>
          <a:p>
            <a:pPr lvl="1"/>
            <a:r>
              <a:rPr lang="fi-FI"/>
              <a:t>Ensimmäinen taso</a:t>
            </a:r>
          </a:p>
          <a:p>
            <a:pPr lvl="2"/>
            <a:r>
              <a:rPr lang="fi-FI"/>
              <a:t>Toinen taso</a:t>
            </a:r>
          </a:p>
          <a:p>
            <a:pPr lvl="3"/>
            <a:r>
              <a:rPr lang="fi-FI"/>
              <a:t>Kolmas taso</a:t>
            </a:r>
          </a:p>
          <a:p>
            <a:pPr lvl="4"/>
            <a:r>
              <a:rPr lang="fi-FI"/>
              <a:t>Neljäs taso</a:t>
            </a:r>
          </a:p>
          <a:p>
            <a:pPr lvl="5"/>
            <a:r>
              <a:rPr lang="fi-FI"/>
              <a:t>Viides taso</a:t>
            </a:r>
          </a:p>
          <a:p>
            <a:pPr lvl="6"/>
            <a:r>
              <a:rPr lang="fi-FI"/>
              <a:t>Kuudes taso</a:t>
            </a:r>
          </a:p>
          <a:p>
            <a:pPr lvl="7"/>
            <a:r>
              <a:rPr lang="fi-FI"/>
              <a:t>Seitsemäs taso</a:t>
            </a:r>
          </a:p>
          <a:p>
            <a:pPr lvl="8"/>
            <a:r>
              <a:rPr lang="fi-FI"/>
              <a:t>Kahdeksas taso</a:t>
            </a:r>
          </a:p>
          <a:p>
            <a:pPr lvl="5"/>
            <a:endParaRPr lang="fi-FI"/>
          </a:p>
          <a:p>
            <a:pPr lvl="4"/>
            <a:endParaRPr lang="fi-FI"/>
          </a:p>
        </p:txBody>
      </p:sp>
      <p:sp>
        <p:nvSpPr>
          <p:cNvPr id="7" name="Date Placeholder 6">
            <a:extLst>
              <a:ext uri="{FF2B5EF4-FFF2-40B4-BE49-F238E27FC236}">
                <a16:creationId xmlns:a16="http://schemas.microsoft.com/office/drawing/2014/main" id="{438C5D75-E007-4B16-BDEC-50D708BCD61A}"/>
              </a:ext>
            </a:extLst>
          </p:cNvPr>
          <p:cNvSpPr>
            <a:spLocks noGrp="1"/>
          </p:cNvSpPr>
          <p:nvPr>
            <p:ph type="dt" sz="half" idx="2"/>
          </p:nvPr>
        </p:nvSpPr>
        <p:spPr>
          <a:xfrm>
            <a:off x="929856" y="6316598"/>
            <a:ext cx="1410752" cy="365125"/>
          </a:xfrm>
          <a:prstGeom prst="rect">
            <a:avLst/>
          </a:prstGeom>
        </p:spPr>
        <p:txBody>
          <a:bodyPr vert="horz" lIns="0" tIns="0" rIns="0" bIns="0" rtlCol="0" anchor="ctr"/>
          <a:lstStyle>
            <a:lvl1pPr algn="l">
              <a:defRPr sz="1000" b="1">
                <a:solidFill>
                  <a:schemeClr val="tx2"/>
                </a:solidFill>
              </a:defRPr>
            </a:lvl1pPr>
          </a:lstStyle>
          <a:p>
            <a:fld id="{0B1F465F-1FE2-48BD-A5F4-8F709E6305AF}" type="datetime1">
              <a:rPr lang="fi-FI" smtClean="0"/>
              <a:t>8.1.2024</a:t>
            </a:fld>
            <a:endParaRPr lang="fi-FI"/>
          </a:p>
        </p:txBody>
      </p:sp>
      <p:sp>
        <p:nvSpPr>
          <p:cNvPr id="8" name="Footer Placeholder 7">
            <a:extLst>
              <a:ext uri="{FF2B5EF4-FFF2-40B4-BE49-F238E27FC236}">
                <a16:creationId xmlns:a16="http://schemas.microsoft.com/office/drawing/2014/main" id="{AA91CA4E-B711-401A-9708-31ACDAD2A642}"/>
              </a:ext>
            </a:extLst>
          </p:cNvPr>
          <p:cNvSpPr>
            <a:spLocks noGrp="1"/>
          </p:cNvSpPr>
          <p:nvPr>
            <p:ph type="ftr" sz="quarter" idx="3"/>
          </p:nvPr>
        </p:nvSpPr>
        <p:spPr>
          <a:xfrm>
            <a:off x="313553" y="180842"/>
            <a:ext cx="5157065" cy="365125"/>
          </a:xfrm>
          <a:prstGeom prst="rect">
            <a:avLst/>
          </a:prstGeom>
        </p:spPr>
        <p:txBody>
          <a:bodyPr vert="horz" lIns="0" tIns="0" rIns="0" bIns="0" rtlCol="0" anchor="ctr"/>
          <a:lstStyle>
            <a:lvl1pPr algn="l">
              <a:defRPr sz="1000" b="1" cap="all" baseline="0">
                <a:solidFill>
                  <a:schemeClr val="tx2"/>
                </a:solidFill>
              </a:defRPr>
            </a:lvl1pPr>
          </a:lstStyle>
          <a:p>
            <a:endParaRPr lang="fi-FI"/>
          </a:p>
        </p:txBody>
      </p:sp>
      <p:sp>
        <p:nvSpPr>
          <p:cNvPr id="9" name="Slide Number Placeholder 8">
            <a:extLst>
              <a:ext uri="{FF2B5EF4-FFF2-40B4-BE49-F238E27FC236}">
                <a16:creationId xmlns:a16="http://schemas.microsoft.com/office/drawing/2014/main" id="{4332C66C-0429-4408-858E-55D6FCC68906}"/>
              </a:ext>
            </a:extLst>
          </p:cNvPr>
          <p:cNvSpPr>
            <a:spLocks noGrp="1"/>
          </p:cNvSpPr>
          <p:nvPr>
            <p:ph type="sldNum" sz="quarter" idx="4"/>
          </p:nvPr>
        </p:nvSpPr>
        <p:spPr>
          <a:xfrm>
            <a:off x="9133890" y="6316598"/>
            <a:ext cx="2742486" cy="365125"/>
          </a:xfrm>
          <a:prstGeom prst="rect">
            <a:avLst/>
          </a:prstGeom>
        </p:spPr>
        <p:txBody>
          <a:bodyPr vert="horz" lIns="0" tIns="0" rIns="0" bIns="0" rtlCol="0" anchor="ctr"/>
          <a:lstStyle>
            <a:lvl1pPr algn="r">
              <a:defRPr sz="1000" b="1">
                <a:solidFill>
                  <a:schemeClr val="tx2"/>
                </a:solidFill>
              </a:defRPr>
            </a:lvl1pPr>
          </a:lstStyle>
          <a:p>
            <a:fld id="{CCD26548-A701-4132-A0A2-A9B09A70FF4B}" type="slidenum">
              <a:rPr lang="fi-FI" smtClean="0"/>
              <a:pPr/>
              <a:t>‹#›</a:t>
            </a:fld>
            <a:endParaRPr lang="fi-FI"/>
          </a:p>
        </p:txBody>
      </p:sp>
      <p:pic>
        <p:nvPicPr>
          <p:cNvPr id="10" name="Kuva 9" descr="Keltamusta logo, jossa yhdistyy sydämen, nuolen ja p-kirjaimen muodot sekä harmaa teksti Pohjois-Savon hyvinvointialue.">
            <a:extLst>
              <a:ext uri="{FF2B5EF4-FFF2-40B4-BE49-F238E27FC236}">
                <a16:creationId xmlns:a16="http://schemas.microsoft.com/office/drawing/2014/main" id="{47AE4CFD-8148-4EE1-9FD3-721B986FD53F}"/>
              </a:ext>
              <a:ext uri="{C183D7F6-B498-43B3-948B-1728B52AA6E4}">
                <adec:decorative xmlns:adec="http://schemas.microsoft.com/office/drawing/2017/decorative" val="0"/>
              </a:ext>
            </a:extLst>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0348773" y="319852"/>
            <a:ext cx="1522083" cy="329185"/>
          </a:xfrm>
          <a:prstGeom prst="rect">
            <a:avLst/>
          </a:prstGeom>
        </p:spPr>
      </p:pic>
    </p:spTree>
    <p:extLst>
      <p:ext uri="{BB962C8B-B14F-4D97-AF65-F5344CB8AC3E}">
        <p14:creationId xmlns:p14="http://schemas.microsoft.com/office/powerpoint/2010/main" val="876649302"/>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661" r:id="rId3"/>
    <p:sldLayoutId id="2147483662" r:id="rId4"/>
    <p:sldLayoutId id="2147483663" r:id="rId5"/>
    <p:sldLayoutId id="2147483664" r:id="rId6"/>
    <p:sldLayoutId id="2147483665" r:id="rId7"/>
    <p:sldLayoutId id="2147483666" r:id="rId8"/>
    <p:sldLayoutId id="2147483677" r:id="rId9"/>
    <p:sldLayoutId id="2147483678" r:id="rId10"/>
    <p:sldLayoutId id="2147483660" r:id="rId11"/>
    <p:sldLayoutId id="2147483669" r:id="rId12"/>
    <p:sldLayoutId id="2147483676" r:id="rId13"/>
    <p:sldLayoutId id="2147483673" r:id="rId14"/>
    <p:sldLayoutId id="2147483674" r:id="rId15"/>
    <p:sldLayoutId id="2147483675" r:id="rId16"/>
    <p:sldLayoutId id="2147483777" r:id="rId17"/>
    <p:sldLayoutId id="2147483667" r:id="rId18"/>
    <p:sldLayoutId id="2147483668" r:id="rId19"/>
    <p:sldLayoutId id="2147483670" r:id="rId20"/>
    <p:sldLayoutId id="2147483671" r:id="rId21"/>
    <p:sldLayoutId id="2147483672" r:id="rId22"/>
    <p:sldLayoutId id="2147483680" r:id="rId23"/>
    <p:sldLayoutId id="2147483682" r:id="rId24"/>
    <p:sldLayoutId id="2147483681" r:id="rId25"/>
    <p:sldLayoutId id="2147483683" r:id="rId26"/>
    <p:sldLayoutId id="2147483778" r:id="rId27"/>
    <p:sldLayoutId id="2147483779" r:id="rId28"/>
    <p:sldLayoutId id="2147483679" r:id="rId29"/>
  </p:sldLayoutIdLst>
  <p:hf hdr="0" dt="0"/>
  <p:txStyles>
    <p:titleStyle>
      <a:lvl1pPr algn="l" defTabSz="914126" rtl="0" eaLnBrk="1" latinLnBrk="0" hangingPunct="1">
        <a:lnSpc>
          <a:spcPct val="95000"/>
        </a:lnSpc>
        <a:spcBef>
          <a:spcPct val="0"/>
        </a:spcBef>
        <a:buNone/>
        <a:defRPr sz="3599" b="1" kern="1200">
          <a:solidFill>
            <a:schemeClr val="tx2"/>
          </a:solidFill>
          <a:latin typeface="+mj-lt"/>
          <a:ea typeface="+mj-ea"/>
          <a:cs typeface="+mj-cs"/>
        </a:defRPr>
      </a:lvl1pPr>
    </p:titleStyle>
    <p:bodyStyle>
      <a:lvl1pPr marL="180921" indent="-180921" algn="l" defTabSz="914126" rtl="0" eaLnBrk="1" latinLnBrk="0" hangingPunct="1">
        <a:lnSpc>
          <a:spcPct val="100000"/>
        </a:lnSpc>
        <a:spcBef>
          <a:spcPts val="500"/>
        </a:spcBef>
        <a:spcAft>
          <a:spcPts val="0"/>
        </a:spcAft>
        <a:buFont typeface="Arial" panose="020B0604020202020204" pitchFamily="34" charset="0"/>
        <a:buChar char="•"/>
        <a:defRPr sz="1799" kern="1200">
          <a:solidFill>
            <a:schemeClr val="tx2"/>
          </a:solidFill>
          <a:latin typeface="+mn-lt"/>
          <a:ea typeface="+mn-ea"/>
          <a:cs typeface="+mn-cs"/>
        </a:defRPr>
      </a:lvl1pPr>
      <a:lvl2pPr marL="539838" indent="-179946" algn="l" defTabSz="914126" rtl="0" eaLnBrk="1" latinLnBrk="0" hangingPunct="1">
        <a:lnSpc>
          <a:spcPct val="100000"/>
        </a:lnSpc>
        <a:spcBef>
          <a:spcPts val="500"/>
        </a:spcBef>
        <a:buFont typeface="Arial" panose="020B0604020202020204" pitchFamily="34" charset="0"/>
        <a:buChar char="•"/>
        <a:defRPr sz="1799" kern="1200">
          <a:solidFill>
            <a:schemeClr val="tx2"/>
          </a:solidFill>
          <a:latin typeface="+mn-lt"/>
          <a:ea typeface="+mn-ea"/>
          <a:cs typeface="+mn-cs"/>
        </a:defRPr>
      </a:lvl2pPr>
      <a:lvl3pPr marL="899730" indent="-179334" algn="l" defTabSz="914126" rtl="0" eaLnBrk="1" latinLnBrk="0" hangingPunct="1">
        <a:lnSpc>
          <a:spcPct val="100000"/>
        </a:lnSpc>
        <a:spcBef>
          <a:spcPts val="500"/>
        </a:spcBef>
        <a:buFont typeface="Arial" panose="020B0604020202020204" pitchFamily="34" charset="0"/>
        <a:buChar char="•"/>
        <a:defRPr sz="1799" kern="1200">
          <a:solidFill>
            <a:schemeClr val="tx2"/>
          </a:solidFill>
          <a:latin typeface="+mn-lt"/>
          <a:ea typeface="+mn-ea"/>
          <a:cs typeface="+mn-cs"/>
        </a:defRPr>
      </a:lvl3pPr>
      <a:lvl4pPr marL="1259622" indent="-180921" algn="l" defTabSz="914126" rtl="0" eaLnBrk="1" latinLnBrk="0" hangingPunct="1">
        <a:lnSpc>
          <a:spcPct val="100000"/>
        </a:lnSpc>
        <a:spcBef>
          <a:spcPts val="500"/>
        </a:spcBef>
        <a:buFont typeface="Arial" panose="020B0604020202020204" pitchFamily="34" charset="0"/>
        <a:buChar char="•"/>
        <a:defRPr sz="1799" kern="1200">
          <a:solidFill>
            <a:schemeClr val="tx2"/>
          </a:solidFill>
          <a:latin typeface="+mn-lt"/>
          <a:ea typeface="+mn-ea"/>
          <a:cs typeface="+mn-cs"/>
        </a:defRPr>
      </a:lvl4pPr>
      <a:lvl5pPr marL="1619514" indent="-179946" algn="l" defTabSz="914126" rtl="0" eaLnBrk="1" latinLnBrk="0" hangingPunct="1">
        <a:lnSpc>
          <a:spcPct val="100000"/>
        </a:lnSpc>
        <a:spcBef>
          <a:spcPts val="500"/>
        </a:spcBef>
        <a:buFont typeface="Arial" panose="020B0604020202020204" pitchFamily="34" charset="0"/>
        <a:buChar char="•"/>
        <a:defRPr sz="1799" kern="1200">
          <a:solidFill>
            <a:schemeClr val="tx2"/>
          </a:solidFill>
          <a:latin typeface="+mn-lt"/>
          <a:ea typeface="+mn-ea"/>
          <a:cs typeface="+mn-cs"/>
        </a:defRPr>
      </a:lvl5pPr>
      <a:lvl6pPr marL="1979406" indent="-179946" algn="l" defTabSz="914126" rtl="0" eaLnBrk="1" latinLnBrk="0" hangingPunct="1">
        <a:lnSpc>
          <a:spcPct val="100000"/>
        </a:lnSpc>
        <a:spcBef>
          <a:spcPts val="500"/>
        </a:spcBef>
        <a:buFont typeface="Arial" panose="020B0604020202020204" pitchFamily="34" charset="0"/>
        <a:buChar char="•"/>
        <a:defRPr sz="1799" kern="1200">
          <a:solidFill>
            <a:schemeClr val="tx1"/>
          </a:solidFill>
          <a:latin typeface="+mn-lt"/>
          <a:ea typeface="+mn-ea"/>
          <a:cs typeface="+mn-cs"/>
        </a:defRPr>
      </a:lvl6pPr>
      <a:lvl7pPr marL="2339298" indent="-179946" algn="l" defTabSz="914126" rtl="0" eaLnBrk="1" latinLnBrk="0" hangingPunct="1">
        <a:lnSpc>
          <a:spcPct val="100000"/>
        </a:lnSpc>
        <a:spcBef>
          <a:spcPts val="500"/>
        </a:spcBef>
        <a:buFont typeface="Arial" panose="020B0604020202020204" pitchFamily="34" charset="0"/>
        <a:buChar char="•"/>
        <a:defRPr sz="1799" kern="1200">
          <a:solidFill>
            <a:schemeClr val="tx1"/>
          </a:solidFill>
          <a:latin typeface="+mn-lt"/>
          <a:ea typeface="+mn-ea"/>
          <a:cs typeface="+mn-cs"/>
        </a:defRPr>
      </a:lvl7pPr>
      <a:lvl8pPr marL="2699190" indent="-179946" algn="l" defTabSz="914126" rtl="0" eaLnBrk="1" latinLnBrk="0" hangingPunct="1">
        <a:lnSpc>
          <a:spcPct val="100000"/>
        </a:lnSpc>
        <a:spcBef>
          <a:spcPts val="500"/>
        </a:spcBef>
        <a:buFont typeface="Arial" panose="020B0604020202020204" pitchFamily="34" charset="0"/>
        <a:buChar char="•"/>
        <a:defRPr sz="1799" kern="1200">
          <a:solidFill>
            <a:schemeClr val="tx1"/>
          </a:solidFill>
          <a:latin typeface="+mn-lt"/>
          <a:ea typeface="+mn-ea"/>
          <a:cs typeface="+mn-cs"/>
        </a:defRPr>
      </a:lvl8pPr>
      <a:lvl9pPr marL="3059082" indent="-179946" algn="l" defTabSz="914126" rtl="0" eaLnBrk="1" latinLnBrk="0" hangingPunct="1">
        <a:lnSpc>
          <a:spcPct val="10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fi-FI"/>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9" userDrawn="1">
          <p15:clr>
            <a:srgbClr val="F26B43"/>
          </p15:clr>
        </p15:guide>
        <p15:guide id="2" orient="horz" pos="216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AA91CA4E-B711-401A-9708-31ACDAD2A642}"/>
              </a:ext>
            </a:extLst>
          </p:cNvPr>
          <p:cNvSpPr>
            <a:spLocks noGrp="1"/>
          </p:cNvSpPr>
          <p:nvPr>
            <p:ph type="ftr" sz="quarter" idx="3"/>
          </p:nvPr>
        </p:nvSpPr>
        <p:spPr>
          <a:xfrm>
            <a:off x="313553" y="180842"/>
            <a:ext cx="5157065" cy="365125"/>
          </a:xfrm>
          <a:prstGeom prst="rect">
            <a:avLst/>
          </a:prstGeom>
        </p:spPr>
        <p:txBody>
          <a:bodyPr vert="horz" lIns="0" tIns="0" rIns="0" bIns="0" rtlCol="0" anchor="ctr"/>
          <a:lstStyle>
            <a:lvl1pPr algn="l">
              <a:defRPr sz="1000" b="1" cap="all" baseline="0">
                <a:solidFill>
                  <a:schemeClr val="tx2"/>
                </a:solidFill>
              </a:defRPr>
            </a:lvl1pPr>
          </a:lstStyle>
          <a:p>
            <a:r>
              <a:rPr lang="fi-FI" err="1"/>
              <a:t>header</a:t>
            </a:r>
            <a:endParaRPr lang="fi-FI"/>
          </a:p>
        </p:txBody>
      </p:sp>
      <p:pic>
        <p:nvPicPr>
          <p:cNvPr id="11" name="Kuva 10" descr="Logo. A yellow and black logo combining the shapes of a heart, arrow and the letter p along with the grey text Wellbeing Services County of North Savo.">
            <a:extLst>
              <a:ext uri="{FF2B5EF4-FFF2-40B4-BE49-F238E27FC236}">
                <a16:creationId xmlns:a16="http://schemas.microsoft.com/office/drawing/2014/main" id="{832D16E0-46D8-ED33-2780-DCC6A8F3AD07}"/>
              </a:ext>
            </a:extLst>
          </p:cNvPr>
          <p:cNvPicPr>
            <a:picLocks noChangeAspect="1"/>
          </p:cNvPicPr>
          <p:nvPr userDrawn="1"/>
        </p:nvPicPr>
        <p:blipFill>
          <a:blip r:embed="rId31"/>
          <a:stretch>
            <a:fillRect/>
          </a:stretch>
        </p:blipFill>
        <p:spPr>
          <a:xfrm>
            <a:off x="9969233" y="319852"/>
            <a:ext cx="1901622" cy="475529"/>
          </a:xfrm>
          <a:prstGeom prst="rect">
            <a:avLst/>
          </a:prstGeom>
        </p:spPr>
      </p:pic>
      <p:sp>
        <p:nvSpPr>
          <p:cNvPr id="2" name="Otsikon paikkamerkki 1">
            <a:extLst>
              <a:ext uri="{FF2B5EF4-FFF2-40B4-BE49-F238E27FC236}">
                <a16:creationId xmlns:a16="http://schemas.microsoft.com/office/drawing/2014/main" id="{E243A338-5EC7-4196-A0E8-05B1FE38639B}"/>
              </a:ext>
            </a:extLst>
          </p:cNvPr>
          <p:cNvSpPr>
            <a:spLocks noGrp="1"/>
          </p:cNvSpPr>
          <p:nvPr>
            <p:ph type="title"/>
          </p:nvPr>
        </p:nvSpPr>
        <p:spPr>
          <a:xfrm>
            <a:off x="944927" y="861647"/>
            <a:ext cx="10310692" cy="1234018"/>
          </a:xfrm>
          <a:prstGeom prst="rect">
            <a:avLst/>
          </a:prstGeom>
        </p:spPr>
        <p:txBody>
          <a:bodyPr vert="horz" lIns="0" tIns="0" rIns="0" bIns="0" rtlCol="0" anchor="t" anchorCtr="0">
            <a:noAutofit/>
          </a:bodyPr>
          <a:lstStyle/>
          <a:p>
            <a:r>
              <a:rPr lang="fi-FI" err="1"/>
              <a:t>Click</a:t>
            </a:r>
            <a:r>
              <a:rPr lang="fi-FI"/>
              <a:t> to </a:t>
            </a:r>
            <a:r>
              <a:rPr lang="fi-FI" err="1"/>
              <a:t>add</a:t>
            </a:r>
            <a:r>
              <a:rPr lang="fi-FI"/>
              <a:t> </a:t>
            </a:r>
            <a:r>
              <a:rPr lang="fi-FI" err="1"/>
              <a:t>title</a:t>
            </a:r>
            <a:endParaRPr lang="fi-FI"/>
          </a:p>
        </p:txBody>
      </p:sp>
      <p:sp>
        <p:nvSpPr>
          <p:cNvPr id="3" name="Tekstin paikkamerkki 2">
            <a:extLst>
              <a:ext uri="{FF2B5EF4-FFF2-40B4-BE49-F238E27FC236}">
                <a16:creationId xmlns:a16="http://schemas.microsoft.com/office/drawing/2014/main" id="{861561A0-4845-4E30-A051-2FD9AFC9AE2A}"/>
              </a:ext>
            </a:extLst>
          </p:cNvPr>
          <p:cNvSpPr>
            <a:spLocks noGrp="1"/>
          </p:cNvSpPr>
          <p:nvPr>
            <p:ph type="body" idx="1"/>
          </p:nvPr>
        </p:nvSpPr>
        <p:spPr>
          <a:xfrm>
            <a:off x="944927" y="2479432"/>
            <a:ext cx="10310692" cy="3697531"/>
          </a:xfrm>
          <a:prstGeom prst="rect">
            <a:avLst/>
          </a:prstGeom>
        </p:spPr>
        <p:txBody>
          <a:bodyPr vert="horz" lIns="0" tIns="0" rIns="0" bIns="0" rtlCol="0" anchor="t" anchorCtr="0">
            <a:noAutofit/>
          </a:bodyPr>
          <a:lstStyle/>
          <a:p>
            <a:pPr lvl="0"/>
            <a:r>
              <a:rPr lang="fi-FI" err="1"/>
              <a:t>Click</a:t>
            </a:r>
            <a:r>
              <a:rPr lang="fi-FI"/>
              <a:t> to </a:t>
            </a:r>
            <a:r>
              <a:rPr lang="fi-FI" err="1"/>
              <a:t>add</a:t>
            </a:r>
            <a:r>
              <a:rPr lang="fi-FI"/>
              <a:t> </a:t>
            </a:r>
            <a:r>
              <a:rPr lang="fi-FI" err="1"/>
              <a:t>text</a:t>
            </a:r>
            <a:endParaRPr lang="fi-FI"/>
          </a:p>
          <a:p>
            <a:pPr lvl="1"/>
            <a:r>
              <a:rPr lang="fi-FI" err="1"/>
              <a:t>First</a:t>
            </a:r>
            <a:r>
              <a:rPr lang="fi-FI"/>
              <a:t> </a:t>
            </a:r>
            <a:r>
              <a:rPr lang="fi-FI" err="1"/>
              <a:t>level</a:t>
            </a:r>
            <a:endParaRPr lang="fi-FI"/>
          </a:p>
          <a:p>
            <a:pPr lvl="2"/>
            <a:r>
              <a:rPr lang="fi-FI"/>
              <a:t>Second </a:t>
            </a:r>
            <a:r>
              <a:rPr lang="fi-FI" err="1"/>
              <a:t>level</a:t>
            </a:r>
            <a:endParaRPr lang="fi-FI"/>
          </a:p>
          <a:p>
            <a:pPr lvl="3"/>
            <a:r>
              <a:rPr lang="fi-FI"/>
              <a:t>Third </a:t>
            </a:r>
            <a:r>
              <a:rPr lang="fi-FI" err="1"/>
              <a:t>levelol</a:t>
            </a:r>
            <a:endParaRPr lang="fi-FI"/>
          </a:p>
          <a:p>
            <a:pPr lvl="4"/>
            <a:r>
              <a:rPr lang="fi-FI" err="1"/>
              <a:t>Fourth</a:t>
            </a:r>
            <a:r>
              <a:rPr lang="fi-FI"/>
              <a:t> </a:t>
            </a:r>
            <a:r>
              <a:rPr lang="fi-FI" err="1"/>
              <a:t>level</a:t>
            </a:r>
            <a:endParaRPr lang="fi-FI"/>
          </a:p>
          <a:p>
            <a:pPr lvl="5"/>
            <a:r>
              <a:rPr lang="fi-FI" err="1"/>
              <a:t>Fifth</a:t>
            </a:r>
            <a:r>
              <a:rPr lang="fi-FI"/>
              <a:t> </a:t>
            </a:r>
            <a:r>
              <a:rPr lang="fi-FI" err="1"/>
              <a:t>level</a:t>
            </a:r>
            <a:endParaRPr lang="fi-FI"/>
          </a:p>
          <a:p>
            <a:pPr lvl="6"/>
            <a:r>
              <a:rPr lang="fi-FI" err="1"/>
              <a:t>Sixth</a:t>
            </a:r>
            <a:r>
              <a:rPr lang="fi-FI"/>
              <a:t> </a:t>
            </a:r>
            <a:r>
              <a:rPr lang="fi-FI" err="1"/>
              <a:t>level</a:t>
            </a:r>
            <a:endParaRPr lang="fi-FI"/>
          </a:p>
          <a:p>
            <a:pPr lvl="7"/>
            <a:r>
              <a:rPr lang="fi-FI" err="1"/>
              <a:t>Seventh</a:t>
            </a:r>
            <a:r>
              <a:rPr lang="fi-FI"/>
              <a:t> </a:t>
            </a:r>
            <a:r>
              <a:rPr lang="fi-FI" err="1"/>
              <a:t>level</a:t>
            </a:r>
            <a:endParaRPr lang="fi-FI"/>
          </a:p>
          <a:p>
            <a:pPr lvl="8"/>
            <a:r>
              <a:rPr lang="fi-FI" err="1"/>
              <a:t>Eighth</a:t>
            </a:r>
            <a:r>
              <a:rPr lang="fi-FI"/>
              <a:t> </a:t>
            </a:r>
            <a:r>
              <a:rPr lang="fi-FI" err="1"/>
              <a:t>level</a:t>
            </a:r>
            <a:endParaRPr lang="fi-FI"/>
          </a:p>
          <a:p>
            <a:pPr lvl="5"/>
            <a:endParaRPr lang="fi-FI"/>
          </a:p>
          <a:p>
            <a:pPr lvl="4"/>
            <a:endParaRPr lang="fi-FI"/>
          </a:p>
        </p:txBody>
      </p:sp>
      <p:sp>
        <p:nvSpPr>
          <p:cNvPr id="7" name="Date Placeholder 6">
            <a:extLst>
              <a:ext uri="{FF2B5EF4-FFF2-40B4-BE49-F238E27FC236}">
                <a16:creationId xmlns:a16="http://schemas.microsoft.com/office/drawing/2014/main" id="{438C5D75-E007-4B16-BDEC-50D708BCD61A}"/>
              </a:ext>
            </a:extLst>
          </p:cNvPr>
          <p:cNvSpPr>
            <a:spLocks noGrp="1"/>
          </p:cNvSpPr>
          <p:nvPr>
            <p:ph type="dt" sz="half" idx="2"/>
          </p:nvPr>
        </p:nvSpPr>
        <p:spPr>
          <a:xfrm>
            <a:off x="929856" y="6316598"/>
            <a:ext cx="1410752" cy="365125"/>
          </a:xfrm>
          <a:prstGeom prst="rect">
            <a:avLst/>
          </a:prstGeom>
        </p:spPr>
        <p:txBody>
          <a:bodyPr vert="horz" lIns="0" tIns="0" rIns="0" bIns="0" rtlCol="0" anchor="ctr"/>
          <a:lstStyle>
            <a:lvl1pPr algn="l">
              <a:defRPr sz="1000" b="1">
                <a:solidFill>
                  <a:schemeClr val="tx2"/>
                </a:solidFill>
              </a:defRPr>
            </a:lvl1pPr>
          </a:lstStyle>
          <a:p>
            <a:fld id="{0B1F465F-1FE2-48BD-A5F4-8F709E6305AF}" type="datetime1">
              <a:rPr lang="fi-FI" smtClean="0"/>
              <a:t>8.1.2024</a:t>
            </a:fld>
            <a:endParaRPr lang="fi-FI"/>
          </a:p>
        </p:txBody>
      </p:sp>
      <p:sp>
        <p:nvSpPr>
          <p:cNvPr id="9" name="Slide Number Placeholder 8">
            <a:extLst>
              <a:ext uri="{FF2B5EF4-FFF2-40B4-BE49-F238E27FC236}">
                <a16:creationId xmlns:a16="http://schemas.microsoft.com/office/drawing/2014/main" id="{4332C66C-0429-4408-858E-55D6FCC68906}"/>
              </a:ext>
            </a:extLst>
          </p:cNvPr>
          <p:cNvSpPr>
            <a:spLocks noGrp="1"/>
          </p:cNvSpPr>
          <p:nvPr>
            <p:ph type="sldNum" sz="quarter" idx="4"/>
          </p:nvPr>
        </p:nvSpPr>
        <p:spPr>
          <a:xfrm>
            <a:off x="9133890" y="6316598"/>
            <a:ext cx="2742486" cy="365125"/>
          </a:xfrm>
          <a:prstGeom prst="rect">
            <a:avLst/>
          </a:prstGeom>
        </p:spPr>
        <p:txBody>
          <a:bodyPr vert="horz" lIns="0" tIns="0" rIns="0" bIns="0" rtlCol="0" anchor="ctr"/>
          <a:lstStyle>
            <a:lvl1pPr algn="r">
              <a:defRPr sz="1000" b="1">
                <a:solidFill>
                  <a:schemeClr val="tx2"/>
                </a:solidFill>
              </a:defRPr>
            </a:lvl1pPr>
          </a:lstStyle>
          <a:p>
            <a:fld id="{CCD26548-A701-4132-A0A2-A9B09A70FF4B}" type="slidenum">
              <a:rPr lang="fi-FI" smtClean="0"/>
              <a:pPr/>
              <a:t>‹#›</a:t>
            </a:fld>
            <a:endParaRPr lang="fi-FI"/>
          </a:p>
        </p:txBody>
      </p:sp>
    </p:spTree>
    <p:extLst>
      <p:ext uri="{BB962C8B-B14F-4D97-AF65-F5344CB8AC3E}">
        <p14:creationId xmlns:p14="http://schemas.microsoft.com/office/powerpoint/2010/main" val="87664930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 id="2147483702" r:id="rId18"/>
    <p:sldLayoutId id="2147483703" r:id="rId19"/>
    <p:sldLayoutId id="2147483704" r:id="rId20"/>
    <p:sldLayoutId id="2147483705" r:id="rId21"/>
    <p:sldLayoutId id="2147483706" r:id="rId22"/>
    <p:sldLayoutId id="2147483707" r:id="rId23"/>
    <p:sldLayoutId id="2147483708" r:id="rId24"/>
    <p:sldLayoutId id="2147483709" r:id="rId25"/>
    <p:sldLayoutId id="2147483710" r:id="rId26"/>
    <p:sldLayoutId id="2147483711" r:id="rId27"/>
    <p:sldLayoutId id="2147483712" r:id="rId28"/>
    <p:sldLayoutId id="2147483713" r:id="rId29"/>
  </p:sldLayoutIdLst>
  <p:hf hdr="0" dt="0"/>
  <p:txStyles>
    <p:titleStyle>
      <a:lvl1pPr algn="l" defTabSz="914126" rtl="0" eaLnBrk="1" latinLnBrk="0" hangingPunct="1">
        <a:lnSpc>
          <a:spcPct val="95000"/>
        </a:lnSpc>
        <a:spcBef>
          <a:spcPct val="0"/>
        </a:spcBef>
        <a:buNone/>
        <a:defRPr sz="3599" b="1" kern="1200">
          <a:solidFill>
            <a:schemeClr val="tx2"/>
          </a:solidFill>
          <a:latin typeface="+mj-lt"/>
          <a:ea typeface="+mj-ea"/>
          <a:cs typeface="+mj-cs"/>
        </a:defRPr>
      </a:lvl1pPr>
    </p:titleStyle>
    <p:bodyStyle>
      <a:lvl1pPr marL="180921" indent="-180921" algn="l" defTabSz="914126" rtl="0" eaLnBrk="1" latinLnBrk="0" hangingPunct="1">
        <a:lnSpc>
          <a:spcPct val="100000"/>
        </a:lnSpc>
        <a:spcBef>
          <a:spcPts val="500"/>
        </a:spcBef>
        <a:spcAft>
          <a:spcPts val="0"/>
        </a:spcAft>
        <a:buFont typeface="Arial" panose="020B0604020202020204" pitchFamily="34" charset="0"/>
        <a:buChar char="•"/>
        <a:defRPr sz="1799" kern="1200">
          <a:solidFill>
            <a:schemeClr val="tx2"/>
          </a:solidFill>
          <a:latin typeface="+mn-lt"/>
          <a:ea typeface="+mn-ea"/>
          <a:cs typeface="+mn-cs"/>
        </a:defRPr>
      </a:lvl1pPr>
      <a:lvl2pPr marL="539838" indent="-179946" algn="l" defTabSz="914126" rtl="0" eaLnBrk="1" latinLnBrk="0" hangingPunct="1">
        <a:lnSpc>
          <a:spcPct val="100000"/>
        </a:lnSpc>
        <a:spcBef>
          <a:spcPts val="500"/>
        </a:spcBef>
        <a:buFont typeface="Arial" panose="020B0604020202020204" pitchFamily="34" charset="0"/>
        <a:buChar char="•"/>
        <a:defRPr sz="1799" kern="1200">
          <a:solidFill>
            <a:schemeClr val="tx2"/>
          </a:solidFill>
          <a:latin typeface="+mn-lt"/>
          <a:ea typeface="+mn-ea"/>
          <a:cs typeface="+mn-cs"/>
        </a:defRPr>
      </a:lvl2pPr>
      <a:lvl3pPr marL="899730" indent="-179334" algn="l" defTabSz="914126" rtl="0" eaLnBrk="1" latinLnBrk="0" hangingPunct="1">
        <a:lnSpc>
          <a:spcPct val="100000"/>
        </a:lnSpc>
        <a:spcBef>
          <a:spcPts val="500"/>
        </a:spcBef>
        <a:buFont typeface="Arial" panose="020B0604020202020204" pitchFamily="34" charset="0"/>
        <a:buChar char="•"/>
        <a:defRPr sz="1799" kern="1200">
          <a:solidFill>
            <a:schemeClr val="tx2"/>
          </a:solidFill>
          <a:latin typeface="+mn-lt"/>
          <a:ea typeface="+mn-ea"/>
          <a:cs typeface="+mn-cs"/>
        </a:defRPr>
      </a:lvl3pPr>
      <a:lvl4pPr marL="1259622" indent="-180921" algn="l" defTabSz="914126" rtl="0" eaLnBrk="1" latinLnBrk="0" hangingPunct="1">
        <a:lnSpc>
          <a:spcPct val="100000"/>
        </a:lnSpc>
        <a:spcBef>
          <a:spcPts val="500"/>
        </a:spcBef>
        <a:buFont typeface="Arial" panose="020B0604020202020204" pitchFamily="34" charset="0"/>
        <a:buChar char="•"/>
        <a:defRPr sz="1799" kern="1200">
          <a:solidFill>
            <a:schemeClr val="tx2"/>
          </a:solidFill>
          <a:latin typeface="+mn-lt"/>
          <a:ea typeface="+mn-ea"/>
          <a:cs typeface="+mn-cs"/>
        </a:defRPr>
      </a:lvl4pPr>
      <a:lvl5pPr marL="1619514" indent="-179946" algn="l" defTabSz="914126" rtl="0" eaLnBrk="1" latinLnBrk="0" hangingPunct="1">
        <a:lnSpc>
          <a:spcPct val="100000"/>
        </a:lnSpc>
        <a:spcBef>
          <a:spcPts val="500"/>
        </a:spcBef>
        <a:buFont typeface="Arial" panose="020B0604020202020204" pitchFamily="34" charset="0"/>
        <a:buChar char="•"/>
        <a:defRPr sz="1799" kern="1200">
          <a:solidFill>
            <a:schemeClr val="tx2"/>
          </a:solidFill>
          <a:latin typeface="+mn-lt"/>
          <a:ea typeface="+mn-ea"/>
          <a:cs typeface="+mn-cs"/>
        </a:defRPr>
      </a:lvl5pPr>
      <a:lvl6pPr marL="1979406" indent="-179946" algn="l" defTabSz="914126" rtl="0" eaLnBrk="1" latinLnBrk="0" hangingPunct="1">
        <a:lnSpc>
          <a:spcPct val="100000"/>
        </a:lnSpc>
        <a:spcBef>
          <a:spcPts val="500"/>
        </a:spcBef>
        <a:buFont typeface="Arial" panose="020B0604020202020204" pitchFamily="34" charset="0"/>
        <a:buChar char="•"/>
        <a:defRPr sz="1799" kern="1200">
          <a:solidFill>
            <a:schemeClr val="tx1"/>
          </a:solidFill>
          <a:latin typeface="+mn-lt"/>
          <a:ea typeface="+mn-ea"/>
          <a:cs typeface="+mn-cs"/>
        </a:defRPr>
      </a:lvl6pPr>
      <a:lvl7pPr marL="2339298" indent="-179946" algn="l" defTabSz="914126" rtl="0" eaLnBrk="1" latinLnBrk="0" hangingPunct="1">
        <a:lnSpc>
          <a:spcPct val="100000"/>
        </a:lnSpc>
        <a:spcBef>
          <a:spcPts val="500"/>
        </a:spcBef>
        <a:buFont typeface="Arial" panose="020B0604020202020204" pitchFamily="34" charset="0"/>
        <a:buChar char="•"/>
        <a:defRPr sz="1799" kern="1200">
          <a:solidFill>
            <a:schemeClr val="tx1"/>
          </a:solidFill>
          <a:latin typeface="+mn-lt"/>
          <a:ea typeface="+mn-ea"/>
          <a:cs typeface="+mn-cs"/>
        </a:defRPr>
      </a:lvl7pPr>
      <a:lvl8pPr marL="2699190" indent="-179946" algn="l" defTabSz="914126" rtl="0" eaLnBrk="1" latinLnBrk="0" hangingPunct="1">
        <a:lnSpc>
          <a:spcPct val="100000"/>
        </a:lnSpc>
        <a:spcBef>
          <a:spcPts val="500"/>
        </a:spcBef>
        <a:buFont typeface="Arial" panose="020B0604020202020204" pitchFamily="34" charset="0"/>
        <a:buChar char="•"/>
        <a:defRPr sz="1799" kern="1200">
          <a:solidFill>
            <a:schemeClr val="tx1"/>
          </a:solidFill>
          <a:latin typeface="+mn-lt"/>
          <a:ea typeface="+mn-ea"/>
          <a:cs typeface="+mn-cs"/>
        </a:defRPr>
      </a:lvl8pPr>
      <a:lvl9pPr marL="3059082" indent="-179946" algn="l" defTabSz="914126" rtl="0" eaLnBrk="1" latinLnBrk="0" hangingPunct="1">
        <a:lnSpc>
          <a:spcPct val="10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fi-FI"/>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9" userDrawn="1">
          <p15:clr>
            <a:srgbClr val="F26B43"/>
          </p15:clr>
        </p15:guide>
        <p15:guide id="2" orient="horz" pos="216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AA91CA4E-B711-401A-9708-31ACDAD2A642}"/>
              </a:ext>
            </a:extLst>
          </p:cNvPr>
          <p:cNvSpPr>
            <a:spLocks noGrp="1"/>
          </p:cNvSpPr>
          <p:nvPr>
            <p:ph type="ftr" sz="quarter" idx="3"/>
          </p:nvPr>
        </p:nvSpPr>
        <p:spPr>
          <a:xfrm>
            <a:off x="313553" y="180842"/>
            <a:ext cx="5157065" cy="365125"/>
          </a:xfrm>
          <a:prstGeom prst="rect">
            <a:avLst/>
          </a:prstGeom>
        </p:spPr>
        <p:txBody>
          <a:bodyPr vert="horz" lIns="0" tIns="0" rIns="0" bIns="0" rtlCol="0" anchor="ctr"/>
          <a:lstStyle>
            <a:lvl1pPr algn="l">
              <a:defRPr sz="1000" b="1" cap="all" baseline="0">
                <a:solidFill>
                  <a:schemeClr val="tx2"/>
                </a:solidFill>
              </a:defRPr>
            </a:lvl1pPr>
          </a:lstStyle>
          <a:p>
            <a:r>
              <a:rPr lang="fi-FI" err="1"/>
              <a:t>header</a:t>
            </a:r>
            <a:endParaRPr lang="fi-FI"/>
          </a:p>
        </p:txBody>
      </p:sp>
      <p:pic>
        <p:nvPicPr>
          <p:cNvPr id="11" name="Kuva 10" descr="Logo. A yellow and black logo combining the shapes of a heart, arrow and the letter p along with the grey text Wellbeing Services County of North Savo.">
            <a:extLst>
              <a:ext uri="{FF2B5EF4-FFF2-40B4-BE49-F238E27FC236}">
                <a16:creationId xmlns:a16="http://schemas.microsoft.com/office/drawing/2014/main" id="{832D16E0-46D8-ED33-2780-DCC6A8F3AD07}"/>
              </a:ext>
            </a:extLst>
          </p:cNvPr>
          <p:cNvPicPr>
            <a:picLocks noChangeAspect="1"/>
          </p:cNvPicPr>
          <p:nvPr userDrawn="1"/>
        </p:nvPicPr>
        <p:blipFill>
          <a:blip r:embed="rId31"/>
          <a:stretch>
            <a:fillRect/>
          </a:stretch>
        </p:blipFill>
        <p:spPr>
          <a:xfrm>
            <a:off x="9969233" y="319852"/>
            <a:ext cx="1901622" cy="475529"/>
          </a:xfrm>
          <a:prstGeom prst="rect">
            <a:avLst/>
          </a:prstGeom>
        </p:spPr>
      </p:pic>
      <p:sp>
        <p:nvSpPr>
          <p:cNvPr id="2" name="Otsikon paikkamerkki 1">
            <a:extLst>
              <a:ext uri="{FF2B5EF4-FFF2-40B4-BE49-F238E27FC236}">
                <a16:creationId xmlns:a16="http://schemas.microsoft.com/office/drawing/2014/main" id="{E243A338-5EC7-4196-A0E8-05B1FE38639B}"/>
              </a:ext>
            </a:extLst>
          </p:cNvPr>
          <p:cNvSpPr>
            <a:spLocks noGrp="1"/>
          </p:cNvSpPr>
          <p:nvPr>
            <p:ph type="title"/>
          </p:nvPr>
        </p:nvSpPr>
        <p:spPr>
          <a:xfrm>
            <a:off x="944927" y="861647"/>
            <a:ext cx="10310692" cy="1234018"/>
          </a:xfrm>
          <a:prstGeom prst="rect">
            <a:avLst/>
          </a:prstGeom>
        </p:spPr>
        <p:txBody>
          <a:bodyPr vert="horz" lIns="0" tIns="0" rIns="0" bIns="0" rtlCol="0" anchor="t" anchorCtr="0">
            <a:noAutofit/>
          </a:bodyPr>
          <a:lstStyle/>
          <a:p>
            <a:r>
              <a:rPr lang="fi-FI" err="1"/>
              <a:t>Click</a:t>
            </a:r>
            <a:r>
              <a:rPr lang="fi-FI"/>
              <a:t> to </a:t>
            </a:r>
            <a:r>
              <a:rPr lang="fi-FI" err="1"/>
              <a:t>add</a:t>
            </a:r>
            <a:r>
              <a:rPr lang="fi-FI"/>
              <a:t> </a:t>
            </a:r>
            <a:r>
              <a:rPr lang="fi-FI" err="1"/>
              <a:t>title</a:t>
            </a:r>
            <a:endParaRPr lang="fi-FI"/>
          </a:p>
        </p:txBody>
      </p:sp>
      <p:sp>
        <p:nvSpPr>
          <p:cNvPr id="3" name="Tekstin paikkamerkki 2">
            <a:extLst>
              <a:ext uri="{FF2B5EF4-FFF2-40B4-BE49-F238E27FC236}">
                <a16:creationId xmlns:a16="http://schemas.microsoft.com/office/drawing/2014/main" id="{861561A0-4845-4E30-A051-2FD9AFC9AE2A}"/>
              </a:ext>
            </a:extLst>
          </p:cNvPr>
          <p:cNvSpPr>
            <a:spLocks noGrp="1"/>
          </p:cNvSpPr>
          <p:nvPr>
            <p:ph type="body" idx="1"/>
          </p:nvPr>
        </p:nvSpPr>
        <p:spPr>
          <a:xfrm>
            <a:off x="944927" y="2479432"/>
            <a:ext cx="10310692" cy="3697531"/>
          </a:xfrm>
          <a:prstGeom prst="rect">
            <a:avLst/>
          </a:prstGeom>
        </p:spPr>
        <p:txBody>
          <a:bodyPr vert="horz" lIns="0" tIns="0" rIns="0" bIns="0" rtlCol="0" anchor="t" anchorCtr="0">
            <a:noAutofit/>
          </a:bodyPr>
          <a:lstStyle/>
          <a:p>
            <a:pPr lvl="0"/>
            <a:r>
              <a:rPr lang="fi-FI" err="1"/>
              <a:t>Click</a:t>
            </a:r>
            <a:r>
              <a:rPr lang="fi-FI"/>
              <a:t> to </a:t>
            </a:r>
            <a:r>
              <a:rPr lang="fi-FI" err="1"/>
              <a:t>add</a:t>
            </a:r>
            <a:r>
              <a:rPr lang="fi-FI"/>
              <a:t> </a:t>
            </a:r>
            <a:r>
              <a:rPr lang="fi-FI" err="1"/>
              <a:t>text</a:t>
            </a:r>
            <a:endParaRPr lang="fi-FI"/>
          </a:p>
          <a:p>
            <a:pPr lvl="1"/>
            <a:r>
              <a:rPr lang="fi-FI" err="1"/>
              <a:t>First</a:t>
            </a:r>
            <a:r>
              <a:rPr lang="fi-FI"/>
              <a:t> </a:t>
            </a:r>
            <a:r>
              <a:rPr lang="fi-FI" err="1"/>
              <a:t>level</a:t>
            </a:r>
            <a:endParaRPr lang="fi-FI"/>
          </a:p>
          <a:p>
            <a:pPr lvl="2"/>
            <a:r>
              <a:rPr lang="fi-FI"/>
              <a:t>Second </a:t>
            </a:r>
            <a:r>
              <a:rPr lang="fi-FI" err="1"/>
              <a:t>level</a:t>
            </a:r>
            <a:endParaRPr lang="fi-FI"/>
          </a:p>
          <a:p>
            <a:pPr lvl="3"/>
            <a:r>
              <a:rPr lang="fi-FI"/>
              <a:t>Third </a:t>
            </a:r>
            <a:r>
              <a:rPr lang="fi-FI" err="1"/>
              <a:t>levelol</a:t>
            </a:r>
            <a:endParaRPr lang="fi-FI"/>
          </a:p>
          <a:p>
            <a:pPr lvl="4"/>
            <a:r>
              <a:rPr lang="fi-FI" err="1"/>
              <a:t>Fourth</a:t>
            </a:r>
            <a:r>
              <a:rPr lang="fi-FI"/>
              <a:t> </a:t>
            </a:r>
            <a:r>
              <a:rPr lang="fi-FI" err="1"/>
              <a:t>level</a:t>
            </a:r>
            <a:endParaRPr lang="fi-FI"/>
          </a:p>
          <a:p>
            <a:pPr lvl="5"/>
            <a:r>
              <a:rPr lang="fi-FI" err="1"/>
              <a:t>Fifth</a:t>
            </a:r>
            <a:r>
              <a:rPr lang="fi-FI"/>
              <a:t> </a:t>
            </a:r>
            <a:r>
              <a:rPr lang="fi-FI" err="1"/>
              <a:t>level</a:t>
            </a:r>
            <a:endParaRPr lang="fi-FI"/>
          </a:p>
          <a:p>
            <a:pPr lvl="6"/>
            <a:r>
              <a:rPr lang="fi-FI" err="1"/>
              <a:t>Sixth</a:t>
            </a:r>
            <a:r>
              <a:rPr lang="fi-FI"/>
              <a:t> </a:t>
            </a:r>
            <a:r>
              <a:rPr lang="fi-FI" err="1"/>
              <a:t>level</a:t>
            </a:r>
            <a:endParaRPr lang="fi-FI"/>
          </a:p>
          <a:p>
            <a:pPr lvl="7"/>
            <a:r>
              <a:rPr lang="fi-FI" err="1"/>
              <a:t>Seventh</a:t>
            </a:r>
            <a:r>
              <a:rPr lang="fi-FI"/>
              <a:t> </a:t>
            </a:r>
            <a:r>
              <a:rPr lang="fi-FI" err="1"/>
              <a:t>level</a:t>
            </a:r>
            <a:endParaRPr lang="fi-FI"/>
          </a:p>
          <a:p>
            <a:pPr lvl="8"/>
            <a:r>
              <a:rPr lang="fi-FI" err="1"/>
              <a:t>Eighth</a:t>
            </a:r>
            <a:r>
              <a:rPr lang="fi-FI"/>
              <a:t> </a:t>
            </a:r>
            <a:r>
              <a:rPr lang="fi-FI" err="1"/>
              <a:t>level</a:t>
            </a:r>
            <a:endParaRPr lang="fi-FI"/>
          </a:p>
          <a:p>
            <a:pPr lvl="5"/>
            <a:endParaRPr lang="fi-FI"/>
          </a:p>
          <a:p>
            <a:pPr lvl="4"/>
            <a:endParaRPr lang="fi-FI"/>
          </a:p>
        </p:txBody>
      </p:sp>
      <p:sp>
        <p:nvSpPr>
          <p:cNvPr id="7" name="Date Placeholder 6">
            <a:extLst>
              <a:ext uri="{FF2B5EF4-FFF2-40B4-BE49-F238E27FC236}">
                <a16:creationId xmlns:a16="http://schemas.microsoft.com/office/drawing/2014/main" id="{438C5D75-E007-4B16-BDEC-50D708BCD61A}"/>
              </a:ext>
            </a:extLst>
          </p:cNvPr>
          <p:cNvSpPr>
            <a:spLocks noGrp="1"/>
          </p:cNvSpPr>
          <p:nvPr>
            <p:ph type="dt" sz="half" idx="2"/>
          </p:nvPr>
        </p:nvSpPr>
        <p:spPr>
          <a:xfrm>
            <a:off x="929856" y="6316598"/>
            <a:ext cx="1410752" cy="365125"/>
          </a:xfrm>
          <a:prstGeom prst="rect">
            <a:avLst/>
          </a:prstGeom>
        </p:spPr>
        <p:txBody>
          <a:bodyPr vert="horz" lIns="0" tIns="0" rIns="0" bIns="0" rtlCol="0" anchor="ctr"/>
          <a:lstStyle>
            <a:lvl1pPr algn="l">
              <a:defRPr sz="1000" b="1">
                <a:solidFill>
                  <a:schemeClr val="tx2"/>
                </a:solidFill>
              </a:defRPr>
            </a:lvl1pPr>
          </a:lstStyle>
          <a:p>
            <a:fld id="{0B1F465F-1FE2-48BD-A5F4-8F709E6305AF}" type="datetime1">
              <a:rPr lang="fi-FI" smtClean="0"/>
              <a:t>8.1.2024</a:t>
            </a:fld>
            <a:endParaRPr lang="fi-FI"/>
          </a:p>
        </p:txBody>
      </p:sp>
      <p:sp>
        <p:nvSpPr>
          <p:cNvPr id="9" name="Slide Number Placeholder 8">
            <a:extLst>
              <a:ext uri="{FF2B5EF4-FFF2-40B4-BE49-F238E27FC236}">
                <a16:creationId xmlns:a16="http://schemas.microsoft.com/office/drawing/2014/main" id="{4332C66C-0429-4408-858E-55D6FCC68906}"/>
              </a:ext>
            </a:extLst>
          </p:cNvPr>
          <p:cNvSpPr>
            <a:spLocks noGrp="1"/>
          </p:cNvSpPr>
          <p:nvPr>
            <p:ph type="sldNum" sz="quarter" idx="4"/>
          </p:nvPr>
        </p:nvSpPr>
        <p:spPr>
          <a:xfrm>
            <a:off x="9133890" y="6316598"/>
            <a:ext cx="2742486" cy="365125"/>
          </a:xfrm>
          <a:prstGeom prst="rect">
            <a:avLst/>
          </a:prstGeom>
        </p:spPr>
        <p:txBody>
          <a:bodyPr vert="horz" lIns="0" tIns="0" rIns="0" bIns="0" rtlCol="0" anchor="ctr"/>
          <a:lstStyle>
            <a:lvl1pPr algn="r">
              <a:defRPr sz="1000" b="1">
                <a:solidFill>
                  <a:schemeClr val="tx2"/>
                </a:solidFill>
              </a:defRPr>
            </a:lvl1pPr>
          </a:lstStyle>
          <a:p>
            <a:fld id="{CCD26548-A701-4132-A0A2-A9B09A70FF4B}" type="slidenum">
              <a:rPr lang="fi-FI" smtClean="0"/>
              <a:pPr/>
              <a:t>‹#›</a:t>
            </a:fld>
            <a:endParaRPr lang="fi-FI"/>
          </a:p>
        </p:txBody>
      </p:sp>
    </p:spTree>
    <p:extLst>
      <p:ext uri="{BB962C8B-B14F-4D97-AF65-F5344CB8AC3E}">
        <p14:creationId xmlns:p14="http://schemas.microsoft.com/office/powerpoint/2010/main" val="876649302"/>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 id="2147483732" r:id="rId18"/>
    <p:sldLayoutId id="2147483733" r:id="rId19"/>
    <p:sldLayoutId id="2147483734" r:id="rId20"/>
    <p:sldLayoutId id="2147483735" r:id="rId21"/>
    <p:sldLayoutId id="2147483736" r:id="rId22"/>
    <p:sldLayoutId id="2147483737" r:id="rId23"/>
    <p:sldLayoutId id="2147483738" r:id="rId24"/>
    <p:sldLayoutId id="2147483739" r:id="rId25"/>
    <p:sldLayoutId id="2147483740" r:id="rId26"/>
    <p:sldLayoutId id="2147483741" r:id="rId27"/>
    <p:sldLayoutId id="2147483742" r:id="rId28"/>
    <p:sldLayoutId id="2147483743" r:id="rId29"/>
  </p:sldLayoutIdLst>
  <p:hf hdr="0" dt="0"/>
  <p:txStyles>
    <p:titleStyle>
      <a:lvl1pPr algn="l" defTabSz="914126" rtl="0" eaLnBrk="1" latinLnBrk="0" hangingPunct="1">
        <a:lnSpc>
          <a:spcPct val="95000"/>
        </a:lnSpc>
        <a:spcBef>
          <a:spcPct val="0"/>
        </a:spcBef>
        <a:buNone/>
        <a:defRPr sz="3599" b="1" kern="1200">
          <a:solidFill>
            <a:schemeClr val="tx2"/>
          </a:solidFill>
          <a:latin typeface="+mj-lt"/>
          <a:ea typeface="+mj-ea"/>
          <a:cs typeface="+mj-cs"/>
        </a:defRPr>
      </a:lvl1pPr>
    </p:titleStyle>
    <p:bodyStyle>
      <a:lvl1pPr marL="180921" indent="-180921" algn="l" defTabSz="914126" rtl="0" eaLnBrk="1" latinLnBrk="0" hangingPunct="1">
        <a:lnSpc>
          <a:spcPct val="100000"/>
        </a:lnSpc>
        <a:spcBef>
          <a:spcPts val="500"/>
        </a:spcBef>
        <a:spcAft>
          <a:spcPts val="0"/>
        </a:spcAft>
        <a:buFont typeface="Arial" panose="020B0604020202020204" pitchFamily="34" charset="0"/>
        <a:buChar char="•"/>
        <a:defRPr sz="1799" kern="1200">
          <a:solidFill>
            <a:schemeClr val="tx2"/>
          </a:solidFill>
          <a:latin typeface="+mn-lt"/>
          <a:ea typeface="+mn-ea"/>
          <a:cs typeface="+mn-cs"/>
        </a:defRPr>
      </a:lvl1pPr>
      <a:lvl2pPr marL="539838" indent="-179946" algn="l" defTabSz="914126" rtl="0" eaLnBrk="1" latinLnBrk="0" hangingPunct="1">
        <a:lnSpc>
          <a:spcPct val="100000"/>
        </a:lnSpc>
        <a:spcBef>
          <a:spcPts val="500"/>
        </a:spcBef>
        <a:buFont typeface="Arial" panose="020B0604020202020204" pitchFamily="34" charset="0"/>
        <a:buChar char="•"/>
        <a:defRPr sz="1799" kern="1200">
          <a:solidFill>
            <a:schemeClr val="tx2"/>
          </a:solidFill>
          <a:latin typeface="+mn-lt"/>
          <a:ea typeface="+mn-ea"/>
          <a:cs typeface="+mn-cs"/>
        </a:defRPr>
      </a:lvl2pPr>
      <a:lvl3pPr marL="899730" indent="-179334" algn="l" defTabSz="914126" rtl="0" eaLnBrk="1" latinLnBrk="0" hangingPunct="1">
        <a:lnSpc>
          <a:spcPct val="100000"/>
        </a:lnSpc>
        <a:spcBef>
          <a:spcPts val="500"/>
        </a:spcBef>
        <a:buFont typeface="Arial" panose="020B0604020202020204" pitchFamily="34" charset="0"/>
        <a:buChar char="•"/>
        <a:defRPr sz="1799" kern="1200">
          <a:solidFill>
            <a:schemeClr val="tx2"/>
          </a:solidFill>
          <a:latin typeface="+mn-lt"/>
          <a:ea typeface="+mn-ea"/>
          <a:cs typeface="+mn-cs"/>
        </a:defRPr>
      </a:lvl3pPr>
      <a:lvl4pPr marL="1259622" indent="-180921" algn="l" defTabSz="914126" rtl="0" eaLnBrk="1" latinLnBrk="0" hangingPunct="1">
        <a:lnSpc>
          <a:spcPct val="100000"/>
        </a:lnSpc>
        <a:spcBef>
          <a:spcPts val="500"/>
        </a:spcBef>
        <a:buFont typeface="Arial" panose="020B0604020202020204" pitchFamily="34" charset="0"/>
        <a:buChar char="•"/>
        <a:defRPr sz="1799" kern="1200">
          <a:solidFill>
            <a:schemeClr val="tx2"/>
          </a:solidFill>
          <a:latin typeface="+mn-lt"/>
          <a:ea typeface="+mn-ea"/>
          <a:cs typeface="+mn-cs"/>
        </a:defRPr>
      </a:lvl4pPr>
      <a:lvl5pPr marL="1619514" indent="-179946" algn="l" defTabSz="914126" rtl="0" eaLnBrk="1" latinLnBrk="0" hangingPunct="1">
        <a:lnSpc>
          <a:spcPct val="100000"/>
        </a:lnSpc>
        <a:spcBef>
          <a:spcPts val="500"/>
        </a:spcBef>
        <a:buFont typeface="Arial" panose="020B0604020202020204" pitchFamily="34" charset="0"/>
        <a:buChar char="•"/>
        <a:defRPr sz="1799" kern="1200">
          <a:solidFill>
            <a:schemeClr val="tx2"/>
          </a:solidFill>
          <a:latin typeface="+mn-lt"/>
          <a:ea typeface="+mn-ea"/>
          <a:cs typeface="+mn-cs"/>
        </a:defRPr>
      </a:lvl5pPr>
      <a:lvl6pPr marL="1979406" indent="-179946" algn="l" defTabSz="914126" rtl="0" eaLnBrk="1" latinLnBrk="0" hangingPunct="1">
        <a:lnSpc>
          <a:spcPct val="100000"/>
        </a:lnSpc>
        <a:spcBef>
          <a:spcPts val="500"/>
        </a:spcBef>
        <a:buFont typeface="Arial" panose="020B0604020202020204" pitchFamily="34" charset="0"/>
        <a:buChar char="•"/>
        <a:defRPr sz="1799" kern="1200">
          <a:solidFill>
            <a:schemeClr val="tx1"/>
          </a:solidFill>
          <a:latin typeface="+mn-lt"/>
          <a:ea typeface="+mn-ea"/>
          <a:cs typeface="+mn-cs"/>
        </a:defRPr>
      </a:lvl6pPr>
      <a:lvl7pPr marL="2339298" indent="-179946" algn="l" defTabSz="914126" rtl="0" eaLnBrk="1" latinLnBrk="0" hangingPunct="1">
        <a:lnSpc>
          <a:spcPct val="100000"/>
        </a:lnSpc>
        <a:spcBef>
          <a:spcPts val="500"/>
        </a:spcBef>
        <a:buFont typeface="Arial" panose="020B0604020202020204" pitchFamily="34" charset="0"/>
        <a:buChar char="•"/>
        <a:defRPr sz="1799" kern="1200">
          <a:solidFill>
            <a:schemeClr val="tx1"/>
          </a:solidFill>
          <a:latin typeface="+mn-lt"/>
          <a:ea typeface="+mn-ea"/>
          <a:cs typeface="+mn-cs"/>
        </a:defRPr>
      </a:lvl7pPr>
      <a:lvl8pPr marL="2699190" indent="-179946" algn="l" defTabSz="914126" rtl="0" eaLnBrk="1" latinLnBrk="0" hangingPunct="1">
        <a:lnSpc>
          <a:spcPct val="100000"/>
        </a:lnSpc>
        <a:spcBef>
          <a:spcPts val="500"/>
        </a:spcBef>
        <a:buFont typeface="Arial" panose="020B0604020202020204" pitchFamily="34" charset="0"/>
        <a:buChar char="•"/>
        <a:defRPr sz="1799" kern="1200">
          <a:solidFill>
            <a:schemeClr val="tx1"/>
          </a:solidFill>
          <a:latin typeface="+mn-lt"/>
          <a:ea typeface="+mn-ea"/>
          <a:cs typeface="+mn-cs"/>
        </a:defRPr>
      </a:lvl8pPr>
      <a:lvl9pPr marL="3059082" indent="-179946" algn="l" defTabSz="914126" rtl="0" eaLnBrk="1" latinLnBrk="0" hangingPunct="1">
        <a:lnSpc>
          <a:spcPct val="10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fi-FI"/>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9" userDrawn="1">
          <p15:clr>
            <a:srgbClr val="F26B43"/>
          </p15:clr>
        </p15:guide>
        <p15:guide id="2" orient="horz" pos="2160"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AA91CA4E-B711-401A-9708-31ACDAD2A642}"/>
              </a:ext>
            </a:extLst>
          </p:cNvPr>
          <p:cNvSpPr>
            <a:spLocks noGrp="1"/>
          </p:cNvSpPr>
          <p:nvPr>
            <p:ph type="ftr" sz="quarter" idx="3"/>
          </p:nvPr>
        </p:nvSpPr>
        <p:spPr>
          <a:xfrm>
            <a:off x="313553" y="180842"/>
            <a:ext cx="5157065" cy="365125"/>
          </a:xfrm>
          <a:prstGeom prst="rect">
            <a:avLst/>
          </a:prstGeom>
        </p:spPr>
        <p:txBody>
          <a:bodyPr vert="horz" lIns="0" tIns="0" rIns="0" bIns="0" rtlCol="0" anchor="ctr"/>
          <a:lstStyle>
            <a:lvl1pPr algn="l">
              <a:defRPr sz="1000" b="1" cap="all" baseline="0">
                <a:solidFill>
                  <a:schemeClr val="tx2"/>
                </a:solidFill>
              </a:defRPr>
            </a:lvl1pPr>
          </a:lstStyle>
          <a:p>
            <a:r>
              <a:rPr lang="fi-FI" err="1"/>
              <a:t>header</a:t>
            </a:r>
            <a:endParaRPr lang="fi-FI"/>
          </a:p>
        </p:txBody>
      </p:sp>
      <p:pic>
        <p:nvPicPr>
          <p:cNvPr id="11" name="Kuva 10" descr="Logo. A yellow and black logo combining the shapes of a heart, arrow and the letter p along with the grey text Wellbeing Services County of North Savo.">
            <a:extLst>
              <a:ext uri="{FF2B5EF4-FFF2-40B4-BE49-F238E27FC236}">
                <a16:creationId xmlns:a16="http://schemas.microsoft.com/office/drawing/2014/main" id="{832D16E0-46D8-ED33-2780-DCC6A8F3AD07}"/>
              </a:ext>
            </a:extLst>
          </p:cNvPr>
          <p:cNvPicPr>
            <a:picLocks noChangeAspect="1"/>
          </p:cNvPicPr>
          <p:nvPr userDrawn="1"/>
        </p:nvPicPr>
        <p:blipFill>
          <a:blip r:embed="rId31"/>
          <a:stretch>
            <a:fillRect/>
          </a:stretch>
        </p:blipFill>
        <p:spPr>
          <a:xfrm>
            <a:off x="9969233" y="319852"/>
            <a:ext cx="1901622" cy="475529"/>
          </a:xfrm>
          <a:prstGeom prst="rect">
            <a:avLst/>
          </a:prstGeom>
        </p:spPr>
      </p:pic>
      <p:sp>
        <p:nvSpPr>
          <p:cNvPr id="2" name="Otsikon paikkamerkki 1">
            <a:extLst>
              <a:ext uri="{FF2B5EF4-FFF2-40B4-BE49-F238E27FC236}">
                <a16:creationId xmlns:a16="http://schemas.microsoft.com/office/drawing/2014/main" id="{E243A338-5EC7-4196-A0E8-05B1FE38639B}"/>
              </a:ext>
            </a:extLst>
          </p:cNvPr>
          <p:cNvSpPr>
            <a:spLocks noGrp="1"/>
          </p:cNvSpPr>
          <p:nvPr>
            <p:ph type="title"/>
          </p:nvPr>
        </p:nvSpPr>
        <p:spPr>
          <a:xfrm>
            <a:off x="944927" y="861647"/>
            <a:ext cx="10310692" cy="1234018"/>
          </a:xfrm>
          <a:prstGeom prst="rect">
            <a:avLst/>
          </a:prstGeom>
        </p:spPr>
        <p:txBody>
          <a:bodyPr vert="horz" lIns="0" tIns="0" rIns="0" bIns="0" rtlCol="0" anchor="t" anchorCtr="0">
            <a:noAutofit/>
          </a:bodyPr>
          <a:lstStyle/>
          <a:p>
            <a:r>
              <a:rPr lang="fi-FI" err="1"/>
              <a:t>Click</a:t>
            </a:r>
            <a:r>
              <a:rPr lang="fi-FI"/>
              <a:t> to </a:t>
            </a:r>
            <a:r>
              <a:rPr lang="fi-FI" err="1"/>
              <a:t>add</a:t>
            </a:r>
            <a:r>
              <a:rPr lang="fi-FI"/>
              <a:t> </a:t>
            </a:r>
            <a:r>
              <a:rPr lang="fi-FI" err="1"/>
              <a:t>title</a:t>
            </a:r>
            <a:endParaRPr lang="fi-FI"/>
          </a:p>
        </p:txBody>
      </p:sp>
      <p:sp>
        <p:nvSpPr>
          <p:cNvPr id="3" name="Tekstin paikkamerkki 2">
            <a:extLst>
              <a:ext uri="{FF2B5EF4-FFF2-40B4-BE49-F238E27FC236}">
                <a16:creationId xmlns:a16="http://schemas.microsoft.com/office/drawing/2014/main" id="{861561A0-4845-4E30-A051-2FD9AFC9AE2A}"/>
              </a:ext>
            </a:extLst>
          </p:cNvPr>
          <p:cNvSpPr>
            <a:spLocks noGrp="1"/>
          </p:cNvSpPr>
          <p:nvPr>
            <p:ph type="body" idx="1"/>
          </p:nvPr>
        </p:nvSpPr>
        <p:spPr>
          <a:xfrm>
            <a:off x="944927" y="2479432"/>
            <a:ext cx="10310692" cy="3697531"/>
          </a:xfrm>
          <a:prstGeom prst="rect">
            <a:avLst/>
          </a:prstGeom>
        </p:spPr>
        <p:txBody>
          <a:bodyPr vert="horz" lIns="0" tIns="0" rIns="0" bIns="0" rtlCol="0" anchor="t" anchorCtr="0">
            <a:noAutofit/>
          </a:bodyPr>
          <a:lstStyle/>
          <a:p>
            <a:pPr lvl="0"/>
            <a:r>
              <a:rPr lang="fi-FI" err="1"/>
              <a:t>Click</a:t>
            </a:r>
            <a:r>
              <a:rPr lang="fi-FI"/>
              <a:t> to </a:t>
            </a:r>
            <a:r>
              <a:rPr lang="fi-FI" err="1"/>
              <a:t>add</a:t>
            </a:r>
            <a:r>
              <a:rPr lang="fi-FI"/>
              <a:t> </a:t>
            </a:r>
            <a:r>
              <a:rPr lang="fi-FI" err="1"/>
              <a:t>text</a:t>
            </a:r>
            <a:endParaRPr lang="fi-FI"/>
          </a:p>
          <a:p>
            <a:pPr lvl="1"/>
            <a:r>
              <a:rPr lang="fi-FI" err="1"/>
              <a:t>First</a:t>
            </a:r>
            <a:r>
              <a:rPr lang="fi-FI"/>
              <a:t> </a:t>
            </a:r>
            <a:r>
              <a:rPr lang="fi-FI" err="1"/>
              <a:t>level</a:t>
            </a:r>
            <a:endParaRPr lang="fi-FI"/>
          </a:p>
          <a:p>
            <a:pPr lvl="2"/>
            <a:r>
              <a:rPr lang="fi-FI"/>
              <a:t>Second </a:t>
            </a:r>
            <a:r>
              <a:rPr lang="fi-FI" err="1"/>
              <a:t>level</a:t>
            </a:r>
            <a:endParaRPr lang="fi-FI"/>
          </a:p>
          <a:p>
            <a:pPr lvl="3"/>
            <a:r>
              <a:rPr lang="fi-FI"/>
              <a:t>Third </a:t>
            </a:r>
            <a:r>
              <a:rPr lang="fi-FI" err="1"/>
              <a:t>levelol</a:t>
            </a:r>
            <a:endParaRPr lang="fi-FI"/>
          </a:p>
          <a:p>
            <a:pPr lvl="4"/>
            <a:r>
              <a:rPr lang="fi-FI" err="1"/>
              <a:t>Fourth</a:t>
            </a:r>
            <a:r>
              <a:rPr lang="fi-FI"/>
              <a:t> </a:t>
            </a:r>
            <a:r>
              <a:rPr lang="fi-FI" err="1"/>
              <a:t>level</a:t>
            </a:r>
            <a:endParaRPr lang="fi-FI"/>
          </a:p>
          <a:p>
            <a:pPr lvl="5"/>
            <a:r>
              <a:rPr lang="fi-FI" err="1"/>
              <a:t>Fifth</a:t>
            </a:r>
            <a:r>
              <a:rPr lang="fi-FI"/>
              <a:t> </a:t>
            </a:r>
            <a:r>
              <a:rPr lang="fi-FI" err="1"/>
              <a:t>level</a:t>
            </a:r>
            <a:endParaRPr lang="fi-FI"/>
          </a:p>
          <a:p>
            <a:pPr lvl="6"/>
            <a:r>
              <a:rPr lang="fi-FI" err="1"/>
              <a:t>Sixth</a:t>
            </a:r>
            <a:r>
              <a:rPr lang="fi-FI"/>
              <a:t> </a:t>
            </a:r>
            <a:r>
              <a:rPr lang="fi-FI" err="1"/>
              <a:t>level</a:t>
            </a:r>
            <a:endParaRPr lang="fi-FI"/>
          </a:p>
          <a:p>
            <a:pPr lvl="7"/>
            <a:r>
              <a:rPr lang="fi-FI" err="1"/>
              <a:t>Seventh</a:t>
            </a:r>
            <a:r>
              <a:rPr lang="fi-FI"/>
              <a:t> </a:t>
            </a:r>
            <a:r>
              <a:rPr lang="fi-FI" err="1"/>
              <a:t>level</a:t>
            </a:r>
            <a:endParaRPr lang="fi-FI"/>
          </a:p>
          <a:p>
            <a:pPr lvl="8"/>
            <a:r>
              <a:rPr lang="fi-FI" err="1"/>
              <a:t>Eighth</a:t>
            </a:r>
            <a:r>
              <a:rPr lang="fi-FI"/>
              <a:t> </a:t>
            </a:r>
            <a:r>
              <a:rPr lang="fi-FI" err="1"/>
              <a:t>level</a:t>
            </a:r>
            <a:endParaRPr lang="fi-FI"/>
          </a:p>
          <a:p>
            <a:pPr lvl="5"/>
            <a:endParaRPr lang="fi-FI"/>
          </a:p>
          <a:p>
            <a:pPr lvl="4"/>
            <a:endParaRPr lang="fi-FI"/>
          </a:p>
        </p:txBody>
      </p:sp>
      <p:sp>
        <p:nvSpPr>
          <p:cNvPr id="7" name="Date Placeholder 6">
            <a:extLst>
              <a:ext uri="{FF2B5EF4-FFF2-40B4-BE49-F238E27FC236}">
                <a16:creationId xmlns:a16="http://schemas.microsoft.com/office/drawing/2014/main" id="{438C5D75-E007-4B16-BDEC-50D708BCD61A}"/>
              </a:ext>
            </a:extLst>
          </p:cNvPr>
          <p:cNvSpPr>
            <a:spLocks noGrp="1"/>
          </p:cNvSpPr>
          <p:nvPr>
            <p:ph type="dt" sz="half" idx="2"/>
          </p:nvPr>
        </p:nvSpPr>
        <p:spPr>
          <a:xfrm>
            <a:off x="929856" y="6316598"/>
            <a:ext cx="1410752" cy="365125"/>
          </a:xfrm>
          <a:prstGeom prst="rect">
            <a:avLst/>
          </a:prstGeom>
        </p:spPr>
        <p:txBody>
          <a:bodyPr vert="horz" lIns="0" tIns="0" rIns="0" bIns="0" rtlCol="0" anchor="ctr"/>
          <a:lstStyle>
            <a:lvl1pPr algn="l">
              <a:defRPr sz="1000" b="1">
                <a:solidFill>
                  <a:schemeClr val="tx2"/>
                </a:solidFill>
              </a:defRPr>
            </a:lvl1pPr>
          </a:lstStyle>
          <a:p>
            <a:fld id="{0B1F465F-1FE2-48BD-A5F4-8F709E6305AF}" type="datetime1">
              <a:rPr lang="fi-FI" smtClean="0"/>
              <a:t>8.1.2024</a:t>
            </a:fld>
            <a:endParaRPr lang="fi-FI"/>
          </a:p>
        </p:txBody>
      </p:sp>
      <p:sp>
        <p:nvSpPr>
          <p:cNvPr id="9" name="Slide Number Placeholder 8">
            <a:extLst>
              <a:ext uri="{FF2B5EF4-FFF2-40B4-BE49-F238E27FC236}">
                <a16:creationId xmlns:a16="http://schemas.microsoft.com/office/drawing/2014/main" id="{4332C66C-0429-4408-858E-55D6FCC68906}"/>
              </a:ext>
            </a:extLst>
          </p:cNvPr>
          <p:cNvSpPr>
            <a:spLocks noGrp="1"/>
          </p:cNvSpPr>
          <p:nvPr>
            <p:ph type="sldNum" sz="quarter" idx="4"/>
          </p:nvPr>
        </p:nvSpPr>
        <p:spPr>
          <a:xfrm>
            <a:off x="9133890" y="6316598"/>
            <a:ext cx="2742486" cy="365125"/>
          </a:xfrm>
          <a:prstGeom prst="rect">
            <a:avLst/>
          </a:prstGeom>
        </p:spPr>
        <p:txBody>
          <a:bodyPr vert="horz" lIns="0" tIns="0" rIns="0" bIns="0" rtlCol="0" anchor="ctr"/>
          <a:lstStyle>
            <a:lvl1pPr algn="r">
              <a:defRPr sz="1000" b="1">
                <a:solidFill>
                  <a:schemeClr val="tx2"/>
                </a:solidFill>
              </a:defRPr>
            </a:lvl1pPr>
          </a:lstStyle>
          <a:p>
            <a:fld id="{CCD26548-A701-4132-A0A2-A9B09A70FF4B}" type="slidenum">
              <a:rPr lang="fi-FI" smtClean="0"/>
              <a:pPr/>
              <a:t>‹#›</a:t>
            </a:fld>
            <a:endParaRPr lang="fi-FI"/>
          </a:p>
        </p:txBody>
      </p:sp>
    </p:spTree>
    <p:extLst>
      <p:ext uri="{BB962C8B-B14F-4D97-AF65-F5344CB8AC3E}">
        <p14:creationId xmlns:p14="http://schemas.microsoft.com/office/powerpoint/2010/main" val="876649302"/>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 id="2147483760" r:id="rId16"/>
    <p:sldLayoutId id="2147483761" r:id="rId17"/>
    <p:sldLayoutId id="2147483762" r:id="rId18"/>
    <p:sldLayoutId id="2147483763" r:id="rId19"/>
    <p:sldLayoutId id="2147483764" r:id="rId20"/>
    <p:sldLayoutId id="2147483765" r:id="rId21"/>
    <p:sldLayoutId id="2147483766" r:id="rId22"/>
    <p:sldLayoutId id="2147483767" r:id="rId23"/>
    <p:sldLayoutId id="2147483768" r:id="rId24"/>
    <p:sldLayoutId id="2147483769" r:id="rId25"/>
    <p:sldLayoutId id="2147483770" r:id="rId26"/>
    <p:sldLayoutId id="2147483771" r:id="rId27"/>
    <p:sldLayoutId id="2147483772" r:id="rId28"/>
    <p:sldLayoutId id="2147483773" r:id="rId29"/>
  </p:sldLayoutIdLst>
  <p:hf hdr="0" dt="0"/>
  <p:txStyles>
    <p:titleStyle>
      <a:lvl1pPr algn="l" defTabSz="914126" rtl="0" eaLnBrk="1" latinLnBrk="0" hangingPunct="1">
        <a:lnSpc>
          <a:spcPct val="95000"/>
        </a:lnSpc>
        <a:spcBef>
          <a:spcPct val="0"/>
        </a:spcBef>
        <a:buNone/>
        <a:defRPr sz="3599" b="1" kern="1200">
          <a:solidFill>
            <a:schemeClr val="tx2"/>
          </a:solidFill>
          <a:latin typeface="+mj-lt"/>
          <a:ea typeface="+mj-ea"/>
          <a:cs typeface="+mj-cs"/>
        </a:defRPr>
      </a:lvl1pPr>
    </p:titleStyle>
    <p:bodyStyle>
      <a:lvl1pPr marL="180921" indent="-180921" algn="l" defTabSz="914126" rtl="0" eaLnBrk="1" latinLnBrk="0" hangingPunct="1">
        <a:lnSpc>
          <a:spcPct val="100000"/>
        </a:lnSpc>
        <a:spcBef>
          <a:spcPts val="500"/>
        </a:spcBef>
        <a:spcAft>
          <a:spcPts val="0"/>
        </a:spcAft>
        <a:buFont typeface="Arial" panose="020B0604020202020204" pitchFamily="34" charset="0"/>
        <a:buChar char="•"/>
        <a:defRPr sz="1799" kern="1200">
          <a:solidFill>
            <a:schemeClr val="tx2"/>
          </a:solidFill>
          <a:latin typeface="+mn-lt"/>
          <a:ea typeface="+mn-ea"/>
          <a:cs typeface="+mn-cs"/>
        </a:defRPr>
      </a:lvl1pPr>
      <a:lvl2pPr marL="539838" indent="-179946" algn="l" defTabSz="914126" rtl="0" eaLnBrk="1" latinLnBrk="0" hangingPunct="1">
        <a:lnSpc>
          <a:spcPct val="100000"/>
        </a:lnSpc>
        <a:spcBef>
          <a:spcPts val="500"/>
        </a:spcBef>
        <a:buFont typeface="Arial" panose="020B0604020202020204" pitchFamily="34" charset="0"/>
        <a:buChar char="•"/>
        <a:defRPr sz="1799" kern="1200">
          <a:solidFill>
            <a:schemeClr val="tx2"/>
          </a:solidFill>
          <a:latin typeface="+mn-lt"/>
          <a:ea typeface="+mn-ea"/>
          <a:cs typeface="+mn-cs"/>
        </a:defRPr>
      </a:lvl2pPr>
      <a:lvl3pPr marL="899730" indent="-179334" algn="l" defTabSz="914126" rtl="0" eaLnBrk="1" latinLnBrk="0" hangingPunct="1">
        <a:lnSpc>
          <a:spcPct val="100000"/>
        </a:lnSpc>
        <a:spcBef>
          <a:spcPts val="500"/>
        </a:spcBef>
        <a:buFont typeface="Arial" panose="020B0604020202020204" pitchFamily="34" charset="0"/>
        <a:buChar char="•"/>
        <a:defRPr sz="1799" kern="1200">
          <a:solidFill>
            <a:schemeClr val="tx2"/>
          </a:solidFill>
          <a:latin typeface="+mn-lt"/>
          <a:ea typeface="+mn-ea"/>
          <a:cs typeface="+mn-cs"/>
        </a:defRPr>
      </a:lvl3pPr>
      <a:lvl4pPr marL="1259622" indent="-180921" algn="l" defTabSz="914126" rtl="0" eaLnBrk="1" latinLnBrk="0" hangingPunct="1">
        <a:lnSpc>
          <a:spcPct val="100000"/>
        </a:lnSpc>
        <a:spcBef>
          <a:spcPts val="500"/>
        </a:spcBef>
        <a:buFont typeface="Arial" panose="020B0604020202020204" pitchFamily="34" charset="0"/>
        <a:buChar char="•"/>
        <a:defRPr sz="1799" kern="1200">
          <a:solidFill>
            <a:schemeClr val="tx2"/>
          </a:solidFill>
          <a:latin typeface="+mn-lt"/>
          <a:ea typeface="+mn-ea"/>
          <a:cs typeface="+mn-cs"/>
        </a:defRPr>
      </a:lvl4pPr>
      <a:lvl5pPr marL="1619514" indent="-179946" algn="l" defTabSz="914126" rtl="0" eaLnBrk="1" latinLnBrk="0" hangingPunct="1">
        <a:lnSpc>
          <a:spcPct val="100000"/>
        </a:lnSpc>
        <a:spcBef>
          <a:spcPts val="500"/>
        </a:spcBef>
        <a:buFont typeface="Arial" panose="020B0604020202020204" pitchFamily="34" charset="0"/>
        <a:buChar char="•"/>
        <a:defRPr sz="1799" kern="1200">
          <a:solidFill>
            <a:schemeClr val="tx2"/>
          </a:solidFill>
          <a:latin typeface="+mn-lt"/>
          <a:ea typeface="+mn-ea"/>
          <a:cs typeface="+mn-cs"/>
        </a:defRPr>
      </a:lvl5pPr>
      <a:lvl6pPr marL="1979406" indent="-179946" algn="l" defTabSz="914126" rtl="0" eaLnBrk="1" latinLnBrk="0" hangingPunct="1">
        <a:lnSpc>
          <a:spcPct val="100000"/>
        </a:lnSpc>
        <a:spcBef>
          <a:spcPts val="500"/>
        </a:spcBef>
        <a:buFont typeface="Arial" panose="020B0604020202020204" pitchFamily="34" charset="0"/>
        <a:buChar char="•"/>
        <a:defRPr sz="1799" kern="1200">
          <a:solidFill>
            <a:schemeClr val="tx1"/>
          </a:solidFill>
          <a:latin typeface="+mn-lt"/>
          <a:ea typeface="+mn-ea"/>
          <a:cs typeface="+mn-cs"/>
        </a:defRPr>
      </a:lvl6pPr>
      <a:lvl7pPr marL="2339298" indent="-179946" algn="l" defTabSz="914126" rtl="0" eaLnBrk="1" latinLnBrk="0" hangingPunct="1">
        <a:lnSpc>
          <a:spcPct val="100000"/>
        </a:lnSpc>
        <a:spcBef>
          <a:spcPts val="500"/>
        </a:spcBef>
        <a:buFont typeface="Arial" panose="020B0604020202020204" pitchFamily="34" charset="0"/>
        <a:buChar char="•"/>
        <a:defRPr sz="1799" kern="1200">
          <a:solidFill>
            <a:schemeClr val="tx1"/>
          </a:solidFill>
          <a:latin typeface="+mn-lt"/>
          <a:ea typeface="+mn-ea"/>
          <a:cs typeface="+mn-cs"/>
        </a:defRPr>
      </a:lvl7pPr>
      <a:lvl8pPr marL="2699190" indent="-179946" algn="l" defTabSz="914126" rtl="0" eaLnBrk="1" latinLnBrk="0" hangingPunct="1">
        <a:lnSpc>
          <a:spcPct val="100000"/>
        </a:lnSpc>
        <a:spcBef>
          <a:spcPts val="500"/>
        </a:spcBef>
        <a:buFont typeface="Arial" panose="020B0604020202020204" pitchFamily="34" charset="0"/>
        <a:buChar char="•"/>
        <a:defRPr sz="1799" kern="1200">
          <a:solidFill>
            <a:schemeClr val="tx1"/>
          </a:solidFill>
          <a:latin typeface="+mn-lt"/>
          <a:ea typeface="+mn-ea"/>
          <a:cs typeface="+mn-cs"/>
        </a:defRPr>
      </a:lvl8pPr>
      <a:lvl9pPr marL="3059082" indent="-179946" algn="l" defTabSz="914126" rtl="0" eaLnBrk="1" latinLnBrk="0" hangingPunct="1">
        <a:lnSpc>
          <a:spcPct val="10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fi-FI"/>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9" userDrawn="1">
          <p15:clr>
            <a:srgbClr val="F26B43"/>
          </p15:clr>
        </p15:guide>
        <p15:guide id="2" orient="horz" pos="2160"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E243A338-5EC7-4196-A0E8-05B1FE38639B}"/>
              </a:ext>
            </a:extLst>
          </p:cNvPr>
          <p:cNvSpPr>
            <a:spLocks noGrp="1"/>
          </p:cNvSpPr>
          <p:nvPr>
            <p:ph type="title"/>
          </p:nvPr>
        </p:nvSpPr>
        <p:spPr>
          <a:xfrm>
            <a:off x="944927" y="861647"/>
            <a:ext cx="10310692" cy="1234018"/>
          </a:xfrm>
          <a:prstGeom prst="rect">
            <a:avLst/>
          </a:prstGeom>
        </p:spPr>
        <p:txBody>
          <a:bodyPr vert="horz" lIns="0" tIns="0" rIns="0" bIns="0" rtlCol="0" anchor="t" anchorCtr="0">
            <a:noAutofit/>
          </a:bodyPr>
          <a:lstStyle/>
          <a:p>
            <a:r>
              <a:rPr lang="fi-FI"/>
              <a:t>Muokkaa </a:t>
            </a:r>
            <a:r>
              <a:rPr lang="fi-FI" err="1"/>
              <a:t>ots</a:t>
            </a:r>
            <a:r>
              <a:rPr lang="fi-FI"/>
              <a:t>. </a:t>
            </a:r>
            <a:r>
              <a:rPr lang="fi-FI" err="1"/>
              <a:t>perustyyl</a:t>
            </a:r>
            <a:r>
              <a:rPr lang="fi-FI"/>
              <a:t>. </a:t>
            </a:r>
            <a:r>
              <a:rPr lang="fi-FI" err="1"/>
              <a:t>napsautt</a:t>
            </a:r>
            <a:r>
              <a:rPr lang="fi-FI"/>
              <a:t>.</a:t>
            </a:r>
          </a:p>
        </p:txBody>
      </p:sp>
      <p:sp>
        <p:nvSpPr>
          <p:cNvPr id="3" name="Tekstin paikkamerkki 2">
            <a:extLst>
              <a:ext uri="{FF2B5EF4-FFF2-40B4-BE49-F238E27FC236}">
                <a16:creationId xmlns:a16="http://schemas.microsoft.com/office/drawing/2014/main" id="{861561A0-4845-4E30-A051-2FD9AFC9AE2A}"/>
              </a:ext>
            </a:extLst>
          </p:cNvPr>
          <p:cNvSpPr>
            <a:spLocks noGrp="1"/>
          </p:cNvSpPr>
          <p:nvPr>
            <p:ph type="body" idx="1"/>
          </p:nvPr>
        </p:nvSpPr>
        <p:spPr>
          <a:xfrm>
            <a:off x="944927" y="2479434"/>
            <a:ext cx="10310692" cy="3697531"/>
          </a:xfrm>
          <a:prstGeom prst="rect">
            <a:avLst/>
          </a:prstGeom>
        </p:spPr>
        <p:txBody>
          <a:bodyPr vert="horz" lIns="0" tIns="0" rIns="0" bIns="0" rtlCol="0" anchor="t" anchorCtr="0">
            <a:noAutofit/>
          </a:bodyPr>
          <a:lstStyle/>
          <a:p>
            <a:pPr lvl="0"/>
            <a:r>
              <a:rPr lang="fi-FI"/>
              <a:t>Muokkaa tekstin perustyylejä napsauttamalla</a:t>
            </a:r>
          </a:p>
          <a:p>
            <a:pPr lvl="1"/>
            <a:r>
              <a:rPr lang="fi-FI"/>
              <a:t>Ensimmäinen taso</a:t>
            </a:r>
          </a:p>
          <a:p>
            <a:pPr lvl="2"/>
            <a:r>
              <a:rPr lang="fi-FI"/>
              <a:t>Toinen taso</a:t>
            </a:r>
          </a:p>
          <a:p>
            <a:pPr lvl="3"/>
            <a:r>
              <a:rPr lang="fi-FI"/>
              <a:t>Kolmas taso</a:t>
            </a:r>
          </a:p>
          <a:p>
            <a:pPr lvl="4"/>
            <a:r>
              <a:rPr lang="fi-FI"/>
              <a:t>Neljäs taso</a:t>
            </a:r>
          </a:p>
          <a:p>
            <a:pPr lvl="5"/>
            <a:r>
              <a:rPr lang="fi-FI"/>
              <a:t>Viides taso</a:t>
            </a:r>
          </a:p>
          <a:p>
            <a:pPr lvl="6"/>
            <a:r>
              <a:rPr lang="fi-FI"/>
              <a:t>Kuudes taso</a:t>
            </a:r>
          </a:p>
          <a:p>
            <a:pPr lvl="7"/>
            <a:r>
              <a:rPr lang="fi-FI"/>
              <a:t>Seitsemäs taso</a:t>
            </a:r>
          </a:p>
          <a:p>
            <a:pPr lvl="8"/>
            <a:r>
              <a:rPr lang="fi-FI"/>
              <a:t>Kahdeksas taso</a:t>
            </a:r>
          </a:p>
          <a:p>
            <a:pPr lvl="5"/>
            <a:endParaRPr lang="fi-FI"/>
          </a:p>
          <a:p>
            <a:pPr lvl="4"/>
            <a:endParaRPr lang="fi-FI"/>
          </a:p>
        </p:txBody>
      </p:sp>
      <p:sp>
        <p:nvSpPr>
          <p:cNvPr id="7" name="Date Placeholder 6">
            <a:extLst>
              <a:ext uri="{FF2B5EF4-FFF2-40B4-BE49-F238E27FC236}">
                <a16:creationId xmlns:a16="http://schemas.microsoft.com/office/drawing/2014/main" id="{438C5D75-E007-4B16-BDEC-50D708BCD61A}"/>
              </a:ext>
            </a:extLst>
          </p:cNvPr>
          <p:cNvSpPr>
            <a:spLocks noGrp="1"/>
          </p:cNvSpPr>
          <p:nvPr>
            <p:ph type="dt" sz="half" idx="2"/>
          </p:nvPr>
        </p:nvSpPr>
        <p:spPr>
          <a:xfrm>
            <a:off x="929856" y="6316600"/>
            <a:ext cx="1410752" cy="365125"/>
          </a:xfrm>
          <a:prstGeom prst="rect">
            <a:avLst/>
          </a:prstGeom>
        </p:spPr>
        <p:txBody>
          <a:bodyPr vert="horz" lIns="0" tIns="0" rIns="0" bIns="0" rtlCol="0" anchor="ctr"/>
          <a:lstStyle>
            <a:lvl1pPr algn="l">
              <a:defRPr sz="1000" b="1">
                <a:solidFill>
                  <a:schemeClr val="tx2"/>
                </a:solidFill>
              </a:defRPr>
            </a:lvl1pPr>
          </a:lstStyle>
          <a:p>
            <a:fld id="{0B1F465F-1FE2-48BD-A5F4-8F709E6305AF}" type="datetime1">
              <a:rPr lang="fi-FI" smtClean="0"/>
              <a:t>8.1.2024</a:t>
            </a:fld>
            <a:endParaRPr lang="fi-FI"/>
          </a:p>
        </p:txBody>
      </p:sp>
      <p:sp>
        <p:nvSpPr>
          <p:cNvPr id="8" name="Footer Placeholder 7">
            <a:extLst>
              <a:ext uri="{FF2B5EF4-FFF2-40B4-BE49-F238E27FC236}">
                <a16:creationId xmlns:a16="http://schemas.microsoft.com/office/drawing/2014/main" id="{AA91CA4E-B711-401A-9708-31ACDAD2A642}"/>
              </a:ext>
            </a:extLst>
          </p:cNvPr>
          <p:cNvSpPr>
            <a:spLocks noGrp="1"/>
          </p:cNvSpPr>
          <p:nvPr>
            <p:ph type="ftr" sz="quarter" idx="3"/>
          </p:nvPr>
        </p:nvSpPr>
        <p:spPr>
          <a:xfrm>
            <a:off x="313553" y="180844"/>
            <a:ext cx="5157065" cy="365125"/>
          </a:xfrm>
          <a:prstGeom prst="rect">
            <a:avLst/>
          </a:prstGeom>
        </p:spPr>
        <p:txBody>
          <a:bodyPr vert="horz" lIns="0" tIns="0" rIns="0" bIns="0" rtlCol="0" anchor="ctr"/>
          <a:lstStyle>
            <a:lvl1pPr algn="l">
              <a:defRPr sz="1000" b="1" cap="all" baseline="0">
                <a:solidFill>
                  <a:schemeClr val="tx2"/>
                </a:solidFill>
              </a:defRPr>
            </a:lvl1pPr>
          </a:lstStyle>
          <a:p>
            <a:endParaRPr lang="fi-FI"/>
          </a:p>
        </p:txBody>
      </p:sp>
      <p:sp>
        <p:nvSpPr>
          <p:cNvPr id="9" name="Slide Number Placeholder 8">
            <a:extLst>
              <a:ext uri="{FF2B5EF4-FFF2-40B4-BE49-F238E27FC236}">
                <a16:creationId xmlns:a16="http://schemas.microsoft.com/office/drawing/2014/main" id="{4332C66C-0429-4408-858E-55D6FCC68906}"/>
              </a:ext>
            </a:extLst>
          </p:cNvPr>
          <p:cNvSpPr>
            <a:spLocks noGrp="1"/>
          </p:cNvSpPr>
          <p:nvPr>
            <p:ph type="sldNum" sz="quarter" idx="4"/>
          </p:nvPr>
        </p:nvSpPr>
        <p:spPr>
          <a:xfrm>
            <a:off x="9133890" y="6316600"/>
            <a:ext cx="2742486" cy="365125"/>
          </a:xfrm>
          <a:prstGeom prst="rect">
            <a:avLst/>
          </a:prstGeom>
        </p:spPr>
        <p:txBody>
          <a:bodyPr vert="horz" lIns="0" tIns="0" rIns="0" bIns="0" rtlCol="0" anchor="ctr"/>
          <a:lstStyle>
            <a:lvl1pPr algn="r">
              <a:defRPr sz="1000" b="1">
                <a:solidFill>
                  <a:schemeClr val="tx2"/>
                </a:solidFill>
              </a:defRPr>
            </a:lvl1pPr>
          </a:lstStyle>
          <a:p>
            <a:fld id="{CCD26548-A701-4132-A0A2-A9B09A70FF4B}" type="slidenum">
              <a:rPr lang="fi-FI" smtClean="0"/>
              <a:pPr/>
              <a:t>‹#›</a:t>
            </a:fld>
            <a:endParaRPr lang="fi-FI"/>
          </a:p>
        </p:txBody>
      </p:sp>
      <p:pic>
        <p:nvPicPr>
          <p:cNvPr id="10" name="Kuva 9" descr="Keltamusta logo, jossa yhdistyy sydämen, nuolen ja p-kirjaimen muodot sekä harmaa teksti Pohjois-Savon hyvinvointialue.">
            <a:extLst>
              <a:ext uri="{FF2B5EF4-FFF2-40B4-BE49-F238E27FC236}">
                <a16:creationId xmlns:a16="http://schemas.microsoft.com/office/drawing/2014/main" id="{47AE4CFD-8148-4EE1-9FD3-721B986FD53F}"/>
              </a:ext>
              <a:ext uri="{C183D7F6-B498-43B3-948B-1728B52AA6E4}">
                <adec:decorative xmlns:adec="http://schemas.microsoft.com/office/drawing/2017/decorative" val="0"/>
              </a:ext>
            </a:extLst>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0348774" y="319854"/>
            <a:ext cx="1522083" cy="329185"/>
          </a:xfrm>
          <a:prstGeom prst="rect">
            <a:avLst/>
          </a:prstGeom>
        </p:spPr>
      </p:pic>
    </p:spTree>
    <p:extLst>
      <p:ext uri="{BB962C8B-B14F-4D97-AF65-F5344CB8AC3E}">
        <p14:creationId xmlns:p14="http://schemas.microsoft.com/office/powerpoint/2010/main" val="1759921270"/>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 id="2147483793" r:id="rId13"/>
    <p:sldLayoutId id="2147483794" r:id="rId14"/>
    <p:sldLayoutId id="2147483795" r:id="rId15"/>
    <p:sldLayoutId id="2147483796" r:id="rId16"/>
    <p:sldLayoutId id="2147483797" r:id="rId17"/>
    <p:sldLayoutId id="2147483798" r:id="rId18"/>
    <p:sldLayoutId id="2147483799" r:id="rId19"/>
    <p:sldLayoutId id="2147483800" r:id="rId20"/>
    <p:sldLayoutId id="2147483801" r:id="rId21"/>
    <p:sldLayoutId id="2147483802" r:id="rId22"/>
    <p:sldLayoutId id="2147483803" r:id="rId23"/>
    <p:sldLayoutId id="2147483804" r:id="rId24"/>
    <p:sldLayoutId id="2147483805" r:id="rId25"/>
    <p:sldLayoutId id="2147483806" r:id="rId26"/>
    <p:sldLayoutId id="2147483807" r:id="rId27"/>
    <p:sldLayoutId id="2147483808" r:id="rId28"/>
    <p:sldLayoutId id="2147483809" r:id="rId29"/>
  </p:sldLayoutIdLst>
  <p:hf hdr="0" dt="0"/>
  <p:txStyles>
    <p:titleStyle>
      <a:lvl1pPr algn="l" defTabSz="913852" rtl="0" eaLnBrk="1" latinLnBrk="0" hangingPunct="1">
        <a:lnSpc>
          <a:spcPct val="95000"/>
        </a:lnSpc>
        <a:spcBef>
          <a:spcPct val="0"/>
        </a:spcBef>
        <a:buNone/>
        <a:defRPr sz="3598" b="1" kern="1200">
          <a:solidFill>
            <a:schemeClr val="tx2"/>
          </a:solidFill>
          <a:latin typeface="+mj-lt"/>
          <a:ea typeface="+mj-ea"/>
          <a:cs typeface="+mj-cs"/>
        </a:defRPr>
      </a:lvl1pPr>
    </p:titleStyle>
    <p:bodyStyle>
      <a:lvl1pPr marL="180867" indent="-180867" algn="l" defTabSz="913852" rtl="0" eaLnBrk="1" latinLnBrk="0" hangingPunct="1">
        <a:lnSpc>
          <a:spcPct val="100000"/>
        </a:lnSpc>
        <a:spcBef>
          <a:spcPts val="500"/>
        </a:spcBef>
        <a:spcAft>
          <a:spcPts val="0"/>
        </a:spcAft>
        <a:buFont typeface="Arial" panose="020B0604020202020204" pitchFamily="34" charset="0"/>
        <a:buChar char="•"/>
        <a:defRPr sz="1798" kern="1200">
          <a:solidFill>
            <a:schemeClr val="tx2"/>
          </a:solidFill>
          <a:latin typeface="+mn-lt"/>
          <a:ea typeface="+mn-ea"/>
          <a:cs typeface="+mn-cs"/>
        </a:defRPr>
      </a:lvl1pPr>
      <a:lvl2pPr marL="539676" indent="-179892" algn="l" defTabSz="913852" rtl="0" eaLnBrk="1" latinLnBrk="0" hangingPunct="1">
        <a:lnSpc>
          <a:spcPct val="100000"/>
        </a:lnSpc>
        <a:spcBef>
          <a:spcPts val="500"/>
        </a:spcBef>
        <a:buFont typeface="Arial" panose="020B0604020202020204" pitchFamily="34" charset="0"/>
        <a:buChar char="•"/>
        <a:defRPr sz="1798" kern="1200">
          <a:solidFill>
            <a:schemeClr val="tx2"/>
          </a:solidFill>
          <a:latin typeface="+mn-lt"/>
          <a:ea typeface="+mn-ea"/>
          <a:cs typeface="+mn-cs"/>
        </a:defRPr>
      </a:lvl2pPr>
      <a:lvl3pPr marL="899460" indent="-179280" algn="l" defTabSz="913852" rtl="0" eaLnBrk="1" latinLnBrk="0" hangingPunct="1">
        <a:lnSpc>
          <a:spcPct val="100000"/>
        </a:lnSpc>
        <a:spcBef>
          <a:spcPts val="500"/>
        </a:spcBef>
        <a:buFont typeface="Arial" panose="020B0604020202020204" pitchFamily="34" charset="0"/>
        <a:buChar char="•"/>
        <a:defRPr sz="1798" kern="1200">
          <a:solidFill>
            <a:schemeClr val="tx2"/>
          </a:solidFill>
          <a:latin typeface="+mn-lt"/>
          <a:ea typeface="+mn-ea"/>
          <a:cs typeface="+mn-cs"/>
        </a:defRPr>
      </a:lvl3pPr>
      <a:lvl4pPr marL="1259244" indent="-180867" algn="l" defTabSz="913852" rtl="0" eaLnBrk="1" latinLnBrk="0" hangingPunct="1">
        <a:lnSpc>
          <a:spcPct val="100000"/>
        </a:lnSpc>
        <a:spcBef>
          <a:spcPts val="500"/>
        </a:spcBef>
        <a:buFont typeface="Arial" panose="020B0604020202020204" pitchFamily="34" charset="0"/>
        <a:buChar char="•"/>
        <a:defRPr sz="1798" kern="1200">
          <a:solidFill>
            <a:schemeClr val="tx2"/>
          </a:solidFill>
          <a:latin typeface="+mn-lt"/>
          <a:ea typeface="+mn-ea"/>
          <a:cs typeface="+mn-cs"/>
        </a:defRPr>
      </a:lvl4pPr>
      <a:lvl5pPr marL="1619028" indent="-179892" algn="l" defTabSz="913852" rtl="0" eaLnBrk="1" latinLnBrk="0" hangingPunct="1">
        <a:lnSpc>
          <a:spcPct val="100000"/>
        </a:lnSpc>
        <a:spcBef>
          <a:spcPts val="500"/>
        </a:spcBef>
        <a:buFont typeface="Arial" panose="020B0604020202020204" pitchFamily="34" charset="0"/>
        <a:buChar char="•"/>
        <a:defRPr sz="1798" kern="1200">
          <a:solidFill>
            <a:schemeClr val="tx2"/>
          </a:solidFill>
          <a:latin typeface="+mn-lt"/>
          <a:ea typeface="+mn-ea"/>
          <a:cs typeface="+mn-cs"/>
        </a:defRPr>
      </a:lvl5pPr>
      <a:lvl6pPr marL="1978812" indent="-179892" algn="l" defTabSz="913852" rtl="0" eaLnBrk="1" latinLnBrk="0" hangingPunct="1">
        <a:lnSpc>
          <a:spcPct val="100000"/>
        </a:lnSpc>
        <a:spcBef>
          <a:spcPts val="500"/>
        </a:spcBef>
        <a:buFont typeface="Arial" panose="020B0604020202020204" pitchFamily="34" charset="0"/>
        <a:buChar char="•"/>
        <a:defRPr sz="1798" kern="1200">
          <a:solidFill>
            <a:schemeClr val="tx1"/>
          </a:solidFill>
          <a:latin typeface="+mn-lt"/>
          <a:ea typeface="+mn-ea"/>
          <a:cs typeface="+mn-cs"/>
        </a:defRPr>
      </a:lvl6pPr>
      <a:lvl7pPr marL="2338596" indent="-179892" algn="l" defTabSz="913852" rtl="0" eaLnBrk="1" latinLnBrk="0" hangingPunct="1">
        <a:lnSpc>
          <a:spcPct val="100000"/>
        </a:lnSpc>
        <a:spcBef>
          <a:spcPts val="500"/>
        </a:spcBef>
        <a:buFont typeface="Arial" panose="020B0604020202020204" pitchFamily="34" charset="0"/>
        <a:buChar char="•"/>
        <a:defRPr sz="1798" kern="1200">
          <a:solidFill>
            <a:schemeClr val="tx1"/>
          </a:solidFill>
          <a:latin typeface="+mn-lt"/>
          <a:ea typeface="+mn-ea"/>
          <a:cs typeface="+mn-cs"/>
        </a:defRPr>
      </a:lvl7pPr>
      <a:lvl8pPr marL="2698380" indent="-179892" algn="l" defTabSz="913852" rtl="0" eaLnBrk="1" latinLnBrk="0" hangingPunct="1">
        <a:lnSpc>
          <a:spcPct val="100000"/>
        </a:lnSpc>
        <a:spcBef>
          <a:spcPts val="500"/>
        </a:spcBef>
        <a:buFont typeface="Arial" panose="020B0604020202020204" pitchFamily="34" charset="0"/>
        <a:buChar char="•"/>
        <a:defRPr sz="1798" kern="1200">
          <a:solidFill>
            <a:schemeClr val="tx1"/>
          </a:solidFill>
          <a:latin typeface="+mn-lt"/>
          <a:ea typeface="+mn-ea"/>
          <a:cs typeface="+mn-cs"/>
        </a:defRPr>
      </a:lvl8pPr>
      <a:lvl9pPr marL="3058164" indent="-179892" algn="l" defTabSz="913852" rtl="0" eaLnBrk="1" latinLnBrk="0" hangingPunct="1">
        <a:lnSpc>
          <a:spcPct val="100000"/>
        </a:lnSpc>
        <a:spcBef>
          <a:spcPts val="500"/>
        </a:spcBef>
        <a:buFont typeface="Arial" panose="020B0604020202020204" pitchFamily="34" charset="0"/>
        <a:buChar char="•"/>
        <a:defRPr sz="1798" kern="1200">
          <a:solidFill>
            <a:schemeClr val="tx1"/>
          </a:solidFill>
          <a:latin typeface="+mn-lt"/>
          <a:ea typeface="+mn-ea"/>
          <a:cs typeface="+mn-cs"/>
        </a:defRPr>
      </a:lvl9pPr>
    </p:bodyStyle>
    <p:otherStyle>
      <a:defPPr>
        <a:defRPr lang="fi-FI"/>
      </a:defPPr>
      <a:lvl1pPr marL="0" algn="l" defTabSz="913852" rtl="0" eaLnBrk="1" latinLnBrk="0" hangingPunct="1">
        <a:defRPr sz="1798" kern="1200">
          <a:solidFill>
            <a:schemeClr val="tx1"/>
          </a:solidFill>
          <a:latin typeface="+mn-lt"/>
          <a:ea typeface="+mn-ea"/>
          <a:cs typeface="+mn-cs"/>
        </a:defRPr>
      </a:lvl1pPr>
      <a:lvl2pPr marL="456926" algn="l" defTabSz="913852" rtl="0" eaLnBrk="1" latinLnBrk="0" hangingPunct="1">
        <a:defRPr sz="1798" kern="1200">
          <a:solidFill>
            <a:schemeClr val="tx1"/>
          </a:solidFill>
          <a:latin typeface="+mn-lt"/>
          <a:ea typeface="+mn-ea"/>
          <a:cs typeface="+mn-cs"/>
        </a:defRPr>
      </a:lvl2pPr>
      <a:lvl3pPr marL="913852" algn="l" defTabSz="913852" rtl="0" eaLnBrk="1" latinLnBrk="0" hangingPunct="1">
        <a:defRPr sz="1798" kern="1200">
          <a:solidFill>
            <a:schemeClr val="tx1"/>
          </a:solidFill>
          <a:latin typeface="+mn-lt"/>
          <a:ea typeface="+mn-ea"/>
          <a:cs typeface="+mn-cs"/>
        </a:defRPr>
      </a:lvl3pPr>
      <a:lvl4pPr marL="1370778" algn="l" defTabSz="913852" rtl="0" eaLnBrk="1" latinLnBrk="0" hangingPunct="1">
        <a:defRPr sz="1798" kern="1200">
          <a:solidFill>
            <a:schemeClr val="tx1"/>
          </a:solidFill>
          <a:latin typeface="+mn-lt"/>
          <a:ea typeface="+mn-ea"/>
          <a:cs typeface="+mn-cs"/>
        </a:defRPr>
      </a:lvl4pPr>
      <a:lvl5pPr marL="1827703" algn="l" defTabSz="913852" rtl="0" eaLnBrk="1" latinLnBrk="0" hangingPunct="1">
        <a:defRPr sz="1798" kern="1200">
          <a:solidFill>
            <a:schemeClr val="tx1"/>
          </a:solidFill>
          <a:latin typeface="+mn-lt"/>
          <a:ea typeface="+mn-ea"/>
          <a:cs typeface="+mn-cs"/>
        </a:defRPr>
      </a:lvl5pPr>
      <a:lvl6pPr marL="2284628" algn="l" defTabSz="913852" rtl="0" eaLnBrk="1" latinLnBrk="0" hangingPunct="1">
        <a:defRPr sz="1798" kern="1200">
          <a:solidFill>
            <a:schemeClr val="tx1"/>
          </a:solidFill>
          <a:latin typeface="+mn-lt"/>
          <a:ea typeface="+mn-ea"/>
          <a:cs typeface="+mn-cs"/>
        </a:defRPr>
      </a:lvl6pPr>
      <a:lvl7pPr marL="2741554" algn="l" defTabSz="913852" rtl="0" eaLnBrk="1" latinLnBrk="0" hangingPunct="1">
        <a:defRPr sz="1798" kern="1200">
          <a:solidFill>
            <a:schemeClr val="tx1"/>
          </a:solidFill>
          <a:latin typeface="+mn-lt"/>
          <a:ea typeface="+mn-ea"/>
          <a:cs typeface="+mn-cs"/>
        </a:defRPr>
      </a:lvl7pPr>
      <a:lvl8pPr marL="3198480" algn="l" defTabSz="913852" rtl="0" eaLnBrk="1" latinLnBrk="0" hangingPunct="1">
        <a:defRPr sz="1798" kern="1200">
          <a:solidFill>
            <a:schemeClr val="tx1"/>
          </a:solidFill>
          <a:latin typeface="+mn-lt"/>
          <a:ea typeface="+mn-ea"/>
          <a:cs typeface="+mn-cs"/>
        </a:defRPr>
      </a:lvl8pPr>
      <a:lvl9pPr marL="3655406" algn="l" defTabSz="913852" rtl="0" eaLnBrk="1" latinLnBrk="0" hangingPunct="1">
        <a:defRPr sz="1798"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9">
          <p15:clr>
            <a:srgbClr val="F26B43"/>
          </p15:clr>
        </p15:guide>
        <p15:guide id="2" orient="horz" pos="2160">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E243A338-5EC7-4196-A0E8-05B1FE38639B}"/>
              </a:ext>
            </a:extLst>
          </p:cNvPr>
          <p:cNvSpPr>
            <a:spLocks noGrp="1"/>
          </p:cNvSpPr>
          <p:nvPr>
            <p:ph type="title"/>
          </p:nvPr>
        </p:nvSpPr>
        <p:spPr>
          <a:xfrm>
            <a:off x="944927" y="861647"/>
            <a:ext cx="10310692" cy="1234018"/>
          </a:xfrm>
          <a:prstGeom prst="rect">
            <a:avLst/>
          </a:prstGeom>
        </p:spPr>
        <p:txBody>
          <a:bodyPr vert="horz" lIns="0" tIns="0" rIns="0" bIns="0" rtlCol="0" anchor="t" anchorCtr="0">
            <a:noAutofit/>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861561A0-4845-4E30-A051-2FD9AFC9AE2A}"/>
              </a:ext>
            </a:extLst>
          </p:cNvPr>
          <p:cNvSpPr>
            <a:spLocks noGrp="1"/>
          </p:cNvSpPr>
          <p:nvPr>
            <p:ph type="body" idx="1"/>
          </p:nvPr>
        </p:nvSpPr>
        <p:spPr>
          <a:xfrm>
            <a:off x="944927" y="2479432"/>
            <a:ext cx="10310692" cy="3697531"/>
          </a:xfrm>
          <a:prstGeom prst="rect">
            <a:avLst/>
          </a:prstGeom>
        </p:spPr>
        <p:txBody>
          <a:bodyPr vert="horz" lIns="0" tIns="0" rIns="0" bIns="0" rtlCol="0" anchor="t" anchorCtr="0">
            <a:noAutofit/>
          </a:bodyPr>
          <a:lstStyle/>
          <a:p>
            <a:pPr lvl="0"/>
            <a:r>
              <a:rPr lang="fi-FI" dirty="0"/>
              <a:t>Muokkaa tekstin perustyylejä napsauttamalla</a:t>
            </a:r>
          </a:p>
          <a:p>
            <a:pPr lvl="1"/>
            <a:r>
              <a:rPr lang="fi-FI" dirty="0"/>
              <a:t>Ensimmäinen taso</a:t>
            </a:r>
          </a:p>
          <a:p>
            <a:pPr lvl="2"/>
            <a:r>
              <a:rPr lang="fi-FI" dirty="0"/>
              <a:t>Toinen taso</a:t>
            </a:r>
          </a:p>
          <a:p>
            <a:pPr lvl="3"/>
            <a:r>
              <a:rPr lang="fi-FI" dirty="0"/>
              <a:t>Kolmas taso</a:t>
            </a:r>
          </a:p>
          <a:p>
            <a:pPr lvl="4"/>
            <a:r>
              <a:rPr lang="fi-FI" dirty="0"/>
              <a:t>Neljäs taso</a:t>
            </a:r>
          </a:p>
          <a:p>
            <a:pPr lvl="5"/>
            <a:r>
              <a:rPr lang="fi-FI" dirty="0"/>
              <a:t>Viides taso</a:t>
            </a:r>
          </a:p>
          <a:p>
            <a:pPr lvl="6"/>
            <a:r>
              <a:rPr lang="fi-FI" dirty="0"/>
              <a:t>Kuudes taso</a:t>
            </a:r>
          </a:p>
          <a:p>
            <a:pPr lvl="7"/>
            <a:r>
              <a:rPr lang="fi-FI" dirty="0"/>
              <a:t>Seitsemäs taso</a:t>
            </a:r>
          </a:p>
          <a:p>
            <a:pPr lvl="8"/>
            <a:r>
              <a:rPr lang="fi-FI" dirty="0"/>
              <a:t>Kahdeksas taso</a:t>
            </a:r>
          </a:p>
          <a:p>
            <a:pPr lvl="5"/>
            <a:endParaRPr lang="fi-FI" dirty="0"/>
          </a:p>
          <a:p>
            <a:pPr lvl="4"/>
            <a:endParaRPr lang="fi-FI" dirty="0"/>
          </a:p>
        </p:txBody>
      </p:sp>
      <p:sp>
        <p:nvSpPr>
          <p:cNvPr id="7" name="Date Placeholder 6">
            <a:extLst>
              <a:ext uri="{FF2B5EF4-FFF2-40B4-BE49-F238E27FC236}">
                <a16:creationId xmlns:a16="http://schemas.microsoft.com/office/drawing/2014/main" id="{438C5D75-E007-4B16-BDEC-50D708BCD61A}"/>
              </a:ext>
            </a:extLst>
          </p:cNvPr>
          <p:cNvSpPr>
            <a:spLocks noGrp="1"/>
          </p:cNvSpPr>
          <p:nvPr>
            <p:ph type="dt" sz="half" idx="2"/>
          </p:nvPr>
        </p:nvSpPr>
        <p:spPr>
          <a:xfrm>
            <a:off x="929856" y="6316598"/>
            <a:ext cx="1410752" cy="365125"/>
          </a:xfrm>
          <a:prstGeom prst="rect">
            <a:avLst/>
          </a:prstGeom>
        </p:spPr>
        <p:txBody>
          <a:bodyPr vert="horz" lIns="0" tIns="0" rIns="0" bIns="0" rtlCol="0" anchor="ctr"/>
          <a:lstStyle>
            <a:lvl1pPr algn="l">
              <a:defRPr sz="1000" b="1">
                <a:solidFill>
                  <a:schemeClr val="tx2"/>
                </a:solidFill>
              </a:defRPr>
            </a:lvl1pPr>
          </a:lstStyle>
          <a:p>
            <a:fld id="{0B1F465F-1FE2-48BD-A5F4-8F709E6305AF}" type="datetime1">
              <a:rPr lang="fi-FI" smtClean="0"/>
              <a:t>8.1.2024</a:t>
            </a:fld>
            <a:endParaRPr lang="fi-FI" dirty="0"/>
          </a:p>
        </p:txBody>
      </p:sp>
      <p:sp>
        <p:nvSpPr>
          <p:cNvPr id="8" name="Footer Placeholder 7">
            <a:extLst>
              <a:ext uri="{FF2B5EF4-FFF2-40B4-BE49-F238E27FC236}">
                <a16:creationId xmlns:a16="http://schemas.microsoft.com/office/drawing/2014/main" id="{AA91CA4E-B711-401A-9708-31ACDAD2A642}"/>
              </a:ext>
            </a:extLst>
          </p:cNvPr>
          <p:cNvSpPr>
            <a:spLocks noGrp="1"/>
          </p:cNvSpPr>
          <p:nvPr>
            <p:ph type="ftr" sz="quarter" idx="3"/>
          </p:nvPr>
        </p:nvSpPr>
        <p:spPr>
          <a:xfrm>
            <a:off x="313553" y="180842"/>
            <a:ext cx="5157065" cy="365125"/>
          </a:xfrm>
          <a:prstGeom prst="rect">
            <a:avLst/>
          </a:prstGeom>
        </p:spPr>
        <p:txBody>
          <a:bodyPr vert="horz" lIns="0" tIns="0" rIns="0" bIns="0" rtlCol="0" anchor="ctr"/>
          <a:lstStyle>
            <a:lvl1pPr algn="l">
              <a:defRPr sz="1000" b="1" cap="all" baseline="0">
                <a:solidFill>
                  <a:schemeClr val="tx2"/>
                </a:solidFill>
              </a:defRPr>
            </a:lvl1pPr>
          </a:lstStyle>
          <a:p>
            <a:endParaRPr lang="fi-FI" dirty="0"/>
          </a:p>
        </p:txBody>
      </p:sp>
      <p:sp>
        <p:nvSpPr>
          <p:cNvPr id="9" name="Slide Number Placeholder 8">
            <a:extLst>
              <a:ext uri="{FF2B5EF4-FFF2-40B4-BE49-F238E27FC236}">
                <a16:creationId xmlns:a16="http://schemas.microsoft.com/office/drawing/2014/main" id="{4332C66C-0429-4408-858E-55D6FCC68906}"/>
              </a:ext>
            </a:extLst>
          </p:cNvPr>
          <p:cNvSpPr>
            <a:spLocks noGrp="1"/>
          </p:cNvSpPr>
          <p:nvPr>
            <p:ph type="sldNum" sz="quarter" idx="4"/>
          </p:nvPr>
        </p:nvSpPr>
        <p:spPr>
          <a:xfrm>
            <a:off x="9133890" y="6316598"/>
            <a:ext cx="2742486" cy="365125"/>
          </a:xfrm>
          <a:prstGeom prst="rect">
            <a:avLst/>
          </a:prstGeom>
        </p:spPr>
        <p:txBody>
          <a:bodyPr vert="horz" lIns="0" tIns="0" rIns="0" bIns="0" rtlCol="0" anchor="ctr"/>
          <a:lstStyle>
            <a:lvl1pPr algn="r">
              <a:defRPr sz="1000" b="1">
                <a:solidFill>
                  <a:schemeClr val="tx2"/>
                </a:solidFill>
              </a:defRPr>
            </a:lvl1pPr>
          </a:lstStyle>
          <a:p>
            <a:fld id="{CCD26548-A701-4132-A0A2-A9B09A70FF4B}" type="slidenum">
              <a:rPr lang="fi-FI" smtClean="0"/>
              <a:pPr/>
              <a:t>‹#›</a:t>
            </a:fld>
            <a:endParaRPr lang="fi-FI"/>
          </a:p>
        </p:txBody>
      </p:sp>
      <p:pic>
        <p:nvPicPr>
          <p:cNvPr id="10" name="Kuva 9" descr="Keltamusta logo, jossa yhdistyy sydämen, nuolen ja p-kirjaimen muodot sekä harmaa teksti Pohjois-Savon hyvinvointialue.">
            <a:extLst>
              <a:ext uri="{FF2B5EF4-FFF2-40B4-BE49-F238E27FC236}">
                <a16:creationId xmlns:a16="http://schemas.microsoft.com/office/drawing/2014/main" id="{47AE4CFD-8148-4EE1-9FD3-721B986FD53F}"/>
              </a:ext>
              <a:ext uri="{C183D7F6-B498-43B3-948B-1728B52AA6E4}">
                <adec:decorative xmlns:adec="http://schemas.microsoft.com/office/drawing/2017/decorative" val="0"/>
              </a:ext>
            </a:extLst>
          </p:cNvPr>
          <p:cNvPicPr>
            <a:picLocks noChangeAspect="1"/>
          </p:cNvPicPr>
          <p:nvPr userDrawn="1"/>
        </p:nvPicPr>
        <p:blipFill>
          <a:blip r:embed="rId31">
            <a:extLst>
              <a:ext uri="{28A0092B-C50C-407E-A947-70E740481C1C}">
                <a14:useLocalDpi xmlns:a14="http://schemas.microsoft.com/office/drawing/2010/main" val="0"/>
              </a:ext>
            </a:extLst>
          </a:blip>
          <a:stretch>
            <a:fillRect/>
          </a:stretch>
        </p:blipFill>
        <p:spPr>
          <a:xfrm>
            <a:off x="10348773" y="319852"/>
            <a:ext cx="1522083" cy="329185"/>
          </a:xfrm>
          <a:prstGeom prst="rect">
            <a:avLst/>
          </a:prstGeom>
        </p:spPr>
      </p:pic>
    </p:spTree>
    <p:extLst>
      <p:ext uri="{BB962C8B-B14F-4D97-AF65-F5344CB8AC3E}">
        <p14:creationId xmlns:p14="http://schemas.microsoft.com/office/powerpoint/2010/main" val="2579191507"/>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 id="2147483822" r:id="rId12"/>
    <p:sldLayoutId id="2147483823" r:id="rId13"/>
    <p:sldLayoutId id="2147483824" r:id="rId14"/>
    <p:sldLayoutId id="2147483825" r:id="rId15"/>
    <p:sldLayoutId id="2147483826" r:id="rId16"/>
    <p:sldLayoutId id="2147483827" r:id="rId17"/>
    <p:sldLayoutId id="2147483828" r:id="rId18"/>
    <p:sldLayoutId id="2147483829" r:id="rId19"/>
    <p:sldLayoutId id="2147483830" r:id="rId20"/>
    <p:sldLayoutId id="2147483831" r:id="rId21"/>
    <p:sldLayoutId id="2147483832" r:id="rId22"/>
    <p:sldLayoutId id="2147483833" r:id="rId23"/>
    <p:sldLayoutId id="2147483834" r:id="rId24"/>
    <p:sldLayoutId id="2147483835" r:id="rId25"/>
    <p:sldLayoutId id="2147483836" r:id="rId26"/>
    <p:sldLayoutId id="2147483837" r:id="rId27"/>
    <p:sldLayoutId id="2147483838" r:id="rId28"/>
    <p:sldLayoutId id="2147483839" r:id="rId29"/>
  </p:sldLayoutIdLst>
  <p:hf hdr="0" dt="0"/>
  <p:txStyles>
    <p:titleStyle>
      <a:lvl1pPr algn="l" defTabSz="914126" rtl="0" eaLnBrk="1" latinLnBrk="0" hangingPunct="1">
        <a:lnSpc>
          <a:spcPct val="95000"/>
        </a:lnSpc>
        <a:spcBef>
          <a:spcPct val="0"/>
        </a:spcBef>
        <a:buNone/>
        <a:defRPr sz="3599" b="1" kern="1200">
          <a:solidFill>
            <a:schemeClr val="tx2"/>
          </a:solidFill>
          <a:latin typeface="+mj-lt"/>
          <a:ea typeface="+mj-ea"/>
          <a:cs typeface="+mj-cs"/>
        </a:defRPr>
      </a:lvl1pPr>
    </p:titleStyle>
    <p:bodyStyle>
      <a:lvl1pPr marL="180921" indent="-180921" algn="l" defTabSz="914126" rtl="0" eaLnBrk="1" latinLnBrk="0" hangingPunct="1">
        <a:lnSpc>
          <a:spcPct val="100000"/>
        </a:lnSpc>
        <a:spcBef>
          <a:spcPts val="500"/>
        </a:spcBef>
        <a:spcAft>
          <a:spcPts val="0"/>
        </a:spcAft>
        <a:buFont typeface="Arial" panose="020B0604020202020204" pitchFamily="34" charset="0"/>
        <a:buChar char="•"/>
        <a:defRPr sz="1799" kern="1200">
          <a:solidFill>
            <a:schemeClr val="tx2"/>
          </a:solidFill>
          <a:latin typeface="+mn-lt"/>
          <a:ea typeface="+mn-ea"/>
          <a:cs typeface="+mn-cs"/>
        </a:defRPr>
      </a:lvl1pPr>
      <a:lvl2pPr marL="539838" indent="-179946" algn="l" defTabSz="914126" rtl="0" eaLnBrk="1" latinLnBrk="0" hangingPunct="1">
        <a:lnSpc>
          <a:spcPct val="100000"/>
        </a:lnSpc>
        <a:spcBef>
          <a:spcPts val="500"/>
        </a:spcBef>
        <a:buFont typeface="Arial" panose="020B0604020202020204" pitchFamily="34" charset="0"/>
        <a:buChar char="•"/>
        <a:defRPr sz="1799" kern="1200">
          <a:solidFill>
            <a:schemeClr val="tx2"/>
          </a:solidFill>
          <a:latin typeface="+mn-lt"/>
          <a:ea typeface="+mn-ea"/>
          <a:cs typeface="+mn-cs"/>
        </a:defRPr>
      </a:lvl2pPr>
      <a:lvl3pPr marL="899730" indent="-179334" algn="l" defTabSz="914126" rtl="0" eaLnBrk="1" latinLnBrk="0" hangingPunct="1">
        <a:lnSpc>
          <a:spcPct val="100000"/>
        </a:lnSpc>
        <a:spcBef>
          <a:spcPts val="500"/>
        </a:spcBef>
        <a:buFont typeface="Arial" panose="020B0604020202020204" pitchFamily="34" charset="0"/>
        <a:buChar char="•"/>
        <a:defRPr sz="1799" kern="1200">
          <a:solidFill>
            <a:schemeClr val="tx2"/>
          </a:solidFill>
          <a:latin typeface="+mn-lt"/>
          <a:ea typeface="+mn-ea"/>
          <a:cs typeface="+mn-cs"/>
        </a:defRPr>
      </a:lvl3pPr>
      <a:lvl4pPr marL="1259622" indent="-180921" algn="l" defTabSz="914126" rtl="0" eaLnBrk="1" latinLnBrk="0" hangingPunct="1">
        <a:lnSpc>
          <a:spcPct val="100000"/>
        </a:lnSpc>
        <a:spcBef>
          <a:spcPts val="500"/>
        </a:spcBef>
        <a:buFont typeface="Arial" panose="020B0604020202020204" pitchFamily="34" charset="0"/>
        <a:buChar char="•"/>
        <a:defRPr sz="1799" kern="1200">
          <a:solidFill>
            <a:schemeClr val="tx2"/>
          </a:solidFill>
          <a:latin typeface="+mn-lt"/>
          <a:ea typeface="+mn-ea"/>
          <a:cs typeface="+mn-cs"/>
        </a:defRPr>
      </a:lvl4pPr>
      <a:lvl5pPr marL="1619514" indent="-179946" algn="l" defTabSz="914126" rtl="0" eaLnBrk="1" latinLnBrk="0" hangingPunct="1">
        <a:lnSpc>
          <a:spcPct val="100000"/>
        </a:lnSpc>
        <a:spcBef>
          <a:spcPts val="500"/>
        </a:spcBef>
        <a:buFont typeface="Arial" panose="020B0604020202020204" pitchFamily="34" charset="0"/>
        <a:buChar char="•"/>
        <a:defRPr sz="1799" kern="1200">
          <a:solidFill>
            <a:schemeClr val="tx2"/>
          </a:solidFill>
          <a:latin typeface="+mn-lt"/>
          <a:ea typeface="+mn-ea"/>
          <a:cs typeface="+mn-cs"/>
        </a:defRPr>
      </a:lvl5pPr>
      <a:lvl6pPr marL="1979406" indent="-179946" algn="l" defTabSz="914126" rtl="0" eaLnBrk="1" latinLnBrk="0" hangingPunct="1">
        <a:lnSpc>
          <a:spcPct val="100000"/>
        </a:lnSpc>
        <a:spcBef>
          <a:spcPts val="500"/>
        </a:spcBef>
        <a:buFont typeface="Arial" panose="020B0604020202020204" pitchFamily="34" charset="0"/>
        <a:buChar char="•"/>
        <a:defRPr sz="1799" kern="1200">
          <a:solidFill>
            <a:schemeClr val="tx1"/>
          </a:solidFill>
          <a:latin typeface="+mn-lt"/>
          <a:ea typeface="+mn-ea"/>
          <a:cs typeface="+mn-cs"/>
        </a:defRPr>
      </a:lvl6pPr>
      <a:lvl7pPr marL="2339298" indent="-179946" algn="l" defTabSz="914126" rtl="0" eaLnBrk="1" latinLnBrk="0" hangingPunct="1">
        <a:lnSpc>
          <a:spcPct val="100000"/>
        </a:lnSpc>
        <a:spcBef>
          <a:spcPts val="500"/>
        </a:spcBef>
        <a:buFont typeface="Arial" panose="020B0604020202020204" pitchFamily="34" charset="0"/>
        <a:buChar char="•"/>
        <a:defRPr sz="1799" kern="1200">
          <a:solidFill>
            <a:schemeClr val="tx1"/>
          </a:solidFill>
          <a:latin typeface="+mn-lt"/>
          <a:ea typeface="+mn-ea"/>
          <a:cs typeface="+mn-cs"/>
        </a:defRPr>
      </a:lvl7pPr>
      <a:lvl8pPr marL="2699190" indent="-179946" algn="l" defTabSz="914126" rtl="0" eaLnBrk="1" latinLnBrk="0" hangingPunct="1">
        <a:lnSpc>
          <a:spcPct val="100000"/>
        </a:lnSpc>
        <a:spcBef>
          <a:spcPts val="500"/>
        </a:spcBef>
        <a:buFont typeface="Arial" panose="020B0604020202020204" pitchFamily="34" charset="0"/>
        <a:buChar char="•"/>
        <a:defRPr sz="1799" kern="1200">
          <a:solidFill>
            <a:schemeClr val="tx1"/>
          </a:solidFill>
          <a:latin typeface="+mn-lt"/>
          <a:ea typeface="+mn-ea"/>
          <a:cs typeface="+mn-cs"/>
        </a:defRPr>
      </a:lvl8pPr>
      <a:lvl9pPr marL="3059082" indent="-179946" algn="l" defTabSz="914126" rtl="0" eaLnBrk="1" latinLnBrk="0" hangingPunct="1">
        <a:lnSpc>
          <a:spcPct val="10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fi-FI"/>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hyperlink" Target="mailto:sade.rytkonen@pshyvinvointialue.fi"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sotkanet.fi/sotkanet/fi/metadata/indicators/4793" TargetMode="External"/><Relationship Id="rId2" Type="http://schemas.openxmlformats.org/officeDocument/2006/relationships/image" Target="../media/image6.png"/><Relationship Id="rId1" Type="http://schemas.openxmlformats.org/officeDocument/2006/relationships/slideLayout" Target="../slideLayouts/slideLayout9.xml"/><Relationship Id="rId6" Type="http://schemas.openxmlformats.org/officeDocument/2006/relationships/chart" Target="../charts/chart10.xml"/><Relationship Id="rId5" Type="http://schemas.openxmlformats.org/officeDocument/2006/relationships/chart" Target="../charts/chart9.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hyperlink" Target="https://sotkanet.fi/sotkanet/fi/metadata/indicators/4793" TargetMode="External"/><Relationship Id="rId2" Type="http://schemas.openxmlformats.org/officeDocument/2006/relationships/image" Target="../media/image6.png"/><Relationship Id="rId1" Type="http://schemas.openxmlformats.org/officeDocument/2006/relationships/slideLayout" Target="../slideLayouts/slideLayout9.xml"/><Relationship Id="rId5" Type="http://schemas.openxmlformats.org/officeDocument/2006/relationships/chart" Target="../charts/chart11.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hyperlink" Target="https://sotkanet.fi/sotkanet/fi/metadata/indicators/4793" TargetMode="External"/><Relationship Id="rId2" Type="http://schemas.openxmlformats.org/officeDocument/2006/relationships/image" Target="../media/image6.png"/><Relationship Id="rId1" Type="http://schemas.openxmlformats.org/officeDocument/2006/relationships/slideLayout" Target="../slideLayouts/slideLayout9.xml"/><Relationship Id="rId5" Type="http://schemas.openxmlformats.org/officeDocument/2006/relationships/chart" Target="../charts/chart12.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hyperlink" Target="https://sotkanet.fi/sotkanet/fi/metadata/indicators/4802" TargetMode="External"/><Relationship Id="rId2" Type="http://schemas.openxmlformats.org/officeDocument/2006/relationships/image" Target="../media/image6.png"/><Relationship Id="rId1" Type="http://schemas.openxmlformats.org/officeDocument/2006/relationships/slideLayout" Target="../slideLayouts/slideLayout9.xml"/><Relationship Id="rId6" Type="http://schemas.openxmlformats.org/officeDocument/2006/relationships/chart" Target="../charts/chart14.xml"/><Relationship Id="rId5" Type="http://schemas.openxmlformats.org/officeDocument/2006/relationships/chart" Target="../charts/chart13.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hyperlink" Target="https://sotkanet.fi/sotkanet/fi/metadata/indicators/4802" TargetMode="External"/><Relationship Id="rId2" Type="http://schemas.openxmlformats.org/officeDocument/2006/relationships/image" Target="../media/image6.png"/><Relationship Id="rId1" Type="http://schemas.openxmlformats.org/officeDocument/2006/relationships/slideLayout" Target="../slideLayouts/slideLayout9.xml"/><Relationship Id="rId5" Type="http://schemas.openxmlformats.org/officeDocument/2006/relationships/chart" Target="../charts/chart15.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hyperlink" Target="https://sotkanet.fi/sotkanet/fi/metadata/indicators/4802" TargetMode="External"/><Relationship Id="rId2" Type="http://schemas.openxmlformats.org/officeDocument/2006/relationships/image" Target="../media/image6.png"/><Relationship Id="rId1" Type="http://schemas.openxmlformats.org/officeDocument/2006/relationships/slideLayout" Target="../slideLayouts/slideLayout9.xml"/><Relationship Id="rId5" Type="http://schemas.openxmlformats.org/officeDocument/2006/relationships/chart" Target="../charts/chart16.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hyperlink" Target="https://sotkanet.fi/sotkanet/fi/metadata/indicators/4867" TargetMode="External"/><Relationship Id="rId2" Type="http://schemas.openxmlformats.org/officeDocument/2006/relationships/image" Target="../media/image6.png"/><Relationship Id="rId1" Type="http://schemas.openxmlformats.org/officeDocument/2006/relationships/slideLayout" Target="../slideLayouts/slideLayout9.xml"/><Relationship Id="rId6" Type="http://schemas.openxmlformats.org/officeDocument/2006/relationships/chart" Target="../charts/chart18.xml"/><Relationship Id="rId5" Type="http://schemas.openxmlformats.org/officeDocument/2006/relationships/chart" Target="../charts/chart17.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hyperlink" Target="https://sotkanet.fi/sotkanet/fi/metadata/indicators/4867" TargetMode="External"/><Relationship Id="rId2" Type="http://schemas.openxmlformats.org/officeDocument/2006/relationships/image" Target="../media/image6.png"/><Relationship Id="rId1" Type="http://schemas.openxmlformats.org/officeDocument/2006/relationships/slideLayout" Target="../slideLayouts/slideLayout9.xml"/><Relationship Id="rId5" Type="http://schemas.openxmlformats.org/officeDocument/2006/relationships/chart" Target="../charts/chart19.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hyperlink" Target="https://sotkanet.fi/sotkanet/fi/metadata/indicators/4867" TargetMode="External"/><Relationship Id="rId2" Type="http://schemas.openxmlformats.org/officeDocument/2006/relationships/image" Target="../media/image6.png"/><Relationship Id="rId1" Type="http://schemas.openxmlformats.org/officeDocument/2006/relationships/slideLayout" Target="../slideLayouts/slideLayout9.xml"/><Relationship Id="rId5" Type="http://schemas.openxmlformats.org/officeDocument/2006/relationships/chart" Target="../charts/chart20.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hyperlink" Target="https://sotkanet.fi/sotkanet/fi/metadata/indicators/4864" TargetMode="External"/><Relationship Id="rId2" Type="http://schemas.openxmlformats.org/officeDocument/2006/relationships/image" Target="../media/image6.png"/><Relationship Id="rId1" Type="http://schemas.openxmlformats.org/officeDocument/2006/relationships/slideLayout" Target="../slideLayouts/slideLayout9.xml"/><Relationship Id="rId6" Type="http://schemas.openxmlformats.org/officeDocument/2006/relationships/chart" Target="../charts/chart22.xml"/><Relationship Id="rId5" Type="http://schemas.openxmlformats.org/officeDocument/2006/relationships/chart" Target="../charts/chart21.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hyperlink" Target="https://thl.fi/tutkimus-ja-kehittaminen/tutkimukset-ja-hankkeet/kouluterveyskysely/kouluterveyskyselyn-tulokset" TargetMode="External"/><Relationship Id="rId1" Type="http://schemas.openxmlformats.org/officeDocument/2006/relationships/slideLayout" Target="../slideLayouts/slideLayout169.xml"/></Relationships>
</file>

<file path=ppt/slides/_rels/slide20.xml.rels><?xml version="1.0" encoding="UTF-8" standalone="yes"?>
<Relationships xmlns="http://schemas.openxmlformats.org/package/2006/relationships"><Relationship Id="rId3" Type="http://schemas.openxmlformats.org/officeDocument/2006/relationships/hyperlink" Target="https://sotkanet.fi/sotkanet/fi/metadata/indicators/4864" TargetMode="External"/><Relationship Id="rId2" Type="http://schemas.openxmlformats.org/officeDocument/2006/relationships/image" Target="../media/image6.png"/><Relationship Id="rId1" Type="http://schemas.openxmlformats.org/officeDocument/2006/relationships/slideLayout" Target="../slideLayouts/slideLayout9.xml"/><Relationship Id="rId5" Type="http://schemas.openxmlformats.org/officeDocument/2006/relationships/chart" Target="../charts/chart23.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hyperlink" Target="https://sotkanet.fi/sotkanet/fi/metadata/indicators/4864" TargetMode="External"/><Relationship Id="rId2" Type="http://schemas.openxmlformats.org/officeDocument/2006/relationships/image" Target="../media/image6.png"/><Relationship Id="rId1" Type="http://schemas.openxmlformats.org/officeDocument/2006/relationships/slideLayout" Target="../slideLayouts/slideLayout9.xml"/><Relationship Id="rId5" Type="http://schemas.openxmlformats.org/officeDocument/2006/relationships/chart" Target="../charts/chart24.x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hyperlink" Target="https://sotkanet.fi/sotkanet/fi/metadata/indicators/4861" TargetMode="External"/><Relationship Id="rId2" Type="http://schemas.openxmlformats.org/officeDocument/2006/relationships/image" Target="../media/image6.png"/><Relationship Id="rId1" Type="http://schemas.openxmlformats.org/officeDocument/2006/relationships/slideLayout" Target="../slideLayouts/slideLayout9.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hyperlink" Target="https://sotkanet.fi/sotkanet/fi/metadata/indicators/4861" TargetMode="External"/><Relationship Id="rId2" Type="http://schemas.openxmlformats.org/officeDocument/2006/relationships/image" Target="../media/image6.png"/><Relationship Id="rId1" Type="http://schemas.openxmlformats.org/officeDocument/2006/relationships/slideLayout" Target="../slideLayouts/slideLayout9.xml"/><Relationship Id="rId5" Type="http://schemas.openxmlformats.org/officeDocument/2006/relationships/chart" Target="../charts/chart27.xml"/><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hyperlink" Target="https://sotkanet.fi/sotkanet/fi/metadata/indicators/4861" TargetMode="External"/><Relationship Id="rId2" Type="http://schemas.openxmlformats.org/officeDocument/2006/relationships/image" Target="../media/image6.png"/><Relationship Id="rId1" Type="http://schemas.openxmlformats.org/officeDocument/2006/relationships/slideLayout" Target="../slideLayouts/slideLayout9.xml"/><Relationship Id="rId6" Type="http://schemas.openxmlformats.org/officeDocument/2006/relationships/chart" Target="../charts/chart29.xml"/><Relationship Id="rId5" Type="http://schemas.openxmlformats.org/officeDocument/2006/relationships/chart" Target="../charts/chart28.xml"/><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9.xml"/><Relationship Id="rId4" Type="http://schemas.openxmlformats.org/officeDocument/2006/relationships/chart" Target="../charts/chart30.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9.xml"/><Relationship Id="rId4" Type="http://schemas.openxmlformats.org/officeDocument/2006/relationships/chart" Target="../charts/chart31.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9.xml"/><Relationship Id="rId4" Type="http://schemas.openxmlformats.org/officeDocument/2006/relationships/chart" Target="../charts/chart32.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9.xml"/><Relationship Id="rId4" Type="http://schemas.openxmlformats.org/officeDocument/2006/relationships/chart" Target="../charts/chart33.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9.xml"/><Relationship Id="rId4" Type="http://schemas.openxmlformats.org/officeDocument/2006/relationships/chart" Target="../charts/chart34.xml"/></Relationships>
</file>

<file path=ppt/slides/_rels/slide3.xml.rels><?xml version="1.0" encoding="UTF-8" standalone="yes"?>
<Relationships xmlns="http://schemas.openxmlformats.org/package/2006/relationships"><Relationship Id="rId8" Type="http://schemas.openxmlformats.org/officeDocument/2006/relationships/control" Target="../activeX/activeX8.xml"/><Relationship Id="rId13" Type="http://schemas.openxmlformats.org/officeDocument/2006/relationships/control" Target="../activeX/activeX13.xml"/><Relationship Id="rId18" Type="http://schemas.openxmlformats.org/officeDocument/2006/relationships/slideLayout" Target="../slideLayouts/slideLayout1.xml"/><Relationship Id="rId3" Type="http://schemas.openxmlformats.org/officeDocument/2006/relationships/control" Target="../activeX/activeX3.xml"/><Relationship Id="rId7" Type="http://schemas.openxmlformats.org/officeDocument/2006/relationships/control" Target="../activeX/activeX7.xml"/><Relationship Id="rId12" Type="http://schemas.openxmlformats.org/officeDocument/2006/relationships/control" Target="../activeX/activeX12.xml"/><Relationship Id="rId17" Type="http://schemas.openxmlformats.org/officeDocument/2006/relationships/control" Target="../activeX/activeX17.xml"/><Relationship Id="rId2" Type="http://schemas.openxmlformats.org/officeDocument/2006/relationships/control" Target="../activeX/activeX2.xml"/><Relationship Id="rId16" Type="http://schemas.openxmlformats.org/officeDocument/2006/relationships/control" Target="../activeX/activeX16.xml"/><Relationship Id="rId1" Type="http://schemas.openxmlformats.org/officeDocument/2006/relationships/control" Target="../activeX/activeX1.xml"/><Relationship Id="rId6" Type="http://schemas.openxmlformats.org/officeDocument/2006/relationships/control" Target="../activeX/activeX6.xml"/><Relationship Id="rId11" Type="http://schemas.openxmlformats.org/officeDocument/2006/relationships/control" Target="../activeX/activeX11.xml"/><Relationship Id="rId5" Type="http://schemas.openxmlformats.org/officeDocument/2006/relationships/control" Target="../activeX/activeX5.xml"/><Relationship Id="rId15" Type="http://schemas.openxmlformats.org/officeDocument/2006/relationships/control" Target="../activeX/activeX15.xml"/><Relationship Id="rId10" Type="http://schemas.openxmlformats.org/officeDocument/2006/relationships/control" Target="../activeX/activeX10.xml"/><Relationship Id="rId19" Type="http://schemas.openxmlformats.org/officeDocument/2006/relationships/image" Target="../media/image5.wmf"/><Relationship Id="rId4" Type="http://schemas.openxmlformats.org/officeDocument/2006/relationships/control" Target="../activeX/activeX4.xml"/><Relationship Id="rId9" Type="http://schemas.openxmlformats.org/officeDocument/2006/relationships/control" Target="../activeX/activeX9.xml"/><Relationship Id="rId14" Type="http://schemas.openxmlformats.org/officeDocument/2006/relationships/control" Target="../activeX/activeX14.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5.xml"/></Relationships>
</file>

<file path=ppt/slides/_rels/slide4.xml.rels><?xml version="1.0" encoding="UTF-8" standalone="yes"?>
<Relationships xmlns="http://schemas.openxmlformats.org/package/2006/relationships"><Relationship Id="rId3" Type="http://schemas.openxmlformats.org/officeDocument/2006/relationships/hyperlink" Target="https://sotkanet.fi/sotkanet/fi/metadata/indicators/4796" TargetMode="External"/><Relationship Id="rId2" Type="http://schemas.openxmlformats.org/officeDocument/2006/relationships/image" Target="../media/image6.png"/><Relationship Id="rId1" Type="http://schemas.openxmlformats.org/officeDocument/2006/relationships/slideLayout" Target="../slideLayouts/slideLayout9.xml"/><Relationship Id="rId6" Type="http://schemas.openxmlformats.org/officeDocument/2006/relationships/chart" Target="../charts/chart2.xml"/><Relationship Id="rId5" Type="http://schemas.openxmlformats.org/officeDocument/2006/relationships/chart" Target="../charts/chart1.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hyperlink" Target="https://sotkanet.fi/sotkanet/fi/metadata/indicators/4796" TargetMode="External"/><Relationship Id="rId2" Type="http://schemas.openxmlformats.org/officeDocument/2006/relationships/image" Target="../media/image6.png"/><Relationship Id="rId1" Type="http://schemas.openxmlformats.org/officeDocument/2006/relationships/slideLayout" Target="../slideLayouts/slideLayout9.xml"/><Relationship Id="rId5" Type="http://schemas.openxmlformats.org/officeDocument/2006/relationships/chart" Target="../charts/chart3.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hyperlink" Target="https://sotkanet.fi/sotkanet/fi/metadata/indicators/4796" TargetMode="External"/><Relationship Id="rId2" Type="http://schemas.openxmlformats.org/officeDocument/2006/relationships/image" Target="../media/image6.png"/><Relationship Id="rId1" Type="http://schemas.openxmlformats.org/officeDocument/2006/relationships/slideLayout" Target="../slideLayouts/slideLayout9.xml"/><Relationship Id="rId5" Type="http://schemas.openxmlformats.org/officeDocument/2006/relationships/chart" Target="../charts/chart4.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hyperlink" Target="https://sotkanet.fi/sotkanet/fi/metadata/indicators/4805" TargetMode="External"/><Relationship Id="rId2" Type="http://schemas.openxmlformats.org/officeDocument/2006/relationships/image" Target="../media/image6.png"/><Relationship Id="rId1" Type="http://schemas.openxmlformats.org/officeDocument/2006/relationships/slideLayout" Target="../slideLayouts/slideLayout9.xml"/><Relationship Id="rId6" Type="http://schemas.openxmlformats.org/officeDocument/2006/relationships/chart" Target="../charts/chart6.xml"/><Relationship Id="rId5" Type="http://schemas.openxmlformats.org/officeDocument/2006/relationships/chart" Target="../charts/chart5.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hyperlink" Target="https://sotkanet.fi/sotkanet/fi/metadata/indicators/4805" TargetMode="External"/><Relationship Id="rId2" Type="http://schemas.openxmlformats.org/officeDocument/2006/relationships/image" Target="../media/image6.png"/><Relationship Id="rId1" Type="http://schemas.openxmlformats.org/officeDocument/2006/relationships/slideLayout" Target="../slideLayouts/slideLayout9.xml"/><Relationship Id="rId5" Type="http://schemas.openxmlformats.org/officeDocument/2006/relationships/chart" Target="../charts/chart7.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hyperlink" Target="https://sotkanet.fi/sotkanet/fi/metadata/indicators/4805" TargetMode="External"/><Relationship Id="rId2" Type="http://schemas.openxmlformats.org/officeDocument/2006/relationships/image" Target="../media/image6.png"/><Relationship Id="rId1" Type="http://schemas.openxmlformats.org/officeDocument/2006/relationships/slideLayout" Target="../slideLayouts/slideLayout9.xml"/><Relationship Id="rId5" Type="http://schemas.openxmlformats.org/officeDocument/2006/relationships/chart" Target="../charts/chart8.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844C0C4-3A88-0D77-892B-E20B07AF6C4B}"/>
              </a:ext>
            </a:extLst>
          </p:cNvPr>
          <p:cNvSpPr>
            <a:spLocks noGrp="1"/>
          </p:cNvSpPr>
          <p:nvPr>
            <p:ph type="ctrTitle"/>
          </p:nvPr>
        </p:nvSpPr>
        <p:spPr>
          <a:xfrm>
            <a:off x="6148031" y="1012391"/>
            <a:ext cx="5354587" cy="2468071"/>
          </a:xfrm>
        </p:spPr>
        <p:txBody>
          <a:bodyPr>
            <a:normAutofit fontScale="90000"/>
          </a:bodyPr>
          <a:lstStyle/>
          <a:p>
            <a:r>
              <a:rPr lang="fi-FI" sz="3950" dirty="0">
                <a:cs typeface="Arial"/>
              </a:rPr>
              <a:t>Kouluterveyskyselyn tulokset 2023</a:t>
            </a:r>
            <a:br>
              <a:rPr lang="fi-FI" sz="3950" dirty="0">
                <a:cs typeface="Arial"/>
              </a:rPr>
            </a:br>
            <a:r>
              <a:rPr lang="fi-FI" sz="3950" dirty="0">
                <a:cs typeface="Arial"/>
              </a:rPr>
              <a:t>Pohjois-Savo</a:t>
            </a:r>
            <a:br>
              <a:rPr lang="fi-FI" sz="3950" dirty="0">
                <a:cs typeface="Arial"/>
              </a:rPr>
            </a:br>
            <a:r>
              <a:rPr lang="fi-FI" sz="3950" dirty="0">
                <a:cs typeface="Arial"/>
              </a:rPr>
              <a:t>Opiskeluhuollon palvelut ja avun saanti</a:t>
            </a:r>
            <a:endParaRPr lang="fi-FI" dirty="0"/>
          </a:p>
        </p:txBody>
      </p:sp>
      <p:sp>
        <p:nvSpPr>
          <p:cNvPr id="3" name="Alaotsikko 2">
            <a:extLst>
              <a:ext uri="{FF2B5EF4-FFF2-40B4-BE49-F238E27FC236}">
                <a16:creationId xmlns:a16="http://schemas.microsoft.com/office/drawing/2014/main" id="{427EC59B-06CF-76F3-380F-65516A0D9964}"/>
              </a:ext>
            </a:extLst>
          </p:cNvPr>
          <p:cNvSpPr>
            <a:spLocks noGrp="1"/>
          </p:cNvSpPr>
          <p:nvPr>
            <p:ph type="subTitle" idx="1"/>
          </p:nvPr>
        </p:nvSpPr>
        <p:spPr>
          <a:xfrm>
            <a:off x="6101604" y="4183307"/>
            <a:ext cx="5354587" cy="1217735"/>
          </a:xfrm>
        </p:spPr>
        <p:txBody>
          <a:bodyPr/>
          <a:lstStyle/>
          <a:p>
            <a:r>
              <a:rPr lang="fi-FI" sz="1600" dirty="0">
                <a:cs typeface="Arial"/>
              </a:rPr>
              <a:t>HYTE- ja osallisuuspalvelualue</a:t>
            </a:r>
          </a:p>
          <a:p>
            <a:r>
              <a:rPr lang="fi-FI" sz="1600" dirty="0">
                <a:cs typeface="Arial"/>
              </a:rPr>
              <a:t>Vs. HYTE- ja osallisuuspäällikkö Säde Rytkönen</a:t>
            </a:r>
          </a:p>
          <a:p>
            <a:r>
              <a:rPr lang="fi-FI" sz="1600" dirty="0">
                <a:cs typeface="Arial"/>
                <a:hlinkClick r:id="rId2"/>
              </a:rPr>
              <a:t>sade.rytkonen@pshyvinvointialue.fi</a:t>
            </a:r>
            <a:endParaRPr lang="fi-FI" sz="1600" dirty="0">
              <a:cs typeface="Arial"/>
            </a:endParaRPr>
          </a:p>
          <a:p>
            <a:r>
              <a:rPr lang="fi-FI" sz="1600" dirty="0">
                <a:cs typeface="Arial"/>
              </a:rPr>
              <a:t>Koottu 4.1.2024</a:t>
            </a:r>
            <a:endParaRPr lang="fi-FI" sz="1600" dirty="0"/>
          </a:p>
          <a:p>
            <a:endParaRPr lang="fi-FI" sz="1400" dirty="0">
              <a:cs typeface="Arial"/>
            </a:endParaRPr>
          </a:p>
        </p:txBody>
      </p:sp>
      <p:sp>
        <p:nvSpPr>
          <p:cNvPr id="4" name="Dian numeron paikkamerkki 3">
            <a:extLst>
              <a:ext uri="{FF2B5EF4-FFF2-40B4-BE49-F238E27FC236}">
                <a16:creationId xmlns:a16="http://schemas.microsoft.com/office/drawing/2014/main" id="{F2D9C8E2-4485-0C4C-93D0-7A52279AA20E}"/>
              </a:ext>
            </a:extLst>
          </p:cNvPr>
          <p:cNvSpPr>
            <a:spLocks noGrp="1"/>
          </p:cNvSpPr>
          <p:nvPr>
            <p:ph type="sldNum" sz="quarter" idx="12"/>
          </p:nvPr>
        </p:nvSpPr>
        <p:spPr/>
        <p:txBody>
          <a:bodyPr/>
          <a:lstStyle/>
          <a:p>
            <a:fld id="{CCD26548-A701-4132-A0A2-A9B09A70FF4B}" type="slidenum">
              <a:rPr lang="fi-FI" smtClean="0"/>
              <a:t>1</a:t>
            </a:fld>
            <a:endParaRPr lang="fi-FI"/>
          </a:p>
        </p:txBody>
      </p:sp>
      <p:sp>
        <p:nvSpPr>
          <p:cNvPr id="5" name="Alatunnisteen paikkamerkki 3">
            <a:extLst>
              <a:ext uri="{FF2B5EF4-FFF2-40B4-BE49-F238E27FC236}">
                <a16:creationId xmlns:a16="http://schemas.microsoft.com/office/drawing/2014/main" id="{01B0A926-B29B-8072-1DB7-D5CD14298CC7}"/>
              </a:ext>
            </a:extLst>
          </p:cNvPr>
          <p:cNvSpPr txBox="1">
            <a:spLocks/>
          </p:cNvSpPr>
          <p:nvPr/>
        </p:nvSpPr>
        <p:spPr>
          <a:xfrm>
            <a:off x="313635" y="180841"/>
            <a:ext cx="5158408" cy="365125"/>
          </a:xfrm>
          <a:prstGeom prst="rect">
            <a:avLst/>
          </a:prstGeom>
        </p:spPr>
        <p:txBody>
          <a:bodyPr/>
          <a:lstStyle>
            <a:defPPr rtl="0">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a:t>Kouluterveyskysely 2023</a:t>
            </a:r>
          </a:p>
          <a:p>
            <a:r>
              <a:rPr lang="fi-FI"/>
              <a:t>Pohjois-Savo</a:t>
            </a:r>
            <a:endParaRPr lang="fi-FI" dirty="0"/>
          </a:p>
        </p:txBody>
      </p:sp>
    </p:spTree>
    <p:extLst>
      <p:ext uri="{BB962C8B-B14F-4D97-AF65-F5344CB8AC3E}">
        <p14:creationId xmlns:p14="http://schemas.microsoft.com/office/powerpoint/2010/main" val="6497116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an numeron paikkamerkki 5">
            <a:extLst>
              <a:ext uri="{FF2B5EF4-FFF2-40B4-BE49-F238E27FC236}">
                <a16:creationId xmlns:a16="http://schemas.microsoft.com/office/drawing/2014/main" id="{594600DA-558B-B4B7-E7DF-AA82EF1C091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D26548-A701-4132-A0A2-A9B09A70FF4B}" type="slidenum">
              <a:rPr kumimoji="0" lang="fi-FI" sz="1000" b="1" i="0" u="none" strike="noStrike" kern="1200" cap="none" spc="0" normalizeH="0" baseline="0" noProof="0" smtClean="0">
                <a:ln>
                  <a:noFill/>
                </a:ln>
                <a:solidFill>
                  <a:srgbClr val="313131"/>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fi-FI" sz="1000" b="1" i="0" u="none" strike="noStrike" kern="1200" cap="none" spc="0" normalizeH="0" baseline="0" noProof="0">
              <a:ln>
                <a:noFill/>
              </a:ln>
              <a:solidFill>
                <a:srgbClr val="313131"/>
              </a:solidFill>
              <a:effectLst/>
              <a:uLnTx/>
              <a:uFillTx/>
              <a:latin typeface="Arial" panose="020B0604020202020204"/>
              <a:ea typeface="+mn-ea"/>
              <a:cs typeface="+mn-cs"/>
            </a:endParaRPr>
          </a:p>
        </p:txBody>
      </p:sp>
      <p:sp>
        <p:nvSpPr>
          <p:cNvPr id="5" name="Suorakulmio 4">
            <a:extLst>
              <a:ext uri="{FF2B5EF4-FFF2-40B4-BE49-F238E27FC236}">
                <a16:creationId xmlns:a16="http://schemas.microsoft.com/office/drawing/2014/main" id="{A3361E82-03D1-A1CA-839C-8FA98F4A516D}"/>
              </a:ext>
            </a:extLst>
          </p:cNvPr>
          <p:cNvSpPr/>
          <p:nvPr/>
        </p:nvSpPr>
        <p:spPr>
          <a:xfrm>
            <a:off x="199986" y="329028"/>
            <a:ext cx="1477205" cy="215388"/>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700" b="1" i="0" u="none" strike="noStrike" kern="1200" cap="none" spc="0" normalizeH="0" baseline="0" noProof="0">
                <a:ln>
                  <a:noFill/>
                </a:ln>
                <a:solidFill>
                  <a:srgbClr val="C2C2C2"/>
                </a:solidFill>
                <a:effectLst/>
                <a:uLnTx/>
                <a:uFillTx/>
                <a:latin typeface="Inter" panose="02000503000000020004" pitchFamily="2" charset="0"/>
                <a:ea typeface="Inter" panose="02000503000000020004" pitchFamily="2" charset="0"/>
                <a:cs typeface="Verdana" panose="020B0604030504040204" pitchFamily="34" charset="0"/>
              </a:rPr>
              <a:t>OSALLISUUDEN VAHVISTUMINEN JA YKSINÄISYYDEN VÄHENTÄMINEN</a:t>
            </a:r>
            <a:endParaRPr kumimoji="0" lang="fi-FI" sz="700" b="0" i="0" u="none" strike="noStrike" kern="1200" cap="none" spc="300" normalizeH="0" baseline="0" noProof="0">
              <a:ln>
                <a:noFill/>
              </a:ln>
              <a:solidFill>
                <a:srgbClr val="C2C2C2"/>
              </a:solidFill>
              <a:effectLst/>
              <a:uLnTx/>
              <a:uFillTx/>
              <a:latin typeface="Inter" panose="02000503000000020004" pitchFamily="2" charset="0"/>
              <a:ea typeface="Inter" panose="02000503000000020004" pitchFamily="2" charset="0"/>
              <a:cs typeface="+mn-cs"/>
            </a:endParaRPr>
          </a:p>
        </p:txBody>
      </p:sp>
      <p:sp>
        <p:nvSpPr>
          <p:cNvPr id="13" name="Suorakulmio 12">
            <a:extLst>
              <a:ext uri="{FF2B5EF4-FFF2-40B4-BE49-F238E27FC236}">
                <a16:creationId xmlns:a16="http://schemas.microsoft.com/office/drawing/2014/main" id="{1E0690FB-5E6D-6E87-5F03-081F894526E5}"/>
              </a:ext>
            </a:extLst>
          </p:cNvPr>
          <p:cNvSpPr/>
          <p:nvPr/>
        </p:nvSpPr>
        <p:spPr>
          <a:xfrm>
            <a:off x="1693249" y="382873"/>
            <a:ext cx="1113014" cy="107694"/>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fi-FI" sz="700" b="1" i="0" u="none" strike="noStrike" kern="1200" cap="none" spc="0" normalizeH="0" baseline="0" noProof="0">
                <a:ln>
                  <a:noFill/>
                </a:ln>
                <a:solidFill>
                  <a:prstClr val="white">
                    <a:lumMod val="65000"/>
                  </a:prstClr>
                </a:solidFill>
                <a:effectLst/>
                <a:uLnTx/>
                <a:uFillTx/>
                <a:latin typeface="Inter" panose="02000503000000020004" pitchFamily="2" charset="0"/>
                <a:ea typeface="Inter" panose="02000503000000020004" pitchFamily="2" charset="0"/>
                <a:cs typeface="Arial" panose="020B0604020202020204"/>
              </a:rPr>
              <a:t>VANHEMMUUS VAHVISTUU</a:t>
            </a:r>
            <a:endParaRPr kumimoji="0" lang="fi-FI" sz="700" b="1" i="0" u="none" strike="noStrike" kern="1200" cap="none" spc="300" normalizeH="0" baseline="0" noProof="0">
              <a:ln>
                <a:noFill/>
              </a:ln>
              <a:solidFill>
                <a:prstClr val="white">
                  <a:lumMod val="65000"/>
                </a:prstClr>
              </a:solidFill>
              <a:effectLst/>
              <a:uLnTx/>
              <a:uFillTx/>
              <a:latin typeface="Inter" panose="02000503000000020004" pitchFamily="2" charset="0"/>
              <a:ea typeface="Inter" panose="02000503000000020004" pitchFamily="2" charset="0"/>
              <a:cs typeface="+mn-cs"/>
            </a:endParaRPr>
          </a:p>
        </p:txBody>
      </p:sp>
      <p:sp>
        <p:nvSpPr>
          <p:cNvPr id="15" name="Suorakulmio 14">
            <a:extLst>
              <a:ext uri="{FF2B5EF4-FFF2-40B4-BE49-F238E27FC236}">
                <a16:creationId xmlns:a16="http://schemas.microsoft.com/office/drawing/2014/main" id="{66933905-6CDC-0531-4DA6-561C5D485F51}"/>
              </a:ext>
            </a:extLst>
          </p:cNvPr>
          <p:cNvSpPr/>
          <p:nvPr/>
        </p:nvSpPr>
        <p:spPr>
          <a:xfrm>
            <a:off x="3060935" y="267490"/>
            <a:ext cx="1289563" cy="32308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fi-FI" sz="700" b="1" i="0" u="none" strike="noStrike" kern="1200" cap="none" spc="0" normalizeH="0" baseline="0" noProof="0">
                <a:ln>
                  <a:noFill/>
                </a:ln>
                <a:solidFill>
                  <a:srgbClr val="C2C2C2"/>
                </a:solidFill>
                <a:effectLst/>
                <a:uLnTx/>
                <a:uFillTx/>
                <a:latin typeface="Inter" panose="02000503000000020004" pitchFamily="2" charset="0"/>
                <a:ea typeface="Inter" panose="02000503000000020004" pitchFamily="2" charset="0"/>
                <a:cs typeface="Verdana" panose="020B0604030504040204" pitchFamily="34" charset="0"/>
              </a:rPr>
              <a:t>ITSESTÄ HUOLEHTIMISEN JA TERVEELLISTEN ELINTAPOJEN EDISTÄMINEN </a:t>
            </a:r>
            <a:endParaRPr kumimoji="0" lang="fi-FI" sz="700" b="1" i="0" u="none" strike="noStrike" kern="1200" cap="none" spc="300" normalizeH="0" baseline="0" noProof="0">
              <a:ln>
                <a:noFill/>
              </a:ln>
              <a:solidFill>
                <a:srgbClr val="C2C2C2"/>
              </a:solidFill>
              <a:effectLst/>
              <a:uLnTx/>
              <a:uFillTx/>
              <a:latin typeface="Inter" panose="02000503000000020004" pitchFamily="2" charset="0"/>
              <a:ea typeface="Inter" panose="02000503000000020004" pitchFamily="2" charset="0"/>
              <a:cs typeface="+mn-cs"/>
            </a:endParaRPr>
          </a:p>
        </p:txBody>
      </p:sp>
      <p:sp>
        <p:nvSpPr>
          <p:cNvPr id="17" name="Suorakulmio 16">
            <a:extLst>
              <a:ext uri="{FF2B5EF4-FFF2-40B4-BE49-F238E27FC236}">
                <a16:creationId xmlns:a16="http://schemas.microsoft.com/office/drawing/2014/main" id="{A4B7B72A-65A7-24D8-F9CE-2B5B68E9ECE9}"/>
              </a:ext>
            </a:extLst>
          </p:cNvPr>
          <p:cNvSpPr/>
          <p:nvPr/>
        </p:nvSpPr>
        <p:spPr>
          <a:xfrm>
            <a:off x="4634318" y="319925"/>
            <a:ext cx="1156863" cy="215388"/>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fi-FI" sz="700" b="1" i="0" u="none" strike="noStrike" kern="1200" cap="none" spc="0" normalizeH="0" baseline="0" noProof="0">
                <a:ln>
                  <a:noFill/>
                </a:ln>
                <a:solidFill>
                  <a:prstClr val="white">
                    <a:lumMod val="65000"/>
                  </a:prstClr>
                </a:solidFill>
                <a:effectLst/>
                <a:uLnTx/>
                <a:uFillTx/>
                <a:latin typeface="Inter" panose="02000503000000020004" pitchFamily="2" charset="0"/>
                <a:ea typeface="Inter" panose="02000503000000020004" pitchFamily="2" charset="0"/>
                <a:cs typeface="Calibri"/>
              </a:rPr>
              <a:t>MIELEN HYVINVOINTI JA RIIPPUVUUKSIEN EHKÄISY</a:t>
            </a:r>
            <a:endParaRPr kumimoji="0" lang="fi-FI" sz="700" b="1" i="0" u="none" strike="noStrike" kern="1200" cap="none" spc="300" normalizeH="0" baseline="0" noProof="0">
              <a:ln>
                <a:noFill/>
              </a:ln>
              <a:solidFill>
                <a:prstClr val="white">
                  <a:lumMod val="65000"/>
                </a:prstClr>
              </a:solidFill>
              <a:effectLst/>
              <a:uLnTx/>
              <a:uFillTx/>
              <a:latin typeface="Inter" panose="02000503000000020004" pitchFamily="2" charset="0"/>
              <a:ea typeface="Inter" panose="02000503000000020004" pitchFamily="2" charset="0"/>
              <a:cs typeface="+mn-cs"/>
            </a:endParaRPr>
          </a:p>
        </p:txBody>
      </p:sp>
      <p:sp>
        <p:nvSpPr>
          <p:cNvPr id="19" name="Suorakulmio 18">
            <a:extLst>
              <a:ext uri="{FF2B5EF4-FFF2-40B4-BE49-F238E27FC236}">
                <a16:creationId xmlns:a16="http://schemas.microsoft.com/office/drawing/2014/main" id="{654EBA2D-ED48-31EF-F47A-C758468F7645}"/>
              </a:ext>
            </a:extLst>
          </p:cNvPr>
          <p:cNvSpPr/>
          <p:nvPr/>
        </p:nvSpPr>
        <p:spPr>
          <a:xfrm>
            <a:off x="5867654" y="329025"/>
            <a:ext cx="1156863" cy="215388"/>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fi-FI" sz="700" b="1" i="0" u="none" strike="noStrike" kern="1200" cap="none" spc="0" normalizeH="0" baseline="0" noProof="0">
                <a:ln>
                  <a:noFill/>
                </a:ln>
                <a:solidFill>
                  <a:prstClr val="white">
                    <a:lumMod val="65000"/>
                  </a:prstClr>
                </a:solidFill>
                <a:effectLst/>
                <a:uLnTx/>
                <a:uFillTx/>
                <a:latin typeface="Inter" panose="02000503000000020004" pitchFamily="2" charset="0"/>
                <a:ea typeface="Inter" panose="02000503000000020004" pitchFamily="2" charset="0"/>
                <a:cs typeface="Verdana" panose="020B0604030504040204" pitchFamily="34" charset="0"/>
              </a:rPr>
              <a:t>TAPATURMIEN JA VÄKIVALLAN EHKÄISEMINEN</a:t>
            </a:r>
            <a:endParaRPr kumimoji="0" lang="fi-FI" sz="700" b="0" i="0" u="none" strike="noStrike" kern="1200" cap="none" spc="300" normalizeH="0" baseline="0" noProof="0">
              <a:ln>
                <a:noFill/>
              </a:ln>
              <a:solidFill>
                <a:prstClr val="white">
                  <a:lumMod val="65000"/>
                </a:prstClr>
              </a:solidFill>
              <a:effectLst/>
              <a:uLnTx/>
              <a:uFillTx/>
              <a:latin typeface="Inter" panose="02000503000000020004" pitchFamily="2" charset="0"/>
              <a:ea typeface="Inter" panose="02000503000000020004" pitchFamily="2" charset="0"/>
              <a:cs typeface="+mn-cs"/>
            </a:endParaRPr>
          </a:p>
        </p:txBody>
      </p:sp>
      <p:sp>
        <p:nvSpPr>
          <p:cNvPr id="21" name="Suorakulmio 20">
            <a:extLst>
              <a:ext uri="{FF2B5EF4-FFF2-40B4-BE49-F238E27FC236}">
                <a16:creationId xmlns:a16="http://schemas.microsoft.com/office/drawing/2014/main" id="{880B36CF-738F-E4AF-302E-A9702B6BF1A1}"/>
              </a:ext>
            </a:extLst>
          </p:cNvPr>
          <p:cNvSpPr/>
          <p:nvPr/>
        </p:nvSpPr>
        <p:spPr>
          <a:xfrm>
            <a:off x="7031524" y="319227"/>
            <a:ext cx="1285204" cy="32308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126" rtl="0" eaLnBrk="1" fontAlgn="base" latinLnBrk="0" hangingPunct="1">
              <a:lnSpc>
                <a:spcPct val="100000"/>
              </a:lnSpc>
              <a:spcBef>
                <a:spcPts val="0"/>
              </a:spcBef>
              <a:spcAft>
                <a:spcPts val="0"/>
              </a:spcAft>
              <a:buClrTx/>
              <a:buSzTx/>
              <a:buFontTx/>
              <a:buNone/>
              <a:tabLst/>
              <a:defRPr/>
            </a:pPr>
            <a:r>
              <a:rPr kumimoji="0" lang="fi-FI" sz="700" b="1" i="0" u="none" strike="noStrike" kern="1200" cap="none" spc="0" normalizeH="0" baseline="0" noProof="0">
                <a:ln>
                  <a:noFill/>
                </a:ln>
                <a:solidFill>
                  <a:prstClr val="black"/>
                </a:solidFill>
                <a:effectLst/>
                <a:uLnTx/>
                <a:uFillTx/>
                <a:latin typeface="Inter" panose="02000503000000020004" pitchFamily="2" charset="0"/>
                <a:ea typeface="Inter" panose="02000503000000020004" pitchFamily="2" charset="0"/>
                <a:cs typeface="+mn-cs"/>
              </a:rPr>
              <a:t>HYTE- RESURSSIEN, RAKENTEIDEN JA PROSESSIEN</a:t>
            </a:r>
          </a:p>
          <a:p>
            <a:pPr marL="0" marR="0" lvl="0" indent="0" algn="ctr" defTabSz="914126" rtl="0" eaLnBrk="1" fontAlgn="base" latinLnBrk="0" hangingPunct="1">
              <a:lnSpc>
                <a:spcPct val="100000"/>
              </a:lnSpc>
              <a:spcBef>
                <a:spcPts val="0"/>
              </a:spcBef>
              <a:spcAft>
                <a:spcPts val="0"/>
              </a:spcAft>
              <a:buClrTx/>
              <a:buSzTx/>
              <a:buFontTx/>
              <a:buNone/>
              <a:tabLst/>
              <a:defRPr/>
            </a:pPr>
            <a:r>
              <a:rPr kumimoji="0" lang="fi-FI" sz="700" b="1" i="0" u="none" strike="noStrike" kern="1200" cap="none" spc="0" normalizeH="0" baseline="0" noProof="0">
                <a:ln>
                  <a:noFill/>
                </a:ln>
                <a:solidFill>
                  <a:prstClr val="black"/>
                </a:solidFill>
                <a:effectLst/>
                <a:uLnTx/>
                <a:uFillTx/>
                <a:latin typeface="Inter" panose="02000503000000020004" pitchFamily="2" charset="0"/>
                <a:ea typeface="Inter" panose="02000503000000020004" pitchFamily="2" charset="0"/>
                <a:cs typeface="+mn-cs"/>
              </a:rPr>
              <a:t>VAHVISTUMINEN</a:t>
            </a:r>
            <a:endParaRPr kumimoji="0" lang="fi-FI" sz="700" b="0" i="0" u="none" strike="noStrike" kern="1200" cap="none" spc="300" normalizeH="0" baseline="0" noProof="0">
              <a:ln>
                <a:noFill/>
              </a:ln>
              <a:solidFill>
                <a:prstClr val="black"/>
              </a:solidFill>
              <a:effectLst/>
              <a:uLnTx/>
              <a:uFillTx/>
              <a:latin typeface="Inter" panose="02000503000000020004" pitchFamily="2" charset="0"/>
              <a:ea typeface="Inter" panose="02000503000000020004" pitchFamily="2" charset="0"/>
              <a:cs typeface="+mn-cs"/>
            </a:endParaRPr>
          </a:p>
        </p:txBody>
      </p:sp>
      <p:sp>
        <p:nvSpPr>
          <p:cNvPr id="23" name="Suorakulmio 22">
            <a:extLst>
              <a:ext uri="{FF2B5EF4-FFF2-40B4-BE49-F238E27FC236}">
                <a16:creationId xmlns:a16="http://schemas.microsoft.com/office/drawing/2014/main" id="{F6FCEF83-9F4C-D32C-101A-CEFAA1B8FD11}"/>
              </a:ext>
            </a:extLst>
          </p:cNvPr>
          <p:cNvSpPr/>
          <p:nvPr/>
        </p:nvSpPr>
        <p:spPr>
          <a:xfrm>
            <a:off x="7117619" y="723220"/>
            <a:ext cx="1113014" cy="457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fi-FI" sz="1799"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8" name="Alaotsikko 3">
            <a:extLst>
              <a:ext uri="{FF2B5EF4-FFF2-40B4-BE49-F238E27FC236}">
                <a16:creationId xmlns:a16="http://schemas.microsoft.com/office/drawing/2014/main" id="{5F9CF03B-E08A-7839-1DC0-3608DF117260}"/>
              </a:ext>
            </a:extLst>
          </p:cNvPr>
          <p:cNvSpPr>
            <a:spLocks noGrp="1"/>
          </p:cNvSpPr>
          <p:nvPr/>
        </p:nvSpPr>
        <p:spPr>
          <a:xfrm>
            <a:off x="803707" y="2053556"/>
            <a:ext cx="5129224" cy="4038975"/>
          </a:xfrm>
          <a:prstGeom prst="rect">
            <a:avLst/>
          </a:prstGeom>
        </p:spPr>
        <p:txBody>
          <a:bodyPr vert="horz" lIns="0" tIns="0" rIns="0" bIns="0" rtlCol="0" anchor="t" anchorCtr="0">
            <a:noAutofit/>
          </a:bodyPr>
          <a:lstStyle>
            <a:lvl1pPr marL="0" indent="0" algn="ctr" defTabSz="914400" rtl="0" eaLnBrk="1" latinLnBrk="0" hangingPunct="1">
              <a:lnSpc>
                <a:spcPct val="100000"/>
              </a:lnSpc>
              <a:spcBef>
                <a:spcPts val="500"/>
              </a:spcBef>
              <a:spcAft>
                <a:spcPts val="0"/>
              </a:spcAft>
              <a:buFont typeface="Arial" panose="020B0604020202020204" pitchFamily="34" charset="0"/>
              <a:buNone/>
              <a:defRPr sz="2200" kern="1200" spc="-20" baseline="0">
                <a:solidFill>
                  <a:schemeClr val="tx2"/>
                </a:solidFill>
                <a:latin typeface="+mn-lt"/>
                <a:ea typeface="+mn-ea"/>
                <a:cs typeface="+mn-cs"/>
              </a:defRPr>
            </a:lvl1pPr>
            <a:lvl2pPr marL="457200" indent="0" algn="ctr" defTabSz="914400" rtl="0" eaLnBrk="1" latinLnBrk="0" hangingPunct="1">
              <a:lnSpc>
                <a:spcPct val="10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ts val="0"/>
              </a:spcBef>
              <a:spcAft>
                <a:spcPts val="0"/>
              </a:spcAft>
              <a:buClrTx/>
              <a:buSzTx/>
              <a:buFontTx/>
              <a:buBlip>
                <a:blip r:embed="rId2"/>
              </a:buBlip>
              <a:tabLst/>
              <a:defRPr/>
            </a:pPr>
            <a:endParaRPr kumimoji="0" lang="fi-FI" sz="2400" b="0" i="0" u="none" strike="noStrike" kern="1200" cap="none" spc="0" normalizeH="0" baseline="0" noProof="0">
              <a:ln>
                <a:noFill/>
              </a:ln>
              <a:solidFill>
                <a:prstClr val="black"/>
              </a:solidFill>
              <a:effectLst/>
              <a:uLnTx/>
              <a:uFillTx/>
              <a:latin typeface="Arial" panose="020B0604020202020204"/>
              <a:ea typeface="Inter" panose="02000503000000020004" pitchFamily="2" charset="0"/>
              <a:cs typeface="Arial"/>
            </a:endParaRPr>
          </a:p>
          <a:p>
            <a:pPr marL="342900" marR="0" lvl="0" indent="-342900" algn="l" defTabSz="914400" rtl="0" eaLnBrk="1" fontAlgn="auto" latinLnBrk="0" hangingPunct="1">
              <a:lnSpc>
                <a:spcPct val="100000"/>
              </a:lnSpc>
              <a:spcBef>
                <a:spcPts val="0"/>
              </a:spcBef>
              <a:spcAft>
                <a:spcPts val="0"/>
              </a:spcAft>
              <a:buClrTx/>
              <a:buSzTx/>
              <a:buFontTx/>
              <a:buBlip>
                <a:blip r:embed="rId2"/>
              </a:buBlip>
              <a:tabLst/>
              <a:defRPr/>
            </a:pPr>
            <a:endParaRPr kumimoji="0" lang="fi-FI" sz="2400" b="0" i="0" u="none" strike="noStrike" kern="1200" cap="none" spc="0" normalizeH="0" baseline="0" noProof="0">
              <a:ln>
                <a:noFill/>
              </a:ln>
              <a:solidFill>
                <a:prstClr val="black"/>
              </a:solidFill>
              <a:effectLst/>
              <a:uLnTx/>
              <a:uFillTx/>
              <a:latin typeface="Arial" panose="020B0604020202020204"/>
              <a:ea typeface="Inter" panose="02000503000000020004" pitchFamily="2" charset="0"/>
              <a:cs typeface="Arial"/>
            </a:endParaRPr>
          </a:p>
          <a:p>
            <a:pPr marL="0" marR="0" lvl="0" indent="0" algn="ctr" defTabSz="914400" rtl="0" eaLnBrk="1" fontAlgn="auto" latinLnBrk="0" hangingPunct="1">
              <a:lnSpc>
                <a:spcPct val="100000"/>
              </a:lnSpc>
              <a:spcBef>
                <a:spcPts val="500"/>
              </a:spcBef>
              <a:spcAft>
                <a:spcPts val="0"/>
              </a:spcAft>
              <a:buClrTx/>
              <a:buSzTx/>
              <a:buFont typeface="Arial" panose="020B0604020202020204" pitchFamily="34" charset="0"/>
              <a:buNone/>
              <a:tabLst/>
              <a:defRPr/>
            </a:pPr>
            <a:endParaRPr kumimoji="0" lang="fi-FI" sz="2200" b="0" i="0" u="none" strike="noStrike" kern="1200" cap="none" spc="-20" normalizeH="0" baseline="0" noProof="0">
              <a:ln>
                <a:noFill/>
              </a:ln>
              <a:solidFill>
                <a:srgbClr val="313131"/>
              </a:solidFill>
              <a:effectLst/>
              <a:uLnTx/>
              <a:uFillTx/>
              <a:latin typeface="Arial" panose="020B0604020202020204"/>
              <a:ea typeface="+mn-ea"/>
              <a:cs typeface="+mn-cs"/>
            </a:endParaRPr>
          </a:p>
        </p:txBody>
      </p:sp>
      <p:sp>
        <p:nvSpPr>
          <p:cNvPr id="20" name="Alaotsikko 3">
            <a:extLst>
              <a:ext uri="{FF2B5EF4-FFF2-40B4-BE49-F238E27FC236}">
                <a16:creationId xmlns:a16="http://schemas.microsoft.com/office/drawing/2014/main" id="{5F9CF03B-E08A-7839-1DC0-3608DF117260}"/>
              </a:ext>
            </a:extLst>
          </p:cNvPr>
          <p:cNvSpPr>
            <a:spLocks noGrp="1"/>
          </p:cNvSpPr>
          <p:nvPr/>
        </p:nvSpPr>
        <p:spPr>
          <a:xfrm>
            <a:off x="6649375" y="2112070"/>
            <a:ext cx="5344142" cy="4038975"/>
          </a:xfrm>
          <a:prstGeom prst="rect">
            <a:avLst/>
          </a:prstGeom>
        </p:spPr>
        <p:txBody>
          <a:bodyPr vert="horz" lIns="0" tIns="0" rIns="0" bIns="0" rtlCol="0" anchor="t" anchorCtr="0">
            <a:noAutofit/>
          </a:bodyPr>
          <a:lstStyle>
            <a:lvl1pPr marL="0" indent="0" algn="ctr" defTabSz="914400" rtl="0" eaLnBrk="1" latinLnBrk="0" hangingPunct="1">
              <a:lnSpc>
                <a:spcPct val="100000"/>
              </a:lnSpc>
              <a:spcBef>
                <a:spcPts val="500"/>
              </a:spcBef>
              <a:spcAft>
                <a:spcPts val="0"/>
              </a:spcAft>
              <a:buFont typeface="Arial" panose="020B0604020202020204" pitchFamily="34" charset="0"/>
              <a:buNone/>
              <a:defRPr sz="2200" kern="1200" spc="-20" baseline="0">
                <a:solidFill>
                  <a:schemeClr val="tx2"/>
                </a:solidFill>
                <a:latin typeface="+mn-lt"/>
                <a:ea typeface="+mn-ea"/>
                <a:cs typeface="+mn-cs"/>
              </a:defRPr>
            </a:lvl1pPr>
            <a:lvl2pPr marL="457200" indent="0" algn="ctr" defTabSz="914400" rtl="0" eaLnBrk="1" latinLnBrk="0" hangingPunct="1">
              <a:lnSpc>
                <a:spcPct val="10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fi-FI" sz="2400" b="0" i="0" u="none" strike="noStrike" kern="1200" cap="none" spc="0" normalizeH="0" baseline="0" noProof="0">
              <a:ln>
                <a:noFill/>
              </a:ln>
              <a:solidFill>
                <a:prstClr val="black"/>
              </a:solidFill>
              <a:effectLst/>
              <a:uLnTx/>
              <a:uFillTx/>
              <a:latin typeface="Arial" panose="020B0604020202020204"/>
              <a:ea typeface="Inter" panose="02000503000000020004" pitchFamily="2" charset="0"/>
              <a:cs typeface="Arial"/>
            </a:endParaRPr>
          </a:p>
          <a:p>
            <a:pPr marL="342900" marR="0" lvl="0" indent="-342900" algn="l" defTabSz="914400" rtl="0" eaLnBrk="1" fontAlgn="auto" latinLnBrk="0" hangingPunct="1">
              <a:lnSpc>
                <a:spcPct val="100000"/>
              </a:lnSpc>
              <a:spcBef>
                <a:spcPts val="0"/>
              </a:spcBef>
              <a:spcAft>
                <a:spcPts val="0"/>
              </a:spcAft>
              <a:buClrTx/>
              <a:buSzTx/>
              <a:buFontTx/>
              <a:buBlip>
                <a:blip r:embed="rId2"/>
              </a:buBlip>
              <a:tabLst/>
              <a:defRPr/>
            </a:pPr>
            <a:endParaRPr kumimoji="0" lang="fi-FI" sz="2400" b="0" i="0" u="none" strike="noStrike" kern="1200" cap="none" spc="0" normalizeH="0" baseline="0" noProof="0">
              <a:ln>
                <a:noFill/>
              </a:ln>
              <a:solidFill>
                <a:prstClr val="black"/>
              </a:solidFill>
              <a:effectLst/>
              <a:uLnTx/>
              <a:uFillTx/>
              <a:latin typeface="Arial" panose="020B0604020202020204"/>
              <a:ea typeface="Inter" panose="02000503000000020004" pitchFamily="2" charset="0"/>
              <a:cs typeface="Arial"/>
            </a:endParaRPr>
          </a:p>
          <a:p>
            <a:pPr marL="0" marR="0" lvl="0" indent="0" algn="ctr" defTabSz="914400" rtl="0" eaLnBrk="1" fontAlgn="auto" latinLnBrk="0" hangingPunct="1">
              <a:lnSpc>
                <a:spcPct val="100000"/>
              </a:lnSpc>
              <a:spcBef>
                <a:spcPts val="500"/>
              </a:spcBef>
              <a:spcAft>
                <a:spcPts val="0"/>
              </a:spcAft>
              <a:buClrTx/>
              <a:buSzTx/>
              <a:buFont typeface="Arial" panose="020B0604020202020204" pitchFamily="34" charset="0"/>
              <a:buNone/>
              <a:tabLst/>
              <a:defRPr/>
            </a:pPr>
            <a:endParaRPr kumimoji="0" lang="fi-FI" sz="2200" b="0" i="0" u="none" strike="noStrike" kern="1200" cap="none" spc="-20" normalizeH="0" baseline="0" noProof="0">
              <a:ln>
                <a:noFill/>
              </a:ln>
              <a:solidFill>
                <a:srgbClr val="313131"/>
              </a:solidFill>
              <a:effectLst/>
              <a:uLnTx/>
              <a:uFillTx/>
              <a:latin typeface="Arial" panose="020B0604020202020204"/>
              <a:ea typeface="+mn-ea"/>
              <a:cs typeface="+mn-cs"/>
            </a:endParaRPr>
          </a:p>
        </p:txBody>
      </p:sp>
      <p:sp>
        <p:nvSpPr>
          <p:cNvPr id="4" name="Suorakulmio: Pyöristetyt kulmat 3">
            <a:extLst>
              <a:ext uri="{FF2B5EF4-FFF2-40B4-BE49-F238E27FC236}">
                <a16:creationId xmlns:a16="http://schemas.microsoft.com/office/drawing/2014/main" id="{D0482DA6-708B-7F62-0D9C-F113439697A4}"/>
              </a:ext>
            </a:extLst>
          </p:cNvPr>
          <p:cNvSpPr/>
          <p:nvPr/>
        </p:nvSpPr>
        <p:spPr>
          <a:xfrm>
            <a:off x="821076" y="5635331"/>
            <a:ext cx="10546672" cy="914400"/>
          </a:xfrm>
          <a:prstGeom prst="round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fi-FI" sz="1200" b="0" i="0">
                <a:solidFill>
                  <a:srgbClr val="303030"/>
                </a:solidFill>
                <a:effectLst/>
                <a:latin typeface="Source Sans Pro" panose="020B0503030403020204" pitchFamily="34" charset="0"/>
              </a:rPr>
              <a:t>Indikaattori ilmaisee niiden peruskoulun 8. ja 9. luokkalaisten osuuden prosentteina kysymykseen vastanneista ko. ikäluokassa, jotka eivät ole saaneet tukea ja apua hyvinvointiinsa kouluterveydenhoitajalta lukuvuoden aikana, vaikka olisivat tarvinneet. Indikaattori perustuu kysymykseen: oletko saanut tukea ja apua hyvinvointiisi seuraavilta koulun aikuisilta tämän lukuvuoden aikana? </a:t>
            </a:r>
            <a:r>
              <a:rPr lang="fi-FI" sz="1200">
                <a:hlinkClick r:id="rId3"/>
              </a:rPr>
              <a:t>Metadata - Sotkanet.fi, Tilasto- ja indikaattoripankki</a:t>
            </a:r>
            <a:endParaRPr kumimoji="0" lang="fi-FI" sz="12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7" name="Picture 2">
            <a:extLst>
              <a:ext uri="{FF2B5EF4-FFF2-40B4-BE49-F238E27FC236}">
                <a16:creationId xmlns:a16="http://schemas.microsoft.com/office/drawing/2014/main" id="{4A960318-3B8B-2D6E-F0A3-A08ED3E642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8663" y="5413690"/>
            <a:ext cx="504825" cy="4191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Kaavio 1">
            <a:extLst>
              <a:ext uri="{FF2B5EF4-FFF2-40B4-BE49-F238E27FC236}">
                <a16:creationId xmlns:a16="http://schemas.microsoft.com/office/drawing/2014/main" id="{719B8A4D-4BAD-B4F5-9053-04BBA72362A9}"/>
              </a:ext>
            </a:extLst>
          </p:cNvPr>
          <p:cNvGraphicFramePr>
            <a:graphicFrameLocks/>
          </p:cNvGraphicFramePr>
          <p:nvPr>
            <p:extLst>
              <p:ext uri="{D42A27DB-BD31-4B8C-83A1-F6EECF244321}">
                <p14:modId xmlns:p14="http://schemas.microsoft.com/office/powerpoint/2010/main" val="3581977830"/>
              </p:ext>
            </p:extLst>
          </p:nvPr>
        </p:nvGraphicFramePr>
        <p:xfrm>
          <a:off x="195308" y="1360799"/>
          <a:ext cx="8842465" cy="387584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Kaavio 2">
            <a:extLst>
              <a:ext uri="{FF2B5EF4-FFF2-40B4-BE49-F238E27FC236}">
                <a16:creationId xmlns:a16="http://schemas.microsoft.com/office/drawing/2014/main" id="{A19B0030-F0AB-3CEB-51A6-EC22E2753784}"/>
              </a:ext>
            </a:extLst>
          </p:cNvPr>
          <p:cNvGraphicFramePr>
            <a:graphicFrameLocks/>
          </p:cNvGraphicFramePr>
          <p:nvPr>
            <p:extLst>
              <p:ext uri="{D42A27DB-BD31-4B8C-83A1-F6EECF244321}">
                <p14:modId xmlns:p14="http://schemas.microsoft.com/office/powerpoint/2010/main" val="876262793"/>
              </p:ext>
            </p:extLst>
          </p:nvPr>
        </p:nvGraphicFramePr>
        <p:xfrm>
          <a:off x="9206494" y="1769456"/>
          <a:ext cx="2767400" cy="3467189"/>
        </p:xfrm>
        <a:graphic>
          <a:graphicData uri="http://schemas.openxmlformats.org/drawingml/2006/chart">
            <c:chart xmlns:c="http://schemas.openxmlformats.org/drawingml/2006/chart" xmlns:r="http://schemas.openxmlformats.org/officeDocument/2006/relationships" r:id="rId6"/>
          </a:graphicData>
        </a:graphic>
      </p:graphicFrame>
      <p:sp>
        <p:nvSpPr>
          <p:cNvPr id="8" name="Ellipsi 7">
            <a:extLst>
              <a:ext uri="{FF2B5EF4-FFF2-40B4-BE49-F238E27FC236}">
                <a16:creationId xmlns:a16="http://schemas.microsoft.com/office/drawing/2014/main" id="{07BD0735-BACA-F496-6E8C-CA07019FA7E1}"/>
              </a:ext>
            </a:extLst>
          </p:cNvPr>
          <p:cNvSpPr/>
          <p:nvPr/>
        </p:nvSpPr>
        <p:spPr>
          <a:xfrm rot="2587134" flipV="1">
            <a:off x="581377" y="2843835"/>
            <a:ext cx="479394" cy="2575443"/>
          </a:xfrm>
          <a:prstGeom prst="ellipse">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10328823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an numeron paikkamerkki 5">
            <a:extLst>
              <a:ext uri="{FF2B5EF4-FFF2-40B4-BE49-F238E27FC236}">
                <a16:creationId xmlns:a16="http://schemas.microsoft.com/office/drawing/2014/main" id="{594600DA-558B-B4B7-E7DF-AA82EF1C091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D26548-A701-4132-A0A2-A9B09A70FF4B}" type="slidenum">
              <a:rPr kumimoji="0" lang="fi-FI" sz="1000" b="1" i="0" u="none" strike="noStrike" kern="1200" cap="none" spc="0" normalizeH="0" baseline="0" noProof="0" smtClean="0">
                <a:ln>
                  <a:noFill/>
                </a:ln>
                <a:solidFill>
                  <a:srgbClr val="313131"/>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fi-FI" sz="1000" b="1" i="0" u="none" strike="noStrike" kern="1200" cap="none" spc="0" normalizeH="0" baseline="0" noProof="0">
              <a:ln>
                <a:noFill/>
              </a:ln>
              <a:solidFill>
                <a:srgbClr val="313131"/>
              </a:solidFill>
              <a:effectLst/>
              <a:uLnTx/>
              <a:uFillTx/>
              <a:latin typeface="Arial" panose="020B0604020202020204"/>
              <a:ea typeface="+mn-ea"/>
              <a:cs typeface="+mn-cs"/>
            </a:endParaRPr>
          </a:p>
        </p:txBody>
      </p:sp>
      <p:sp>
        <p:nvSpPr>
          <p:cNvPr id="5" name="Suorakulmio 4">
            <a:extLst>
              <a:ext uri="{FF2B5EF4-FFF2-40B4-BE49-F238E27FC236}">
                <a16:creationId xmlns:a16="http://schemas.microsoft.com/office/drawing/2014/main" id="{A3361E82-03D1-A1CA-839C-8FA98F4A516D}"/>
              </a:ext>
            </a:extLst>
          </p:cNvPr>
          <p:cNvSpPr/>
          <p:nvPr/>
        </p:nvSpPr>
        <p:spPr>
          <a:xfrm>
            <a:off x="199986" y="329028"/>
            <a:ext cx="1477205" cy="215388"/>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700" b="1" i="0" u="none" strike="noStrike" kern="1200" cap="none" spc="0" normalizeH="0" baseline="0" noProof="0">
                <a:ln>
                  <a:noFill/>
                </a:ln>
                <a:solidFill>
                  <a:srgbClr val="C2C2C2"/>
                </a:solidFill>
                <a:effectLst/>
                <a:uLnTx/>
                <a:uFillTx/>
                <a:latin typeface="Inter" panose="02000503000000020004" pitchFamily="2" charset="0"/>
                <a:ea typeface="Inter" panose="02000503000000020004" pitchFamily="2" charset="0"/>
                <a:cs typeface="Verdana" panose="020B0604030504040204" pitchFamily="34" charset="0"/>
              </a:rPr>
              <a:t>OSALLISUUDEN VAHVISTUMINEN JA YKSINÄISYYDEN VÄHENTÄMINEN</a:t>
            </a:r>
            <a:endParaRPr kumimoji="0" lang="fi-FI" sz="700" b="0" i="0" u="none" strike="noStrike" kern="1200" cap="none" spc="300" normalizeH="0" baseline="0" noProof="0">
              <a:ln>
                <a:noFill/>
              </a:ln>
              <a:solidFill>
                <a:srgbClr val="C2C2C2"/>
              </a:solidFill>
              <a:effectLst/>
              <a:uLnTx/>
              <a:uFillTx/>
              <a:latin typeface="Inter" panose="02000503000000020004" pitchFamily="2" charset="0"/>
              <a:ea typeface="Inter" panose="02000503000000020004" pitchFamily="2" charset="0"/>
              <a:cs typeface="+mn-cs"/>
            </a:endParaRPr>
          </a:p>
        </p:txBody>
      </p:sp>
      <p:sp>
        <p:nvSpPr>
          <p:cNvPr id="13" name="Suorakulmio 12">
            <a:extLst>
              <a:ext uri="{FF2B5EF4-FFF2-40B4-BE49-F238E27FC236}">
                <a16:creationId xmlns:a16="http://schemas.microsoft.com/office/drawing/2014/main" id="{1E0690FB-5E6D-6E87-5F03-081F894526E5}"/>
              </a:ext>
            </a:extLst>
          </p:cNvPr>
          <p:cNvSpPr/>
          <p:nvPr/>
        </p:nvSpPr>
        <p:spPr>
          <a:xfrm>
            <a:off x="1693249" y="382873"/>
            <a:ext cx="1113014" cy="107694"/>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fi-FI" sz="700" b="1" i="0" u="none" strike="noStrike" kern="1200" cap="none" spc="0" normalizeH="0" baseline="0" noProof="0">
                <a:ln>
                  <a:noFill/>
                </a:ln>
                <a:solidFill>
                  <a:prstClr val="white">
                    <a:lumMod val="65000"/>
                  </a:prstClr>
                </a:solidFill>
                <a:effectLst/>
                <a:uLnTx/>
                <a:uFillTx/>
                <a:latin typeface="Inter" panose="02000503000000020004" pitchFamily="2" charset="0"/>
                <a:ea typeface="Inter" panose="02000503000000020004" pitchFamily="2" charset="0"/>
                <a:cs typeface="Arial" panose="020B0604020202020204"/>
              </a:rPr>
              <a:t>VANHEMMUUS VAHVISTUU</a:t>
            </a:r>
            <a:endParaRPr kumimoji="0" lang="fi-FI" sz="700" b="1" i="0" u="none" strike="noStrike" kern="1200" cap="none" spc="300" normalizeH="0" baseline="0" noProof="0">
              <a:ln>
                <a:noFill/>
              </a:ln>
              <a:solidFill>
                <a:prstClr val="white">
                  <a:lumMod val="65000"/>
                </a:prstClr>
              </a:solidFill>
              <a:effectLst/>
              <a:uLnTx/>
              <a:uFillTx/>
              <a:latin typeface="Inter" panose="02000503000000020004" pitchFamily="2" charset="0"/>
              <a:ea typeface="Inter" panose="02000503000000020004" pitchFamily="2" charset="0"/>
              <a:cs typeface="+mn-cs"/>
            </a:endParaRPr>
          </a:p>
        </p:txBody>
      </p:sp>
      <p:sp>
        <p:nvSpPr>
          <p:cNvPr id="15" name="Suorakulmio 14">
            <a:extLst>
              <a:ext uri="{FF2B5EF4-FFF2-40B4-BE49-F238E27FC236}">
                <a16:creationId xmlns:a16="http://schemas.microsoft.com/office/drawing/2014/main" id="{66933905-6CDC-0531-4DA6-561C5D485F51}"/>
              </a:ext>
            </a:extLst>
          </p:cNvPr>
          <p:cNvSpPr/>
          <p:nvPr/>
        </p:nvSpPr>
        <p:spPr>
          <a:xfrm>
            <a:off x="3060935" y="267490"/>
            <a:ext cx="1289563" cy="32308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fi-FI" sz="700" b="1" i="0" u="none" strike="noStrike" kern="1200" cap="none" spc="0" normalizeH="0" baseline="0" noProof="0">
                <a:ln>
                  <a:noFill/>
                </a:ln>
                <a:solidFill>
                  <a:srgbClr val="C2C2C2"/>
                </a:solidFill>
                <a:effectLst/>
                <a:uLnTx/>
                <a:uFillTx/>
                <a:latin typeface="Inter" panose="02000503000000020004" pitchFamily="2" charset="0"/>
                <a:ea typeface="Inter" panose="02000503000000020004" pitchFamily="2" charset="0"/>
                <a:cs typeface="Verdana" panose="020B0604030504040204" pitchFamily="34" charset="0"/>
              </a:rPr>
              <a:t>ITSESTÄ HUOLEHTIMISEN JA TERVEELLISTEN ELINTAPOJEN EDISTÄMINEN </a:t>
            </a:r>
            <a:endParaRPr kumimoji="0" lang="fi-FI" sz="700" b="1" i="0" u="none" strike="noStrike" kern="1200" cap="none" spc="300" normalizeH="0" baseline="0" noProof="0">
              <a:ln>
                <a:noFill/>
              </a:ln>
              <a:solidFill>
                <a:srgbClr val="C2C2C2"/>
              </a:solidFill>
              <a:effectLst/>
              <a:uLnTx/>
              <a:uFillTx/>
              <a:latin typeface="Inter" panose="02000503000000020004" pitchFamily="2" charset="0"/>
              <a:ea typeface="Inter" panose="02000503000000020004" pitchFamily="2" charset="0"/>
              <a:cs typeface="+mn-cs"/>
            </a:endParaRPr>
          </a:p>
        </p:txBody>
      </p:sp>
      <p:sp>
        <p:nvSpPr>
          <p:cNvPr id="17" name="Suorakulmio 16">
            <a:extLst>
              <a:ext uri="{FF2B5EF4-FFF2-40B4-BE49-F238E27FC236}">
                <a16:creationId xmlns:a16="http://schemas.microsoft.com/office/drawing/2014/main" id="{A4B7B72A-65A7-24D8-F9CE-2B5B68E9ECE9}"/>
              </a:ext>
            </a:extLst>
          </p:cNvPr>
          <p:cNvSpPr/>
          <p:nvPr/>
        </p:nvSpPr>
        <p:spPr>
          <a:xfrm>
            <a:off x="4634318" y="319925"/>
            <a:ext cx="1156863" cy="215388"/>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fi-FI" sz="700" b="1" i="0" u="none" strike="noStrike" kern="1200" cap="none" spc="0" normalizeH="0" baseline="0" noProof="0">
                <a:ln>
                  <a:noFill/>
                </a:ln>
                <a:solidFill>
                  <a:prstClr val="white">
                    <a:lumMod val="65000"/>
                  </a:prstClr>
                </a:solidFill>
                <a:effectLst/>
                <a:uLnTx/>
                <a:uFillTx/>
                <a:latin typeface="Inter" panose="02000503000000020004" pitchFamily="2" charset="0"/>
                <a:ea typeface="Inter" panose="02000503000000020004" pitchFamily="2" charset="0"/>
                <a:cs typeface="Calibri"/>
              </a:rPr>
              <a:t>MIELEN HYVINVOINTI JA RIIPPUVUUKSIEN EHKÄISY</a:t>
            </a:r>
            <a:endParaRPr kumimoji="0" lang="fi-FI" sz="700" b="1" i="0" u="none" strike="noStrike" kern="1200" cap="none" spc="300" normalizeH="0" baseline="0" noProof="0">
              <a:ln>
                <a:noFill/>
              </a:ln>
              <a:solidFill>
                <a:prstClr val="white">
                  <a:lumMod val="65000"/>
                </a:prstClr>
              </a:solidFill>
              <a:effectLst/>
              <a:uLnTx/>
              <a:uFillTx/>
              <a:latin typeface="Inter" panose="02000503000000020004" pitchFamily="2" charset="0"/>
              <a:ea typeface="Inter" panose="02000503000000020004" pitchFamily="2" charset="0"/>
              <a:cs typeface="+mn-cs"/>
            </a:endParaRPr>
          </a:p>
        </p:txBody>
      </p:sp>
      <p:sp>
        <p:nvSpPr>
          <p:cNvPr id="19" name="Suorakulmio 18">
            <a:extLst>
              <a:ext uri="{FF2B5EF4-FFF2-40B4-BE49-F238E27FC236}">
                <a16:creationId xmlns:a16="http://schemas.microsoft.com/office/drawing/2014/main" id="{654EBA2D-ED48-31EF-F47A-C758468F7645}"/>
              </a:ext>
            </a:extLst>
          </p:cNvPr>
          <p:cNvSpPr/>
          <p:nvPr/>
        </p:nvSpPr>
        <p:spPr>
          <a:xfrm>
            <a:off x="5867654" y="329025"/>
            <a:ext cx="1156863" cy="215388"/>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fi-FI" sz="700" b="1" i="0" u="none" strike="noStrike" kern="1200" cap="none" spc="0" normalizeH="0" baseline="0" noProof="0">
                <a:ln>
                  <a:noFill/>
                </a:ln>
                <a:solidFill>
                  <a:prstClr val="white">
                    <a:lumMod val="65000"/>
                  </a:prstClr>
                </a:solidFill>
                <a:effectLst/>
                <a:uLnTx/>
                <a:uFillTx/>
                <a:latin typeface="Inter" panose="02000503000000020004" pitchFamily="2" charset="0"/>
                <a:ea typeface="Inter" panose="02000503000000020004" pitchFamily="2" charset="0"/>
                <a:cs typeface="Verdana" panose="020B0604030504040204" pitchFamily="34" charset="0"/>
              </a:rPr>
              <a:t>TAPATURMIEN JA VÄKIVALLAN EHKÄISEMINEN</a:t>
            </a:r>
            <a:endParaRPr kumimoji="0" lang="fi-FI" sz="700" b="0" i="0" u="none" strike="noStrike" kern="1200" cap="none" spc="300" normalizeH="0" baseline="0" noProof="0">
              <a:ln>
                <a:noFill/>
              </a:ln>
              <a:solidFill>
                <a:prstClr val="white">
                  <a:lumMod val="65000"/>
                </a:prstClr>
              </a:solidFill>
              <a:effectLst/>
              <a:uLnTx/>
              <a:uFillTx/>
              <a:latin typeface="Inter" panose="02000503000000020004" pitchFamily="2" charset="0"/>
              <a:ea typeface="Inter" panose="02000503000000020004" pitchFamily="2" charset="0"/>
              <a:cs typeface="+mn-cs"/>
            </a:endParaRPr>
          </a:p>
        </p:txBody>
      </p:sp>
      <p:sp>
        <p:nvSpPr>
          <p:cNvPr id="21" name="Suorakulmio 20">
            <a:extLst>
              <a:ext uri="{FF2B5EF4-FFF2-40B4-BE49-F238E27FC236}">
                <a16:creationId xmlns:a16="http://schemas.microsoft.com/office/drawing/2014/main" id="{880B36CF-738F-E4AF-302E-A9702B6BF1A1}"/>
              </a:ext>
            </a:extLst>
          </p:cNvPr>
          <p:cNvSpPr/>
          <p:nvPr/>
        </p:nvSpPr>
        <p:spPr>
          <a:xfrm>
            <a:off x="7031524" y="319227"/>
            <a:ext cx="1285204" cy="32308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126" rtl="0" eaLnBrk="1" fontAlgn="base" latinLnBrk="0" hangingPunct="1">
              <a:lnSpc>
                <a:spcPct val="100000"/>
              </a:lnSpc>
              <a:spcBef>
                <a:spcPts val="0"/>
              </a:spcBef>
              <a:spcAft>
                <a:spcPts val="0"/>
              </a:spcAft>
              <a:buClrTx/>
              <a:buSzTx/>
              <a:buFontTx/>
              <a:buNone/>
              <a:tabLst/>
              <a:defRPr/>
            </a:pPr>
            <a:r>
              <a:rPr kumimoji="0" lang="fi-FI" sz="700" b="1" i="0" u="none" strike="noStrike" kern="1200" cap="none" spc="0" normalizeH="0" baseline="0" noProof="0">
                <a:ln>
                  <a:noFill/>
                </a:ln>
                <a:solidFill>
                  <a:prstClr val="black"/>
                </a:solidFill>
                <a:effectLst/>
                <a:uLnTx/>
                <a:uFillTx/>
                <a:latin typeface="Inter" panose="02000503000000020004" pitchFamily="2" charset="0"/>
                <a:ea typeface="Inter" panose="02000503000000020004" pitchFamily="2" charset="0"/>
                <a:cs typeface="+mn-cs"/>
              </a:rPr>
              <a:t>HYTE- RESURSSIEN, RAKENTEIDEN JA PROSESSIEN</a:t>
            </a:r>
          </a:p>
          <a:p>
            <a:pPr marL="0" marR="0" lvl="0" indent="0" algn="ctr" defTabSz="914126" rtl="0" eaLnBrk="1" fontAlgn="base" latinLnBrk="0" hangingPunct="1">
              <a:lnSpc>
                <a:spcPct val="100000"/>
              </a:lnSpc>
              <a:spcBef>
                <a:spcPts val="0"/>
              </a:spcBef>
              <a:spcAft>
                <a:spcPts val="0"/>
              </a:spcAft>
              <a:buClrTx/>
              <a:buSzTx/>
              <a:buFontTx/>
              <a:buNone/>
              <a:tabLst/>
              <a:defRPr/>
            </a:pPr>
            <a:r>
              <a:rPr kumimoji="0" lang="fi-FI" sz="700" b="1" i="0" u="none" strike="noStrike" kern="1200" cap="none" spc="0" normalizeH="0" baseline="0" noProof="0">
                <a:ln>
                  <a:noFill/>
                </a:ln>
                <a:solidFill>
                  <a:prstClr val="black"/>
                </a:solidFill>
                <a:effectLst/>
                <a:uLnTx/>
                <a:uFillTx/>
                <a:latin typeface="Inter" panose="02000503000000020004" pitchFamily="2" charset="0"/>
                <a:ea typeface="Inter" panose="02000503000000020004" pitchFamily="2" charset="0"/>
                <a:cs typeface="+mn-cs"/>
              </a:rPr>
              <a:t>VAHVISTUMINEN</a:t>
            </a:r>
            <a:endParaRPr kumimoji="0" lang="fi-FI" sz="700" b="0" i="0" u="none" strike="noStrike" kern="1200" cap="none" spc="300" normalizeH="0" baseline="0" noProof="0">
              <a:ln>
                <a:noFill/>
              </a:ln>
              <a:solidFill>
                <a:prstClr val="black"/>
              </a:solidFill>
              <a:effectLst/>
              <a:uLnTx/>
              <a:uFillTx/>
              <a:latin typeface="Inter" panose="02000503000000020004" pitchFamily="2" charset="0"/>
              <a:ea typeface="Inter" panose="02000503000000020004" pitchFamily="2" charset="0"/>
              <a:cs typeface="+mn-cs"/>
            </a:endParaRPr>
          </a:p>
        </p:txBody>
      </p:sp>
      <p:sp>
        <p:nvSpPr>
          <p:cNvPr id="23" name="Suorakulmio 22">
            <a:extLst>
              <a:ext uri="{FF2B5EF4-FFF2-40B4-BE49-F238E27FC236}">
                <a16:creationId xmlns:a16="http://schemas.microsoft.com/office/drawing/2014/main" id="{F6FCEF83-9F4C-D32C-101A-CEFAA1B8FD11}"/>
              </a:ext>
            </a:extLst>
          </p:cNvPr>
          <p:cNvSpPr/>
          <p:nvPr/>
        </p:nvSpPr>
        <p:spPr>
          <a:xfrm>
            <a:off x="7117619" y="723220"/>
            <a:ext cx="1113014" cy="457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fi-FI" sz="1799"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8" name="Alaotsikko 3">
            <a:extLst>
              <a:ext uri="{FF2B5EF4-FFF2-40B4-BE49-F238E27FC236}">
                <a16:creationId xmlns:a16="http://schemas.microsoft.com/office/drawing/2014/main" id="{5F9CF03B-E08A-7839-1DC0-3608DF117260}"/>
              </a:ext>
            </a:extLst>
          </p:cNvPr>
          <p:cNvSpPr>
            <a:spLocks noGrp="1"/>
          </p:cNvSpPr>
          <p:nvPr/>
        </p:nvSpPr>
        <p:spPr>
          <a:xfrm>
            <a:off x="803707" y="2053556"/>
            <a:ext cx="5129224" cy="4038975"/>
          </a:xfrm>
          <a:prstGeom prst="rect">
            <a:avLst/>
          </a:prstGeom>
        </p:spPr>
        <p:txBody>
          <a:bodyPr vert="horz" lIns="0" tIns="0" rIns="0" bIns="0" rtlCol="0" anchor="t" anchorCtr="0">
            <a:noAutofit/>
          </a:bodyPr>
          <a:lstStyle>
            <a:lvl1pPr marL="0" indent="0" algn="ctr" defTabSz="914400" rtl="0" eaLnBrk="1" latinLnBrk="0" hangingPunct="1">
              <a:lnSpc>
                <a:spcPct val="100000"/>
              </a:lnSpc>
              <a:spcBef>
                <a:spcPts val="500"/>
              </a:spcBef>
              <a:spcAft>
                <a:spcPts val="0"/>
              </a:spcAft>
              <a:buFont typeface="Arial" panose="020B0604020202020204" pitchFamily="34" charset="0"/>
              <a:buNone/>
              <a:defRPr sz="2200" kern="1200" spc="-20" baseline="0">
                <a:solidFill>
                  <a:schemeClr val="tx2"/>
                </a:solidFill>
                <a:latin typeface="+mn-lt"/>
                <a:ea typeface="+mn-ea"/>
                <a:cs typeface="+mn-cs"/>
              </a:defRPr>
            </a:lvl1pPr>
            <a:lvl2pPr marL="457200" indent="0" algn="ctr" defTabSz="914400" rtl="0" eaLnBrk="1" latinLnBrk="0" hangingPunct="1">
              <a:lnSpc>
                <a:spcPct val="10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ts val="0"/>
              </a:spcBef>
              <a:spcAft>
                <a:spcPts val="0"/>
              </a:spcAft>
              <a:buClrTx/>
              <a:buSzTx/>
              <a:buFontTx/>
              <a:buBlip>
                <a:blip r:embed="rId2"/>
              </a:buBlip>
              <a:tabLst/>
              <a:defRPr/>
            </a:pPr>
            <a:endParaRPr kumimoji="0" lang="fi-FI" sz="2400" b="0" i="0" u="none" strike="noStrike" kern="1200" cap="none" spc="0" normalizeH="0" baseline="0" noProof="0">
              <a:ln>
                <a:noFill/>
              </a:ln>
              <a:solidFill>
                <a:prstClr val="black"/>
              </a:solidFill>
              <a:effectLst/>
              <a:uLnTx/>
              <a:uFillTx/>
              <a:latin typeface="Arial" panose="020B0604020202020204"/>
              <a:ea typeface="Inter" panose="02000503000000020004" pitchFamily="2" charset="0"/>
              <a:cs typeface="Arial"/>
            </a:endParaRPr>
          </a:p>
          <a:p>
            <a:pPr marL="342900" marR="0" lvl="0" indent="-342900" algn="l" defTabSz="914400" rtl="0" eaLnBrk="1" fontAlgn="auto" latinLnBrk="0" hangingPunct="1">
              <a:lnSpc>
                <a:spcPct val="100000"/>
              </a:lnSpc>
              <a:spcBef>
                <a:spcPts val="0"/>
              </a:spcBef>
              <a:spcAft>
                <a:spcPts val="0"/>
              </a:spcAft>
              <a:buClrTx/>
              <a:buSzTx/>
              <a:buFontTx/>
              <a:buBlip>
                <a:blip r:embed="rId2"/>
              </a:buBlip>
              <a:tabLst/>
              <a:defRPr/>
            </a:pPr>
            <a:endParaRPr kumimoji="0" lang="fi-FI" sz="2400" b="0" i="0" u="none" strike="noStrike" kern="1200" cap="none" spc="0" normalizeH="0" baseline="0" noProof="0">
              <a:ln>
                <a:noFill/>
              </a:ln>
              <a:solidFill>
                <a:prstClr val="black"/>
              </a:solidFill>
              <a:effectLst/>
              <a:uLnTx/>
              <a:uFillTx/>
              <a:latin typeface="Arial" panose="020B0604020202020204"/>
              <a:ea typeface="Inter" panose="02000503000000020004" pitchFamily="2" charset="0"/>
              <a:cs typeface="Arial"/>
            </a:endParaRPr>
          </a:p>
          <a:p>
            <a:pPr marL="0" marR="0" lvl="0" indent="0" algn="ctr" defTabSz="914400" rtl="0" eaLnBrk="1" fontAlgn="auto" latinLnBrk="0" hangingPunct="1">
              <a:lnSpc>
                <a:spcPct val="100000"/>
              </a:lnSpc>
              <a:spcBef>
                <a:spcPts val="500"/>
              </a:spcBef>
              <a:spcAft>
                <a:spcPts val="0"/>
              </a:spcAft>
              <a:buClrTx/>
              <a:buSzTx/>
              <a:buFont typeface="Arial" panose="020B0604020202020204" pitchFamily="34" charset="0"/>
              <a:buNone/>
              <a:tabLst/>
              <a:defRPr/>
            </a:pPr>
            <a:endParaRPr kumimoji="0" lang="fi-FI" sz="2200" b="0" i="0" u="none" strike="noStrike" kern="1200" cap="none" spc="-20" normalizeH="0" baseline="0" noProof="0">
              <a:ln>
                <a:noFill/>
              </a:ln>
              <a:solidFill>
                <a:srgbClr val="313131"/>
              </a:solidFill>
              <a:effectLst/>
              <a:uLnTx/>
              <a:uFillTx/>
              <a:latin typeface="Arial" panose="020B0604020202020204"/>
              <a:ea typeface="+mn-ea"/>
              <a:cs typeface="+mn-cs"/>
            </a:endParaRPr>
          </a:p>
        </p:txBody>
      </p:sp>
      <p:sp>
        <p:nvSpPr>
          <p:cNvPr id="20" name="Alaotsikko 3">
            <a:extLst>
              <a:ext uri="{FF2B5EF4-FFF2-40B4-BE49-F238E27FC236}">
                <a16:creationId xmlns:a16="http://schemas.microsoft.com/office/drawing/2014/main" id="{5F9CF03B-E08A-7839-1DC0-3608DF117260}"/>
              </a:ext>
            </a:extLst>
          </p:cNvPr>
          <p:cNvSpPr>
            <a:spLocks noGrp="1"/>
          </p:cNvSpPr>
          <p:nvPr/>
        </p:nvSpPr>
        <p:spPr>
          <a:xfrm>
            <a:off x="6649375" y="2112070"/>
            <a:ext cx="5344142" cy="4038975"/>
          </a:xfrm>
          <a:prstGeom prst="rect">
            <a:avLst/>
          </a:prstGeom>
        </p:spPr>
        <p:txBody>
          <a:bodyPr vert="horz" lIns="0" tIns="0" rIns="0" bIns="0" rtlCol="0" anchor="t" anchorCtr="0">
            <a:noAutofit/>
          </a:bodyPr>
          <a:lstStyle>
            <a:lvl1pPr marL="0" indent="0" algn="ctr" defTabSz="914400" rtl="0" eaLnBrk="1" latinLnBrk="0" hangingPunct="1">
              <a:lnSpc>
                <a:spcPct val="100000"/>
              </a:lnSpc>
              <a:spcBef>
                <a:spcPts val="500"/>
              </a:spcBef>
              <a:spcAft>
                <a:spcPts val="0"/>
              </a:spcAft>
              <a:buFont typeface="Arial" panose="020B0604020202020204" pitchFamily="34" charset="0"/>
              <a:buNone/>
              <a:defRPr sz="2200" kern="1200" spc="-20" baseline="0">
                <a:solidFill>
                  <a:schemeClr val="tx2"/>
                </a:solidFill>
                <a:latin typeface="+mn-lt"/>
                <a:ea typeface="+mn-ea"/>
                <a:cs typeface="+mn-cs"/>
              </a:defRPr>
            </a:lvl1pPr>
            <a:lvl2pPr marL="457200" indent="0" algn="ctr" defTabSz="914400" rtl="0" eaLnBrk="1" latinLnBrk="0" hangingPunct="1">
              <a:lnSpc>
                <a:spcPct val="10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fi-FI" sz="2400" b="0" i="0" u="none" strike="noStrike" kern="1200" cap="none" spc="0" normalizeH="0" baseline="0" noProof="0">
              <a:ln>
                <a:noFill/>
              </a:ln>
              <a:solidFill>
                <a:prstClr val="black"/>
              </a:solidFill>
              <a:effectLst/>
              <a:uLnTx/>
              <a:uFillTx/>
              <a:latin typeface="Arial" panose="020B0604020202020204"/>
              <a:ea typeface="Inter" panose="02000503000000020004" pitchFamily="2" charset="0"/>
              <a:cs typeface="Arial"/>
            </a:endParaRPr>
          </a:p>
          <a:p>
            <a:pPr marL="342900" marR="0" lvl="0" indent="-342900" algn="l" defTabSz="914400" rtl="0" eaLnBrk="1" fontAlgn="auto" latinLnBrk="0" hangingPunct="1">
              <a:lnSpc>
                <a:spcPct val="100000"/>
              </a:lnSpc>
              <a:spcBef>
                <a:spcPts val="0"/>
              </a:spcBef>
              <a:spcAft>
                <a:spcPts val="0"/>
              </a:spcAft>
              <a:buClrTx/>
              <a:buSzTx/>
              <a:buFontTx/>
              <a:buBlip>
                <a:blip r:embed="rId2"/>
              </a:buBlip>
              <a:tabLst/>
              <a:defRPr/>
            </a:pPr>
            <a:endParaRPr kumimoji="0" lang="fi-FI" sz="2400" b="0" i="0" u="none" strike="noStrike" kern="1200" cap="none" spc="0" normalizeH="0" baseline="0" noProof="0">
              <a:ln>
                <a:noFill/>
              </a:ln>
              <a:solidFill>
                <a:prstClr val="black"/>
              </a:solidFill>
              <a:effectLst/>
              <a:uLnTx/>
              <a:uFillTx/>
              <a:latin typeface="Arial" panose="020B0604020202020204"/>
              <a:ea typeface="Inter" panose="02000503000000020004" pitchFamily="2" charset="0"/>
              <a:cs typeface="Arial"/>
            </a:endParaRPr>
          </a:p>
          <a:p>
            <a:pPr marL="0" marR="0" lvl="0" indent="0" algn="ctr" defTabSz="914400" rtl="0" eaLnBrk="1" fontAlgn="auto" latinLnBrk="0" hangingPunct="1">
              <a:lnSpc>
                <a:spcPct val="100000"/>
              </a:lnSpc>
              <a:spcBef>
                <a:spcPts val="500"/>
              </a:spcBef>
              <a:spcAft>
                <a:spcPts val="0"/>
              </a:spcAft>
              <a:buClrTx/>
              <a:buSzTx/>
              <a:buFont typeface="Arial" panose="020B0604020202020204" pitchFamily="34" charset="0"/>
              <a:buNone/>
              <a:tabLst/>
              <a:defRPr/>
            </a:pPr>
            <a:endParaRPr kumimoji="0" lang="fi-FI" sz="2200" b="0" i="0" u="none" strike="noStrike" kern="1200" cap="none" spc="-20" normalizeH="0" baseline="0" noProof="0">
              <a:ln>
                <a:noFill/>
              </a:ln>
              <a:solidFill>
                <a:srgbClr val="313131"/>
              </a:solidFill>
              <a:effectLst/>
              <a:uLnTx/>
              <a:uFillTx/>
              <a:latin typeface="Arial" panose="020B0604020202020204"/>
              <a:ea typeface="+mn-ea"/>
              <a:cs typeface="+mn-cs"/>
            </a:endParaRPr>
          </a:p>
        </p:txBody>
      </p:sp>
      <p:sp>
        <p:nvSpPr>
          <p:cNvPr id="4" name="Suorakulmio: Pyöristetyt kulmat 3">
            <a:extLst>
              <a:ext uri="{FF2B5EF4-FFF2-40B4-BE49-F238E27FC236}">
                <a16:creationId xmlns:a16="http://schemas.microsoft.com/office/drawing/2014/main" id="{D0482DA6-708B-7F62-0D9C-F113439697A4}"/>
              </a:ext>
            </a:extLst>
          </p:cNvPr>
          <p:cNvSpPr/>
          <p:nvPr/>
        </p:nvSpPr>
        <p:spPr>
          <a:xfrm>
            <a:off x="821076" y="5635331"/>
            <a:ext cx="10546672" cy="914400"/>
          </a:xfrm>
          <a:prstGeom prst="round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fi-FI" sz="1200" b="0" i="0">
                <a:solidFill>
                  <a:srgbClr val="303030"/>
                </a:solidFill>
                <a:effectLst/>
                <a:latin typeface="Source Sans Pro" panose="020B0503030403020204" pitchFamily="34" charset="0"/>
              </a:rPr>
              <a:t>Indikaattori ilmaisee niiden peruskoulun 8. ja 9. luokkalaisten osuuden prosentteina kysymykseen vastanneista ko. ikäluokassa, jotka eivät ole saaneet tukea ja apua hyvinvointiinsa kouluterveydenhoitajalta lukuvuoden aikana, vaikka olisivat tarvinneet. Indikaattori perustuu kysymykseen: oletko saanut tukea ja apua hyvinvointiisi seuraavilta koulun aikuisilta tämän lukuvuoden aikana? </a:t>
            </a:r>
            <a:r>
              <a:rPr lang="fi-FI" sz="1200">
                <a:hlinkClick r:id="rId3"/>
              </a:rPr>
              <a:t>Metadata - Sotkanet.fi, Tilasto- ja indikaattoripankki</a:t>
            </a:r>
            <a:endParaRPr kumimoji="0" lang="fi-FI" sz="12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7" name="Picture 2">
            <a:extLst>
              <a:ext uri="{FF2B5EF4-FFF2-40B4-BE49-F238E27FC236}">
                <a16:creationId xmlns:a16="http://schemas.microsoft.com/office/drawing/2014/main" id="{4A960318-3B8B-2D6E-F0A3-A08ED3E642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8663" y="5413690"/>
            <a:ext cx="504825" cy="4191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Kaavio 7">
            <a:extLst>
              <a:ext uri="{FF2B5EF4-FFF2-40B4-BE49-F238E27FC236}">
                <a16:creationId xmlns:a16="http://schemas.microsoft.com/office/drawing/2014/main" id="{2A0FC758-7E5B-37F6-CB4D-6A758BDCE78A}"/>
              </a:ext>
            </a:extLst>
          </p:cNvPr>
          <p:cNvGraphicFramePr>
            <a:graphicFrameLocks/>
          </p:cNvGraphicFramePr>
          <p:nvPr>
            <p:extLst>
              <p:ext uri="{D42A27DB-BD31-4B8C-83A1-F6EECF244321}">
                <p14:modId xmlns:p14="http://schemas.microsoft.com/office/powerpoint/2010/main" val="3497830955"/>
              </p:ext>
            </p:extLst>
          </p:nvPr>
        </p:nvGraphicFramePr>
        <p:xfrm>
          <a:off x="1726927" y="1833710"/>
          <a:ext cx="8259553" cy="339231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2273690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an numeron paikkamerkki 5">
            <a:extLst>
              <a:ext uri="{FF2B5EF4-FFF2-40B4-BE49-F238E27FC236}">
                <a16:creationId xmlns:a16="http://schemas.microsoft.com/office/drawing/2014/main" id="{594600DA-558B-B4B7-E7DF-AA82EF1C091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D26548-A701-4132-A0A2-A9B09A70FF4B}" type="slidenum">
              <a:rPr kumimoji="0" lang="fi-FI" sz="1000" b="1" i="0" u="none" strike="noStrike" kern="1200" cap="none" spc="0" normalizeH="0" baseline="0" noProof="0" smtClean="0">
                <a:ln>
                  <a:noFill/>
                </a:ln>
                <a:solidFill>
                  <a:srgbClr val="313131"/>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fi-FI" sz="1000" b="1" i="0" u="none" strike="noStrike" kern="1200" cap="none" spc="0" normalizeH="0" baseline="0" noProof="0">
              <a:ln>
                <a:noFill/>
              </a:ln>
              <a:solidFill>
                <a:srgbClr val="313131"/>
              </a:solidFill>
              <a:effectLst/>
              <a:uLnTx/>
              <a:uFillTx/>
              <a:latin typeface="Arial" panose="020B0604020202020204"/>
              <a:ea typeface="+mn-ea"/>
              <a:cs typeface="+mn-cs"/>
            </a:endParaRPr>
          </a:p>
        </p:txBody>
      </p:sp>
      <p:sp>
        <p:nvSpPr>
          <p:cNvPr id="5" name="Suorakulmio 4">
            <a:extLst>
              <a:ext uri="{FF2B5EF4-FFF2-40B4-BE49-F238E27FC236}">
                <a16:creationId xmlns:a16="http://schemas.microsoft.com/office/drawing/2014/main" id="{A3361E82-03D1-A1CA-839C-8FA98F4A516D}"/>
              </a:ext>
            </a:extLst>
          </p:cNvPr>
          <p:cNvSpPr/>
          <p:nvPr/>
        </p:nvSpPr>
        <p:spPr>
          <a:xfrm>
            <a:off x="199986" y="329028"/>
            <a:ext cx="1477205" cy="215388"/>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700" b="1" i="0" u="none" strike="noStrike" kern="1200" cap="none" spc="0" normalizeH="0" baseline="0" noProof="0">
                <a:ln>
                  <a:noFill/>
                </a:ln>
                <a:solidFill>
                  <a:srgbClr val="C2C2C2"/>
                </a:solidFill>
                <a:effectLst/>
                <a:uLnTx/>
                <a:uFillTx/>
                <a:latin typeface="Inter" panose="02000503000000020004" pitchFamily="2" charset="0"/>
                <a:ea typeface="Inter" panose="02000503000000020004" pitchFamily="2" charset="0"/>
                <a:cs typeface="Verdana" panose="020B0604030504040204" pitchFamily="34" charset="0"/>
              </a:rPr>
              <a:t>OSALLISUUDEN VAHVISTUMINEN JA YKSINÄISYYDEN VÄHENTÄMINEN</a:t>
            </a:r>
            <a:endParaRPr kumimoji="0" lang="fi-FI" sz="700" b="0" i="0" u="none" strike="noStrike" kern="1200" cap="none" spc="300" normalizeH="0" baseline="0" noProof="0">
              <a:ln>
                <a:noFill/>
              </a:ln>
              <a:solidFill>
                <a:srgbClr val="C2C2C2"/>
              </a:solidFill>
              <a:effectLst/>
              <a:uLnTx/>
              <a:uFillTx/>
              <a:latin typeface="Inter" panose="02000503000000020004" pitchFamily="2" charset="0"/>
              <a:ea typeface="Inter" panose="02000503000000020004" pitchFamily="2" charset="0"/>
              <a:cs typeface="+mn-cs"/>
            </a:endParaRPr>
          </a:p>
        </p:txBody>
      </p:sp>
      <p:sp>
        <p:nvSpPr>
          <p:cNvPr id="13" name="Suorakulmio 12">
            <a:extLst>
              <a:ext uri="{FF2B5EF4-FFF2-40B4-BE49-F238E27FC236}">
                <a16:creationId xmlns:a16="http://schemas.microsoft.com/office/drawing/2014/main" id="{1E0690FB-5E6D-6E87-5F03-081F894526E5}"/>
              </a:ext>
            </a:extLst>
          </p:cNvPr>
          <p:cNvSpPr/>
          <p:nvPr/>
        </p:nvSpPr>
        <p:spPr>
          <a:xfrm>
            <a:off x="1693249" y="382873"/>
            <a:ext cx="1113014" cy="107694"/>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fi-FI" sz="700" b="1" i="0" u="none" strike="noStrike" kern="1200" cap="none" spc="0" normalizeH="0" baseline="0" noProof="0">
                <a:ln>
                  <a:noFill/>
                </a:ln>
                <a:solidFill>
                  <a:prstClr val="white">
                    <a:lumMod val="65000"/>
                  </a:prstClr>
                </a:solidFill>
                <a:effectLst/>
                <a:uLnTx/>
                <a:uFillTx/>
                <a:latin typeface="Inter" panose="02000503000000020004" pitchFamily="2" charset="0"/>
                <a:ea typeface="Inter" panose="02000503000000020004" pitchFamily="2" charset="0"/>
                <a:cs typeface="Arial" panose="020B0604020202020204"/>
              </a:rPr>
              <a:t>VANHEMMUUS VAHVISTUU</a:t>
            </a:r>
            <a:endParaRPr kumimoji="0" lang="fi-FI" sz="700" b="1" i="0" u="none" strike="noStrike" kern="1200" cap="none" spc="300" normalizeH="0" baseline="0" noProof="0">
              <a:ln>
                <a:noFill/>
              </a:ln>
              <a:solidFill>
                <a:prstClr val="white">
                  <a:lumMod val="65000"/>
                </a:prstClr>
              </a:solidFill>
              <a:effectLst/>
              <a:uLnTx/>
              <a:uFillTx/>
              <a:latin typeface="Inter" panose="02000503000000020004" pitchFamily="2" charset="0"/>
              <a:ea typeface="Inter" panose="02000503000000020004" pitchFamily="2" charset="0"/>
              <a:cs typeface="+mn-cs"/>
            </a:endParaRPr>
          </a:p>
        </p:txBody>
      </p:sp>
      <p:sp>
        <p:nvSpPr>
          <p:cNvPr id="15" name="Suorakulmio 14">
            <a:extLst>
              <a:ext uri="{FF2B5EF4-FFF2-40B4-BE49-F238E27FC236}">
                <a16:creationId xmlns:a16="http://schemas.microsoft.com/office/drawing/2014/main" id="{66933905-6CDC-0531-4DA6-561C5D485F51}"/>
              </a:ext>
            </a:extLst>
          </p:cNvPr>
          <p:cNvSpPr/>
          <p:nvPr/>
        </p:nvSpPr>
        <p:spPr>
          <a:xfrm>
            <a:off x="3060935" y="267490"/>
            <a:ext cx="1289563" cy="32308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fi-FI" sz="700" b="1" i="0" u="none" strike="noStrike" kern="1200" cap="none" spc="0" normalizeH="0" baseline="0" noProof="0">
                <a:ln>
                  <a:noFill/>
                </a:ln>
                <a:solidFill>
                  <a:srgbClr val="C2C2C2"/>
                </a:solidFill>
                <a:effectLst/>
                <a:uLnTx/>
                <a:uFillTx/>
                <a:latin typeface="Inter" panose="02000503000000020004" pitchFamily="2" charset="0"/>
                <a:ea typeface="Inter" panose="02000503000000020004" pitchFamily="2" charset="0"/>
                <a:cs typeface="Verdana" panose="020B0604030504040204" pitchFamily="34" charset="0"/>
              </a:rPr>
              <a:t>ITSESTÄ HUOLEHTIMISEN JA TERVEELLISTEN ELINTAPOJEN EDISTÄMINEN </a:t>
            </a:r>
            <a:endParaRPr kumimoji="0" lang="fi-FI" sz="700" b="1" i="0" u="none" strike="noStrike" kern="1200" cap="none" spc="300" normalizeH="0" baseline="0" noProof="0">
              <a:ln>
                <a:noFill/>
              </a:ln>
              <a:solidFill>
                <a:srgbClr val="C2C2C2"/>
              </a:solidFill>
              <a:effectLst/>
              <a:uLnTx/>
              <a:uFillTx/>
              <a:latin typeface="Inter" panose="02000503000000020004" pitchFamily="2" charset="0"/>
              <a:ea typeface="Inter" panose="02000503000000020004" pitchFamily="2" charset="0"/>
              <a:cs typeface="+mn-cs"/>
            </a:endParaRPr>
          </a:p>
        </p:txBody>
      </p:sp>
      <p:sp>
        <p:nvSpPr>
          <p:cNvPr id="17" name="Suorakulmio 16">
            <a:extLst>
              <a:ext uri="{FF2B5EF4-FFF2-40B4-BE49-F238E27FC236}">
                <a16:creationId xmlns:a16="http://schemas.microsoft.com/office/drawing/2014/main" id="{A4B7B72A-65A7-24D8-F9CE-2B5B68E9ECE9}"/>
              </a:ext>
            </a:extLst>
          </p:cNvPr>
          <p:cNvSpPr/>
          <p:nvPr/>
        </p:nvSpPr>
        <p:spPr>
          <a:xfrm>
            <a:off x="4634318" y="319925"/>
            <a:ext cx="1156863" cy="215388"/>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fi-FI" sz="700" b="1" i="0" u="none" strike="noStrike" kern="1200" cap="none" spc="0" normalizeH="0" baseline="0" noProof="0">
                <a:ln>
                  <a:noFill/>
                </a:ln>
                <a:solidFill>
                  <a:prstClr val="white">
                    <a:lumMod val="65000"/>
                  </a:prstClr>
                </a:solidFill>
                <a:effectLst/>
                <a:uLnTx/>
                <a:uFillTx/>
                <a:latin typeface="Inter" panose="02000503000000020004" pitchFamily="2" charset="0"/>
                <a:ea typeface="Inter" panose="02000503000000020004" pitchFamily="2" charset="0"/>
                <a:cs typeface="Calibri"/>
              </a:rPr>
              <a:t>MIELEN HYVINVOINTI JA RIIPPUVUUKSIEN EHKÄISY</a:t>
            </a:r>
            <a:endParaRPr kumimoji="0" lang="fi-FI" sz="700" b="1" i="0" u="none" strike="noStrike" kern="1200" cap="none" spc="300" normalizeH="0" baseline="0" noProof="0">
              <a:ln>
                <a:noFill/>
              </a:ln>
              <a:solidFill>
                <a:prstClr val="white">
                  <a:lumMod val="65000"/>
                </a:prstClr>
              </a:solidFill>
              <a:effectLst/>
              <a:uLnTx/>
              <a:uFillTx/>
              <a:latin typeface="Inter" panose="02000503000000020004" pitchFamily="2" charset="0"/>
              <a:ea typeface="Inter" panose="02000503000000020004" pitchFamily="2" charset="0"/>
              <a:cs typeface="+mn-cs"/>
            </a:endParaRPr>
          </a:p>
        </p:txBody>
      </p:sp>
      <p:sp>
        <p:nvSpPr>
          <p:cNvPr id="19" name="Suorakulmio 18">
            <a:extLst>
              <a:ext uri="{FF2B5EF4-FFF2-40B4-BE49-F238E27FC236}">
                <a16:creationId xmlns:a16="http://schemas.microsoft.com/office/drawing/2014/main" id="{654EBA2D-ED48-31EF-F47A-C758468F7645}"/>
              </a:ext>
            </a:extLst>
          </p:cNvPr>
          <p:cNvSpPr/>
          <p:nvPr/>
        </p:nvSpPr>
        <p:spPr>
          <a:xfrm>
            <a:off x="5867654" y="329025"/>
            <a:ext cx="1156863" cy="215388"/>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fi-FI" sz="700" b="1" i="0" u="none" strike="noStrike" kern="1200" cap="none" spc="0" normalizeH="0" baseline="0" noProof="0">
                <a:ln>
                  <a:noFill/>
                </a:ln>
                <a:solidFill>
                  <a:prstClr val="white">
                    <a:lumMod val="65000"/>
                  </a:prstClr>
                </a:solidFill>
                <a:effectLst/>
                <a:uLnTx/>
                <a:uFillTx/>
                <a:latin typeface="Inter" panose="02000503000000020004" pitchFamily="2" charset="0"/>
                <a:ea typeface="Inter" panose="02000503000000020004" pitchFamily="2" charset="0"/>
                <a:cs typeface="Verdana" panose="020B0604030504040204" pitchFamily="34" charset="0"/>
              </a:rPr>
              <a:t>TAPATURMIEN JA VÄKIVALLAN EHKÄISEMINEN</a:t>
            </a:r>
            <a:endParaRPr kumimoji="0" lang="fi-FI" sz="700" b="0" i="0" u="none" strike="noStrike" kern="1200" cap="none" spc="300" normalizeH="0" baseline="0" noProof="0">
              <a:ln>
                <a:noFill/>
              </a:ln>
              <a:solidFill>
                <a:prstClr val="white">
                  <a:lumMod val="65000"/>
                </a:prstClr>
              </a:solidFill>
              <a:effectLst/>
              <a:uLnTx/>
              <a:uFillTx/>
              <a:latin typeface="Inter" panose="02000503000000020004" pitchFamily="2" charset="0"/>
              <a:ea typeface="Inter" panose="02000503000000020004" pitchFamily="2" charset="0"/>
              <a:cs typeface="+mn-cs"/>
            </a:endParaRPr>
          </a:p>
        </p:txBody>
      </p:sp>
      <p:sp>
        <p:nvSpPr>
          <p:cNvPr id="21" name="Suorakulmio 20">
            <a:extLst>
              <a:ext uri="{FF2B5EF4-FFF2-40B4-BE49-F238E27FC236}">
                <a16:creationId xmlns:a16="http://schemas.microsoft.com/office/drawing/2014/main" id="{880B36CF-738F-E4AF-302E-A9702B6BF1A1}"/>
              </a:ext>
            </a:extLst>
          </p:cNvPr>
          <p:cNvSpPr/>
          <p:nvPr/>
        </p:nvSpPr>
        <p:spPr>
          <a:xfrm>
            <a:off x="7031524" y="319227"/>
            <a:ext cx="1285204" cy="32308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126" rtl="0" eaLnBrk="1" fontAlgn="base" latinLnBrk="0" hangingPunct="1">
              <a:lnSpc>
                <a:spcPct val="100000"/>
              </a:lnSpc>
              <a:spcBef>
                <a:spcPts val="0"/>
              </a:spcBef>
              <a:spcAft>
                <a:spcPts val="0"/>
              </a:spcAft>
              <a:buClrTx/>
              <a:buSzTx/>
              <a:buFontTx/>
              <a:buNone/>
              <a:tabLst/>
              <a:defRPr/>
            </a:pPr>
            <a:r>
              <a:rPr kumimoji="0" lang="fi-FI" sz="700" b="1" i="0" u="none" strike="noStrike" kern="1200" cap="none" spc="0" normalizeH="0" baseline="0" noProof="0">
                <a:ln>
                  <a:noFill/>
                </a:ln>
                <a:solidFill>
                  <a:prstClr val="black"/>
                </a:solidFill>
                <a:effectLst/>
                <a:uLnTx/>
                <a:uFillTx/>
                <a:latin typeface="Inter" panose="02000503000000020004" pitchFamily="2" charset="0"/>
                <a:ea typeface="Inter" panose="02000503000000020004" pitchFamily="2" charset="0"/>
                <a:cs typeface="+mn-cs"/>
              </a:rPr>
              <a:t>HYTE- RESURSSIEN, RAKENTEIDEN JA PROSESSIEN</a:t>
            </a:r>
          </a:p>
          <a:p>
            <a:pPr marL="0" marR="0" lvl="0" indent="0" algn="ctr" defTabSz="914126" rtl="0" eaLnBrk="1" fontAlgn="base" latinLnBrk="0" hangingPunct="1">
              <a:lnSpc>
                <a:spcPct val="100000"/>
              </a:lnSpc>
              <a:spcBef>
                <a:spcPts val="0"/>
              </a:spcBef>
              <a:spcAft>
                <a:spcPts val="0"/>
              </a:spcAft>
              <a:buClrTx/>
              <a:buSzTx/>
              <a:buFontTx/>
              <a:buNone/>
              <a:tabLst/>
              <a:defRPr/>
            </a:pPr>
            <a:r>
              <a:rPr kumimoji="0" lang="fi-FI" sz="700" b="1" i="0" u="none" strike="noStrike" kern="1200" cap="none" spc="0" normalizeH="0" baseline="0" noProof="0">
                <a:ln>
                  <a:noFill/>
                </a:ln>
                <a:solidFill>
                  <a:prstClr val="black"/>
                </a:solidFill>
                <a:effectLst/>
                <a:uLnTx/>
                <a:uFillTx/>
                <a:latin typeface="Inter" panose="02000503000000020004" pitchFamily="2" charset="0"/>
                <a:ea typeface="Inter" panose="02000503000000020004" pitchFamily="2" charset="0"/>
                <a:cs typeface="+mn-cs"/>
              </a:rPr>
              <a:t>VAHVISTUMINEN</a:t>
            </a:r>
            <a:endParaRPr kumimoji="0" lang="fi-FI" sz="700" b="0" i="0" u="none" strike="noStrike" kern="1200" cap="none" spc="300" normalizeH="0" baseline="0" noProof="0">
              <a:ln>
                <a:noFill/>
              </a:ln>
              <a:solidFill>
                <a:prstClr val="black"/>
              </a:solidFill>
              <a:effectLst/>
              <a:uLnTx/>
              <a:uFillTx/>
              <a:latin typeface="Inter" panose="02000503000000020004" pitchFamily="2" charset="0"/>
              <a:ea typeface="Inter" panose="02000503000000020004" pitchFamily="2" charset="0"/>
              <a:cs typeface="+mn-cs"/>
            </a:endParaRPr>
          </a:p>
        </p:txBody>
      </p:sp>
      <p:sp>
        <p:nvSpPr>
          <p:cNvPr id="23" name="Suorakulmio 22">
            <a:extLst>
              <a:ext uri="{FF2B5EF4-FFF2-40B4-BE49-F238E27FC236}">
                <a16:creationId xmlns:a16="http://schemas.microsoft.com/office/drawing/2014/main" id="{F6FCEF83-9F4C-D32C-101A-CEFAA1B8FD11}"/>
              </a:ext>
            </a:extLst>
          </p:cNvPr>
          <p:cNvSpPr/>
          <p:nvPr/>
        </p:nvSpPr>
        <p:spPr>
          <a:xfrm>
            <a:off x="7117619" y="723220"/>
            <a:ext cx="1113014" cy="457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fi-FI" sz="1799"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8" name="Alaotsikko 3">
            <a:extLst>
              <a:ext uri="{FF2B5EF4-FFF2-40B4-BE49-F238E27FC236}">
                <a16:creationId xmlns:a16="http://schemas.microsoft.com/office/drawing/2014/main" id="{5F9CF03B-E08A-7839-1DC0-3608DF117260}"/>
              </a:ext>
            </a:extLst>
          </p:cNvPr>
          <p:cNvSpPr>
            <a:spLocks noGrp="1"/>
          </p:cNvSpPr>
          <p:nvPr/>
        </p:nvSpPr>
        <p:spPr>
          <a:xfrm>
            <a:off x="803707" y="2053556"/>
            <a:ext cx="5129224" cy="4038975"/>
          </a:xfrm>
          <a:prstGeom prst="rect">
            <a:avLst/>
          </a:prstGeom>
        </p:spPr>
        <p:txBody>
          <a:bodyPr vert="horz" lIns="0" tIns="0" rIns="0" bIns="0" rtlCol="0" anchor="t" anchorCtr="0">
            <a:noAutofit/>
          </a:bodyPr>
          <a:lstStyle>
            <a:lvl1pPr marL="0" indent="0" algn="ctr" defTabSz="914400" rtl="0" eaLnBrk="1" latinLnBrk="0" hangingPunct="1">
              <a:lnSpc>
                <a:spcPct val="100000"/>
              </a:lnSpc>
              <a:spcBef>
                <a:spcPts val="500"/>
              </a:spcBef>
              <a:spcAft>
                <a:spcPts val="0"/>
              </a:spcAft>
              <a:buFont typeface="Arial" panose="020B0604020202020204" pitchFamily="34" charset="0"/>
              <a:buNone/>
              <a:defRPr sz="2200" kern="1200" spc="-20" baseline="0">
                <a:solidFill>
                  <a:schemeClr val="tx2"/>
                </a:solidFill>
                <a:latin typeface="+mn-lt"/>
                <a:ea typeface="+mn-ea"/>
                <a:cs typeface="+mn-cs"/>
              </a:defRPr>
            </a:lvl1pPr>
            <a:lvl2pPr marL="457200" indent="0" algn="ctr" defTabSz="914400" rtl="0" eaLnBrk="1" latinLnBrk="0" hangingPunct="1">
              <a:lnSpc>
                <a:spcPct val="10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ts val="0"/>
              </a:spcBef>
              <a:spcAft>
                <a:spcPts val="0"/>
              </a:spcAft>
              <a:buClrTx/>
              <a:buSzTx/>
              <a:buFontTx/>
              <a:buBlip>
                <a:blip r:embed="rId2"/>
              </a:buBlip>
              <a:tabLst/>
              <a:defRPr/>
            </a:pPr>
            <a:endParaRPr kumimoji="0" lang="fi-FI" sz="2400" b="0" i="0" u="none" strike="noStrike" kern="1200" cap="none" spc="0" normalizeH="0" baseline="0" noProof="0">
              <a:ln>
                <a:noFill/>
              </a:ln>
              <a:solidFill>
                <a:prstClr val="black"/>
              </a:solidFill>
              <a:effectLst/>
              <a:uLnTx/>
              <a:uFillTx/>
              <a:latin typeface="Arial" panose="020B0604020202020204"/>
              <a:ea typeface="Inter" panose="02000503000000020004" pitchFamily="2" charset="0"/>
              <a:cs typeface="Arial"/>
            </a:endParaRPr>
          </a:p>
          <a:p>
            <a:pPr marL="342900" marR="0" lvl="0" indent="-342900" algn="l" defTabSz="914400" rtl="0" eaLnBrk="1" fontAlgn="auto" latinLnBrk="0" hangingPunct="1">
              <a:lnSpc>
                <a:spcPct val="100000"/>
              </a:lnSpc>
              <a:spcBef>
                <a:spcPts val="0"/>
              </a:spcBef>
              <a:spcAft>
                <a:spcPts val="0"/>
              </a:spcAft>
              <a:buClrTx/>
              <a:buSzTx/>
              <a:buFontTx/>
              <a:buBlip>
                <a:blip r:embed="rId2"/>
              </a:buBlip>
              <a:tabLst/>
              <a:defRPr/>
            </a:pPr>
            <a:endParaRPr kumimoji="0" lang="fi-FI" sz="2400" b="0" i="0" u="none" strike="noStrike" kern="1200" cap="none" spc="0" normalizeH="0" baseline="0" noProof="0">
              <a:ln>
                <a:noFill/>
              </a:ln>
              <a:solidFill>
                <a:prstClr val="black"/>
              </a:solidFill>
              <a:effectLst/>
              <a:uLnTx/>
              <a:uFillTx/>
              <a:latin typeface="Arial" panose="020B0604020202020204"/>
              <a:ea typeface="Inter" panose="02000503000000020004" pitchFamily="2" charset="0"/>
              <a:cs typeface="Arial"/>
            </a:endParaRPr>
          </a:p>
          <a:p>
            <a:pPr marL="0" marR="0" lvl="0" indent="0" algn="ctr" defTabSz="914400" rtl="0" eaLnBrk="1" fontAlgn="auto" latinLnBrk="0" hangingPunct="1">
              <a:lnSpc>
                <a:spcPct val="100000"/>
              </a:lnSpc>
              <a:spcBef>
                <a:spcPts val="500"/>
              </a:spcBef>
              <a:spcAft>
                <a:spcPts val="0"/>
              </a:spcAft>
              <a:buClrTx/>
              <a:buSzTx/>
              <a:buFont typeface="Arial" panose="020B0604020202020204" pitchFamily="34" charset="0"/>
              <a:buNone/>
              <a:tabLst/>
              <a:defRPr/>
            </a:pPr>
            <a:endParaRPr kumimoji="0" lang="fi-FI" sz="2200" b="0" i="0" u="none" strike="noStrike" kern="1200" cap="none" spc="-20" normalizeH="0" baseline="0" noProof="0">
              <a:ln>
                <a:noFill/>
              </a:ln>
              <a:solidFill>
                <a:srgbClr val="313131"/>
              </a:solidFill>
              <a:effectLst/>
              <a:uLnTx/>
              <a:uFillTx/>
              <a:latin typeface="Arial" panose="020B0604020202020204"/>
              <a:ea typeface="+mn-ea"/>
              <a:cs typeface="+mn-cs"/>
            </a:endParaRPr>
          </a:p>
        </p:txBody>
      </p:sp>
      <p:sp>
        <p:nvSpPr>
          <p:cNvPr id="20" name="Alaotsikko 3">
            <a:extLst>
              <a:ext uri="{FF2B5EF4-FFF2-40B4-BE49-F238E27FC236}">
                <a16:creationId xmlns:a16="http://schemas.microsoft.com/office/drawing/2014/main" id="{5F9CF03B-E08A-7839-1DC0-3608DF117260}"/>
              </a:ext>
            </a:extLst>
          </p:cNvPr>
          <p:cNvSpPr>
            <a:spLocks noGrp="1"/>
          </p:cNvSpPr>
          <p:nvPr/>
        </p:nvSpPr>
        <p:spPr>
          <a:xfrm>
            <a:off x="6649375" y="2112070"/>
            <a:ext cx="5344142" cy="4038975"/>
          </a:xfrm>
          <a:prstGeom prst="rect">
            <a:avLst/>
          </a:prstGeom>
        </p:spPr>
        <p:txBody>
          <a:bodyPr vert="horz" lIns="0" tIns="0" rIns="0" bIns="0" rtlCol="0" anchor="t" anchorCtr="0">
            <a:noAutofit/>
          </a:bodyPr>
          <a:lstStyle>
            <a:lvl1pPr marL="0" indent="0" algn="ctr" defTabSz="914400" rtl="0" eaLnBrk="1" latinLnBrk="0" hangingPunct="1">
              <a:lnSpc>
                <a:spcPct val="100000"/>
              </a:lnSpc>
              <a:spcBef>
                <a:spcPts val="500"/>
              </a:spcBef>
              <a:spcAft>
                <a:spcPts val="0"/>
              </a:spcAft>
              <a:buFont typeface="Arial" panose="020B0604020202020204" pitchFamily="34" charset="0"/>
              <a:buNone/>
              <a:defRPr sz="2200" kern="1200" spc="-20" baseline="0">
                <a:solidFill>
                  <a:schemeClr val="tx2"/>
                </a:solidFill>
                <a:latin typeface="+mn-lt"/>
                <a:ea typeface="+mn-ea"/>
                <a:cs typeface="+mn-cs"/>
              </a:defRPr>
            </a:lvl1pPr>
            <a:lvl2pPr marL="457200" indent="0" algn="ctr" defTabSz="914400" rtl="0" eaLnBrk="1" latinLnBrk="0" hangingPunct="1">
              <a:lnSpc>
                <a:spcPct val="10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fi-FI" sz="2400" b="0" i="0" u="none" strike="noStrike" kern="1200" cap="none" spc="0" normalizeH="0" baseline="0" noProof="0">
              <a:ln>
                <a:noFill/>
              </a:ln>
              <a:solidFill>
                <a:prstClr val="black"/>
              </a:solidFill>
              <a:effectLst/>
              <a:uLnTx/>
              <a:uFillTx/>
              <a:latin typeface="Arial" panose="020B0604020202020204"/>
              <a:ea typeface="Inter" panose="02000503000000020004" pitchFamily="2" charset="0"/>
              <a:cs typeface="Arial"/>
            </a:endParaRPr>
          </a:p>
          <a:p>
            <a:pPr marL="342900" marR="0" lvl="0" indent="-342900" algn="l" defTabSz="914400" rtl="0" eaLnBrk="1" fontAlgn="auto" latinLnBrk="0" hangingPunct="1">
              <a:lnSpc>
                <a:spcPct val="100000"/>
              </a:lnSpc>
              <a:spcBef>
                <a:spcPts val="0"/>
              </a:spcBef>
              <a:spcAft>
                <a:spcPts val="0"/>
              </a:spcAft>
              <a:buClrTx/>
              <a:buSzTx/>
              <a:buFontTx/>
              <a:buBlip>
                <a:blip r:embed="rId2"/>
              </a:buBlip>
              <a:tabLst/>
              <a:defRPr/>
            </a:pPr>
            <a:endParaRPr kumimoji="0" lang="fi-FI" sz="2400" b="0" i="0" u="none" strike="noStrike" kern="1200" cap="none" spc="0" normalizeH="0" baseline="0" noProof="0">
              <a:ln>
                <a:noFill/>
              </a:ln>
              <a:solidFill>
                <a:prstClr val="black"/>
              </a:solidFill>
              <a:effectLst/>
              <a:uLnTx/>
              <a:uFillTx/>
              <a:latin typeface="Arial" panose="020B0604020202020204"/>
              <a:ea typeface="Inter" panose="02000503000000020004" pitchFamily="2" charset="0"/>
              <a:cs typeface="Arial"/>
            </a:endParaRPr>
          </a:p>
          <a:p>
            <a:pPr marL="0" marR="0" lvl="0" indent="0" algn="ctr" defTabSz="914400" rtl="0" eaLnBrk="1" fontAlgn="auto" latinLnBrk="0" hangingPunct="1">
              <a:lnSpc>
                <a:spcPct val="100000"/>
              </a:lnSpc>
              <a:spcBef>
                <a:spcPts val="500"/>
              </a:spcBef>
              <a:spcAft>
                <a:spcPts val="0"/>
              </a:spcAft>
              <a:buClrTx/>
              <a:buSzTx/>
              <a:buFont typeface="Arial" panose="020B0604020202020204" pitchFamily="34" charset="0"/>
              <a:buNone/>
              <a:tabLst/>
              <a:defRPr/>
            </a:pPr>
            <a:endParaRPr kumimoji="0" lang="fi-FI" sz="2200" b="0" i="0" u="none" strike="noStrike" kern="1200" cap="none" spc="-20" normalizeH="0" baseline="0" noProof="0">
              <a:ln>
                <a:noFill/>
              </a:ln>
              <a:solidFill>
                <a:srgbClr val="313131"/>
              </a:solidFill>
              <a:effectLst/>
              <a:uLnTx/>
              <a:uFillTx/>
              <a:latin typeface="Arial" panose="020B0604020202020204"/>
              <a:ea typeface="+mn-ea"/>
              <a:cs typeface="+mn-cs"/>
            </a:endParaRPr>
          </a:p>
        </p:txBody>
      </p:sp>
      <p:sp>
        <p:nvSpPr>
          <p:cNvPr id="4" name="Suorakulmio: Pyöristetyt kulmat 3">
            <a:extLst>
              <a:ext uri="{FF2B5EF4-FFF2-40B4-BE49-F238E27FC236}">
                <a16:creationId xmlns:a16="http://schemas.microsoft.com/office/drawing/2014/main" id="{D0482DA6-708B-7F62-0D9C-F113439697A4}"/>
              </a:ext>
            </a:extLst>
          </p:cNvPr>
          <p:cNvSpPr/>
          <p:nvPr/>
        </p:nvSpPr>
        <p:spPr>
          <a:xfrm>
            <a:off x="821076" y="5635331"/>
            <a:ext cx="10546672" cy="914400"/>
          </a:xfrm>
          <a:prstGeom prst="round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fi-FI" sz="1200" b="0" i="0">
                <a:solidFill>
                  <a:srgbClr val="303030"/>
                </a:solidFill>
                <a:effectLst/>
                <a:latin typeface="Source Sans Pro" panose="020B0503030403020204" pitchFamily="34" charset="0"/>
              </a:rPr>
              <a:t>Indikaattori ilmaisee niiden peruskoulun 8. ja 9. luokkalaisten osuuden prosentteina kysymykseen vastanneista ko. ikäluokassa, jotka eivät ole saaneet tukea ja apua hyvinvointiinsa kouluterveydenhoitajalta lukuvuoden aikana, vaikka olisivat tarvinneet. Indikaattori perustuu kysymykseen: oletko saanut tukea ja apua hyvinvointiisi seuraavilta koulun aikuisilta tämän lukuvuoden aikana? </a:t>
            </a:r>
            <a:r>
              <a:rPr lang="fi-FI" sz="1200">
                <a:hlinkClick r:id="rId3"/>
              </a:rPr>
              <a:t>Metadata - Sotkanet.fi, Tilasto- ja indikaattoripankki</a:t>
            </a:r>
            <a:endParaRPr kumimoji="0" lang="fi-FI" sz="12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7" name="Picture 2">
            <a:extLst>
              <a:ext uri="{FF2B5EF4-FFF2-40B4-BE49-F238E27FC236}">
                <a16:creationId xmlns:a16="http://schemas.microsoft.com/office/drawing/2014/main" id="{4A960318-3B8B-2D6E-F0A3-A08ED3E642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8663" y="5413690"/>
            <a:ext cx="504825" cy="4191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Kaavio 1">
            <a:extLst>
              <a:ext uri="{FF2B5EF4-FFF2-40B4-BE49-F238E27FC236}">
                <a16:creationId xmlns:a16="http://schemas.microsoft.com/office/drawing/2014/main" id="{1A9BD3F6-89A9-6694-1583-BEAE0667AA18}"/>
              </a:ext>
            </a:extLst>
          </p:cNvPr>
          <p:cNvGraphicFramePr>
            <a:graphicFrameLocks/>
          </p:cNvGraphicFramePr>
          <p:nvPr>
            <p:extLst>
              <p:ext uri="{D42A27DB-BD31-4B8C-83A1-F6EECF244321}">
                <p14:modId xmlns:p14="http://schemas.microsoft.com/office/powerpoint/2010/main" val="1712868265"/>
              </p:ext>
            </p:extLst>
          </p:nvPr>
        </p:nvGraphicFramePr>
        <p:xfrm>
          <a:off x="1592493" y="1335640"/>
          <a:ext cx="9102905" cy="403897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9015330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an numeron paikkamerkki 5">
            <a:extLst>
              <a:ext uri="{FF2B5EF4-FFF2-40B4-BE49-F238E27FC236}">
                <a16:creationId xmlns:a16="http://schemas.microsoft.com/office/drawing/2014/main" id="{594600DA-558B-B4B7-E7DF-AA82EF1C091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D26548-A701-4132-A0A2-A9B09A70FF4B}" type="slidenum">
              <a:rPr kumimoji="0" lang="fi-FI" sz="1000" b="1" i="0" u="none" strike="noStrike" kern="1200" cap="none" spc="0" normalizeH="0" baseline="0" noProof="0" smtClean="0">
                <a:ln>
                  <a:noFill/>
                </a:ln>
                <a:solidFill>
                  <a:srgbClr val="313131"/>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fi-FI" sz="1000" b="1" i="0" u="none" strike="noStrike" kern="1200" cap="none" spc="0" normalizeH="0" baseline="0" noProof="0">
              <a:ln>
                <a:noFill/>
              </a:ln>
              <a:solidFill>
                <a:srgbClr val="313131"/>
              </a:solidFill>
              <a:effectLst/>
              <a:uLnTx/>
              <a:uFillTx/>
              <a:latin typeface="Arial" panose="020B0604020202020204"/>
              <a:ea typeface="+mn-ea"/>
              <a:cs typeface="+mn-cs"/>
            </a:endParaRPr>
          </a:p>
        </p:txBody>
      </p:sp>
      <p:sp>
        <p:nvSpPr>
          <p:cNvPr id="5" name="Suorakulmio 4">
            <a:extLst>
              <a:ext uri="{FF2B5EF4-FFF2-40B4-BE49-F238E27FC236}">
                <a16:creationId xmlns:a16="http://schemas.microsoft.com/office/drawing/2014/main" id="{A3361E82-03D1-A1CA-839C-8FA98F4A516D}"/>
              </a:ext>
            </a:extLst>
          </p:cNvPr>
          <p:cNvSpPr/>
          <p:nvPr/>
        </p:nvSpPr>
        <p:spPr>
          <a:xfrm>
            <a:off x="199986" y="329028"/>
            <a:ext cx="1477205" cy="215388"/>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700" b="1" i="0" u="none" strike="noStrike" kern="1200" cap="none" spc="0" normalizeH="0" baseline="0" noProof="0">
                <a:ln>
                  <a:noFill/>
                </a:ln>
                <a:solidFill>
                  <a:srgbClr val="C2C2C2"/>
                </a:solidFill>
                <a:effectLst/>
                <a:uLnTx/>
                <a:uFillTx/>
                <a:latin typeface="Inter" panose="02000503000000020004" pitchFamily="2" charset="0"/>
                <a:ea typeface="Inter" panose="02000503000000020004" pitchFamily="2" charset="0"/>
                <a:cs typeface="Verdana" panose="020B0604030504040204" pitchFamily="34" charset="0"/>
              </a:rPr>
              <a:t>OSALLISUUDEN VAHVISTUMINEN JA YKSINÄISYYDEN VÄHENTÄMINEN</a:t>
            </a:r>
            <a:endParaRPr kumimoji="0" lang="fi-FI" sz="700" b="0" i="0" u="none" strike="noStrike" kern="1200" cap="none" spc="300" normalizeH="0" baseline="0" noProof="0">
              <a:ln>
                <a:noFill/>
              </a:ln>
              <a:solidFill>
                <a:srgbClr val="C2C2C2"/>
              </a:solidFill>
              <a:effectLst/>
              <a:uLnTx/>
              <a:uFillTx/>
              <a:latin typeface="Inter" panose="02000503000000020004" pitchFamily="2" charset="0"/>
              <a:ea typeface="Inter" panose="02000503000000020004" pitchFamily="2" charset="0"/>
              <a:cs typeface="+mn-cs"/>
            </a:endParaRPr>
          </a:p>
        </p:txBody>
      </p:sp>
      <p:sp>
        <p:nvSpPr>
          <p:cNvPr id="13" name="Suorakulmio 12">
            <a:extLst>
              <a:ext uri="{FF2B5EF4-FFF2-40B4-BE49-F238E27FC236}">
                <a16:creationId xmlns:a16="http://schemas.microsoft.com/office/drawing/2014/main" id="{1E0690FB-5E6D-6E87-5F03-081F894526E5}"/>
              </a:ext>
            </a:extLst>
          </p:cNvPr>
          <p:cNvSpPr/>
          <p:nvPr/>
        </p:nvSpPr>
        <p:spPr>
          <a:xfrm>
            <a:off x="1693249" y="382873"/>
            <a:ext cx="1113014" cy="107694"/>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fi-FI" sz="700" b="1" i="0" u="none" strike="noStrike" kern="1200" cap="none" spc="0" normalizeH="0" baseline="0" noProof="0">
                <a:ln>
                  <a:noFill/>
                </a:ln>
                <a:solidFill>
                  <a:prstClr val="white">
                    <a:lumMod val="65000"/>
                  </a:prstClr>
                </a:solidFill>
                <a:effectLst/>
                <a:uLnTx/>
                <a:uFillTx/>
                <a:latin typeface="Inter" panose="02000503000000020004" pitchFamily="2" charset="0"/>
                <a:ea typeface="Inter" panose="02000503000000020004" pitchFamily="2" charset="0"/>
                <a:cs typeface="Arial" panose="020B0604020202020204"/>
              </a:rPr>
              <a:t>VANHEMMUUS VAHVISTUU</a:t>
            </a:r>
            <a:endParaRPr kumimoji="0" lang="fi-FI" sz="700" b="1" i="0" u="none" strike="noStrike" kern="1200" cap="none" spc="300" normalizeH="0" baseline="0" noProof="0">
              <a:ln>
                <a:noFill/>
              </a:ln>
              <a:solidFill>
                <a:prstClr val="white">
                  <a:lumMod val="65000"/>
                </a:prstClr>
              </a:solidFill>
              <a:effectLst/>
              <a:uLnTx/>
              <a:uFillTx/>
              <a:latin typeface="Inter" panose="02000503000000020004" pitchFamily="2" charset="0"/>
              <a:ea typeface="Inter" panose="02000503000000020004" pitchFamily="2" charset="0"/>
              <a:cs typeface="+mn-cs"/>
            </a:endParaRPr>
          </a:p>
        </p:txBody>
      </p:sp>
      <p:sp>
        <p:nvSpPr>
          <p:cNvPr id="15" name="Suorakulmio 14">
            <a:extLst>
              <a:ext uri="{FF2B5EF4-FFF2-40B4-BE49-F238E27FC236}">
                <a16:creationId xmlns:a16="http://schemas.microsoft.com/office/drawing/2014/main" id="{66933905-6CDC-0531-4DA6-561C5D485F51}"/>
              </a:ext>
            </a:extLst>
          </p:cNvPr>
          <p:cNvSpPr/>
          <p:nvPr/>
        </p:nvSpPr>
        <p:spPr>
          <a:xfrm>
            <a:off x="3060935" y="267490"/>
            <a:ext cx="1289563" cy="32308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fi-FI" sz="700" b="1" i="0" u="none" strike="noStrike" kern="1200" cap="none" spc="0" normalizeH="0" baseline="0" noProof="0">
                <a:ln>
                  <a:noFill/>
                </a:ln>
                <a:solidFill>
                  <a:srgbClr val="C2C2C2"/>
                </a:solidFill>
                <a:effectLst/>
                <a:uLnTx/>
                <a:uFillTx/>
                <a:latin typeface="Inter" panose="02000503000000020004" pitchFamily="2" charset="0"/>
                <a:ea typeface="Inter" panose="02000503000000020004" pitchFamily="2" charset="0"/>
                <a:cs typeface="Verdana" panose="020B0604030504040204" pitchFamily="34" charset="0"/>
              </a:rPr>
              <a:t>ITSESTÄ HUOLEHTIMISEN JA TERVEELLISTEN ELINTAPOJEN EDISTÄMINEN </a:t>
            </a:r>
            <a:endParaRPr kumimoji="0" lang="fi-FI" sz="700" b="1" i="0" u="none" strike="noStrike" kern="1200" cap="none" spc="300" normalizeH="0" baseline="0" noProof="0">
              <a:ln>
                <a:noFill/>
              </a:ln>
              <a:solidFill>
                <a:srgbClr val="C2C2C2"/>
              </a:solidFill>
              <a:effectLst/>
              <a:uLnTx/>
              <a:uFillTx/>
              <a:latin typeface="Inter" panose="02000503000000020004" pitchFamily="2" charset="0"/>
              <a:ea typeface="Inter" panose="02000503000000020004" pitchFamily="2" charset="0"/>
              <a:cs typeface="+mn-cs"/>
            </a:endParaRPr>
          </a:p>
        </p:txBody>
      </p:sp>
      <p:sp>
        <p:nvSpPr>
          <p:cNvPr id="17" name="Suorakulmio 16">
            <a:extLst>
              <a:ext uri="{FF2B5EF4-FFF2-40B4-BE49-F238E27FC236}">
                <a16:creationId xmlns:a16="http://schemas.microsoft.com/office/drawing/2014/main" id="{A4B7B72A-65A7-24D8-F9CE-2B5B68E9ECE9}"/>
              </a:ext>
            </a:extLst>
          </p:cNvPr>
          <p:cNvSpPr/>
          <p:nvPr/>
        </p:nvSpPr>
        <p:spPr>
          <a:xfrm>
            <a:off x="4634318" y="319925"/>
            <a:ext cx="1156863" cy="215388"/>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fi-FI" sz="700" b="1" i="0" u="none" strike="noStrike" kern="1200" cap="none" spc="0" normalizeH="0" baseline="0" noProof="0">
                <a:ln>
                  <a:noFill/>
                </a:ln>
                <a:solidFill>
                  <a:prstClr val="white">
                    <a:lumMod val="65000"/>
                  </a:prstClr>
                </a:solidFill>
                <a:effectLst/>
                <a:uLnTx/>
                <a:uFillTx/>
                <a:latin typeface="Inter" panose="02000503000000020004" pitchFamily="2" charset="0"/>
                <a:ea typeface="Inter" panose="02000503000000020004" pitchFamily="2" charset="0"/>
                <a:cs typeface="Calibri"/>
              </a:rPr>
              <a:t>MIELEN HYVINVOINTI JA RIIPPUVUUKSIEN EHKÄISY</a:t>
            </a:r>
            <a:endParaRPr kumimoji="0" lang="fi-FI" sz="700" b="1" i="0" u="none" strike="noStrike" kern="1200" cap="none" spc="300" normalizeH="0" baseline="0" noProof="0">
              <a:ln>
                <a:noFill/>
              </a:ln>
              <a:solidFill>
                <a:prstClr val="white">
                  <a:lumMod val="65000"/>
                </a:prstClr>
              </a:solidFill>
              <a:effectLst/>
              <a:uLnTx/>
              <a:uFillTx/>
              <a:latin typeface="Inter" panose="02000503000000020004" pitchFamily="2" charset="0"/>
              <a:ea typeface="Inter" panose="02000503000000020004" pitchFamily="2" charset="0"/>
              <a:cs typeface="+mn-cs"/>
            </a:endParaRPr>
          </a:p>
        </p:txBody>
      </p:sp>
      <p:sp>
        <p:nvSpPr>
          <p:cNvPr id="19" name="Suorakulmio 18">
            <a:extLst>
              <a:ext uri="{FF2B5EF4-FFF2-40B4-BE49-F238E27FC236}">
                <a16:creationId xmlns:a16="http://schemas.microsoft.com/office/drawing/2014/main" id="{654EBA2D-ED48-31EF-F47A-C758468F7645}"/>
              </a:ext>
            </a:extLst>
          </p:cNvPr>
          <p:cNvSpPr/>
          <p:nvPr/>
        </p:nvSpPr>
        <p:spPr>
          <a:xfrm>
            <a:off x="5867654" y="329025"/>
            <a:ext cx="1156863" cy="215388"/>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fi-FI" sz="700" b="1" i="0" u="none" strike="noStrike" kern="1200" cap="none" spc="0" normalizeH="0" baseline="0" noProof="0">
                <a:ln>
                  <a:noFill/>
                </a:ln>
                <a:solidFill>
                  <a:prstClr val="white">
                    <a:lumMod val="65000"/>
                  </a:prstClr>
                </a:solidFill>
                <a:effectLst/>
                <a:uLnTx/>
                <a:uFillTx/>
                <a:latin typeface="Inter" panose="02000503000000020004" pitchFamily="2" charset="0"/>
                <a:ea typeface="Inter" panose="02000503000000020004" pitchFamily="2" charset="0"/>
                <a:cs typeface="Verdana" panose="020B0604030504040204" pitchFamily="34" charset="0"/>
              </a:rPr>
              <a:t>TAPATURMIEN JA VÄKIVALLAN EHKÄISEMINEN</a:t>
            </a:r>
            <a:endParaRPr kumimoji="0" lang="fi-FI" sz="700" b="0" i="0" u="none" strike="noStrike" kern="1200" cap="none" spc="300" normalizeH="0" baseline="0" noProof="0">
              <a:ln>
                <a:noFill/>
              </a:ln>
              <a:solidFill>
                <a:prstClr val="white">
                  <a:lumMod val="65000"/>
                </a:prstClr>
              </a:solidFill>
              <a:effectLst/>
              <a:uLnTx/>
              <a:uFillTx/>
              <a:latin typeface="Inter" panose="02000503000000020004" pitchFamily="2" charset="0"/>
              <a:ea typeface="Inter" panose="02000503000000020004" pitchFamily="2" charset="0"/>
              <a:cs typeface="+mn-cs"/>
            </a:endParaRPr>
          </a:p>
        </p:txBody>
      </p:sp>
      <p:sp>
        <p:nvSpPr>
          <p:cNvPr id="21" name="Suorakulmio 20">
            <a:extLst>
              <a:ext uri="{FF2B5EF4-FFF2-40B4-BE49-F238E27FC236}">
                <a16:creationId xmlns:a16="http://schemas.microsoft.com/office/drawing/2014/main" id="{880B36CF-738F-E4AF-302E-A9702B6BF1A1}"/>
              </a:ext>
            </a:extLst>
          </p:cNvPr>
          <p:cNvSpPr/>
          <p:nvPr/>
        </p:nvSpPr>
        <p:spPr>
          <a:xfrm>
            <a:off x="7031524" y="319227"/>
            <a:ext cx="1285204" cy="32308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126" rtl="0" eaLnBrk="1" fontAlgn="base" latinLnBrk="0" hangingPunct="1">
              <a:lnSpc>
                <a:spcPct val="100000"/>
              </a:lnSpc>
              <a:spcBef>
                <a:spcPts val="0"/>
              </a:spcBef>
              <a:spcAft>
                <a:spcPts val="0"/>
              </a:spcAft>
              <a:buClrTx/>
              <a:buSzTx/>
              <a:buFontTx/>
              <a:buNone/>
              <a:tabLst/>
              <a:defRPr/>
            </a:pPr>
            <a:r>
              <a:rPr kumimoji="0" lang="fi-FI" sz="700" b="1" i="0" u="none" strike="noStrike" kern="1200" cap="none" spc="0" normalizeH="0" baseline="0" noProof="0">
                <a:ln>
                  <a:noFill/>
                </a:ln>
                <a:solidFill>
                  <a:prstClr val="black"/>
                </a:solidFill>
                <a:effectLst/>
                <a:uLnTx/>
                <a:uFillTx/>
                <a:latin typeface="Inter" panose="02000503000000020004" pitchFamily="2" charset="0"/>
                <a:ea typeface="Inter" panose="02000503000000020004" pitchFamily="2" charset="0"/>
                <a:cs typeface="+mn-cs"/>
              </a:rPr>
              <a:t>HYTE- RESURSSIEN, RAKENTEIDEN JA PROSESSIEN</a:t>
            </a:r>
          </a:p>
          <a:p>
            <a:pPr marL="0" marR="0" lvl="0" indent="0" algn="ctr" defTabSz="914126" rtl="0" eaLnBrk="1" fontAlgn="base" latinLnBrk="0" hangingPunct="1">
              <a:lnSpc>
                <a:spcPct val="100000"/>
              </a:lnSpc>
              <a:spcBef>
                <a:spcPts val="0"/>
              </a:spcBef>
              <a:spcAft>
                <a:spcPts val="0"/>
              </a:spcAft>
              <a:buClrTx/>
              <a:buSzTx/>
              <a:buFontTx/>
              <a:buNone/>
              <a:tabLst/>
              <a:defRPr/>
            </a:pPr>
            <a:r>
              <a:rPr kumimoji="0" lang="fi-FI" sz="700" b="1" i="0" u="none" strike="noStrike" kern="1200" cap="none" spc="0" normalizeH="0" baseline="0" noProof="0">
                <a:ln>
                  <a:noFill/>
                </a:ln>
                <a:solidFill>
                  <a:prstClr val="black"/>
                </a:solidFill>
                <a:effectLst/>
                <a:uLnTx/>
                <a:uFillTx/>
                <a:latin typeface="Inter" panose="02000503000000020004" pitchFamily="2" charset="0"/>
                <a:ea typeface="Inter" panose="02000503000000020004" pitchFamily="2" charset="0"/>
                <a:cs typeface="+mn-cs"/>
              </a:rPr>
              <a:t>VAHVISTUMINEN</a:t>
            </a:r>
            <a:endParaRPr kumimoji="0" lang="fi-FI" sz="700" b="0" i="0" u="none" strike="noStrike" kern="1200" cap="none" spc="300" normalizeH="0" baseline="0" noProof="0">
              <a:ln>
                <a:noFill/>
              </a:ln>
              <a:solidFill>
                <a:prstClr val="black"/>
              </a:solidFill>
              <a:effectLst/>
              <a:uLnTx/>
              <a:uFillTx/>
              <a:latin typeface="Inter" panose="02000503000000020004" pitchFamily="2" charset="0"/>
              <a:ea typeface="Inter" panose="02000503000000020004" pitchFamily="2" charset="0"/>
              <a:cs typeface="+mn-cs"/>
            </a:endParaRPr>
          </a:p>
        </p:txBody>
      </p:sp>
      <p:sp>
        <p:nvSpPr>
          <p:cNvPr id="23" name="Suorakulmio 22">
            <a:extLst>
              <a:ext uri="{FF2B5EF4-FFF2-40B4-BE49-F238E27FC236}">
                <a16:creationId xmlns:a16="http://schemas.microsoft.com/office/drawing/2014/main" id="{F6FCEF83-9F4C-D32C-101A-CEFAA1B8FD11}"/>
              </a:ext>
            </a:extLst>
          </p:cNvPr>
          <p:cNvSpPr/>
          <p:nvPr/>
        </p:nvSpPr>
        <p:spPr>
          <a:xfrm>
            <a:off x="7117619" y="723220"/>
            <a:ext cx="1113014" cy="457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fi-FI" sz="1799"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8" name="Alaotsikko 3">
            <a:extLst>
              <a:ext uri="{FF2B5EF4-FFF2-40B4-BE49-F238E27FC236}">
                <a16:creationId xmlns:a16="http://schemas.microsoft.com/office/drawing/2014/main" id="{5F9CF03B-E08A-7839-1DC0-3608DF117260}"/>
              </a:ext>
            </a:extLst>
          </p:cNvPr>
          <p:cNvSpPr>
            <a:spLocks noGrp="1"/>
          </p:cNvSpPr>
          <p:nvPr/>
        </p:nvSpPr>
        <p:spPr>
          <a:xfrm>
            <a:off x="821075" y="2112070"/>
            <a:ext cx="5129224" cy="4038975"/>
          </a:xfrm>
          <a:prstGeom prst="rect">
            <a:avLst/>
          </a:prstGeom>
        </p:spPr>
        <p:txBody>
          <a:bodyPr vert="horz" lIns="0" tIns="0" rIns="0" bIns="0" rtlCol="0" anchor="t" anchorCtr="0">
            <a:noAutofit/>
          </a:bodyPr>
          <a:lstStyle>
            <a:lvl1pPr marL="0" indent="0" algn="ctr" defTabSz="914400" rtl="0" eaLnBrk="1" latinLnBrk="0" hangingPunct="1">
              <a:lnSpc>
                <a:spcPct val="100000"/>
              </a:lnSpc>
              <a:spcBef>
                <a:spcPts val="500"/>
              </a:spcBef>
              <a:spcAft>
                <a:spcPts val="0"/>
              </a:spcAft>
              <a:buFont typeface="Arial" panose="020B0604020202020204" pitchFamily="34" charset="0"/>
              <a:buNone/>
              <a:defRPr sz="2200" kern="1200" spc="-20" baseline="0">
                <a:solidFill>
                  <a:schemeClr val="tx2"/>
                </a:solidFill>
                <a:latin typeface="+mn-lt"/>
                <a:ea typeface="+mn-ea"/>
                <a:cs typeface="+mn-cs"/>
              </a:defRPr>
            </a:lvl1pPr>
            <a:lvl2pPr marL="457200" indent="0" algn="ctr" defTabSz="914400" rtl="0" eaLnBrk="1" latinLnBrk="0" hangingPunct="1">
              <a:lnSpc>
                <a:spcPct val="10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ts val="0"/>
              </a:spcBef>
              <a:spcAft>
                <a:spcPts val="0"/>
              </a:spcAft>
              <a:buClrTx/>
              <a:buSzTx/>
              <a:buFontTx/>
              <a:buBlip>
                <a:blip r:embed="rId2"/>
              </a:buBlip>
              <a:tabLst/>
              <a:defRPr/>
            </a:pPr>
            <a:endParaRPr kumimoji="0" lang="fi-FI" sz="2400" b="0" i="0" u="none" strike="noStrike" kern="1200" cap="none" spc="0" normalizeH="0" baseline="0" noProof="0">
              <a:ln>
                <a:noFill/>
              </a:ln>
              <a:solidFill>
                <a:prstClr val="black"/>
              </a:solidFill>
              <a:effectLst/>
              <a:uLnTx/>
              <a:uFillTx/>
              <a:latin typeface="Arial" panose="020B0604020202020204"/>
              <a:ea typeface="Inter" panose="02000503000000020004" pitchFamily="2" charset="0"/>
              <a:cs typeface="Arial"/>
            </a:endParaRPr>
          </a:p>
          <a:p>
            <a:pPr marL="342900" marR="0" lvl="0" indent="-342900" algn="l" defTabSz="914400" rtl="0" eaLnBrk="1" fontAlgn="auto" latinLnBrk="0" hangingPunct="1">
              <a:lnSpc>
                <a:spcPct val="100000"/>
              </a:lnSpc>
              <a:spcBef>
                <a:spcPts val="0"/>
              </a:spcBef>
              <a:spcAft>
                <a:spcPts val="0"/>
              </a:spcAft>
              <a:buClrTx/>
              <a:buSzTx/>
              <a:buFontTx/>
              <a:buBlip>
                <a:blip r:embed="rId2"/>
              </a:buBlip>
              <a:tabLst/>
              <a:defRPr/>
            </a:pPr>
            <a:endParaRPr kumimoji="0" lang="fi-FI" sz="2400" b="0" i="0" u="none" strike="noStrike" kern="1200" cap="none" spc="0" normalizeH="0" baseline="0" noProof="0">
              <a:ln>
                <a:noFill/>
              </a:ln>
              <a:solidFill>
                <a:prstClr val="black"/>
              </a:solidFill>
              <a:effectLst/>
              <a:uLnTx/>
              <a:uFillTx/>
              <a:latin typeface="Arial" panose="020B0604020202020204"/>
              <a:ea typeface="Inter" panose="02000503000000020004" pitchFamily="2" charset="0"/>
              <a:cs typeface="Arial"/>
            </a:endParaRPr>
          </a:p>
          <a:p>
            <a:pPr marL="0" marR="0" lvl="0" indent="0" algn="ctr" defTabSz="914400" rtl="0" eaLnBrk="1" fontAlgn="auto" latinLnBrk="0" hangingPunct="1">
              <a:lnSpc>
                <a:spcPct val="100000"/>
              </a:lnSpc>
              <a:spcBef>
                <a:spcPts val="500"/>
              </a:spcBef>
              <a:spcAft>
                <a:spcPts val="0"/>
              </a:spcAft>
              <a:buClrTx/>
              <a:buSzTx/>
              <a:buFont typeface="Arial" panose="020B0604020202020204" pitchFamily="34" charset="0"/>
              <a:buNone/>
              <a:tabLst/>
              <a:defRPr/>
            </a:pPr>
            <a:endParaRPr kumimoji="0" lang="fi-FI" sz="2200" b="0" i="0" u="none" strike="noStrike" kern="1200" cap="none" spc="-20" normalizeH="0" baseline="0" noProof="0">
              <a:ln>
                <a:noFill/>
              </a:ln>
              <a:solidFill>
                <a:srgbClr val="313131"/>
              </a:solidFill>
              <a:effectLst/>
              <a:uLnTx/>
              <a:uFillTx/>
              <a:latin typeface="Arial" panose="020B0604020202020204"/>
              <a:ea typeface="+mn-ea"/>
              <a:cs typeface="+mn-cs"/>
            </a:endParaRPr>
          </a:p>
        </p:txBody>
      </p:sp>
      <p:sp>
        <p:nvSpPr>
          <p:cNvPr id="20" name="Alaotsikko 3">
            <a:extLst>
              <a:ext uri="{FF2B5EF4-FFF2-40B4-BE49-F238E27FC236}">
                <a16:creationId xmlns:a16="http://schemas.microsoft.com/office/drawing/2014/main" id="{5F9CF03B-E08A-7839-1DC0-3608DF117260}"/>
              </a:ext>
            </a:extLst>
          </p:cNvPr>
          <p:cNvSpPr>
            <a:spLocks noGrp="1"/>
          </p:cNvSpPr>
          <p:nvPr/>
        </p:nvSpPr>
        <p:spPr>
          <a:xfrm>
            <a:off x="6649375" y="2112070"/>
            <a:ext cx="5344142" cy="4038975"/>
          </a:xfrm>
          <a:prstGeom prst="rect">
            <a:avLst/>
          </a:prstGeom>
        </p:spPr>
        <p:txBody>
          <a:bodyPr vert="horz" lIns="0" tIns="0" rIns="0" bIns="0" rtlCol="0" anchor="t" anchorCtr="0">
            <a:noAutofit/>
          </a:bodyPr>
          <a:lstStyle>
            <a:lvl1pPr marL="0" indent="0" algn="ctr" defTabSz="914400" rtl="0" eaLnBrk="1" latinLnBrk="0" hangingPunct="1">
              <a:lnSpc>
                <a:spcPct val="100000"/>
              </a:lnSpc>
              <a:spcBef>
                <a:spcPts val="500"/>
              </a:spcBef>
              <a:spcAft>
                <a:spcPts val="0"/>
              </a:spcAft>
              <a:buFont typeface="Arial" panose="020B0604020202020204" pitchFamily="34" charset="0"/>
              <a:buNone/>
              <a:defRPr sz="2200" kern="1200" spc="-20" baseline="0">
                <a:solidFill>
                  <a:schemeClr val="tx2"/>
                </a:solidFill>
                <a:latin typeface="+mn-lt"/>
                <a:ea typeface="+mn-ea"/>
                <a:cs typeface="+mn-cs"/>
              </a:defRPr>
            </a:lvl1pPr>
            <a:lvl2pPr marL="457200" indent="0" algn="ctr" defTabSz="914400" rtl="0" eaLnBrk="1" latinLnBrk="0" hangingPunct="1">
              <a:lnSpc>
                <a:spcPct val="10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fi-FI" sz="2400" b="0" i="0" u="none" strike="noStrike" kern="1200" cap="none" spc="0" normalizeH="0" baseline="0" noProof="0">
              <a:ln>
                <a:noFill/>
              </a:ln>
              <a:solidFill>
                <a:prstClr val="black"/>
              </a:solidFill>
              <a:effectLst/>
              <a:uLnTx/>
              <a:uFillTx/>
              <a:latin typeface="Arial" panose="020B0604020202020204"/>
              <a:ea typeface="Inter" panose="02000503000000020004" pitchFamily="2" charset="0"/>
              <a:cs typeface="Arial"/>
            </a:endParaRPr>
          </a:p>
          <a:p>
            <a:pPr marL="342900" marR="0" lvl="0" indent="-342900" algn="l" defTabSz="914400" rtl="0" eaLnBrk="1" fontAlgn="auto" latinLnBrk="0" hangingPunct="1">
              <a:lnSpc>
                <a:spcPct val="100000"/>
              </a:lnSpc>
              <a:spcBef>
                <a:spcPts val="0"/>
              </a:spcBef>
              <a:spcAft>
                <a:spcPts val="0"/>
              </a:spcAft>
              <a:buClrTx/>
              <a:buSzTx/>
              <a:buFontTx/>
              <a:buBlip>
                <a:blip r:embed="rId2"/>
              </a:buBlip>
              <a:tabLst/>
              <a:defRPr/>
            </a:pPr>
            <a:endParaRPr kumimoji="0" lang="fi-FI" sz="2400" b="0" i="0" u="none" strike="noStrike" kern="1200" cap="none" spc="0" normalizeH="0" baseline="0" noProof="0">
              <a:ln>
                <a:noFill/>
              </a:ln>
              <a:solidFill>
                <a:prstClr val="black"/>
              </a:solidFill>
              <a:effectLst/>
              <a:uLnTx/>
              <a:uFillTx/>
              <a:latin typeface="Arial" panose="020B0604020202020204"/>
              <a:ea typeface="Inter" panose="02000503000000020004" pitchFamily="2" charset="0"/>
              <a:cs typeface="Arial"/>
            </a:endParaRPr>
          </a:p>
          <a:p>
            <a:pPr marL="0" marR="0" lvl="0" indent="0" algn="ctr" defTabSz="914400" rtl="0" eaLnBrk="1" fontAlgn="auto" latinLnBrk="0" hangingPunct="1">
              <a:lnSpc>
                <a:spcPct val="100000"/>
              </a:lnSpc>
              <a:spcBef>
                <a:spcPts val="500"/>
              </a:spcBef>
              <a:spcAft>
                <a:spcPts val="0"/>
              </a:spcAft>
              <a:buClrTx/>
              <a:buSzTx/>
              <a:buFont typeface="Arial" panose="020B0604020202020204" pitchFamily="34" charset="0"/>
              <a:buNone/>
              <a:tabLst/>
              <a:defRPr/>
            </a:pPr>
            <a:endParaRPr kumimoji="0" lang="fi-FI" sz="2200" b="0" i="0" u="none" strike="noStrike" kern="1200" cap="none" spc="-20" normalizeH="0" baseline="0" noProof="0">
              <a:ln>
                <a:noFill/>
              </a:ln>
              <a:solidFill>
                <a:srgbClr val="313131"/>
              </a:solidFill>
              <a:effectLst/>
              <a:uLnTx/>
              <a:uFillTx/>
              <a:latin typeface="Arial" panose="020B0604020202020204"/>
              <a:ea typeface="+mn-ea"/>
              <a:cs typeface="+mn-cs"/>
            </a:endParaRPr>
          </a:p>
        </p:txBody>
      </p:sp>
      <p:sp>
        <p:nvSpPr>
          <p:cNvPr id="4" name="Suorakulmio: Pyöristetyt kulmat 3">
            <a:extLst>
              <a:ext uri="{FF2B5EF4-FFF2-40B4-BE49-F238E27FC236}">
                <a16:creationId xmlns:a16="http://schemas.microsoft.com/office/drawing/2014/main" id="{D0482DA6-708B-7F62-0D9C-F113439697A4}"/>
              </a:ext>
            </a:extLst>
          </p:cNvPr>
          <p:cNvSpPr/>
          <p:nvPr/>
        </p:nvSpPr>
        <p:spPr>
          <a:xfrm>
            <a:off x="821076" y="5635331"/>
            <a:ext cx="10546672" cy="914400"/>
          </a:xfrm>
          <a:prstGeom prst="round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a:ln>
                  <a:noFill/>
                </a:ln>
                <a:solidFill>
                  <a:prstClr val="black"/>
                </a:solidFill>
                <a:effectLst/>
                <a:uLnTx/>
                <a:uFillTx/>
                <a:latin typeface="Source Sans Pro" panose="020B0503030403020204" pitchFamily="34" charset="0"/>
                <a:ea typeface="Source Sans Pro" panose="020B0503030403020204" pitchFamily="34" charset="0"/>
              </a:rPr>
              <a:t>Indikaattori </a:t>
            </a:r>
            <a:r>
              <a:rPr lang="fi-FI" sz="1100" b="0" i="0">
                <a:solidFill>
                  <a:srgbClr val="303030"/>
                </a:solidFill>
                <a:effectLst/>
                <a:latin typeface="Source Sans Pro" panose="020B0503030403020204" pitchFamily="34" charset="0"/>
                <a:ea typeface="Source Sans Pro" panose="020B0503030403020204" pitchFamily="34" charset="0"/>
              </a:rPr>
              <a:t>ilmaisee niiden peruskoulun 8. ja 9. luokkalaisten osuuden prosentteina käyntiä tarvinneista ko. ikäluokassa, jotka eivät ole päässeet koulun terveydenhoitajan luo muuten kuin terveystarkastuksessa, vaikka ovat yrittäneet lukuvuoden aikana. Indikaattori perustuu kysymykseen: oletko käynyt tämän lukuvuoden aikana koulusi terveydenhoitajan, lääkärin, kuraattorin tai psykologin luona? Vastausvaihtoehdot: 1) en, ei ole ollut tarvetta, 2) en, yritin enkä päässyt, 3) kyllä, 1-2 kertaa, 4) kyllä, 3-5 kertaa ja 5) kyllä, yli 5 kertaa. Indikaattorissa ovat mukana ne vastaajat, jotka ovat ilmoittaneet terveydenhoitajan osalta vaihtoehdon 2. Nuorten osuus (%) on laskettu niistä nuorista, joilla on ollut tarve päästä terveydenhoitajan luo.</a:t>
            </a:r>
            <a:r>
              <a:rPr kumimoji="0" lang="fi-FI" sz="1100" b="0" i="0" u="none" strike="noStrike" kern="1200" cap="none" spc="0" normalizeH="0" baseline="0" noProof="0">
                <a:ln>
                  <a:noFill/>
                </a:ln>
                <a:solidFill>
                  <a:prstClr val="black"/>
                </a:solidFill>
                <a:effectLst/>
                <a:uLnTx/>
                <a:uFillTx/>
                <a:latin typeface="Source Sans Pro" panose="020B0503030403020204" pitchFamily="34" charset="0"/>
                <a:ea typeface="Source Sans Pro" panose="020B0503030403020204" pitchFamily="34" charset="0"/>
              </a:rPr>
              <a:t> </a:t>
            </a:r>
            <a:r>
              <a:rPr lang="fi-FI" sz="1100">
                <a:latin typeface="Source Sans Pro" panose="020B0503030403020204" pitchFamily="34" charset="0"/>
                <a:ea typeface="Source Sans Pro" panose="020B0503030403020204" pitchFamily="34" charset="0"/>
                <a:hlinkClick r:id="rId3"/>
              </a:rPr>
              <a:t>Metadata - Sotkanet.fi, Tilasto- ja indikaattoripankki</a:t>
            </a:r>
            <a:endParaRPr kumimoji="0" lang="fi-FI" sz="1100" b="0" i="0" u="none" strike="noStrike" kern="1200" cap="none" spc="0" normalizeH="0" baseline="0" noProof="0">
              <a:ln>
                <a:noFill/>
              </a:ln>
              <a:solidFill>
                <a:prstClr val="black"/>
              </a:solidFill>
              <a:effectLst/>
              <a:uLnTx/>
              <a:uFillTx/>
              <a:latin typeface="Source Sans Pro" panose="020B0503030403020204" pitchFamily="34" charset="0"/>
              <a:ea typeface="Source Sans Pro" panose="020B0503030403020204" pitchFamily="34" charset="0"/>
            </a:endParaRPr>
          </a:p>
        </p:txBody>
      </p:sp>
      <p:pic>
        <p:nvPicPr>
          <p:cNvPr id="7" name="Picture 2">
            <a:extLst>
              <a:ext uri="{FF2B5EF4-FFF2-40B4-BE49-F238E27FC236}">
                <a16:creationId xmlns:a16="http://schemas.microsoft.com/office/drawing/2014/main" id="{4A960318-3B8B-2D6E-F0A3-A08ED3E642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8663" y="5413690"/>
            <a:ext cx="504825" cy="4191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Kaavio 2">
            <a:extLst>
              <a:ext uri="{FF2B5EF4-FFF2-40B4-BE49-F238E27FC236}">
                <a16:creationId xmlns:a16="http://schemas.microsoft.com/office/drawing/2014/main" id="{D37577F7-9BF7-A275-838C-881D568928C4}"/>
              </a:ext>
            </a:extLst>
          </p:cNvPr>
          <p:cNvGraphicFramePr>
            <a:graphicFrameLocks/>
          </p:cNvGraphicFramePr>
          <p:nvPr>
            <p:extLst>
              <p:ext uri="{D42A27DB-BD31-4B8C-83A1-F6EECF244321}">
                <p14:modId xmlns:p14="http://schemas.microsoft.com/office/powerpoint/2010/main" val="3968224417"/>
              </p:ext>
            </p:extLst>
          </p:nvPr>
        </p:nvGraphicFramePr>
        <p:xfrm>
          <a:off x="32621" y="1025210"/>
          <a:ext cx="9205645" cy="4434635"/>
        </p:xfrm>
        <a:graphic>
          <a:graphicData uri="http://schemas.openxmlformats.org/drawingml/2006/chart">
            <c:chart xmlns:c="http://schemas.openxmlformats.org/drawingml/2006/chart" xmlns:r="http://schemas.openxmlformats.org/officeDocument/2006/relationships" r:id="rId5"/>
          </a:graphicData>
        </a:graphic>
      </p:graphicFrame>
      <p:sp>
        <p:nvSpPr>
          <p:cNvPr id="8" name="Ellipsi 7">
            <a:extLst>
              <a:ext uri="{FF2B5EF4-FFF2-40B4-BE49-F238E27FC236}">
                <a16:creationId xmlns:a16="http://schemas.microsoft.com/office/drawing/2014/main" id="{55C3D5C6-3F85-1EDC-3BF8-1C484A97D975}"/>
              </a:ext>
            </a:extLst>
          </p:cNvPr>
          <p:cNvSpPr/>
          <p:nvPr/>
        </p:nvSpPr>
        <p:spPr>
          <a:xfrm rot="2587134" flipV="1">
            <a:off x="626810" y="2934434"/>
            <a:ext cx="479394" cy="2575443"/>
          </a:xfrm>
          <a:prstGeom prst="ellipse">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graphicFrame>
        <p:nvGraphicFramePr>
          <p:cNvPr id="9" name="Kaavio 8">
            <a:extLst>
              <a:ext uri="{FF2B5EF4-FFF2-40B4-BE49-F238E27FC236}">
                <a16:creationId xmlns:a16="http://schemas.microsoft.com/office/drawing/2014/main" id="{463FA2EF-FEBD-233F-432E-FFD7F041F0B9}"/>
              </a:ext>
            </a:extLst>
          </p:cNvPr>
          <p:cNvGraphicFramePr>
            <a:graphicFrameLocks/>
          </p:cNvGraphicFramePr>
          <p:nvPr>
            <p:extLst>
              <p:ext uri="{D42A27DB-BD31-4B8C-83A1-F6EECF244321}">
                <p14:modId xmlns:p14="http://schemas.microsoft.com/office/powerpoint/2010/main" val="4196011952"/>
              </p:ext>
            </p:extLst>
          </p:nvPr>
        </p:nvGraphicFramePr>
        <p:xfrm>
          <a:off x="9335386" y="1318437"/>
          <a:ext cx="2977334" cy="3767271"/>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1145195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an numeron paikkamerkki 5">
            <a:extLst>
              <a:ext uri="{FF2B5EF4-FFF2-40B4-BE49-F238E27FC236}">
                <a16:creationId xmlns:a16="http://schemas.microsoft.com/office/drawing/2014/main" id="{594600DA-558B-B4B7-E7DF-AA82EF1C091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D26548-A701-4132-A0A2-A9B09A70FF4B}" type="slidenum">
              <a:rPr kumimoji="0" lang="fi-FI" sz="1000" b="1" i="0" u="none" strike="noStrike" kern="1200" cap="none" spc="0" normalizeH="0" baseline="0" noProof="0" smtClean="0">
                <a:ln>
                  <a:noFill/>
                </a:ln>
                <a:solidFill>
                  <a:srgbClr val="313131"/>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fi-FI" sz="1000" b="1" i="0" u="none" strike="noStrike" kern="1200" cap="none" spc="0" normalizeH="0" baseline="0" noProof="0">
              <a:ln>
                <a:noFill/>
              </a:ln>
              <a:solidFill>
                <a:srgbClr val="313131"/>
              </a:solidFill>
              <a:effectLst/>
              <a:uLnTx/>
              <a:uFillTx/>
              <a:latin typeface="Arial" panose="020B0604020202020204"/>
              <a:ea typeface="+mn-ea"/>
              <a:cs typeface="+mn-cs"/>
            </a:endParaRPr>
          </a:p>
        </p:txBody>
      </p:sp>
      <p:sp>
        <p:nvSpPr>
          <p:cNvPr id="5" name="Suorakulmio 4">
            <a:extLst>
              <a:ext uri="{FF2B5EF4-FFF2-40B4-BE49-F238E27FC236}">
                <a16:creationId xmlns:a16="http://schemas.microsoft.com/office/drawing/2014/main" id="{A3361E82-03D1-A1CA-839C-8FA98F4A516D}"/>
              </a:ext>
            </a:extLst>
          </p:cNvPr>
          <p:cNvSpPr/>
          <p:nvPr/>
        </p:nvSpPr>
        <p:spPr>
          <a:xfrm>
            <a:off x="199986" y="329028"/>
            <a:ext cx="1477205" cy="215388"/>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700" b="1" i="0" u="none" strike="noStrike" kern="1200" cap="none" spc="0" normalizeH="0" baseline="0" noProof="0">
                <a:ln>
                  <a:noFill/>
                </a:ln>
                <a:solidFill>
                  <a:srgbClr val="C2C2C2"/>
                </a:solidFill>
                <a:effectLst/>
                <a:uLnTx/>
                <a:uFillTx/>
                <a:latin typeface="Inter" panose="02000503000000020004" pitchFamily="2" charset="0"/>
                <a:ea typeface="Inter" panose="02000503000000020004" pitchFamily="2" charset="0"/>
                <a:cs typeface="Verdana" panose="020B0604030504040204" pitchFamily="34" charset="0"/>
              </a:rPr>
              <a:t>OSALLISUUDEN VAHVISTUMINEN JA YKSINÄISYYDEN VÄHENTÄMINEN</a:t>
            </a:r>
            <a:endParaRPr kumimoji="0" lang="fi-FI" sz="700" b="0" i="0" u="none" strike="noStrike" kern="1200" cap="none" spc="300" normalizeH="0" baseline="0" noProof="0">
              <a:ln>
                <a:noFill/>
              </a:ln>
              <a:solidFill>
                <a:srgbClr val="C2C2C2"/>
              </a:solidFill>
              <a:effectLst/>
              <a:uLnTx/>
              <a:uFillTx/>
              <a:latin typeface="Inter" panose="02000503000000020004" pitchFamily="2" charset="0"/>
              <a:ea typeface="Inter" panose="02000503000000020004" pitchFamily="2" charset="0"/>
              <a:cs typeface="+mn-cs"/>
            </a:endParaRPr>
          </a:p>
        </p:txBody>
      </p:sp>
      <p:sp>
        <p:nvSpPr>
          <p:cNvPr id="13" name="Suorakulmio 12">
            <a:extLst>
              <a:ext uri="{FF2B5EF4-FFF2-40B4-BE49-F238E27FC236}">
                <a16:creationId xmlns:a16="http://schemas.microsoft.com/office/drawing/2014/main" id="{1E0690FB-5E6D-6E87-5F03-081F894526E5}"/>
              </a:ext>
            </a:extLst>
          </p:cNvPr>
          <p:cNvSpPr/>
          <p:nvPr/>
        </p:nvSpPr>
        <p:spPr>
          <a:xfrm>
            <a:off x="1693249" y="382873"/>
            <a:ext cx="1113014" cy="107694"/>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fi-FI" sz="700" b="1" i="0" u="none" strike="noStrike" kern="1200" cap="none" spc="0" normalizeH="0" baseline="0" noProof="0">
                <a:ln>
                  <a:noFill/>
                </a:ln>
                <a:solidFill>
                  <a:prstClr val="white">
                    <a:lumMod val="65000"/>
                  </a:prstClr>
                </a:solidFill>
                <a:effectLst/>
                <a:uLnTx/>
                <a:uFillTx/>
                <a:latin typeface="Inter" panose="02000503000000020004" pitchFamily="2" charset="0"/>
                <a:ea typeface="Inter" panose="02000503000000020004" pitchFamily="2" charset="0"/>
                <a:cs typeface="Arial" panose="020B0604020202020204"/>
              </a:rPr>
              <a:t>VANHEMMUUS VAHVISTUU</a:t>
            </a:r>
            <a:endParaRPr kumimoji="0" lang="fi-FI" sz="700" b="1" i="0" u="none" strike="noStrike" kern="1200" cap="none" spc="300" normalizeH="0" baseline="0" noProof="0">
              <a:ln>
                <a:noFill/>
              </a:ln>
              <a:solidFill>
                <a:prstClr val="white">
                  <a:lumMod val="65000"/>
                </a:prstClr>
              </a:solidFill>
              <a:effectLst/>
              <a:uLnTx/>
              <a:uFillTx/>
              <a:latin typeface="Inter" panose="02000503000000020004" pitchFamily="2" charset="0"/>
              <a:ea typeface="Inter" panose="02000503000000020004" pitchFamily="2" charset="0"/>
              <a:cs typeface="+mn-cs"/>
            </a:endParaRPr>
          </a:p>
        </p:txBody>
      </p:sp>
      <p:sp>
        <p:nvSpPr>
          <p:cNvPr id="15" name="Suorakulmio 14">
            <a:extLst>
              <a:ext uri="{FF2B5EF4-FFF2-40B4-BE49-F238E27FC236}">
                <a16:creationId xmlns:a16="http://schemas.microsoft.com/office/drawing/2014/main" id="{66933905-6CDC-0531-4DA6-561C5D485F51}"/>
              </a:ext>
            </a:extLst>
          </p:cNvPr>
          <p:cNvSpPr/>
          <p:nvPr/>
        </p:nvSpPr>
        <p:spPr>
          <a:xfrm>
            <a:off x="3060935" y="267490"/>
            <a:ext cx="1289563" cy="32308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fi-FI" sz="700" b="1" i="0" u="none" strike="noStrike" kern="1200" cap="none" spc="0" normalizeH="0" baseline="0" noProof="0">
                <a:ln>
                  <a:noFill/>
                </a:ln>
                <a:solidFill>
                  <a:srgbClr val="C2C2C2"/>
                </a:solidFill>
                <a:effectLst/>
                <a:uLnTx/>
                <a:uFillTx/>
                <a:latin typeface="Inter" panose="02000503000000020004" pitchFamily="2" charset="0"/>
                <a:ea typeface="Inter" panose="02000503000000020004" pitchFamily="2" charset="0"/>
                <a:cs typeface="Verdana" panose="020B0604030504040204" pitchFamily="34" charset="0"/>
              </a:rPr>
              <a:t>ITSESTÄ HUOLEHTIMISEN JA TERVEELLISTEN ELINTAPOJEN EDISTÄMINEN </a:t>
            </a:r>
            <a:endParaRPr kumimoji="0" lang="fi-FI" sz="700" b="1" i="0" u="none" strike="noStrike" kern="1200" cap="none" spc="300" normalizeH="0" baseline="0" noProof="0">
              <a:ln>
                <a:noFill/>
              </a:ln>
              <a:solidFill>
                <a:srgbClr val="C2C2C2"/>
              </a:solidFill>
              <a:effectLst/>
              <a:uLnTx/>
              <a:uFillTx/>
              <a:latin typeface="Inter" panose="02000503000000020004" pitchFamily="2" charset="0"/>
              <a:ea typeface="Inter" panose="02000503000000020004" pitchFamily="2" charset="0"/>
              <a:cs typeface="+mn-cs"/>
            </a:endParaRPr>
          </a:p>
        </p:txBody>
      </p:sp>
      <p:sp>
        <p:nvSpPr>
          <p:cNvPr id="17" name="Suorakulmio 16">
            <a:extLst>
              <a:ext uri="{FF2B5EF4-FFF2-40B4-BE49-F238E27FC236}">
                <a16:creationId xmlns:a16="http://schemas.microsoft.com/office/drawing/2014/main" id="{A4B7B72A-65A7-24D8-F9CE-2B5B68E9ECE9}"/>
              </a:ext>
            </a:extLst>
          </p:cNvPr>
          <p:cNvSpPr/>
          <p:nvPr/>
        </p:nvSpPr>
        <p:spPr>
          <a:xfrm>
            <a:off x="4634318" y="319925"/>
            <a:ext cx="1156863" cy="215388"/>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fi-FI" sz="700" b="1" i="0" u="none" strike="noStrike" kern="1200" cap="none" spc="0" normalizeH="0" baseline="0" noProof="0">
                <a:ln>
                  <a:noFill/>
                </a:ln>
                <a:solidFill>
                  <a:prstClr val="white">
                    <a:lumMod val="65000"/>
                  </a:prstClr>
                </a:solidFill>
                <a:effectLst/>
                <a:uLnTx/>
                <a:uFillTx/>
                <a:latin typeface="Inter" panose="02000503000000020004" pitchFamily="2" charset="0"/>
                <a:ea typeface="Inter" panose="02000503000000020004" pitchFamily="2" charset="0"/>
                <a:cs typeface="Calibri"/>
              </a:rPr>
              <a:t>MIELEN HYVINVOINTI JA RIIPPUVUUKSIEN EHKÄISY</a:t>
            </a:r>
            <a:endParaRPr kumimoji="0" lang="fi-FI" sz="700" b="1" i="0" u="none" strike="noStrike" kern="1200" cap="none" spc="300" normalizeH="0" baseline="0" noProof="0">
              <a:ln>
                <a:noFill/>
              </a:ln>
              <a:solidFill>
                <a:prstClr val="white">
                  <a:lumMod val="65000"/>
                </a:prstClr>
              </a:solidFill>
              <a:effectLst/>
              <a:uLnTx/>
              <a:uFillTx/>
              <a:latin typeface="Inter" panose="02000503000000020004" pitchFamily="2" charset="0"/>
              <a:ea typeface="Inter" panose="02000503000000020004" pitchFamily="2" charset="0"/>
              <a:cs typeface="+mn-cs"/>
            </a:endParaRPr>
          </a:p>
        </p:txBody>
      </p:sp>
      <p:sp>
        <p:nvSpPr>
          <p:cNvPr id="19" name="Suorakulmio 18">
            <a:extLst>
              <a:ext uri="{FF2B5EF4-FFF2-40B4-BE49-F238E27FC236}">
                <a16:creationId xmlns:a16="http://schemas.microsoft.com/office/drawing/2014/main" id="{654EBA2D-ED48-31EF-F47A-C758468F7645}"/>
              </a:ext>
            </a:extLst>
          </p:cNvPr>
          <p:cNvSpPr/>
          <p:nvPr/>
        </p:nvSpPr>
        <p:spPr>
          <a:xfrm>
            <a:off x="5867654" y="329025"/>
            <a:ext cx="1156863" cy="215388"/>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fi-FI" sz="700" b="1" i="0" u="none" strike="noStrike" kern="1200" cap="none" spc="0" normalizeH="0" baseline="0" noProof="0">
                <a:ln>
                  <a:noFill/>
                </a:ln>
                <a:solidFill>
                  <a:prstClr val="white">
                    <a:lumMod val="65000"/>
                  </a:prstClr>
                </a:solidFill>
                <a:effectLst/>
                <a:uLnTx/>
                <a:uFillTx/>
                <a:latin typeface="Inter" panose="02000503000000020004" pitchFamily="2" charset="0"/>
                <a:ea typeface="Inter" panose="02000503000000020004" pitchFamily="2" charset="0"/>
                <a:cs typeface="Verdana" panose="020B0604030504040204" pitchFamily="34" charset="0"/>
              </a:rPr>
              <a:t>TAPATURMIEN JA VÄKIVALLAN EHKÄISEMINEN</a:t>
            </a:r>
            <a:endParaRPr kumimoji="0" lang="fi-FI" sz="700" b="0" i="0" u="none" strike="noStrike" kern="1200" cap="none" spc="300" normalizeH="0" baseline="0" noProof="0">
              <a:ln>
                <a:noFill/>
              </a:ln>
              <a:solidFill>
                <a:prstClr val="white">
                  <a:lumMod val="65000"/>
                </a:prstClr>
              </a:solidFill>
              <a:effectLst/>
              <a:uLnTx/>
              <a:uFillTx/>
              <a:latin typeface="Inter" panose="02000503000000020004" pitchFamily="2" charset="0"/>
              <a:ea typeface="Inter" panose="02000503000000020004" pitchFamily="2" charset="0"/>
              <a:cs typeface="+mn-cs"/>
            </a:endParaRPr>
          </a:p>
        </p:txBody>
      </p:sp>
      <p:sp>
        <p:nvSpPr>
          <p:cNvPr id="21" name="Suorakulmio 20">
            <a:extLst>
              <a:ext uri="{FF2B5EF4-FFF2-40B4-BE49-F238E27FC236}">
                <a16:creationId xmlns:a16="http://schemas.microsoft.com/office/drawing/2014/main" id="{880B36CF-738F-E4AF-302E-A9702B6BF1A1}"/>
              </a:ext>
            </a:extLst>
          </p:cNvPr>
          <p:cNvSpPr/>
          <p:nvPr/>
        </p:nvSpPr>
        <p:spPr>
          <a:xfrm>
            <a:off x="7031524" y="319227"/>
            <a:ext cx="1285204" cy="32308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126" rtl="0" eaLnBrk="1" fontAlgn="base" latinLnBrk="0" hangingPunct="1">
              <a:lnSpc>
                <a:spcPct val="100000"/>
              </a:lnSpc>
              <a:spcBef>
                <a:spcPts val="0"/>
              </a:spcBef>
              <a:spcAft>
                <a:spcPts val="0"/>
              </a:spcAft>
              <a:buClrTx/>
              <a:buSzTx/>
              <a:buFontTx/>
              <a:buNone/>
              <a:tabLst/>
              <a:defRPr/>
            </a:pPr>
            <a:r>
              <a:rPr kumimoji="0" lang="fi-FI" sz="700" b="1" i="0" u="none" strike="noStrike" kern="1200" cap="none" spc="0" normalizeH="0" baseline="0" noProof="0">
                <a:ln>
                  <a:noFill/>
                </a:ln>
                <a:solidFill>
                  <a:prstClr val="black"/>
                </a:solidFill>
                <a:effectLst/>
                <a:uLnTx/>
                <a:uFillTx/>
                <a:latin typeface="Inter" panose="02000503000000020004" pitchFamily="2" charset="0"/>
                <a:ea typeface="Inter" panose="02000503000000020004" pitchFamily="2" charset="0"/>
                <a:cs typeface="+mn-cs"/>
              </a:rPr>
              <a:t>HYTE- RESURSSIEN, RAKENTEIDEN JA PROSESSIEN</a:t>
            </a:r>
          </a:p>
          <a:p>
            <a:pPr marL="0" marR="0" lvl="0" indent="0" algn="ctr" defTabSz="914126" rtl="0" eaLnBrk="1" fontAlgn="base" latinLnBrk="0" hangingPunct="1">
              <a:lnSpc>
                <a:spcPct val="100000"/>
              </a:lnSpc>
              <a:spcBef>
                <a:spcPts val="0"/>
              </a:spcBef>
              <a:spcAft>
                <a:spcPts val="0"/>
              </a:spcAft>
              <a:buClrTx/>
              <a:buSzTx/>
              <a:buFontTx/>
              <a:buNone/>
              <a:tabLst/>
              <a:defRPr/>
            </a:pPr>
            <a:r>
              <a:rPr kumimoji="0" lang="fi-FI" sz="700" b="1" i="0" u="none" strike="noStrike" kern="1200" cap="none" spc="0" normalizeH="0" baseline="0" noProof="0">
                <a:ln>
                  <a:noFill/>
                </a:ln>
                <a:solidFill>
                  <a:prstClr val="black"/>
                </a:solidFill>
                <a:effectLst/>
                <a:uLnTx/>
                <a:uFillTx/>
                <a:latin typeface="Inter" panose="02000503000000020004" pitchFamily="2" charset="0"/>
                <a:ea typeface="Inter" panose="02000503000000020004" pitchFamily="2" charset="0"/>
                <a:cs typeface="+mn-cs"/>
              </a:rPr>
              <a:t>VAHVISTUMINEN</a:t>
            </a:r>
            <a:endParaRPr kumimoji="0" lang="fi-FI" sz="700" b="0" i="0" u="none" strike="noStrike" kern="1200" cap="none" spc="300" normalizeH="0" baseline="0" noProof="0">
              <a:ln>
                <a:noFill/>
              </a:ln>
              <a:solidFill>
                <a:prstClr val="black"/>
              </a:solidFill>
              <a:effectLst/>
              <a:uLnTx/>
              <a:uFillTx/>
              <a:latin typeface="Inter" panose="02000503000000020004" pitchFamily="2" charset="0"/>
              <a:ea typeface="Inter" panose="02000503000000020004" pitchFamily="2" charset="0"/>
              <a:cs typeface="+mn-cs"/>
            </a:endParaRPr>
          </a:p>
        </p:txBody>
      </p:sp>
      <p:sp>
        <p:nvSpPr>
          <p:cNvPr id="23" name="Suorakulmio 22">
            <a:extLst>
              <a:ext uri="{FF2B5EF4-FFF2-40B4-BE49-F238E27FC236}">
                <a16:creationId xmlns:a16="http://schemas.microsoft.com/office/drawing/2014/main" id="{F6FCEF83-9F4C-D32C-101A-CEFAA1B8FD11}"/>
              </a:ext>
            </a:extLst>
          </p:cNvPr>
          <p:cNvSpPr/>
          <p:nvPr/>
        </p:nvSpPr>
        <p:spPr>
          <a:xfrm>
            <a:off x="7117619" y="723220"/>
            <a:ext cx="1113014" cy="457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fi-FI" sz="1799"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8" name="Alaotsikko 3">
            <a:extLst>
              <a:ext uri="{FF2B5EF4-FFF2-40B4-BE49-F238E27FC236}">
                <a16:creationId xmlns:a16="http://schemas.microsoft.com/office/drawing/2014/main" id="{5F9CF03B-E08A-7839-1DC0-3608DF117260}"/>
              </a:ext>
            </a:extLst>
          </p:cNvPr>
          <p:cNvSpPr>
            <a:spLocks noGrp="1"/>
          </p:cNvSpPr>
          <p:nvPr/>
        </p:nvSpPr>
        <p:spPr>
          <a:xfrm>
            <a:off x="821075" y="2112070"/>
            <a:ext cx="5129224" cy="4038975"/>
          </a:xfrm>
          <a:prstGeom prst="rect">
            <a:avLst/>
          </a:prstGeom>
        </p:spPr>
        <p:txBody>
          <a:bodyPr vert="horz" lIns="0" tIns="0" rIns="0" bIns="0" rtlCol="0" anchor="t" anchorCtr="0">
            <a:noAutofit/>
          </a:bodyPr>
          <a:lstStyle>
            <a:lvl1pPr marL="0" indent="0" algn="ctr" defTabSz="914400" rtl="0" eaLnBrk="1" latinLnBrk="0" hangingPunct="1">
              <a:lnSpc>
                <a:spcPct val="100000"/>
              </a:lnSpc>
              <a:spcBef>
                <a:spcPts val="500"/>
              </a:spcBef>
              <a:spcAft>
                <a:spcPts val="0"/>
              </a:spcAft>
              <a:buFont typeface="Arial" panose="020B0604020202020204" pitchFamily="34" charset="0"/>
              <a:buNone/>
              <a:defRPr sz="2200" kern="1200" spc="-20" baseline="0">
                <a:solidFill>
                  <a:schemeClr val="tx2"/>
                </a:solidFill>
                <a:latin typeface="+mn-lt"/>
                <a:ea typeface="+mn-ea"/>
                <a:cs typeface="+mn-cs"/>
              </a:defRPr>
            </a:lvl1pPr>
            <a:lvl2pPr marL="457200" indent="0" algn="ctr" defTabSz="914400" rtl="0" eaLnBrk="1" latinLnBrk="0" hangingPunct="1">
              <a:lnSpc>
                <a:spcPct val="10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ts val="0"/>
              </a:spcBef>
              <a:spcAft>
                <a:spcPts val="0"/>
              </a:spcAft>
              <a:buClrTx/>
              <a:buSzTx/>
              <a:buFontTx/>
              <a:buBlip>
                <a:blip r:embed="rId2"/>
              </a:buBlip>
              <a:tabLst/>
              <a:defRPr/>
            </a:pPr>
            <a:endParaRPr kumimoji="0" lang="fi-FI" sz="2400" b="0" i="0" u="none" strike="noStrike" kern="1200" cap="none" spc="0" normalizeH="0" baseline="0" noProof="0">
              <a:ln>
                <a:noFill/>
              </a:ln>
              <a:solidFill>
                <a:prstClr val="black"/>
              </a:solidFill>
              <a:effectLst/>
              <a:uLnTx/>
              <a:uFillTx/>
              <a:latin typeface="Arial" panose="020B0604020202020204"/>
              <a:ea typeface="Inter" panose="02000503000000020004" pitchFamily="2" charset="0"/>
              <a:cs typeface="Arial"/>
            </a:endParaRPr>
          </a:p>
          <a:p>
            <a:pPr marL="342900" marR="0" lvl="0" indent="-342900" algn="l" defTabSz="914400" rtl="0" eaLnBrk="1" fontAlgn="auto" latinLnBrk="0" hangingPunct="1">
              <a:lnSpc>
                <a:spcPct val="100000"/>
              </a:lnSpc>
              <a:spcBef>
                <a:spcPts val="0"/>
              </a:spcBef>
              <a:spcAft>
                <a:spcPts val="0"/>
              </a:spcAft>
              <a:buClrTx/>
              <a:buSzTx/>
              <a:buFontTx/>
              <a:buBlip>
                <a:blip r:embed="rId2"/>
              </a:buBlip>
              <a:tabLst/>
              <a:defRPr/>
            </a:pPr>
            <a:endParaRPr kumimoji="0" lang="fi-FI" sz="2400" b="0" i="0" u="none" strike="noStrike" kern="1200" cap="none" spc="0" normalizeH="0" baseline="0" noProof="0">
              <a:ln>
                <a:noFill/>
              </a:ln>
              <a:solidFill>
                <a:prstClr val="black"/>
              </a:solidFill>
              <a:effectLst/>
              <a:uLnTx/>
              <a:uFillTx/>
              <a:latin typeface="Arial" panose="020B0604020202020204"/>
              <a:ea typeface="Inter" panose="02000503000000020004" pitchFamily="2" charset="0"/>
              <a:cs typeface="Arial"/>
            </a:endParaRPr>
          </a:p>
          <a:p>
            <a:pPr marL="0" marR="0" lvl="0" indent="0" algn="ctr" defTabSz="914400" rtl="0" eaLnBrk="1" fontAlgn="auto" latinLnBrk="0" hangingPunct="1">
              <a:lnSpc>
                <a:spcPct val="100000"/>
              </a:lnSpc>
              <a:spcBef>
                <a:spcPts val="500"/>
              </a:spcBef>
              <a:spcAft>
                <a:spcPts val="0"/>
              </a:spcAft>
              <a:buClrTx/>
              <a:buSzTx/>
              <a:buFont typeface="Arial" panose="020B0604020202020204" pitchFamily="34" charset="0"/>
              <a:buNone/>
              <a:tabLst/>
              <a:defRPr/>
            </a:pPr>
            <a:endParaRPr kumimoji="0" lang="fi-FI" sz="2200" b="0" i="0" u="none" strike="noStrike" kern="1200" cap="none" spc="-20" normalizeH="0" baseline="0" noProof="0">
              <a:ln>
                <a:noFill/>
              </a:ln>
              <a:solidFill>
                <a:srgbClr val="313131"/>
              </a:solidFill>
              <a:effectLst/>
              <a:uLnTx/>
              <a:uFillTx/>
              <a:latin typeface="Arial" panose="020B0604020202020204"/>
              <a:ea typeface="+mn-ea"/>
              <a:cs typeface="+mn-cs"/>
            </a:endParaRPr>
          </a:p>
        </p:txBody>
      </p:sp>
      <p:sp>
        <p:nvSpPr>
          <p:cNvPr id="20" name="Alaotsikko 3">
            <a:extLst>
              <a:ext uri="{FF2B5EF4-FFF2-40B4-BE49-F238E27FC236}">
                <a16:creationId xmlns:a16="http://schemas.microsoft.com/office/drawing/2014/main" id="{5F9CF03B-E08A-7839-1DC0-3608DF117260}"/>
              </a:ext>
            </a:extLst>
          </p:cNvPr>
          <p:cNvSpPr>
            <a:spLocks noGrp="1"/>
          </p:cNvSpPr>
          <p:nvPr/>
        </p:nvSpPr>
        <p:spPr>
          <a:xfrm>
            <a:off x="6649375" y="2112070"/>
            <a:ext cx="5344142" cy="4038975"/>
          </a:xfrm>
          <a:prstGeom prst="rect">
            <a:avLst/>
          </a:prstGeom>
        </p:spPr>
        <p:txBody>
          <a:bodyPr vert="horz" lIns="0" tIns="0" rIns="0" bIns="0" rtlCol="0" anchor="t" anchorCtr="0">
            <a:noAutofit/>
          </a:bodyPr>
          <a:lstStyle>
            <a:lvl1pPr marL="0" indent="0" algn="ctr" defTabSz="914400" rtl="0" eaLnBrk="1" latinLnBrk="0" hangingPunct="1">
              <a:lnSpc>
                <a:spcPct val="100000"/>
              </a:lnSpc>
              <a:spcBef>
                <a:spcPts val="500"/>
              </a:spcBef>
              <a:spcAft>
                <a:spcPts val="0"/>
              </a:spcAft>
              <a:buFont typeface="Arial" panose="020B0604020202020204" pitchFamily="34" charset="0"/>
              <a:buNone/>
              <a:defRPr sz="2200" kern="1200" spc="-20" baseline="0">
                <a:solidFill>
                  <a:schemeClr val="tx2"/>
                </a:solidFill>
                <a:latin typeface="+mn-lt"/>
                <a:ea typeface="+mn-ea"/>
                <a:cs typeface="+mn-cs"/>
              </a:defRPr>
            </a:lvl1pPr>
            <a:lvl2pPr marL="457200" indent="0" algn="ctr" defTabSz="914400" rtl="0" eaLnBrk="1" latinLnBrk="0" hangingPunct="1">
              <a:lnSpc>
                <a:spcPct val="10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fi-FI" sz="2400" b="0" i="0" u="none" strike="noStrike" kern="1200" cap="none" spc="0" normalizeH="0" baseline="0" noProof="0">
              <a:ln>
                <a:noFill/>
              </a:ln>
              <a:solidFill>
                <a:prstClr val="black"/>
              </a:solidFill>
              <a:effectLst/>
              <a:uLnTx/>
              <a:uFillTx/>
              <a:latin typeface="Arial" panose="020B0604020202020204"/>
              <a:ea typeface="Inter" panose="02000503000000020004" pitchFamily="2" charset="0"/>
              <a:cs typeface="Arial"/>
            </a:endParaRPr>
          </a:p>
          <a:p>
            <a:pPr marL="342900" marR="0" lvl="0" indent="-342900" algn="l" defTabSz="914400" rtl="0" eaLnBrk="1" fontAlgn="auto" latinLnBrk="0" hangingPunct="1">
              <a:lnSpc>
                <a:spcPct val="100000"/>
              </a:lnSpc>
              <a:spcBef>
                <a:spcPts val="0"/>
              </a:spcBef>
              <a:spcAft>
                <a:spcPts val="0"/>
              </a:spcAft>
              <a:buClrTx/>
              <a:buSzTx/>
              <a:buFontTx/>
              <a:buBlip>
                <a:blip r:embed="rId2"/>
              </a:buBlip>
              <a:tabLst/>
              <a:defRPr/>
            </a:pPr>
            <a:endParaRPr kumimoji="0" lang="fi-FI" sz="2400" b="0" i="0" u="none" strike="noStrike" kern="1200" cap="none" spc="0" normalizeH="0" baseline="0" noProof="0">
              <a:ln>
                <a:noFill/>
              </a:ln>
              <a:solidFill>
                <a:prstClr val="black"/>
              </a:solidFill>
              <a:effectLst/>
              <a:uLnTx/>
              <a:uFillTx/>
              <a:latin typeface="Arial" panose="020B0604020202020204"/>
              <a:ea typeface="Inter" panose="02000503000000020004" pitchFamily="2" charset="0"/>
              <a:cs typeface="Arial"/>
            </a:endParaRPr>
          </a:p>
          <a:p>
            <a:pPr marL="0" marR="0" lvl="0" indent="0" algn="ctr" defTabSz="914400" rtl="0" eaLnBrk="1" fontAlgn="auto" latinLnBrk="0" hangingPunct="1">
              <a:lnSpc>
                <a:spcPct val="100000"/>
              </a:lnSpc>
              <a:spcBef>
                <a:spcPts val="500"/>
              </a:spcBef>
              <a:spcAft>
                <a:spcPts val="0"/>
              </a:spcAft>
              <a:buClrTx/>
              <a:buSzTx/>
              <a:buFont typeface="Arial" panose="020B0604020202020204" pitchFamily="34" charset="0"/>
              <a:buNone/>
              <a:tabLst/>
              <a:defRPr/>
            </a:pPr>
            <a:endParaRPr kumimoji="0" lang="fi-FI" sz="2200" b="0" i="0" u="none" strike="noStrike" kern="1200" cap="none" spc="-20" normalizeH="0" baseline="0" noProof="0">
              <a:ln>
                <a:noFill/>
              </a:ln>
              <a:solidFill>
                <a:srgbClr val="313131"/>
              </a:solidFill>
              <a:effectLst/>
              <a:uLnTx/>
              <a:uFillTx/>
              <a:latin typeface="Arial" panose="020B0604020202020204"/>
              <a:ea typeface="+mn-ea"/>
              <a:cs typeface="+mn-cs"/>
            </a:endParaRPr>
          </a:p>
        </p:txBody>
      </p:sp>
      <p:sp>
        <p:nvSpPr>
          <p:cNvPr id="4" name="Suorakulmio: Pyöristetyt kulmat 3">
            <a:extLst>
              <a:ext uri="{FF2B5EF4-FFF2-40B4-BE49-F238E27FC236}">
                <a16:creationId xmlns:a16="http://schemas.microsoft.com/office/drawing/2014/main" id="{D0482DA6-708B-7F62-0D9C-F113439697A4}"/>
              </a:ext>
            </a:extLst>
          </p:cNvPr>
          <p:cNvSpPr/>
          <p:nvPr/>
        </p:nvSpPr>
        <p:spPr>
          <a:xfrm>
            <a:off x="821076" y="5635331"/>
            <a:ext cx="10546672" cy="914400"/>
          </a:xfrm>
          <a:prstGeom prst="round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a:ln>
                  <a:noFill/>
                </a:ln>
                <a:solidFill>
                  <a:prstClr val="black"/>
                </a:solidFill>
                <a:effectLst/>
                <a:uLnTx/>
                <a:uFillTx/>
                <a:latin typeface="Source Sans Pro" panose="020B0503030403020204" pitchFamily="34" charset="0"/>
                <a:ea typeface="Source Sans Pro" panose="020B0503030403020204" pitchFamily="34" charset="0"/>
              </a:rPr>
              <a:t>Indikaattori </a:t>
            </a:r>
            <a:r>
              <a:rPr lang="fi-FI" sz="1100" b="0" i="0">
                <a:solidFill>
                  <a:srgbClr val="303030"/>
                </a:solidFill>
                <a:effectLst/>
                <a:latin typeface="Source Sans Pro" panose="020B0503030403020204" pitchFamily="34" charset="0"/>
                <a:ea typeface="Source Sans Pro" panose="020B0503030403020204" pitchFamily="34" charset="0"/>
              </a:rPr>
              <a:t>ilmaisee niiden peruskoulun 8. ja 9. luokkalaisten osuuden prosentteina käyntiä tarvinneista ko. ikäluokassa, jotka eivät ole päässeet koulun terveydenhoitajan luo muuten kuin terveystarkastuksessa, vaikka ovat yrittäneet lukuvuoden aikana. Indikaattori perustuu kysymykseen: oletko käynyt tämän lukuvuoden aikana koulusi terveydenhoitajan, lääkärin, kuraattorin tai psykologin luona? Vastausvaihtoehdot: 1) en, ei ole ollut tarvetta, 2) en, yritin enkä päässyt, 3) kyllä, 1-2 kertaa, 4) kyllä, 3-5 kertaa ja 5) kyllä, yli 5 kertaa. Indikaattorissa ovat mukana ne vastaajat, jotka ovat ilmoittaneet terveydenhoitajan osalta vaihtoehdon 2. Nuorten osuus (%) on laskettu niistä nuorista, joilla on ollut tarve päästä terveydenhoitajan luo.</a:t>
            </a:r>
            <a:r>
              <a:rPr kumimoji="0" lang="fi-FI" sz="1100" b="0" i="0" u="none" strike="noStrike" kern="1200" cap="none" spc="0" normalizeH="0" baseline="0" noProof="0">
                <a:ln>
                  <a:noFill/>
                </a:ln>
                <a:solidFill>
                  <a:prstClr val="black"/>
                </a:solidFill>
                <a:effectLst/>
                <a:uLnTx/>
                <a:uFillTx/>
                <a:latin typeface="Source Sans Pro" panose="020B0503030403020204" pitchFamily="34" charset="0"/>
                <a:ea typeface="Source Sans Pro" panose="020B0503030403020204" pitchFamily="34" charset="0"/>
              </a:rPr>
              <a:t> </a:t>
            </a:r>
            <a:r>
              <a:rPr lang="fi-FI" sz="1100">
                <a:latin typeface="Source Sans Pro" panose="020B0503030403020204" pitchFamily="34" charset="0"/>
                <a:ea typeface="Source Sans Pro" panose="020B0503030403020204" pitchFamily="34" charset="0"/>
                <a:hlinkClick r:id="rId3"/>
              </a:rPr>
              <a:t>Metadata - Sotkanet.fi, Tilasto- ja indikaattoripankki</a:t>
            </a:r>
            <a:endParaRPr kumimoji="0" lang="fi-FI" sz="1100" b="0" i="0" u="none" strike="noStrike" kern="1200" cap="none" spc="0" normalizeH="0" baseline="0" noProof="0">
              <a:ln>
                <a:noFill/>
              </a:ln>
              <a:solidFill>
                <a:prstClr val="black"/>
              </a:solidFill>
              <a:effectLst/>
              <a:uLnTx/>
              <a:uFillTx/>
              <a:latin typeface="Source Sans Pro" panose="020B0503030403020204" pitchFamily="34" charset="0"/>
              <a:ea typeface="Source Sans Pro" panose="020B0503030403020204" pitchFamily="34" charset="0"/>
            </a:endParaRPr>
          </a:p>
        </p:txBody>
      </p:sp>
      <p:pic>
        <p:nvPicPr>
          <p:cNvPr id="7" name="Picture 2">
            <a:extLst>
              <a:ext uri="{FF2B5EF4-FFF2-40B4-BE49-F238E27FC236}">
                <a16:creationId xmlns:a16="http://schemas.microsoft.com/office/drawing/2014/main" id="{4A960318-3B8B-2D6E-F0A3-A08ED3E642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8663" y="5413690"/>
            <a:ext cx="504825" cy="4191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Kaavio 1">
            <a:extLst>
              <a:ext uri="{FF2B5EF4-FFF2-40B4-BE49-F238E27FC236}">
                <a16:creationId xmlns:a16="http://schemas.microsoft.com/office/drawing/2014/main" id="{89420EFB-68E3-EA80-908F-9A28F33E1D28}"/>
              </a:ext>
            </a:extLst>
          </p:cNvPr>
          <p:cNvGraphicFramePr>
            <a:graphicFrameLocks/>
          </p:cNvGraphicFramePr>
          <p:nvPr>
            <p:extLst>
              <p:ext uri="{D42A27DB-BD31-4B8C-83A1-F6EECF244321}">
                <p14:modId xmlns:p14="http://schemas.microsoft.com/office/powerpoint/2010/main" val="1576027600"/>
              </p:ext>
            </p:extLst>
          </p:nvPr>
        </p:nvGraphicFramePr>
        <p:xfrm>
          <a:off x="821073" y="1626781"/>
          <a:ext cx="10353745" cy="351845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6190382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an numeron paikkamerkki 5">
            <a:extLst>
              <a:ext uri="{FF2B5EF4-FFF2-40B4-BE49-F238E27FC236}">
                <a16:creationId xmlns:a16="http://schemas.microsoft.com/office/drawing/2014/main" id="{594600DA-558B-B4B7-E7DF-AA82EF1C091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D26548-A701-4132-A0A2-A9B09A70FF4B}" type="slidenum">
              <a:rPr kumimoji="0" lang="fi-FI" sz="1000" b="1" i="0" u="none" strike="noStrike" kern="1200" cap="none" spc="0" normalizeH="0" baseline="0" noProof="0" smtClean="0">
                <a:ln>
                  <a:noFill/>
                </a:ln>
                <a:solidFill>
                  <a:srgbClr val="313131"/>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fi-FI" sz="1000" b="1" i="0" u="none" strike="noStrike" kern="1200" cap="none" spc="0" normalizeH="0" baseline="0" noProof="0">
              <a:ln>
                <a:noFill/>
              </a:ln>
              <a:solidFill>
                <a:srgbClr val="313131"/>
              </a:solidFill>
              <a:effectLst/>
              <a:uLnTx/>
              <a:uFillTx/>
              <a:latin typeface="Arial" panose="020B0604020202020204"/>
              <a:ea typeface="+mn-ea"/>
              <a:cs typeface="+mn-cs"/>
            </a:endParaRPr>
          </a:p>
        </p:txBody>
      </p:sp>
      <p:sp>
        <p:nvSpPr>
          <p:cNvPr id="5" name="Suorakulmio 4">
            <a:extLst>
              <a:ext uri="{FF2B5EF4-FFF2-40B4-BE49-F238E27FC236}">
                <a16:creationId xmlns:a16="http://schemas.microsoft.com/office/drawing/2014/main" id="{A3361E82-03D1-A1CA-839C-8FA98F4A516D}"/>
              </a:ext>
            </a:extLst>
          </p:cNvPr>
          <p:cNvSpPr/>
          <p:nvPr/>
        </p:nvSpPr>
        <p:spPr>
          <a:xfrm>
            <a:off x="199986" y="329028"/>
            <a:ext cx="1477205" cy="215388"/>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700" b="1" i="0" u="none" strike="noStrike" kern="1200" cap="none" spc="0" normalizeH="0" baseline="0" noProof="0">
                <a:ln>
                  <a:noFill/>
                </a:ln>
                <a:solidFill>
                  <a:srgbClr val="C2C2C2"/>
                </a:solidFill>
                <a:effectLst/>
                <a:uLnTx/>
                <a:uFillTx/>
                <a:latin typeface="Inter" panose="02000503000000020004" pitchFamily="2" charset="0"/>
                <a:ea typeface="Inter" panose="02000503000000020004" pitchFamily="2" charset="0"/>
                <a:cs typeface="Verdana" panose="020B0604030504040204" pitchFamily="34" charset="0"/>
              </a:rPr>
              <a:t>OSALLISUUDEN VAHVISTUMINEN JA YKSINÄISYYDEN VÄHENTÄMINEN</a:t>
            </a:r>
            <a:endParaRPr kumimoji="0" lang="fi-FI" sz="700" b="0" i="0" u="none" strike="noStrike" kern="1200" cap="none" spc="300" normalizeH="0" baseline="0" noProof="0">
              <a:ln>
                <a:noFill/>
              </a:ln>
              <a:solidFill>
                <a:srgbClr val="C2C2C2"/>
              </a:solidFill>
              <a:effectLst/>
              <a:uLnTx/>
              <a:uFillTx/>
              <a:latin typeface="Inter" panose="02000503000000020004" pitchFamily="2" charset="0"/>
              <a:ea typeface="Inter" panose="02000503000000020004" pitchFamily="2" charset="0"/>
              <a:cs typeface="+mn-cs"/>
            </a:endParaRPr>
          </a:p>
        </p:txBody>
      </p:sp>
      <p:sp>
        <p:nvSpPr>
          <p:cNvPr id="13" name="Suorakulmio 12">
            <a:extLst>
              <a:ext uri="{FF2B5EF4-FFF2-40B4-BE49-F238E27FC236}">
                <a16:creationId xmlns:a16="http://schemas.microsoft.com/office/drawing/2014/main" id="{1E0690FB-5E6D-6E87-5F03-081F894526E5}"/>
              </a:ext>
            </a:extLst>
          </p:cNvPr>
          <p:cNvSpPr/>
          <p:nvPr/>
        </p:nvSpPr>
        <p:spPr>
          <a:xfrm>
            <a:off x="1693249" y="382873"/>
            <a:ext cx="1113014" cy="107694"/>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fi-FI" sz="700" b="1" i="0" u="none" strike="noStrike" kern="1200" cap="none" spc="0" normalizeH="0" baseline="0" noProof="0">
                <a:ln>
                  <a:noFill/>
                </a:ln>
                <a:solidFill>
                  <a:prstClr val="white">
                    <a:lumMod val="65000"/>
                  </a:prstClr>
                </a:solidFill>
                <a:effectLst/>
                <a:uLnTx/>
                <a:uFillTx/>
                <a:latin typeface="Inter" panose="02000503000000020004" pitchFamily="2" charset="0"/>
                <a:ea typeface="Inter" panose="02000503000000020004" pitchFamily="2" charset="0"/>
                <a:cs typeface="Arial" panose="020B0604020202020204"/>
              </a:rPr>
              <a:t>VANHEMMUUS VAHVISTUU</a:t>
            </a:r>
            <a:endParaRPr kumimoji="0" lang="fi-FI" sz="700" b="1" i="0" u="none" strike="noStrike" kern="1200" cap="none" spc="300" normalizeH="0" baseline="0" noProof="0">
              <a:ln>
                <a:noFill/>
              </a:ln>
              <a:solidFill>
                <a:prstClr val="white">
                  <a:lumMod val="65000"/>
                </a:prstClr>
              </a:solidFill>
              <a:effectLst/>
              <a:uLnTx/>
              <a:uFillTx/>
              <a:latin typeface="Inter" panose="02000503000000020004" pitchFamily="2" charset="0"/>
              <a:ea typeface="Inter" panose="02000503000000020004" pitchFamily="2" charset="0"/>
              <a:cs typeface="+mn-cs"/>
            </a:endParaRPr>
          </a:p>
        </p:txBody>
      </p:sp>
      <p:sp>
        <p:nvSpPr>
          <p:cNvPr id="15" name="Suorakulmio 14">
            <a:extLst>
              <a:ext uri="{FF2B5EF4-FFF2-40B4-BE49-F238E27FC236}">
                <a16:creationId xmlns:a16="http://schemas.microsoft.com/office/drawing/2014/main" id="{66933905-6CDC-0531-4DA6-561C5D485F51}"/>
              </a:ext>
            </a:extLst>
          </p:cNvPr>
          <p:cNvSpPr/>
          <p:nvPr/>
        </p:nvSpPr>
        <p:spPr>
          <a:xfrm>
            <a:off x="3060935" y="267490"/>
            <a:ext cx="1289563" cy="32308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fi-FI" sz="700" b="1" i="0" u="none" strike="noStrike" kern="1200" cap="none" spc="0" normalizeH="0" baseline="0" noProof="0">
                <a:ln>
                  <a:noFill/>
                </a:ln>
                <a:solidFill>
                  <a:srgbClr val="C2C2C2"/>
                </a:solidFill>
                <a:effectLst/>
                <a:uLnTx/>
                <a:uFillTx/>
                <a:latin typeface="Inter" panose="02000503000000020004" pitchFamily="2" charset="0"/>
                <a:ea typeface="Inter" panose="02000503000000020004" pitchFamily="2" charset="0"/>
                <a:cs typeface="Verdana" panose="020B0604030504040204" pitchFamily="34" charset="0"/>
              </a:rPr>
              <a:t>ITSESTÄ HUOLEHTIMISEN JA TERVEELLISTEN ELINTAPOJEN EDISTÄMINEN </a:t>
            </a:r>
            <a:endParaRPr kumimoji="0" lang="fi-FI" sz="700" b="1" i="0" u="none" strike="noStrike" kern="1200" cap="none" spc="300" normalizeH="0" baseline="0" noProof="0">
              <a:ln>
                <a:noFill/>
              </a:ln>
              <a:solidFill>
                <a:srgbClr val="C2C2C2"/>
              </a:solidFill>
              <a:effectLst/>
              <a:uLnTx/>
              <a:uFillTx/>
              <a:latin typeface="Inter" panose="02000503000000020004" pitchFamily="2" charset="0"/>
              <a:ea typeface="Inter" panose="02000503000000020004" pitchFamily="2" charset="0"/>
              <a:cs typeface="+mn-cs"/>
            </a:endParaRPr>
          </a:p>
        </p:txBody>
      </p:sp>
      <p:sp>
        <p:nvSpPr>
          <p:cNvPr id="17" name="Suorakulmio 16">
            <a:extLst>
              <a:ext uri="{FF2B5EF4-FFF2-40B4-BE49-F238E27FC236}">
                <a16:creationId xmlns:a16="http://schemas.microsoft.com/office/drawing/2014/main" id="{A4B7B72A-65A7-24D8-F9CE-2B5B68E9ECE9}"/>
              </a:ext>
            </a:extLst>
          </p:cNvPr>
          <p:cNvSpPr/>
          <p:nvPr/>
        </p:nvSpPr>
        <p:spPr>
          <a:xfrm>
            <a:off x="4634318" y="319925"/>
            <a:ext cx="1156863" cy="215388"/>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fi-FI" sz="700" b="1" i="0" u="none" strike="noStrike" kern="1200" cap="none" spc="0" normalizeH="0" baseline="0" noProof="0">
                <a:ln>
                  <a:noFill/>
                </a:ln>
                <a:solidFill>
                  <a:prstClr val="white">
                    <a:lumMod val="65000"/>
                  </a:prstClr>
                </a:solidFill>
                <a:effectLst/>
                <a:uLnTx/>
                <a:uFillTx/>
                <a:latin typeface="Inter" panose="02000503000000020004" pitchFamily="2" charset="0"/>
                <a:ea typeface="Inter" panose="02000503000000020004" pitchFamily="2" charset="0"/>
                <a:cs typeface="Calibri"/>
              </a:rPr>
              <a:t>MIELEN HYVINVOINTI JA RIIPPUVUUKSIEN EHKÄISY</a:t>
            </a:r>
            <a:endParaRPr kumimoji="0" lang="fi-FI" sz="700" b="1" i="0" u="none" strike="noStrike" kern="1200" cap="none" spc="300" normalizeH="0" baseline="0" noProof="0">
              <a:ln>
                <a:noFill/>
              </a:ln>
              <a:solidFill>
                <a:prstClr val="white">
                  <a:lumMod val="65000"/>
                </a:prstClr>
              </a:solidFill>
              <a:effectLst/>
              <a:uLnTx/>
              <a:uFillTx/>
              <a:latin typeface="Inter" panose="02000503000000020004" pitchFamily="2" charset="0"/>
              <a:ea typeface="Inter" panose="02000503000000020004" pitchFamily="2" charset="0"/>
              <a:cs typeface="+mn-cs"/>
            </a:endParaRPr>
          </a:p>
        </p:txBody>
      </p:sp>
      <p:sp>
        <p:nvSpPr>
          <p:cNvPr id="19" name="Suorakulmio 18">
            <a:extLst>
              <a:ext uri="{FF2B5EF4-FFF2-40B4-BE49-F238E27FC236}">
                <a16:creationId xmlns:a16="http://schemas.microsoft.com/office/drawing/2014/main" id="{654EBA2D-ED48-31EF-F47A-C758468F7645}"/>
              </a:ext>
            </a:extLst>
          </p:cNvPr>
          <p:cNvSpPr/>
          <p:nvPr/>
        </p:nvSpPr>
        <p:spPr>
          <a:xfrm>
            <a:off x="5867654" y="329025"/>
            <a:ext cx="1156863" cy="215388"/>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fi-FI" sz="700" b="1" i="0" u="none" strike="noStrike" kern="1200" cap="none" spc="0" normalizeH="0" baseline="0" noProof="0">
                <a:ln>
                  <a:noFill/>
                </a:ln>
                <a:solidFill>
                  <a:prstClr val="white">
                    <a:lumMod val="65000"/>
                  </a:prstClr>
                </a:solidFill>
                <a:effectLst/>
                <a:uLnTx/>
                <a:uFillTx/>
                <a:latin typeface="Inter" panose="02000503000000020004" pitchFamily="2" charset="0"/>
                <a:ea typeface="Inter" panose="02000503000000020004" pitchFamily="2" charset="0"/>
                <a:cs typeface="Verdana" panose="020B0604030504040204" pitchFamily="34" charset="0"/>
              </a:rPr>
              <a:t>TAPATURMIEN JA VÄKIVALLAN EHKÄISEMINEN</a:t>
            </a:r>
            <a:endParaRPr kumimoji="0" lang="fi-FI" sz="700" b="0" i="0" u="none" strike="noStrike" kern="1200" cap="none" spc="300" normalizeH="0" baseline="0" noProof="0">
              <a:ln>
                <a:noFill/>
              </a:ln>
              <a:solidFill>
                <a:prstClr val="white">
                  <a:lumMod val="65000"/>
                </a:prstClr>
              </a:solidFill>
              <a:effectLst/>
              <a:uLnTx/>
              <a:uFillTx/>
              <a:latin typeface="Inter" panose="02000503000000020004" pitchFamily="2" charset="0"/>
              <a:ea typeface="Inter" panose="02000503000000020004" pitchFamily="2" charset="0"/>
              <a:cs typeface="+mn-cs"/>
            </a:endParaRPr>
          </a:p>
        </p:txBody>
      </p:sp>
      <p:sp>
        <p:nvSpPr>
          <p:cNvPr id="21" name="Suorakulmio 20">
            <a:extLst>
              <a:ext uri="{FF2B5EF4-FFF2-40B4-BE49-F238E27FC236}">
                <a16:creationId xmlns:a16="http://schemas.microsoft.com/office/drawing/2014/main" id="{880B36CF-738F-E4AF-302E-A9702B6BF1A1}"/>
              </a:ext>
            </a:extLst>
          </p:cNvPr>
          <p:cNvSpPr/>
          <p:nvPr/>
        </p:nvSpPr>
        <p:spPr>
          <a:xfrm>
            <a:off x="7031524" y="319227"/>
            <a:ext cx="1285204" cy="32308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126" rtl="0" eaLnBrk="1" fontAlgn="base" latinLnBrk="0" hangingPunct="1">
              <a:lnSpc>
                <a:spcPct val="100000"/>
              </a:lnSpc>
              <a:spcBef>
                <a:spcPts val="0"/>
              </a:spcBef>
              <a:spcAft>
                <a:spcPts val="0"/>
              </a:spcAft>
              <a:buClrTx/>
              <a:buSzTx/>
              <a:buFontTx/>
              <a:buNone/>
              <a:tabLst/>
              <a:defRPr/>
            </a:pPr>
            <a:r>
              <a:rPr kumimoji="0" lang="fi-FI" sz="700" b="1" i="0" u="none" strike="noStrike" kern="1200" cap="none" spc="0" normalizeH="0" baseline="0" noProof="0">
                <a:ln>
                  <a:noFill/>
                </a:ln>
                <a:solidFill>
                  <a:prstClr val="black"/>
                </a:solidFill>
                <a:effectLst/>
                <a:uLnTx/>
                <a:uFillTx/>
                <a:latin typeface="Inter" panose="02000503000000020004" pitchFamily="2" charset="0"/>
                <a:ea typeface="Inter" panose="02000503000000020004" pitchFamily="2" charset="0"/>
                <a:cs typeface="+mn-cs"/>
              </a:rPr>
              <a:t>HYTE- RESURSSIEN, RAKENTEIDEN JA PROSESSIEN</a:t>
            </a:r>
          </a:p>
          <a:p>
            <a:pPr marL="0" marR="0" lvl="0" indent="0" algn="ctr" defTabSz="914126" rtl="0" eaLnBrk="1" fontAlgn="base" latinLnBrk="0" hangingPunct="1">
              <a:lnSpc>
                <a:spcPct val="100000"/>
              </a:lnSpc>
              <a:spcBef>
                <a:spcPts val="0"/>
              </a:spcBef>
              <a:spcAft>
                <a:spcPts val="0"/>
              </a:spcAft>
              <a:buClrTx/>
              <a:buSzTx/>
              <a:buFontTx/>
              <a:buNone/>
              <a:tabLst/>
              <a:defRPr/>
            </a:pPr>
            <a:r>
              <a:rPr kumimoji="0" lang="fi-FI" sz="700" b="1" i="0" u="none" strike="noStrike" kern="1200" cap="none" spc="0" normalizeH="0" baseline="0" noProof="0">
                <a:ln>
                  <a:noFill/>
                </a:ln>
                <a:solidFill>
                  <a:prstClr val="black"/>
                </a:solidFill>
                <a:effectLst/>
                <a:uLnTx/>
                <a:uFillTx/>
                <a:latin typeface="Inter" panose="02000503000000020004" pitchFamily="2" charset="0"/>
                <a:ea typeface="Inter" panose="02000503000000020004" pitchFamily="2" charset="0"/>
                <a:cs typeface="+mn-cs"/>
              </a:rPr>
              <a:t>VAHVISTUMINEN</a:t>
            </a:r>
            <a:endParaRPr kumimoji="0" lang="fi-FI" sz="700" b="0" i="0" u="none" strike="noStrike" kern="1200" cap="none" spc="300" normalizeH="0" baseline="0" noProof="0">
              <a:ln>
                <a:noFill/>
              </a:ln>
              <a:solidFill>
                <a:prstClr val="black"/>
              </a:solidFill>
              <a:effectLst/>
              <a:uLnTx/>
              <a:uFillTx/>
              <a:latin typeface="Inter" panose="02000503000000020004" pitchFamily="2" charset="0"/>
              <a:ea typeface="Inter" panose="02000503000000020004" pitchFamily="2" charset="0"/>
              <a:cs typeface="+mn-cs"/>
            </a:endParaRPr>
          </a:p>
        </p:txBody>
      </p:sp>
      <p:sp>
        <p:nvSpPr>
          <p:cNvPr id="23" name="Suorakulmio 22">
            <a:extLst>
              <a:ext uri="{FF2B5EF4-FFF2-40B4-BE49-F238E27FC236}">
                <a16:creationId xmlns:a16="http://schemas.microsoft.com/office/drawing/2014/main" id="{F6FCEF83-9F4C-D32C-101A-CEFAA1B8FD11}"/>
              </a:ext>
            </a:extLst>
          </p:cNvPr>
          <p:cNvSpPr/>
          <p:nvPr/>
        </p:nvSpPr>
        <p:spPr>
          <a:xfrm>
            <a:off x="7117619" y="723220"/>
            <a:ext cx="1113014" cy="457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fi-FI" sz="1799"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8" name="Alaotsikko 3">
            <a:extLst>
              <a:ext uri="{FF2B5EF4-FFF2-40B4-BE49-F238E27FC236}">
                <a16:creationId xmlns:a16="http://schemas.microsoft.com/office/drawing/2014/main" id="{5F9CF03B-E08A-7839-1DC0-3608DF117260}"/>
              </a:ext>
            </a:extLst>
          </p:cNvPr>
          <p:cNvSpPr>
            <a:spLocks noGrp="1"/>
          </p:cNvSpPr>
          <p:nvPr/>
        </p:nvSpPr>
        <p:spPr>
          <a:xfrm>
            <a:off x="821075" y="2112070"/>
            <a:ext cx="5129224" cy="4038975"/>
          </a:xfrm>
          <a:prstGeom prst="rect">
            <a:avLst/>
          </a:prstGeom>
        </p:spPr>
        <p:txBody>
          <a:bodyPr vert="horz" lIns="0" tIns="0" rIns="0" bIns="0" rtlCol="0" anchor="t" anchorCtr="0">
            <a:noAutofit/>
          </a:bodyPr>
          <a:lstStyle>
            <a:lvl1pPr marL="0" indent="0" algn="ctr" defTabSz="914400" rtl="0" eaLnBrk="1" latinLnBrk="0" hangingPunct="1">
              <a:lnSpc>
                <a:spcPct val="100000"/>
              </a:lnSpc>
              <a:spcBef>
                <a:spcPts val="500"/>
              </a:spcBef>
              <a:spcAft>
                <a:spcPts val="0"/>
              </a:spcAft>
              <a:buFont typeface="Arial" panose="020B0604020202020204" pitchFamily="34" charset="0"/>
              <a:buNone/>
              <a:defRPr sz="2200" kern="1200" spc="-20" baseline="0">
                <a:solidFill>
                  <a:schemeClr val="tx2"/>
                </a:solidFill>
                <a:latin typeface="+mn-lt"/>
                <a:ea typeface="+mn-ea"/>
                <a:cs typeface="+mn-cs"/>
              </a:defRPr>
            </a:lvl1pPr>
            <a:lvl2pPr marL="457200" indent="0" algn="ctr" defTabSz="914400" rtl="0" eaLnBrk="1" latinLnBrk="0" hangingPunct="1">
              <a:lnSpc>
                <a:spcPct val="10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ts val="0"/>
              </a:spcBef>
              <a:spcAft>
                <a:spcPts val="0"/>
              </a:spcAft>
              <a:buClrTx/>
              <a:buSzTx/>
              <a:buFontTx/>
              <a:buBlip>
                <a:blip r:embed="rId2"/>
              </a:buBlip>
              <a:tabLst/>
              <a:defRPr/>
            </a:pPr>
            <a:endParaRPr kumimoji="0" lang="fi-FI" sz="2400" b="0" i="0" u="none" strike="noStrike" kern="1200" cap="none" spc="0" normalizeH="0" baseline="0" noProof="0">
              <a:ln>
                <a:noFill/>
              </a:ln>
              <a:solidFill>
                <a:prstClr val="black"/>
              </a:solidFill>
              <a:effectLst/>
              <a:uLnTx/>
              <a:uFillTx/>
              <a:latin typeface="Arial" panose="020B0604020202020204"/>
              <a:ea typeface="Inter" panose="02000503000000020004" pitchFamily="2" charset="0"/>
              <a:cs typeface="Arial"/>
            </a:endParaRPr>
          </a:p>
          <a:p>
            <a:pPr marL="342900" marR="0" lvl="0" indent="-342900" algn="l" defTabSz="914400" rtl="0" eaLnBrk="1" fontAlgn="auto" latinLnBrk="0" hangingPunct="1">
              <a:lnSpc>
                <a:spcPct val="100000"/>
              </a:lnSpc>
              <a:spcBef>
                <a:spcPts val="0"/>
              </a:spcBef>
              <a:spcAft>
                <a:spcPts val="0"/>
              </a:spcAft>
              <a:buClrTx/>
              <a:buSzTx/>
              <a:buFontTx/>
              <a:buBlip>
                <a:blip r:embed="rId2"/>
              </a:buBlip>
              <a:tabLst/>
              <a:defRPr/>
            </a:pPr>
            <a:endParaRPr kumimoji="0" lang="fi-FI" sz="2400" b="0" i="0" u="none" strike="noStrike" kern="1200" cap="none" spc="0" normalizeH="0" baseline="0" noProof="0">
              <a:ln>
                <a:noFill/>
              </a:ln>
              <a:solidFill>
                <a:prstClr val="black"/>
              </a:solidFill>
              <a:effectLst/>
              <a:uLnTx/>
              <a:uFillTx/>
              <a:latin typeface="Arial" panose="020B0604020202020204"/>
              <a:ea typeface="Inter" panose="02000503000000020004" pitchFamily="2" charset="0"/>
              <a:cs typeface="Arial"/>
            </a:endParaRPr>
          </a:p>
          <a:p>
            <a:pPr marL="0" marR="0" lvl="0" indent="0" algn="ctr" defTabSz="914400" rtl="0" eaLnBrk="1" fontAlgn="auto" latinLnBrk="0" hangingPunct="1">
              <a:lnSpc>
                <a:spcPct val="100000"/>
              </a:lnSpc>
              <a:spcBef>
                <a:spcPts val="500"/>
              </a:spcBef>
              <a:spcAft>
                <a:spcPts val="0"/>
              </a:spcAft>
              <a:buClrTx/>
              <a:buSzTx/>
              <a:buFont typeface="Arial" panose="020B0604020202020204" pitchFamily="34" charset="0"/>
              <a:buNone/>
              <a:tabLst/>
              <a:defRPr/>
            </a:pPr>
            <a:endParaRPr kumimoji="0" lang="fi-FI" sz="2200" b="0" i="0" u="none" strike="noStrike" kern="1200" cap="none" spc="-20" normalizeH="0" baseline="0" noProof="0">
              <a:ln>
                <a:noFill/>
              </a:ln>
              <a:solidFill>
                <a:srgbClr val="313131"/>
              </a:solidFill>
              <a:effectLst/>
              <a:uLnTx/>
              <a:uFillTx/>
              <a:latin typeface="Arial" panose="020B0604020202020204"/>
              <a:ea typeface="+mn-ea"/>
              <a:cs typeface="+mn-cs"/>
            </a:endParaRPr>
          </a:p>
        </p:txBody>
      </p:sp>
      <p:sp>
        <p:nvSpPr>
          <p:cNvPr id="20" name="Alaotsikko 3">
            <a:extLst>
              <a:ext uri="{FF2B5EF4-FFF2-40B4-BE49-F238E27FC236}">
                <a16:creationId xmlns:a16="http://schemas.microsoft.com/office/drawing/2014/main" id="{5F9CF03B-E08A-7839-1DC0-3608DF117260}"/>
              </a:ext>
            </a:extLst>
          </p:cNvPr>
          <p:cNvSpPr>
            <a:spLocks noGrp="1"/>
          </p:cNvSpPr>
          <p:nvPr/>
        </p:nvSpPr>
        <p:spPr>
          <a:xfrm>
            <a:off x="6649375" y="2112070"/>
            <a:ext cx="5344142" cy="4038975"/>
          </a:xfrm>
          <a:prstGeom prst="rect">
            <a:avLst/>
          </a:prstGeom>
        </p:spPr>
        <p:txBody>
          <a:bodyPr vert="horz" lIns="0" tIns="0" rIns="0" bIns="0" rtlCol="0" anchor="t" anchorCtr="0">
            <a:noAutofit/>
          </a:bodyPr>
          <a:lstStyle>
            <a:lvl1pPr marL="0" indent="0" algn="ctr" defTabSz="914400" rtl="0" eaLnBrk="1" latinLnBrk="0" hangingPunct="1">
              <a:lnSpc>
                <a:spcPct val="100000"/>
              </a:lnSpc>
              <a:spcBef>
                <a:spcPts val="500"/>
              </a:spcBef>
              <a:spcAft>
                <a:spcPts val="0"/>
              </a:spcAft>
              <a:buFont typeface="Arial" panose="020B0604020202020204" pitchFamily="34" charset="0"/>
              <a:buNone/>
              <a:defRPr sz="2200" kern="1200" spc="-20" baseline="0">
                <a:solidFill>
                  <a:schemeClr val="tx2"/>
                </a:solidFill>
                <a:latin typeface="+mn-lt"/>
                <a:ea typeface="+mn-ea"/>
                <a:cs typeface="+mn-cs"/>
              </a:defRPr>
            </a:lvl1pPr>
            <a:lvl2pPr marL="457200" indent="0" algn="ctr" defTabSz="914400" rtl="0" eaLnBrk="1" latinLnBrk="0" hangingPunct="1">
              <a:lnSpc>
                <a:spcPct val="10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fi-FI" sz="2400" b="0" i="0" u="none" strike="noStrike" kern="1200" cap="none" spc="0" normalizeH="0" baseline="0" noProof="0">
              <a:ln>
                <a:noFill/>
              </a:ln>
              <a:solidFill>
                <a:prstClr val="black"/>
              </a:solidFill>
              <a:effectLst/>
              <a:uLnTx/>
              <a:uFillTx/>
              <a:latin typeface="Arial" panose="020B0604020202020204"/>
              <a:ea typeface="Inter" panose="02000503000000020004" pitchFamily="2" charset="0"/>
              <a:cs typeface="Arial"/>
            </a:endParaRPr>
          </a:p>
          <a:p>
            <a:pPr marL="342900" marR="0" lvl="0" indent="-342900" algn="l" defTabSz="914400" rtl="0" eaLnBrk="1" fontAlgn="auto" latinLnBrk="0" hangingPunct="1">
              <a:lnSpc>
                <a:spcPct val="100000"/>
              </a:lnSpc>
              <a:spcBef>
                <a:spcPts val="0"/>
              </a:spcBef>
              <a:spcAft>
                <a:spcPts val="0"/>
              </a:spcAft>
              <a:buClrTx/>
              <a:buSzTx/>
              <a:buFontTx/>
              <a:buBlip>
                <a:blip r:embed="rId2"/>
              </a:buBlip>
              <a:tabLst/>
              <a:defRPr/>
            </a:pPr>
            <a:endParaRPr kumimoji="0" lang="fi-FI" sz="2400" b="0" i="0" u="none" strike="noStrike" kern="1200" cap="none" spc="0" normalizeH="0" baseline="0" noProof="0">
              <a:ln>
                <a:noFill/>
              </a:ln>
              <a:solidFill>
                <a:prstClr val="black"/>
              </a:solidFill>
              <a:effectLst/>
              <a:uLnTx/>
              <a:uFillTx/>
              <a:latin typeface="Arial" panose="020B0604020202020204"/>
              <a:ea typeface="Inter" panose="02000503000000020004" pitchFamily="2" charset="0"/>
              <a:cs typeface="Arial"/>
            </a:endParaRPr>
          </a:p>
          <a:p>
            <a:pPr marL="0" marR="0" lvl="0" indent="0" algn="ctr" defTabSz="914400" rtl="0" eaLnBrk="1" fontAlgn="auto" latinLnBrk="0" hangingPunct="1">
              <a:lnSpc>
                <a:spcPct val="100000"/>
              </a:lnSpc>
              <a:spcBef>
                <a:spcPts val="500"/>
              </a:spcBef>
              <a:spcAft>
                <a:spcPts val="0"/>
              </a:spcAft>
              <a:buClrTx/>
              <a:buSzTx/>
              <a:buFont typeface="Arial" panose="020B0604020202020204" pitchFamily="34" charset="0"/>
              <a:buNone/>
              <a:tabLst/>
              <a:defRPr/>
            </a:pPr>
            <a:endParaRPr kumimoji="0" lang="fi-FI" sz="2200" b="0" i="0" u="none" strike="noStrike" kern="1200" cap="none" spc="-20" normalizeH="0" baseline="0" noProof="0">
              <a:ln>
                <a:noFill/>
              </a:ln>
              <a:solidFill>
                <a:srgbClr val="313131"/>
              </a:solidFill>
              <a:effectLst/>
              <a:uLnTx/>
              <a:uFillTx/>
              <a:latin typeface="Arial" panose="020B0604020202020204"/>
              <a:ea typeface="+mn-ea"/>
              <a:cs typeface="+mn-cs"/>
            </a:endParaRPr>
          </a:p>
        </p:txBody>
      </p:sp>
      <p:sp>
        <p:nvSpPr>
          <p:cNvPr id="4" name="Suorakulmio: Pyöristetyt kulmat 3">
            <a:extLst>
              <a:ext uri="{FF2B5EF4-FFF2-40B4-BE49-F238E27FC236}">
                <a16:creationId xmlns:a16="http://schemas.microsoft.com/office/drawing/2014/main" id="{D0482DA6-708B-7F62-0D9C-F113439697A4}"/>
              </a:ext>
            </a:extLst>
          </p:cNvPr>
          <p:cNvSpPr/>
          <p:nvPr/>
        </p:nvSpPr>
        <p:spPr>
          <a:xfrm>
            <a:off x="821076" y="5635331"/>
            <a:ext cx="10546672" cy="914400"/>
          </a:xfrm>
          <a:prstGeom prst="round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a:ln>
                  <a:noFill/>
                </a:ln>
                <a:solidFill>
                  <a:prstClr val="black"/>
                </a:solidFill>
                <a:effectLst/>
                <a:uLnTx/>
                <a:uFillTx/>
                <a:latin typeface="Source Sans Pro" panose="020B0503030403020204" pitchFamily="34" charset="0"/>
                <a:ea typeface="Source Sans Pro" panose="020B0503030403020204" pitchFamily="34" charset="0"/>
              </a:rPr>
              <a:t>Indikaattori </a:t>
            </a:r>
            <a:r>
              <a:rPr lang="fi-FI" sz="1100" b="0" i="0">
                <a:solidFill>
                  <a:srgbClr val="303030"/>
                </a:solidFill>
                <a:effectLst/>
                <a:latin typeface="Source Sans Pro" panose="020B0503030403020204" pitchFamily="34" charset="0"/>
                <a:ea typeface="Source Sans Pro" panose="020B0503030403020204" pitchFamily="34" charset="0"/>
              </a:rPr>
              <a:t>ilmaisee niiden peruskoulun 8. ja 9. luokkalaisten osuuden prosentteina käyntiä tarvinneista ko. ikäluokassa, jotka eivät ole päässeet koulun terveydenhoitajan luo muuten kuin terveystarkastuksessa, vaikka ovat yrittäneet lukuvuoden aikana. Indikaattori perustuu kysymykseen: oletko käynyt tämän lukuvuoden aikana koulusi terveydenhoitajan, lääkärin, kuraattorin tai psykologin luona? Vastausvaihtoehdot: 1) en, ei ole ollut tarvetta, 2) en, yritin enkä päässyt, 3) kyllä, 1-2 kertaa, 4) kyllä, 3-5 kertaa ja 5) kyllä, yli 5 kertaa. Indikaattorissa ovat mukana ne vastaajat, jotka ovat ilmoittaneet terveydenhoitajan osalta vaihtoehdon 2. Nuorten osuus (%) on laskettu niistä nuorista, joilla on ollut tarve päästä terveydenhoitajan luo.</a:t>
            </a:r>
            <a:r>
              <a:rPr kumimoji="0" lang="fi-FI" sz="1100" b="0" i="0" u="none" strike="noStrike" kern="1200" cap="none" spc="0" normalizeH="0" baseline="0" noProof="0">
                <a:ln>
                  <a:noFill/>
                </a:ln>
                <a:solidFill>
                  <a:prstClr val="black"/>
                </a:solidFill>
                <a:effectLst/>
                <a:uLnTx/>
                <a:uFillTx/>
                <a:latin typeface="Source Sans Pro" panose="020B0503030403020204" pitchFamily="34" charset="0"/>
                <a:ea typeface="Source Sans Pro" panose="020B0503030403020204" pitchFamily="34" charset="0"/>
              </a:rPr>
              <a:t> </a:t>
            </a:r>
            <a:r>
              <a:rPr lang="fi-FI" sz="1100">
                <a:latin typeface="Source Sans Pro" panose="020B0503030403020204" pitchFamily="34" charset="0"/>
                <a:ea typeface="Source Sans Pro" panose="020B0503030403020204" pitchFamily="34" charset="0"/>
                <a:hlinkClick r:id="rId3"/>
              </a:rPr>
              <a:t>Metadata - Sotkanet.fi, Tilasto- ja indikaattoripankki</a:t>
            </a:r>
            <a:endParaRPr kumimoji="0" lang="fi-FI" sz="1100" b="0" i="0" u="none" strike="noStrike" kern="1200" cap="none" spc="0" normalizeH="0" baseline="0" noProof="0">
              <a:ln>
                <a:noFill/>
              </a:ln>
              <a:solidFill>
                <a:prstClr val="black"/>
              </a:solidFill>
              <a:effectLst/>
              <a:uLnTx/>
              <a:uFillTx/>
              <a:latin typeface="Source Sans Pro" panose="020B0503030403020204" pitchFamily="34" charset="0"/>
              <a:ea typeface="Source Sans Pro" panose="020B0503030403020204" pitchFamily="34" charset="0"/>
            </a:endParaRPr>
          </a:p>
        </p:txBody>
      </p:sp>
      <p:pic>
        <p:nvPicPr>
          <p:cNvPr id="7" name="Picture 2">
            <a:extLst>
              <a:ext uri="{FF2B5EF4-FFF2-40B4-BE49-F238E27FC236}">
                <a16:creationId xmlns:a16="http://schemas.microsoft.com/office/drawing/2014/main" id="{4A960318-3B8B-2D6E-F0A3-A08ED3E642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8663" y="5413690"/>
            <a:ext cx="504825" cy="4191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Kaavio 2">
            <a:extLst>
              <a:ext uri="{FF2B5EF4-FFF2-40B4-BE49-F238E27FC236}">
                <a16:creationId xmlns:a16="http://schemas.microsoft.com/office/drawing/2014/main" id="{9ED833EE-59E8-7D1D-4FA4-CBAA4D50E9FA}"/>
              </a:ext>
            </a:extLst>
          </p:cNvPr>
          <p:cNvGraphicFramePr>
            <a:graphicFrameLocks/>
          </p:cNvGraphicFramePr>
          <p:nvPr>
            <p:extLst>
              <p:ext uri="{D42A27DB-BD31-4B8C-83A1-F6EECF244321}">
                <p14:modId xmlns:p14="http://schemas.microsoft.com/office/powerpoint/2010/main" val="638101439"/>
              </p:ext>
            </p:extLst>
          </p:nvPr>
        </p:nvGraphicFramePr>
        <p:xfrm>
          <a:off x="914400" y="1397285"/>
          <a:ext cx="10546672" cy="383936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059405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an numeron paikkamerkki 5">
            <a:extLst>
              <a:ext uri="{FF2B5EF4-FFF2-40B4-BE49-F238E27FC236}">
                <a16:creationId xmlns:a16="http://schemas.microsoft.com/office/drawing/2014/main" id="{594600DA-558B-B4B7-E7DF-AA82EF1C091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D26548-A701-4132-A0A2-A9B09A70FF4B}" type="slidenum">
              <a:rPr kumimoji="0" lang="fi-FI" sz="1000" b="1" i="0" u="none" strike="noStrike" kern="1200" cap="none" spc="0" normalizeH="0" baseline="0" noProof="0" smtClean="0">
                <a:ln>
                  <a:noFill/>
                </a:ln>
                <a:solidFill>
                  <a:srgbClr val="313131"/>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fi-FI" sz="1000" b="1" i="0" u="none" strike="noStrike" kern="1200" cap="none" spc="0" normalizeH="0" baseline="0" noProof="0">
              <a:ln>
                <a:noFill/>
              </a:ln>
              <a:solidFill>
                <a:srgbClr val="313131"/>
              </a:solidFill>
              <a:effectLst/>
              <a:uLnTx/>
              <a:uFillTx/>
              <a:latin typeface="Arial" panose="020B0604020202020204"/>
              <a:ea typeface="+mn-ea"/>
              <a:cs typeface="+mn-cs"/>
            </a:endParaRPr>
          </a:p>
        </p:txBody>
      </p:sp>
      <p:sp>
        <p:nvSpPr>
          <p:cNvPr id="5" name="Suorakulmio 4">
            <a:extLst>
              <a:ext uri="{FF2B5EF4-FFF2-40B4-BE49-F238E27FC236}">
                <a16:creationId xmlns:a16="http://schemas.microsoft.com/office/drawing/2014/main" id="{A3361E82-03D1-A1CA-839C-8FA98F4A516D}"/>
              </a:ext>
            </a:extLst>
          </p:cNvPr>
          <p:cNvSpPr/>
          <p:nvPr/>
        </p:nvSpPr>
        <p:spPr>
          <a:xfrm>
            <a:off x="199986" y="329028"/>
            <a:ext cx="1477205" cy="215388"/>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700" b="1" i="0" u="none" strike="noStrike" kern="1200" cap="none" spc="0" normalizeH="0" baseline="0" noProof="0">
                <a:ln>
                  <a:noFill/>
                </a:ln>
                <a:solidFill>
                  <a:srgbClr val="C2C2C2"/>
                </a:solidFill>
                <a:effectLst/>
                <a:uLnTx/>
                <a:uFillTx/>
                <a:latin typeface="Inter" panose="02000503000000020004" pitchFamily="2" charset="0"/>
                <a:ea typeface="Inter" panose="02000503000000020004" pitchFamily="2" charset="0"/>
                <a:cs typeface="Verdana" panose="020B0604030504040204" pitchFamily="34" charset="0"/>
              </a:rPr>
              <a:t>OSALLISUUDEN VAHVISTUMINEN JA YKSINÄISYYDEN VÄHENTÄMINEN</a:t>
            </a:r>
            <a:endParaRPr kumimoji="0" lang="fi-FI" sz="700" b="0" i="0" u="none" strike="noStrike" kern="1200" cap="none" spc="300" normalizeH="0" baseline="0" noProof="0">
              <a:ln>
                <a:noFill/>
              </a:ln>
              <a:solidFill>
                <a:srgbClr val="C2C2C2"/>
              </a:solidFill>
              <a:effectLst/>
              <a:uLnTx/>
              <a:uFillTx/>
              <a:latin typeface="Inter" panose="02000503000000020004" pitchFamily="2" charset="0"/>
              <a:ea typeface="Inter" panose="02000503000000020004" pitchFamily="2" charset="0"/>
              <a:cs typeface="+mn-cs"/>
            </a:endParaRPr>
          </a:p>
        </p:txBody>
      </p:sp>
      <p:sp>
        <p:nvSpPr>
          <p:cNvPr id="13" name="Suorakulmio 12">
            <a:extLst>
              <a:ext uri="{FF2B5EF4-FFF2-40B4-BE49-F238E27FC236}">
                <a16:creationId xmlns:a16="http://schemas.microsoft.com/office/drawing/2014/main" id="{1E0690FB-5E6D-6E87-5F03-081F894526E5}"/>
              </a:ext>
            </a:extLst>
          </p:cNvPr>
          <p:cNvSpPr/>
          <p:nvPr/>
        </p:nvSpPr>
        <p:spPr>
          <a:xfrm>
            <a:off x="1693249" y="382873"/>
            <a:ext cx="1113014" cy="107694"/>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fi-FI" sz="700" b="1" i="0" u="none" strike="noStrike" kern="1200" cap="none" spc="0" normalizeH="0" baseline="0" noProof="0">
                <a:ln>
                  <a:noFill/>
                </a:ln>
                <a:solidFill>
                  <a:prstClr val="white">
                    <a:lumMod val="65000"/>
                  </a:prstClr>
                </a:solidFill>
                <a:effectLst/>
                <a:uLnTx/>
                <a:uFillTx/>
                <a:latin typeface="Inter" panose="02000503000000020004" pitchFamily="2" charset="0"/>
                <a:ea typeface="Inter" panose="02000503000000020004" pitchFamily="2" charset="0"/>
                <a:cs typeface="Arial" panose="020B0604020202020204"/>
              </a:rPr>
              <a:t>VANHEMMUUS VAHVISTUU</a:t>
            </a:r>
            <a:endParaRPr kumimoji="0" lang="fi-FI" sz="700" b="1" i="0" u="none" strike="noStrike" kern="1200" cap="none" spc="300" normalizeH="0" baseline="0" noProof="0">
              <a:ln>
                <a:noFill/>
              </a:ln>
              <a:solidFill>
                <a:prstClr val="white">
                  <a:lumMod val="65000"/>
                </a:prstClr>
              </a:solidFill>
              <a:effectLst/>
              <a:uLnTx/>
              <a:uFillTx/>
              <a:latin typeface="Inter" panose="02000503000000020004" pitchFamily="2" charset="0"/>
              <a:ea typeface="Inter" panose="02000503000000020004" pitchFamily="2" charset="0"/>
              <a:cs typeface="+mn-cs"/>
            </a:endParaRPr>
          </a:p>
        </p:txBody>
      </p:sp>
      <p:sp>
        <p:nvSpPr>
          <p:cNvPr id="15" name="Suorakulmio 14">
            <a:extLst>
              <a:ext uri="{FF2B5EF4-FFF2-40B4-BE49-F238E27FC236}">
                <a16:creationId xmlns:a16="http://schemas.microsoft.com/office/drawing/2014/main" id="{66933905-6CDC-0531-4DA6-561C5D485F51}"/>
              </a:ext>
            </a:extLst>
          </p:cNvPr>
          <p:cNvSpPr/>
          <p:nvPr/>
        </p:nvSpPr>
        <p:spPr>
          <a:xfrm>
            <a:off x="3060935" y="267490"/>
            <a:ext cx="1289563" cy="32308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fi-FI" sz="700" b="1" i="0" u="none" strike="noStrike" kern="1200" cap="none" spc="0" normalizeH="0" baseline="0" noProof="0">
                <a:ln>
                  <a:noFill/>
                </a:ln>
                <a:solidFill>
                  <a:srgbClr val="C2C2C2"/>
                </a:solidFill>
                <a:effectLst/>
                <a:uLnTx/>
                <a:uFillTx/>
                <a:latin typeface="Inter" panose="02000503000000020004" pitchFamily="2" charset="0"/>
                <a:ea typeface="Inter" panose="02000503000000020004" pitchFamily="2" charset="0"/>
                <a:cs typeface="Verdana" panose="020B0604030504040204" pitchFamily="34" charset="0"/>
              </a:rPr>
              <a:t>ITSESTÄ HUOLEHTIMISEN JA TERVEELLISTEN ELINTAPOJEN EDISTÄMINEN </a:t>
            </a:r>
            <a:endParaRPr kumimoji="0" lang="fi-FI" sz="700" b="1" i="0" u="none" strike="noStrike" kern="1200" cap="none" spc="300" normalizeH="0" baseline="0" noProof="0">
              <a:ln>
                <a:noFill/>
              </a:ln>
              <a:solidFill>
                <a:srgbClr val="C2C2C2"/>
              </a:solidFill>
              <a:effectLst/>
              <a:uLnTx/>
              <a:uFillTx/>
              <a:latin typeface="Inter" panose="02000503000000020004" pitchFamily="2" charset="0"/>
              <a:ea typeface="Inter" panose="02000503000000020004" pitchFamily="2" charset="0"/>
              <a:cs typeface="+mn-cs"/>
            </a:endParaRPr>
          </a:p>
        </p:txBody>
      </p:sp>
      <p:sp>
        <p:nvSpPr>
          <p:cNvPr id="17" name="Suorakulmio 16">
            <a:extLst>
              <a:ext uri="{FF2B5EF4-FFF2-40B4-BE49-F238E27FC236}">
                <a16:creationId xmlns:a16="http://schemas.microsoft.com/office/drawing/2014/main" id="{A4B7B72A-65A7-24D8-F9CE-2B5B68E9ECE9}"/>
              </a:ext>
            </a:extLst>
          </p:cNvPr>
          <p:cNvSpPr/>
          <p:nvPr/>
        </p:nvSpPr>
        <p:spPr>
          <a:xfrm>
            <a:off x="4634318" y="319925"/>
            <a:ext cx="1156863" cy="215388"/>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fi-FI" sz="700" b="1" i="0" u="none" strike="noStrike" kern="1200" cap="none" spc="0" normalizeH="0" baseline="0" noProof="0">
                <a:ln>
                  <a:noFill/>
                </a:ln>
                <a:solidFill>
                  <a:prstClr val="white">
                    <a:lumMod val="65000"/>
                  </a:prstClr>
                </a:solidFill>
                <a:effectLst/>
                <a:uLnTx/>
                <a:uFillTx/>
                <a:latin typeface="Inter" panose="02000503000000020004" pitchFamily="2" charset="0"/>
                <a:ea typeface="Inter" panose="02000503000000020004" pitchFamily="2" charset="0"/>
                <a:cs typeface="Calibri"/>
              </a:rPr>
              <a:t>MIELEN HYVINVOINTI JA RIIPPUVUUKSIEN EHKÄISY</a:t>
            </a:r>
            <a:endParaRPr kumimoji="0" lang="fi-FI" sz="700" b="1" i="0" u="none" strike="noStrike" kern="1200" cap="none" spc="300" normalizeH="0" baseline="0" noProof="0">
              <a:ln>
                <a:noFill/>
              </a:ln>
              <a:solidFill>
                <a:prstClr val="white">
                  <a:lumMod val="65000"/>
                </a:prstClr>
              </a:solidFill>
              <a:effectLst/>
              <a:uLnTx/>
              <a:uFillTx/>
              <a:latin typeface="Inter" panose="02000503000000020004" pitchFamily="2" charset="0"/>
              <a:ea typeface="Inter" panose="02000503000000020004" pitchFamily="2" charset="0"/>
              <a:cs typeface="+mn-cs"/>
            </a:endParaRPr>
          </a:p>
        </p:txBody>
      </p:sp>
      <p:sp>
        <p:nvSpPr>
          <p:cNvPr id="19" name="Suorakulmio 18">
            <a:extLst>
              <a:ext uri="{FF2B5EF4-FFF2-40B4-BE49-F238E27FC236}">
                <a16:creationId xmlns:a16="http://schemas.microsoft.com/office/drawing/2014/main" id="{654EBA2D-ED48-31EF-F47A-C758468F7645}"/>
              </a:ext>
            </a:extLst>
          </p:cNvPr>
          <p:cNvSpPr/>
          <p:nvPr/>
        </p:nvSpPr>
        <p:spPr>
          <a:xfrm>
            <a:off x="5867654" y="329025"/>
            <a:ext cx="1156863" cy="215388"/>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fi-FI" sz="700" b="1" i="0" u="none" strike="noStrike" kern="1200" cap="none" spc="0" normalizeH="0" baseline="0" noProof="0">
                <a:ln>
                  <a:noFill/>
                </a:ln>
                <a:solidFill>
                  <a:prstClr val="white">
                    <a:lumMod val="65000"/>
                  </a:prstClr>
                </a:solidFill>
                <a:effectLst/>
                <a:uLnTx/>
                <a:uFillTx/>
                <a:latin typeface="Inter" panose="02000503000000020004" pitchFamily="2" charset="0"/>
                <a:ea typeface="Inter" panose="02000503000000020004" pitchFamily="2" charset="0"/>
                <a:cs typeface="Verdana" panose="020B0604030504040204" pitchFamily="34" charset="0"/>
              </a:rPr>
              <a:t>TAPATURMIEN JA VÄKIVALLAN EHKÄISEMINEN</a:t>
            </a:r>
            <a:endParaRPr kumimoji="0" lang="fi-FI" sz="700" b="0" i="0" u="none" strike="noStrike" kern="1200" cap="none" spc="300" normalizeH="0" baseline="0" noProof="0">
              <a:ln>
                <a:noFill/>
              </a:ln>
              <a:solidFill>
                <a:prstClr val="white">
                  <a:lumMod val="65000"/>
                </a:prstClr>
              </a:solidFill>
              <a:effectLst/>
              <a:uLnTx/>
              <a:uFillTx/>
              <a:latin typeface="Inter" panose="02000503000000020004" pitchFamily="2" charset="0"/>
              <a:ea typeface="Inter" panose="02000503000000020004" pitchFamily="2" charset="0"/>
              <a:cs typeface="+mn-cs"/>
            </a:endParaRPr>
          </a:p>
        </p:txBody>
      </p:sp>
      <p:sp>
        <p:nvSpPr>
          <p:cNvPr id="21" name="Suorakulmio 20">
            <a:extLst>
              <a:ext uri="{FF2B5EF4-FFF2-40B4-BE49-F238E27FC236}">
                <a16:creationId xmlns:a16="http://schemas.microsoft.com/office/drawing/2014/main" id="{880B36CF-738F-E4AF-302E-A9702B6BF1A1}"/>
              </a:ext>
            </a:extLst>
          </p:cNvPr>
          <p:cNvSpPr/>
          <p:nvPr/>
        </p:nvSpPr>
        <p:spPr>
          <a:xfrm>
            <a:off x="7031524" y="319227"/>
            <a:ext cx="1285204" cy="32308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126" rtl="0" eaLnBrk="1" fontAlgn="base" latinLnBrk="0" hangingPunct="1">
              <a:lnSpc>
                <a:spcPct val="100000"/>
              </a:lnSpc>
              <a:spcBef>
                <a:spcPts val="0"/>
              </a:spcBef>
              <a:spcAft>
                <a:spcPts val="0"/>
              </a:spcAft>
              <a:buClrTx/>
              <a:buSzTx/>
              <a:buFontTx/>
              <a:buNone/>
              <a:tabLst/>
              <a:defRPr/>
            </a:pPr>
            <a:r>
              <a:rPr kumimoji="0" lang="fi-FI" sz="700" b="1" i="0" u="none" strike="noStrike" kern="1200" cap="none" spc="0" normalizeH="0" baseline="0" noProof="0">
                <a:ln>
                  <a:noFill/>
                </a:ln>
                <a:solidFill>
                  <a:prstClr val="black"/>
                </a:solidFill>
                <a:effectLst/>
                <a:uLnTx/>
                <a:uFillTx/>
                <a:latin typeface="Inter" panose="02000503000000020004" pitchFamily="2" charset="0"/>
                <a:ea typeface="Inter" panose="02000503000000020004" pitchFamily="2" charset="0"/>
                <a:cs typeface="+mn-cs"/>
              </a:rPr>
              <a:t>HYTE- RESURSSIEN, RAKENTEIDEN JA PROSESSIEN</a:t>
            </a:r>
          </a:p>
          <a:p>
            <a:pPr marL="0" marR="0" lvl="0" indent="0" algn="ctr" defTabSz="914126" rtl="0" eaLnBrk="1" fontAlgn="base" latinLnBrk="0" hangingPunct="1">
              <a:lnSpc>
                <a:spcPct val="100000"/>
              </a:lnSpc>
              <a:spcBef>
                <a:spcPts val="0"/>
              </a:spcBef>
              <a:spcAft>
                <a:spcPts val="0"/>
              </a:spcAft>
              <a:buClrTx/>
              <a:buSzTx/>
              <a:buFontTx/>
              <a:buNone/>
              <a:tabLst/>
              <a:defRPr/>
            </a:pPr>
            <a:r>
              <a:rPr kumimoji="0" lang="fi-FI" sz="700" b="1" i="0" u="none" strike="noStrike" kern="1200" cap="none" spc="0" normalizeH="0" baseline="0" noProof="0">
                <a:ln>
                  <a:noFill/>
                </a:ln>
                <a:solidFill>
                  <a:prstClr val="black"/>
                </a:solidFill>
                <a:effectLst/>
                <a:uLnTx/>
                <a:uFillTx/>
                <a:latin typeface="Inter" panose="02000503000000020004" pitchFamily="2" charset="0"/>
                <a:ea typeface="Inter" panose="02000503000000020004" pitchFamily="2" charset="0"/>
                <a:cs typeface="+mn-cs"/>
              </a:rPr>
              <a:t>VAHVISTUMINEN</a:t>
            </a:r>
            <a:endParaRPr kumimoji="0" lang="fi-FI" sz="700" b="0" i="0" u="none" strike="noStrike" kern="1200" cap="none" spc="300" normalizeH="0" baseline="0" noProof="0">
              <a:ln>
                <a:noFill/>
              </a:ln>
              <a:solidFill>
                <a:prstClr val="black"/>
              </a:solidFill>
              <a:effectLst/>
              <a:uLnTx/>
              <a:uFillTx/>
              <a:latin typeface="Inter" panose="02000503000000020004" pitchFamily="2" charset="0"/>
              <a:ea typeface="Inter" panose="02000503000000020004" pitchFamily="2" charset="0"/>
              <a:cs typeface="+mn-cs"/>
            </a:endParaRPr>
          </a:p>
        </p:txBody>
      </p:sp>
      <p:sp>
        <p:nvSpPr>
          <p:cNvPr id="23" name="Suorakulmio 22">
            <a:extLst>
              <a:ext uri="{FF2B5EF4-FFF2-40B4-BE49-F238E27FC236}">
                <a16:creationId xmlns:a16="http://schemas.microsoft.com/office/drawing/2014/main" id="{F6FCEF83-9F4C-D32C-101A-CEFAA1B8FD11}"/>
              </a:ext>
            </a:extLst>
          </p:cNvPr>
          <p:cNvSpPr/>
          <p:nvPr/>
        </p:nvSpPr>
        <p:spPr>
          <a:xfrm>
            <a:off x="7117619" y="723220"/>
            <a:ext cx="1113014" cy="457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fi-FI" sz="1799"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8" name="Alaotsikko 3">
            <a:extLst>
              <a:ext uri="{FF2B5EF4-FFF2-40B4-BE49-F238E27FC236}">
                <a16:creationId xmlns:a16="http://schemas.microsoft.com/office/drawing/2014/main" id="{5F9CF03B-E08A-7839-1DC0-3608DF117260}"/>
              </a:ext>
            </a:extLst>
          </p:cNvPr>
          <p:cNvSpPr>
            <a:spLocks noGrp="1"/>
          </p:cNvSpPr>
          <p:nvPr/>
        </p:nvSpPr>
        <p:spPr>
          <a:xfrm>
            <a:off x="803707" y="2053556"/>
            <a:ext cx="5129224" cy="4038975"/>
          </a:xfrm>
          <a:prstGeom prst="rect">
            <a:avLst/>
          </a:prstGeom>
        </p:spPr>
        <p:txBody>
          <a:bodyPr vert="horz" lIns="0" tIns="0" rIns="0" bIns="0" rtlCol="0" anchor="t" anchorCtr="0">
            <a:noAutofit/>
          </a:bodyPr>
          <a:lstStyle>
            <a:lvl1pPr marL="0" indent="0" algn="ctr" defTabSz="914400" rtl="0" eaLnBrk="1" latinLnBrk="0" hangingPunct="1">
              <a:lnSpc>
                <a:spcPct val="100000"/>
              </a:lnSpc>
              <a:spcBef>
                <a:spcPts val="500"/>
              </a:spcBef>
              <a:spcAft>
                <a:spcPts val="0"/>
              </a:spcAft>
              <a:buFont typeface="Arial" panose="020B0604020202020204" pitchFamily="34" charset="0"/>
              <a:buNone/>
              <a:defRPr sz="2200" kern="1200" spc="-20" baseline="0">
                <a:solidFill>
                  <a:schemeClr val="tx2"/>
                </a:solidFill>
                <a:latin typeface="+mn-lt"/>
                <a:ea typeface="+mn-ea"/>
                <a:cs typeface="+mn-cs"/>
              </a:defRPr>
            </a:lvl1pPr>
            <a:lvl2pPr marL="457200" indent="0" algn="ctr" defTabSz="914400" rtl="0" eaLnBrk="1" latinLnBrk="0" hangingPunct="1">
              <a:lnSpc>
                <a:spcPct val="10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ts val="0"/>
              </a:spcBef>
              <a:spcAft>
                <a:spcPts val="0"/>
              </a:spcAft>
              <a:buClrTx/>
              <a:buSzTx/>
              <a:buFontTx/>
              <a:buBlip>
                <a:blip r:embed="rId2"/>
              </a:buBlip>
              <a:tabLst/>
              <a:defRPr/>
            </a:pPr>
            <a:endParaRPr kumimoji="0" lang="fi-FI" sz="2400" b="0" i="0" u="none" strike="noStrike" kern="1200" cap="none" spc="0" normalizeH="0" baseline="0" noProof="0">
              <a:ln>
                <a:noFill/>
              </a:ln>
              <a:solidFill>
                <a:prstClr val="black"/>
              </a:solidFill>
              <a:effectLst/>
              <a:uLnTx/>
              <a:uFillTx/>
              <a:latin typeface="Arial" panose="020B0604020202020204"/>
              <a:ea typeface="Inter" panose="02000503000000020004" pitchFamily="2" charset="0"/>
              <a:cs typeface="Arial"/>
            </a:endParaRPr>
          </a:p>
          <a:p>
            <a:pPr marL="342900" marR="0" lvl="0" indent="-342900" algn="l" defTabSz="914400" rtl="0" eaLnBrk="1" fontAlgn="auto" latinLnBrk="0" hangingPunct="1">
              <a:lnSpc>
                <a:spcPct val="100000"/>
              </a:lnSpc>
              <a:spcBef>
                <a:spcPts val="0"/>
              </a:spcBef>
              <a:spcAft>
                <a:spcPts val="0"/>
              </a:spcAft>
              <a:buClrTx/>
              <a:buSzTx/>
              <a:buFontTx/>
              <a:buBlip>
                <a:blip r:embed="rId2"/>
              </a:buBlip>
              <a:tabLst/>
              <a:defRPr/>
            </a:pPr>
            <a:endParaRPr kumimoji="0" lang="fi-FI" sz="2400" b="0" i="0" u="none" strike="noStrike" kern="1200" cap="none" spc="0" normalizeH="0" baseline="0" noProof="0">
              <a:ln>
                <a:noFill/>
              </a:ln>
              <a:solidFill>
                <a:prstClr val="black"/>
              </a:solidFill>
              <a:effectLst/>
              <a:uLnTx/>
              <a:uFillTx/>
              <a:latin typeface="Arial" panose="020B0604020202020204"/>
              <a:ea typeface="Inter" panose="02000503000000020004" pitchFamily="2" charset="0"/>
              <a:cs typeface="Arial"/>
            </a:endParaRPr>
          </a:p>
          <a:p>
            <a:pPr marL="0" marR="0" lvl="0" indent="0" algn="ctr" defTabSz="914400" rtl="0" eaLnBrk="1" fontAlgn="auto" latinLnBrk="0" hangingPunct="1">
              <a:lnSpc>
                <a:spcPct val="100000"/>
              </a:lnSpc>
              <a:spcBef>
                <a:spcPts val="500"/>
              </a:spcBef>
              <a:spcAft>
                <a:spcPts val="0"/>
              </a:spcAft>
              <a:buClrTx/>
              <a:buSzTx/>
              <a:buFont typeface="Arial" panose="020B0604020202020204" pitchFamily="34" charset="0"/>
              <a:buNone/>
              <a:tabLst/>
              <a:defRPr/>
            </a:pPr>
            <a:endParaRPr kumimoji="0" lang="fi-FI" sz="2200" b="0" i="0" u="none" strike="noStrike" kern="1200" cap="none" spc="-20" normalizeH="0" baseline="0" noProof="0">
              <a:ln>
                <a:noFill/>
              </a:ln>
              <a:solidFill>
                <a:srgbClr val="313131"/>
              </a:solidFill>
              <a:effectLst/>
              <a:uLnTx/>
              <a:uFillTx/>
              <a:latin typeface="Arial" panose="020B0604020202020204"/>
              <a:ea typeface="+mn-ea"/>
              <a:cs typeface="+mn-cs"/>
            </a:endParaRPr>
          </a:p>
        </p:txBody>
      </p:sp>
      <p:sp>
        <p:nvSpPr>
          <p:cNvPr id="20" name="Alaotsikko 3">
            <a:extLst>
              <a:ext uri="{FF2B5EF4-FFF2-40B4-BE49-F238E27FC236}">
                <a16:creationId xmlns:a16="http://schemas.microsoft.com/office/drawing/2014/main" id="{5F9CF03B-E08A-7839-1DC0-3608DF117260}"/>
              </a:ext>
            </a:extLst>
          </p:cNvPr>
          <p:cNvSpPr>
            <a:spLocks noGrp="1"/>
          </p:cNvSpPr>
          <p:nvPr/>
        </p:nvSpPr>
        <p:spPr>
          <a:xfrm>
            <a:off x="6649375" y="2112070"/>
            <a:ext cx="5344142" cy="4038975"/>
          </a:xfrm>
          <a:prstGeom prst="rect">
            <a:avLst/>
          </a:prstGeom>
        </p:spPr>
        <p:txBody>
          <a:bodyPr vert="horz" lIns="0" tIns="0" rIns="0" bIns="0" rtlCol="0" anchor="t" anchorCtr="0">
            <a:noAutofit/>
          </a:bodyPr>
          <a:lstStyle>
            <a:lvl1pPr marL="0" indent="0" algn="ctr" defTabSz="914400" rtl="0" eaLnBrk="1" latinLnBrk="0" hangingPunct="1">
              <a:lnSpc>
                <a:spcPct val="100000"/>
              </a:lnSpc>
              <a:spcBef>
                <a:spcPts val="500"/>
              </a:spcBef>
              <a:spcAft>
                <a:spcPts val="0"/>
              </a:spcAft>
              <a:buFont typeface="Arial" panose="020B0604020202020204" pitchFamily="34" charset="0"/>
              <a:buNone/>
              <a:defRPr sz="2200" kern="1200" spc="-20" baseline="0">
                <a:solidFill>
                  <a:schemeClr val="tx2"/>
                </a:solidFill>
                <a:latin typeface="+mn-lt"/>
                <a:ea typeface="+mn-ea"/>
                <a:cs typeface="+mn-cs"/>
              </a:defRPr>
            </a:lvl1pPr>
            <a:lvl2pPr marL="457200" indent="0" algn="ctr" defTabSz="914400" rtl="0" eaLnBrk="1" latinLnBrk="0" hangingPunct="1">
              <a:lnSpc>
                <a:spcPct val="10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fi-FI" sz="2400" b="0" i="0" u="none" strike="noStrike" kern="1200" cap="none" spc="0" normalizeH="0" baseline="0" noProof="0">
              <a:ln>
                <a:noFill/>
              </a:ln>
              <a:solidFill>
                <a:prstClr val="black"/>
              </a:solidFill>
              <a:effectLst/>
              <a:uLnTx/>
              <a:uFillTx/>
              <a:latin typeface="Arial" panose="020B0604020202020204"/>
              <a:ea typeface="Inter" panose="02000503000000020004" pitchFamily="2" charset="0"/>
              <a:cs typeface="Arial"/>
            </a:endParaRPr>
          </a:p>
          <a:p>
            <a:pPr marL="342900" marR="0" lvl="0" indent="-342900" algn="l" defTabSz="914400" rtl="0" eaLnBrk="1" fontAlgn="auto" latinLnBrk="0" hangingPunct="1">
              <a:lnSpc>
                <a:spcPct val="100000"/>
              </a:lnSpc>
              <a:spcBef>
                <a:spcPts val="0"/>
              </a:spcBef>
              <a:spcAft>
                <a:spcPts val="0"/>
              </a:spcAft>
              <a:buClrTx/>
              <a:buSzTx/>
              <a:buFontTx/>
              <a:buBlip>
                <a:blip r:embed="rId2"/>
              </a:buBlip>
              <a:tabLst/>
              <a:defRPr/>
            </a:pPr>
            <a:endParaRPr kumimoji="0" lang="fi-FI" sz="2400" b="0" i="0" u="none" strike="noStrike" kern="1200" cap="none" spc="0" normalizeH="0" baseline="0" noProof="0">
              <a:ln>
                <a:noFill/>
              </a:ln>
              <a:solidFill>
                <a:prstClr val="black"/>
              </a:solidFill>
              <a:effectLst/>
              <a:uLnTx/>
              <a:uFillTx/>
              <a:latin typeface="Arial" panose="020B0604020202020204"/>
              <a:ea typeface="Inter" panose="02000503000000020004" pitchFamily="2" charset="0"/>
              <a:cs typeface="Arial"/>
            </a:endParaRPr>
          </a:p>
          <a:p>
            <a:pPr marL="0" marR="0" lvl="0" indent="0" algn="ctr" defTabSz="914400" rtl="0" eaLnBrk="1" fontAlgn="auto" latinLnBrk="0" hangingPunct="1">
              <a:lnSpc>
                <a:spcPct val="100000"/>
              </a:lnSpc>
              <a:spcBef>
                <a:spcPts val="500"/>
              </a:spcBef>
              <a:spcAft>
                <a:spcPts val="0"/>
              </a:spcAft>
              <a:buClrTx/>
              <a:buSzTx/>
              <a:buFont typeface="Arial" panose="020B0604020202020204" pitchFamily="34" charset="0"/>
              <a:buNone/>
              <a:tabLst/>
              <a:defRPr/>
            </a:pPr>
            <a:endParaRPr kumimoji="0" lang="fi-FI" sz="2200" b="0" i="0" u="none" strike="noStrike" kern="1200" cap="none" spc="-20" normalizeH="0" baseline="0" noProof="0">
              <a:ln>
                <a:noFill/>
              </a:ln>
              <a:solidFill>
                <a:srgbClr val="313131"/>
              </a:solidFill>
              <a:effectLst/>
              <a:uLnTx/>
              <a:uFillTx/>
              <a:latin typeface="Arial" panose="020B0604020202020204"/>
              <a:ea typeface="+mn-ea"/>
              <a:cs typeface="+mn-cs"/>
            </a:endParaRPr>
          </a:p>
        </p:txBody>
      </p:sp>
      <p:sp>
        <p:nvSpPr>
          <p:cNvPr id="4" name="Suorakulmio: Pyöristetyt kulmat 3">
            <a:extLst>
              <a:ext uri="{FF2B5EF4-FFF2-40B4-BE49-F238E27FC236}">
                <a16:creationId xmlns:a16="http://schemas.microsoft.com/office/drawing/2014/main" id="{D0482DA6-708B-7F62-0D9C-F113439697A4}"/>
              </a:ext>
            </a:extLst>
          </p:cNvPr>
          <p:cNvSpPr/>
          <p:nvPr/>
        </p:nvSpPr>
        <p:spPr>
          <a:xfrm>
            <a:off x="821076" y="5635331"/>
            <a:ext cx="10546672" cy="914400"/>
          </a:xfrm>
          <a:prstGeom prst="round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i-FI" sz="1100" b="0" i="0">
                <a:solidFill>
                  <a:srgbClr val="303030"/>
                </a:solidFill>
                <a:effectLst/>
                <a:latin typeface="Source Sans Pro" panose="020B0503030403020204" pitchFamily="34" charset="0"/>
                <a:ea typeface="Source Sans Pro" panose="020B0503030403020204" pitchFamily="34" charset="0"/>
              </a:rPr>
              <a:t>Indikaattori tuottaa tietoa niiden nuorten osuudesta (%), jotka ovat käyneet vähintään kerran koulun tai oppilaitoksen psykologilla lukuvuoden aikana. Perustuu kysymykseen: "Oletko käynyt tämän lukuvuoden aikana koulusi tai oppilaitoksesi terveydenhoitajan, lääkärin, kuraattorin tai psykologin luona?". Vastausvaihtoehdot: 1) en, ei ole ollut tarvetta, 2) en, yritin enkä päässyt, 3) kyllä, 1-2 kertaa, 4) kyllä, 3-5 kertaa, 5) kyllä, yli 5 kertaa. Kysymyksen osio 4) psykologilla. Tarkastelussa ovat ne vastaajat, jotka ovat ilmoittaneet vaihtoehdon 3, 4 tai 5. </a:t>
            </a:r>
            <a:r>
              <a:rPr lang="fi-FI" sz="1100">
                <a:latin typeface="Source Sans Pro" panose="020B0503030403020204" pitchFamily="34" charset="0"/>
                <a:ea typeface="Source Sans Pro" panose="020B0503030403020204" pitchFamily="34" charset="0"/>
                <a:hlinkClick r:id="rId3"/>
              </a:rPr>
              <a:t>Metadata - Sotkanet.fi, Tilasto- ja indikaattoripankki</a:t>
            </a:r>
            <a:endParaRPr kumimoji="0" lang="fi-FI" sz="1100" b="0" i="0" u="none" strike="noStrike" kern="1200" cap="none" spc="0" normalizeH="0" baseline="0" noProof="0">
              <a:ln>
                <a:noFill/>
              </a:ln>
              <a:solidFill>
                <a:prstClr val="white"/>
              </a:solidFill>
              <a:effectLst/>
              <a:uLnTx/>
              <a:uFillTx/>
              <a:latin typeface="Source Sans Pro" panose="020B0503030403020204" pitchFamily="34" charset="0"/>
              <a:ea typeface="Source Sans Pro" panose="020B0503030403020204" pitchFamily="34" charset="0"/>
            </a:endParaRPr>
          </a:p>
        </p:txBody>
      </p:sp>
      <p:pic>
        <p:nvPicPr>
          <p:cNvPr id="7" name="Picture 2">
            <a:extLst>
              <a:ext uri="{FF2B5EF4-FFF2-40B4-BE49-F238E27FC236}">
                <a16:creationId xmlns:a16="http://schemas.microsoft.com/office/drawing/2014/main" id="{4A960318-3B8B-2D6E-F0A3-A08ED3E642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8663" y="5413690"/>
            <a:ext cx="504825" cy="4191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Kaavio 1">
            <a:extLst>
              <a:ext uri="{FF2B5EF4-FFF2-40B4-BE49-F238E27FC236}">
                <a16:creationId xmlns:a16="http://schemas.microsoft.com/office/drawing/2014/main" id="{2310DAAE-CCD8-CBE0-E80B-30A786830EA2}"/>
              </a:ext>
            </a:extLst>
          </p:cNvPr>
          <p:cNvGraphicFramePr>
            <a:graphicFrameLocks/>
          </p:cNvGraphicFramePr>
          <p:nvPr>
            <p:extLst>
              <p:ext uri="{D42A27DB-BD31-4B8C-83A1-F6EECF244321}">
                <p14:modId xmlns:p14="http://schemas.microsoft.com/office/powerpoint/2010/main" val="3174665716"/>
              </p:ext>
            </p:extLst>
          </p:nvPr>
        </p:nvGraphicFramePr>
        <p:xfrm>
          <a:off x="410966" y="1304818"/>
          <a:ext cx="8989888" cy="4099769"/>
        </p:xfrm>
        <a:graphic>
          <a:graphicData uri="http://schemas.openxmlformats.org/drawingml/2006/chart">
            <c:chart xmlns:c="http://schemas.openxmlformats.org/drawingml/2006/chart" xmlns:r="http://schemas.openxmlformats.org/officeDocument/2006/relationships" r:id="rId5"/>
          </a:graphicData>
        </a:graphic>
      </p:graphicFrame>
      <p:sp>
        <p:nvSpPr>
          <p:cNvPr id="3" name="Ellipsi 2">
            <a:extLst>
              <a:ext uri="{FF2B5EF4-FFF2-40B4-BE49-F238E27FC236}">
                <a16:creationId xmlns:a16="http://schemas.microsoft.com/office/drawing/2014/main" id="{C28D931C-0230-0274-3E94-4D48A656318B}"/>
              </a:ext>
            </a:extLst>
          </p:cNvPr>
          <p:cNvSpPr/>
          <p:nvPr/>
        </p:nvSpPr>
        <p:spPr>
          <a:xfrm rot="2587134" flipV="1">
            <a:off x="6748374" y="3078264"/>
            <a:ext cx="479394" cy="2575443"/>
          </a:xfrm>
          <a:prstGeom prst="ellipse">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graphicFrame>
        <p:nvGraphicFramePr>
          <p:cNvPr id="8" name="Kaavio 7">
            <a:extLst>
              <a:ext uri="{FF2B5EF4-FFF2-40B4-BE49-F238E27FC236}">
                <a16:creationId xmlns:a16="http://schemas.microsoft.com/office/drawing/2014/main" id="{07C61E86-2E27-4CAE-A482-9157B62E90B6}"/>
              </a:ext>
            </a:extLst>
          </p:cNvPr>
          <p:cNvGraphicFramePr>
            <a:graphicFrameLocks/>
          </p:cNvGraphicFramePr>
          <p:nvPr>
            <p:extLst>
              <p:ext uri="{D42A27DB-BD31-4B8C-83A1-F6EECF244321}">
                <p14:modId xmlns:p14="http://schemas.microsoft.com/office/powerpoint/2010/main" val="3527609628"/>
              </p:ext>
            </p:extLst>
          </p:nvPr>
        </p:nvGraphicFramePr>
        <p:xfrm>
          <a:off x="9400854" y="1453413"/>
          <a:ext cx="3002444" cy="3783232"/>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8978375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an numeron paikkamerkki 5">
            <a:extLst>
              <a:ext uri="{FF2B5EF4-FFF2-40B4-BE49-F238E27FC236}">
                <a16:creationId xmlns:a16="http://schemas.microsoft.com/office/drawing/2014/main" id="{594600DA-558B-B4B7-E7DF-AA82EF1C091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D26548-A701-4132-A0A2-A9B09A70FF4B}" type="slidenum">
              <a:rPr kumimoji="0" lang="fi-FI" sz="1000" b="1" i="0" u="none" strike="noStrike" kern="1200" cap="none" spc="0" normalizeH="0" baseline="0" noProof="0" smtClean="0">
                <a:ln>
                  <a:noFill/>
                </a:ln>
                <a:solidFill>
                  <a:srgbClr val="313131"/>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fi-FI" sz="1000" b="1" i="0" u="none" strike="noStrike" kern="1200" cap="none" spc="0" normalizeH="0" baseline="0" noProof="0">
              <a:ln>
                <a:noFill/>
              </a:ln>
              <a:solidFill>
                <a:srgbClr val="313131"/>
              </a:solidFill>
              <a:effectLst/>
              <a:uLnTx/>
              <a:uFillTx/>
              <a:latin typeface="Arial" panose="020B0604020202020204"/>
              <a:ea typeface="+mn-ea"/>
              <a:cs typeface="+mn-cs"/>
            </a:endParaRPr>
          </a:p>
        </p:txBody>
      </p:sp>
      <p:sp>
        <p:nvSpPr>
          <p:cNvPr id="5" name="Suorakulmio 4">
            <a:extLst>
              <a:ext uri="{FF2B5EF4-FFF2-40B4-BE49-F238E27FC236}">
                <a16:creationId xmlns:a16="http://schemas.microsoft.com/office/drawing/2014/main" id="{A3361E82-03D1-A1CA-839C-8FA98F4A516D}"/>
              </a:ext>
            </a:extLst>
          </p:cNvPr>
          <p:cNvSpPr/>
          <p:nvPr/>
        </p:nvSpPr>
        <p:spPr>
          <a:xfrm>
            <a:off x="199986" y="329028"/>
            <a:ext cx="1477205" cy="215388"/>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700" b="1" i="0" u="none" strike="noStrike" kern="1200" cap="none" spc="0" normalizeH="0" baseline="0" noProof="0">
                <a:ln>
                  <a:noFill/>
                </a:ln>
                <a:solidFill>
                  <a:srgbClr val="C2C2C2"/>
                </a:solidFill>
                <a:effectLst/>
                <a:uLnTx/>
                <a:uFillTx/>
                <a:latin typeface="Inter" panose="02000503000000020004" pitchFamily="2" charset="0"/>
                <a:ea typeface="Inter" panose="02000503000000020004" pitchFamily="2" charset="0"/>
                <a:cs typeface="Verdana" panose="020B0604030504040204" pitchFamily="34" charset="0"/>
              </a:rPr>
              <a:t>OSALLISUUDEN VAHVISTUMINEN JA YKSINÄISYYDEN VÄHENTÄMINEN</a:t>
            </a:r>
            <a:endParaRPr kumimoji="0" lang="fi-FI" sz="700" b="0" i="0" u="none" strike="noStrike" kern="1200" cap="none" spc="300" normalizeH="0" baseline="0" noProof="0">
              <a:ln>
                <a:noFill/>
              </a:ln>
              <a:solidFill>
                <a:srgbClr val="C2C2C2"/>
              </a:solidFill>
              <a:effectLst/>
              <a:uLnTx/>
              <a:uFillTx/>
              <a:latin typeface="Inter" panose="02000503000000020004" pitchFamily="2" charset="0"/>
              <a:ea typeface="Inter" panose="02000503000000020004" pitchFamily="2" charset="0"/>
              <a:cs typeface="+mn-cs"/>
            </a:endParaRPr>
          </a:p>
        </p:txBody>
      </p:sp>
      <p:sp>
        <p:nvSpPr>
          <p:cNvPr id="13" name="Suorakulmio 12">
            <a:extLst>
              <a:ext uri="{FF2B5EF4-FFF2-40B4-BE49-F238E27FC236}">
                <a16:creationId xmlns:a16="http://schemas.microsoft.com/office/drawing/2014/main" id="{1E0690FB-5E6D-6E87-5F03-081F894526E5}"/>
              </a:ext>
            </a:extLst>
          </p:cNvPr>
          <p:cNvSpPr/>
          <p:nvPr/>
        </p:nvSpPr>
        <p:spPr>
          <a:xfrm>
            <a:off x="1693249" y="382873"/>
            <a:ext cx="1113014" cy="107694"/>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fi-FI" sz="700" b="1" i="0" u="none" strike="noStrike" kern="1200" cap="none" spc="0" normalizeH="0" baseline="0" noProof="0">
                <a:ln>
                  <a:noFill/>
                </a:ln>
                <a:solidFill>
                  <a:prstClr val="white">
                    <a:lumMod val="65000"/>
                  </a:prstClr>
                </a:solidFill>
                <a:effectLst/>
                <a:uLnTx/>
                <a:uFillTx/>
                <a:latin typeface="Inter" panose="02000503000000020004" pitchFamily="2" charset="0"/>
                <a:ea typeface="Inter" panose="02000503000000020004" pitchFamily="2" charset="0"/>
                <a:cs typeface="Arial" panose="020B0604020202020204"/>
              </a:rPr>
              <a:t>VANHEMMUUS VAHVISTUU</a:t>
            </a:r>
            <a:endParaRPr kumimoji="0" lang="fi-FI" sz="700" b="1" i="0" u="none" strike="noStrike" kern="1200" cap="none" spc="300" normalizeH="0" baseline="0" noProof="0">
              <a:ln>
                <a:noFill/>
              </a:ln>
              <a:solidFill>
                <a:prstClr val="white">
                  <a:lumMod val="65000"/>
                </a:prstClr>
              </a:solidFill>
              <a:effectLst/>
              <a:uLnTx/>
              <a:uFillTx/>
              <a:latin typeface="Inter" panose="02000503000000020004" pitchFamily="2" charset="0"/>
              <a:ea typeface="Inter" panose="02000503000000020004" pitchFamily="2" charset="0"/>
              <a:cs typeface="+mn-cs"/>
            </a:endParaRPr>
          </a:p>
        </p:txBody>
      </p:sp>
      <p:sp>
        <p:nvSpPr>
          <p:cNvPr id="15" name="Suorakulmio 14">
            <a:extLst>
              <a:ext uri="{FF2B5EF4-FFF2-40B4-BE49-F238E27FC236}">
                <a16:creationId xmlns:a16="http://schemas.microsoft.com/office/drawing/2014/main" id="{66933905-6CDC-0531-4DA6-561C5D485F51}"/>
              </a:ext>
            </a:extLst>
          </p:cNvPr>
          <p:cNvSpPr/>
          <p:nvPr/>
        </p:nvSpPr>
        <p:spPr>
          <a:xfrm>
            <a:off x="3060935" y="267490"/>
            <a:ext cx="1289563" cy="32308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fi-FI" sz="700" b="1" i="0" u="none" strike="noStrike" kern="1200" cap="none" spc="0" normalizeH="0" baseline="0" noProof="0">
                <a:ln>
                  <a:noFill/>
                </a:ln>
                <a:solidFill>
                  <a:srgbClr val="C2C2C2"/>
                </a:solidFill>
                <a:effectLst/>
                <a:uLnTx/>
                <a:uFillTx/>
                <a:latin typeface="Inter" panose="02000503000000020004" pitchFamily="2" charset="0"/>
                <a:ea typeface="Inter" panose="02000503000000020004" pitchFamily="2" charset="0"/>
                <a:cs typeface="Verdana" panose="020B0604030504040204" pitchFamily="34" charset="0"/>
              </a:rPr>
              <a:t>ITSESTÄ HUOLEHTIMISEN JA TERVEELLISTEN ELINTAPOJEN EDISTÄMINEN </a:t>
            </a:r>
            <a:endParaRPr kumimoji="0" lang="fi-FI" sz="700" b="1" i="0" u="none" strike="noStrike" kern="1200" cap="none" spc="300" normalizeH="0" baseline="0" noProof="0">
              <a:ln>
                <a:noFill/>
              </a:ln>
              <a:solidFill>
                <a:srgbClr val="C2C2C2"/>
              </a:solidFill>
              <a:effectLst/>
              <a:uLnTx/>
              <a:uFillTx/>
              <a:latin typeface="Inter" panose="02000503000000020004" pitchFamily="2" charset="0"/>
              <a:ea typeface="Inter" panose="02000503000000020004" pitchFamily="2" charset="0"/>
              <a:cs typeface="+mn-cs"/>
            </a:endParaRPr>
          </a:p>
        </p:txBody>
      </p:sp>
      <p:sp>
        <p:nvSpPr>
          <p:cNvPr id="17" name="Suorakulmio 16">
            <a:extLst>
              <a:ext uri="{FF2B5EF4-FFF2-40B4-BE49-F238E27FC236}">
                <a16:creationId xmlns:a16="http://schemas.microsoft.com/office/drawing/2014/main" id="{A4B7B72A-65A7-24D8-F9CE-2B5B68E9ECE9}"/>
              </a:ext>
            </a:extLst>
          </p:cNvPr>
          <p:cNvSpPr/>
          <p:nvPr/>
        </p:nvSpPr>
        <p:spPr>
          <a:xfrm>
            <a:off x="4634318" y="319925"/>
            <a:ext cx="1156863" cy="215388"/>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fi-FI" sz="700" b="1" i="0" u="none" strike="noStrike" kern="1200" cap="none" spc="0" normalizeH="0" baseline="0" noProof="0">
                <a:ln>
                  <a:noFill/>
                </a:ln>
                <a:solidFill>
                  <a:prstClr val="white">
                    <a:lumMod val="65000"/>
                  </a:prstClr>
                </a:solidFill>
                <a:effectLst/>
                <a:uLnTx/>
                <a:uFillTx/>
                <a:latin typeface="Inter" panose="02000503000000020004" pitchFamily="2" charset="0"/>
                <a:ea typeface="Inter" panose="02000503000000020004" pitchFamily="2" charset="0"/>
                <a:cs typeface="Calibri"/>
              </a:rPr>
              <a:t>MIELEN HYVINVOINTI JA RIIPPUVUUKSIEN EHKÄISY</a:t>
            </a:r>
            <a:endParaRPr kumimoji="0" lang="fi-FI" sz="700" b="1" i="0" u="none" strike="noStrike" kern="1200" cap="none" spc="300" normalizeH="0" baseline="0" noProof="0">
              <a:ln>
                <a:noFill/>
              </a:ln>
              <a:solidFill>
                <a:prstClr val="white">
                  <a:lumMod val="65000"/>
                </a:prstClr>
              </a:solidFill>
              <a:effectLst/>
              <a:uLnTx/>
              <a:uFillTx/>
              <a:latin typeface="Inter" panose="02000503000000020004" pitchFamily="2" charset="0"/>
              <a:ea typeface="Inter" panose="02000503000000020004" pitchFamily="2" charset="0"/>
              <a:cs typeface="+mn-cs"/>
            </a:endParaRPr>
          </a:p>
        </p:txBody>
      </p:sp>
      <p:sp>
        <p:nvSpPr>
          <p:cNvPr id="19" name="Suorakulmio 18">
            <a:extLst>
              <a:ext uri="{FF2B5EF4-FFF2-40B4-BE49-F238E27FC236}">
                <a16:creationId xmlns:a16="http://schemas.microsoft.com/office/drawing/2014/main" id="{654EBA2D-ED48-31EF-F47A-C758468F7645}"/>
              </a:ext>
            </a:extLst>
          </p:cNvPr>
          <p:cNvSpPr/>
          <p:nvPr/>
        </p:nvSpPr>
        <p:spPr>
          <a:xfrm>
            <a:off x="5867654" y="329025"/>
            <a:ext cx="1156863" cy="215388"/>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fi-FI" sz="700" b="1" i="0" u="none" strike="noStrike" kern="1200" cap="none" spc="0" normalizeH="0" baseline="0" noProof="0">
                <a:ln>
                  <a:noFill/>
                </a:ln>
                <a:solidFill>
                  <a:prstClr val="white">
                    <a:lumMod val="65000"/>
                  </a:prstClr>
                </a:solidFill>
                <a:effectLst/>
                <a:uLnTx/>
                <a:uFillTx/>
                <a:latin typeface="Inter" panose="02000503000000020004" pitchFamily="2" charset="0"/>
                <a:ea typeface="Inter" panose="02000503000000020004" pitchFamily="2" charset="0"/>
                <a:cs typeface="Verdana" panose="020B0604030504040204" pitchFamily="34" charset="0"/>
              </a:rPr>
              <a:t>TAPATURMIEN JA VÄKIVALLAN EHKÄISEMINEN</a:t>
            </a:r>
            <a:endParaRPr kumimoji="0" lang="fi-FI" sz="700" b="0" i="0" u="none" strike="noStrike" kern="1200" cap="none" spc="300" normalizeH="0" baseline="0" noProof="0">
              <a:ln>
                <a:noFill/>
              </a:ln>
              <a:solidFill>
                <a:prstClr val="white">
                  <a:lumMod val="65000"/>
                </a:prstClr>
              </a:solidFill>
              <a:effectLst/>
              <a:uLnTx/>
              <a:uFillTx/>
              <a:latin typeface="Inter" panose="02000503000000020004" pitchFamily="2" charset="0"/>
              <a:ea typeface="Inter" panose="02000503000000020004" pitchFamily="2" charset="0"/>
              <a:cs typeface="+mn-cs"/>
            </a:endParaRPr>
          </a:p>
        </p:txBody>
      </p:sp>
      <p:sp>
        <p:nvSpPr>
          <p:cNvPr id="21" name="Suorakulmio 20">
            <a:extLst>
              <a:ext uri="{FF2B5EF4-FFF2-40B4-BE49-F238E27FC236}">
                <a16:creationId xmlns:a16="http://schemas.microsoft.com/office/drawing/2014/main" id="{880B36CF-738F-E4AF-302E-A9702B6BF1A1}"/>
              </a:ext>
            </a:extLst>
          </p:cNvPr>
          <p:cNvSpPr/>
          <p:nvPr/>
        </p:nvSpPr>
        <p:spPr>
          <a:xfrm>
            <a:off x="7031524" y="319227"/>
            <a:ext cx="1285204" cy="32308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126" rtl="0" eaLnBrk="1" fontAlgn="base" latinLnBrk="0" hangingPunct="1">
              <a:lnSpc>
                <a:spcPct val="100000"/>
              </a:lnSpc>
              <a:spcBef>
                <a:spcPts val="0"/>
              </a:spcBef>
              <a:spcAft>
                <a:spcPts val="0"/>
              </a:spcAft>
              <a:buClrTx/>
              <a:buSzTx/>
              <a:buFontTx/>
              <a:buNone/>
              <a:tabLst/>
              <a:defRPr/>
            </a:pPr>
            <a:r>
              <a:rPr kumimoji="0" lang="fi-FI" sz="700" b="1" i="0" u="none" strike="noStrike" kern="1200" cap="none" spc="0" normalizeH="0" baseline="0" noProof="0">
                <a:ln>
                  <a:noFill/>
                </a:ln>
                <a:solidFill>
                  <a:prstClr val="black"/>
                </a:solidFill>
                <a:effectLst/>
                <a:uLnTx/>
                <a:uFillTx/>
                <a:latin typeface="Inter" panose="02000503000000020004" pitchFamily="2" charset="0"/>
                <a:ea typeface="Inter" panose="02000503000000020004" pitchFamily="2" charset="0"/>
                <a:cs typeface="+mn-cs"/>
              </a:rPr>
              <a:t>HYTE- RESURSSIEN, RAKENTEIDEN JA PROSESSIEN</a:t>
            </a:r>
          </a:p>
          <a:p>
            <a:pPr marL="0" marR="0" lvl="0" indent="0" algn="ctr" defTabSz="914126" rtl="0" eaLnBrk="1" fontAlgn="base" latinLnBrk="0" hangingPunct="1">
              <a:lnSpc>
                <a:spcPct val="100000"/>
              </a:lnSpc>
              <a:spcBef>
                <a:spcPts val="0"/>
              </a:spcBef>
              <a:spcAft>
                <a:spcPts val="0"/>
              </a:spcAft>
              <a:buClrTx/>
              <a:buSzTx/>
              <a:buFontTx/>
              <a:buNone/>
              <a:tabLst/>
              <a:defRPr/>
            </a:pPr>
            <a:r>
              <a:rPr kumimoji="0" lang="fi-FI" sz="700" b="1" i="0" u="none" strike="noStrike" kern="1200" cap="none" spc="0" normalizeH="0" baseline="0" noProof="0">
                <a:ln>
                  <a:noFill/>
                </a:ln>
                <a:solidFill>
                  <a:prstClr val="black"/>
                </a:solidFill>
                <a:effectLst/>
                <a:uLnTx/>
                <a:uFillTx/>
                <a:latin typeface="Inter" panose="02000503000000020004" pitchFamily="2" charset="0"/>
                <a:ea typeface="Inter" panose="02000503000000020004" pitchFamily="2" charset="0"/>
                <a:cs typeface="+mn-cs"/>
              </a:rPr>
              <a:t>VAHVISTUMINEN</a:t>
            </a:r>
            <a:endParaRPr kumimoji="0" lang="fi-FI" sz="700" b="0" i="0" u="none" strike="noStrike" kern="1200" cap="none" spc="300" normalizeH="0" baseline="0" noProof="0">
              <a:ln>
                <a:noFill/>
              </a:ln>
              <a:solidFill>
                <a:prstClr val="black"/>
              </a:solidFill>
              <a:effectLst/>
              <a:uLnTx/>
              <a:uFillTx/>
              <a:latin typeface="Inter" panose="02000503000000020004" pitchFamily="2" charset="0"/>
              <a:ea typeface="Inter" panose="02000503000000020004" pitchFamily="2" charset="0"/>
              <a:cs typeface="+mn-cs"/>
            </a:endParaRPr>
          </a:p>
        </p:txBody>
      </p:sp>
      <p:sp>
        <p:nvSpPr>
          <p:cNvPr id="23" name="Suorakulmio 22">
            <a:extLst>
              <a:ext uri="{FF2B5EF4-FFF2-40B4-BE49-F238E27FC236}">
                <a16:creationId xmlns:a16="http://schemas.microsoft.com/office/drawing/2014/main" id="{F6FCEF83-9F4C-D32C-101A-CEFAA1B8FD11}"/>
              </a:ext>
            </a:extLst>
          </p:cNvPr>
          <p:cNvSpPr/>
          <p:nvPr/>
        </p:nvSpPr>
        <p:spPr>
          <a:xfrm>
            <a:off x="7117619" y="723220"/>
            <a:ext cx="1113014" cy="457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fi-FI" sz="1799"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8" name="Alaotsikko 3">
            <a:extLst>
              <a:ext uri="{FF2B5EF4-FFF2-40B4-BE49-F238E27FC236}">
                <a16:creationId xmlns:a16="http://schemas.microsoft.com/office/drawing/2014/main" id="{5F9CF03B-E08A-7839-1DC0-3608DF117260}"/>
              </a:ext>
            </a:extLst>
          </p:cNvPr>
          <p:cNvSpPr>
            <a:spLocks noGrp="1"/>
          </p:cNvSpPr>
          <p:nvPr/>
        </p:nvSpPr>
        <p:spPr>
          <a:xfrm>
            <a:off x="803707" y="2053556"/>
            <a:ext cx="5129224" cy="4038975"/>
          </a:xfrm>
          <a:prstGeom prst="rect">
            <a:avLst/>
          </a:prstGeom>
        </p:spPr>
        <p:txBody>
          <a:bodyPr vert="horz" lIns="0" tIns="0" rIns="0" bIns="0" rtlCol="0" anchor="t" anchorCtr="0">
            <a:noAutofit/>
          </a:bodyPr>
          <a:lstStyle>
            <a:lvl1pPr marL="0" indent="0" algn="ctr" defTabSz="914400" rtl="0" eaLnBrk="1" latinLnBrk="0" hangingPunct="1">
              <a:lnSpc>
                <a:spcPct val="100000"/>
              </a:lnSpc>
              <a:spcBef>
                <a:spcPts val="500"/>
              </a:spcBef>
              <a:spcAft>
                <a:spcPts val="0"/>
              </a:spcAft>
              <a:buFont typeface="Arial" panose="020B0604020202020204" pitchFamily="34" charset="0"/>
              <a:buNone/>
              <a:defRPr sz="2200" kern="1200" spc="-20" baseline="0">
                <a:solidFill>
                  <a:schemeClr val="tx2"/>
                </a:solidFill>
                <a:latin typeface="+mn-lt"/>
                <a:ea typeface="+mn-ea"/>
                <a:cs typeface="+mn-cs"/>
              </a:defRPr>
            </a:lvl1pPr>
            <a:lvl2pPr marL="457200" indent="0" algn="ctr" defTabSz="914400" rtl="0" eaLnBrk="1" latinLnBrk="0" hangingPunct="1">
              <a:lnSpc>
                <a:spcPct val="10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ts val="0"/>
              </a:spcBef>
              <a:spcAft>
                <a:spcPts val="0"/>
              </a:spcAft>
              <a:buClrTx/>
              <a:buSzTx/>
              <a:buFontTx/>
              <a:buBlip>
                <a:blip r:embed="rId2"/>
              </a:buBlip>
              <a:tabLst/>
              <a:defRPr/>
            </a:pPr>
            <a:endParaRPr kumimoji="0" lang="fi-FI" sz="2400" b="0" i="0" u="none" strike="noStrike" kern="1200" cap="none" spc="0" normalizeH="0" baseline="0" noProof="0">
              <a:ln>
                <a:noFill/>
              </a:ln>
              <a:solidFill>
                <a:prstClr val="black"/>
              </a:solidFill>
              <a:effectLst/>
              <a:uLnTx/>
              <a:uFillTx/>
              <a:latin typeface="Arial" panose="020B0604020202020204"/>
              <a:ea typeface="Inter" panose="02000503000000020004" pitchFamily="2" charset="0"/>
              <a:cs typeface="Arial"/>
            </a:endParaRPr>
          </a:p>
          <a:p>
            <a:pPr marL="342900" marR="0" lvl="0" indent="-342900" algn="l" defTabSz="914400" rtl="0" eaLnBrk="1" fontAlgn="auto" latinLnBrk="0" hangingPunct="1">
              <a:lnSpc>
                <a:spcPct val="100000"/>
              </a:lnSpc>
              <a:spcBef>
                <a:spcPts val="0"/>
              </a:spcBef>
              <a:spcAft>
                <a:spcPts val="0"/>
              </a:spcAft>
              <a:buClrTx/>
              <a:buSzTx/>
              <a:buFontTx/>
              <a:buBlip>
                <a:blip r:embed="rId2"/>
              </a:buBlip>
              <a:tabLst/>
              <a:defRPr/>
            </a:pPr>
            <a:endParaRPr kumimoji="0" lang="fi-FI" sz="2400" b="0" i="0" u="none" strike="noStrike" kern="1200" cap="none" spc="0" normalizeH="0" baseline="0" noProof="0">
              <a:ln>
                <a:noFill/>
              </a:ln>
              <a:solidFill>
                <a:prstClr val="black"/>
              </a:solidFill>
              <a:effectLst/>
              <a:uLnTx/>
              <a:uFillTx/>
              <a:latin typeface="Arial" panose="020B0604020202020204"/>
              <a:ea typeface="Inter" panose="02000503000000020004" pitchFamily="2" charset="0"/>
              <a:cs typeface="Arial"/>
            </a:endParaRPr>
          </a:p>
          <a:p>
            <a:pPr marL="0" marR="0" lvl="0" indent="0" algn="ctr" defTabSz="914400" rtl="0" eaLnBrk="1" fontAlgn="auto" latinLnBrk="0" hangingPunct="1">
              <a:lnSpc>
                <a:spcPct val="100000"/>
              </a:lnSpc>
              <a:spcBef>
                <a:spcPts val="500"/>
              </a:spcBef>
              <a:spcAft>
                <a:spcPts val="0"/>
              </a:spcAft>
              <a:buClrTx/>
              <a:buSzTx/>
              <a:buFont typeface="Arial" panose="020B0604020202020204" pitchFamily="34" charset="0"/>
              <a:buNone/>
              <a:tabLst/>
              <a:defRPr/>
            </a:pPr>
            <a:endParaRPr kumimoji="0" lang="fi-FI" sz="2200" b="0" i="0" u="none" strike="noStrike" kern="1200" cap="none" spc="-20" normalizeH="0" baseline="0" noProof="0">
              <a:ln>
                <a:noFill/>
              </a:ln>
              <a:solidFill>
                <a:srgbClr val="313131"/>
              </a:solidFill>
              <a:effectLst/>
              <a:uLnTx/>
              <a:uFillTx/>
              <a:latin typeface="Arial" panose="020B0604020202020204"/>
              <a:ea typeface="+mn-ea"/>
              <a:cs typeface="+mn-cs"/>
            </a:endParaRPr>
          </a:p>
        </p:txBody>
      </p:sp>
      <p:sp>
        <p:nvSpPr>
          <p:cNvPr id="20" name="Alaotsikko 3">
            <a:extLst>
              <a:ext uri="{FF2B5EF4-FFF2-40B4-BE49-F238E27FC236}">
                <a16:creationId xmlns:a16="http://schemas.microsoft.com/office/drawing/2014/main" id="{5F9CF03B-E08A-7839-1DC0-3608DF117260}"/>
              </a:ext>
            </a:extLst>
          </p:cNvPr>
          <p:cNvSpPr>
            <a:spLocks noGrp="1"/>
          </p:cNvSpPr>
          <p:nvPr/>
        </p:nvSpPr>
        <p:spPr>
          <a:xfrm>
            <a:off x="6649375" y="2112070"/>
            <a:ext cx="5344142" cy="4038975"/>
          </a:xfrm>
          <a:prstGeom prst="rect">
            <a:avLst/>
          </a:prstGeom>
        </p:spPr>
        <p:txBody>
          <a:bodyPr vert="horz" lIns="0" tIns="0" rIns="0" bIns="0" rtlCol="0" anchor="t" anchorCtr="0">
            <a:noAutofit/>
          </a:bodyPr>
          <a:lstStyle>
            <a:lvl1pPr marL="0" indent="0" algn="ctr" defTabSz="914400" rtl="0" eaLnBrk="1" latinLnBrk="0" hangingPunct="1">
              <a:lnSpc>
                <a:spcPct val="100000"/>
              </a:lnSpc>
              <a:spcBef>
                <a:spcPts val="500"/>
              </a:spcBef>
              <a:spcAft>
                <a:spcPts val="0"/>
              </a:spcAft>
              <a:buFont typeface="Arial" panose="020B0604020202020204" pitchFamily="34" charset="0"/>
              <a:buNone/>
              <a:defRPr sz="2200" kern="1200" spc="-20" baseline="0">
                <a:solidFill>
                  <a:schemeClr val="tx2"/>
                </a:solidFill>
                <a:latin typeface="+mn-lt"/>
                <a:ea typeface="+mn-ea"/>
                <a:cs typeface="+mn-cs"/>
              </a:defRPr>
            </a:lvl1pPr>
            <a:lvl2pPr marL="457200" indent="0" algn="ctr" defTabSz="914400" rtl="0" eaLnBrk="1" latinLnBrk="0" hangingPunct="1">
              <a:lnSpc>
                <a:spcPct val="10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fi-FI" sz="2400" b="0" i="0" u="none" strike="noStrike" kern="1200" cap="none" spc="0" normalizeH="0" baseline="0" noProof="0">
              <a:ln>
                <a:noFill/>
              </a:ln>
              <a:solidFill>
                <a:prstClr val="black"/>
              </a:solidFill>
              <a:effectLst/>
              <a:uLnTx/>
              <a:uFillTx/>
              <a:latin typeface="Arial" panose="020B0604020202020204"/>
              <a:ea typeface="Inter" panose="02000503000000020004" pitchFamily="2" charset="0"/>
              <a:cs typeface="Arial"/>
            </a:endParaRPr>
          </a:p>
          <a:p>
            <a:pPr marL="342900" marR="0" lvl="0" indent="-342900" algn="l" defTabSz="914400" rtl="0" eaLnBrk="1" fontAlgn="auto" latinLnBrk="0" hangingPunct="1">
              <a:lnSpc>
                <a:spcPct val="100000"/>
              </a:lnSpc>
              <a:spcBef>
                <a:spcPts val="0"/>
              </a:spcBef>
              <a:spcAft>
                <a:spcPts val="0"/>
              </a:spcAft>
              <a:buClrTx/>
              <a:buSzTx/>
              <a:buFontTx/>
              <a:buBlip>
                <a:blip r:embed="rId2"/>
              </a:buBlip>
              <a:tabLst/>
              <a:defRPr/>
            </a:pPr>
            <a:endParaRPr kumimoji="0" lang="fi-FI" sz="2400" b="0" i="0" u="none" strike="noStrike" kern="1200" cap="none" spc="0" normalizeH="0" baseline="0" noProof="0">
              <a:ln>
                <a:noFill/>
              </a:ln>
              <a:solidFill>
                <a:prstClr val="black"/>
              </a:solidFill>
              <a:effectLst/>
              <a:uLnTx/>
              <a:uFillTx/>
              <a:latin typeface="Arial" panose="020B0604020202020204"/>
              <a:ea typeface="Inter" panose="02000503000000020004" pitchFamily="2" charset="0"/>
              <a:cs typeface="Arial"/>
            </a:endParaRPr>
          </a:p>
          <a:p>
            <a:pPr marL="0" marR="0" lvl="0" indent="0" algn="ctr" defTabSz="914400" rtl="0" eaLnBrk="1" fontAlgn="auto" latinLnBrk="0" hangingPunct="1">
              <a:lnSpc>
                <a:spcPct val="100000"/>
              </a:lnSpc>
              <a:spcBef>
                <a:spcPts val="500"/>
              </a:spcBef>
              <a:spcAft>
                <a:spcPts val="0"/>
              </a:spcAft>
              <a:buClrTx/>
              <a:buSzTx/>
              <a:buFont typeface="Arial" panose="020B0604020202020204" pitchFamily="34" charset="0"/>
              <a:buNone/>
              <a:tabLst/>
              <a:defRPr/>
            </a:pPr>
            <a:endParaRPr kumimoji="0" lang="fi-FI" sz="2200" b="0" i="0" u="none" strike="noStrike" kern="1200" cap="none" spc="-20" normalizeH="0" baseline="0" noProof="0">
              <a:ln>
                <a:noFill/>
              </a:ln>
              <a:solidFill>
                <a:srgbClr val="313131"/>
              </a:solidFill>
              <a:effectLst/>
              <a:uLnTx/>
              <a:uFillTx/>
              <a:latin typeface="Arial" panose="020B0604020202020204"/>
              <a:ea typeface="+mn-ea"/>
              <a:cs typeface="+mn-cs"/>
            </a:endParaRPr>
          </a:p>
        </p:txBody>
      </p:sp>
      <p:sp>
        <p:nvSpPr>
          <p:cNvPr id="4" name="Suorakulmio: Pyöristetyt kulmat 3">
            <a:extLst>
              <a:ext uri="{FF2B5EF4-FFF2-40B4-BE49-F238E27FC236}">
                <a16:creationId xmlns:a16="http://schemas.microsoft.com/office/drawing/2014/main" id="{D0482DA6-708B-7F62-0D9C-F113439697A4}"/>
              </a:ext>
            </a:extLst>
          </p:cNvPr>
          <p:cNvSpPr/>
          <p:nvPr/>
        </p:nvSpPr>
        <p:spPr>
          <a:xfrm>
            <a:off x="821076" y="5635331"/>
            <a:ext cx="10546672" cy="914400"/>
          </a:xfrm>
          <a:prstGeom prst="round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i-FI" sz="1100" b="0" i="0">
                <a:solidFill>
                  <a:srgbClr val="303030"/>
                </a:solidFill>
                <a:effectLst/>
                <a:latin typeface="Source Sans Pro" panose="020B0503030403020204" pitchFamily="34" charset="0"/>
                <a:ea typeface="Source Sans Pro" panose="020B0503030403020204" pitchFamily="34" charset="0"/>
              </a:rPr>
              <a:t>Indikaattori tuottaa tietoa niiden nuorten osuudesta (%), jotka ovat käyneet vähintään kerran koulun tai oppilaitoksen psykologilla lukuvuoden aikana. Perustuu kysymykseen: "Oletko käynyt tämän lukuvuoden aikana koulusi tai oppilaitoksesi terveydenhoitajan, lääkärin, kuraattorin tai psykologin luona?". Vastausvaihtoehdot: 1) en, ei ole ollut tarvetta, 2) en, yritin enkä päässyt, 3) kyllä, 1-2 kertaa, 4) kyllä, 3-5 kertaa, 5) kyllä, yli 5 kertaa. Kysymyksen osio 4) psykologilla. Tarkastelussa ovat ne vastaajat, jotka ovat ilmoittaneet vaihtoehdon 3, 4 tai 5. </a:t>
            </a:r>
            <a:r>
              <a:rPr lang="fi-FI" sz="1100">
                <a:latin typeface="Source Sans Pro" panose="020B0503030403020204" pitchFamily="34" charset="0"/>
                <a:ea typeface="Source Sans Pro" panose="020B0503030403020204" pitchFamily="34" charset="0"/>
                <a:hlinkClick r:id="rId3"/>
              </a:rPr>
              <a:t>Metadata - Sotkanet.fi, Tilasto- ja indikaattoripankki</a:t>
            </a:r>
            <a:endParaRPr kumimoji="0" lang="fi-FI" sz="1100" b="0" i="0" u="none" strike="noStrike" kern="1200" cap="none" spc="0" normalizeH="0" baseline="0" noProof="0">
              <a:ln>
                <a:noFill/>
              </a:ln>
              <a:solidFill>
                <a:prstClr val="white"/>
              </a:solidFill>
              <a:effectLst/>
              <a:uLnTx/>
              <a:uFillTx/>
              <a:latin typeface="Source Sans Pro" panose="020B0503030403020204" pitchFamily="34" charset="0"/>
              <a:ea typeface="Source Sans Pro" panose="020B0503030403020204" pitchFamily="34" charset="0"/>
            </a:endParaRPr>
          </a:p>
        </p:txBody>
      </p:sp>
      <p:pic>
        <p:nvPicPr>
          <p:cNvPr id="7" name="Picture 2">
            <a:extLst>
              <a:ext uri="{FF2B5EF4-FFF2-40B4-BE49-F238E27FC236}">
                <a16:creationId xmlns:a16="http://schemas.microsoft.com/office/drawing/2014/main" id="{4A960318-3B8B-2D6E-F0A3-A08ED3E642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8663" y="5413690"/>
            <a:ext cx="504825" cy="4191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Kaavio 8">
            <a:extLst>
              <a:ext uri="{FF2B5EF4-FFF2-40B4-BE49-F238E27FC236}">
                <a16:creationId xmlns:a16="http://schemas.microsoft.com/office/drawing/2014/main" id="{DD1FAA89-1306-F34C-390D-DDE5D012D64A}"/>
              </a:ext>
            </a:extLst>
          </p:cNvPr>
          <p:cNvGraphicFramePr>
            <a:graphicFrameLocks/>
          </p:cNvGraphicFramePr>
          <p:nvPr>
            <p:extLst>
              <p:ext uri="{D42A27DB-BD31-4B8C-83A1-F6EECF244321}">
                <p14:modId xmlns:p14="http://schemas.microsoft.com/office/powerpoint/2010/main" val="2868798833"/>
              </p:ext>
            </p:extLst>
          </p:nvPr>
        </p:nvGraphicFramePr>
        <p:xfrm>
          <a:off x="803706" y="1325366"/>
          <a:ext cx="10581411" cy="395633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0152463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an numeron paikkamerkki 5">
            <a:extLst>
              <a:ext uri="{FF2B5EF4-FFF2-40B4-BE49-F238E27FC236}">
                <a16:creationId xmlns:a16="http://schemas.microsoft.com/office/drawing/2014/main" id="{594600DA-558B-B4B7-E7DF-AA82EF1C091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D26548-A701-4132-A0A2-A9B09A70FF4B}" type="slidenum">
              <a:rPr kumimoji="0" lang="fi-FI" sz="1000" b="1" i="0" u="none" strike="noStrike" kern="1200" cap="none" spc="0" normalizeH="0" baseline="0" noProof="0" smtClean="0">
                <a:ln>
                  <a:noFill/>
                </a:ln>
                <a:solidFill>
                  <a:srgbClr val="313131"/>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fi-FI" sz="1000" b="1" i="0" u="none" strike="noStrike" kern="1200" cap="none" spc="0" normalizeH="0" baseline="0" noProof="0">
              <a:ln>
                <a:noFill/>
              </a:ln>
              <a:solidFill>
                <a:srgbClr val="313131"/>
              </a:solidFill>
              <a:effectLst/>
              <a:uLnTx/>
              <a:uFillTx/>
              <a:latin typeface="Arial" panose="020B0604020202020204"/>
              <a:ea typeface="+mn-ea"/>
              <a:cs typeface="+mn-cs"/>
            </a:endParaRPr>
          </a:p>
        </p:txBody>
      </p:sp>
      <p:sp>
        <p:nvSpPr>
          <p:cNvPr id="5" name="Suorakulmio 4">
            <a:extLst>
              <a:ext uri="{FF2B5EF4-FFF2-40B4-BE49-F238E27FC236}">
                <a16:creationId xmlns:a16="http://schemas.microsoft.com/office/drawing/2014/main" id="{A3361E82-03D1-A1CA-839C-8FA98F4A516D}"/>
              </a:ext>
            </a:extLst>
          </p:cNvPr>
          <p:cNvSpPr/>
          <p:nvPr/>
        </p:nvSpPr>
        <p:spPr>
          <a:xfrm>
            <a:off x="199986" y="329028"/>
            <a:ext cx="1477205" cy="215388"/>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700" b="1" i="0" u="none" strike="noStrike" kern="1200" cap="none" spc="0" normalizeH="0" baseline="0" noProof="0">
                <a:ln>
                  <a:noFill/>
                </a:ln>
                <a:solidFill>
                  <a:srgbClr val="C2C2C2"/>
                </a:solidFill>
                <a:effectLst/>
                <a:uLnTx/>
                <a:uFillTx/>
                <a:latin typeface="Inter" panose="02000503000000020004" pitchFamily="2" charset="0"/>
                <a:ea typeface="Inter" panose="02000503000000020004" pitchFamily="2" charset="0"/>
                <a:cs typeface="Verdana" panose="020B0604030504040204" pitchFamily="34" charset="0"/>
              </a:rPr>
              <a:t>OSALLISUUDEN VAHVISTUMINEN JA YKSINÄISYYDEN VÄHENTÄMINEN</a:t>
            </a:r>
            <a:endParaRPr kumimoji="0" lang="fi-FI" sz="700" b="0" i="0" u="none" strike="noStrike" kern="1200" cap="none" spc="300" normalizeH="0" baseline="0" noProof="0">
              <a:ln>
                <a:noFill/>
              </a:ln>
              <a:solidFill>
                <a:srgbClr val="C2C2C2"/>
              </a:solidFill>
              <a:effectLst/>
              <a:uLnTx/>
              <a:uFillTx/>
              <a:latin typeface="Inter" panose="02000503000000020004" pitchFamily="2" charset="0"/>
              <a:ea typeface="Inter" panose="02000503000000020004" pitchFamily="2" charset="0"/>
              <a:cs typeface="+mn-cs"/>
            </a:endParaRPr>
          </a:p>
        </p:txBody>
      </p:sp>
      <p:sp>
        <p:nvSpPr>
          <p:cNvPr id="13" name="Suorakulmio 12">
            <a:extLst>
              <a:ext uri="{FF2B5EF4-FFF2-40B4-BE49-F238E27FC236}">
                <a16:creationId xmlns:a16="http://schemas.microsoft.com/office/drawing/2014/main" id="{1E0690FB-5E6D-6E87-5F03-081F894526E5}"/>
              </a:ext>
            </a:extLst>
          </p:cNvPr>
          <p:cNvSpPr/>
          <p:nvPr/>
        </p:nvSpPr>
        <p:spPr>
          <a:xfrm>
            <a:off x="1693249" y="382873"/>
            <a:ext cx="1113014" cy="107694"/>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fi-FI" sz="700" b="1" i="0" u="none" strike="noStrike" kern="1200" cap="none" spc="0" normalizeH="0" baseline="0" noProof="0">
                <a:ln>
                  <a:noFill/>
                </a:ln>
                <a:solidFill>
                  <a:prstClr val="white">
                    <a:lumMod val="65000"/>
                  </a:prstClr>
                </a:solidFill>
                <a:effectLst/>
                <a:uLnTx/>
                <a:uFillTx/>
                <a:latin typeface="Inter" panose="02000503000000020004" pitchFamily="2" charset="0"/>
                <a:ea typeface="Inter" panose="02000503000000020004" pitchFamily="2" charset="0"/>
                <a:cs typeface="Arial" panose="020B0604020202020204"/>
              </a:rPr>
              <a:t>VANHEMMUUS VAHVISTUU</a:t>
            </a:r>
            <a:endParaRPr kumimoji="0" lang="fi-FI" sz="700" b="1" i="0" u="none" strike="noStrike" kern="1200" cap="none" spc="300" normalizeH="0" baseline="0" noProof="0">
              <a:ln>
                <a:noFill/>
              </a:ln>
              <a:solidFill>
                <a:prstClr val="white">
                  <a:lumMod val="65000"/>
                </a:prstClr>
              </a:solidFill>
              <a:effectLst/>
              <a:uLnTx/>
              <a:uFillTx/>
              <a:latin typeface="Inter" panose="02000503000000020004" pitchFamily="2" charset="0"/>
              <a:ea typeface="Inter" panose="02000503000000020004" pitchFamily="2" charset="0"/>
              <a:cs typeface="+mn-cs"/>
            </a:endParaRPr>
          </a:p>
        </p:txBody>
      </p:sp>
      <p:sp>
        <p:nvSpPr>
          <p:cNvPr id="15" name="Suorakulmio 14">
            <a:extLst>
              <a:ext uri="{FF2B5EF4-FFF2-40B4-BE49-F238E27FC236}">
                <a16:creationId xmlns:a16="http://schemas.microsoft.com/office/drawing/2014/main" id="{66933905-6CDC-0531-4DA6-561C5D485F51}"/>
              </a:ext>
            </a:extLst>
          </p:cNvPr>
          <p:cNvSpPr/>
          <p:nvPr/>
        </p:nvSpPr>
        <p:spPr>
          <a:xfrm>
            <a:off x="3060935" y="267490"/>
            <a:ext cx="1289563" cy="32308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fi-FI" sz="700" b="1" i="0" u="none" strike="noStrike" kern="1200" cap="none" spc="0" normalizeH="0" baseline="0" noProof="0">
                <a:ln>
                  <a:noFill/>
                </a:ln>
                <a:solidFill>
                  <a:srgbClr val="C2C2C2"/>
                </a:solidFill>
                <a:effectLst/>
                <a:uLnTx/>
                <a:uFillTx/>
                <a:latin typeface="Inter" panose="02000503000000020004" pitchFamily="2" charset="0"/>
                <a:ea typeface="Inter" panose="02000503000000020004" pitchFamily="2" charset="0"/>
                <a:cs typeface="Verdana" panose="020B0604030504040204" pitchFamily="34" charset="0"/>
              </a:rPr>
              <a:t>ITSESTÄ HUOLEHTIMISEN JA TERVEELLISTEN ELINTAPOJEN EDISTÄMINEN </a:t>
            </a:r>
            <a:endParaRPr kumimoji="0" lang="fi-FI" sz="700" b="1" i="0" u="none" strike="noStrike" kern="1200" cap="none" spc="300" normalizeH="0" baseline="0" noProof="0">
              <a:ln>
                <a:noFill/>
              </a:ln>
              <a:solidFill>
                <a:srgbClr val="C2C2C2"/>
              </a:solidFill>
              <a:effectLst/>
              <a:uLnTx/>
              <a:uFillTx/>
              <a:latin typeface="Inter" panose="02000503000000020004" pitchFamily="2" charset="0"/>
              <a:ea typeface="Inter" panose="02000503000000020004" pitchFamily="2" charset="0"/>
              <a:cs typeface="+mn-cs"/>
            </a:endParaRPr>
          </a:p>
        </p:txBody>
      </p:sp>
      <p:sp>
        <p:nvSpPr>
          <p:cNvPr id="17" name="Suorakulmio 16">
            <a:extLst>
              <a:ext uri="{FF2B5EF4-FFF2-40B4-BE49-F238E27FC236}">
                <a16:creationId xmlns:a16="http://schemas.microsoft.com/office/drawing/2014/main" id="{A4B7B72A-65A7-24D8-F9CE-2B5B68E9ECE9}"/>
              </a:ext>
            </a:extLst>
          </p:cNvPr>
          <p:cNvSpPr/>
          <p:nvPr/>
        </p:nvSpPr>
        <p:spPr>
          <a:xfrm>
            <a:off x="4634318" y="319925"/>
            <a:ext cx="1156863" cy="215388"/>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fi-FI" sz="700" b="1" i="0" u="none" strike="noStrike" kern="1200" cap="none" spc="0" normalizeH="0" baseline="0" noProof="0">
                <a:ln>
                  <a:noFill/>
                </a:ln>
                <a:solidFill>
                  <a:prstClr val="white">
                    <a:lumMod val="65000"/>
                  </a:prstClr>
                </a:solidFill>
                <a:effectLst/>
                <a:uLnTx/>
                <a:uFillTx/>
                <a:latin typeface="Inter" panose="02000503000000020004" pitchFamily="2" charset="0"/>
                <a:ea typeface="Inter" panose="02000503000000020004" pitchFamily="2" charset="0"/>
                <a:cs typeface="Calibri"/>
              </a:rPr>
              <a:t>MIELEN HYVINVOINTI JA RIIPPUVUUKSIEN EHKÄISY</a:t>
            </a:r>
            <a:endParaRPr kumimoji="0" lang="fi-FI" sz="700" b="1" i="0" u="none" strike="noStrike" kern="1200" cap="none" spc="300" normalizeH="0" baseline="0" noProof="0">
              <a:ln>
                <a:noFill/>
              </a:ln>
              <a:solidFill>
                <a:prstClr val="white">
                  <a:lumMod val="65000"/>
                </a:prstClr>
              </a:solidFill>
              <a:effectLst/>
              <a:uLnTx/>
              <a:uFillTx/>
              <a:latin typeface="Inter" panose="02000503000000020004" pitchFamily="2" charset="0"/>
              <a:ea typeface="Inter" panose="02000503000000020004" pitchFamily="2" charset="0"/>
              <a:cs typeface="+mn-cs"/>
            </a:endParaRPr>
          </a:p>
        </p:txBody>
      </p:sp>
      <p:sp>
        <p:nvSpPr>
          <p:cNvPr id="19" name="Suorakulmio 18">
            <a:extLst>
              <a:ext uri="{FF2B5EF4-FFF2-40B4-BE49-F238E27FC236}">
                <a16:creationId xmlns:a16="http://schemas.microsoft.com/office/drawing/2014/main" id="{654EBA2D-ED48-31EF-F47A-C758468F7645}"/>
              </a:ext>
            </a:extLst>
          </p:cNvPr>
          <p:cNvSpPr/>
          <p:nvPr/>
        </p:nvSpPr>
        <p:spPr>
          <a:xfrm>
            <a:off x="5867654" y="329025"/>
            <a:ext cx="1156863" cy="215388"/>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fi-FI" sz="700" b="1" i="0" u="none" strike="noStrike" kern="1200" cap="none" spc="0" normalizeH="0" baseline="0" noProof="0">
                <a:ln>
                  <a:noFill/>
                </a:ln>
                <a:solidFill>
                  <a:prstClr val="white">
                    <a:lumMod val="65000"/>
                  </a:prstClr>
                </a:solidFill>
                <a:effectLst/>
                <a:uLnTx/>
                <a:uFillTx/>
                <a:latin typeface="Inter" panose="02000503000000020004" pitchFamily="2" charset="0"/>
                <a:ea typeface="Inter" panose="02000503000000020004" pitchFamily="2" charset="0"/>
                <a:cs typeface="Verdana" panose="020B0604030504040204" pitchFamily="34" charset="0"/>
              </a:rPr>
              <a:t>TAPATURMIEN JA VÄKIVALLAN EHKÄISEMINEN</a:t>
            </a:r>
            <a:endParaRPr kumimoji="0" lang="fi-FI" sz="700" b="0" i="0" u="none" strike="noStrike" kern="1200" cap="none" spc="300" normalizeH="0" baseline="0" noProof="0">
              <a:ln>
                <a:noFill/>
              </a:ln>
              <a:solidFill>
                <a:prstClr val="white">
                  <a:lumMod val="65000"/>
                </a:prstClr>
              </a:solidFill>
              <a:effectLst/>
              <a:uLnTx/>
              <a:uFillTx/>
              <a:latin typeface="Inter" panose="02000503000000020004" pitchFamily="2" charset="0"/>
              <a:ea typeface="Inter" panose="02000503000000020004" pitchFamily="2" charset="0"/>
              <a:cs typeface="+mn-cs"/>
            </a:endParaRPr>
          </a:p>
        </p:txBody>
      </p:sp>
      <p:sp>
        <p:nvSpPr>
          <p:cNvPr id="21" name="Suorakulmio 20">
            <a:extLst>
              <a:ext uri="{FF2B5EF4-FFF2-40B4-BE49-F238E27FC236}">
                <a16:creationId xmlns:a16="http://schemas.microsoft.com/office/drawing/2014/main" id="{880B36CF-738F-E4AF-302E-A9702B6BF1A1}"/>
              </a:ext>
            </a:extLst>
          </p:cNvPr>
          <p:cNvSpPr/>
          <p:nvPr/>
        </p:nvSpPr>
        <p:spPr>
          <a:xfrm>
            <a:off x="7031524" y="319227"/>
            <a:ext cx="1285204" cy="32308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126" rtl="0" eaLnBrk="1" fontAlgn="base" latinLnBrk="0" hangingPunct="1">
              <a:lnSpc>
                <a:spcPct val="100000"/>
              </a:lnSpc>
              <a:spcBef>
                <a:spcPts val="0"/>
              </a:spcBef>
              <a:spcAft>
                <a:spcPts val="0"/>
              </a:spcAft>
              <a:buClrTx/>
              <a:buSzTx/>
              <a:buFontTx/>
              <a:buNone/>
              <a:tabLst/>
              <a:defRPr/>
            </a:pPr>
            <a:r>
              <a:rPr kumimoji="0" lang="fi-FI" sz="700" b="1" i="0" u="none" strike="noStrike" kern="1200" cap="none" spc="0" normalizeH="0" baseline="0" noProof="0">
                <a:ln>
                  <a:noFill/>
                </a:ln>
                <a:solidFill>
                  <a:prstClr val="black"/>
                </a:solidFill>
                <a:effectLst/>
                <a:uLnTx/>
                <a:uFillTx/>
                <a:latin typeface="Inter" panose="02000503000000020004" pitchFamily="2" charset="0"/>
                <a:ea typeface="Inter" panose="02000503000000020004" pitchFamily="2" charset="0"/>
                <a:cs typeface="+mn-cs"/>
              </a:rPr>
              <a:t>HYTE- RESURSSIEN, RAKENTEIDEN JA PROSESSIEN</a:t>
            </a:r>
          </a:p>
          <a:p>
            <a:pPr marL="0" marR="0" lvl="0" indent="0" algn="ctr" defTabSz="914126" rtl="0" eaLnBrk="1" fontAlgn="base" latinLnBrk="0" hangingPunct="1">
              <a:lnSpc>
                <a:spcPct val="100000"/>
              </a:lnSpc>
              <a:spcBef>
                <a:spcPts val="0"/>
              </a:spcBef>
              <a:spcAft>
                <a:spcPts val="0"/>
              </a:spcAft>
              <a:buClrTx/>
              <a:buSzTx/>
              <a:buFontTx/>
              <a:buNone/>
              <a:tabLst/>
              <a:defRPr/>
            </a:pPr>
            <a:r>
              <a:rPr kumimoji="0" lang="fi-FI" sz="700" b="1" i="0" u="none" strike="noStrike" kern="1200" cap="none" spc="0" normalizeH="0" baseline="0" noProof="0">
                <a:ln>
                  <a:noFill/>
                </a:ln>
                <a:solidFill>
                  <a:prstClr val="black"/>
                </a:solidFill>
                <a:effectLst/>
                <a:uLnTx/>
                <a:uFillTx/>
                <a:latin typeface="Inter" panose="02000503000000020004" pitchFamily="2" charset="0"/>
                <a:ea typeface="Inter" panose="02000503000000020004" pitchFamily="2" charset="0"/>
                <a:cs typeface="+mn-cs"/>
              </a:rPr>
              <a:t>VAHVISTUMINEN</a:t>
            </a:r>
            <a:endParaRPr kumimoji="0" lang="fi-FI" sz="700" b="0" i="0" u="none" strike="noStrike" kern="1200" cap="none" spc="300" normalizeH="0" baseline="0" noProof="0">
              <a:ln>
                <a:noFill/>
              </a:ln>
              <a:solidFill>
                <a:prstClr val="black"/>
              </a:solidFill>
              <a:effectLst/>
              <a:uLnTx/>
              <a:uFillTx/>
              <a:latin typeface="Inter" panose="02000503000000020004" pitchFamily="2" charset="0"/>
              <a:ea typeface="Inter" panose="02000503000000020004" pitchFamily="2" charset="0"/>
              <a:cs typeface="+mn-cs"/>
            </a:endParaRPr>
          </a:p>
        </p:txBody>
      </p:sp>
      <p:sp>
        <p:nvSpPr>
          <p:cNvPr id="23" name="Suorakulmio 22">
            <a:extLst>
              <a:ext uri="{FF2B5EF4-FFF2-40B4-BE49-F238E27FC236}">
                <a16:creationId xmlns:a16="http://schemas.microsoft.com/office/drawing/2014/main" id="{F6FCEF83-9F4C-D32C-101A-CEFAA1B8FD11}"/>
              </a:ext>
            </a:extLst>
          </p:cNvPr>
          <p:cNvSpPr/>
          <p:nvPr/>
        </p:nvSpPr>
        <p:spPr>
          <a:xfrm>
            <a:off x="7117619" y="723220"/>
            <a:ext cx="1113014" cy="457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fi-FI" sz="1799"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8" name="Alaotsikko 3">
            <a:extLst>
              <a:ext uri="{FF2B5EF4-FFF2-40B4-BE49-F238E27FC236}">
                <a16:creationId xmlns:a16="http://schemas.microsoft.com/office/drawing/2014/main" id="{5F9CF03B-E08A-7839-1DC0-3608DF117260}"/>
              </a:ext>
            </a:extLst>
          </p:cNvPr>
          <p:cNvSpPr>
            <a:spLocks noGrp="1"/>
          </p:cNvSpPr>
          <p:nvPr/>
        </p:nvSpPr>
        <p:spPr>
          <a:xfrm>
            <a:off x="803707" y="2053556"/>
            <a:ext cx="5129224" cy="4038975"/>
          </a:xfrm>
          <a:prstGeom prst="rect">
            <a:avLst/>
          </a:prstGeom>
        </p:spPr>
        <p:txBody>
          <a:bodyPr vert="horz" lIns="0" tIns="0" rIns="0" bIns="0" rtlCol="0" anchor="t" anchorCtr="0">
            <a:noAutofit/>
          </a:bodyPr>
          <a:lstStyle>
            <a:lvl1pPr marL="0" indent="0" algn="ctr" defTabSz="914400" rtl="0" eaLnBrk="1" latinLnBrk="0" hangingPunct="1">
              <a:lnSpc>
                <a:spcPct val="100000"/>
              </a:lnSpc>
              <a:spcBef>
                <a:spcPts val="500"/>
              </a:spcBef>
              <a:spcAft>
                <a:spcPts val="0"/>
              </a:spcAft>
              <a:buFont typeface="Arial" panose="020B0604020202020204" pitchFamily="34" charset="0"/>
              <a:buNone/>
              <a:defRPr sz="2200" kern="1200" spc="-20" baseline="0">
                <a:solidFill>
                  <a:schemeClr val="tx2"/>
                </a:solidFill>
                <a:latin typeface="+mn-lt"/>
                <a:ea typeface="+mn-ea"/>
                <a:cs typeface="+mn-cs"/>
              </a:defRPr>
            </a:lvl1pPr>
            <a:lvl2pPr marL="457200" indent="0" algn="ctr" defTabSz="914400" rtl="0" eaLnBrk="1" latinLnBrk="0" hangingPunct="1">
              <a:lnSpc>
                <a:spcPct val="10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ts val="0"/>
              </a:spcBef>
              <a:spcAft>
                <a:spcPts val="0"/>
              </a:spcAft>
              <a:buClrTx/>
              <a:buSzTx/>
              <a:buFontTx/>
              <a:buBlip>
                <a:blip r:embed="rId2"/>
              </a:buBlip>
              <a:tabLst/>
              <a:defRPr/>
            </a:pPr>
            <a:endParaRPr kumimoji="0" lang="fi-FI" sz="2400" b="0" i="0" u="none" strike="noStrike" kern="1200" cap="none" spc="0" normalizeH="0" baseline="0" noProof="0">
              <a:ln>
                <a:noFill/>
              </a:ln>
              <a:solidFill>
                <a:prstClr val="black"/>
              </a:solidFill>
              <a:effectLst/>
              <a:uLnTx/>
              <a:uFillTx/>
              <a:latin typeface="Arial" panose="020B0604020202020204"/>
              <a:ea typeface="Inter" panose="02000503000000020004" pitchFamily="2" charset="0"/>
              <a:cs typeface="Arial"/>
            </a:endParaRPr>
          </a:p>
          <a:p>
            <a:pPr marL="342900" marR="0" lvl="0" indent="-342900" algn="l" defTabSz="914400" rtl="0" eaLnBrk="1" fontAlgn="auto" latinLnBrk="0" hangingPunct="1">
              <a:lnSpc>
                <a:spcPct val="100000"/>
              </a:lnSpc>
              <a:spcBef>
                <a:spcPts val="0"/>
              </a:spcBef>
              <a:spcAft>
                <a:spcPts val="0"/>
              </a:spcAft>
              <a:buClrTx/>
              <a:buSzTx/>
              <a:buFontTx/>
              <a:buBlip>
                <a:blip r:embed="rId2"/>
              </a:buBlip>
              <a:tabLst/>
              <a:defRPr/>
            </a:pPr>
            <a:endParaRPr kumimoji="0" lang="fi-FI" sz="2400" b="0" i="0" u="none" strike="noStrike" kern="1200" cap="none" spc="0" normalizeH="0" baseline="0" noProof="0">
              <a:ln>
                <a:noFill/>
              </a:ln>
              <a:solidFill>
                <a:prstClr val="black"/>
              </a:solidFill>
              <a:effectLst/>
              <a:uLnTx/>
              <a:uFillTx/>
              <a:latin typeface="Arial" panose="020B0604020202020204"/>
              <a:ea typeface="Inter" panose="02000503000000020004" pitchFamily="2" charset="0"/>
              <a:cs typeface="Arial"/>
            </a:endParaRPr>
          </a:p>
          <a:p>
            <a:pPr marL="0" marR="0" lvl="0" indent="0" algn="ctr" defTabSz="914400" rtl="0" eaLnBrk="1" fontAlgn="auto" latinLnBrk="0" hangingPunct="1">
              <a:lnSpc>
                <a:spcPct val="100000"/>
              </a:lnSpc>
              <a:spcBef>
                <a:spcPts val="500"/>
              </a:spcBef>
              <a:spcAft>
                <a:spcPts val="0"/>
              </a:spcAft>
              <a:buClrTx/>
              <a:buSzTx/>
              <a:buFont typeface="Arial" panose="020B0604020202020204" pitchFamily="34" charset="0"/>
              <a:buNone/>
              <a:tabLst/>
              <a:defRPr/>
            </a:pPr>
            <a:endParaRPr kumimoji="0" lang="fi-FI" sz="2200" b="0" i="0" u="none" strike="noStrike" kern="1200" cap="none" spc="-20" normalizeH="0" baseline="0" noProof="0">
              <a:ln>
                <a:noFill/>
              </a:ln>
              <a:solidFill>
                <a:srgbClr val="313131"/>
              </a:solidFill>
              <a:effectLst/>
              <a:uLnTx/>
              <a:uFillTx/>
              <a:latin typeface="Arial" panose="020B0604020202020204"/>
              <a:ea typeface="+mn-ea"/>
              <a:cs typeface="+mn-cs"/>
            </a:endParaRPr>
          </a:p>
        </p:txBody>
      </p:sp>
      <p:sp>
        <p:nvSpPr>
          <p:cNvPr id="20" name="Alaotsikko 3">
            <a:extLst>
              <a:ext uri="{FF2B5EF4-FFF2-40B4-BE49-F238E27FC236}">
                <a16:creationId xmlns:a16="http://schemas.microsoft.com/office/drawing/2014/main" id="{5F9CF03B-E08A-7839-1DC0-3608DF117260}"/>
              </a:ext>
            </a:extLst>
          </p:cNvPr>
          <p:cNvSpPr>
            <a:spLocks noGrp="1"/>
          </p:cNvSpPr>
          <p:nvPr/>
        </p:nvSpPr>
        <p:spPr>
          <a:xfrm>
            <a:off x="6649375" y="2112070"/>
            <a:ext cx="5344142" cy="4038975"/>
          </a:xfrm>
          <a:prstGeom prst="rect">
            <a:avLst/>
          </a:prstGeom>
        </p:spPr>
        <p:txBody>
          <a:bodyPr vert="horz" lIns="0" tIns="0" rIns="0" bIns="0" rtlCol="0" anchor="t" anchorCtr="0">
            <a:noAutofit/>
          </a:bodyPr>
          <a:lstStyle>
            <a:lvl1pPr marL="0" indent="0" algn="ctr" defTabSz="914400" rtl="0" eaLnBrk="1" latinLnBrk="0" hangingPunct="1">
              <a:lnSpc>
                <a:spcPct val="100000"/>
              </a:lnSpc>
              <a:spcBef>
                <a:spcPts val="500"/>
              </a:spcBef>
              <a:spcAft>
                <a:spcPts val="0"/>
              </a:spcAft>
              <a:buFont typeface="Arial" panose="020B0604020202020204" pitchFamily="34" charset="0"/>
              <a:buNone/>
              <a:defRPr sz="2200" kern="1200" spc="-20" baseline="0">
                <a:solidFill>
                  <a:schemeClr val="tx2"/>
                </a:solidFill>
                <a:latin typeface="+mn-lt"/>
                <a:ea typeface="+mn-ea"/>
                <a:cs typeface="+mn-cs"/>
              </a:defRPr>
            </a:lvl1pPr>
            <a:lvl2pPr marL="457200" indent="0" algn="ctr" defTabSz="914400" rtl="0" eaLnBrk="1" latinLnBrk="0" hangingPunct="1">
              <a:lnSpc>
                <a:spcPct val="10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fi-FI" sz="2400" b="0" i="0" u="none" strike="noStrike" kern="1200" cap="none" spc="0" normalizeH="0" baseline="0" noProof="0">
              <a:ln>
                <a:noFill/>
              </a:ln>
              <a:solidFill>
                <a:prstClr val="black"/>
              </a:solidFill>
              <a:effectLst/>
              <a:uLnTx/>
              <a:uFillTx/>
              <a:latin typeface="Arial" panose="020B0604020202020204"/>
              <a:ea typeface="Inter" panose="02000503000000020004" pitchFamily="2" charset="0"/>
              <a:cs typeface="Arial"/>
            </a:endParaRPr>
          </a:p>
          <a:p>
            <a:pPr marL="342900" marR="0" lvl="0" indent="-342900" algn="l" defTabSz="914400" rtl="0" eaLnBrk="1" fontAlgn="auto" latinLnBrk="0" hangingPunct="1">
              <a:lnSpc>
                <a:spcPct val="100000"/>
              </a:lnSpc>
              <a:spcBef>
                <a:spcPts val="0"/>
              </a:spcBef>
              <a:spcAft>
                <a:spcPts val="0"/>
              </a:spcAft>
              <a:buClrTx/>
              <a:buSzTx/>
              <a:buFontTx/>
              <a:buBlip>
                <a:blip r:embed="rId2"/>
              </a:buBlip>
              <a:tabLst/>
              <a:defRPr/>
            </a:pPr>
            <a:endParaRPr kumimoji="0" lang="fi-FI" sz="2400" b="0" i="0" u="none" strike="noStrike" kern="1200" cap="none" spc="0" normalizeH="0" baseline="0" noProof="0">
              <a:ln>
                <a:noFill/>
              </a:ln>
              <a:solidFill>
                <a:prstClr val="black"/>
              </a:solidFill>
              <a:effectLst/>
              <a:uLnTx/>
              <a:uFillTx/>
              <a:latin typeface="Arial" panose="020B0604020202020204"/>
              <a:ea typeface="Inter" panose="02000503000000020004" pitchFamily="2" charset="0"/>
              <a:cs typeface="Arial"/>
            </a:endParaRPr>
          </a:p>
          <a:p>
            <a:pPr marL="0" marR="0" lvl="0" indent="0" algn="ctr" defTabSz="914400" rtl="0" eaLnBrk="1" fontAlgn="auto" latinLnBrk="0" hangingPunct="1">
              <a:lnSpc>
                <a:spcPct val="100000"/>
              </a:lnSpc>
              <a:spcBef>
                <a:spcPts val="500"/>
              </a:spcBef>
              <a:spcAft>
                <a:spcPts val="0"/>
              </a:spcAft>
              <a:buClrTx/>
              <a:buSzTx/>
              <a:buFont typeface="Arial" panose="020B0604020202020204" pitchFamily="34" charset="0"/>
              <a:buNone/>
              <a:tabLst/>
              <a:defRPr/>
            </a:pPr>
            <a:endParaRPr kumimoji="0" lang="fi-FI" sz="2200" b="0" i="0" u="none" strike="noStrike" kern="1200" cap="none" spc="-20" normalizeH="0" baseline="0" noProof="0">
              <a:ln>
                <a:noFill/>
              </a:ln>
              <a:solidFill>
                <a:srgbClr val="313131"/>
              </a:solidFill>
              <a:effectLst/>
              <a:uLnTx/>
              <a:uFillTx/>
              <a:latin typeface="Arial" panose="020B0604020202020204"/>
              <a:ea typeface="+mn-ea"/>
              <a:cs typeface="+mn-cs"/>
            </a:endParaRPr>
          </a:p>
        </p:txBody>
      </p:sp>
      <p:sp>
        <p:nvSpPr>
          <p:cNvPr id="4" name="Suorakulmio: Pyöristetyt kulmat 3">
            <a:extLst>
              <a:ext uri="{FF2B5EF4-FFF2-40B4-BE49-F238E27FC236}">
                <a16:creationId xmlns:a16="http://schemas.microsoft.com/office/drawing/2014/main" id="{D0482DA6-708B-7F62-0D9C-F113439697A4}"/>
              </a:ext>
            </a:extLst>
          </p:cNvPr>
          <p:cNvSpPr/>
          <p:nvPr/>
        </p:nvSpPr>
        <p:spPr>
          <a:xfrm>
            <a:off x="821076" y="5635331"/>
            <a:ext cx="10546672" cy="914400"/>
          </a:xfrm>
          <a:prstGeom prst="round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i-FI" sz="1100" b="0" i="0">
                <a:solidFill>
                  <a:srgbClr val="303030"/>
                </a:solidFill>
                <a:effectLst/>
                <a:latin typeface="Source Sans Pro" panose="020B0503030403020204" pitchFamily="34" charset="0"/>
                <a:ea typeface="Source Sans Pro" panose="020B0503030403020204" pitchFamily="34" charset="0"/>
              </a:rPr>
              <a:t>Indikaattori tuottaa tietoa niiden nuorten osuudesta (%), jotka ovat käyneet vähintään kerran koulun tai oppilaitoksen psykologilla lukuvuoden aikana. Perustuu kysymykseen: "Oletko käynyt tämän lukuvuoden aikana koulusi tai oppilaitoksesi terveydenhoitajan, lääkärin, kuraattorin tai psykologin luona?". Vastausvaihtoehdot: 1) en, ei ole ollut tarvetta, 2) en, yritin enkä päässyt, 3) kyllä, 1-2 kertaa, 4) kyllä, 3-5 kertaa, 5) kyllä, yli 5 kertaa. Kysymyksen osio 4) psykologilla. Tarkastelussa ovat ne vastaajat, jotka ovat ilmoittaneet vaihtoehdon 3, 4 tai 5. </a:t>
            </a:r>
            <a:r>
              <a:rPr lang="fi-FI" sz="1100">
                <a:latin typeface="Source Sans Pro" panose="020B0503030403020204" pitchFamily="34" charset="0"/>
                <a:ea typeface="Source Sans Pro" panose="020B0503030403020204" pitchFamily="34" charset="0"/>
                <a:hlinkClick r:id="rId3"/>
              </a:rPr>
              <a:t>Metadata - Sotkanet.fi, Tilasto- ja indikaattoripankki</a:t>
            </a:r>
            <a:endParaRPr kumimoji="0" lang="fi-FI" sz="1100" b="0" i="0" u="none" strike="noStrike" kern="1200" cap="none" spc="0" normalizeH="0" baseline="0" noProof="0">
              <a:ln>
                <a:noFill/>
              </a:ln>
              <a:solidFill>
                <a:prstClr val="white"/>
              </a:solidFill>
              <a:effectLst/>
              <a:uLnTx/>
              <a:uFillTx/>
              <a:latin typeface="Source Sans Pro" panose="020B0503030403020204" pitchFamily="34" charset="0"/>
              <a:ea typeface="Source Sans Pro" panose="020B0503030403020204" pitchFamily="34" charset="0"/>
            </a:endParaRPr>
          </a:p>
        </p:txBody>
      </p:sp>
      <p:pic>
        <p:nvPicPr>
          <p:cNvPr id="7" name="Picture 2">
            <a:extLst>
              <a:ext uri="{FF2B5EF4-FFF2-40B4-BE49-F238E27FC236}">
                <a16:creationId xmlns:a16="http://schemas.microsoft.com/office/drawing/2014/main" id="{4A960318-3B8B-2D6E-F0A3-A08ED3E642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8663" y="5413690"/>
            <a:ext cx="504825" cy="4191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Kaavio 2">
            <a:extLst>
              <a:ext uri="{FF2B5EF4-FFF2-40B4-BE49-F238E27FC236}">
                <a16:creationId xmlns:a16="http://schemas.microsoft.com/office/drawing/2014/main" id="{AEFFC6E4-D5F9-B820-48C0-44E48A214CA8}"/>
              </a:ext>
            </a:extLst>
          </p:cNvPr>
          <p:cNvGraphicFramePr>
            <a:graphicFrameLocks/>
          </p:cNvGraphicFramePr>
          <p:nvPr>
            <p:extLst>
              <p:ext uri="{D42A27DB-BD31-4B8C-83A1-F6EECF244321}">
                <p14:modId xmlns:p14="http://schemas.microsoft.com/office/powerpoint/2010/main" val="1224974700"/>
              </p:ext>
            </p:extLst>
          </p:nvPr>
        </p:nvGraphicFramePr>
        <p:xfrm>
          <a:off x="821075" y="1365612"/>
          <a:ext cx="10161999" cy="403897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8347805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an numeron paikkamerkki 5">
            <a:extLst>
              <a:ext uri="{FF2B5EF4-FFF2-40B4-BE49-F238E27FC236}">
                <a16:creationId xmlns:a16="http://schemas.microsoft.com/office/drawing/2014/main" id="{594600DA-558B-B4B7-E7DF-AA82EF1C091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D26548-A701-4132-A0A2-A9B09A70FF4B}" type="slidenum">
              <a:rPr kumimoji="0" lang="fi-FI" sz="1000" b="1" i="0" u="none" strike="noStrike" kern="1200" cap="none" spc="0" normalizeH="0" baseline="0" noProof="0" smtClean="0">
                <a:ln>
                  <a:noFill/>
                </a:ln>
                <a:solidFill>
                  <a:srgbClr val="313131"/>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fi-FI" sz="1000" b="1" i="0" u="none" strike="noStrike" kern="1200" cap="none" spc="0" normalizeH="0" baseline="0" noProof="0">
              <a:ln>
                <a:noFill/>
              </a:ln>
              <a:solidFill>
                <a:srgbClr val="313131"/>
              </a:solidFill>
              <a:effectLst/>
              <a:uLnTx/>
              <a:uFillTx/>
              <a:latin typeface="Arial" panose="020B0604020202020204"/>
              <a:ea typeface="+mn-ea"/>
              <a:cs typeface="+mn-cs"/>
            </a:endParaRPr>
          </a:p>
        </p:txBody>
      </p:sp>
      <p:sp>
        <p:nvSpPr>
          <p:cNvPr id="5" name="Suorakulmio 4">
            <a:extLst>
              <a:ext uri="{FF2B5EF4-FFF2-40B4-BE49-F238E27FC236}">
                <a16:creationId xmlns:a16="http://schemas.microsoft.com/office/drawing/2014/main" id="{A3361E82-03D1-A1CA-839C-8FA98F4A516D}"/>
              </a:ext>
            </a:extLst>
          </p:cNvPr>
          <p:cNvSpPr/>
          <p:nvPr/>
        </p:nvSpPr>
        <p:spPr>
          <a:xfrm>
            <a:off x="199986" y="329028"/>
            <a:ext cx="1477205" cy="215388"/>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700" b="1" i="0" u="none" strike="noStrike" kern="1200" cap="none" spc="0" normalizeH="0" baseline="0" noProof="0">
                <a:ln>
                  <a:noFill/>
                </a:ln>
                <a:solidFill>
                  <a:srgbClr val="C2C2C2"/>
                </a:solidFill>
                <a:effectLst/>
                <a:uLnTx/>
                <a:uFillTx/>
                <a:latin typeface="Inter" panose="02000503000000020004" pitchFamily="2" charset="0"/>
                <a:ea typeface="Inter" panose="02000503000000020004" pitchFamily="2" charset="0"/>
                <a:cs typeface="Verdana" panose="020B0604030504040204" pitchFamily="34" charset="0"/>
              </a:rPr>
              <a:t>OSALLISUUDEN VAHVISTUMINEN JA YKSINÄISYYDEN VÄHENTÄMINEN</a:t>
            </a:r>
            <a:endParaRPr kumimoji="0" lang="fi-FI" sz="700" b="0" i="0" u="none" strike="noStrike" kern="1200" cap="none" spc="300" normalizeH="0" baseline="0" noProof="0">
              <a:ln>
                <a:noFill/>
              </a:ln>
              <a:solidFill>
                <a:srgbClr val="C2C2C2"/>
              </a:solidFill>
              <a:effectLst/>
              <a:uLnTx/>
              <a:uFillTx/>
              <a:latin typeface="Inter" panose="02000503000000020004" pitchFamily="2" charset="0"/>
              <a:ea typeface="Inter" panose="02000503000000020004" pitchFamily="2" charset="0"/>
              <a:cs typeface="+mn-cs"/>
            </a:endParaRPr>
          </a:p>
        </p:txBody>
      </p:sp>
      <p:sp>
        <p:nvSpPr>
          <p:cNvPr id="13" name="Suorakulmio 12">
            <a:extLst>
              <a:ext uri="{FF2B5EF4-FFF2-40B4-BE49-F238E27FC236}">
                <a16:creationId xmlns:a16="http://schemas.microsoft.com/office/drawing/2014/main" id="{1E0690FB-5E6D-6E87-5F03-081F894526E5}"/>
              </a:ext>
            </a:extLst>
          </p:cNvPr>
          <p:cNvSpPr/>
          <p:nvPr/>
        </p:nvSpPr>
        <p:spPr>
          <a:xfrm>
            <a:off x="1693249" y="382873"/>
            <a:ext cx="1113014" cy="107694"/>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fi-FI" sz="700" b="1" i="0" u="none" strike="noStrike" kern="1200" cap="none" spc="0" normalizeH="0" baseline="0" noProof="0">
                <a:ln>
                  <a:noFill/>
                </a:ln>
                <a:solidFill>
                  <a:prstClr val="white">
                    <a:lumMod val="65000"/>
                  </a:prstClr>
                </a:solidFill>
                <a:effectLst/>
                <a:uLnTx/>
                <a:uFillTx/>
                <a:latin typeface="Inter" panose="02000503000000020004" pitchFamily="2" charset="0"/>
                <a:ea typeface="Inter" panose="02000503000000020004" pitchFamily="2" charset="0"/>
                <a:cs typeface="Arial" panose="020B0604020202020204"/>
              </a:rPr>
              <a:t>VANHEMMUUS VAHVISTUU</a:t>
            </a:r>
            <a:endParaRPr kumimoji="0" lang="fi-FI" sz="700" b="1" i="0" u="none" strike="noStrike" kern="1200" cap="none" spc="300" normalizeH="0" baseline="0" noProof="0">
              <a:ln>
                <a:noFill/>
              </a:ln>
              <a:solidFill>
                <a:prstClr val="white">
                  <a:lumMod val="65000"/>
                </a:prstClr>
              </a:solidFill>
              <a:effectLst/>
              <a:uLnTx/>
              <a:uFillTx/>
              <a:latin typeface="Inter" panose="02000503000000020004" pitchFamily="2" charset="0"/>
              <a:ea typeface="Inter" panose="02000503000000020004" pitchFamily="2" charset="0"/>
              <a:cs typeface="+mn-cs"/>
            </a:endParaRPr>
          </a:p>
        </p:txBody>
      </p:sp>
      <p:sp>
        <p:nvSpPr>
          <p:cNvPr id="15" name="Suorakulmio 14">
            <a:extLst>
              <a:ext uri="{FF2B5EF4-FFF2-40B4-BE49-F238E27FC236}">
                <a16:creationId xmlns:a16="http://schemas.microsoft.com/office/drawing/2014/main" id="{66933905-6CDC-0531-4DA6-561C5D485F51}"/>
              </a:ext>
            </a:extLst>
          </p:cNvPr>
          <p:cNvSpPr/>
          <p:nvPr/>
        </p:nvSpPr>
        <p:spPr>
          <a:xfrm>
            <a:off x="3060935" y="267490"/>
            <a:ext cx="1289563" cy="32308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fi-FI" sz="700" b="1" i="0" u="none" strike="noStrike" kern="1200" cap="none" spc="0" normalizeH="0" baseline="0" noProof="0">
                <a:ln>
                  <a:noFill/>
                </a:ln>
                <a:solidFill>
                  <a:srgbClr val="C2C2C2"/>
                </a:solidFill>
                <a:effectLst/>
                <a:uLnTx/>
                <a:uFillTx/>
                <a:latin typeface="Inter" panose="02000503000000020004" pitchFamily="2" charset="0"/>
                <a:ea typeface="Inter" panose="02000503000000020004" pitchFamily="2" charset="0"/>
                <a:cs typeface="Verdana" panose="020B0604030504040204" pitchFamily="34" charset="0"/>
              </a:rPr>
              <a:t>ITSESTÄ HUOLEHTIMISEN JA TERVEELLISTEN ELINTAPOJEN EDISTÄMINEN </a:t>
            </a:r>
            <a:endParaRPr kumimoji="0" lang="fi-FI" sz="700" b="1" i="0" u="none" strike="noStrike" kern="1200" cap="none" spc="300" normalizeH="0" baseline="0" noProof="0">
              <a:ln>
                <a:noFill/>
              </a:ln>
              <a:solidFill>
                <a:srgbClr val="C2C2C2"/>
              </a:solidFill>
              <a:effectLst/>
              <a:uLnTx/>
              <a:uFillTx/>
              <a:latin typeface="Inter" panose="02000503000000020004" pitchFamily="2" charset="0"/>
              <a:ea typeface="Inter" panose="02000503000000020004" pitchFamily="2" charset="0"/>
              <a:cs typeface="+mn-cs"/>
            </a:endParaRPr>
          </a:p>
        </p:txBody>
      </p:sp>
      <p:sp>
        <p:nvSpPr>
          <p:cNvPr id="17" name="Suorakulmio 16">
            <a:extLst>
              <a:ext uri="{FF2B5EF4-FFF2-40B4-BE49-F238E27FC236}">
                <a16:creationId xmlns:a16="http://schemas.microsoft.com/office/drawing/2014/main" id="{A4B7B72A-65A7-24D8-F9CE-2B5B68E9ECE9}"/>
              </a:ext>
            </a:extLst>
          </p:cNvPr>
          <p:cNvSpPr/>
          <p:nvPr/>
        </p:nvSpPr>
        <p:spPr>
          <a:xfrm>
            <a:off x="4634318" y="319925"/>
            <a:ext cx="1156863" cy="215388"/>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fi-FI" sz="700" b="1" i="0" u="none" strike="noStrike" kern="1200" cap="none" spc="0" normalizeH="0" baseline="0" noProof="0">
                <a:ln>
                  <a:noFill/>
                </a:ln>
                <a:solidFill>
                  <a:prstClr val="white">
                    <a:lumMod val="65000"/>
                  </a:prstClr>
                </a:solidFill>
                <a:effectLst/>
                <a:uLnTx/>
                <a:uFillTx/>
                <a:latin typeface="Inter" panose="02000503000000020004" pitchFamily="2" charset="0"/>
                <a:ea typeface="Inter" panose="02000503000000020004" pitchFamily="2" charset="0"/>
                <a:cs typeface="Calibri"/>
              </a:rPr>
              <a:t>MIELEN HYVINVOINTI JA RIIPPUVUUKSIEN EHKÄISY</a:t>
            </a:r>
            <a:endParaRPr kumimoji="0" lang="fi-FI" sz="700" b="1" i="0" u="none" strike="noStrike" kern="1200" cap="none" spc="300" normalizeH="0" baseline="0" noProof="0">
              <a:ln>
                <a:noFill/>
              </a:ln>
              <a:solidFill>
                <a:prstClr val="white">
                  <a:lumMod val="65000"/>
                </a:prstClr>
              </a:solidFill>
              <a:effectLst/>
              <a:uLnTx/>
              <a:uFillTx/>
              <a:latin typeface="Inter" panose="02000503000000020004" pitchFamily="2" charset="0"/>
              <a:ea typeface="Inter" panose="02000503000000020004" pitchFamily="2" charset="0"/>
              <a:cs typeface="+mn-cs"/>
            </a:endParaRPr>
          </a:p>
        </p:txBody>
      </p:sp>
      <p:sp>
        <p:nvSpPr>
          <p:cNvPr id="19" name="Suorakulmio 18">
            <a:extLst>
              <a:ext uri="{FF2B5EF4-FFF2-40B4-BE49-F238E27FC236}">
                <a16:creationId xmlns:a16="http://schemas.microsoft.com/office/drawing/2014/main" id="{654EBA2D-ED48-31EF-F47A-C758468F7645}"/>
              </a:ext>
            </a:extLst>
          </p:cNvPr>
          <p:cNvSpPr/>
          <p:nvPr/>
        </p:nvSpPr>
        <p:spPr>
          <a:xfrm>
            <a:off x="5867654" y="329025"/>
            <a:ext cx="1156863" cy="215388"/>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fi-FI" sz="700" b="1" i="0" u="none" strike="noStrike" kern="1200" cap="none" spc="0" normalizeH="0" baseline="0" noProof="0">
                <a:ln>
                  <a:noFill/>
                </a:ln>
                <a:solidFill>
                  <a:prstClr val="white">
                    <a:lumMod val="65000"/>
                  </a:prstClr>
                </a:solidFill>
                <a:effectLst/>
                <a:uLnTx/>
                <a:uFillTx/>
                <a:latin typeface="Inter" panose="02000503000000020004" pitchFamily="2" charset="0"/>
                <a:ea typeface="Inter" panose="02000503000000020004" pitchFamily="2" charset="0"/>
                <a:cs typeface="Verdana" panose="020B0604030504040204" pitchFamily="34" charset="0"/>
              </a:rPr>
              <a:t>TAPATURMIEN JA VÄKIVALLAN EHKÄISEMINEN</a:t>
            </a:r>
            <a:endParaRPr kumimoji="0" lang="fi-FI" sz="700" b="0" i="0" u="none" strike="noStrike" kern="1200" cap="none" spc="300" normalizeH="0" baseline="0" noProof="0">
              <a:ln>
                <a:noFill/>
              </a:ln>
              <a:solidFill>
                <a:prstClr val="white">
                  <a:lumMod val="65000"/>
                </a:prstClr>
              </a:solidFill>
              <a:effectLst/>
              <a:uLnTx/>
              <a:uFillTx/>
              <a:latin typeface="Inter" panose="02000503000000020004" pitchFamily="2" charset="0"/>
              <a:ea typeface="Inter" panose="02000503000000020004" pitchFamily="2" charset="0"/>
              <a:cs typeface="+mn-cs"/>
            </a:endParaRPr>
          </a:p>
        </p:txBody>
      </p:sp>
      <p:sp>
        <p:nvSpPr>
          <p:cNvPr id="21" name="Suorakulmio 20">
            <a:extLst>
              <a:ext uri="{FF2B5EF4-FFF2-40B4-BE49-F238E27FC236}">
                <a16:creationId xmlns:a16="http://schemas.microsoft.com/office/drawing/2014/main" id="{880B36CF-738F-E4AF-302E-A9702B6BF1A1}"/>
              </a:ext>
            </a:extLst>
          </p:cNvPr>
          <p:cNvSpPr/>
          <p:nvPr/>
        </p:nvSpPr>
        <p:spPr>
          <a:xfrm>
            <a:off x="7031524" y="319227"/>
            <a:ext cx="1285204" cy="32308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126" rtl="0" eaLnBrk="1" fontAlgn="base" latinLnBrk="0" hangingPunct="1">
              <a:lnSpc>
                <a:spcPct val="100000"/>
              </a:lnSpc>
              <a:spcBef>
                <a:spcPts val="0"/>
              </a:spcBef>
              <a:spcAft>
                <a:spcPts val="0"/>
              </a:spcAft>
              <a:buClrTx/>
              <a:buSzTx/>
              <a:buFontTx/>
              <a:buNone/>
              <a:tabLst/>
              <a:defRPr/>
            </a:pPr>
            <a:r>
              <a:rPr kumimoji="0" lang="fi-FI" sz="700" b="1" i="0" u="none" strike="noStrike" kern="1200" cap="none" spc="0" normalizeH="0" baseline="0" noProof="0">
                <a:ln>
                  <a:noFill/>
                </a:ln>
                <a:solidFill>
                  <a:prstClr val="black"/>
                </a:solidFill>
                <a:effectLst/>
                <a:uLnTx/>
                <a:uFillTx/>
                <a:latin typeface="Inter" panose="02000503000000020004" pitchFamily="2" charset="0"/>
                <a:ea typeface="Inter" panose="02000503000000020004" pitchFamily="2" charset="0"/>
                <a:cs typeface="+mn-cs"/>
              </a:rPr>
              <a:t>HYTE- RESURSSIEN, RAKENTEIDEN JA PROSESSIEN</a:t>
            </a:r>
          </a:p>
          <a:p>
            <a:pPr marL="0" marR="0" lvl="0" indent="0" algn="ctr" defTabSz="914126" rtl="0" eaLnBrk="1" fontAlgn="base" latinLnBrk="0" hangingPunct="1">
              <a:lnSpc>
                <a:spcPct val="100000"/>
              </a:lnSpc>
              <a:spcBef>
                <a:spcPts val="0"/>
              </a:spcBef>
              <a:spcAft>
                <a:spcPts val="0"/>
              </a:spcAft>
              <a:buClrTx/>
              <a:buSzTx/>
              <a:buFontTx/>
              <a:buNone/>
              <a:tabLst/>
              <a:defRPr/>
            </a:pPr>
            <a:r>
              <a:rPr kumimoji="0" lang="fi-FI" sz="700" b="1" i="0" u="none" strike="noStrike" kern="1200" cap="none" spc="0" normalizeH="0" baseline="0" noProof="0">
                <a:ln>
                  <a:noFill/>
                </a:ln>
                <a:solidFill>
                  <a:prstClr val="black"/>
                </a:solidFill>
                <a:effectLst/>
                <a:uLnTx/>
                <a:uFillTx/>
                <a:latin typeface="Inter" panose="02000503000000020004" pitchFamily="2" charset="0"/>
                <a:ea typeface="Inter" panose="02000503000000020004" pitchFamily="2" charset="0"/>
                <a:cs typeface="+mn-cs"/>
              </a:rPr>
              <a:t>VAHVISTUMINEN</a:t>
            </a:r>
            <a:endParaRPr kumimoji="0" lang="fi-FI" sz="700" b="0" i="0" u="none" strike="noStrike" kern="1200" cap="none" spc="300" normalizeH="0" baseline="0" noProof="0">
              <a:ln>
                <a:noFill/>
              </a:ln>
              <a:solidFill>
                <a:prstClr val="black"/>
              </a:solidFill>
              <a:effectLst/>
              <a:uLnTx/>
              <a:uFillTx/>
              <a:latin typeface="Inter" panose="02000503000000020004" pitchFamily="2" charset="0"/>
              <a:ea typeface="Inter" panose="02000503000000020004" pitchFamily="2" charset="0"/>
              <a:cs typeface="+mn-cs"/>
            </a:endParaRPr>
          </a:p>
        </p:txBody>
      </p:sp>
      <p:sp>
        <p:nvSpPr>
          <p:cNvPr id="23" name="Suorakulmio 22">
            <a:extLst>
              <a:ext uri="{FF2B5EF4-FFF2-40B4-BE49-F238E27FC236}">
                <a16:creationId xmlns:a16="http://schemas.microsoft.com/office/drawing/2014/main" id="{F6FCEF83-9F4C-D32C-101A-CEFAA1B8FD11}"/>
              </a:ext>
            </a:extLst>
          </p:cNvPr>
          <p:cNvSpPr/>
          <p:nvPr/>
        </p:nvSpPr>
        <p:spPr>
          <a:xfrm>
            <a:off x="7117619" y="723220"/>
            <a:ext cx="1113014" cy="457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fi-FI" sz="1799"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8" name="Alaotsikko 3">
            <a:extLst>
              <a:ext uri="{FF2B5EF4-FFF2-40B4-BE49-F238E27FC236}">
                <a16:creationId xmlns:a16="http://schemas.microsoft.com/office/drawing/2014/main" id="{5F9CF03B-E08A-7839-1DC0-3608DF117260}"/>
              </a:ext>
            </a:extLst>
          </p:cNvPr>
          <p:cNvSpPr>
            <a:spLocks noGrp="1"/>
          </p:cNvSpPr>
          <p:nvPr/>
        </p:nvSpPr>
        <p:spPr>
          <a:xfrm>
            <a:off x="803707" y="2053556"/>
            <a:ext cx="5129224" cy="4038975"/>
          </a:xfrm>
          <a:prstGeom prst="rect">
            <a:avLst/>
          </a:prstGeom>
        </p:spPr>
        <p:txBody>
          <a:bodyPr vert="horz" lIns="0" tIns="0" rIns="0" bIns="0" rtlCol="0" anchor="t" anchorCtr="0">
            <a:noAutofit/>
          </a:bodyPr>
          <a:lstStyle>
            <a:lvl1pPr marL="0" indent="0" algn="ctr" defTabSz="914400" rtl="0" eaLnBrk="1" latinLnBrk="0" hangingPunct="1">
              <a:lnSpc>
                <a:spcPct val="100000"/>
              </a:lnSpc>
              <a:spcBef>
                <a:spcPts val="500"/>
              </a:spcBef>
              <a:spcAft>
                <a:spcPts val="0"/>
              </a:spcAft>
              <a:buFont typeface="Arial" panose="020B0604020202020204" pitchFamily="34" charset="0"/>
              <a:buNone/>
              <a:defRPr sz="2200" kern="1200" spc="-20" baseline="0">
                <a:solidFill>
                  <a:schemeClr val="tx2"/>
                </a:solidFill>
                <a:latin typeface="+mn-lt"/>
                <a:ea typeface="+mn-ea"/>
                <a:cs typeface="+mn-cs"/>
              </a:defRPr>
            </a:lvl1pPr>
            <a:lvl2pPr marL="457200" indent="0" algn="ctr" defTabSz="914400" rtl="0" eaLnBrk="1" latinLnBrk="0" hangingPunct="1">
              <a:lnSpc>
                <a:spcPct val="10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ts val="0"/>
              </a:spcBef>
              <a:spcAft>
                <a:spcPts val="0"/>
              </a:spcAft>
              <a:buClrTx/>
              <a:buSzTx/>
              <a:buFontTx/>
              <a:buBlip>
                <a:blip r:embed="rId2"/>
              </a:buBlip>
              <a:tabLst/>
              <a:defRPr/>
            </a:pPr>
            <a:endParaRPr kumimoji="0" lang="fi-FI" sz="2400" b="0" i="0" u="none" strike="noStrike" kern="1200" cap="none" spc="0" normalizeH="0" baseline="0" noProof="0">
              <a:ln>
                <a:noFill/>
              </a:ln>
              <a:solidFill>
                <a:prstClr val="black"/>
              </a:solidFill>
              <a:effectLst/>
              <a:uLnTx/>
              <a:uFillTx/>
              <a:latin typeface="Arial" panose="020B0604020202020204"/>
              <a:ea typeface="Inter" panose="02000503000000020004" pitchFamily="2" charset="0"/>
              <a:cs typeface="Arial"/>
            </a:endParaRPr>
          </a:p>
          <a:p>
            <a:pPr marL="342900" marR="0" lvl="0" indent="-342900" algn="l" defTabSz="914400" rtl="0" eaLnBrk="1" fontAlgn="auto" latinLnBrk="0" hangingPunct="1">
              <a:lnSpc>
                <a:spcPct val="100000"/>
              </a:lnSpc>
              <a:spcBef>
                <a:spcPts val="0"/>
              </a:spcBef>
              <a:spcAft>
                <a:spcPts val="0"/>
              </a:spcAft>
              <a:buClrTx/>
              <a:buSzTx/>
              <a:buFontTx/>
              <a:buBlip>
                <a:blip r:embed="rId2"/>
              </a:buBlip>
              <a:tabLst/>
              <a:defRPr/>
            </a:pPr>
            <a:endParaRPr kumimoji="0" lang="fi-FI" sz="2400" b="0" i="0" u="none" strike="noStrike" kern="1200" cap="none" spc="0" normalizeH="0" baseline="0" noProof="0">
              <a:ln>
                <a:noFill/>
              </a:ln>
              <a:solidFill>
                <a:prstClr val="black"/>
              </a:solidFill>
              <a:effectLst/>
              <a:uLnTx/>
              <a:uFillTx/>
              <a:latin typeface="Arial" panose="020B0604020202020204"/>
              <a:ea typeface="Inter" panose="02000503000000020004" pitchFamily="2" charset="0"/>
              <a:cs typeface="Arial"/>
            </a:endParaRPr>
          </a:p>
          <a:p>
            <a:pPr marL="0" marR="0" lvl="0" indent="0" algn="ctr" defTabSz="914400" rtl="0" eaLnBrk="1" fontAlgn="auto" latinLnBrk="0" hangingPunct="1">
              <a:lnSpc>
                <a:spcPct val="100000"/>
              </a:lnSpc>
              <a:spcBef>
                <a:spcPts val="500"/>
              </a:spcBef>
              <a:spcAft>
                <a:spcPts val="0"/>
              </a:spcAft>
              <a:buClrTx/>
              <a:buSzTx/>
              <a:buFont typeface="Arial" panose="020B0604020202020204" pitchFamily="34" charset="0"/>
              <a:buNone/>
              <a:tabLst/>
              <a:defRPr/>
            </a:pPr>
            <a:endParaRPr kumimoji="0" lang="fi-FI" sz="2200" b="0" i="0" u="none" strike="noStrike" kern="1200" cap="none" spc="-20" normalizeH="0" baseline="0" noProof="0">
              <a:ln>
                <a:noFill/>
              </a:ln>
              <a:solidFill>
                <a:srgbClr val="313131"/>
              </a:solidFill>
              <a:effectLst/>
              <a:uLnTx/>
              <a:uFillTx/>
              <a:latin typeface="Arial" panose="020B0604020202020204"/>
              <a:ea typeface="+mn-ea"/>
              <a:cs typeface="+mn-cs"/>
            </a:endParaRPr>
          </a:p>
        </p:txBody>
      </p:sp>
      <p:sp>
        <p:nvSpPr>
          <p:cNvPr id="20" name="Alaotsikko 3">
            <a:extLst>
              <a:ext uri="{FF2B5EF4-FFF2-40B4-BE49-F238E27FC236}">
                <a16:creationId xmlns:a16="http://schemas.microsoft.com/office/drawing/2014/main" id="{5F9CF03B-E08A-7839-1DC0-3608DF117260}"/>
              </a:ext>
            </a:extLst>
          </p:cNvPr>
          <p:cNvSpPr>
            <a:spLocks noGrp="1"/>
          </p:cNvSpPr>
          <p:nvPr/>
        </p:nvSpPr>
        <p:spPr>
          <a:xfrm>
            <a:off x="6649375" y="2112070"/>
            <a:ext cx="5344142" cy="4038975"/>
          </a:xfrm>
          <a:prstGeom prst="rect">
            <a:avLst/>
          </a:prstGeom>
        </p:spPr>
        <p:txBody>
          <a:bodyPr vert="horz" lIns="0" tIns="0" rIns="0" bIns="0" rtlCol="0" anchor="t" anchorCtr="0">
            <a:noAutofit/>
          </a:bodyPr>
          <a:lstStyle>
            <a:lvl1pPr marL="0" indent="0" algn="ctr" defTabSz="914400" rtl="0" eaLnBrk="1" latinLnBrk="0" hangingPunct="1">
              <a:lnSpc>
                <a:spcPct val="100000"/>
              </a:lnSpc>
              <a:spcBef>
                <a:spcPts val="500"/>
              </a:spcBef>
              <a:spcAft>
                <a:spcPts val="0"/>
              </a:spcAft>
              <a:buFont typeface="Arial" panose="020B0604020202020204" pitchFamily="34" charset="0"/>
              <a:buNone/>
              <a:defRPr sz="2200" kern="1200" spc="-20" baseline="0">
                <a:solidFill>
                  <a:schemeClr val="tx2"/>
                </a:solidFill>
                <a:latin typeface="+mn-lt"/>
                <a:ea typeface="+mn-ea"/>
                <a:cs typeface="+mn-cs"/>
              </a:defRPr>
            </a:lvl1pPr>
            <a:lvl2pPr marL="457200" indent="0" algn="ctr" defTabSz="914400" rtl="0" eaLnBrk="1" latinLnBrk="0" hangingPunct="1">
              <a:lnSpc>
                <a:spcPct val="10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fi-FI" sz="2400" b="0" i="0" u="none" strike="noStrike" kern="1200" cap="none" spc="0" normalizeH="0" baseline="0" noProof="0">
              <a:ln>
                <a:noFill/>
              </a:ln>
              <a:solidFill>
                <a:prstClr val="black"/>
              </a:solidFill>
              <a:effectLst/>
              <a:uLnTx/>
              <a:uFillTx/>
              <a:latin typeface="Arial" panose="020B0604020202020204"/>
              <a:ea typeface="Inter" panose="02000503000000020004" pitchFamily="2" charset="0"/>
              <a:cs typeface="Arial"/>
            </a:endParaRPr>
          </a:p>
          <a:p>
            <a:pPr marL="342900" marR="0" lvl="0" indent="-342900" algn="l" defTabSz="914400" rtl="0" eaLnBrk="1" fontAlgn="auto" latinLnBrk="0" hangingPunct="1">
              <a:lnSpc>
                <a:spcPct val="100000"/>
              </a:lnSpc>
              <a:spcBef>
                <a:spcPts val="0"/>
              </a:spcBef>
              <a:spcAft>
                <a:spcPts val="0"/>
              </a:spcAft>
              <a:buClrTx/>
              <a:buSzTx/>
              <a:buFontTx/>
              <a:buBlip>
                <a:blip r:embed="rId2"/>
              </a:buBlip>
              <a:tabLst/>
              <a:defRPr/>
            </a:pPr>
            <a:endParaRPr kumimoji="0" lang="fi-FI" sz="2400" b="0" i="0" u="none" strike="noStrike" kern="1200" cap="none" spc="0" normalizeH="0" baseline="0" noProof="0">
              <a:ln>
                <a:noFill/>
              </a:ln>
              <a:solidFill>
                <a:prstClr val="black"/>
              </a:solidFill>
              <a:effectLst/>
              <a:uLnTx/>
              <a:uFillTx/>
              <a:latin typeface="Arial" panose="020B0604020202020204"/>
              <a:ea typeface="Inter" panose="02000503000000020004" pitchFamily="2" charset="0"/>
              <a:cs typeface="Arial"/>
            </a:endParaRPr>
          </a:p>
          <a:p>
            <a:pPr marL="0" marR="0" lvl="0" indent="0" algn="ctr" defTabSz="914400" rtl="0" eaLnBrk="1" fontAlgn="auto" latinLnBrk="0" hangingPunct="1">
              <a:lnSpc>
                <a:spcPct val="100000"/>
              </a:lnSpc>
              <a:spcBef>
                <a:spcPts val="500"/>
              </a:spcBef>
              <a:spcAft>
                <a:spcPts val="0"/>
              </a:spcAft>
              <a:buClrTx/>
              <a:buSzTx/>
              <a:buFont typeface="Arial" panose="020B0604020202020204" pitchFamily="34" charset="0"/>
              <a:buNone/>
              <a:tabLst/>
              <a:defRPr/>
            </a:pPr>
            <a:endParaRPr kumimoji="0" lang="fi-FI" sz="2200" b="0" i="0" u="none" strike="noStrike" kern="1200" cap="none" spc="-20" normalizeH="0" baseline="0" noProof="0">
              <a:ln>
                <a:noFill/>
              </a:ln>
              <a:solidFill>
                <a:srgbClr val="313131"/>
              </a:solidFill>
              <a:effectLst/>
              <a:uLnTx/>
              <a:uFillTx/>
              <a:latin typeface="Arial" panose="020B0604020202020204"/>
              <a:ea typeface="+mn-ea"/>
              <a:cs typeface="+mn-cs"/>
            </a:endParaRPr>
          </a:p>
        </p:txBody>
      </p:sp>
      <p:sp>
        <p:nvSpPr>
          <p:cNvPr id="4" name="Suorakulmio: Pyöristetyt kulmat 3">
            <a:extLst>
              <a:ext uri="{FF2B5EF4-FFF2-40B4-BE49-F238E27FC236}">
                <a16:creationId xmlns:a16="http://schemas.microsoft.com/office/drawing/2014/main" id="{D0482DA6-708B-7F62-0D9C-F113439697A4}"/>
              </a:ext>
            </a:extLst>
          </p:cNvPr>
          <p:cNvSpPr/>
          <p:nvPr/>
        </p:nvSpPr>
        <p:spPr>
          <a:xfrm>
            <a:off x="821076" y="5635331"/>
            <a:ext cx="10546672" cy="914400"/>
          </a:xfrm>
          <a:prstGeom prst="round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i-FI" sz="1100" b="0" i="0">
                <a:solidFill>
                  <a:srgbClr val="303030"/>
                </a:solidFill>
                <a:effectLst/>
                <a:latin typeface="Source Sans Pro" panose="020B0503030403020204" pitchFamily="34" charset="0"/>
              </a:rPr>
              <a:t>Indikaattori tuottaa tietoa niiden nuorten osuudesta (%), jotka ovat käyneet vähintään kerran koulun tai oppilaitoksen kuraattorilla lukuvuoden aikana. Perustuu kysymykseen: "Oletko käynyt tämän lukuvuoden aikana koulusi tai oppilaitoksesi terveydenhoitajan, lääkärin, kuraattorin tai psykologin luona?". Vastausvaihtoehdot: 1) en, ei ole ollut tarvetta, 2) en, yritin enkä päässyt, 3) kyllä, 1-2 kertaa, 4) kyllä, 3-5 kertaa, 5) kyllä, yli 5 kertaa. Kysymyksen osio 3) kuraattorilla. Tarkastelussa ovat ne vastaajat, jotka ovat ilmoittaneet vaihtoehdon 3, 4 tai 5.</a:t>
            </a:r>
            <a:r>
              <a:rPr lang="fi-FI" sz="1100">
                <a:hlinkClick r:id="rId3"/>
              </a:rPr>
              <a:t>Metadata - Sotkanet.fi, Tilasto- ja indikaattoripankki</a:t>
            </a:r>
            <a:endParaRPr kumimoji="0" lang="fi-FI" sz="1100" b="0" i="0" u="none" strike="noStrike" kern="1200" cap="none" spc="0" normalizeH="0" baseline="0" noProof="0">
              <a:ln>
                <a:noFill/>
              </a:ln>
              <a:solidFill>
                <a:prstClr val="white"/>
              </a:solidFill>
              <a:effectLst/>
              <a:uLnTx/>
              <a:uFillTx/>
              <a:latin typeface="Source Sans Pro" panose="020B0503030403020204" pitchFamily="34" charset="0"/>
              <a:ea typeface="Source Sans Pro" panose="020B0503030403020204" pitchFamily="34" charset="0"/>
            </a:endParaRPr>
          </a:p>
        </p:txBody>
      </p:sp>
      <p:pic>
        <p:nvPicPr>
          <p:cNvPr id="7" name="Picture 2">
            <a:extLst>
              <a:ext uri="{FF2B5EF4-FFF2-40B4-BE49-F238E27FC236}">
                <a16:creationId xmlns:a16="http://schemas.microsoft.com/office/drawing/2014/main" id="{4A960318-3B8B-2D6E-F0A3-A08ED3E642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8663" y="5413690"/>
            <a:ext cx="504825" cy="4191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Kaavio 1">
            <a:extLst>
              <a:ext uri="{FF2B5EF4-FFF2-40B4-BE49-F238E27FC236}">
                <a16:creationId xmlns:a16="http://schemas.microsoft.com/office/drawing/2014/main" id="{C115F806-2E34-9D6C-B0D0-EA8D2B7CD4CA}"/>
              </a:ext>
            </a:extLst>
          </p:cNvPr>
          <p:cNvGraphicFramePr>
            <a:graphicFrameLocks/>
          </p:cNvGraphicFramePr>
          <p:nvPr>
            <p:extLst>
              <p:ext uri="{D42A27DB-BD31-4B8C-83A1-F6EECF244321}">
                <p14:modId xmlns:p14="http://schemas.microsoft.com/office/powerpoint/2010/main" val="342987803"/>
              </p:ext>
            </p:extLst>
          </p:nvPr>
        </p:nvGraphicFramePr>
        <p:xfrm>
          <a:off x="-23369" y="1227236"/>
          <a:ext cx="8565227" cy="4132605"/>
        </p:xfrm>
        <a:graphic>
          <a:graphicData uri="http://schemas.openxmlformats.org/drawingml/2006/chart">
            <c:chart xmlns:c="http://schemas.openxmlformats.org/drawingml/2006/chart" xmlns:r="http://schemas.openxmlformats.org/officeDocument/2006/relationships" r:id="rId5"/>
          </a:graphicData>
        </a:graphic>
      </p:graphicFrame>
      <p:sp>
        <p:nvSpPr>
          <p:cNvPr id="3" name="Ellipsi 2">
            <a:extLst>
              <a:ext uri="{FF2B5EF4-FFF2-40B4-BE49-F238E27FC236}">
                <a16:creationId xmlns:a16="http://schemas.microsoft.com/office/drawing/2014/main" id="{0EF63F86-232B-B34C-A4DE-D1C717F9ADE1}"/>
              </a:ext>
            </a:extLst>
          </p:cNvPr>
          <p:cNvSpPr/>
          <p:nvPr/>
        </p:nvSpPr>
        <p:spPr>
          <a:xfrm rot="2587134" flipV="1">
            <a:off x="4046062" y="2843835"/>
            <a:ext cx="479394" cy="2575443"/>
          </a:xfrm>
          <a:prstGeom prst="ellipse">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graphicFrame>
        <p:nvGraphicFramePr>
          <p:cNvPr id="8" name="Kaavio 7">
            <a:extLst>
              <a:ext uri="{FF2B5EF4-FFF2-40B4-BE49-F238E27FC236}">
                <a16:creationId xmlns:a16="http://schemas.microsoft.com/office/drawing/2014/main" id="{4360A7A6-3FBA-0C07-4CC3-F1288044C9E9}"/>
              </a:ext>
            </a:extLst>
          </p:cNvPr>
          <p:cNvGraphicFramePr>
            <a:graphicFrameLocks/>
          </p:cNvGraphicFramePr>
          <p:nvPr>
            <p:extLst>
              <p:ext uri="{D42A27DB-BD31-4B8C-83A1-F6EECF244321}">
                <p14:modId xmlns:p14="http://schemas.microsoft.com/office/powerpoint/2010/main" val="3598965614"/>
              </p:ext>
            </p:extLst>
          </p:nvPr>
        </p:nvGraphicFramePr>
        <p:xfrm>
          <a:off x="8920716" y="1339702"/>
          <a:ext cx="3268109" cy="3895645"/>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7750531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FC9A026A-35E1-C3D1-801F-0B4C166F8700}"/>
              </a:ext>
            </a:extLst>
          </p:cNvPr>
          <p:cNvSpPr>
            <a:spLocks noGrp="1"/>
          </p:cNvSpPr>
          <p:nvPr>
            <p:ph idx="1"/>
          </p:nvPr>
        </p:nvSpPr>
        <p:spPr/>
        <p:txBody>
          <a:bodyPr/>
          <a:lstStyle/>
          <a:p>
            <a:r>
              <a:rPr lang="fi-FI" dirty="0"/>
              <a:t>Näissä dioissa on keskitytty pääasiassa hyvinvointisuunnitelmaan valittuihin mittareihin</a:t>
            </a:r>
          </a:p>
          <a:p>
            <a:r>
              <a:rPr lang="fi-FI" dirty="0"/>
              <a:t>Lisäksi nostettu muutamia mittareita, joita hyvä tarkistella kokonaisuuden analysoinnissa.</a:t>
            </a:r>
          </a:p>
          <a:p>
            <a:r>
              <a:rPr lang="fi-FI" dirty="0"/>
              <a:t>Lisää mittareita löytyy THL:n sivuilta: </a:t>
            </a:r>
            <a:r>
              <a:rPr lang="fi-FI" dirty="0">
                <a:hlinkClick r:id="rId2"/>
              </a:rPr>
              <a:t>Kouluterveyskyselyn tulokset – THL</a:t>
            </a:r>
            <a:r>
              <a:rPr lang="fi-FI" dirty="0"/>
              <a:t>- tutustu myös niihin oman toimintasi näkökulmasta</a:t>
            </a:r>
          </a:p>
          <a:p>
            <a:endParaRPr lang="fi-FI" dirty="0"/>
          </a:p>
          <a:p>
            <a:endParaRPr lang="fi-FI" dirty="0"/>
          </a:p>
        </p:txBody>
      </p:sp>
      <p:sp>
        <p:nvSpPr>
          <p:cNvPr id="4" name="Alatunnisteen paikkamerkki 3">
            <a:extLst>
              <a:ext uri="{FF2B5EF4-FFF2-40B4-BE49-F238E27FC236}">
                <a16:creationId xmlns:a16="http://schemas.microsoft.com/office/drawing/2014/main" id="{7468CA57-9E39-BA4E-A846-393F5A435872}"/>
              </a:ext>
            </a:extLst>
          </p:cNvPr>
          <p:cNvSpPr>
            <a:spLocks noGrp="1"/>
          </p:cNvSpPr>
          <p:nvPr>
            <p:ph type="ftr" sz="quarter" idx="11"/>
          </p:nvPr>
        </p:nvSpPr>
        <p:spPr/>
        <p:txBody>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fi-FI" sz="1000" b="1" i="0" u="none" strike="noStrike" kern="1200" cap="all" spc="0" normalizeH="0" baseline="0" noProof="0" dirty="0">
                <a:ln>
                  <a:noFill/>
                </a:ln>
                <a:solidFill>
                  <a:srgbClr val="313131"/>
                </a:solidFill>
                <a:effectLst/>
                <a:uLnTx/>
                <a:uFillTx/>
                <a:latin typeface="Arial" panose="020B0604020202020204"/>
                <a:ea typeface="+mn-ea"/>
                <a:cs typeface="+mn-cs"/>
              </a:rPr>
              <a:t>Kouluterveyskysely 2023</a:t>
            </a:r>
          </a:p>
          <a:p>
            <a:pPr marL="0" marR="0" lvl="0" indent="0" algn="l" defTabSz="914126" rtl="0" eaLnBrk="1" fontAlgn="auto" latinLnBrk="0" hangingPunct="1">
              <a:lnSpc>
                <a:spcPct val="100000"/>
              </a:lnSpc>
              <a:spcBef>
                <a:spcPts val="0"/>
              </a:spcBef>
              <a:spcAft>
                <a:spcPts val="0"/>
              </a:spcAft>
              <a:buClrTx/>
              <a:buSzTx/>
              <a:buFontTx/>
              <a:buNone/>
              <a:tabLst/>
              <a:defRPr/>
            </a:pPr>
            <a:r>
              <a:rPr kumimoji="0" lang="fi-FI" sz="1000" b="1" i="0" u="none" strike="noStrike" kern="1200" cap="all" spc="0" normalizeH="0" baseline="0" noProof="0" dirty="0">
                <a:ln>
                  <a:noFill/>
                </a:ln>
                <a:solidFill>
                  <a:srgbClr val="313131"/>
                </a:solidFill>
                <a:effectLst/>
                <a:uLnTx/>
                <a:uFillTx/>
                <a:latin typeface="Arial" panose="020B0604020202020204"/>
                <a:ea typeface="+mn-ea"/>
                <a:cs typeface="+mn-cs"/>
              </a:rPr>
              <a:t>Pohjois-Savo</a:t>
            </a:r>
          </a:p>
        </p:txBody>
      </p:sp>
      <p:sp>
        <p:nvSpPr>
          <p:cNvPr id="5" name="Dian numeron paikkamerkki 4">
            <a:extLst>
              <a:ext uri="{FF2B5EF4-FFF2-40B4-BE49-F238E27FC236}">
                <a16:creationId xmlns:a16="http://schemas.microsoft.com/office/drawing/2014/main" id="{3662E2B7-66B8-8F34-D197-FE31626590B8}"/>
              </a:ext>
            </a:extLst>
          </p:cNvPr>
          <p:cNvSpPr>
            <a:spLocks noGrp="1"/>
          </p:cNvSpPr>
          <p:nvPr>
            <p:ph type="sldNum" sz="quarter" idx="12"/>
          </p:nvPr>
        </p:nvSpPr>
        <p:spPr/>
        <p:txBody>
          <a:bodyPr/>
          <a:lstStyle/>
          <a:p>
            <a:pPr marL="0" marR="0" lvl="0" indent="0" algn="r" defTabSz="914126" rtl="0" eaLnBrk="1" fontAlgn="auto" latinLnBrk="0" hangingPunct="1">
              <a:lnSpc>
                <a:spcPct val="100000"/>
              </a:lnSpc>
              <a:spcBef>
                <a:spcPts val="0"/>
              </a:spcBef>
              <a:spcAft>
                <a:spcPts val="0"/>
              </a:spcAft>
              <a:buClrTx/>
              <a:buSzTx/>
              <a:buFontTx/>
              <a:buNone/>
              <a:tabLst/>
              <a:defRPr/>
            </a:pPr>
            <a:fld id="{CCD26548-A701-4132-A0A2-A9B09A70FF4B}" type="slidenum">
              <a:rPr kumimoji="0" lang="fi-FI" sz="1000" b="1" i="0" u="none" strike="noStrike" kern="1200" cap="none" spc="0" normalizeH="0" baseline="0" noProof="0">
                <a:ln>
                  <a:noFill/>
                </a:ln>
                <a:solidFill>
                  <a:srgbClr val="313131"/>
                </a:solidFill>
                <a:effectLst/>
                <a:uLnTx/>
                <a:uFillTx/>
                <a:latin typeface="Arial" panose="020B0604020202020204"/>
                <a:ea typeface="+mn-ea"/>
                <a:cs typeface="+mn-cs"/>
              </a:rPr>
              <a:pPr marL="0" marR="0" lvl="0" indent="0" algn="r" defTabSz="914126" rtl="0" eaLnBrk="1" fontAlgn="auto" latinLnBrk="0" hangingPunct="1">
                <a:lnSpc>
                  <a:spcPct val="100000"/>
                </a:lnSpc>
                <a:spcBef>
                  <a:spcPts val="0"/>
                </a:spcBef>
                <a:spcAft>
                  <a:spcPts val="0"/>
                </a:spcAft>
                <a:buClrTx/>
                <a:buSzTx/>
                <a:buFontTx/>
                <a:buNone/>
                <a:tabLst/>
                <a:defRPr/>
              </a:pPr>
              <a:t>2</a:t>
            </a:fld>
            <a:endParaRPr kumimoji="0" lang="fi-FI" sz="1000" b="1" i="0" u="none" strike="noStrike" kern="1200" cap="none" spc="0" normalizeH="0" baseline="0" noProof="0" dirty="0">
              <a:ln>
                <a:noFill/>
              </a:ln>
              <a:solidFill>
                <a:srgbClr val="313131"/>
              </a:solidFill>
              <a:effectLst/>
              <a:uLnTx/>
              <a:uFillTx/>
              <a:latin typeface="Arial" panose="020B0604020202020204"/>
              <a:ea typeface="+mn-ea"/>
              <a:cs typeface="+mn-cs"/>
            </a:endParaRPr>
          </a:p>
        </p:txBody>
      </p:sp>
    </p:spTree>
    <p:extLst>
      <p:ext uri="{BB962C8B-B14F-4D97-AF65-F5344CB8AC3E}">
        <p14:creationId xmlns:p14="http://schemas.microsoft.com/office/powerpoint/2010/main" val="36869617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an numeron paikkamerkki 5">
            <a:extLst>
              <a:ext uri="{FF2B5EF4-FFF2-40B4-BE49-F238E27FC236}">
                <a16:creationId xmlns:a16="http://schemas.microsoft.com/office/drawing/2014/main" id="{594600DA-558B-B4B7-E7DF-AA82EF1C091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D26548-A701-4132-A0A2-A9B09A70FF4B}" type="slidenum">
              <a:rPr kumimoji="0" lang="fi-FI" sz="1000" b="1" i="0" u="none" strike="noStrike" kern="1200" cap="none" spc="0" normalizeH="0" baseline="0" noProof="0" smtClean="0">
                <a:ln>
                  <a:noFill/>
                </a:ln>
                <a:solidFill>
                  <a:srgbClr val="313131"/>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fi-FI" sz="1000" b="1" i="0" u="none" strike="noStrike" kern="1200" cap="none" spc="0" normalizeH="0" baseline="0" noProof="0">
              <a:ln>
                <a:noFill/>
              </a:ln>
              <a:solidFill>
                <a:srgbClr val="313131"/>
              </a:solidFill>
              <a:effectLst/>
              <a:uLnTx/>
              <a:uFillTx/>
              <a:latin typeface="Arial" panose="020B0604020202020204"/>
              <a:ea typeface="+mn-ea"/>
              <a:cs typeface="+mn-cs"/>
            </a:endParaRPr>
          </a:p>
        </p:txBody>
      </p:sp>
      <p:sp>
        <p:nvSpPr>
          <p:cNvPr id="5" name="Suorakulmio 4">
            <a:extLst>
              <a:ext uri="{FF2B5EF4-FFF2-40B4-BE49-F238E27FC236}">
                <a16:creationId xmlns:a16="http://schemas.microsoft.com/office/drawing/2014/main" id="{A3361E82-03D1-A1CA-839C-8FA98F4A516D}"/>
              </a:ext>
            </a:extLst>
          </p:cNvPr>
          <p:cNvSpPr/>
          <p:nvPr/>
        </p:nvSpPr>
        <p:spPr>
          <a:xfrm>
            <a:off x="199986" y="329028"/>
            <a:ext cx="1477205" cy="215388"/>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700" b="1" i="0" u="none" strike="noStrike" kern="1200" cap="none" spc="0" normalizeH="0" baseline="0" noProof="0">
                <a:ln>
                  <a:noFill/>
                </a:ln>
                <a:solidFill>
                  <a:srgbClr val="C2C2C2"/>
                </a:solidFill>
                <a:effectLst/>
                <a:uLnTx/>
                <a:uFillTx/>
                <a:latin typeface="Inter" panose="02000503000000020004" pitchFamily="2" charset="0"/>
                <a:ea typeface="Inter" panose="02000503000000020004" pitchFamily="2" charset="0"/>
                <a:cs typeface="Verdana" panose="020B0604030504040204" pitchFamily="34" charset="0"/>
              </a:rPr>
              <a:t>OSALLISUUDEN VAHVISTUMINEN JA YKSINÄISYYDEN VÄHENTÄMINEN</a:t>
            </a:r>
            <a:endParaRPr kumimoji="0" lang="fi-FI" sz="700" b="0" i="0" u="none" strike="noStrike" kern="1200" cap="none" spc="300" normalizeH="0" baseline="0" noProof="0">
              <a:ln>
                <a:noFill/>
              </a:ln>
              <a:solidFill>
                <a:srgbClr val="C2C2C2"/>
              </a:solidFill>
              <a:effectLst/>
              <a:uLnTx/>
              <a:uFillTx/>
              <a:latin typeface="Inter" panose="02000503000000020004" pitchFamily="2" charset="0"/>
              <a:ea typeface="Inter" panose="02000503000000020004" pitchFamily="2" charset="0"/>
              <a:cs typeface="+mn-cs"/>
            </a:endParaRPr>
          </a:p>
        </p:txBody>
      </p:sp>
      <p:sp>
        <p:nvSpPr>
          <p:cNvPr id="13" name="Suorakulmio 12">
            <a:extLst>
              <a:ext uri="{FF2B5EF4-FFF2-40B4-BE49-F238E27FC236}">
                <a16:creationId xmlns:a16="http://schemas.microsoft.com/office/drawing/2014/main" id="{1E0690FB-5E6D-6E87-5F03-081F894526E5}"/>
              </a:ext>
            </a:extLst>
          </p:cNvPr>
          <p:cNvSpPr/>
          <p:nvPr/>
        </p:nvSpPr>
        <p:spPr>
          <a:xfrm>
            <a:off x="1693249" y="382873"/>
            <a:ext cx="1113014" cy="107694"/>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fi-FI" sz="700" b="1" i="0" u="none" strike="noStrike" kern="1200" cap="none" spc="0" normalizeH="0" baseline="0" noProof="0">
                <a:ln>
                  <a:noFill/>
                </a:ln>
                <a:solidFill>
                  <a:prstClr val="white">
                    <a:lumMod val="65000"/>
                  </a:prstClr>
                </a:solidFill>
                <a:effectLst/>
                <a:uLnTx/>
                <a:uFillTx/>
                <a:latin typeface="Inter" panose="02000503000000020004" pitchFamily="2" charset="0"/>
                <a:ea typeface="Inter" panose="02000503000000020004" pitchFamily="2" charset="0"/>
                <a:cs typeface="Arial" panose="020B0604020202020204"/>
              </a:rPr>
              <a:t>VANHEMMUUS VAHVISTUU</a:t>
            </a:r>
            <a:endParaRPr kumimoji="0" lang="fi-FI" sz="700" b="1" i="0" u="none" strike="noStrike" kern="1200" cap="none" spc="300" normalizeH="0" baseline="0" noProof="0">
              <a:ln>
                <a:noFill/>
              </a:ln>
              <a:solidFill>
                <a:prstClr val="white">
                  <a:lumMod val="65000"/>
                </a:prstClr>
              </a:solidFill>
              <a:effectLst/>
              <a:uLnTx/>
              <a:uFillTx/>
              <a:latin typeface="Inter" panose="02000503000000020004" pitchFamily="2" charset="0"/>
              <a:ea typeface="Inter" panose="02000503000000020004" pitchFamily="2" charset="0"/>
              <a:cs typeface="+mn-cs"/>
            </a:endParaRPr>
          </a:p>
        </p:txBody>
      </p:sp>
      <p:sp>
        <p:nvSpPr>
          <p:cNvPr id="15" name="Suorakulmio 14">
            <a:extLst>
              <a:ext uri="{FF2B5EF4-FFF2-40B4-BE49-F238E27FC236}">
                <a16:creationId xmlns:a16="http://schemas.microsoft.com/office/drawing/2014/main" id="{66933905-6CDC-0531-4DA6-561C5D485F51}"/>
              </a:ext>
            </a:extLst>
          </p:cNvPr>
          <p:cNvSpPr/>
          <p:nvPr/>
        </p:nvSpPr>
        <p:spPr>
          <a:xfrm>
            <a:off x="3060935" y="267490"/>
            <a:ext cx="1289563" cy="32308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fi-FI" sz="700" b="1" i="0" u="none" strike="noStrike" kern="1200" cap="none" spc="0" normalizeH="0" baseline="0" noProof="0">
                <a:ln>
                  <a:noFill/>
                </a:ln>
                <a:solidFill>
                  <a:srgbClr val="C2C2C2"/>
                </a:solidFill>
                <a:effectLst/>
                <a:uLnTx/>
                <a:uFillTx/>
                <a:latin typeface="Inter" panose="02000503000000020004" pitchFamily="2" charset="0"/>
                <a:ea typeface="Inter" panose="02000503000000020004" pitchFamily="2" charset="0"/>
                <a:cs typeface="Verdana" panose="020B0604030504040204" pitchFamily="34" charset="0"/>
              </a:rPr>
              <a:t>ITSESTÄ HUOLEHTIMISEN JA TERVEELLISTEN ELINTAPOJEN EDISTÄMINEN </a:t>
            </a:r>
            <a:endParaRPr kumimoji="0" lang="fi-FI" sz="700" b="1" i="0" u="none" strike="noStrike" kern="1200" cap="none" spc="300" normalizeH="0" baseline="0" noProof="0">
              <a:ln>
                <a:noFill/>
              </a:ln>
              <a:solidFill>
                <a:srgbClr val="C2C2C2"/>
              </a:solidFill>
              <a:effectLst/>
              <a:uLnTx/>
              <a:uFillTx/>
              <a:latin typeface="Inter" panose="02000503000000020004" pitchFamily="2" charset="0"/>
              <a:ea typeface="Inter" panose="02000503000000020004" pitchFamily="2" charset="0"/>
              <a:cs typeface="+mn-cs"/>
            </a:endParaRPr>
          </a:p>
        </p:txBody>
      </p:sp>
      <p:sp>
        <p:nvSpPr>
          <p:cNvPr id="17" name="Suorakulmio 16">
            <a:extLst>
              <a:ext uri="{FF2B5EF4-FFF2-40B4-BE49-F238E27FC236}">
                <a16:creationId xmlns:a16="http://schemas.microsoft.com/office/drawing/2014/main" id="{A4B7B72A-65A7-24D8-F9CE-2B5B68E9ECE9}"/>
              </a:ext>
            </a:extLst>
          </p:cNvPr>
          <p:cNvSpPr/>
          <p:nvPr/>
        </p:nvSpPr>
        <p:spPr>
          <a:xfrm>
            <a:off x="4634318" y="319925"/>
            <a:ext cx="1156863" cy="215388"/>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fi-FI" sz="700" b="1" i="0" u="none" strike="noStrike" kern="1200" cap="none" spc="0" normalizeH="0" baseline="0" noProof="0">
                <a:ln>
                  <a:noFill/>
                </a:ln>
                <a:solidFill>
                  <a:prstClr val="white">
                    <a:lumMod val="65000"/>
                  </a:prstClr>
                </a:solidFill>
                <a:effectLst/>
                <a:uLnTx/>
                <a:uFillTx/>
                <a:latin typeface="Inter" panose="02000503000000020004" pitchFamily="2" charset="0"/>
                <a:ea typeface="Inter" panose="02000503000000020004" pitchFamily="2" charset="0"/>
                <a:cs typeface="Calibri"/>
              </a:rPr>
              <a:t>MIELEN HYVINVOINTI JA RIIPPUVUUKSIEN EHKÄISY</a:t>
            </a:r>
            <a:endParaRPr kumimoji="0" lang="fi-FI" sz="700" b="1" i="0" u="none" strike="noStrike" kern="1200" cap="none" spc="300" normalizeH="0" baseline="0" noProof="0">
              <a:ln>
                <a:noFill/>
              </a:ln>
              <a:solidFill>
                <a:prstClr val="white">
                  <a:lumMod val="65000"/>
                </a:prstClr>
              </a:solidFill>
              <a:effectLst/>
              <a:uLnTx/>
              <a:uFillTx/>
              <a:latin typeface="Inter" panose="02000503000000020004" pitchFamily="2" charset="0"/>
              <a:ea typeface="Inter" panose="02000503000000020004" pitchFamily="2" charset="0"/>
              <a:cs typeface="+mn-cs"/>
            </a:endParaRPr>
          </a:p>
        </p:txBody>
      </p:sp>
      <p:sp>
        <p:nvSpPr>
          <p:cNvPr id="19" name="Suorakulmio 18">
            <a:extLst>
              <a:ext uri="{FF2B5EF4-FFF2-40B4-BE49-F238E27FC236}">
                <a16:creationId xmlns:a16="http://schemas.microsoft.com/office/drawing/2014/main" id="{654EBA2D-ED48-31EF-F47A-C758468F7645}"/>
              </a:ext>
            </a:extLst>
          </p:cNvPr>
          <p:cNvSpPr/>
          <p:nvPr/>
        </p:nvSpPr>
        <p:spPr>
          <a:xfrm>
            <a:off x="5867654" y="329025"/>
            <a:ext cx="1156863" cy="215388"/>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fi-FI" sz="700" b="1" i="0" u="none" strike="noStrike" kern="1200" cap="none" spc="0" normalizeH="0" baseline="0" noProof="0">
                <a:ln>
                  <a:noFill/>
                </a:ln>
                <a:solidFill>
                  <a:prstClr val="white">
                    <a:lumMod val="65000"/>
                  </a:prstClr>
                </a:solidFill>
                <a:effectLst/>
                <a:uLnTx/>
                <a:uFillTx/>
                <a:latin typeface="Inter" panose="02000503000000020004" pitchFamily="2" charset="0"/>
                <a:ea typeface="Inter" panose="02000503000000020004" pitchFamily="2" charset="0"/>
                <a:cs typeface="Verdana" panose="020B0604030504040204" pitchFamily="34" charset="0"/>
              </a:rPr>
              <a:t>TAPATURMIEN JA VÄKIVALLAN EHKÄISEMINEN</a:t>
            </a:r>
            <a:endParaRPr kumimoji="0" lang="fi-FI" sz="700" b="0" i="0" u="none" strike="noStrike" kern="1200" cap="none" spc="300" normalizeH="0" baseline="0" noProof="0">
              <a:ln>
                <a:noFill/>
              </a:ln>
              <a:solidFill>
                <a:prstClr val="white">
                  <a:lumMod val="65000"/>
                </a:prstClr>
              </a:solidFill>
              <a:effectLst/>
              <a:uLnTx/>
              <a:uFillTx/>
              <a:latin typeface="Inter" panose="02000503000000020004" pitchFamily="2" charset="0"/>
              <a:ea typeface="Inter" panose="02000503000000020004" pitchFamily="2" charset="0"/>
              <a:cs typeface="+mn-cs"/>
            </a:endParaRPr>
          </a:p>
        </p:txBody>
      </p:sp>
      <p:sp>
        <p:nvSpPr>
          <p:cNvPr id="21" name="Suorakulmio 20">
            <a:extLst>
              <a:ext uri="{FF2B5EF4-FFF2-40B4-BE49-F238E27FC236}">
                <a16:creationId xmlns:a16="http://schemas.microsoft.com/office/drawing/2014/main" id="{880B36CF-738F-E4AF-302E-A9702B6BF1A1}"/>
              </a:ext>
            </a:extLst>
          </p:cNvPr>
          <p:cNvSpPr/>
          <p:nvPr/>
        </p:nvSpPr>
        <p:spPr>
          <a:xfrm>
            <a:off x="7031524" y="319227"/>
            <a:ext cx="1285204" cy="32308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126" rtl="0" eaLnBrk="1" fontAlgn="base" latinLnBrk="0" hangingPunct="1">
              <a:lnSpc>
                <a:spcPct val="100000"/>
              </a:lnSpc>
              <a:spcBef>
                <a:spcPts val="0"/>
              </a:spcBef>
              <a:spcAft>
                <a:spcPts val="0"/>
              </a:spcAft>
              <a:buClrTx/>
              <a:buSzTx/>
              <a:buFontTx/>
              <a:buNone/>
              <a:tabLst/>
              <a:defRPr/>
            </a:pPr>
            <a:r>
              <a:rPr kumimoji="0" lang="fi-FI" sz="700" b="1" i="0" u="none" strike="noStrike" kern="1200" cap="none" spc="0" normalizeH="0" baseline="0" noProof="0">
                <a:ln>
                  <a:noFill/>
                </a:ln>
                <a:solidFill>
                  <a:prstClr val="black"/>
                </a:solidFill>
                <a:effectLst/>
                <a:uLnTx/>
                <a:uFillTx/>
                <a:latin typeface="Inter" panose="02000503000000020004" pitchFamily="2" charset="0"/>
                <a:ea typeface="Inter" panose="02000503000000020004" pitchFamily="2" charset="0"/>
                <a:cs typeface="+mn-cs"/>
              </a:rPr>
              <a:t>HYTE- RESURSSIEN, RAKENTEIDEN JA PROSESSIEN</a:t>
            </a:r>
          </a:p>
          <a:p>
            <a:pPr marL="0" marR="0" lvl="0" indent="0" algn="ctr" defTabSz="914126" rtl="0" eaLnBrk="1" fontAlgn="base" latinLnBrk="0" hangingPunct="1">
              <a:lnSpc>
                <a:spcPct val="100000"/>
              </a:lnSpc>
              <a:spcBef>
                <a:spcPts val="0"/>
              </a:spcBef>
              <a:spcAft>
                <a:spcPts val="0"/>
              </a:spcAft>
              <a:buClrTx/>
              <a:buSzTx/>
              <a:buFontTx/>
              <a:buNone/>
              <a:tabLst/>
              <a:defRPr/>
            </a:pPr>
            <a:r>
              <a:rPr kumimoji="0" lang="fi-FI" sz="700" b="1" i="0" u="none" strike="noStrike" kern="1200" cap="none" spc="0" normalizeH="0" baseline="0" noProof="0">
                <a:ln>
                  <a:noFill/>
                </a:ln>
                <a:solidFill>
                  <a:prstClr val="black"/>
                </a:solidFill>
                <a:effectLst/>
                <a:uLnTx/>
                <a:uFillTx/>
                <a:latin typeface="Inter" panose="02000503000000020004" pitchFamily="2" charset="0"/>
                <a:ea typeface="Inter" panose="02000503000000020004" pitchFamily="2" charset="0"/>
                <a:cs typeface="+mn-cs"/>
              </a:rPr>
              <a:t>VAHVISTUMINEN</a:t>
            </a:r>
            <a:endParaRPr kumimoji="0" lang="fi-FI" sz="700" b="0" i="0" u="none" strike="noStrike" kern="1200" cap="none" spc="300" normalizeH="0" baseline="0" noProof="0">
              <a:ln>
                <a:noFill/>
              </a:ln>
              <a:solidFill>
                <a:prstClr val="black"/>
              </a:solidFill>
              <a:effectLst/>
              <a:uLnTx/>
              <a:uFillTx/>
              <a:latin typeface="Inter" panose="02000503000000020004" pitchFamily="2" charset="0"/>
              <a:ea typeface="Inter" panose="02000503000000020004" pitchFamily="2" charset="0"/>
              <a:cs typeface="+mn-cs"/>
            </a:endParaRPr>
          </a:p>
        </p:txBody>
      </p:sp>
      <p:sp>
        <p:nvSpPr>
          <p:cNvPr id="23" name="Suorakulmio 22">
            <a:extLst>
              <a:ext uri="{FF2B5EF4-FFF2-40B4-BE49-F238E27FC236}">
                <a16:creationId xmlns:a16="http://schemas.microsoft.com/office/drawing/2014/main" id="{F6FCEF83-9F4C-D32C-101A-CEFAA1B8FD11}"/>
              </a:ext>
            </a:extLst>
          </p:cNvPr>
          <p:cNvSpPr/>
          <p:nvPr/>
        </p:nvSpPr>
        <p:spPr>
          <a:xfrm>
            <a:off x="7117619" y="723220"/>
            <a:ext cx="1113014" cy="457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fi-FI" sz="1799"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8" name="Alaotsikko 3">
            <a:extLst>
              <a:ext uri="{FF2B5EF4-FFF2-40B4-BE49-F238E27FC236}">
                <a16:creationId xmlns:a16="http://schemas.microsoft.com/office/drawing/2014/main" id="{5F9CF03B-E08A-7839-1DC0-3608DF117260}"/>
              </a:ext>
            </a:extLst>
          </p:cNvPr>
          <p:cNvSpPr>
            <a:spLocks noGrp="1"/>
          </p:cNvSpPr>
          <p:nvPr/>
        </p:nvSpPr>
        <p:spPr>
          <a:xfrm>
            <a:off x="803707" y="2053556"/>
            <a:ext cx="5129224" cy="4038975"/>
          </a:xfrm>
          <a:prstGeom prst="rect">
            <a:avLst/>
          </a:prstGeom>
        </p:spPr>
        <p:txBody>
          <a:bodyPr vert="horz" lIns="0" tIns="0" rIns="0" bIns="0" rtlCol="0" anchor="t" anchorCtr="0">
            <a:noAutofit/>
          </a:bodyPr>
          <a:lstStyle>
            <a:lvl1pPr marL="0" indent="0" algn="ctr" defTabSz="914400" rtl="0" eaLnBrk="1" latinLnBrk="0" hangingPunct="1">
              <a:lnSpc>
                <a:spcPct val="100000"/>
              </a:lnSpc>
              <a:spcBef>
                <a:spcPts val="500"/>
              </a:spcBef>
              <a:spcAft>
                <a:spcPts val="0"/>
              </a:spcAft>
              <a:buFont typeface="Arial" panose="020B0604020202020204" pitchFamily="34" charset="0"/>
              <a:buNone/>
              <a:defRPr sz="2200" kern="1200" spc="-20" baseline="0">
                <a:solidFill>
                  <a:schemeClr val="tx2"/>
                </a:solidFill>
                <a:latin typeface="+mn-lt"/>
                <a:ea typeface="+mn-ea"/>
                <a:cs typeface="+mn-cs"/>
              </a:defRPr>
            </a:lvl1pPr>
            <a:lvl2pPr marL="457200" indent="0" algn="ctr" defTabSz="914400" rtl="0" eaLnBrk="1" latinLnBrk="0" hangingPunct="1">
              <a:lnSpc>
                <a:spcPct val="10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ts val="0"/>
              </a:spcBef>
              <a:spcAft>
                <a:spcPts val="0"/>
              </a:spcAft>
              <a:buClrTx/>
              <a:buSzTx/>
              <a:buFontTx/>
              <a:buBlip>
                <a:blip r:embed="rId2"/>
              </a:buBlip>
              <a:tabLst/>
              <a:defRPr/>
            </a:pPr>
            <a:endParaRPr kumimoji="0" lang="fi-FI" sz="2400" b="0" i="0" u="none" strike="noStrike" kern="1200" cap="none" spc="0" normalizeH="0" baseline="0" noProof="0">
              <a:ln>
                <a:noFill/>
              </a:ln>
              <a:solidFill>
                <a:prstClr val="black"/>
              </a:solidFill>
              <a:effectLst/>
              <a:uLnTx/>
              <a:uFillTx/>
              <a:latin typeface="Arial" panose="020B0604020202020204"/>
              <a:ea typeface="Inter" panose="02000503000000020004" pitchFamily="2" charset="0"/>
              <a:cs typeface="Arial"/>
            </a:endParaRPr>
          </a:p>
          <a:p>
            <a:pPr marL="342900" marR="0" lvl="0" indent="-342900" algn="l" defTabSz="914400" rtl="0" eaLnBrk="1" fontAlgn="auto" latinLnBrk="0" hangingPunct="1">
              <a:lnSpc>
                <a:spcPct val="100000"/>
              </a:lnSpc>
              <a:spcBef>
                <a:spcPts val="0"/>
              </a:spcBef>
              <a:spcAft>
                <a:spcPts val="0"/>
              </a:spcAft>
              <a:buClrTx/>
              <a:buSzTx/>
              <a:buFontTx/>
              <a:buBlip>
                <a:blip r:embed="rId2"/>
              </a:buBlip>
              <a:tabLst/>
              <a:defRPr/>
            </a:pPr>
            <a:endParaRPr kumimoji="0" lang="fi-FI" sz="2400" b="0" i="0" u="none" strike="noStrike" kern="1200" cap="none" spc="0" normalizeH="0" baseline="0" noProof="0">
              <a:ln>
                <a:noFill/>
              </a:ln>
              <a:solidFill>
                <a:prstClr val="black"/>
              </a:solidFill>
              <a:effectLst/>
              <a:uLnTx/>
              <a:uFillTx/>
              <a:latin typeface="Arial" panose="020B0604020202020204"/>
              <a:ea typeface="Inter" panose="02000503000000020004" pitchFamily="2" charset="0"/>
              <a:cs typeface="Arial"/>
            </a:endParaRPr>
          </a:p>
          <a:p>
            <a:pPr marL="0" marR="0" lvl="0" indent="0" algn="ctr" defTabSz="914400" rtl="0" eaLnBrk="1" fontAlgn="auto" latinLnBrk="0" hangingPunct="1">
              <a:lnSpc>
                <a:spcPct val="100000"/>
              </a:lnSpc>
              <a:spcBef>
                <a:spcPts val="500"/>
              </a:spcBef>
              <a:spcAft>
                <a:spcPts val="0"/>
              </a:spcAft>
              <a:buClrTx/>
              <a:buSzTx/>
              <a:buFont typeface="Arial" panose="020B0604020202020204" pitchFamily="34" charset="0"/>
              <a:buNone/>
              <a:tabLst/>
              <a:defRPr/>
            </a:pPr>
            <a:endParaRPr kumimoji="0" lang="fi-FI" sz="2200" b="0" i="0" u="none" strike="noStrike" kern="1200" cap="none" spc="-20" normalizeH="0" baseline="0" noProof="0">
              <a:ln>
                <a:noFill/>
              </a:ln>
              <a:solidFill>
                <a:srgbClr val="313131"/>
              </a:solidFill>
              <a:effectLst/>
              <a:uLnTx/>
              <a:uFillTx/>
              <a:latin typeface="Arial" panose="020B0604020202020204"/>
              <a:ea typeface="+mn-ea"/>
              <a:cs typeface="+mn-cs"/>
            </a:endParaRPr>
          </a:p>
        </p:txBody>
      </p:sp>
      <p:sp>
        <p:nvSpPr>
          <p:cNvPr id="20" name="Alaotsikko 3">
            <a:extLst>
              <a:ext uri="{FF2B5EF4-FFF2-40B4-BE49-F238E27FC236}">
                <a16:creationId xmlns:a16="http://schemas.microsoft.com/office/drawing/2014/main" id="{5F9CF03B-E08A-7839-1DC0-3608DF117260}"/>
              </a:ext>
            </a:extLst>
          </p:cNvPr>
          <p:cNvSpPr>
            <a:spLocks noGrp="1"/>
          </p:cNvSpPr>
          <p:nvPr/>
        </p:nvSpPr>
        <p:spPr>
          <a:xfrm>
            <a:off x="6649375" y="2112070"/>
            <a:ext cx="5344142" cy="4038975"/>
          </a:xfrm>
          <a:prstGeom prst="rect">
            <a:avLst/>
          </a:prstGeom>
        </p:spPr>
        <p:txBody>
          <a:bodyPr vert="horz" lIns="0" tIns="0" rIns="0" bIns="0" rtlCol="0" anchor="t" anchorCtr="0">
            <a:noAutofit/>
          </a:bodyPr>
          <a:lstStyle>
            <a:lvl1pPr marL="0" indent="0" algn="ctr" defTabSz="914400" rtl="0" eaLnBrk="1" latinLnBrk="0" hangingPunct="1">
              <a:lnSpc>
                <a:spcPct val="100000"/>
              </a:lnSpc>
              <a:spcBef>
                <a:spcPts val="500"/>
              </a:spcBef>
              <a:spcAft>
                <a:spcPts val="0"/>
              </a:spcAft>
              <a:buFont typeface="Arial" panose="020B0604020202020204" pitchFamily="34" charset="0"/>
              <a:buNone/>
              <a:defRPr sz="2200" kern="1200" spc="-20" baseline="0">
                <a:solidFill>
                  <a:schemeClr val="tx2"/>
                </a:solidFill>
                <a:latin typeface="+mn-lt"/>
                <a:ea typeface="+mn-ea"/>
                <a:cs typeface="+mn-cs"/>
              </a:defRPr>
            </a:lvl1pPr>
            <a:lvl2pPr marL="457200" indent="0" algn="ctr" defTabSz="914400" rtl="0" eaLnBrk="1" latinLnBrk="0" hangingPunct="1">
              <a:lnSpc>
                <a:spcPct val="10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fi-FI" sz="2400" b="0" i="0" u="none" strike="noStrike" kern="1200" cap="none" spc="0" normalizeH="0" baseline="0" noProof="0">
              <a:ln>
                <a:noFill/>
              </a:ln>
              <a:solidFill>
                <a:prstClr val="black"/>
              </a:solidFill>
              <a:effectLst/>
              <a:uLnTx/>
              <a:uFillTx/>
              <a:latin typeface="Arial" panose="020B0604020202020204"/>
              <a:ea typeface="Inter" panose="02000503000000020004" pitchFamily="2" charset="0"/>
              <a:cs typeface="Arial"/>
            </a:endParaRPr>
          </a:p>
          <a:p>
            <a:pPr marL="342900" marR="0" lvl="0" indent="-342900" algn="l" defTabSz="914400" rtl="0" eaLnBrk="1" fontAlgn="auto" latinLnBrk="0" hangingPunct="1">
              <a:lnSpc>
                <a:spcPct val="100000"/>
              </a:lnSpc>
              <a:spcBef>
                <a:spcPts val="0"/>
              </a:spcBef>
              <a:spcAft>
                <a:spcPts val="0"/>
              </a:spcAft>
              <a:buClrTx/>
              <a:buSzTx/>
              <a:buFontTx/>
              <a:buBlip>
                <a:blip r:embed="rId2"/>
              </a:buBlip>
              <a:tabLst/>
              <a:defRPr/>
            </a:pPr>
            <a:endParaRPr kumimoji="0" lang="fi-FI" sz="2400" b="0" i="0" u="none" strike="noStrike" kern="1200" cap="none" spc="0" normalizeH="0" baseline="0" noProof="0">
              <a:ln>
                <a:noFill/>
              </a:ln>
              <a:solidFill>
                <a:prstClr val="black"/>
              </a:solidFill>
              <a:effectLst/>
              <a:uLnTx/>
              <a:uFillTx/>
              <a:latin typeface="Arial" panose="020B0604020202020204"/>
              <a:ea typeface="Inter" panose="02000503000000020004" pitchFamily="2" charset="0"/>
              <a:cs typeface="Arial"/>
            </a:endParaRPr>
          </a:p>
          <a:p>
            <a:pPr marL="0" marR="0" lvl="0" indent="0" algn="ctr" defTabSz="914400" rtl="0" eaLnBrk="1" fontAlgn="auto" latinLnBrk="0" hangingPunct="1">
              <a:lnSpc>
                <a:spcPct val="100000"/>
              </a:lnSpc>
              <a:spcBef>
                <a:spcPts val="500"/>
              </a:spcBef>
              <a:spcAft>
                <a:spcPts val="0"/>
              </a:spcAft>
              <a:buClrTx/>
              <a:buSzTx/>
              <a:buFont typeface="Arial" panose="020B0604020202020204" pitchFamily="34" charset="0"/>
              <a:buNone/>
              <a:tabLst/>
              <a:defRPr/>
            </a:pPr>
            <a:endParaRPr kumimoji="0" lang="fi-FI" sz="2200" b="0" i="0" u="none" strike="noStrike" kern="1200" cap="none" spc="-20" normalizeH="0" baseline="0" noProof="0">
              <a:ln>
                <a:noFill/>
              </a:ln>
              <a:solidFill>
                <a:srgbClr val="313131"/>
              </a:solidFill>
              <a:effectLst/>
              <a:uLnTx/>
              <a:uFillTx/>
              <a:latin typeface="Arial" panose="020B0604020202020204"/>
              <a:ea typeface="+mn-ea"/>
              <a:cs typeface="+mn-cs"/>
            </a:endParaRPr>
          </a:p>
        </p:txBody>
      </p:sp>
      <p:sp>
        <p:nvSpPr>
          <p:cNvPr id="4" name="Suorakulmio: Pyöristetyt kulmat 3">
            <a:extLst>
              <a:ext uri="{FF2B5EF4-FFF2-40B4-BE49-F238E27FC236}">
                <a16:creationId xmlns:a16="http://schemas.microsoft.com/office/drawing/2014/main" id="{D0482DA6-708B-7F62-0D9C-F113439697A4}"/>
              </a:ext>
            </a:extLst>
          </p:cNvPr>
          <p:cNvSpPr/>
          <p:nvPr/>
        </p:nvSpPr>
        <p:spPr>
          <a:xfrm>
            <a:off x="821076" y="5635331"/>
            <a:ext cx="10546672" cy="914400"/>
          </a:xfrm>
          <a:prstGeom prst="round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i-FI" sz="1100" b="0" i="0">
                <a:solidFill>
                  <a:srgbClr val="303030"/>
                </a:solidFill>
                <a:effectLst/>
                <a:latin typeface="Source Sans Pro" panose="020B0503030403020204" pitchFamily="34" charset="0"/>
              </a:rPr>
              <a:t>Indikaattori tuottaa tietoa niiden nuorten osuudesta (%), jotka ovat käyneet vähintään kerran koulun tai oppilaitoksen kuraattorilla lukuvuoden aikana. Perustuu kysymykseen: "Oletko käynyt tämän lukuvuoden aikana koulusi tai oppilaitoksesi terveydenhoitajan, lääkärin, kuraattorin tai psykologin luona?". Vastausvaihtoehdot: 1) en, ei ole ollut tarvetta, 2) en, yritin enkä päässyt, 3) kyllä, 1-2 kertaa, 4) kyllä, 3-5 kertaa, 5) kyllä, yli 5 kertaa. Kysymyksen osio 3) kuraattorilla. Tarkastelussa ovat ne vastaajat, jotka ovat ilmoittaneet vaihtoehdon 3, 4 tai 5.</a:t>
            </a:r>
            <a:r>
              <a:rPr lang="fi-FI" sz="1100">
                <a:hlinkClick r:id="rId3"/>
              </a:rPr>
              <a:t>Metadata - Sotkanet.fi, Tilasto- ja indikaattoripankki</a:t>
            </a:r>
            <a:endParaRPr kumimoji="0" lang="fi-FI" sz="1100" b="0" i="0" u="none" strike="noStrike" kern="1200" cap="none" spc="0" normalizeH="0" baseline="0" noProof="0">
              <a:ln>
                <a:noFill/>
              </a:ln>
              <a:solidFill>
                <a:prstClr val="white"/>
              </a:solidFill>
              <a:effectLst/>
              <a:uLnTx/>
              <a:uFillTx/>
              <a:latin typeface="Source Sans Pro" panose="020B0503030403020204" pitchFamily="34" charset="0"/>
              <a:ea typeface="Source Sans Pro" panose="020B0503030403020204" pitchFamily="34" charset="0"/>
            </a:endParaRPr>
          </a:p>
        </p:txBody>
      </p:sp>
      <p:pic>
        <p:nvPicPr>
          <p:cNvPr id="7" name="Picture 2">
            <a:extLst>
              <a:ext uri="{FF2B5EF4-FFF2-40B4-BE49-F238E27FC236}">
                <a16:creationId xmlns:a16="http://schemas.microsoft.com/office/drawing/2014/main" id="{4A960318-3B8B-2D6E-F0A3-A08ED3E642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8663" y="5413690"/>
            <a:ext cx="504825" cy="4191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Kaavio 1">
            <a:extLst>
              <a:ext uri="{FF2B5EF4-FFF2-40B4-BE49-F238E27FC236}">
                <a16:creationId xmlns:a16="http://schemas.microsoft.com/office/drawing/2014/main" id="{3CD2F447-F603-0D81-0F90-E31E9F4356B5}"/>
              </a:ext>
            </a:extLst>
          </p:cNvPr>
          <p:cNvGraphicFramePr>
            <a:graphicFrameLocks/>
          </p:cNvGraphicFramePr>
          <p:nvPr>
            <p:extLst>
              <p:ext uri="{D42A27DB-BD31-4B8C-83A1-F6EECF244321}">
                <p14:modId xmlns:p14="http://schemas.microsoft.com/office/powerpoint/2010/main" val="2261158754"/>
              </p:ext>
            </p:extLst>
          </p:nvPr>
        </p:nvGraphicFramePr>
        <p:xfrm>
          <a:off x="489098" y="1596356"/>
          <a:ext cx="11164186" cy="368534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6005274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an numeron paikkamerkki 5">
            <a:extLst>
              <a:ext uri="{FF2B5EF4-FFF2-40B4-BE49-F238E27FC236}">
                <a16:creationId xmlns:a16="http://schemas.microsoft.com/office/drawing/2014/main" id="{594600DA-558B-B4B7-E7DF-AA82EF1C091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D26548-A701-4132-A0A2-A9B09A70FF4B}" type="slidenum">
              <a:rPr kumimoji="0" lang="fi-FI" sz="1000" b="1" i="0" u="none" strike="noStrike" kern="1200" cap="none" spc="0" normalizeH="0" baseline="0" noProof="0" smtClean="0">
                <a:ln>
                  <a:noFill/>
                </a:ln>
                <a:solidFill>
                  <a:srgbClr val="313131"/>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fi-FI" sz="1000" b="1" i="0" u="none" strike="noStrike" kern="1200" cap="none" spc="0" normalizeH="0" baseline="0" noProof="0">
              <a:ln>
                <a:noFill/>
              </a:ln>
              <a:solidFill>
                <a:srgbClr val="313131"/>
              </a:solidFill>
              <a:effectLst/>
              <a:uLnTx/>
              <a:uFillTx/>
              <a:latin typeface="Arial" panose="020B0604020202020204"/>
              <a:ea typeface="+mn-ea"/>
              <a:cs typeface="+mn-cs"/>
            </a:endParaRPr>
          </a:p>
        </p:txBody>
      </p:sp>
      <p:sp>
        <p:nvSpPr>
          <p:cNvPr id="5" name="Suorakulmio 4">
            <a:extLst>
              <a:ext uri="{FF2B5EF4-FFF2-40B4-BE49-F238E27FC236}">
                <a16:creationId xmlns:a16="http://schemas.microsoft.com/office/drawing/2014/main" id="{A3361E82-03D1-A1CA-839C-8FA98F4A516D}"/>
              </a:ext>
            </a:extLst>
          </p:cNvPr>
          <p:cNvSpPr/>
          <p:nvPr/>
        </p:nvSpPr>
        <p:spPr>
          <a:xfrm>
            <a:off x="199986" y="329028"/>
            <a:ext cx="1477205" cy="215388"/>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700" b="1" i="0" u="none" strike="noStrike" kern="1200" cap="none" spc="0" normalizeH="0" baseline="0" noProof="0">
                <a:ln>
                  <a:noFill/>
                </a:ln>
                <a:solidFill>
                  <a:srgbClr val="C2C2C2"/>
                </a:solidFill>
                <a:effectLst/>
                <a:uLnTx/>
                <a:uFillTx/>
                <a:latin typeface="Inter" panose="02000503000000020004" pitchFamily="2" charset="0"/>
                <a:ea typeface="Inter" panose="02000503000000020004" pitchFamily="2" charset="0"/>
                <a:cs typeface="Verdana" panose="020B0604030504040204" pitchFamily="34" charset="0"/>
              </a:rPr>
              <a:t>OSALLISUUDEN VAHVISTUMINEN JA YKSINÄISYYDEN VÄHENTÄMINEN</a:t>
            </a:r>
            <a:endParaRPr kumimoji="0" lang="fi-FI" sz="700" b="0" i="0" u="none" strike="noStrike" kern="1200" cap="none" spc="300" normalizeH="0" baseline="0" noProof="0">
              <a:ln>
                <a:noFill/>
              </a:ln>
              <a:solidFill>
                <a:srgbClr val="C2C2C2"/>
              </a:solidFill>
              <a:effectLst/>
              <a:uLnTx/>
              <a:uFillTx/>
              <a:latin typeface="Inter" panose="02000503000000020004" pitchFamily="2" charset="0"/>
              <a:ea typeface="Inter" panose="02000503000000020004" pitchFamily="2" charset="0"/>
              <a:cs typeface="+mn-cs"/>
            </a:endParaRPr>
          </a:p>
        </p:txBody>
      </p:sp>
      <p:sp>
        <p:nvSpPr>
          <p:cNvPr id="13" name="Suorakulmio 12">
            <a:extLst>
              <a:ext uri="{FF2B5EF4-FFF2-40B4-BE49-F238E27FC236}">
                <a16:creationId xmlns:a16="http://schemas.microsoft.com/office/drawing/2014/main" id="{1E0690FB-5E6D-6E87-5F03-081F894526E5}"/>
              </a:ext>
            </a:extLst>
          </p:cNvPr>
          <p:cNvSpPr/>
          <p:nvPr/>
        </p:nvSpPr>
        <p:spPr>
          <a:xfrm>
            <a:off x="1693249" y="382873"/>
            <a:ext cx="1113014" cy="107694"/>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fi-FI" sz="700" b="1" i="0" u="none" strike="noStrike" kern="1200" cap="none" spc="0" normalizeH="0" baseline="0" noProof="0">
                <a:ln>
                  <a:noFill/>
                </a:ln>
                <a:solidFill>
                  <a:prstClr val="white">
                    <a:lumMod val="65000"/>
                  </a:prstClr>
                </a:solidFill>
                <a:effectLst/>
                <a:uLnTx/>
                <a:uFillTx/>
                <a:latin typeface="Inter" panose="02000503000000020004" pitchFamily="2" charset="0"/>
                <a:ea typeface="Inter" panose="02000503000000020004" pitchFamily="2" charset="0"/>
                <a:cs typeface="Arial" panose="020B0604020202020204"/>
              </a:rPr>
              <a:t>VANHEMMUUS VAHVISTUU</a:t>
            </a:r>
            <a:endParaRPr kumimoji="0" lang="fi-FI" sz="700" b="1" i="0" u="none" strike="noStrike" kern="1200" cap="none" spc="300" normalizeH="0" baseline="0" noProof="0">
              <a:ln>
                <a:noFill/>
              </a:ln>
              <a:solidFill>
                <a:prstClr val="white">
                  <a:lumMod val="65000"/>
                </a:prstClr>
              </a:solidFill>
              <a:effectLst/>
              <a:uLnTx/>
              <a:uFillTx/>
              <a:latin typeface="Inter" panose="02000503000000020004" pitchFamily="2" charset="0"/>
              <a:ea typeface="Inter" panose="02000503000000020004" pitchFamily="2" charset="0"/>
              <a:cs typeface="+mn-cs"/>
            </a:endParaRPr>
          </a:p>
        </p:txBody>
      </p:sp>
      <p:sp>
        <p:nvSpPr>
          <p:cNvPr id="15" name="Suorakulmio 14">
            <a:extLst>
              <a:ext uri="{FF2B5EF4-FFF2-40B4-BE49-F238E27FC236}">
                <a16:creationId xmlns:a16="http://schemas.microsoft.com/office/drawing/2014/main" id="{66933905-6CDC-0531-4DA6-561C5D485F51}"/>
              </a:ext>
            </a:extLst>
          </p:cNvPr>
          <p:cNvSpPr/>
          <p:nvPr/>
        </p:nvSpPr>
        <p:spPr>
          <a:xfrm>
            <a:off x="3060935" y="267490"/>
            <a:ext cx="1289563" cy="32308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fi-FI" sz="700" b="1" i="0" u="none" strike="noStrike" kern="1200" cap="none" spc="0" normalizeH="0" baseline="0" noProof="0">
                <a:ln>
                  <a:noFill/>
                </a:ln>
                <a:solidFill>
                  <a:srgbClr val="C2C2C2"/>
                </a:solidFill>
                <a:effectLst/>
                <a:uLnTx/>
                <a:uFillTx/>
                <a:latin typeface="Inter" panose="02000503000000020004" pitchFamily="2" charset="0"/>
                <a:ea typeface="Inter" panose="02000503000000020004" pitchFamily="2" charset="0"/>
                <a:cs typeface="Verdana" panose="020B0604030504040204" pitchFamily="34" charset="0"/>
              </a:rPr>
              <a:t>ITSESTÄ HUOLEHTIMISEN JA TERVEELLISTEN ELINTAPOJEN EDISTÄMINEN </a:t>
            </a:r>
            <a:endParaRPr kumimoji="0" lang="fi-FI" sz="700" b="1" i="0" u="none" strike="noStrike" kern="1200" cap="none" spc="300" normalizeH="0" baseline="0" noProof="0">
              <a:ln>
                <a:noFill/>
              </a:ln>
              <a:solidFill>
                <a:srgbClr val="C2C2C2"/>
              </a:solidFill>
              <a:effectLst/>
              <a:uLnTx/>
              <a:uFillTx/>
              <a:latin typeface="Inter" panose="02000503000000020004" pitchFamily="2" charset="0"/>
              <a:ea typeface="Inter" panose="02000503000000020004" pitchFamily="2" charset="0"/>
              <a:cs typeface="+mn-cs"/>
            </a:endParaRPr>
          </a:p>
        </p:txBody>
      </p:sp>
      <p:sp>
        <p:nvSpPr>
          <p:cNvPr id="17" name="Suorakulmio 16">
            <a:extLst>
              <a:ext uri="{FF2B5EF4-FFF2-40B4-BE49-F238E27FC236}">
                <a16:creationId xmlns:a16="http://schemas.microsoft.com/office/drawing/2014/main" id="{A4B7B72A-65A7-24D8-F9CE-2B5B68E9ECE9}"/>
              </a:ext>
            </a:extLst>
          </p:cNvPr>
          <p:cNvSpPr/>
          <p:nvPr/>
        </p:nvSpPr>
        <p:spPr>
          <a:xfrm>
            <a:off x="4634318" y="319925"/>
            <a:ext cx="1156863" cy="215388"/>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fi-FI" sz="700" b="1" i="0" u="none" strike="noStrike" kern="1200" cap="none" spc="0" normalizeH="0" baseline="0" noProof="0">
                <a:ln>
                  <a:noFill/>
                </a:ln>
                <a:solidFill>
                  <a:prstClr val="white">
                    <a:lumMod val="65000"/>
                  </a:prstClr>
                </a:solidFill>
                <a:effectLst/>
                <a:uLnTx/>
                <a:uFillTx/>
                <a:latin typeface="Inter" panose="02000503000000020004" pitchFamily="2" charset="0"/>
                <a:ea typeface="Inter" panose="02000503000000020004" pitchFamily="2" charset="0"/>
                <a:cs typeface="Calibri"/>
              </a:rPr>
              <a:t>MIELEN HYVINVOINTI JA RIIPPUVUUKSIEN EHKÄISY</a:t>
            </a:r>
            <a:endParaRPr kumimoji="0" lang="fi-FI" sz="700" b="1" i="0" u="none" strike="noStrike" kern="1200" cap="none" spc="300" normalizeH="0" baseline="0" noProof="0">
              <a:ln>
                <a:noFill/>
              </a:ln>
              <a:solidFill>
                <a:prstClr val="white">
                  <a:lumMod val="65000"/>
                </a:prstClr>
              </a:solidFill>
              <a:effectLst/>
              <a:uLnTx/>
              <a:uFillTx/>
              <a:latin typeface="Inter" panose="02000503000000020004" pitchFamily="2" charset="0"/>
              <a:ea typeface="Inter" panose="02000503000000020004" pitchFamily="2" charset="0"/>
              <a:cs typeface="+mn-cs"/>
            </a:endParaRPr>
          </a:p>
        </p:txBody>
      </p:sp>
      <p:sp>
        <p:nvSpPr>
          <p:cNvPr id="19" name="Suorakulmio 18">
            <a:extLst>
              <a:ext uri="{FF2B5EF4-FFF2-40B4-BE49-F238E27FC236}">
                <a16:creationId xmlns:a16="http://schemas.microsoft.com/office/drawing/2014/main" id="{654EBA2D-ED48-31EF-F47A-C758468F7645}"/>
              </a:ext>
            </a:extLst>
          </p:cNvPr>
          <p:cNvSpPr/>
          <p:nvPr/>
        </p:nvSpPr>
        <p:spPr>
          <a:xfrm>
            <a:off x="5867654" y="329025"/>
            <a:ext cx="1156863" cy="215388"/>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fi-FI" sz="700" b="1" i="0" u="none" strike="noStrike" kern="1200" cap="none" spc="0" normalizeH="0" baseline="0" noProof="0">
                <a:ln>
                  <a:noFill/>
                </a:ln>
                <a:solidFill>
                  <a:prstClr val="white">
                    <a:lumMod val="65000"/>
                  </a:prstClr>
                </a:solidFill>
                <a:effectLst/>
                <a:uLnTx/>
                <a:uFillTx/>
                <a:latin typeface="Inter" panose="02000503000000020004" pitchFamily="2" charset="0"/>
                <a:ea typeface="Inter" panose="02000503000000020004" pitchFamily="2" charset="0"/>
                <a:cs typeface="Verdana" panose="020B0604030504040204" pitchFamily="34" charset="0"/>
              </a:rPr>
              <a:t>TAPATURMIEN JA VÄKIVALLAN EHKÄISEMINEN</a:t>
            </a:r>
            <a:endParaRPr kumimoji="0" lang="fi-FI" sz="700" b="0" i="0" u="none" strike="noStrike" kern="1200" cap="none" spc="300" normalizeH="0" baseline="0" noProof="0">
              <a:ln>
                <a:noFill/>
              </a:ln>
              <a:solidFill>
                <a:prstClr val="white">
                  <a:lumMod val="65000"/>
                </a:prstClr>
              </a:solidFill>
              <a:effectLst/>
              <a:uLnTx/>
              <a:uFillTx/>
              <a:latin typeface="Inter" panose="02000503000000020004" pitchFamily="2" charset="0"/>
              <a:ea typeface="Inter" panose="02000503000000020004" pitchFamily="2" charset="0"/>
              <a:cs typeface="+mn-cs"/>
            </a:endParaRPr>
          </a:p>
        </p:txBody>
      </p:sp>
      <p:sp>
        <p:nvSpPr>
          <p:cNvPr id="21" name="Suorakulmio 20">
            <a:extLst>
              <a:ext uri="{FF2B5EF4-FFF2-40B4-BE49-F238E27FC236}">
                <a16:creationId xmlns:a16="http://schemas.microsoft.com/office/drawing/2014/main" id="{880B36CF-738F-E4AF-302E-A9702B6BF1A1}"/>
              </a:ext>
            </a:extLst>
          </p:cNvPr>
          <p:cNvSpPr/>
          <p:nvPr/>
        </p:nvSpPr>
        <p:spPr>
          <a:xfrm>
            <a:off x="7031524" y="319227"/>
            <a:ext cx="1285204" cy="32308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126" rtl="0" eaLnBrk="1" fontAlgn="base" latinLnBrk="0" hangingPunct="1">
              <a:lnSpc>
                <a:spcPct val="100000"/>
              </a:lnSpc>
              <a:spcBef>
                <a:spcPts val="0"/>
              </a:spcBef>
              <a:spcAft>
                <a:spcPts val="0"/>
              </a:spcAft>
              <a:buClrTx/>
              <a:buSzTx/>
              <a:buFontTx/>
              <a:buNone/>
              <a:tabLst/>
              <a:defRPr/>
            </a:pPr>
            <a:r>
              <a:rPr kumimoji="0" lang="fi-FI" sz="700" b="1" i="0" u="none" strike="noStrike" kern="1200" cap="none" spc="0" normalizeH="0" baseline="0" noProof="0">
                <a:ln>
                  <a:noFill/>
                </a:ln>
                <a:solidFill>
                  <a:prstClr val="black"/>
                </a:solidFill>
                <a:effectLst/>
                <a:uLnTx/>
                <a:uFillTx/>
                <a:latin typeface="Inter" panose="02000503000000020004" pitchFamily="2" charset="0"/>
                <a:ea typeface="Inter" panose="02000503000000020004" pitchFamily="2" charset="0"/>
                <a:cs typeface="+mn-cs"/>
              </a:rPr>
              <a:t>HYTE- RESURSSIEN, RAKENTEIDEN JA PROSESSIEN</a:t>
            </a:r>
          </a:p>
          <a:p>
            <a:pPr marL="0" marR="0" lvl="0" indent="0" algn="ctr" defTabSz="914126" rtl="0" eaLnBrk="1" fontAlgn="base" latinLnBrk="0" hangingPunct="1">
              <a:lnSpc>
                <a:spcPct val="100000"/>
              </a:lnSpc>
              <a:spcBef>
                <a:spcPts val="0"/>
              </a:spcBef>
              <a:spcAft>
                <a:spcPts val="0"/>
              </a:spcAft>
              <a:buClrTx/>
              <a:buSzTx/>
              <a:buFontTx/>
              <a:buNone/>
              <a:tabLst/>
              <a:defRPr/>
            </a:pPr>
            <a:r>
              <a:rPr kumimoji="0" lang="fi-FI" sz="700" b="1" i="0" u="none" strike="noStrike" kern="1200" cap="none" spc="0" normalizeH="0" baseline="0" noProof="0">
                <a:ln>
                  <a:noFill/>
                </a:ln>
                <a:solidFill>
                  <a:prstClr val="black"/>
                </a:solidFill>
                <a:effectLst/>
                <a:uLnTx/>
                <a:uFillTx/>
                <a:latin typeface="Inter" panose="02000503000000020004" pitchFamily="2" charset="0"/>
                <a:ea typeface="Inter" panose="02000503000000020004" pitchFamily="2" charset="0"/>
                <a:cs typeface="+mn-cs"/>
              </a:rPr>
              <a:t>VAHVISTUMINEN</a:t>
            </a:r>
            <a:endParaRPr kumimoji="0" lang="fi-FI" sz="700" b="0" i="0" u="none" strike="noStrike" kern="1200" cap="none" spc="300" normalizeH="0" baseline="0" noProof="0">
              <a:ln>
                <a:noFill/>
              </a:ln>
              <a:solidFill>
                <a:prstClr val="black"/>
              </a:solidFill>
              <a:effectLst/>
              <a:uLnTx/>
              <a:uFillTx/>
              <a:latin typeface="Inter" panose="02000503000000020004" pitchFamily="2" charset="0"/>
              <a:ea typeface="Inter" panose="02000503000000020004" pitchFamily="2" charset="0"/>
              <a:cs typeface="+mn-cs"/>
            </a:endParaRPr>
          </a:p>
        </p:txBody>
      </p:sp>
      <p:sp>
        <p:nvSpPr>
          <p:cNvPr id="23" name="Suorakulmio 22">
            <a:extLst>
              <a:ext uri="{FF2B5EF4-FFF2-40B4-BE49-F238E27FC236}">
                <a16:creationId xmlns:a16="http://schemas.microsoft.com/office/drawing/2014/main" id="{F6FCEF83-9F4C-D32C-101A-CEFAA1B8FD11}"/>
              </a:ext>
            </a:extLst>
          </p:cNvPr>
          <p:cNvSpPr/>
          <p:nvPr/>
        </p:nvSpPr>
        <p:spPr>
          <a:xfrm>
            <a:off x="7117619" y="723220"/>
            <a:ext cx="1113014" cy="457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fi-FI" sz="1799"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8" name="Alaotsikko 3">
            <a:extLst>
              <a:ext uri="{FF2B5EF4-FFF2-40B4-BE49-F238E27FC236}">
                <a16:creationId xmlns:a16="http://schemas.microsoft.com/office/drawing/2014/main" id="{5F9CF03B-E08A-7839-1DC0-3608DF117260}"/>
              </a:ext>
            </a:extLst>
          </p:cNvPr>
          <p:cNvSpPr>
            <a:spLocks noGrp="1"/>
          </p:cNvSpPr>
          <p:nvPr/>
        </p:nvSpPr>
        <p:spPr>
          <a:xfrm>
            <a:off x="803707" y="2053556"/>
            <a:ext cx="5129224" cy="4038975"/>
          </a:xfrm>
          <a:prstGeom prst="rect">
            <a:avLst/>
          </a:prstGeom>
        </p:spPr>
        <p:txBody>
          <a:bodyPr vert="horz" lIns="0" tIns="0" rIns="0" bIns="0" rtlCol="0" anchor="t" anchorCtr="0">
            <a:noAutofit/>
          </a:bodyPr>
          <a:lstStyle>
            <a:lvl1pPr marL="0" indent="0" algn="ctr" defTabSz="914400" rtl="0" eaLnBrk="1" latinLnBrk="0" hangingPunct="1">
              <a:lnSpc>
                <a:spcPct val="100000"/>
              </a:lnSpc>
              <a:spcBef>
                <a:spcPts val="500"/>
              </a:spcBef>
              <a:spcAft>
                <a:spcPts val="0"/>
              </a:spcAft>
              <a:buFont typeface="Arial" panose="020B0604020202020204" pitchFamily="34" charset="0"/>
              <a:buNone/>
              <a:defRPr sz="2200" kern="1200" spc="-20" baseline="0">
                <a:solidFill>
                  <a:schemeClr val="tx2"/>
                </a:solidFill>
                <a:latin typeface="+mn-lt"/>
                <a:ea typeface="+mn-ea"/>
                <a:cs typeface="+mn-cs"/>
              </a:defRPr>
            </a:lvl1pPr>
            <a:lvl2pPr marL="457200" indent="0" algn="ctr" defTabSz="914400" rtl="0" eaLnBrk="1" latinLnBrk="0" hangingPunct="1">
              <a:lnSpc>
                <a:spcPct val="10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ts val="0"/>
              </a:spcBef>
              <a:spcAft>
                <a:spcPts val="0"/>
              </a:spcAft>
              <a:buClrTx/>
              <a:buSzTx/>
              <a:buFontTx/>
              <a:buBlip>
                <a:blip r:embed="rId2"/>
              </a:buBlip>
              <a:tabLst/>
              <a:defRPr/>
            </a:pPr>
            <a:endParaRPr kumimoji="0" lang="fi-FI" sz="2400" b="0" i="0" u="none" strike="noStrike" kern="1200" cap="none" spc="0" normalizeH="0" baseline="0" noProof="0">
              <a:ln>
                <a:noFill/>
              </a:ln>
              <a:solidFill>
                <a:prstClr val="black"/>
              </a:solidFill>
              <a:effectLst/>
              <a:uLnTx/>
              <a:uFillTx/>
              <a:latin typeface="Arial" panose="020B0604020202020204"/>
              <a:ea typeface="Inter" panose="02000503000000020004" pitchFamily="2" charset="0"/>
              <a:cs typeface="Arial"/>
            </a:endParaRPr>
          </a:p>
          <a:p>
            <a:pPr marL="342900" marR="0" lvl="0" indent="-342900" algn="l" defTabSz="914400" rtl="0" eaLnBrk="1" fontAlgn="auto" latinLnBrk="0" hangingPunct="1">
              <a:lnSpc>
                <a:spcPct val="100000"/>
              </a:lnSpc>
              <a:spcBef>
                <a:spcPts val="0"/>
              </a:spcBef>
              <a:spcAft>
                <a:spcPts val="0"/>
              </a:spcAft>
              <a:buClrTx/>
              <a:buSzTx/>
              <a:buFontTx/>
              <a:buBlip>
                <a:blip r:embed="rId2"/>
              </a:buBlip>
              <a:tabLst/>
              <a:defRPr/>
            </a:pPr>
            <a:endParaRPr kumimoji="0" lang="fi-FI" sz="2400" b="0" i="0" u="none" strike="noStrike" kern="1200" cap="none" spc="0" normalizeH="0" baseline="0" noProof="0">
              <a:ln>
                <a:noFill/>
              </a:ln>
              <a:solidFill>
                <a:prstClr val="black"/>
              </a:solidFill>
              <a:effectLst/>
              <a:uLnTx/>
              <a:uFillTx/>
              <a:latin typeface="Arial" panose="020B0604020202020204"/>
              <a:ea typeface="Inter" panose="02000503000000020004" pitchFamily="2" charset="0"/>
              <a:cs typeface="Arial"/>
            </a:endParaRPr>
          </a:p>
          <a:p>
            <a:pPr marL="0" marR="0" lvl="0" indent="0" algn="ctr" defTabSz="914400" rtl="0" eaLnBrk="1" fontAlgn="auto" latinLnBrk="0" hangingPunct="1">
              <a:lnSpc>
                <a:spcPct val="100000"/>
              </a:lnSpc>
              <a:spcBef>
                <a:spcPts val="500"/>
              </a:spcBef>
              <a:spcAft>
                <a:spcPts val="0"/>
              </a:spcAft>
              <a:buClrTx/>
              <a:buSzTx/>
              <a:buFont typeface="Arial" panose="020B0604020202020204" pitchFamily="34" charset="0"/>
              <a:buNone/>
              <a:tabLst/>
              <a:defRPr/>
            </a:pPr>
            <a:endParaRPr kumimoji="0" lang="fi-FI" sz="2200" b="0" i="0" u="none" strike="noStrike" kern="1200" cap="none" spc="-20" normalizeH="0" baseline="0" noProof="0">
              <a:ln>
                <a:noFill/>
              </a:ln>
              <a:solidFill>
                <a:srgbClr val="313131"/>
              </a:solidFill>
              <a:effectLst/>
              <a:uLnTx/>
              <a:uFillTx/>
              <a:latin typeface="Arial" panose="020B0604020202020204"/>
              <a:ea typeface="+mn-ea"/>
              <a:cs typeface="+mn-cs"/>
            </a:endParaRPr>
          </a:p>
        </p:txBody>
      </p:sp>
      <p:sp>
        <p:nvSpPr>
          <p:cNvPr id="20" name="Alaotsikko 3">
            <a:extLst>
              <a:ext uri="{FF2B5EF4-FFF2-40B4-BE49-F238E27FC236}">
                <a16:creationId xmlns:a16="http://schemas.microsoft.com/office/drawing/2014/main" id="{5F9CF03B-E08A-7839-1DC0-3608DF117260}"/>
              </a:ext>
            </a:extLst>
          </p:cNvPr>
          <p:cNvSpPr>
            <a:spLocks noGrp="1"/>
          </p:cNvSpPr>
          <p:nvPr/>
        </p:nvSpPr>
        <p:spPr>
          <a:xfrm>
            <a:off x="6649375" y="2112070"/>
            <a:ext cx="5344142" cy="4038975"/>
          </a:xfrm>
          <a:prstGeom prst="rect">
            <a:avLst/>
          </a:prstGeom>
        </p:spPr>
        <p:txBody>
          <a:bodyPr vert="horz" lIns="0" tIns="0" rIns="0" bIns="0" rtlCol="0" anchor="t" anchorCtr="0">
            <a:noAutofit/>
          </a:bodyPr>
          <a:lstStyle>
            <a:lvl1pPr marL="0" indent="0" algn="ctr" defTabSz="914400" rtl="0" eaLnBrk="1" latinLnBrk="0" hangingPunct="1">
              <a:lnSpc>
                <a:spcPct val="100000"/>
              </a:lnSpc>
              <a:spcBef>
                <a:spcPts val="500"/>
              </a:spcBef>
              <a:spcAft>
                <a:spcPts val="0"/>
              </a:spcAft>
              <a:buFont typeface="Arial" panose="020B0604020202020204" pitchFamily="34" charset="0"/>
              <a:buNone/>
              <a:defRPr sz="2200" kern="1200" spc="-20" baseline="0">
                <a:solidFill>
                  <a:schemeClr val="tx2"/>
                </a:solidFill>
                <a:latin typeface="+mn-lt"/>
                <a:ea typeface="+mn-ea"/>
                <a:cs typeface="+mn-cs"/>
              </a:defRPr>
            </a:lvl1pPr>
            <a:lvl2pPr marL="457200" indent="0" algn="ctr" defTabSz="914400" rtl="0" eaLnBrk="1" latinLnBrk="0" hangingPunct="1">
              <a:lnSpc>
                <a:spcPct val="10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fi-FI" sz="2400" b="0" i="0" u="none" strike="noStrike" kern="1200" cap="none" spc="0" normalizeH="0" baseline="0" noProof="0">
              <a:ln>
                <a:noFill/>
              </a:ln>
              <a:solidFill>
                <a:prstClr val="black"/>
              </a:solidFill>
              <a:effectLst/>
              <a:uLnTx/>
              <a:uFillTx/>
              <a:latin typeface="Arial" panose="020B0604020202020204"/>
              <a:ea typeface="Inter" panose="02000503000000020004" pitchFamily="2" charset="0"/>
              <a:cs typeface="Arial"/>
            </a:endParaRPr>
          </a:p>
          <a:p>
            <a:pPr marL="342900" marR="0" lvl="0" indent="-342900" algn="l" defTabSz="914400" rtl="0" eaLnBrk="1" fontAlgn="auto" latinLnBrk="0" hangingPunct="1">
              <a:lnSpc>
                <a:spcPct val="100000"/>
              </a:lnSpc>
              <a:spcBef>
                <a:spcPts val="0"/>
              </a:spcBef>
              <a:spcAft>
                <a:spcPts val="0"/>
              </a:spcAft>
              <a:buClrTx/>
              <a:buSzTx/>
              <a:buFontTx/>
              <a:buBlip>
                <a:blip r:embed="rId2"/>
              </a:buBlip>
              <a:tabLst/>
              <a:defRPr/>
            </a:pPr>
            <a:endParaRPr kumimoji="0" lang="fi-FI" sz="2400" b="0" i="0" u="none" strike="noStrike" kern="1200" cap="none" spc="0" normalizeH="0" baseline="0" noProof="0">
              <a:ln>
                <a:noFill/>
              </a:ln>
              <a:solidFill>
                <a:prstClr val="black"/>
              </a:solidFill>
              <a:effectLst/>
              <a:uLnTx/>
              <a:uFillTx/>
              <a:latin typeface="Arial" panose="020B0604020202020204"/>
              <a:ea typeface="Inter" panose="02000503000000020004" pitchFamily="2" charset="0"/>
              <a:cs typeface="Arial"/>
            </a:endParaRPr>
          </a:p>
          <a:p>
            <a:pPr marL="0" marR="0" lvl="0" indent="0" algn="ctr" defTabSz="914400" rtl="0" eaLnBrk="1" fontAlgn="auto" latinLnBrk="0" hangingPunct="1">
              <a:lnSpc>
                <a:spcPct val="100000"/>
              </a:lnSpc>
              <a:spcBef>
                <a:spcPts val="500"/>
              </a:spcBef>
              <a:spcAft>
                <a:spcPts val="0"/>
              </a:spcAft>
              <a:buClrTx/>
              <a:buSzTx/>
              <a:buFont typeface="Arial" panose="020B0604020202020204" pitchFamily="34" charset="0"/>
              <a:buNone/>
              <a:tabLst/>
              <a:defRPr/>
            </a:pPr>
            <a:endParaRPr kumimoji="0" lang="fi-FI" sz="2200" b="0" i="0" u="none" strike="noStrike" kern="1200" cap="none" spc="-20" normalizeH="0" baseline="0" noProof="0">
              <a:ln>
                <a:noFill/>
              </a:ln>
              <a:solidFill>
                <a:srgbClr val="313131"/>
              </a:solidFill>
              <a:effectLst/>
              <a:uLnTx/>
              <a:uFillTx/>
              <a:latin typeface="Arial" panose="020B0604020202020204"/>
              <a:ea typeface="+mn-ea"/>
              <a:cs typeface="+mn-cs"/>
            </a:endParaRPr>
          </a:p>
        </p:txBody>
      </p:sp>
      <p:sp>
        <p:nvSpPr>
          <p:cNvPr id="4" name="Suorakulmio: Pyöristetyt kulmat 3">
            <a:extLst>
              <a:ext uri="{FF2B5EF4-FFF2-40B4-BE49-F238E27FC236}">
                <a16:creationId xmlns:a16="http://schemas.microsoft.com/office/drawing/2014/main" id="{D0482DA6-708B-7F62-0D9C-F113439697A4}"/>
              </a:ext>
            </a:extLst>
          </p:cNvPr>
          <p:cNvSpPr/>
          <p:nvPr/>
        </p:nvSpPr>
        <p:spPr>
          <a:xfrm>
            <a:off x="821076" y="5635331"/>
            <a:ext cx="10546672" cy="914400"/>
          </a:xfrm>
          <a:prstGeom prst="round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i-FI" sz="1100" b="0" i="0">
                <a:solidFill>
                  <a:srgbClr val="303030"/>
                </a:solidFill>
                <a:effectLst/>
                <a:latin typeface="Source Sans Pro" panose="020B0503030403020204" pitchFamily="34" charset="0"/>
              </a:rPr>
              <a:t>Indikaattori tuottaa tietoa niiden nuorten osuudesta (%), jotka ovat käyneet vähintään kerran koulun tai oppilaitoksen kuraattorilla lukuvuoden aikana. Perustuu kysymykseen: "Oletko käynyt tämän lukuvuoden aikana koulusi tai oppilaitoksesi terveydenhoitajan, lääkärin, kuraattorin tai psykologin luona?". Vastausvaihtoehdot: 1) en, ei ole ollut tarvetta, 2) en, yritin enkä päässyt, 3) kyllä, 1-2 kertaa, 4) kyllä, 3-5 kertaa, 5) kyllä, yli 5 kertaa. Kysymyksen osio 3) kuraattorilla. Tarkastelussa ovat ne vastaajat, jotka ovat ilmoittaneet vaihtoehdon 3, 4 tai 5.</a:t>
            </a:r>
            <a:r>
              <a:rPr lang="fi-FI" sz="1100">
                <a:hlinkClick r:id="rId3"/>
              </a:rPr>
              <a:t>Metadata - Sotkanet.fi, Tilasto- ja indikaattoripankki</a:t>
            </a:r>
            <a:endParaRPr kumimoji="0" lang="fi-FI" sz="1100" b="0" i="0" u="none" strike="noStrike" kern="1200" cap="none" spc="0" normalizeH="0" baseline="0" noProof="0">
              <a:ln>
                <a:noFill/>
              </a:ln>
              <a:solidFill>
                <a:prstClr val="white"/>
              </a:solidFill>
              <a:effectLst/>
              <a:uLnTx/>
              <a:uFillTx/>
              <a:latin typeface="Source Sans Pro" panose="020B0503030403020204" pitchFamily="34" charset="0"/>
              <a:ea typeface="Source Sans Pro" panose="020B0503030403020204" pitchFamily="34" charset="0"/>
            </a:endParaRPr>
          </a:p>
        </p:txBody>
      </p:sp>
      <p:pic>
        <p:nvPicPr>
          <p:cNvPr id="7" name="Picture 2">
            <a:extLst>
              <a:ext uri="{FF2B5EF4-FFF2-40B4-BE49-F238E27FC236}">
                <a16:creationId xmlns:a16="http://schemas.microsoft.com/office/drawing/2014/main" id="{4A960318-3B8B-2D6E-F0A3-A08ED3E642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8663" y="5413690"/>
            <a:ext cx="504825" cy="4191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Kaavio 1">
            <a:extLst>
              <a:ext uri="{FF2B5EF4-FFF2-40B4-BE49-F238E27FC236}">
                <a16:creationId xmlns:a16="http://schemas.microsoft.com/office/drawing/2014/main" id="{EE649FD8-10EC-69CF-C455-E758ADBECF77}"/>
              </a:ext>
            </a:extLst>
          </p:cNvPr>
          <p:cNvGraphicFramePr>
            <a:graphicFrameLocks/>
          </p:cNvGraphicFramePr>
          <p:nvPr>
            <p:extLst>
              <p:ext uri="{D42A27DB-BD31-4B8C-83A1-F6EECF244321}">
                <p14:modId xmlns:p14="http://schemas.microsoft.com/office/powerpoint/2010/main" val="607895390"/>
              </p:ext>
            </p:extLst>
          </p:nvPr>
        </p:nvGraphicFramePr>
        <p:xfrm>
          <a:off x="1073487" y="1535461"/>
          <a:ext cx="10115069" cy="361848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1713975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an numeron paikkamerkki 5">
            <a:extLst>
              <a:ext uri="{FF2B5EF4-FFF2-40B4-BE49-F238E27FC236}">
                <a16:creationId xmlns:a16="http://schemas.microsoft.com/office/drawing/2014/main" id="{594600DA-558B-B4B7-E7DF-AA82EF1C091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D26548-A701-4132-A0A2-A9B09A70FF4B}" type="slidenum">
              <a:rPr kumimoji="0" lang="fi-FI" sz="1000" b="1" i="0" u="none" strike="noStrike" kern="1200" cap="none" spc="0" normalizeH="0" baseline="0" noProof="0" smtClean="0">
                <a:ln>
                  <a:noFill/>
                </a:ln>
                <a:solidFill>
                  <a:srgbClr val="313131"/>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fi-FI" sz="1000" b="1" i="0" u="none" strike="noStrike" kern="1200" cap="none" spc="0" normalizeH="0" baseline="0" noProof="0">
              <a:ln>
                <a:noFill/>
              </a:ln>
              <a:solidFill>
                <a:srgbClr val="313131"/>
              </a:solidFill>
              <a:effectLst/>
              <a:uLnTx/>
              <a:uFillTx/>
              <a:latin typeface="Arial" panose="020B0604020202020204"/>
              <a:ea typeface="+mn-ea"/>
              <a:cs typeface="+mn-cs"/>
            </a:endParaRPr>
          </a:p>
        </p:txBody>
      </p:sp>
      <p:sp>
        <p:nvSpPr>
          <p:cNvPr id="5" name="Suorakulmio 4">
            <a:extLst>
              <a:ext uri="{FF2B5EF4-FFF2-40B4-BE49-F238E27FC236}">
                <a16:creationId xmlns:a16="http://schemas.microsoft.com/office/drawing/2014/main" id="{A3361E82-03D1-A1CA-839C-8FA98F4A516D}"/>
              </a:ext>
            </a:extLst>
          </p:cNvPr>
          <p:cNvSpPr/>
          <p:nvPr/>
        </p:nvSpPr>
        <p:spPr>
          <a:xfrm>
            <a:off x="199986" y="329028"/>
            <a:ext cx="1477205" cy="215388"/>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700" b="1" i="0" u="none" strike="noStrike" kern="1200" cap="none" spc="0" normalizeH="0" baseline="0" noProof="0">
                <a:ln>
                  <a:noFill/>
                </a:ln>
                <a:solidFill>
                  <a:srgbClr val="C2C2C2"/>
                </a:solidFill>
                <a:effectLst/>
                <a:uLnTx/>
                <a:uFillTx/>
                <a:latin typeface="Inter" panose="02000503000000020004" pitchFamily="2" charset="0"/>
                <a:ea typeface="Inter" panose="02000503000000020004" pitchFamily="2" charset="0"/>
                <a:cs typeface="Verdana" panose="020B0604030504040204" pitchFamily="34" charset="0"/>
              </a:rPr>
              <a:t>OSALLISUUDEN VAHVISTUMINEN JA YKSINÄISYYDEN VÄHENTÄMINEN</a:t>
            </a:r>
            <a:endParaRPr kumimoji="0" lang="fi-FI" sz="700" b="0" i="0" u="none" strike="noStrike" kern="1200" cap="none" spc="300" normalizeH="0" baseline="0" noProof="0">
              <a:ln>
                <a:noFill/>
              </a:ln>
              <a:solidFill>
                <a:srgbClr val="C2C2C2"/>
              </a:solidFill>
              <a:effectLst/>
              <a:uLnTx/>
              <a:uFillTx/>
              <a:latin typeface="Inter" panose="02000503000000020004" pitchFamily="2" charset="0"/>
              <a:ea typeface="Inter" panose="02000503000000020004" pitchFamily="2" charset="0"/>
              <a:cs typeface="+mn-cs"/>
            </a:endParaRPr>
          </a:p>
        </p:txBody>
      </p:sp>
      <p:sp>
        <p:nvSpPr>
          <p:cNvPr id="13" name="Suorakulmio 12">
            <a:extLst>
              <a:ext uri="{FF2B5EF4-FFF2-40B4-BE49-F238E27FC236}">
                <a16:creationId xmlns:a16="http://schemas.microsoft.com/office/drawing/2014/main" id="{1E0690FB-5E6D-6E87-5F03-081F894526E5}"/>
              </a:ext>
            </a:extLst>
          </p:cNvPr>
          <p:cNvSpPr/>
          <p:nvPr/>
        </p:nvSpPr>
        <p:spPr>
          <a:xfrm>
            <a:off x="1693249" y="382873"/>
            <a:ext cx="1113014" cy="107694"/>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fi-FI" sz="700" b="1" i="0" u="none" strike="noStrike" kern="1200" cap="none" spc="0" normalizeH="0" baseline="0" noProof="0">
                <a:ln>
                  <a:noFill/>
                </a:ln>
                <a:solidFill>
                  <a:prstClr val="white">
                    <a:lumMod val="65000"/>
                  </a:prstClr>
                </a:solidFill>
                <a:effectLst/>
                <a:uLnTx/>
                <a:uFillTx/>
                <a:latin typeface="Inter" panose="02000503000000020004" pitchFamily="2" charset="0"/>
                <a:ea typeface="Inter" panose="02000503000000020004" pitchFamily="2" charset="0"/>
                <a:cs typeface="Arial" panose="020B0604020202020204"/>
              </a:rPr>
              <a:t>VANHEMMUUS VAHVISTUU</a:t>
            </a:r>
            <a:endParaRPr kumimoji="0" lang="fi-FI" sz="700" b="1" i="0" u="none" strike="noStrike" kern="1200" cap="none" spc="300" normalizeH="0" baseline="0" noProof="0">
              <a:ln>
                <a:noFill/>
              </a:ln>
              <a:solidFill>
                <a:prstClr val="white">
                  <a:lumMod val="65000"/>
                </a:prstClr>
              </a:solidFill>
              <a:effectLst/>
              <a:uLnTx/>
              <a:uFillTx/>
              <a:latin typeface="Inter" panose="02000503000000020004" pitchFamily="2" charset="0"/>
              <a:ea typeface="Inter" panose="02000503000000020004" pitchFamily="2" charset="0"/>
              <a:cs typeface="+mn-cs"/>
            </a:endParaRPr>
          </a:p>
        </p:txBody>
      </p:sp>
      <p:sp>
        <p:nvSpPr>
          <p:cNvPr id="15" name="Suorakulmio 14">
            <a:extLst>
              <a:ext uri="{FF2B5EF4-FFF2-40B4-BE49-F238E27FC236}">
                <a16:creationId xmlns:a16="http://schemas.microsoft.com/office/drawing/2014/main" id="{66933905-6CDC-0531-4DA6-561C5D485F51}"/>
              </a:ext>
            </a:extLst>
          </p:cNvPr>
          <p:cNvSpPr/>
          <p:nvPr/>
        </p:nvSpPr>
        <p:spPr>
          <a:xfrm>
            <a:off x="3060935" y="267490"/>
            <a:ext cx="1289563" cy="32308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fi-FI" sz="700" b="1" i="0" u="none" strike="noStrike" kern="1200" cap="none" spc="0" normalizeH="0" baseline="0" noProof="0">
                <a:ln>
                  <a:noFill/>
                </a:ln>
                <a:solidFill>
                  <a:srgbClr val="C2C2C2"/>
                </a:solidFill>
                <a:effectLst/>
                <a:uLnTx/>
                <a:uFillTx/>
                <a:latin typeface="Inter" panose="02000503000000020004" pitchFamily="2" charset="0"/>
                <a:ea typeface="Inter" panose="02000503000000020004" pitchFamily="2" charset="0"/>
                <a:cs typeface="Verdana" panose="020B0604030504040204" pitchFamily="34" charset="0"/>
              </a:rPr>
              <a:t>ITSESTÄ HUOLEHTIMISEN JA TERVEELLISTEN ELINTAPOJEN EDISTÄMINEN </a:t>
            </a:r>
            <a:endParaRPr kumimoji="0" lang="fi-FI" sz="700" b="1" i="0" u="none" strike="noStrike" kern="1200" cap="none" spc="300" normalizeH="0" baseline="0" noProof="0">
              <a:ln>
                <a:noFill/>
              </a:ln>
              <a:solidFill>
                <a:srgbClr val="C2C2C2"/>
              </a:solidFill>
              <a:effectLst/>
              <a:uLnTx/>
              <a:uFillTx/>
              <a:latin typeface="Inter" panose="02000503000000020004" pitchFamily="2" charset="0"/>
              <a:ea typeface="Inter" panose="02000503000000020004" pitchFamily="2" charset="0"/>
              <a:cs typeface="+mn-cs"/>
            </a:endParaRPr>
          </a:p>
        </p:txBody>
      </p:sp>
      <p:sp>
        <p:nvSpPr>
          <p:cNvPr id="17" name="Suorakulmio 16">
            <a:extLst>
              <a:ext uri="{FF2B5EF4-FFF2-40B4-BE49-F238E27FC236}">
                <a16:creationId xmlns:a16="http://schemas.microsoft.com/office/drawing/2014/main" id="{A4B7B72A-65A7-24D8-F9CE-2B5B68E9ECE9}"/>
              </a:ext>
            </a:extLst>
          </p:cNvPr>
          <p:cNvSpPr/>
          <p:nvPr/>
        </p:nvSpPr>
        <p:spPr>
          <a:xfrm>
            <a:off x="4634318" y="319925"/>
            <a:ext cx="1156863" cy="215388"/>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fi-FI" sz="700" b="1" i="0" u="none" strike="noStrike" kern="1200" cap="none" spc="0" normalizeH="0" baseline="0" noProof="0">
                <a:ln>
                  <a:noFill/>
                </a:ln>
                <a:solidFill>
                  <a:prstClr val="white">
                    <a:lumMod val="65000"/>
                  </a:prstClr>
                </a:solidFill>
                <a:effectLst/>
                <a:uLnTx/>
                <a:uFillTx/>
                <a:latin typeface="Inter" panose="02000503000000020004" pitchFamily="2" charset="0"/>
                <a:ea typeface="Inter" panose="02000503000000020004" pitchFamily="2" charset="0"/>
                <a:cs typeface="Calibri"/>
              </a:rPr>
              <a:t>MIELEN HYVINVOINTI JA RIIPPUVUUKSIEN EHKÄISY</a:t>
            </a:r>
            <a:endParaRPr kumimoji="0" lang="fi-FI" sz="700" b="1" i="0" u="none" strike="noStrike" kern="1200" cap="none" spc="300" normalizeH="0" baseline="0" noProof="0">
              <a:ln>
                <a:noFill/>
              </a:ln>
              <a:solidFill>
                <a:prstClr val="white">
                  <a:lumMod val="65000"/>
                </a:prstClr>
              </a:solidFill>
              <a:effectLst/>
              <a:uLnTx/>
              <a:uFillTx/>
              <a:latin typeface="Inter" panose="02000503000000020004" pitchFamily="2" charset="0"/>
              <a:ea typeface="Inter" panose="02000503000000020004" pitchFamily="2" charset="0"/>
              <a:cs typeface="+mn-cs"/>
            </a:endParaRPr>
          </a:p>
        </p:txBody>
      </p:sp>
      <p:sp>
        <p:nvSpPr>
          <p:cNvPr id="19" name="Suorakulmio 18">
            <a:extLst>
              <a:ext uri="{FF2B5EF4-FFF2-40B4-BE49-F238E27FC236}">
                <a16:creationId xmlns:a16="http://schemas.microsoft.com/office/drawing/2014/main" id="{654EBA2D-ED48-31EF-F47A-C758468F7645}"/>
              </a:ext>
            </a:extLst>
          </p:cNvPr>
          <p:cNvSpPr/>
          <p:nvPr/>
        </p:nvSpPr>
        <p:spPr>
          <a:xfrm>
            <a:off x="5867654" y="329025"/>
            <a:ext cx="1156863" cy="215388"/>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fi-FI" sz="700" b="1" i="0" u="none" strike="noStrike" kern="1200" cap="none" spc="0" normalizeH="0" baseline="0" noProof="0">
                <a:ln>
                  <a:noFill/>
                </a:ln>
                <a:solidFill>
                  <a:prstClr val="white">
                    <a:lumMod val="65000"/>
                  </a:prstClr>
                </a:solidFill>
                <a:effectLst/>
                <a:uLnTx/>
                <a:uFillTx/>
                <a:latin typeface="Inter" panose="02000503000000020004" pitchFamily="2" charset="0"/>
                <a:ea typeface="Inter" panose="02000503000000020004" pitchFamily="2" charset="0"/>
                <a:cs typeface="Verdana" panose="020B0604030504040204" pitchFamily="34" charset="0"/>
              </a:rPr>
              <a:t>TAPATURMIEN JA VÄKIVALLAN EHKÄISEMINEN</a:t>
            </a:r>
            <a:endParaRPr kumimoji="0" lang="fi-FI" sz="700" b="0" i="0" u="none" strike="noStrike" kern="1200" cap="none" spc="300" normalizeH="0" baseline="0" noProof="0">
              <a:ln>
                <a:noFill/>
              </a:ln>
              <a:solidFill>
                <a:prstClr val="white">
                  <a:lumMod val="65000"/>
                </a:prstClr>
              </a:solidFill>
              <a:effectLst/>
              <a:uLnTx/>
              <a:uFillTx/>
              <a:latin typeface="Inter" panose="02000503000000020004" pitchFamily="2" charset="0"/>
              <a:ea typeface="Inter" panose="02000503000000020004" pitchFamily="2" charset="0"/>
              <a:cs typeface="+mn-cs"/>
            </a:endParaRPr>
          </a:p>
        </p:txBody>
      </p:sp>
      <p:sp>
        <p:nvSpPr>
          <p:cNvPr id="21" name="Suorakulmio 20">
            <a:extLst>
              <a:ext uri="{FF2B5EF4-FFF2-40B4-BE49-F238E27FC236}">
                <a16:creationId xmlns:a16="http://schemas.microsoft.com/office/drawing/2014/main" id="{880B36CF-738F-E4AF-302E-A9702B6BF1A1}"/>
              </a:ext>
            </a:extLst>
          </p:cNvPr>
          <p:cNvSpPr/>
          <p:nvPr/>
        </p:nvSpPr>
        <p:spPr>
          <a:xfrm>
            <a:off x="7031524" y="319227"/>
            <a:ext cx="1285204" cy="32308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126" rtl="0" eaLnBrk="1" fontAlgn="base" latinLnBrk="0" hangingPunct="1">
              <a:lnSpc>
                <a:spcPct val="100000"/>
              </a:lnSpc>
              <a:spcBef>
                <a:spcPts val="0"/>
              </a:spcBef>
              <a:spcAft>
                <a:spcPts val="0"/>
              </a:spcAft>
              <a:buClrTx/>
              <a:buSzTx/>
              <a:buFontTx/>
              <a:buNone/>
              <a:tabLst/>
              <a:defRPr/>
            </a:pPr>
            <a:r>
              <a:rPr kumimoji="0" lang="fi-FI" sz="700" b="1" i="0" u="none" strike="noStrike" kern="1200" cap="none" spc="0" normalizeH="0" baseline="0" noProof="0">
                <a:ln>
                  <a:noFill/>
                </a:ln>
                <a:solidFill>
                  <a:prstClr val="black"/>
                </a:solidFill>
                <a:effectLst/>
                <a:uLnTx/>
                <a:uFillTx/>
                <a:latin typeface="Inter" panose="02000503000000020004" pitchFamily="2" charset="0"/>
                <a:ea typeface="Inter" panose="02000503000000020004" pitchFamily="2" charset="0"/>
                <a:cs typeface="+mn-cs"/>
              </a:rPr>
              <a:t>HYTE- RESURSSIEN, RAKENTEIDEN JA PROSESSIEN</a:t>
            </a:r>
          </a:p>
          <a:p>
            <a:pPr marL="0" marR="0" lvl="0" indent="0" algn="ctr" defTabSz="914126" rtl="0" eaLnBrk="1" fontAlgn="base" latinLnBrk="0" hangingPunct="1">
              <a:lnSpc>
                <a:spcPct val="100000"/>
              </a:lnSpc>
              <a:spcBef>
                <a:spcPts val="0"/>
              </a:spcBef>
              <a:spcAft>
                <a:spcPts val="0"/>
              </a:spcAft>
              <a:buClrTx/>
              <a:buSzTx/>
              <a:buFontTx/>
              <a:buNone/>
              <a:tabLst/>
              <a:defRPr/>
            </a:pPr>
            <a:r>
              <a:rPr kumimoji="0" lang="fi-FI" sz="700" b="1" i="0" u="none" strike="noStrike" kern="1200" cap="none" spc="0" normalizeH="0" baseline="0" noProof="0">
                <a:ln>
                  <a:noFill/>
                </a:ln>
                <a:solidFill>
                  <a:prstClr val="black"/>
                </a:solidFill>
                <a:effectLst/>
                <a:uLnTx/>
                <a:uFillTx/>
                <a:latin typeface="Inter" panose="02000503000000020004" pitchFamily="2" charset="0"/>
                <a:ea typeface="Inter" panose="02000503000000020004" pitchFamily="2" charset="0"/>
                <a:cs typeface="+mn-cs"/>
              </a:rPr>
              <a:t>VAHVISTUMINEN</a:t>
            </a:r>
            <a:endParaRPr kumimoji="0" lang="fi-FI" sz="700" b="0" i="0" u="none" strike="noStrike" kern="1200" cap="none" spc="300" normalizeH="0" baseline="0" noProof="0">
              <a:ln>
                <a:noFill/>
              </a:ln>
              <a:solidFill>
                <a:prstClr val="black"/>
              </a:solidFill>
              <a:effectLst/>
              <a:uLnTx/>
              <a:uFillTx/>
              <a:latin typeface="Inter" panose="02000503000000020004" pitchFamily="2" charset="0"/>
              <a:ea typeface="Inter" panose="02000503000000020004" pitchFamily="2" charset="0"/>
              <a:cs typeface="+mn-cs"/>
            </a:endParaRPr>
          </a:p>
        </p:txBody>
      </p:sp>
      <p:sp>
        <p:nvSpPr>
          <p:cNvPr id="23" name="Suorakulmio 22">
            <a:extLst>
              <a:ext uri="{FF2B5EF4-FFF2-40B4-BE49-F238E27FC236}">
                <a16:creationId xmlns:a16="http://schemas.microsoft.com/office/drawing/2014/main" id="{F6FCEF83-9F4C-D32C-101A-CEFAA1B8FD11}"/>
              </a:ext>
            </a:extLst>
          </p:cNvPr>
          <p:cNvSpPr/>
          <p:nvPr/>
        </p:nvSpPr>
        <p:spPr>
          <a:xfrm>
            <a:off x="7117619" y="723220"/>
            <a:ext cx="1113014" cy="457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fi-FI" sz="1799"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8" name="Alaotsikko 3">
            <a:extLst>
              <a:ext uri="{FF2B5EF4-FFF2-40B4-BE49-F238E27FC236}">
                <a16:creationId xmlns:a16="http://schemas.microsoft.com/office/drawing/2014/main" id="{5F9CF03B-E08A-7839-1DC0-3608DF117260}"/>
              </a:ext>
            </a:extLst>
          </p:cNvPr>
          <p:cNvSpPr>
            <a:spLocks noGrp="1"/>
          </p:cNvSpPr>
          <p:nvPr/>
        </p:nvSpPr>
        <p:spPr>
          <a:xfrm>
            <a:off x="803707" y="2053556"/>
            <a:ext cx="5129224" cy="4038975"/>
          </a:xfrm>
          <a:prstGeom prst="rect">
            <a:avLst/>
          </a:prstGeom>
        </p:spPr>
        <p:txBody>
          <a:bodyPr vert="horz" lIns="0" tIns="0" rIns="0" bIns="0" rtlCol="0" anchor="t" anchorCtr="0">
            <a:noAutofit/>
          </a:bodyPr>
          <a:lstStyle>
            <a:lvl1pPr marL="0" indent="0" algn="ctr" defTabSz="914400" rtl="0" eaLnBrk="1" latinLnBrk="0" hangingPunct="1">
              <a:lnSpc>
                <a:spcPct val="100000"/>
              </a:lnSpc>
              <a:spcBef>
                <a:spcPts val="500"/>
              </a:spcBef>
              <a:spcAft>
                <a:spcPts val="0"/>
              </a:spcAft>
              <a:buFont typeface="Arial" panose="020B0604020202020204" pitchFamily="34" charset="0"/>
              <a:buNone/>
              <a:defRPr sz="2200" kern="1200" spc="-20" baseline="0">
                <a:solidFill>
                  <a:schemeClr val="tx2"/>
                </a:solidFill>
                <a:latin typeface="+mn-lt"/>
                <a:ea typeface="+mn-ea"/>
                <a:cs typeface="+mn-cs"/>
              </a:defRPr>
            </a:lvl1pPr>
            <a:lvl2pPr marL="457200" indent="0" algn="ctr" defTabSz="914400" rtl="0" eaLnBrk="1" latinLnBrk="0" hangingPunct="1">
              <a:lnSpc>
                <a:spcPct val="10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ts val="0"/>
              </a:spcBef>
              <a:spcAft>
                <a:spcPts val="0"/>
              </a:spcAft>
              <a:buClrTx/>
              <a:buSzTx/>
              <a:buFontTx/>
              <a:buBlip>
                <a:blip r:embed="rId2"/>
              </a:buBlip>
              <a:tabLst/>
              <a:defRPr/>
            </a:pPr>
            <a:endParaRPr kumimoji="0" lang="fi-FI" sz="2400" b="0" i="0" u="none" strike="noStrike" kern="1200" cap="none" spc="0" normalizeH="0" baseline="0" noProof="0">
              <a:ln>
                <a:noFill/>
              </a:ln>
              <a:solidFill>
                <a:prstClr val="black"/>
              </a:solidFill>
              <a:effectLst/>
              <a:uLnTx/>
              <a:uFillTx/>
              <a:latin typeface="Arial" panose="020B0604020202020204"/>
              <a:ea typeface="Inter" panose="02000503000000020004" pitchFamily="2" charset="0"/>
              <a:cs typeface="Arial"/>
            </a:endParaRPr>
          </a:p>
          <a:p>
            <a:pPr marL="342900" marR="0" lvl="0" indent="-342900" algn="l" defTabSz="914400" rtl="0" eaLnBrk="1" fontAlgn="auto" latinLnBrk="0" hangingPunct="1">
              <a:lnSpc>
                <a:spcPct val="100000"/>
              </a:lnSpc>
              <a:spcBef>
                <a:spcPts val="0"/>
              </a:spcBef>
              <a:spcAft>
                <a:spcPts val="0"/>
              </a:spcAft>
              <a:buClrTx/>
              <a:buSzTx/>
              <a:buFontTx/>
              <a:buBlip>
                <a:blip r:embed="rId2"/>
              </a:buBlip>
              <a:tabLst/>
              <a:defRPr/>
            </a:pPr>
            <a:endParaRPr kumimoji="0" lang="fi-FI" sz="2400" b="0" i="0" u="none" strike="noStrike" kern="1200" cap="none" spc="0" normalizeH="0" baseline="0" noProof="0">
              <a:ln>
                <a:noFill/>
              </a:ln>
              <a:solidFill>
                <a:prstClr val="black"/>
              </a:solidFill>
              <a:effectLst/>
              <a:uLnTx/>
              <a:uFillTx/>
              <a:latin typeface="Arial" panose="020B0604020202020204"/>
              <a:ea typeface="Inter" panose="02000503000000020004" pitchFamily="2" charset="0"/>
              <a:cs typeface="Arial"/>
            </a:endParaRPr>
          </a:p>
          <a:p>
            <a:pPr marL="0" marR="0" lvl="0" indent="0" algn="ctr" defTabSz="914400" rtl="0" eaLnBrk="1" fontAlgn="auto" latinLnBrk="0" hangingPunct="1">
              <a:lnSpc>
                <a:spcPct val="100000"/>
              </a:lnSpc>
              <a:spcBef>
                <a:spcPts val="500"/>
              </a:spcBef>
              <a:spcAft>
                <a:spcPts val="0"/>
              </a:spcAft>
              <a:buClrTx/>
              <a:buSzTx/>
              <a:buFont typeface="Arial" panose="020B0604020202020204" pitchFamily="34" charset="0"/>
              <a:buNone/>
              <a:tabLst/>
              <a:defRPr/>
            </a:pPr>
            <a:endParaRPr kumimoji="0" lang="fi-FI" sz="2200" b="0" i="0" u="none" strike="noStrike" kern="1200" cap="none" spc="-20" normalizeH="0" baseline="0" noProof="0">
              <a:ln>
                <a:noFill/>
              </a:ln>
              <a:solidFill>
                <a:srgbClr val="313131"/>
              </a:solidFill>
              <a:effectLst/>
              <a:uLnTx/>
              <a:uFillTx/>
              <a:latin typeface="Arial" panose="020B0604020202020204"/>
              <a:ea typeface="+mn-ea"/>
              <a:cs typeface="+mn-cs"/>
            </a:endParaRPr>
          </a:p>
        </p:txBody>
      </p:sp>
      <p:sp>
        <p:nvSpPr>
          <p:cNvPr id="20" name="Alaotsikko 3">
            <a:extLst>
              <a:ext uri="{FF2B5EF4-FFF2-40B4-BE49-F238E27FC236}">
                <a16:creationId xmlns:a16="http://schemas.microsoft.com/office/drawing/2014/main" id="{5F9CF03B-E08A-7839-1DC0-3608DF117260}"/>
              </a:ext>
            </a:extLst>
          </p:cNvPr>
          <p:cNvSpPr>
            <a:spLocks noGrp="1"/>
          </p:cNvSpPr>
          <p:nvPr/>
        </p:nvSpPr>
        <p:spPr>
          <a:xfrm>
            <a:off x="6649375" y="2112070"/>
            <a:ext cx="5344142" cy="4038975"/>
          </a:xfrm>
          <a:prstGeom prst="rect">
            <a:avLst/>
          </a:prstGeom>
        </p:spPr>
        <p:txBody>
          <a:bodyPr vert="horz" lIns="0" tIns="0" rIns="0" bIns="0" rtlCol="0" anchor="t" anchorCtr="0">
            <a:noAutofit/>
          </a:bodyPr>
          <a:lstStyle>
            <a:lvl1pPr marL="0" indent="0" algn="ctr" defTabSz="914400" rtl="0" eaLnBrk="1" latinLnBrk="0" hangingPunct="1">
              <a:lnSpc>
                <a:spcPct val="100000"/>
              </a:lnSpc>
              <a:spcBef>
                <a:spcPts val="500"/>
              </a:spcBef>
              <a:spcAft>
                <a:spcPts val="0"/>
              </a:spcAft>
              <a:buFont typeface="Arial" panose="020B0604020202020204" pitchFamily="34" charset="0"/>
              <a:buNone/>
              <a:defRPr sz="2200" kern="1200" spc="-20" baseline="0">
                <a:solidFill>
                  <a:schemeClr val="tx2"/>
                </a:solidFill>
                <a:latin typeface="+mn-lt"/>
                <a:ea typeface="+mn-ea"/>
                <a:cs typeface="+mn-cs"/>
              </a:defRPr>
            </a:lvl1pPr>
            <a:lvl2pPr marL="457200" indent="0" algn="ctr" defTabSz="914400" rtl="0" eaLnBrk="1" latinLnBrk="0" hangingPunct="1">
              <a:lnSpc>
                <a:spcPct val="10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fi-FI" sz="2400" b="0" i="0" u="none" strike="noStrike" kern="1200" cap="none" spc="0" normalizeH="0" baseline="0" noProof="0">
              <a:ln>
                <a:noFill/>
              </a:ln>
              <a:solidFill>
                <a:prstClr val="black"/>
              </a:solidFill>
              <a:effectLst/>
              <a:uLnTx/>
              <a:uFillTx/>
              <a:latin typeface="Arial" panose="020B0604020202020204"/>
              <a:ea typeface="Inter" panose="02000503000000020004" pitchFamily="2" charset="0"/>
              <a:cs typeface="Arial"/>
            </a:endParaRPr>
          </a:p>
          <a:p>
            <a:pPr marL="342900" marR="0" lvl="0" indent="-342900" algn="l" defTabSz="914400" rtl="0" eaLnBrk="1" fontAlgn="auto" latinLnBrk="0" hangingPunct="1">
              <a:lnSpc>
                <a:spcPct val="100000"/>
              </a:lnSpc>
              <a:spcBef>
                <a:spcPts val="0"/>
              </a:spcBef>
              <a:spcAft>
                <a:spcPts val="0"/>
              </a:spcAft>
              <a:buClrTx/>
              <a:buSzTx/>
              <a:buFontTx/>
              <a:buBlip>
                <a:blip r:embed="rId2"/>
              </a:buBlip>
              <a:tabLst/>
              <a:defRPr/>
            </a:pPr>
            <a:endParaRPr kumimoji="0" lang="fi-FI" sz="2400" b="0" i="0" u="none" strike="noStrike" kern="1200" cap="none" spc="0" normalizeH="0" baseline="0" noProof="0">
              <a:ln>
                <a:noFill/>
              </a:ln>
              <a:solidFill>
                <a:prstClr val="black"/>
              </a:solidFill>
              <a:effectLst/>
              <a:uLnTx/>
              <a:uFillTx/>
              <a:latin typeface="Arial" panose="020B0604020202020204"/>
              <a:ea typeface="Inter" panose="02000503000000020004" pitchFamily="2" charset="0"/>
              <a:cs typeface="Arial"/>
            </a:endParaRPr>
          </a:p>
          <a:p>
            <a:pPr marL="0" marR="0" lvl="0" indent="0" algn="ctr" defTabSz="914400" rtl="0" eaLnBrk="1" fontAlgn="auto" latinLnBrk="0" hangingPunct="1">
              <a:lnSpc>
                <a:spcPct val="100000"/>
              </a:lnSpc>
              <a:spcBef>
                <a:spcPts val="500"/>
              </a:spcBef>
              <a:spcAft>
                <a:spcPts val="0"/>
              </a:spcAft>
              <a:buClrTx/>
              <a:buSzTx/>
              <a:buFont typeface="Arial" panose="020B0604020202020204" pitchFamily="34" charset="0"/>
              <a:buNone/>
              <a:tabLst/>
              <a:defRPr/>
            </a:pPr>
            <a:endParaRPr kumimoji="0" lang="fi-FI" sz="2200" b="0" i="0" u="none" strike="noStrike" kern="1200" cap="none" spc="-20" normalizeH="0" baseline="0" noProof="0">
              <a:ln>
                <a:noFill/>
              </a:ln>
              <a:solidFill>
                <a:srgbClr val="313131"/>
              </a:solidFill>
              <a:effectLst/>
              <a:uLnTx/>
              <a:uFillTx/>
              <a:latin typeface="Arial" panose="020B0604020202020204"/>
              <a:ea typeface="+mn-ea"/>
              <a:cs typeface="+mn-cs"/>
            </a:endParaRPr>
          </a:p>
        </p:txBody>
      </p:sp>
      <p:sp>
        <p:nvSpPr>
          <p:cNvPr id="4" name="Suorakulmio: Pyöristetyt kulmat 3">
            <a:extLst>
              <a:ext uri="{FF2B5EF4-FFF2-40B4-BE49-F238E27FC236}">
                <a16:creationId xmlns:a16="http://schemas.microsoft.com/office/drawing/2014/main" id="{D0482DA6-708B-7F62-0D9C-F113439697A4}"/>
              </a:ext>
            </a:extLst>
          </p:cNvPr>
          <p:cNvSpPr/>
          <p:nvPr/>
        </p:nvSpPr>
        <p:spPr>
          <a:xfrm>
            <a:off x="821076" y="5635331"/>
            <a:ext cx="10546672" cy="914400"/>
          </a:xfrm>
          <a:prstGeom prst="round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i-FI" sz="1100" b="0" i="0">
                <a:solidFill>
                  <a:srgbClr val="303030"/>
                </a:solidFill>
                <a:effectLst/>
                <a:latin typeface="Source Sans Pro" panose="020B0503030403020204" pitchFamily="34" charset="0"/>
              </a:rPr>
              <a:t>Indikaattori tuottaa tietoa niiden nuorten osuudesta (%), jotka ovat käyneet vähintään kerran koulun tai oppilaitoksen terveydenhoitajan luona muuten kuin terveystarkastuksessa lukuvuoden aikana. Perustuu kysymykseen: "Oletko käynyt tämän lukuvuoden aikana koulusi tai oppilaitoksesi terveydenhoitajan, lääkärin, kuraattorin tai psykologin luona?". Vastausvaihtoehdot: 1) en, ei ole ollut tarvetta, 2) en, yritin enkä päässyt, 3) kyllä, 1-2 kertaa, 4) kyllä, 3-5 kertaa, 5) kyllä, yli 5 kertaa. Kysymyksen osio 1) terveydenhoitajalla muuten kuin terveystarkastuksessa. Tarkastelussa ovat ne vastaajat, jotka ovat ilmoittaneet vaihtoehdon 3, 4 tai 5..</a:t>
            </a:r>
            <a:r>
              <a:rPr lang="fi-FI" sz="1100">
                <a:hlinkClick r:id="rId3"/>
              </a:rPr>
              <a:t> Metadata - Sotkanet.fi, Tilasto- ja indikaattoripankki</a:t>
            </a:r>
            <a:endParaRPr kumimoji="0" lang="fi-FI" sz="1100" b="0" i="0" u="none" strike="noStrike" kern="1200" cap="none" spc="0" normalizeH="0" baseline="0" noProof="0">
              <a:ln>
                <a:noFill/>
              </a:ln>
              <a:solidFill>
                <a:prstClr val="white"/>
              </a:solidFill>
              <a:effectLst/>
              <a:uLnTx/>
              <a:uFillTx/>
              <a:latin typeface="Source Sans Pro" panose="020B0503030403020204" pitchFamily="34" charset="0"/>
              <a:ea typeface="Source Sans Pro" panose="020B0503030403020204" pitchFamily="34" charset="0"/>
            </a:endParaRPr>
          </a:p>
        </p:txBody>
      </p:sp>
      <p:pic>
        <p:nvPicPr>
          <p:cNvPr id="7" name="Picture 2">
            <a:extLst>
              <a:ext uri="{FF2B5EF4-FFF2-40B4-BE49-F238E27FC236}">
                <a16:creationId xmlns:a16="http://schemas.microsoft.com/office/drawing/2014/main" id="{4A960318-3B8B-2D6E-F0A3-A08ED3E642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8663" y="5413690"/>
            <a:ext cx="504825" cy="4191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Kaavio 1">
            <a:extLst>
              <a:ext uri="{FF2B5EF4-FFF2-40B4-BE49-F238E27FC236}">
                <a16:creationId xmlns:a16="http://schemas.microsoft.com/office/drawing/2014/main" id="{873145DE-198B-2208-48AF-F7840B1CF1FC}"/>
              </a:ext>
            </a:extLst>
          </p:cNvPr>
          <p:cNvGraphicFramePr>
            <a:graphicFrameLocks/>
          </p:cNvGraphicFramePr>
          <p:nvPr>
            <p:extLst>
              <p:ext uri="{D42A27DB-BD31-4B8C-83A1-F6EECF244321}">
                <p14:modId xmlns:p14="http://schemas.microsoft.com/office/powerpoint/2010/main" val="1341746352"/>
              </p:ext>
            </p:extLst>
          </p:nvPr>
        </p:nvGraphicFramePr>
        <p:xfrm>
          <a:off x="-5137" y="1006706"/>
          <a:ext cx="9801447" cy="4339315"/>
        </p:xfrm>
        <a:graphic>
          <a:graphicData uri="http://schemas.openxmlformats.org/drawingml/2006/chart">
            <c:chart xmlns:c="http://schemas.openxmlformats.org/drawingml/2006/chart" xmlns:r="http://schemas.openxmlformats.org/officeDocument/2006/relationships" r:id="rId5"/>
          </a:graphicData>
        </a:graphic>
      </p:graphicFrame>
      <p:sp>
        <p:nvSpPr>
          <p:cNvPr id="3" name="Ellipsi 2">
            <a:extLst>
              <a:ext uri="{FF2B5EF4-FFF2-40B4-BE49-F238E27FC236}">
                <a16:creationId xmlns:a16="http://schemas.microsoft.com/office/drawing/2014/main" id="{36F93D02-E8D9-B953-C9FC-824C72EB6FF5}"/>
              </a:ext>
            </a:extLst>
          </p:cNvPr>
          <p:cNvSpPr/>
          <p:nvPr/>
        </p:nvSpPr>
        <p:spPr>
          <a:xfrm rot="2587134" flipV="1">
            <a:off x="8077031" y="2951841"/>
            <a:ext cx="479394" cy="2575443"/>
          </a:xfrm>
          <a:prstGeom prst="ellipse">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a:ln>
                  <a:noFill/>
                </a:ln>
                <a:solidFill>
                  <a:prstClr val="white"/>
                </a:solidFill>
                <a:effectLst/>
                <a:uLnTx/>
                <a:uFillTx/>
                <a:latin typeface="Arial" panose="020B0604020202020204"/>
                <a:ea typeface="+mn-ea"/>
                <a:cs typeface="+mn-cs"/>
              </a:rPr>
              <a:t>A</a:t>
            </a:r>
          </a:p>
        </p:txBody>
      </p:sp>
      <p:graphicFrame>
        <p:nvGraphicFramePr>
          <p:cNvPr id="8" name="Kaavio 7">
            <a:extLst>
              <a:ext uri="{FF2B5EF4-FFF2-40B4-BE49-F238E27FC236}">
                <a16:creationId xmlns:a16="http://schemas.microsoft.com/office/drawing/2014/main" id="{3AE203CC-B792-E4A7-C730-4A070B08F590}"/>
              </a:ext>
            </a:extLst>
          </p:cNvPr>
          <p:cNvGraphicFramePr>
            <a:graphicFrameLocks/>
          </p:cNvGraphicFramePr>
          <p:nvPr>
            <p:extLst>
              <p:ext uri="{D42A27DB-BD31-4B8C-83A1-F6EECF244321}">
                <p14:modId xmlns:p14="http://schemas.microsoft.com/office/powerpoint/2010/main" val="830342771"/>
              </p:ext>
            </p:extLst>
          </p:nvPr>
        </p:nvGraphicFramePr>
        <p:xfrm>
          <a:off x="9852916" y="1528119"/>
          <a:ext cx="2429837" cy="3382928"/>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9110478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an numeron paikkamerkki 5">
            <a:extLst>
              <a:ext uri="{FF2B5EF4-FFF2-40B4-BE49-F238E27FC236}">
                <a16:creationId xmlns:a16="http://schemas.microsoft.com/office/drawing/2014/main" id="{594600DA-558B-B4B7-E7DF-AA82EF1C091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D26548-A701-4132-A0A2-A9B09A70FF4B}" type="slidenum">
              <a:rPr kumimoji="0" lang="fi-FI" sz="1000" b="1" i="0" u="none" strike="noStrike" kern="1200" cap="none" spc="0" normalizeH="0" baseline="0" noProof="0" smtClean="0">
                <a:ln>
                  <a:noFill/>
                </a:ln>
                <a:solidFill>
                  <a:srgbClr val="313131"/>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fi-FI" sz="1000" b="1" i="0" u="none" strike="noStrike" kern="1200" cap="none" spc="0" normalizeH="0" baseline="0" noProof="0">
              <a:ln>
                <a:noFill/>
              </a:ln>
              <a:solidFill>
                <a:srgbClr val="313131"/>
              </a:solidFill>
              <a:effectLst/>
              <a:uLnTx/>
              <a:uFillTx/>
              <a:latin typeface="Arial" panose="020B0604020202020204"/>
              <a:ea typeface="+mn-ea"/>
              <a:cs typeface="+mn-cs"/>
            </a:endParaRPr>
          </a:p>
        </p:txBody>
      </p:sp>
      <p:sp>
        <p:nvSpPr>
          <p:cNvPr id="5" name="Suorakulmio 4">
            <a:extLst>
              <a:ext uri="{FF2B5EF4-FFF2-40B4-BE49-F238E27FC236}">
                <a16:creationId xmlns:a16="http://schemas.microsoft.com/office/drawing/2014/main" id="{A3361E82-03D1-A1CA-839C-8FA98F4A516D}"/>
              </a:ext>
            </a:extLst>
          </p:cNvPr>
          <p:cNvSpPr/>
          <p:nvPr/>
        </p:nvSpPr>
        <p:spPr>
          <a:xfrm>
            <a:off x="199986" y="329028"/>
            <a:ext cx="1477205" cy="215388"/>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700" b="1" i="0" u="none" strike="noStrike" kern="1200" cap="none" spc="0" normalizeH="0" baseline="0" noProof="0">
                <a:ln>
                  <a:noFill/>
                </a:ln>
                <a:solidFill>
                  <a:srgbClr val="C2C2C2"/>
                </a:solidFill>
                <a:effectLst/>
                <a:uLnTx/>
                <a:uFillTx/>
                <a:latin typeface="Inter" panose="02000503000000020004" pitchFamily="2" charset="0"/>
                <a:ea typeface="Inter" panose="02000503000000020004" pitchFamily="2" charset="0"/>
                <a:cs typeface="Verdana" panose="020B0604030504040204" pitchFamily="34" charset="0"/>
              </a:rPr>
              <a:t>OSALLISUUDEN VAHVISTUMINEN JA YKSINÄISYYDEN VÄHENTÄMINEN</a:t>
            </a:r>
            <a:endParaRPr kumimoji="0" lang="fi-FI" sz="700" b="0" i="0" u="none" strike="noStrike" kern="1200" cap="none" spc="300" normalizeH="0" baseline="0" noProof="0">
              <a:ln>
                <a:noFill/>
              </a:ln>
              <a:solidFill>
                <a:srgbClr val="C2C2C2"/>
              </a:solidFill>
              <a:effectLst/>
              <a:uLnTx/>
              <a:uFillTx/>
              <a:latin typeface="Inter" panose="02000503000000020004" pitchFamily="2" charset="0"/>
              <a:ea typeface="Inter" panose="02000503000000020004" pitchFamily="2" charset="0"/>
              <a:cs typeface="+mn-cs"/>
            </a:endParaRPr>
          </a:p>
        </p:txBody>
      </p:sp>
      <p:sp>
        <p:nvSpPr>
          <p:cNvPr id="13" name="Suorakulmio 12">
            <a:extLst>
              <a:ext uri="{FF2B5EF4-FFF2-40B4-BE49-F238E27FC236}">
                <a16:creationId xmlns:a16="http://schemas.microsoft.com/office/drawing/2014/main" id="{1E0690FB-5E6D-6E87-5F03-081F894526E5}"/>
              </a:ext>
            </a:extLst>
          </p:cNvPr>
          <p:cNvSpPr/>
          <p:nvPr/>
        </p:nvSpPr>
        <p:spPr>
          <a:xfrm>
            <a:off x="1693249" y="382873"/>
            <a:ext cx="1113014" cy="107694"/>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fi-FI" sz="700" b="1" i="0" u="none" strike="noStrike" kern="1200" cap="none" spc="0" normalizeH="0" baseline="0" noProof="0">
                <a:ln>
                  <a:noFill/>
                </a:ln>
                <a:solidFill>
                  <a:prstClr val="white">
                    <a:lumMod val="65000"/>
                  </a:prstClr>
                </a:solidFill>
                <a:effectLst/>
                <a:uLnTx/>
                <a:uFillTx/>
                <a:latin typeface="Inter" panose="02000503000000020004" pitchFamily="2" charset="0"/>
                <a:ea typeface="Inter" panose="02000503000000020004" pitchFamily="2" charset="0"/>
                <a:cs typeface="Arial" panose="020B0604020202020204"/>
              </a:rPr>
              <a:t>VANHEMMUUS VAHVISTUU</a:t>
            </a:r>
            <a:endParaRPr kumimoji="0" lang="fi-FI" sz="700" b="1" i="0" u="none" strike="noStrike" kern="1200" cap="none" spc="300" normalizeH="0" baseline="0" noProof="0">
              <a:ln>
                <a:noFill/>
              </a:ln>
              <a:solidFill>
                <a:prstClr val="white">
                  <a:lumMod val="65000"/>
                </a:prstClr>
              </a:solidFill>
              <a:effectLst/>
              <a:uLnTx/>
              <a:uFillTx/>
              <a:latin typeface="Inter" panose="02000503000000020004" pitchFamily="2" charset="0"/>
              <a:ea typeface="Inter" panose="02000503000000020004" pitchFamily="2" charset="0"/>
              <a:cs typeface="+mn-cs"/>
            </a:endParaRPr>
          </a:p>
        </p:txBody>
      </p:sp>
      <p:sp>
        <p:nvSpPr>
          <p:cNvPr id="15" name="Suorakulmio 14">
            <a:extLst>
              <a:ext uri="{FF2B5EF4-FFF2-40B4-BE49-F238E27FC236}">
                <a16:creationId xmlns:a16="http://schemas.microsoft.com/office/drawing/2014/main" id="{66933905-6CDC-0531-4DA6-561C5D485F51}"/>
              </a:ext>
            </a:extLst>
          </p:cNvPr>
          <p:cNvSpPr/>
          <p:nvPr/>
        </p:nvSpPr>
        <p:spPr>
          <a:xfrm>
            <a:off x="3060935" y="267490"/>
            <a:ext cx="1289563" cy="32308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fi-FI" sz="700" b="1" i="0" u="none" strike="noStrike" kern="1200" cap="none" spc="0" normalizeH="0" baseline="0" noProof="0">
                <a:ln>
                  <a:noFill/>
                </a:ln>
                <a:solidFill>
                  <a:srgbClr val="C2C2C2"/>
                </a:solidFill>
                <a:effectLst/>
                <a:uLnTx/>
                <a:uFillTx/>
                <a:latin typeface="Inter" panose="02000503000000020004" pitchFamily="2" charset="0"/>
                <a:ea typeface="Inter" panose="02000503000000020004" pitchFamily="2" charset="0"/>
                <a:cs typeface="Verdana" panose="020B0604030504040204" pitchFamily="34" charset="0"/>
              </a:rPr>
              <a:t>ITSESTÄ HUOLEHTIMISEN JA TERVEELLISTEN ELINTAPOJEN EDISTÄMINEN </a:t>
            </a:r>
            <a:endParaRPr kumimoji="0" lang="fi-FI" sz="700" b="1" i="0" u="none" strike="noStrike" kern="1200" cap="none" spc="300" normalizeH="0" baseline="0" noProof="0">
              <a:ln>
                <a:noFill/>
              </a:ln>
              <a:solidFill>
                <a:srgbClr val="C2C2C2"/>
              </a:solidFill>
              <a:effectLst/>
              <a:uLnTx/>
              <a:uFillTx/>
              <a:latin typeface="Inter" panose="02000503000000020004" pitchFamily="2" charset="0"/>
              <a:ea typeface="Inter" panose="02000503000000020004" pitchFamily="2" charset="0"/>
              <a:cs typeface="+mn-cs"/>
            </a:endParaRPr>
          </a:p>
        </p:txBody>
      </p:sp>
      <p:sp>
        <p:nvSpPr>
          <p:cNvPr id="17" name="Suorakulmio 16">
            <a:extLst>
              <a:ext uri="{FF2B5EF4-FFF2-40B4-BE49-F238E27FC236}">
                <a16:creationId xmlns:a16="http://schemas.microsoft.com/office/drawing/2014/main" id="{A4B7B72A-65A7-24D8-F9CE-2B5B68E9ECE9}"/>
              </a:ext>
            </a:extLst>
          </p:cNvPr>
          <p:cNvSpPr/>
          <p:nvPr/>
        </p:nvSpPr>
        <p:spPr>
          <a:xfrm>
            <a:off x="4634318" y="319925"/>
            <a:ext cx="1156863" cy="215388"/>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fi-FI" sz="700" b="1" i="0" u="none" strike="noStrike" kern="1200" cap="none" spc="0" normalizeH="0" baseline="0" noProof="0">
                <a:ln>
                  <a:noFill/>
                </a:ln>
                <a:solidFill>
                  <a:prstClr val="white">
                    <a:lumMod val="65000"/>
                  </a:prstClr>
                </a:solidFill>
                <a:effectLst/>
                <a:uLnTx/>
                <a:uFillTx/>
                <a:latin typeface="Inter" panose="02000503000000020004" pitchFamily="2" charset="0"/>
                <a:ea typeface="Inter" panose="02000503000000020004" pitchFamily="2" charset="0"/>
                <a:cs typeface="Calibri"/>
              </a:rPr>
              <a:t>MIELEN HYVINVOINTI JA RIIPPUVUUKSIEN EHKÄISY</a:t>
            </a:r>
            <a:endParaRPr kumimoji="0" lang="fi-FI" sz="700" b="1" i="0" u="none" strike="noStrike" kern="1200" cap="none" spc="300" normalizeH="0" baseline="0" noProof="0">
              <a:ln>
                <a:noFill/>
              </a:ln>
              <a:solidFill>
                <a:prstClr val="white">
                  <a:lumMod val="65000"/>
                </a:prstClr>
              </a:solidFill>
              <a:effectLst/>
              <a:uLnTx/>
              <a:uFillTx/>
              <a:latin typeface="Inter" panose="02000503000000020004" pitchFamily="2" charset="0"/>
              <a:ea typeface="Inter" panose="02000503000000020004" pitchFamily="2" charset="0"/>
              <a:cs typeface="+mn-cs"/>
            </a:endParaRPr>
          </a:p>
        </p:txBody>
      </p:sp>
      <p:sp>
        <p:nvSpPr>
          <p:cNvPr id="19" name="Suorakulmio 18">
            <a:extLst>
              <a:ext uri="{FF2B5EF4-FFF2-40B4-BE49-F238E27FC236}">
                <a16:creationId xmlns:a16="http://schemas.microsoft.com/office/drawing/2014/main" id="{654EBA2D-ED48-31EF-F47A-C758468F7645}"/>
              </a:ext>
            </a:extLst>
          </p:cNvPr>
          <p:cNvSpPr/>
          <p:nvPr/>
        </p:nvSpPr>
        <p:spPr>
          <a:xfrm>
            <a:off x="5867654" y="329025"/>
            <a:ext cx="1156863" cy="215388"/>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fi-FI" sz="700" b="1" i="0" u="none" strike="noStrike" kern="1200" cap="none" spc="0" normalizeH="0" baseline="0" noProof="0">
                <a:ln>
                  <a:noFill/>
                </a:ln>
                <a:solidFill>
                  <a:prstClr val="white">
                    <a:lumMod val="65000"/>
                  </a:prstClr>
                </a:solidFill>
                <a:effectLst/>
                <a:uLnTx/>
                <a:uFillTx/>
                <a:latin typeface="Inter" panose="02000503000000020004" pitchFamily="2" charset="0"/>
                <a:ea typeface="Inter" panose="02000503000000020004" pitchFamily="2" charset="0"/>
                <a:cs typeface="Verdana" panose="020B0604030504040204" pitchFamily="34" charset="0"/>
              </a:rPr>
              <a:t>TAPATURMIEN JA VÄKIVALLAN EHKÄISEMINEN</a:t>
            </a:r>
            <a:endParaRPr kumimoji="0" lang="fi-FI" sz="700" b="0" i="0" u="none" strike="noStrike" kern="1200" cap="none" spc="300" normalizeH="0" baseline="0" noProof="0">
              <a:ln>
                <a:noFill/>
              </a:ln>
              <a:solidFill>
                <a:prstClr val="white">
                  <a:lumMod val="65000"/>
                </a:prstClr>
              </a:solidFill>
              <a:effectLst/>
              <a:uLnTx/>
              <a:uFillTx/>
              <a:latin typeface="Inter" panose="02000503000000020004" pitchFamily="2" charset="0"/>
              <a:ea typeface="Inter" panose="02000503000000020004" pitchFamily="2" charset="0"/>
              <a:cs typeface="+mn-cs"/>
            </a:endParaRPr>
          </a:p>
        </p:txBody>
      </p:sp>
      <p:sp>
        <p:nvSpPr>
          <p:cNvPr id="21" name="Suorakulmio 20">
            <a:extLst>
              <a:ext uri="{FF2B5EF4-FFF2-40B4-BE49-F238E27FC236}">
                <a16:creationId xmlns:a16="http://schemas.microsoft.com/office/drawing/2014/main" id="{880B36CF-738F-E4AF-302E-A9702B6BF1A1}"/>
              </a:ext>
            </a:extLst>
          </p:cNvPr>
          <p:cNvSpPr/>
          <p:nvPr/>
        </p:nvSpPr>
        <p:spPr>
          <a:xfrm>
            <a:off x="7031524" y="319227"/>
            <a:ext cx="1285204" cy="32308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126" rtl="0" eaLnBrk="1" fontAlgn="base" latinLnBrk="0" hangingPunct="1">
              <a:lnSpc>
                <a:spcPct val="100000"/>
              </a:lnSpc>
              <a:spcBef>
                <a:spcPts val="0"/>
              </a:spcBef>
              <a:spcAft>
                <a:spcPts val="0"/>
              </a:spcAft>
              <a:buClrTx/>
              <a:buSzTx/>
              <a:buFontTx/>
              <a:buNone/>
              <a:tabLst/>
              <a:defRPr/>
            </a:pPr>
            <a:r>
              <a:rPr kumimoji="0" lang="fi-FI" sz="700" b="1" i="0" u="none" strike="noStrike" kern="1200" cap="none" spc="0" normalizeH="0" baseline="0" noProof="0">
                <a:ln>
                  <a:noFill/>
                </a:ln>
                <a:solidFill>
                  <a:prstClr val="black"/>
                </a:solidFill>
                <a:effectLst/>
                <a:uLnTx/>
                <a:uFillTx/>
                <a:latin typeface="Inter" panose="02000503000000020004" pitchFamily="2" charset="0"/>
                <a:ea typeface="Inter" panose="02000503000000020004" pitchFamily="2" charset="0"/>
                <a:cs typeface="+mn-cs"/>
              </a:rPr>
              <a:t>HYTE- RESURSSIEN, RAKENTEIDEN JA PROSESSIEN</a:t>
            </a:r>
          </a:p>
          <a:p>
            <a:pPr marL="0" marR="0" lvl="0" indent="0" algn="ctr" defTabSz="914126" rtl="0" eaLnBrk="1" fontAlgn="base" latinLnBrk="0" hangingPunct="1">
              <a:lnSpc>
                <a:spcPct val="100000"/>
              </a:lnSpc>
              <a:spcBef>
                <a:spcPts val="0"/>
              </a:spcBef>
              <a:spcAft>
                <a:spcPts val="0"/>
              </a:spcAft>
              <a:buClrTx/>
              <a:buSzTx/>
              <a:buFontTx/>
              <a:buNone/>
              <a:tabLst/>
              <a:defRPr/>
            </a:pPr>
            <a:r>
              <a:rPr kumimoji="0" lang="fi-FI" sz="700" b="1" i="0" u="none" strike="noStrike" kern="1200" cap="none" spc="0" normalizeH="0" baseline="0" noProof="0">
                <a:ln>
                  <a:noFill/>
                </a:ln>
                <a:solidFill>
                  <a:prstClr val="black"/>
                </a:solidFill>
                <a:effectLst/>
                <a:uLnTx/>
                <a:uFillTx/>
                <a:latin typeface="Inter" panose="02000503000000020004" pitchFamily="2" charset="0"/>
                <a:ea typeface="Inter" panose="02000503000000020004" pitchFamily="2" charset="0"/>
                <a:cs typeface="+mn-cs"/>
              </a:rPr>
              <a:t>VAHVISTUMINEN</a:t>
            </a:r>
            <a:endParaRPr kumimoji="0" lang="fi-FI" sz="700" b="0" i="0" u="none" strike="noStrike" kern="1200" cap="none" spc="300" normalizeH="0" baseline="0" noProof="0">
              <a:ln>
                <a:noFill/>
              </a:ln>
              <a:solidFill>
                <a:prstClr val="black"/>
              </a:solidFill>
              <a:effectLst/>
              <a:uLnTx/>
              <a:uFillTx/>
              <a:latin typeface="Inter" panose="02000503000000020004" pitchFamily="2" charset="0"/>
              <a:ea typeface="Inter" panose="02000503000000020004" pitchFamily="2" charset="0"/>
              <a:cs typeface="+mn-cs"/>
            </a:endParaRPr>
          </a:p>
        </p:txBody>
      </p:sp>
      <p:sp>
        <p:nvSpPr>
          <p:cNvPr id="23" name="Suorakulmio 22">
            <a:extLst>
              <a:ext uri="{FF2B5EF4-FFF2-40B4-BE49-F238E27FC236}">
                <a16:creationId xmlns:a16="http://schemas.microsoft.com/office/drawing/2014/main" id="{F6FCEF83-9F4C-D32C-101A-CEFAA1B8FD11}"/>
              </a:ext>
            </a:extLst>
          </p:cNvPr>
          <p:cNvSpPr/>
          <p:nvPr/>
        </p:nvSpPr>
        <p:spPr>
          <a:xfrm>
            <a:off x="7117619" y="723220"/>
            <a:ext cx="1113014" cy="457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fi-FI" sz="1799"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8" name="Alaotsikko 3">
            <a:extLst>
              <a:ext uri="{FF2B5EF4-FFF2-40B4-BE49-F238E27FC236}">
                <a16:creationId xmlns:a16="http://schemas.microsoft.com/office/drawing/2014/main" id="{5F9CF03B-E08A-7839-1DC0-3608DF117260}"/>
              </a:ext>
            </a:extLst>
          </p:cNvPr>
          <p:cNvSpPr>
            <a:spLocks noGrp="1"/>
          </p:cNvSpPr>
          <p:nvPr/>
        </p:nvSpPr>
        <p:spPr>
          <a:xfrm>
            <a:off x="803707" y="2053556"/>
            <a:ext cx="5129224" cy="4038975"/>
          </a:xfrm>
          <a:prstGeom prst="rect">
            <a:avLst/>
          </a:prstGeom>
        </p:spPr>
        <p:txBody>
          <a:bodyPr vert="horz" lIns="0" tIns="0" rIns="0" bIns="0" rtlCol="0" anchor="t" anchorCtr="0">
            <a:noAutofit/>
          </a:bodyPr>
          <a:lstStyle>
            <a:lvl1pPr marL="0" indent="0" algn="ctr" defTabSz="914400" rtl="0" eaLnBrk="1" latinLnBrk="0" hangingPunct="1">
              <a:lnSpc>
                <a:spcPct val="100000"/>
              </a:lnSpc>
              <a:spcBef>
                <a:spcPts val="500"/>
              </a:spcBef>
              <a:spcAft>
                <a:spcPts val="0"/>
              </a:spcAft>
              <a:buFont typeface="Arial" panose="020B0604020202020204" pitchFamily="34" charset="0"/>
              <a:buNone/>
              <a:defRPr sz="2200" kern="1200" spc="-20" baseline="0">
                <a:solidFill>
                  <a:schemeClr val="tx2"/>
                </a:solidFill>
                <a:latin typeface="+mn-lt"/>
                <a:ea typeface="+mn-ea"/>
                <a:cs typeface="+mn-cs"/>
              </a:defRPr>
            </a:lvl1pPr>
            <a:lvl2pPr marL="457200" indent="0" algn="ctr" defTabSz="914400" rtl="0" eaLnBrk="1" latinLnBrk="0" hangingPunct="1">
              <a:lnSpc>
                <a:spcPct val="10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ts val="0"/>
              </a:spcBef>
              <a:spcAft>
                <a:spcPts val="0"/>
              </a:spcAft>
              <a:buClrTx/>
              <a:buSzTx/>
              <a:buFontTx/>
              <a:buBlip>
                <a:blip r:embed="rId2"/>
              </a:buBlip>
              <a:tabLst/>
              <a:defRPr/>
            </a:pPr>
            <a:endParaRPr kumimoji="0" lang="fi-FI" sz="2400" b="0" i="0" u="none" strike="noStrike" kern="1200" cap="none" spc="0" normalizeH="0" baseline="0" noProof="0">
              <a:ln>
                <a:noFill/>
              </a:ln>
              <a:solidFill>
                <a:prstClr val="black"/>
              </a:solidFill>
              <a:effectLst/>
              <a:uLnTx/>
              <a:uFillTx/>
              <a:latin typeface="Arial" panose="020B0604020202020204"/>
              <a:ea typeface="Inter" panose="02000503000000020004" pitchFamily="2" charset="0"/>
              <a:cs typeface="Arial"/>
            </a:endParaRPr>
          </a:p>
          <a:p>
            <a:pPr marL="342900" marR="0" lvl="0" indent="-342900" algn="l" defTabSz="914400" rtl="0" eaLnBrk="1" fontAlgn="auto" latinLnBrk="0" hangingPunct="1">
              <a:lnSpc>
                <a:spcPct val="100000"/>
              </a:lnSpc>
              <a:spcBef>
                <a:spcPts val="0"/>
              </a:spcBef>
              <a:spcAft>
                <a:spcPts val="0"/>
              </a:spcAft>
              <a:buClrTx/>
              <a:buSzTx/>
              <a:buFontTx/>
              <a:buBlip>
                <a:blip r:embed="rId2"/>
              </a:buBlip>
              <a:tabLst/>
              <a:defRPr/>
            </a:pPr>
            <a:endParaRPr kumimoji="0" lang="fi-FI" sz="2400" b="0" i="0" u="none" strike="noStrike" kern="1200" cap="none" spc="0" normalizeH="0" baseline="0" noProof="0">
              <a:ln>
                <a:noFill/>
              </a:ln>
              <a:solidFill>
                <a:prstClr val="black"/>
              </a:solidFill>
              <a:effectLst/>
              <a:uLnTx/>
              <a:uFillTx/>
              <a:latin typeface="Arial" panose="020B0604020202020204"/>
              <a:ea typeface="Inter" panose="02000503000000020004" pitchFamily="2" charset="0"/>
              <a:cs typeface="Arial"/>
            </a:endParaRPr>
          </a:p>
          <a:p>
            <a:pPr marL="0" marR="0" lvl="0" indent="0" algn="ctr" defTabSz="914400" rtl="0" eaLnBrk="1" fontAlgn="auto" latinLnBrk="0" hangingPunct="1">
              <a:lnSpc>
                <a:spcPct val="100000"/>
              </a:lnSpc>
              <a:spcBef>
                <a:spcPts val="500"/>
              </a:spcBef>
              <a:spcAft>
                <a:spcPts val="0"/>
              </a:spcAft>
              <a:buClrTx/>
              <a:buSzTx/>
              <a:buFont typeface="Arial" panose="020B0604020202020204" pitchFamily="34" charset="0"/>
              <a:buNone/>
              <a:tabLst/>
              <a:defRPr/>
            </a:pPr>
            <a:endParaRPr kumimoji="0" lang="fi-FI" sz="2200" b="0" i="0" u="none" strike="noStrike" kern="1200" cap="none" spc="-20" normalizeH="0" baseline="0" noProof="0">
              <a:ln>
                <a:noFill/>
              </a:ln>
              <a:solidFill>
                <a:srgbClr val="313131"/>
              </a:solidFill>
              <a:effectLst/>
              <a:uLnTx/>
              <a:uFillTx/>
              <a:latin typeface="Arial" panose="020B0604020202020204"/>
              <a:ea typeface="+mn-ea"/>
              <a:cs typeface="+mn-cs"/>
            </a:endParaRPr>
          </a:p>
        </p:txBody>
      </p:sp>
      <p:sp>
        <p:nvSpPr>
          <p:cNvPr id="20" name="Alaotsikko 3">
            <a:extLst>
              <a:ext uri="{FF2B5EF4-FFF2-40B4-BE49-F238E27FC236}">
                <a16:creationId xmlns:a16="http://schemas.microsoft.com/office/drawing/2014/main" id="{5F9CF03B-E08A-7839-1DC0-3608DF117260}"/>
              </a:ext>
            </a:extLst>
          </p:cNvPr>
          <p:cNvSpPr>
            <a:spLocks noGrp="1"/>
          </p:cNvSpPr>
          <p:nvPr/>
        </p:nvSpPr>
        <p:spPr>
          <a:xfrm>
            <a:off x="6649375" y="2112070"/>
            <a:ext cx="5344142" cy="4038975"/>
          </a:xfrm>
          <a:prstGeom prst="rect">
            <a:avLst/>
          </a:prstGeom>
        </p:spPr>
        <p:txBody>
          <a:bodyPr vert="horz" lIns="0" tIns="0" rIns="0" bIns="0" rtlCol="0" anchor="t" anchorCtr="0">
            <a:noAutofit/>
          </a:bodyPr>
          <a:lstStyle>
            <a:lvl1pPr marL="0" indent="0" algn="ctr" defTabSz="914400" rtl="0" eaLnBrk="1" latinLnBrk="0" hangingPunct="1">
              <a:lnSpc>
                <a:spcPct val="100000"/>
              </a:lnSpc>
              <a:spcBef>
                <a:spcPts val="500"/>
              </a:spcBef>
              <a:spcAft>
                <a:spcPts val="0"/>
              </a:spcAft>
              <a:buFont typeface="Arial" panose="020B0604020202020204" pitchFamily="34" charset="0"/>
              <a:buNone/>
              <a:defRPr sz="2200" kern="1200" spc="-20" baseline="0">
                <a:solidFill>
                  <a:schemeClr val="tx2"/>
                </a:solidFill>
                <a:latin typeface="+mn-lt"/>
                <a:ea typeface="+mn-ea"/>
                <a:cs typeface="+mn-cs"/>
              </a:defRPr>
            </a:lvl1pPr>
            <a:lvl2pPr marL="457200" indent="0" algn="ctr" defTabSz="914400" rtl="0" eaLnBrk="1" latinLnBrk="0" hangingPunct="1">
              <a:lnSpc>
                <a:spcPct val="10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fi-FI" sz="2400" b="0" i="0" u="none" strike="noStrike" kern="1200" cap="none" spc="0" normalizeH="0" baseline="0" noProof="0">
              <a:ln>
                <a:noFill/>
              </a:ln>
              <a:solidFill>
                <a:prstClr val="black"/>
              </a:solidFill>
              <a:effectLst/>
              <a:uLnTx/>
              <a:uFillTx/>
              <a:latin typeface="Arial" panose="020B0604020202020204"/>
              <a:ea typeface="Inter" panose="02000503000000020004" pitchFamily="2" charset="0"/>
              <a:cs typeface="Arial"/>
            </a:endParaRPr>
          </a:p>
          <a:p>
            <a:pPr marL="342900" marR="0" lvl="0" indent="-342900" algn="l" defTabSz="914400" rtl="0" eaLnBrk="1" fontAlgn="auto" latinLnBrk="0" hangingPunct="1">
              <a:lnSpc>
                <a:spcPct val="100000"/>
              </a:lnSpc>
              <a:spcBef>
                <a:spcPts val="0"/>
              </a:spcBef>
              <a:spcAft>
                <a:spcPts val="0"/>
              </a:spcAft>
              <a:buClrTx/>
              <a:buSzTx/>
              <a:buFontTx/>
              <a:buBlip>
                <a:blip r:embed="rId2"/>
              </a:buBlip>
              <a:tabLst/>
              <a:defRPr/>
            </a:pPr>
            <a:endParaRPr kumimoji="0" lang="fi-FI" sz="2400" b="0" i="0" u="none" strike="noStrike" kern="1200" cap="none" spc="0" normalizeH="0" baseline="0" noProof="0">
              <a:ln>
                <a:noFill/>
              </a:ln>
              <a:solidFill>
                <a:prstClr val="black"/>
              </a:solidFill>
              <a:effectLst/>
              <a:uLnTx/>
              <a:uFillTx/>
              <a:latin typeface="Arial" panose="020B0604020202020204"/>
              <a:ea typeface="Inter" panose="02000503000000020004" pitchFamily="2" charset="0"/>
              <a:cs typeface="Arial"/>
            </a:endParaRPr>
          </a:p>
          <a:p>
            <a:pPr marL="0" marR="0" lvl="0" indent="0" algn="ctr" defTabSz="914400" rtl="0" eaLnBrk="1" fontAlgn="auto" latinLnBrk="0" hangingPunct="1">
              <a:lnSpc>
                <a:spcPct val="100000"/>
              </a:lnSpc>
              <a:spcBef>
                <a:spcPts val="500"/>
              </a:spcBef>
              <a:spcAft>
                <a:spcPts val="0"/>
              </a:spcAft>
              <a:buClrTx/>
              <a:buSzTx/>
              <a:buFont typeface="Arial" panose="020B0604020202020204" pitchFamily="34" charset="0"/>
              <a:buNone/>
              <a:tabLst/>
              <a:defRPr/>
            </a:pPr>
            <a:endParaRPr kumimoji="0" lang="fi-FI" sz="2200" b="0" i="0" u="none" strike="noStrike" kern="1200" cap="none" spc="-20" normalizeH="0" baseline="0" noProof="0">
              <a:ln>
                <a:noFill/>
              </a:ln>
              <a:solidFill>
                <a:srgbClr val="313131"/>
              </a:solidFill>
              <a:effectLst/>
              <a:uLnTx/>
              <a:uFillTx/>
              <a:latin typeface="Arial" panose="020B0604020202020204"/>
              <a:ea typeface="+mn-ea"/>
              <a:cs typeface="+mn-cs"/>
            </a:endParaRPr>
          </a:p>
        </p:txBody>
      </p:sp>
      <p:sp>
        <p:nvSpPr>
          <p:cNvPr id="4" name="Suorakulmio: Pyöristetyt kulmat 3">
            <a:extLst>
              <a:ext uri="{FF2B5EF4-FFF2-40B4-BE49-F238E27FC236}">
                <a16:creationId xmlns:a16="http://schemas.microsoft.com/office/drawing/2014/main" id="{D0482DA6-708B-7F62-0D9C-F113439697A4}"/>
              </a:ext>
            </a:extLst>
          </p:cNvPr>
          <p:cNvSpPr/>
          <p:nvPr/>
        </p:nvSpPr>
        <p:spPr>
          <a:xfrm>
            <a:off x="821076" y="5635331"/>
            <a:ext cx="10546672" cy="914400"/>
          </a:xfrm>
          <a:prstGeom prst="round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i-FI" sz="1100" b="0" i="0">
                <a:solidFill>
                  <a:srgbClr val="303030"/>
                </a:solidFill>
                <a:effectLst/>
                <a:latin typeface="Source Sans Pro" panose="020B0503030403020204" pitchFamily="34" charset="0"/>
              </a:rPr>
              <a:t>Indikaattori tuottaa tietoa niiden nuorten osuudesta (%), jotka ovat käyneet vähintään kerran koulun tai oppilaitoksen terveydenhoitajan luona muuten kuin terveystarkastuksessa lukuvuoden aikana. Perustuu kysymykseen: "Oletko käynyt tämän lukuvuoden aikana koulusi tai oppilaitoksesi terveydenhoitajan, lääkärin, kuraattorin tai psykologin luona?". Vastausvaihtoehdot: 1) en, ei ole ollut tarvetta, 2) en, yritin enkä päässyt, 3) kyllä, 1-2 kertaa, 4) kyllä, 3-5 kertaa, 5) kyllä, yli 5 kertaa. Kysymyksen osio 1) terveydenhoitajalla muuten kuin terveystarkastuksessa. Tarkastelussa ovat ne vastaajat, jotka ovat ilmoittaneet vaihtoehdon 3, 4 tai 5..</a:t>
            </a:r>
            <a:r>
              <a:rPr lang="fi-FI" sz="1100">
                <a:hlinkClick r:id="rId3"/>
              </a:rPr>
              <a:t> Metadata - Sotkanet.fi, Tilasto- ja indikaattoripankki</a:t>
            </a:r>
            <a:endParaRPr kumimoji="0" lang="fi-FI" sz="1100" b="0" i="0" u="none" strike="noStrike" kern="1200" cap="none" spc="0" normalizeH="0" baseline="0" noProof="0">
              <a:ln>
                <a:noFill/>
              </a:ln>
              <a:solidFill>
                <a:prstClr val="white"/>
              </a:solidFill>
              <a:effectLst/>
              <a:uLnTx/>
              <a:uFillTx/>
              <a:latin typeface="Source Sans Pro" panose="020B0503030403020204" pitchFamily="34" charset="0"/>
              <a:ea typeface="Source Sans Pro" panose="020B0503030403020204" pitchFamily="34" charset="0"/>
            </a:endParaRPr>
          </a:p>
        </p:txBody>
      </p:sp>
      <p:pic>
        <p:nvPicPr>
          <p:cNvPr id="7" name="Picture 2">
            <a:extLst>
              <a:ext uri="{FF2B5EF4-FFF2-40B4-BE49-F238E27FC236}">
                <a16:creationId xmlns:a16="http://schemas.microsoft.com/office/drawing/2014/main" id="{4A960318-3B8B-2D6E-F0A3-A08ED3E642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8663" y="5413690"/>
            <a:ext cx="504825" cy="4191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Kaavio 1">
            <a:extLst>
              <a:ext uri="{FF2B5EF4-FFF2-40B4-BE49-F238E27FC236}">
                <a16:creationId xmlns:a16="http://schemas.microsoft.com/office/drawing/2014/main" id="{46C944F0-0352-39C6-017B-DDB19F9CBF30}"/>
              </a:ext>
            </a:extLst>
          </p:cNvPr>
          <p:cNvGraphicFramePr>
            <a:graphicFrameLocks/>
          </p:cNvGraphicFramePr>
          <p:nvPr>
            <p:extLst>
              <p:ext uri="{D42A27DB-BD31-4B8C-83A1-F6EECF244321}">
                <p14:modId xmlns:p14="http://schemas.microsoft.com/office/powerpoint/2010/main" val="1621039001"/>
              </p:ext>
            </p:extLst>
          </p:nvPr>
        </p:nvGraphicFramePr>
        <p:xfrm>
          <a:off x="667820" y="1566284"/>
          <a:ext cx="10699928" cy="361184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258045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an numeron paikkamerkki 5">
            <a:extLst>
              <a:ext uri="{FF2B5EF4-FFF2-40B4-BE49-F238E27FC236}">
                <a16:creationId xmlns:a16="http://schemas.microsoft.com/office/drawing/2014/main" id="{594600DA-558B-B4B7-E7DF-AA82EF1C091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D26548-A701-4132-A0A2-A9B09A70FF4B}" type="slidenum">
              <a:rPr kumimoji="0" lang="fi-FI" sz="1000" b="1" i="0" u="none" strike="noStrike" kern="1200" cap="none" spc="0" normalizeH="0" baseline="0" noProof="0" smtClean="0">
                <a:ln>
                  <a:noFill/>
                </a:ln>
                <a:solidFill>
                  <a:srgbClr val="313131"/>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fi-FI" sz="1000" b="1" i="0" u="none" strike="noStrike" kern="1200" cap="none" spc="0" normalizeH="0" baseline="0" noProof="0">
              <a:ln>
                <a:noFill/>
              </a:ln>
              <a:solidFill>
                <a:srgbClr val="313131"/>
              </a:solidFill>
              <a:effectLst/>
              <a:uLnTx/>
              <a:uFillTx/>
              <a:latin typeface="Arial" panose="020B0604020202020204"/>
              <a:ea typeface="+mn-ea"/>
              <a:cs typeface="+mn-cs"/>
            </a:endParaRPr>
          </a:p>
        </p:txBody>
      </p:sp>
      <p:sp>
        <p:nvSpPr>
          <p:cNvPr id="5" name="Suorakulmio 4">
            <a:extLst>
              <a:ext uri="{FF2B5EF4-FFF2-40B4-BE49-F238E27FC236}">
                <a16:creationId xmlns:a16="http://schemas.microsoft.com/office/drawing/2014/main" id="{A3361E82-03D1-A1CA-839C-8FA98F4A516D}"/>
              </a:ext>
            </a:extLst>
          </p:cNvPr>
          <p:cNvSpPr/>
          <p:nvPr/>
        </p:nvSpPr>
        <p:spPr>
          <a:xfrm>
            <a:off x="199986" y="329028"/>
            <a:ext cx="1477205" cy="215388"/>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700" b="1" i="0" u="none" strike="noStrike" kern="1200" cap="none" spc="0" normalizeH="0" baseline="0" noProof="0">
                <a:ln>
                  <a:noFill/>
                </a:ln>
                <a:solidFill>
                  <a:srgbClr val="C2C2C2"/>
                </a:solidFill>
                <a:effectLst/>
                <a:uLnTx/>
                <a:uFillTx/>
                <a:latin typeface="Inter" panose="02000503000000020004" pitchFamily="2" charset="0"/>
                <a:ea typeface="Inter" panose="02000503000000020004" pitchFamily="2" charset="0"/>
                <a:cs typeface="Verdana" panose="020B0604030504040204" pitchFamily="34" charset="0"/>
              </a:rPr>
              <a:t>OSALLISUUDEN VAHVISTUMINEN JA YKSINÄISYYDEN VÄHENTÄMINEN</a:t>
            </a:r>
            <a:endParaRPr kumimoji="0" lang="fi-FI" sz="700" b="0" i="0" u="none" strike="noStrike" kern="1200" cap="none" spc="300" normalizeH="0" baseline="0" noProof="0">
              <a:ln>
                <a:noFill/>
              </a:ln>
              <a:solidFill>
                <a:srgbClr val="C2C2C2"/>
              </a:solidFill>
              <a:effectLst/>
              <a:uLnTx/>
              <a:uFillTx/>
              <a:latin typeface="Inter" panose="02000503000000020004" pitchFamily="2" charset="0"/>
              <a:ea typeface="Inter" panose="02000503000000020004" pitchFamily="2" charset="0"/>
              <a:cs typeface="+mn-cs"/>
            </a:endParaRPr>
          </a:p>
        </p:txBody>
      </p:sp>
      <p:sp>
        <p:nvSpPr>
          <p:cNvPr id="13" name="Suorakulmio 12">
            <a:extLst>
              <a:ext uri="{FF2B5EF4-FFF2-40B4-BE49-F238E27FC236}">
                <a16:creationId xmlns:a16="http://schemas.microsoft.com/office/drawing/2014/main" id="{1E0690FB-5E6D-6E87-5F03-081F894526E5}"/>
              </a:ext>
            </a:extLst>
          </p:cNvPr>
          <p:cNvSpPr/>
          <p:nvPr/>
        </p:nvSpPr>
        <p:spPr>
          <a:xfrm>
            <a:off x="1693249" y="382873"/>
            <a:ext cx="1113014" cy="107694"/>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fi-FI" sz="700" b="1" i="0" u="none" strike="noStrike" kern="1200" cap="none" spc="0" normalizeH="0" baseline="0" noProof="0">
                <a:ln>
                  <a:noFill/>
                </a:ln>
                <a:solidFill>
                  <a:prstClr val="white">
                    <a:lumMod val="65000"/>
                  </a:prstClr>
                </a:solidFill>
                <a:effectLst/>
                <a:uLnTx/>
                <a:uFillTx/>
                <a:latin typeface="Inter" panose="02000503000000020004" pitchFamily="2" charset="0"/>
                <a:ea typeface="Inter" panose="02000503000000020004" pitchFamily="2" charset="0"/>
                <a:cs typeface="Arial" panose="020B0604020202020204"/>
              </a:rPr>
              <a:t>VANHEMMUUS VAHVISTUU</a:t>
            </a:r>
            <a:endParaRPr kumimoji="0" lang="fi-FI" sz="700" b="1" i="0" u="none" strike="noStrike" kern="1200" cap="none" spc="300" normalizeH="0" baseline="0" noProof="0">
              <a:ln>
                <a:noFill/>
              </a:ln>
              <a:solidFill>
                <a:prstClr val="white">
                  <a:lumMod val="65000"/>
                </a:prstClr>
              </a:solidFill>
              <a:effectLst/>
              <a:uLnTx/>
              <a:uFillTx/>
              <a:latin typeface="Inter" panose="02000503000000020004" pitchFamily="2" charset="0"/>
              <a:ea typeface="Inter" panose="02000503000000020004" pitchFamily="2" charset="0"/>
              <a:cs typeface="+mn-cs"/>
            </a:endParaRPr>
          </a:p>
        </p:txBody>
      </p:sp>
      <p:sp>
        <p:nvSpPr>
          <p:cNvPr id="15" name="Suorakulmio 14">
            <a:extLst>
              <a:ext uri="{FF2B5EF4-FFF2-40B4-BE49-F238E27FC236}">
                <a16:creationId xmlns:a16="http://schemas.microsoft.com/office/drawing/2014/main" id="{66933905-6CDC-0531-4DA6-561C5D485F51}"/>
              </a:ext>
            </a:extLst>
          </p:cNvPr>
          <p:cNvSpPr/>
          <p:nvPr/>
        </p:nvSpPr>
        <p:spPr>
          <a:xfrm>
            <a:off x="3060935" y="267490"/>
            <a:ext cx="1289563" cy="32308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fi-FI" sz="700" b="1" i="0" u="none" strike="noStrike" kern="1200" cap="none" spc="0" normalizeH="0" baseline="0" noProof="0">
                <a:ln>
                  <a:noFill/>
                </a:ln>
                <a:solidFill>
                  <a:srgbClr val="C2C2C2"/>
                </a:solidFill>
                <a:effectLst/>
                <a:uLnTx/>
                <a:uFillTx/>
                <a:latin typeface="Inter" panose="02000503000000020004" pitchFamily="2" charset="0"/>
                <a:ea typeface="Inter" panose="02000503000000020004" pitchFamily="2" charset="0"/>
                <a:cs typeface="Verdana" panose="020B0604030504040204" pitchFamily="34" charset="0"/>
              </a:rPr>
              <a:t>ITSESTÄ HUOLEHTIMISEN JA TERVEELLISTEN ELINTAPOJEN EDISTÄMINEN </a:t>
            </a:r>
            <a:endParaRPr kumimoji="0" lang="fi-FI" sz="700" b="1" i="0" u="none" strike="noStrike" kern="1200" cap="none" spc="300" normalizeH="0" baseline="0" noProof="0">
              <a:ln>
                <a:noFill/>
              </a:ln>
              <a:solidFill>
                <a:srgbClr val="C2C2C2"/>
              </a:solidFill>
              <a:effectLst/>
              <a:uLnTx/>
              <a:uFillTx/>
              <a:latin typeface="Inter" panose="02000503000000020004" pitchFamily="2" charset="0"/>
              <a:ea typeface="Inter" panose="02000503000000020004" pitchFamily="2" charset="0"/>
              <a:cs typeface="+mn-cs"/>
            </a:endParaRPr>
          </a:p>
        </p:txBody>
      </p:sp>
      <p:sp>
        <p:nvSpPr>
          <p:cNvPr id="17" name="Suorakulmio 16">
            <a:extLst>
              <a:ext uri="{FF2B5EF4-FFF2-40B4-BE49-F238E27FC236}">
                <a16:creationId xmlns:a16="http://schemas.microsoft.com/office/drawing/2014/main" id="{A4B7B72A-65A7-24D8-F9CE-2B5B68E9ECE9}"/>
              </a:ext>
            </a:extLst>
          </p:cNvPr>
          <p:cNvSpPr/>
          <p:nvPr/>
        </p:nvSpPr>
        <p:spPr>
          <a:xfrm>
            <a:off x="4634318" y="319925"/>
            <a:ext cx="1156863" cy="215388"/>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fi-FI" sz="700" b="1" i="0" u="none" strike="noStrike" kern="1200" cap="none" spc="0" normalizeH="0" baseline="0" noProof="0">
                <a:ln>
                  <a:noFill/>
                </a:ln>
                <a:solidFill>
                  <a:prstClr val="white">
                    <a:lumMod val="65000"/>
                  </a:prstClr>
                </a:solidFill>
                <a:effectLst/>
                <a:uLnTx/>
                <a:uFillTx/>
                <a:latin typeface="Inter" panose="02000503000000020004" pitchFamily="2" charset="0"/>
                <a:ea typeface="Inter" panose="02000503000000020004" pitchFamily="2" charset="0"/>
                <a:cs typeface="Calibri"/>
              </a:rPr>
              <a:t>MIELEN HYVINVOINTI JA RIIPPUVUUKSIEN EHKÄISY</a:t>
            </a:r>
            <a:endParaRPr kumimoji="0" lang="fi-FI" sz="700" b="1" i="0" u="none" strike="noStrike" kern="1200" cap="none" spc="300" normalizeH="0" baseline="0" noProof="0">
              <a:ln>
                <a:noFill/>
              </a:ln>
              <a:solidFill>
                <a:prstClr val="white">
                  <a:lumMod val="65000"/>
                </a:prstClr>
              </a:solidFill>
              <a:effectLst/>
              <a:uLnTx/>
              <a:uFillTx/>
              <a:latin typeface="Inter" panose="02000503000000020004" pitchFamily="2" charset="0"/>
              <a:ea typeface="Inter" panose="02000503000000020004" pitchFamily="2" charset="0"/>
              <a:cs typeface="+mn-cs"/>
            </a:endParaRPr>
          </a:p>
        </p:txBody>
      </p:sp>
      <p:sp>
        <p:nvSpPr>
          <p:cNvPr id="19" name="Suorakulmio 18">
            <a:extLst>
              <a:ext uri="{FF2B5EF4-FFF2-40B4-BE49-F238E27FC236}">
                <a16:creationId xmlns:a16="http://schemas.microsoft.com/office/drawing/2014/main" id="{654EBA2D-ED48-31EF-F47A-C758468F7645}"/>
              </a:ext>
            </a:extLst>
          </p:cNvPr>
          <p:cNvSpPr/>
          <p:nvPr/>
        </p:nvSpPr>
        <p:spPr>
          <a:xfrm>
            <a:off x="5867654" y="329025"/>
            <a:ext cx="1156863" cy="215388"/>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fi-FI" sz="700" b="1" i="0" u="none" strike="noStrike" kern="1200" cap="none" spc="0" normalizeH="0" baseline="0" noProof="0">
                <a:ln>
                  <a:noFill/>
                </a:ln>
                <a:solidFill>
                  <a:prstClr val="white">
                    <a:lumMod val="65000"/>
                  </a:prstClr>
                </a:solidFill>
                <a:effectLst/>
                <a:uLnTx/>
                <a:uFillTx/>
                <a:latin typeface="Inter" panose="02000503000000020004" pitchFamily="2" charset="0"/>
                <a:ea typeface="Inter" panose="02000503000000020004" pitchFamily="2" charset="0"/>
                <a:cs typeface="Verdana" panose="020B0604030504040204" pitchFamily="34" charset="0"/>
              </a:rPr>
              <a:t>TAPATURMIEN JA VÄKIVALLAN EHKÄISEMINEN</a:t>
            </a:r>
            <a:endParaRPr kumimoji="0" lang="fi-FI" sz="700" b="0" i="0" u="none" strike="noStrike" kern="1200" cap="none" spc="300" normalizeH="0" baseline="0" noProof="0">
              <a:ln>
                <a:noFill/>
              </a:ln>
              <a:solidFill>
                <a:prstClr val="white">
                  <a:lumMod val="65000"/>
                </a:prstClr>
              </a:solidFill>
              <a:effectLst/>
              <a:uLnTx/>
              <a:uFillTx/>
              <a:latin typeface="Inter" panose="02000503000000020004" pitchFamily="2" charset="0"/>
              <a:ea typeface="Inter" panose="02000503000000020004" pitchFamily="2" charset="0"/>
              <a:cs typeface="+mn-cs"/>
            </a:endParaRPr>
          </a:p>
        </p:txBody>
      </p:sp>
      <p:sp>
        <p:nvSpPr>
          <p:cNvPr id="21" name="Suorakulmio 20">
            <a:extLst>
              <a:ext uri="{FF2B5EF4-FFF2-40B4-BE49-F238E27FC236}">
                <a16:creationId xmlns:a16="http://schemas.microsoft.com/office/drawing/2014/main" id="{880B36CF-738F-E4AF-302E-A9702B6BF1A1}"/>
              </a:ext>
            </a:extLst>
          </p:cNvPr>
          <p:cNvSpPr/>
          <p:nvPr/>
        </p:nvSpPr>
        <p:spPr>
          <a:xfrm>
            <a:off x="7031524" y="319227"/>
            <a:ext cx="1285204" cy="32308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126" rtl="0" eaLnBrk="1" fontAlgn="base" latinLnBrk="0" hangingPunct="1">
              <a:lnSpc>
                <a:spcPct val="100000"/>
              </a:lnSpc>
              <a:spcBef>
                <a:spcPts val="0"/>
              </a:spcBef>
              <a:spcAft>
                <a:spcPts val="0"/>
              </a:spcAft>
              <a:buClrTx/>
              <a:buSzTx/>
              <a:buFontTx/>
              <a:buNone/>
              <a:tabLst/>
              <a:defRPr/>
            </a:pPr>
            <a:r>
              <a:rPr kumimoji="0" lang="fi-FI" sz="700" b="1" i="0" u="none" strike="noStrike" kern="1200" cap="none" spc="0" normalizeH="0" baseline="0" noProof="0">
                <a:ln>
                  <a:noFill/>
                </a:ln>
                <a:solidFill>
                  <a:prstClr val="black"/>
                </a:solidFill>
                <a:effectLst/>
                <a:uLnTx/>
                <a:uFillTx/>
                <a:latin typeface="Inter" panose="02000503000000020004" pitchFamily="2" charset="0"/>
                <a:ea typeface="Inter" panose="02000503000000020004" pitchFamily="2" charset="0"/>
                <a:cs typeface="+mn-cs"/>
              </a:rPr>
              <a:t>HYTE- RESURSSIEN, RAKENTEIDEN JA PROSESSIEN</a:t>
            </a:r>
          </a:p>
          <a:p>
            <a:pPr marL="0" marR="0" lvl="0" indent="0" algn="ctr" defTabSz="914126" rtl="0" eaLnBrk="1" fontAlgn="base" latinLnBrk="0" hangingPunct="1">
              <a:lnSpc>
                <a:spcPct val="100000"/>
              </a:lnSpc>
              <a:spcBef>
                <a:spcPts val="0"/>
              </a:spcBef>
              <a:spcAft>
                <a:spcPts val="0"/>
              </a:spcAft>
              <a:buClrTx/>
              <a:buSzTx/>
              <a:buFontTx/>
              <a:buNone/>
              <a:tabLst/>
              <a:defRPr/>
            </a:pPr>
            <a:r>
              <a:rPr kumimoji="0" lang="fi-FI" sz="700" b="1" i="0" u="none" strike="noStrike" kern="1200" cap="none" spc="0" normalizeH="0" baseline="0" noProof="0">
                <a:ln>
                  <a:noFill/>
                </a:ln>
                <a:solidFill>
                  <a:prstClr val="black"/>
                </a:solidFill>
                <a:effectLst/>
                <a:uLnTx/>
                <a:uFillTx/>
                <a:latin typeface="Inter" panose="02000503000000020004" pitchFamily="2" charset="0"/>
                <a:ea typeface="Inter" panose="02000503000000020004" pitchFamily="2" charset="0"/>
                <a:cs typeface="+mn-cs"/>
              </a:rPr>
              <a:t>VAHVISTUMINEN</a:t>
            </a:r>
            <a:endParaRPr kumimoji="0" lang="fi-FI" sz="700" b="0" i="0" u="none" strike="noStrike" kern="1200" cap="none" spc="300" normalizeH="0" baseline="0" noProof="0">
              <a:ln>
                <a:noFill/>
              </a:ln>
              <a:solidFill>
                <a:prstClr val="black"/>
              </a:solidFill>
              <a:effectLst/>
              <a:uLnTx/>
              <a:uFillTx/>
              <a:latin typeface="Inter" panose="02000503000000020004" pitchFamily="2" charset="0"/>
              <a:ea typeface="Inter" panose="02000503000000020004" pitchFamily="2" charset="0"/>
              <a:cs typeface="+mn-cs"/>
            </a:endParaRPr>
          </a:p>
        </p:txBody>
      </p:sp>
      <p:sp>
        <p:nvSpPr>
          <p:cNvPr id="23" name="Suorakulmio 22">
            <a:extLst>
              <a:ext uri="{FF2B5EF4-FFF2-40B4-BE49-F238E27FC236}">
                <a16:creationId xmlns:a16="http://schemas.microsoft.com/office/drawing/2014/main" id="{F6FCEF83-9F4C-D32C-101A-CEFAA1B8FD11}"/>
              </a:ext>
            </a:extLst>
          </p:cNvPr>
          <p:cNvSpPr/>
          <p:nvPr/>
        </p:nvSpPr>
        <p:spPr>
          <a:xfrm>
            <a:off x="7117619" y="723220"/>
            <a:ext cx="1113014" cy="457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fi-FI" sz="1799"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8" name="Alaotsikko 3">
            <a:extLst>
              <a:ext uri="{FF2B5EF4-FFF2-40B4-BE49-F238E27FC236}">
                <a16:creationId xmlns:a16="http://schemas.microsoft.com/office/drawing/2014/main" id="{5F9CF03B-E08A-7839-1DC0-3608DF117260}"/>
              </a:ext>
            </a:extLst>
          </p:cNvPr>
          <p:cNvSpPr>
            <a:spLocks noGrp="1"/>
          </p:cNvSpPr>
          <p:nvPr/>
        </p:nvSpPr>
        <p:spPr>
          <a:xfrm>
            <a:off x="803707" y="2053556"/>
            <a:ext cx="5129224" cy="4038975"/>
          </a:xfrm>
          <a:prstGeom prst="rect">
            <a:avLst/>
          </a:prstGeom>
        </p:spPr>
        <p:txBody>
          <a:bodyPr vert="horz" lIns="0" tIns="0" rIns="0" bIns="0" rtlCol="0" anchor="t" anchorCtr="0">
            <a:noAutofit/>
          </a:bodyPr>
          <a:lstStyle>
            <a:lvl1pPr marL="0" indent="0" algn="ctr" defTabSz="914400" rtl="0" eaLnBrk="1" latinLnBrk="0" hangingPunct="1">
              <a:lnSpc>
                <a:spcPct val="100000"/>
              </a:lnSpc>
              <a:spcBef>
                <a:spcPts val="500"/>
              </a:spcBef>
              <a:spcAft>
                <a:spcPts val="0"/>
              </a:spcAft>
              <a:buFont typeface="Arial" panose="020B0604020202020204" pitchFamily="34" charset="0"/>
              <a:buNone/>
              <a:defRPr sz="2200" kern="1200" spc="-20" baseline="0">
                <a:solidFill>
                  <a:schemeClr val="tx2"/>
                </a:solidFill>
                <a:latin typeface="+mn-lt"/>
                <a:ea typeface="+mn-ea"/>
                <a:cs typeface="+mn-cs"/>
              </a:defRPr>
            </a:lvl1pPr>
            <a:lvl2pPr marL="457200" indent="0" algn="ctr" defTabSz="914400" rtl="0" eaLnBrk="1" latinLnBrk="0" hangingPunct="1">
              <a:lnSpc>
                <a:spcPct val="10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ts val="0"/>
              </a:spcBef>
              <a:spcAft>
                <a:spcPts val="0"/>
              </a:spcAft>
              <a:buClrTx/>
              <a:buSzTx/>
              <a:buFontTx/>
              <a:buBlip>
                <a:blip r:embed="rId2"/>
              </a:buBlip>
              <a:tabLst/>
              <a:defRPr/>
            </a:pPr>
            <a:endParaRPr kumimoji="0" lang="fi-FI" sz="2400" b="0" i="0" u="none" strike="noStrike" kern="1200" cap="none" spc="0" normalizeH="0" baseline="0" noProof="0">
              <a:ln>
                <a:noFill/>
              </a:ln>
              <a:solidFill>
                <a:prstClr val="black"/>
              </a:solidFill>
              <a:effectLst/>
              <a:uLnTx/>
              <a:uFillTx/>
              <a:latin typeface="Arial" panose="020B0604020202020204"/>
              <a:ea typeface="Inter" panose="02000503000000020004" pitchFamily="2" charset="0"/>
              <a:cs typeface="Arial"/>
            </a:endParaRPr>
          </a:p>
          <a:p>
            <a:pPr marL="342900" marR="0" lvl="0" indent="-342900" algn="l" defTabSz="914400" rtl="0" eaLnBrk="1" fontAlgn="auto" latinLnBrk="0" hangingPunct="1">
              <a:lnSpc>
                <a:spcPct val="100000"/>
              </a:lnSpc>
              <a:spcBef>
                <a:spcPts val="0"/>
              </a:spcBef>
              <a:spcAft>
                <a:spcPts val="0"/>
              </a:spcAft>
              <a:buClrTx/>
              <a:buSzTx/>
              <a:buFontTx/>
              <a:buBlip>
                <a:blip r:embed="rId2"/>
              </a:buBlip>
              <a:tabLst/>
              <a:defRPr/>
            </a:pPr>
            <a:endParaRPr kumimoji="0" lang="fi-FI" sz="2400" b="0" i="0" u="none" strike="noStrike" kern="1200" cap="none" spc="0" normalizeH="0" baseline="0" noProof="0">
              <a:ln>
                <a:noFill/>
              </a:ln>
              <a:solidFill>
                <a:prstClr val="black"/>
              </a:solidFill>
              <a:effectLst/>
              <a:uLnTx/>
              <a:uFillTx/>
              <a:latin typeface="Arial" panose="020B0604020202020204"/>
              <a:ea typeface="Inter" panose="02000503000000020004" pitchFamily="2" charset="0"/>
              <a:cs typeface="Arial"/>
            </a:endParaRPr>
          </a:p>
          <a:p>
            <a:pPr marL="0" marR="0" lvl="0" indent="0" algn="ctr" defTabSz="914400" rtl="0" eaLnBrk="1" fontAlgn="auto" latinLnBrk="0" hangingPunct="1">
              <a:lnSpc>
                <a:spcPct val="100000"/>
              </a:lnSpc>
              <a:spcBef>
                <a:spcPts val="500"/>
              </a:spcBef>
              <a:spcAft>
                <a:spcPts val="0"/>
              </a:spcAft>
              <a:buClrTx/>
              <a:buSzTx/>
              <a:buFont typeface="Arial" panose="020B0604020202020204" pitchFamily="34" charset="0"/>
              <a:buNone/>
              <a:tabLst/>
              <a:defRPr/>
            </a:pPr>
            <a:endParaRPr kumimoji="0" lang="fi-FI" sz="2200" b="0" i="0" u="none" strike="noStrike" kern="1200" cap="none" spc="-20" normalizeH="0" baseline="0" noProof="0">
              <a:ln>
                <a:noFill/>
              </a:ln>
              <a:solidFill>
                <a:srgbClr val="313131"/>
              </a:solidFill>
              <a:effectLst/>
              <a:uLnTx/>
              <a:uFillTx/>
              <a:latin typeface="Arial" panose="020B0604020202020204"/>
              <a:ea typeface="+mn-ea"/>
              <a:cs typeface="+mn-cs"/>
            </a:endParaRPr>
          </a:p>
        </p:txBody>
      </p:sp>
      <p:sp>
        <p:nvSpPr>
          <p:cNvPr id="20" name="Alaotsikko 3">
            <a:extLst>
              <a:ext uri="{FF2B5EF4-FFF2-40B4-BE49-F238E27FC236}">
                <a16:creationId xmlns:a16="http://schemas.microsoft.com/office/drawing/2014/main" id="{5F9CF03B-E08A-7839-1DC0-3608DF117260}"/>
              </a:ext>
            </a:extLst>
          </p:cNvPr>
          <p:cNvSpPr>
            <a:spLocks noGrp="1"/>
          </p:cNvSpPr>
          <p:nvPr/>
        </p:nvSpPr>
        <p:spPr>
          <a:xfrm>
            <a:off x="6649375" y="2112070"/>
            <a:ext cx="5344142" cy="4038975"/>
          </a:xfrm>
          <a:prstGeom prst="rect">
            <a:avLst/>
          </a:prstGeom>
        </p:spPr>
        <p:txBody>
          <a:bodyPr vert="horz" lIns="0" tIns="0" rIns="0" bIns="0" rtlCol="0" anchor="t" anchorCtr="0">
            <a:noAutofit/>
          </a:bodyPr>
          <a:lstStyle>
            <a:lvl1pPr marL="0" indent="0" algn="ctr" defTabSz="914400" rtl="0" eaLnBrk="1" latinLnBrk="0" hangingPunct="1">
              <a:lnSpc>
                <a:spcPct val="100000"/>
              </a:lnSpc>
              <a:spcBef>
                <a:spcPts val="500"/>
              </a:spcBef>
              <a:spcAft>
                <a:spcPts val="0"/>
              </a:spcAft>
              <a:buFont typeface="Arial" panose="020B0604020202020204" pitchFamily="34" charset="0"/>
              <a:buNone/>
              <a:defRPr sz="2200" kern="1200" spc="-20" baseline="0">
                <a:solidFill>
                  <a:schemeClr val="tx2"/>
                </a:solidFill>
                <a:latin typeface="+mn-lt"/>
                <a:ea typeface="+mn-ea"/>
                <a:cs typeface="+mn-cs"/>
              </a:defRPr>
            </a:lvl1pPr>
            <a:lvl2pPr marL="457200" indent="0" algn="ctr" defTabSz="914400" rtl="0" eaLnBrk="1" latinLnBrk="0" hangingPunct="1">
              <a:lnSpc>
                <a:spcPct val="10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fi-FI" sz="2400" b="0" i="0" u="none" strike="noStrike" kern="1200" cap="none" spc="0" normalizeH="0" baseline="0" noProof="0">
              <a:ln>
                <a:noFill/>
              </a:ln>
              <a:solidFill>
                <a:prstClr val="black"/>
              </a:solidFill>
              <a:effectLst/>
              <a:uLnTx/>
              <a:uFillTx/>
              <a:latin typeface="Arial" panose="020B0604020202020204"/>
              <a:ea typeface="Inter" panose="02000503000000020004" pitchFamily="2" charset="0"/>
              <a:cs typeface="Arial"/>
            </a:endParaRPr>
          </a:p>
          <a:p>
            <a:pPr marL="342900" marR="0" lvl="0" indent="-342900" algn="l" defTabSz="914400" rtl="0" eaLnBrk="1" fontAlgn="auto" latinLnBrk="0" hangingPunct="1">
              <a:lnSpc>
                <a:spcPct val="100000"/>
              </a:lnSpc>
              <a:spcBef>
                <a:spcPts val="0"/>
              </a:spcBef>
              <a:spcAft>
                <a:spcPts val="0"/>
              </a:spcAft>
              <a:buClrTx/>
              <a:buSzTx/>
              <a:buFontTx/>
              <a:buBlip>
                <a:blip r:embed="rId2"/>
              </a:buBlip>
              <a:tabLst/>
              <a:defRPr/>
            </a:pPr>
            <a:endParaRPr kumimoji="0" lang="fi-FI" sz="2400" b="0" i="0" u="none" strike="noStrike" kern="1200" cap="none" spc="0" normalizeH="0" baseline="0" noProof="0">
              <a:ln>
                <a:noFill/>
              </a:ln>
              <a:solidFill>
                <a:prstClr val="black"/>
              </a:solidFill>
              <a:effectLst/>
              <a:uLnTx/>
              <a:uFillTx/>
              <a:latin typeface="Arial" panose="020B0604020202020204"/>
              <a:ea typeface="Inter" panose="02000503000000020004" pitchFamily="2" charset="0"/>
              <a:cs typeface="Arial"/>
            </a:endParaRPr>
          </a:p>
          <a:p>
            <a:pPr marL="0" marR="0" lvl="0" indent="0" algn="ctr" defTabSz="914400" rtl="0" eaLnBrk="1" fontAlgn="auto" latinLnBrk="0" hangingPunct="1">
              <a:lnSpc>
                <a:spcPct val="100000"/>
              </a:lnSpc>
              <a:spcBef>
                <a:spcPts val="500"/>
              </a:spcBef>
              <a:spcAft>
                <a:spcPts val="0"/>
              </a:spcAft>
              <a:buClrTx/>
              <a:buSzTx/>
              <a:buFont typeface="Arial" panose="020B0604020202020204" pitchFamily="34" charset="0"/>
              <a:buNone/>
              <a:tabLst/>
              <a:defRPr/>
            </a:pPr>
            <a:endParaRPr kumimoji="0" lang="fi-FI" sz="2200" b="0" i="0" u="none" strike="noStrike" kern="1200" cap="none" spc="-20" normalizeH="0" baseline="0" noProof="0">
              <a:ln>
                <a:noFill/>
              </a:ln>
              <a:solidFill>
                <a:srgbClr val="313131"/>
              </a:solidFill>
              <a:effectLst/>
              <a:uLnTx/>
              <a:uFillTx/>
              <a:latin typeface="Arial" panose="020B0604020202020204"/>
              <a:ea typeface="+mn-ea"/>
              <a:cs typeface="+mn-cs"/>
            </a:endParaRPr>
          </a:p>
        </p:txBody>
      </p:sp>
      <p:sp>
        <p:nvSpPr>
          <p:cNvPr id="4" name="Suorakulmio: Pyöristetyt kulmat 3">
            <a:extLst>
              <a:ext uri="{FF2B5EF4-FFF2-40B4-BE49-F238E27FC236}">
                <a16:creationId xmlns:a16="http://schemas.microsoft.com/office/drawing/2014/main" id="{D0482DA6-708B-7F62-0D9C-F113439697A4}"/>
              </a:ext>
            </a:extLst>
          </p:cNvPr>
          <p:cNvSpPr/>
          <p:nvPr/>
        </p:nvSpPr>
        <p:spPr>
          <a:xfrm>
            <a:off x="821076" y="5635331"/>
            <a:ext cx="10546672" cy="914400"/>
          </a:xfrm>
          <a:prstGeom prst="round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i-FI" sz="1100" b="0" i="0">
                <a:solidFill>
                  <a:srgbClr val="303030"/>
                </a:solidFill>
                <a:effectLst/>
                <a:latin typeface="Source Sans Pro" panose="020B0503030403020204" pitchFamily="34" charset="0"/>
              </a:rPr>
              <a:t>Indikaattori tuottaa tietoa niiden nuorten osuudesta (%), jotka ovat käyneet vähintään kerran koulun tai oppilaitoksen terveydenhoitajan luona muuten kuin terveystarkastuksessa lukuvuoden aikana. Perustuu kysymykseen: "Oletko käynyt tämän lukuvuoden aikana koulusi tai oppilaitoksesi terveydenhoitajan, lääkärin, kuraattorin tai psykologin luona?". Vastausvaihtoehdot: 1) en, ei ole ollut tarvetta, 2) en, yritin enkä päässyt, 3) kyllä, 1-2 kertaa, 4) kyllä, 3-5 kertaa, 5) kyllä, yli 5 kertaa. Kysymyksen osio 1) terveydenhoitajalla muuten kuin terveystarkastuksessa. Tarkastelussa ovat ne vastaajat, jotka ovat ilmoittaneet vaihtoehdon 3, 4 tai 5..</a:t>
            </a:r>
            <a:r>
              <a:rPr lang="fi-FI" sz="1100">
                <a:hlinkClick r:id="rId3"/>
              </a:rPr>
              <a:t> Metadata - Sotkanet.fi, Tilasto- ja indikaattoripankki</a:t>
            </a:r>
            <a:endParaRPr kumimoji="0" lang="fi-FI" sz="1100" b="0" i="0" u="none" strike="noStrike" kern="1200" cap="none" spc="0" normalizeH="0" baseline="0" noProof="0">
              <a:ln>
                <a:noFill/>
              </a:ln>
              <a:solidFill>
                <a:prstClr val="white"/>
              </a:solidFill>
              <a:effectLst/>
              <a:uLnTx/>
              <a:uFillTx/>
              <a:latin typeface="Source Sans Pro" panose="020B0503030403020204" pitchFamily="34" charset="0"/>
              <a:ea typeface="Source Sans Pro" panose="020B0503030403020204" pitchFamily="34" charset="0"/>
            </a:endParaRPr>
          </a:p>
        </p:txBody>
      </p:sp>
      <p:pic>
        <p:nvPicPr>
          <p:cNvPr id="7" name="Picture 2">
            <a:extLst>
              <a:ext uri="{FF2B5EF4-FFF2-40B4-BE49-F238E27FC236}">
                <a16:creationId xmlns:a16="http://schemas.microsoft.com/office/drawing/2014/main" id="{4A960318-3B8B-2D6E-F0A3-A08ED3E642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8663" y="5413690"/>
            <a:ext cx="504825" cy="4191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Kaavio 1">
            <a:extLst>
              <a:ext uri="{FF2B5EF4-FFF2-40B4-BE49-F238E27FC236}">
                <a16:creationId xmlns:a16="http://schemas.microsoft.com/office/drawing/2014/main" id="{529B1E2C-0965-3397-0C84-5D017D6441C9}"/>
              </a:ext>
            </a:extLst>
          </p:cNvPr>
          <p:cNvGraphicFramePr>
            <a:graphicFrameLocks/>
          </p:cNvGraphicFramePr>
          <p:nvPr>
            <p:extLst>
              <p:ext uri="{D42A27DB-BD31-4B8C-83A1-F6EECF244321}">
                <p14:modId xmlns:p14="http://schemas.microsoft.com/office/powerpoint/2010/main" val="475141077"/>
              </p:ext>
            </p:extLst>
          </p:nvPr>
        </p:nvGraphicFramePr>
        <p:xfrm>
          <a:off x="441790" y="1350405"/>
          <a:ext cx="6675829" cy="312115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Kaavio 2">
            <a:extLst>
              <a:ext uri="{FF2B5EF4-FFF2-40B4-BE49-F238E27FC236}">
                <a16:creationId xmlns:a16="http://schemas.microsoft.com/office/drawing/2014/main" id="{529B1E2C-0965-3397-0C84-5D017D6441C9}"/>
              </a:ext>
            </a:extLst>
          </p:cNvPr>
          <p:cNvGraphicFramePr>
            <a:graphicFrameLocks/>
          </p:cNvGraphicFramePr>
          <p:nvPr>
            <p:extLst>
              <p:ext uri="{D42A27DB-BD31-4B8C-83A1-F6EECF244321}">
                <p14:modId xmlns:p14="http://schemas.microsoft.com/office/powerpoint/2010/main" val="1200689677"/>
              </p:ext>
            </p:extLst>
          </p:nvPr>
        </p:nvGraphicFramePr>
        <p:xfrm>
          <a:off x="7421517" y="1713384"/>
          <a:ext cx="4572000" cy="2746375"/>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9012907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an numeron paikkamerkki 5">
            <a:extLst>
              <a:ext uri="{FF2B5EF4-FFF2-40B4-BE49-F238E27FC236}">
                <a16:creationId xmlns:a16="http://schemas.microsoft.com/office/drawing/2014/main" id="{594600DA-558B-B4B7-E7DF-AA82EF1C091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D26548-A701-4132-A0A2-A9B09A70FF4B}" type="slidenum">
              <a:rPr kumimoji="0" lang="fi-FI" sz="1000" b="1" i="0" u="none" strike="noStrike" kern="1200" cap="none" spc="0" normalizeH="0" baseline="0" noProof="0" smtClean="0">
                <a:ln>
                  <a:noFill/>
                </a:ln>
                <a:solidFill>
                  <a:srgbClr val="313131"/>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fi-FI" sz="1000" b="1" i="0" u="none" strike="noStrike" kern="1200" cap="none" spc="0" normalizeH="0" baseline="0" noProof="0">
              <a:ln>
                <a:noFill/>
              </a:ln>
              <a:solidFill>
                <a:srgbClr val="313131"/>
              </a:solidFill>
              <a:effectLst/>
              <a:uLnTx/>
              <a:uFillTx/>
              <a:latin typeface="Arial" panose="020B0604020202020204"/>
              <a:ea typeface="+mn-ea"/>
              <a:cs typeface="+mn-cs"/>
            </a:endParaRPr>
          </a:p>
        </p:txBody>
      </p:sp>
      <p:sp>
        <p:nvSpPr>
          <p:cNvPr id="5" name="Suorakulmio 4">
            <a:extLst>
              <a:ext uri="{FF2B5EF4-FFF2-40B4-BE49-F238E27FC236}">
                <a16:creationId xmlns:a16="http://schemas.microsoft.com/office/drawing/2014/main" id="{A3361E82-03D1-A1CA-839C-8FA98F4A516D}"/>
              </a:ext>
            </a:extLst>
          </p:cNvPr>
          <p:cNvSpPr/>
          <p:nvPr/>
        </p:nvSpPr>
        <p:spPr>
          <a:xfrm>
            <a:off x="199986" y="329028"/>
            <a:ext cx="1477205" cy="215388"/>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700" b="1" i="0" u="none" strike="noStrike" kern="1200" cap="none" spc="0" normalizeH="0" baseline="0" noProof="0">
                <a:ln>
                  <a:noFill/>
                </a:ln>
                <a:solidFill>
                  <a:srgbClr val="C2C2C2"/>
                </a:solidFill>
                <a:effectLst/>
                <a:uLnTx/>
                <a:uFillTx/>
                <a:latin typeface="Inter" panose="02000503000000020004" pitchFamily="2" charset="0"/>
                <a:ea typeface="Inter" panose="02000503000000020004" pitchFamily="2" charset="0"/>
                <a:cs typeface="Verdana" panose="020B0604030504040204" pitchFamily="34" charset="0"/>
              </a:rPr>
              <a:t>OSALLISUUDEN VAHVISTUMINEN JA YKSINÄISYYDEN VÄHENTÄMINEN</a:t>
            </a:r>
            <a:endParaRPr kumimoji="0" lang="fi-FI" sz="700" b="0" i="0" u="none" strike="noStrike" kern="1200" cap="none" spc="300" normalizeH="0" baseline="0" noProof="0">
              <a:ln>
                <a:noFill/>
              </a:ln>
              <a:solidFill>
                <a:srgbClr val="C2C2C2"/>
              </a:solidFill>
              <a:effectLst/>
              <a:uLnTx/>
              <a:uFillTx/>
              <a:latin typeface="Inter" panose="02000503000000020004" pitchFamily="2" charset="0"/>
              <a:ea typeface="Inter" panose="02000503000000020004" pitchFamily="2" charset="0"/>
              <a:cs typeface="+mn-cs"/>
            </a:endParaRPr>
          </a:p>
        </p:txBody>
      </p:sp>
      <p:sp>
        <p:nvSpPr>
          <p:cNvPr id="13" name="Suorakulmio 12">
            <a:extLst>
              <a:ext uri="{FF2B5EF4-FFF2-40B4-BE49-F238E27FC236}">
                <a16:creationId xmlns:a16="http://schemas.microsoft.com/office/drawing/2014/main" id="{1E0690FB-5E6D-6E87-5F03-081F894526E5}"/>
              </a:ext>
            </a:extLst>
          </p:cNvPr>
          <p:cNvSpPr/>
          <p:nvPr/>
        </p:nvSpPr>
        <p:spPr>
          <a:xfrm>
            <a:off x="1693249" y="382873"/>
            <a:ext cx="1113014" cy="107694"/>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fi-FI" sz="700" b="1" i="0" u="none" strike="noStrike" kern="1200" cap="none" spc="0" normalizeH="0" baseline="0" noProof="0">
                <a:ln>
                  <a:noFill/>
                </a:ln>
                <a:solidFill>
                  <a:prstClr val="white">
                    <a:lumMod val="65000"/>
                  </a:prstClr>
                </a:solidFill>
                <a:effectLst/>
                <a:uLnTx/>
                <a:uFillTx/>
                <a:latin typeface="Inter" panose="02000503000000020004" pitchFamily="2" charset="0"/>
                <a:ea typeface="Inter" panose="02000503000000020004" pitchFamily="2" charset="0"/>
                <a:cs typeface="Arial" panose="020B0604020202020204"/>
              </a:rPr>
              <a:t>VANHEMMUUS VAHVISTUU</a:t>
            </a:r>
            <a:endParaRPr kumimoji="0" lang="fi-FI" sz="700" b="1" i="0" u="none" strike="noStrike" kern="1200" cap="none" spc="300" normalizeH="0" baseline="0" noProof="0">
              <a:ln>
                <a:noFill/>
              </a:ln>
              <a:solidFill>
                <a:prstClr val="white">
                  <a:lumMod val="65000"/>
                </a:prstClr>
              </a:solidFill>
              <a:effectLst/>
              <a:uLnTx/>
              <a:uFillTx/>
              <a:latin typeface="Inter" panose="02000503000000020004" pitchFamily="2" charset="0"/>
              <a:ea typeface="Inter" panose="02000503000000020004" pitchFamily="2" charset="0"/>
              <a:cs typeface="+mn-cs"/>
            </a:endParaRPr>
          </a:p>
        </p:txBody>
      </p:sp>
      <p:sp>
        <p:nvSpPr>
          <p:cNvPr id="15" name="Suorakulmio 14">
            <a:extLst>
              <a:ext uri="{FF2B5EF4-FFF2-40B4-BE49-F238E27FC236}">
                <a16:creationId xmlns:a16="http://schemas.microsoft.com/office/drawing/2014/main" id="{66933905-6CDC-0531-4DA6-561C5D485F51}"/>
              </a:ext>
            </a:extLst>
          </p:cNvPr>
          <p:cNvSpPr/>
          <p:nvPr/>
        </p:nvSpPr>
        <p:spPr>
          <a:xfrm>
            <a:off x="3060935" y="267490"/>
            <a:ext cx="1289563" cy="32308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fi-FI" sz="700" b="1" i="0" u="none" strike="noStrike" kern="1200" cap="none" spc="0" normalizeH="0" baseline="0" noProof="0">
                <a:ln>
                  <a:noFill/>
                </a:ln>
                <a:solidFill>
                  <a:srgbClr val="C2C2C2"/>
                </a:solidFill>
                <a:effectLst/>
                <a:uLnTx/>
                <a:uFillTx/>
                <a:latin typeface="Inter" panose="02000503000000020004" pitchFamily="2" charset="0"/>
                <a:ea typeface="Inter" panose="02000503000000020004" pitchFamily="2" charset="0"/>
                <a:cs typeface="Verdana" panose="020B0604030504040204" pitchFamily="34" charset="0"/>
              </a:rPr>
              <a:t>ITSESTÄ HUOLEHTIMISEN JA TERVEELLISTEN ELINTAPOJEN EDISTÄMINEN </a:t>
            </a:r>
            <a:endParaRPr kumimoji="0" lang="fi-FI" sz="700" b="1" i="0" u="none" strike="noStrike" kern="1200" cap="none" spc="300" normalizeH="0" baseline="0" noProof="0">
              <a:ln>
                <a:noFill/>
              </a:ln>
              <a:solidFill>
                <a:srgbClr val="C2C2C2"/>
              </a:solidFill>
              <a:effectLst/>
              <a:uLnTx/>
              <a:uFillTx/>
              <a:latin typeface="Inter" panose="02000503000000020004" pitchFamily="2" charset="0"/>
              <a:ea typeface="Inter" panose="02000503000000020004" pitchFamily="2" charset="0"/>
              <a:cs typeface="+mn-cs"/>
            </a:endParaRPr>
          </a:p>
        </p:txBody>
      </p:sp>
      <p:sp>
        <p:nvSpPr>
          <p:cNvPr id="17" name="Suorakulmio 16">
            <a:extLst>
              <a:ext uri="{FF2B5EF4-FFF2-40B4-BE49-F238E27FC236}">
                <a16:creationId xmlns:a16="http://schemas.microsoft.com/office/drawing/2014/main" id="{A4B7B72A-65A7-24D8-F9CE-2B5B68E9ECE9}"/>
              </a:ext>
            </a:extLst>
          </p:cNvPr>
          <p:cNvSpPr/>
          <p:nvPr/>
        </p:nvSpPr>
        <p:spPr>
          <a:xfrm>
            <a:off x="4634318" y="319925"/>
            <a:ext cx="1156863" cy="215388"/>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fi-FI" sz="700" b="1" i="0" u="none" strike="noStrike" kern="1200" cap="none" spc="0" normalizeH="0" baseline="0" noProof="0">
                <a:ln>
                  <a:noFill/>
                </a:ln>
                <a:solidFill>
                  <a:prstClr val="white">
                    <a:lumMod val="65000"/>
                  </a:prstClr>
                </a:solidFill>
                <a:effectLst/>
                <a:uLnTx/>
                <a:uFillTx/>
                <a:latin typeface="Inter" panose="02000503000000020004" pitchFamily="2" charset="0"/>
                <a:ea typeface="Inter" panose="02000503000000020004" pitchFamily="2" charset="0"/>
                <a:cs typeface="Calibri"/>
              </a:rPr>
              <a:t>MIELEN HYVINVOINTI JA RIIPPUVUUKSIEN EHKÄISY</a:t>
            </a:r>
            <a:endParaRPr kumimoji="0" lang="fi-FI" sz="700" b="1" i="0" u="none" strike="noStrike" kern="1200" cap="none" spc="300" normalizeH="0" baseline="0" noProof="0">
              <a:ln>
                <a:noFill/>
              </a:ln>
              <a:solidFill>
                <a:prstClr val="white">
                  <a:lumMod val="65000"/>
                </a:prstClr>
              </a:solidFill>
              <a:effectLst/>
              <a:uLnTx/>
              <a:uFillTx/>
              <a:latin typeface="Inter" panose="02000503000000020004" pitchFamily="2" charset="0"/>
              <a:ea typeface="Inter" panose="02000503000000020004" pitchFamily="2" charset="0"/>
              <a:cs typeface="+mn-cs"/>
            </a:endParaRPr>
          </a:p>
        </p:txBody>
      </p:sp>
      <p:sp>
        <p:nvSpPr>
          <p:cNvPr id="19" name="Suorakulmio 18">
            <a:extLst>
              <a:ext uri="{FF2B5EF4-FFF2-40B4-BE49-F238E27FC236}">
                <a16:creationId xmlns:a16="http://schemas.microsoft.com/office/drawing/2014/main" id="{654EBA2D-ED48-31EF-F47A-C758468F7645}"/>
              </a:ext>
            </a:extLst>
          </p:cNvPr>
          <p:cNvSpPr/>
          <p:nvPr/>
        </p:nvSpPr>
        <p:spPr>
          <a:xfrm>
            <a:off x="5867654" y="329025"/>
            <a:ext cx="1156863" cy="215388"/>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fi-FI" sz="700" b="1" i="0" u="none" strike="noStrike" kern="1200" cap="none" spc="0" normalizeH="0" baseline="0" noProof="0">
                <a:ln>
                  <a:noFill/>
                </a:ln>
                <a:solidFill>
                  <a:prstClr val="white">
                    <a:lumMod val="65000"/>
                  </a:prstClr>
                </a:solidFill>
                <a:effectLst/>
                <a:uLnTx/>
                <a:uFillTx/>
                <a:latin typeface="Inter" panose="02000503000000020004" pitchFamily="2" charset="0"/>
                <a:ea typeface="Inter" panose="02000503000000020004" pitchFamily="2" charset="0"/>
                <a:cs typeface="Verdana" panose="020B0604030504040204" pitchFamily="34" charset="0"/>
              </a:rPr>
              <a:t>TAPATURMIEN JA VÄKIVALLAN EHKÄISEMINEN</a:t>
            </a:r>
            <a:endParaRPr kumimoji="0" lang="fi-FI" sz="700" b="0" i="0" u="none" strike="noStrike" kern="1200" cap="none" spc="300" normalizeH="0" baseline="0" noProof="0">
              <a:ln>
                <a:noFill/>
              </a:ln>
              <a:solidFill>
                <a:prstClr val="white">
                  <a:lumMod val="65000"/>
                </a:prstClr>
              </a:solidFill>
              <a:effectLst/>
              <a:uLnTx/>
              <a:uFillTx/>
              <a:latin typeface="Inter" panose="02000503000000020004" pitchFamily="2" charset="0"/>
              <a:ea typeface="Inter" panose="02000503000000020004" pitchFamily="2" charset="0"/>
              <a:cs typeface="+mn-cs"/>
            </a:endParaRPr>
          </a:p>
        </p:txBody>
      </p:sp>
      <p:sp>
        <p:nvSpPr>
          <p:cNvPr id="21" name="Suorakulmio 20">
            <a:extLst>
              <a:ext uri="{FF2B5EF4-FFF2-40B4-BE49-F238E27FC236}">
                <a16:creationId xmlns:a16="http://schemas.microsoft.com/office/drawing/2014/main" id="{880B36CF-738F-E4AF-302E-A9702B6BF1A1}"/>
              </a:ext>
            </a:extLst>
          </p:cNvPr>
          <p:cNvSpPr/>
          <p:nvPr/>
        </p:nvSpPr>
        <p:spPr>
          <a:xfrm>
            <a:off x="7031524" y="319227"/>
            <a:ext cx="1285204" cy="32308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126" rtl="0" eaLnBrk="1" fontAlgn="base" latinLnBrk="0" hangingPunct="1">
              <a:lnSpc>
                <a:spcPct val="100000"/>
              </a:lnSpc>
              <a:spcBef>
                <a:spcPts val="0"/>
              </a:spcBef>
              <a:spcAft>
                <a:spcPts val="0"/>
              </a:spcAft>
              <a:buClrTx/>
              <a:buSzTx/>
              <a:buFontTx/>
              <a:buNone/>
              <a:tabLst/>
              <a:defRPr/>
            </a:pPr>
            <a:r>
              <a:rPr kumimoji="0" lang="fi-FI" sz="700" b="1" i="0" u="none" strike="noStrike" kern="1200" cap="none" spc="0" normalizeH="0" baseline="0" noProof="0">
                <a:ln>
                  <a:noFill/>
                </a:ln>
                <a:solidFill>
                  <a:prstClr val="black"/>
                </a:solidFill>
                <a:effectLst/>
                <a:uLnTx/>
                <a:uFillTx/>
                <a:latin typeface="Inter" panose="02000503000000020004" pitchFamily="2" charset="0"/>
                <a:ea typeface="Inter" panose="02000503000000020004" pitchFamily="2" charset="0"/>
                <a:cs typeface="+mn-cs"/>
              </a:rPr>
              <a:t>HYTE- RESURSSIEN, RAKENTEIDEN JA PROSESSIEN</a:t>
            </a:r>
          </a:p>
          <a:p>
            <a:pPr marL="0" marR="0" lvl="0" indent="0" algn="ctr" defTabSz="914126" rtl="0" eaLnBrk="1" fontAlgn="base" latinLnBrk="0" hangingPunct="1">
              <a:lnSpc>
                <a:spcPct val="100000"/>
              </a:lnSpc>
              <a:spcBef>
                <a:spcPts val="0"/>
              </a:spcBef>
              <a:spcAft>
                <a:spcPts val="0"/>
              </a:spcAft>
              <a:buClrTx/>
              <a:buSzTx/>
              <a:buFontTx/>
              <a:buNone/>
              <a:tabLst/>
              <a:defRPr/>
            </a:pPr>
            <a:r>
              <a:rPr kumimoji="0" lang="fi-FI" sz="700" b="1" i="0" u="none" strike="noStrike" kern="1200" cap="none" spc="0" normalizeH="0" baseline="0" noProof="0">
                <a:ln>
                  <a:noFill/>
                </a:ln>
                <a:solidFill>
                  <a:prstClr val="black"/>
                </a:solidFill>
                <a:effectLst/>
                <a:uLnTx/>
                <a:uFillTx/>
                <a:latin typeface="Inter" panose="02000503000000020004" pitchFamily="2" charset="0"/>
                <a:ea typeface="Inter" panose="02000503000000020004" pitchFamily="2" charset="0"/>
                <a:cs typeface="+mn-cs"/>
              </a:rPr>
              <a:t>VAHVISTUMINEN</a:t>
            </a:r>
            <a:endParaRPr kumimoji="0" lang="fi-FI" sz="700" b="0" i="0" u="none" strike="noStrike" kern="1200" cap="none" spc="300" normalizeH="0" baseline="0" noProof="0">
              <a:ln>
                <a:noFill/>
              </a:ln>
              <a:solidFill>
                <a:prstClr val="black"/>
              </a:solidFill>
              <a:effectLst/>
              <a:uLnTx/>
              <a:uFillTx/>
              <a:latin typeface="Inter" panose="02000503000000020004" pitchFamily="2" charset="0"/>
              <a:ea typeface="Inter" panose="02000503000000020004" pitchFamily="2" charset="0"/>
              <a:cs typeface="+mn-cs"/>
            </a:endParaRPr>
          </a:p>
        </p:txBody>
      </p:sp>
      <p:sp>
        <p:nvSpPr>
          <p:cNvPr id="23" name="Suorakulmio 22">
            <a:extLst>
              <a:ext uri="{FF2B5EF4-FFF2-40B4-BE49-F238E27FC236}">
                <a16:creationId xmlns:a16="http://schemas.microsoft.com/office/drawing/2014/main" id="{F6FCEF83-9F4C-D32C-101A-CEFAA1B8FD11}"/>
              </a:ext>
            </a:extLst>
          </p:cNvPr>
          <p:cNvSpPr/>
          <p:nvPr/>
        </p:nvSpPr>
        <p:spPr>
          <a:xfrm>
            <a:off x="7117619" y="723220"/>
            <a:ext cx="1113014" cy="457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fi-FI" sz="1799"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8" name="Alaotsikko 3">
            <a:extLst>
              <a:ext uri="{FF2B5EF4-FFF2-40B4-BE49-F238E27FC236}">
                <a16:creationId xmlns:a16="http://schemas.microsoft.com/office/drawing/2014/main" id="{5F9CF03B-E08A-7839-1DC0-3608DF117260}"/>
              </a:ext>
            </a:extLst>
          </p:cNvPr>
          <p:cNvSpPr>
            <a:spLocks noGrp="1"/>
          </p:cNvSpPr>
          <p:nvPr/>
        </p:nvSpPr>
        <p:spPr>
          <a:xfrm>
            <a:off x="803707" y="2053556"/>
            <a:ext cx="5129224" cy="4038975"/>
          </a:xfrm>
          <a:prstGeom prst="rect">
            <a:avLst/>
          </a:prstGeom>
        </p:spPr>
        <p:txBody>
          <a:bodyPr vert="horz" lIns="0" tIns="0" rIns="0" bIns="0" rtlCol="0" anchor="t" anchorCtr="0">
            <a:noAutofit/>
          </a:bodyPr>
          <a:lstStyle>
            <a:lvl1pPr marL="0" indent="0" algn="ctr" defTabSz="914400" rtl="0" eaLnBrk="1" latinLnBrk="0" hangingPunct="1">
              <a:lnSpc>
                <a:spcPct val="100000"/>
              </a:lnSpc>
              <a:spcBef>
                <a:spcPts val="500"/>
              </a:spcBef>
              <a:spcAft>
                <a:spcPts val="0"/>
              </a:spcAft>
              <a:buFont typeface="Arial" panose="020B0604020202020204" pitchFamily="34" charset="0"/>
              <a:buNone/>
              <a:defRPr sz="2200" kern="1200" spc="-20" baseline="0">
                <a:solidFill>
                  <a:schemeClr val="tx2"/>
                </a:solidFill>
                <a:latin typeface="+mn-lt"/>
                <a:ea typeface="+mn-ea"/>
                <a:cs typeface="+mn-cs"/>
              </a:defRPr>
            </a:lvl1pPr>
            <a:lvl2pPr marL="457200" indent="0" algn="ctr" defTabSz="914400" rtl="0" eaLnBrk="1" latinLnBrk="0" hangingPunct="1">
              <a:lnSpc>
                <a:spcPct val="10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ts val="0"/>
              </a:spcBef>
              <a:spcAft>
                <a:spcPts val="0"/>
              </a:spcAft>
              <a:buClrTx/>
              <a:buSzTx/>
              <a:buFontTx/>
              <a:buBlip>
                <a:blip r:embed="rId2"/>
              </a:buBlip>
              <a:tabLst/>
              <a:defRPr/>
            </a:pPr>
            <a:endParaRPr kumimoji="0" lang="fi-FI" sz="2400" b="0" i="0" u="none" strike="noStrike" kern="1200" cap="none" spc="0" normalizeH="0" baseline="0" noProof="0">
              <a:ln>
                <a:noFill/>
              </a:ln>
              <a:solidFill>
                <a:prstClr val="black"/>
              </a:solidFill>
              <a:effectLst/>
              <a:uLnTx/>
              <a:uFillTx/>
              <a:latin typeface="Arial" panose="020B0604020202020204"/>
              <a:ea typeface="Inter" panose="02000503000000020004" pitchFamily="2" charset="0"/>
              <a:cs typeface="Arial"/>
            </a:endParaRPr>
          </a:p>
          <a:p>
            <a:pPr marL="342900" marR="0" lvl="0" indent="-342900" algn="l" defTabSz="914400" rtl="0" eaLnBrk="1" fontAlgn="auto" latinLnBrk="0" hangingPunct="1">
              <a:lnSpc>
                <a:spcPct val="100000"/>
              </a:lnSpc>
              <a:spcBef>
                <a:spcPts val="0"/>
              </a:spcBef>
              <a:spcAft>
                <a:spcPts val="0"/>
              </a:spcAft>
              <a:buClrTx/>
              <a:buSzTx/>
              <a:buFontTx/>
              <a:buBlip>
                <a:blip r:embed="rId2"/>
              </a:buBlip>
              <a:tabLst/>
              <a:defRPr/>
            </a:pPr>
            <a:endParaRPr kumimoji="0" lang="fi-FI" sz="2400" b="0" i="0" u="none" strike="noStrike" kern="1200" cap="none" spc="0" normalizeH="0" baseline="0" noProof="0">
              <a:ln>
                <a:noFill/>
              </a:ln>
              <a:solidFill>
                <a:prstClr val="black"/>
              </a:solidFill>
              <a:effectLst/>
              <a:uLnTx/>
              <a:uFillTx/>
              <a:latin typeface="Arial" panose="020B0604020202020204"/>
              <a:ea typeface="Inter" panose="02000503000000020004" pitchFamily="2" charset="0"/>
              <a:cs typeface="Arial"/>
            </a:endParaRPr>
          </a:p>
          <a:p>
            <a:pPr marL="0" marR="0" lvl="0" indent="0" algn="ctr" defTabSz="914400" rtl="0" eaLnBrk="1" fontAlgn="auto" latinLnBrk="0" hangingPunct="1">
              <a:lnSpc>
                <a:spcPct val="100000"/>
              </a:lnSpc>
              <a:spcBef>
                <a:spcPts val="500"/>
              </a:spcBef>
              <a:spcAft>
                <a:spcPts val="0"/>
              </a:spcAft>
              <a:buClrTx/>
              <a:buSzTx/>
              <a:buFont typeface="Arial" panose="020B0604020202020204" pitchFamily="34" charset="0"/>
              <a:buNone/>
              <a:tabLst/>
              <a:defRPr/>
            </a:pPr>
            <a:endParaRPr kumimoji="0" lang="fi-FI" sz="2200" b="0" i="0" u="none" strike="noStrike" kern="1200" cap="none" spc="-20" normalizeH="0" baseline="0" noProof="0">
              <a:ln>
                <a:noFill/>
              </a:ln>
              <a:solidFill>
                <a:srgbClr val="313131"/>
              </a:solidFill>
              <a:effectLst/>
              <a:uLnTx/>
              <a:uFillTx/>
              <a:latin typeface="Arial" panose="020B0604020202020204"/>
              <a:ea typeface="+mn-ea"/>
              <a:cs typeface="+mn-cs"/>
            </a:endParaRPr>
          </a:p>
        </p:txBody>
      </p:sp>
      <p:sp>
        <p:nvSpPr>
          <p:cNvPr id="20" name="Alaotsikko 3">
            <a:extLst>
              <a:ext uri="{FF2B5EF4-FFF2-40B4-BE49-F238E27FC236}">
                <a16:creationId xmlns:a16="http://schemas.microsoft.com/office/drawing/2014/main" id="{5F9CF03B-E08A-7839-1DC0-3608DF117260}"/>
              </a:ext>
            </a:extLst>
          </p:cNvPr>
          <p:cNvSpPr>
            <a:spLocks noGrp="1"/>
          </p:cNvSpPr>
          <p:nvPr/>
        </p:nvSpPr>
        <p:spPr>
          <a:xfrm>
            <a:off x="6649375" y="2112070"/>
            <a:ext cx="5344142" cy="4038975"/>
          </a:xfrm>
          <a:prstGeom prst="rect">
            <a:avLst/>
          </a:prstGeom>
        </p:spPr>
        <p:txBody>
          <a:bodyPr vert="horz" lIns="0" tIns="0" rIns="0" bIns="0" rtlCol="0" anchor="t" anchorCtr="0">
            <a:noAutofit/>
          </a:bodyPr>
          <a:lstStyle>
            <a:lvl1pPr marL="0" indent="0" algn="ctr" defTabSz="914400" rtl="0" eaLnBrk="1" latinLnBrk="0" hangingPunct="1">
              <a:lnSpc>
                <a:spcPct val="100000"/>
              </a:lnSpc>
              <a:spcBef>
                <a:spcPts val="500"/>
              </a:spcBef>
              <a:spcAft>
                <a:spcPts val="0"/>
              </a:spcAft>
              <a:buFont typeface="Arial" panose="020B0604020202020204" pitchFamily="34" charset="0"/>
              <a:buNone/>
              <a:defRPr sz="2200" kern="1200" spc="-20" baseline="0">
                <a:solidFill>
                  <a:schemeClr val="tx2"/>
                </a:solidFill>
                <a:latin typeface="+mn-lt"/>
                <a:ea typeface="+mn-ea"/>
                <a:cs typeface="+mn-cs"/>
              </a:defRPr>
            </a:lvl1pPr>
            <a:lvl2pPr marL="457200" indent="0" algn="ctr" defTabSz="914400" rtl="0" eaLnBrk="1" latinLnBrk="0" hangingPunct="1">
              <a:lnSpc>
                <a:spcPct val="10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fi-FI" sz="2400" b="0" i="0" u="none" strike="noStrike" kern="1200" cap="none" spc="0" normalizeH="0" baseline="0" noProof="0">
              <a:ln>
                <a:noFill/>
              </a:ln>
              <a:solidFill>
                <a:prstClr val="black"/>
              </a:solidFill>
              <a:effectLst/>
              <a:uLnTx/>
              <a:uFillTx/>
              <a:latin typeface="Arial" panose="020B0604020202020204"/>
              <a:ea typeface="Inter" panose="02000503000000020004" pitchFamily="2" charset="0"/>
              <a:cs typeface="Arial"/>
            </a:endParaRPr>
          </a:p>
          <a:p>
            <a:pPr marL="342900" marR="0" lvl="0" indent="-342900" algn="l" defTabSz="914400" rtl="0" eaLnBrk="1" fontAlgn="auto" latinLnBrk="0" hangingPunct="1">
              <a:lnSpc>
                <a:spcPct val="100000"/>
              </a:lnSpc>
              <a:spcBef>
                <a:spcPts val="0"/>
              </a:spcBef>
              <a:spcAft>
                <a:spcPts val="0"/>
              </a:spcAft>
              <a:buClrTx/>
              <a:buSzTx/>
              <a:buFontTx/>
              <a:buBlip>
                <a:blip r:embed="rId2"/>
              </a:buBlip>
              <a:tabLst/>
              <a:defRPr/>
            </a:pPr>
            <a:endParaRPr kumimoji="0" lang="fi-FI" sz="2400" b="0" i="0" u="none" strike="noStrike" kern="1200" cap="none" spc="0" normalizeH="0" baseline="0" noProof="0">
              <a:ln>
                <a:noFill/>
              </a:ln>
              <a:solidFill>
                <a:prstClr val="black"/>
              </a:solidFill>
              <a:effectLst/>
              <a:uLnTx/>
              <a:uFillTx/>
              <a:latin typeface="Arial" panose="020B0604020202020204"/>
              <a:ea typeface="Inter" panose="02000503000000020004" pitchFamily="2" charset="0"/>
              <a:cs typeface="Arial"/>
            </a:endParaRPr>
          </a:p>
          <a:p>
            <a:pPr marL="0" marR="0" lvl="0" indent="0" algn="ctr" defTabSz="914400" rtl="0" eaLnBrk="1" fontAlgn="auto" latinLnBrk="0" hangingPunct="1">
              <a:lnSpc>
                <a:spcPct val="100000"/>
              </a:lnSpc>
              <a:spcBef>
                <a:spcPts val="500"/>
              </a:spcBef>
              <a:spcAft>
                <a:spcPts val="0"/>
              </a:spcAft>
              <a:buClrTx/>
              <a:buSzTx/>
              <a:buFont typeface="Arial" panose="020B0604020202020204" pitchFamily="34" charset="0"/>
              <a:buNone/>
              <a:tabLst/>
              <a:defRPr/>
            </a:pPr>
            <a:endParaRPr kumimoji="0" lang="fi-FI" sz="2200" b="0" i="0" u="none" strike="noStrike" kern="1200" cap="none" spc="-20" normalizeH="0" baseline="0" noProof="0">
              <a:ln>
                <a:noFill/>
              </a:ln>
              <a:solidFill>
                <a:srgbClr val="313131"/>
              </a:solidFill>
              <a:effectLst/>
              <a:uLnTx/>
              <a:uFillTx/>
              <a:latin typeface="Arial" panose="020B0604020202020204"/>
              <a:ea typeface="+mn-ea"/>
              <a:cs typeface="+mn-cs"/>
            </a:endParaRPr>
          </a:p>
        </p:txBody>
      </p:sp>
      <p:sp>
        <p:nvSpPr>
          <p:cNvPr id="4" name="Suorakulmio: Pyöristetyt kulmat 3">
            <a:extLst>
              <a:ext uri="{FF2B5EF4-FFF2-40B4-BE49-F238E27FC236}">
                <a16:creationId xmlns:a16="http://schemas.microsoft.com/office/drawing/2014/main" id="{D0482DA6-708B-7F62-0D9C-F113439697A4}"/>
              </a:ext>
            </a:extLst>
          </p:cNvPr>
          <p:cNvSpPr/>
          <p:nvPr/>
        </p:nvSpPr>
        <p:spPr>
          <a:xfrm>
            <a:off x="821076" y="5635331"/>
            <a:ext cx="10546672" cy="914400"/>
          </a:xfrm>
          <a:prstGeom prst="round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a:ln>
                  <a:noFill/>
                </a:ln>
                <a:solidFill>
                  <a:schemeClr val="tx1"/>
                </a:solidFill>
                <a:effectLst/>
                <a:uLnTx/>
                <a:uFillTx/>
                <a:latin typeface="Source Sans Pro" panose="020B0503030403020204" pitchFamily="34" charset="0"/>
                <a:ea typeface="Source Sans Pro" panose="020B0503030403020204" pitchFamily="34" charset="0"/>
              </a:rPr>
              <a:t>Indikaattorit ilmaisevat opiskeluhuollon tuen ja palvelujen</a:t>
            </a:r>
            <a:r>
              <a:rPr lang="fi-FI" sz="1100">
                <a:solidFill>
                  <a:schemeClr val="tx1"/>
                </a:solidFill>
                <a:latin typeface="Source Sans Pro" panose="020B0503030403020204" pitchFamily="34" charset="0"/>
                <a:ea typeface="Source Sans Pro" panose="020B0503030403020204" pitchFamily="34" charset="0"/>
              </a:rPr>
              <a:t> saantia.</a:t>
            </a:r>
            <a:endParaRPr kumimoji="0" lang="fi-FI" sz="1100" b="0" i="0" u="none" strike="noStrike" kern="1200" cap="none" spc="0" normalizeH="0" baseline="0" noProof="0">
              <a:ln>
                <a:noFill/>
              </a:ln>
              <a:solidFill>
                <a:schemeClr val="tx1"/>
              </a:solidFill>
              <a:effectLst/>
              <a:uLnTx/>
              <a:uFillTx/>
              <a:latin typeface="Source Sans Pro" panose="020B0503030403020204" pitchFamily="34" charset="0"/>
              <a:ea typeface="Source Sans Pro" panose="020B0503030403020204" pitchFamily="34" charset="0"/>
            </a:endParaRPr>
          </a:p>
        </p:txBody>
      </p:sp>
      <p:pic>
        <p:nvPicPr>
          <p:cNvPr id="7" name="Picture 2">
            <a:extLst>
              <a:ext uri="{FF2B5EF4-FFF2-40B4-BE49-F238E27FC236}">
                <a16:creationId xmlns:a16="http://schemas.microsoft.com/office/drawing/2014/main" id="{4A960318-3B8B-2D6E-F0A3-A08ED3E642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663" y="5413690"/>
            <a:ext cx="504825" cy="4191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Kaavio 1">
            <a:extLst>
              <a:ext uri="{FF2B5EF4-FFF2-40B4-BE49-F238E27FC236}">
                <a16:creationId xmlns:a16="http://schemas.microsoft.com/office/drawing/2014/main" id="{CBAEAB17-7184-DADA-23CA-515FEEBBFBEC}"/>
              </a:ext>
            </a:extLst>
          </p:cNvPr>
          <p:cNvGraphicFramePr>
            <a:graphicFrameLocks/>
          </p:cNvGraphicFramePr>
          <p:nvPr>
            <p:extLst>
              <p:ext uri="{D42A27DB-BD31-4B8C-83A1-F6EECF244321}">
                <p14:modId xmlns:p14="http://schemas.microsoft.com/office/powerpoint/2010/main" val="2151115403"/>
              </p:ext>
            </p:extLst>
          </p:nvPr>
        </p:nvGraphicFramePr>
        <p:xfrm>
          <a:off x="960582" y="1421925"/>
          <a:ext cx="10407166" cy="398266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461415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an numeron paikkamerkki 5">
            <a:extLst>
              <a:ext uri="{FF2B5EF4-FFF2-40B4-BE49-F238E27FC236}">
                <a16:creationId xmlns:a16="http://schemas.microsoft.com/office/drawing/2014/main" id="{594600DA-558B-B4B7-E7DF-AA82EF1C091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D26548-A701-4132-A0A2-A9B09A70FF4B}" type="slidenum">
              <a:rPr kumimoji="0" lang="fi-FI" sz="1000" b="1" i="0" u="none" strike="noStrike" kern="1200" cap="none" spc="0" normalizeH="0" baseline="0" noProof="0" smtClean="0">
                <a:ln>
                  <a:noFill/>
                </a:ln>
                <a:solidFill>
                  <a:srgbClr val="313131"/>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fi-FI" sz="1000" b="1" i="0" u="none" strike="noStrike" kern="1200" cap="none" spc="0" normalizeH="0" baseline="0" noProof="0">
              <a:ln>
                <a:noFill/>
              </a:ln>
              <a:solidFill>
                <a:srgbClr val="313131"/>
              </a:solidFill>
              <a:effectLst/>
              <a:uLnTx/>
              <a:uFillTx/>
              <a:latin typeface="Arial" panose="020B0604020202020204"/>
              <a:ea typeface="+mn-ea"/>
              <a:cs typeface="+mn-cs"/>
            </a:endParaRPr>
          </a:p>
        </p:txBody>
      </p:sp>
      <p:sp>
        <p:nvSpPr>
          <p:cNvPr id="5" name="Suorakulmio 4">
            <a:extLst>
              <a:ext uri="{FF2B5EF4-FFF2-40B4-BE49-F238E27FC236}">
                <a16:creationId xmlns:a16="http://schemas.microsoft.com/office/drawing/2014/main" id="{A3361E82-03D1-A1CA-839C-8FA98F4A516D}"/>
              </a:ext>
            </a:extLst>
          </p:cNvPr>
          <p:cNvSpPr/>
          <p:nvPr/>
        </p:nvSpPr>
        <p:spPr>
          <a:xfrm>
            <a:off x="199986" y="329028"/>
            <a:ext cx="1477205" cy="215388"/>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700" b="1" i="0" u="none" strike="noStrike" kern="1200" cap="none" spc="0" normalizeH="0" baseline="0" noProof="0">
                <a:ln>
                  <a:noFill/>
                </a:ln>
                <a:solidFill>
                  <a:srgbClr val="C2C2C2"/>
                </a:solidFill>
                <a:effectLst/>
                <a:uLnTx/>
                <a:uFillTx/>
                <a:latin typeface="Inter" panose="02000503000000020004" pitchFamily="2" charset="0"/>
                <a:ea typeface="Inter" panose="02000503000000020004" pitchFamily="2" charset="0"/>
                <a:cs typeface="Verdana" panose="020B0604030504040204" pitchFamily="34" charset="0"/>
              </a:rPr>
              <a:t>OSALLISUUDEN VAHVISTUMINEN JA YKSINÄISYYDEN VÄHENTÄMINEN</a:t>
            </a:r>
            <a:endParaRPr kumimoji="0" lang="fi-FI" sz="700" b="0" i="0" u="none" strike="noStrike" kern="1200" cap="none" spc="300" normalizeH="0" baseline="0" noProof="0">
              <a:ln>
                <a:noFill/>
              </a:ln>
              <a:solidFill>
                <a:srgbClr val="C2C2C2"/>
              </a:solidFill>
              <a:effectLst/>
              <a:uLnTx/>
              <a:uFillTx/>
              <a:latin typeface="Inter" panose="02000503000000020004" pitchFamily="2" charset="0"/>
              <a:ea typeface="Inter" panose="02000503000000020004" pitchFamily="2" charset="0"/>
              <a:cs typeface="+mn-cs"/>
            </a:endParaRPr>
          </a:p>
        </p:txBody>
      </p:sp>
      <p:sp>
        <p:nvSpPr>
          <p:cNvPr id="13" name="Suorakulmio 12">
            <a:extLst>
              <a:ext uri="{FF2B5EF4-FFF2-40B4-BE49-F238E27FC236}">
                <a16:creationId xmlns:a16="http://schemas.microsoft.com/office/drawing/2014/main" id="{1E0690FB-5E6D-6E87-5F03-081F894526E5}"/>
              </a:ext>
            </a:extLst>
          </p:cNvPr>
          <p:cNvSpPr/>
          <p:nvPr/>
        </p:nvSpPr>
        <p:spPr>
          <a:xfrm>
            <a:off x="1693249" y="382873"/>
            <a:ext cx="1113014" cy="107694"/>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fi-FI" sz="700" b="1" i="0" u="none" strike="noStrike" kern="1200" cap="none" spc="0" normalizeH="0" baseline="0" noProof="0">
                <a:ln>
                  <a:noFill/>
                </a:ln>
                <a:solidFill>
                  <a:prstClr val="white">
                    <a:lumMod val="65000"/>
                  </a:prstClr>
                </a:solidFill>
                <a:effectLst/>
                <a:uLnTx/>
                <a:uFillTx/>
                <a:latin typeface="Inter" panose="02000503000000020004" pitchFamily="2" charset="0"/>
                <a:ea typeface="Inter" panose="02000503000000020004" pitchFamily="2" charset="0"/>
                <a:cs typeface="Arial" panose="020B0604020202020204"/>
              </a:rPr>
              <a:t>VANHEMMUUS VAHVISTUU</a:t>
            </a:r>
            <a:endParaRPr kumimoji="0" lang="fi-FI" sz="700" b="1" i="0" u="none" strike="noStrike" kern="1200" cap="none" spc="300" normalizeH="0" baseline="0" noProof="0">
              <a:ln>
                <a:noFill/>
              </a:ln>
              <a:solidFill>
                <a:prstClr val="white">
                  <a:lumMod val="65000"/>
                </a:prstClr>
              </a:solidFill>
              <a:effectLst/>
              <a:uLnTx/>
              <a:uFillTx/>
              <a:latin typeface="Inter" panose="02000503000000020004" pitchFamily="2" charset="0"/>
              <a:ea typeface="Inter" panose="02000503000000020004" pitchFamily="2" charset="0"/>
              <a:cs typeface="+mn-cs"/>
            </a:endParaRPr>
          </a:p>
        </p:txBody>
      </p:sp>
      <p:sp>
        <p:nvSpPr>
          <p:cNvPr id="15" name="Suorakulmio 14">
            <a:extLst>
              <a:ext uri="{FF2B5EF4-FFF2-40B4-BE49-F238E27FC236}">
                <a16:creationId xmlns:a16="http://schemas.microsoft.com/office/drawing/2014/main" id="{66933905-6CDC-0531-4DA6-561C5D485F51}"/>
              </a:ext>
            </a:extLst>
          </p:cNvPr>
          <p:cNvSpPr/>
          <p:nvPr/>
        </p:nvSpPr>
        <p:spPr>
          <a:xfrm>
            <a:off x="3060935" y="267490"/>
            <a:ext cx="1289563" cy="32308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fi-FI" sz="700" b="1" i="0" u="none" strike="noStrike" kern="1200" cap="none" spc="0" normalizeH="0" baseline="0" noProof="0">
                <a:ln>
                  <a:noFill/>
                </a:ln>
                <a:solidFill>
                  <a:srgbClr val="C2C2C2"/>
                </a:solidFill>
                <a:effectLst/>
                <a:uLnTx/>
                <a:uFillTx/>
                <a:latin typeface="Inter" panose="02000503000000020004" pitchFamily="2" charset="0"/>
                <a:ea typeface="Inter" panose="02000503000000020004" pitchFamily="2" charset="0"/>
                <a:cs typeface="Verdana" panose="020B0604030504040204" pitchFamily="34" charset="0"/>
              </a:rPr>
              <a:t>ITSESTÄ HUOLEHTIMISEN JA TERVEELLISTEN ELINTAPOJEN EDISTÄMINEN </a:t>
            </a:r>
            <a:endParaRPr kumimoji="0" lang="fi-FI" sz="700" b="1" i="0" u="none" strike="noStrike" kern="1200" cap="none" spc="300" normalizeH="0" baseline="0" noProof="0">
              <a:ln>
                <a:noFill/>
              </a:ln>
              <a:solidFill>
                <a:srgbClr val="C2C2C2"/>
              </a:solidFill>
              <a:effectLst/>
              <a:uLnTx/>
              <a:uFillTx/>
              <a:latin typeface="Inter" panose="02000503000000020004" pitchFamily="2" charset="0"/>
              <a:ea typeface="Inter" panose="02000503000000020004" pitchFamily="2" charset="0"/>
              <a:cs typeface="+mn-cs"/>
            </a:endParaRPr>
          </a:p>
        </p:txBody>
      </p:sp>
      <p:sp>
        <p:nvSpPr>
          <p:cNvPr id="17" name="Suorakulmio 16">
            <a:extLst>
              <a:ext uri="{FF2B5EF4-FFF2-40B4-BE49-F238E27FC236}">
                <a16:creationId xmlns:a16="http://schemas.microsoft.com/office/drawing/2014/main" id="{A4B7B72A-65A7-24D8-F9CE-2B5B68E9ECE9}"/>
              </a:ext>
            </a:extLst>
          </p:cNvPr>
          <p:cNvSpPr/>
          <p:nvPr/>
        </p:nvSpPr>
        <p:spPr>
          <a:xfrm>
            <a:off x="4634318" y="319925"/>
            <a:ext cx="1156863" cy="215388"/>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fi-FI" sz="700" b="1" i="0" u="none" strike="noStrike" kern="1200" cap="none" spc="0" normalizeH="0" baseline="0" noProof="0">
                <a:ln>
                  <a:noFill/>
                </a:ln>
                <a:solidFill>
                  <a:prstClr val="white">
                    <a:lumMod val="65000"/>
                  </a:prstClr>
                </a:solidFill>
                <a:effectLst/>
                <a:uLnTx/>
                <a:uFillTx/>
                <a:latin typeface="Inter" panose="02000503000000020004" pitchFamily="2" charset="0"/>
                <a:ea typeface="Inter" panose="02000503000000020004" pitchFamily="2" charset="0"/>
                <a:cs typeface="Calibri"/>
              </a:rPr>
              <a:t>MIELEN HYVINVOINTI JA RIIPPUVUUKSIEN EHKÄISY</a:t>
            </a:r>
            <a:endParaRPr kumimoji="0" lang="fi-FI" sz="700" b="1" i="0" u="none" strike="noStrike" kern="1200" cap="none" spc="300" normalizeH="0" baseline="0" noProof="0">
              <a:ln>
                <a:noFill/>
              </a:ln>
              <a:solidFill>
                <a:prstClr val="white">
                  <a:lumMod val="65000"/>
                </a:prstClr>
              </a:solidFill>
              <a:effectLst/>
              <a:uLnTx/>
              <a:uFillTx/>
              <a:latin typeface="Inter" panose="02000503000000020004" pitchFamily="2" charset="0"/>
              <a:ea typeface="Inter" panose="02000503000000020004" pitchFamily="2" charset="0"/>
              <a:cs typeface="+mn-cs"/>
            </a:endParaRPr>
          </a:p>
        </p:txBody>
      </p:sp>
      <p:sp>
        <p:nvSpPr>
          <p:cNvPr id="19" name="Suorakulmio 18">
            <a:extLst>
              <a:ext uri="{FF2B5EF4-FFF2-40B4-BE49-F238E27FC236}">
                <a16:creationId xmlns:a16="http://schemas.microsoft.com/office/drawing/2014/main" id="{654EBA2D-ED48-31EF-F47A-C758468F7645}"/>
              </a:ext>
            </a:extLst>
          </p:cNvPr>
          <p:cNvSpPr/>
          <p:nvPr/>
        </p:nvSpPr>
        <p:spPr>
          <a:xfrm>
            <a:off x="5867654" y="329025"/>
            <a:ext cx="1156863" cy="215388"/>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fi-FI" sz="700" b="1" i="0" u="none" strike="noStrike" kern="1200" cap="none" spc="0" normalizeH="0" baseline="0" noProof="0">
                <a:ln>
                  <a:noFill/>
                </a:ln>
                <a:solidFill>
                  <a:prstClr val="white">
                    <a:lumMod val="65000"/>
                  </a:prstClr>
                </a:solidFill>
                <a:effectLst/>
                <a:uLnTx/>
                <a:uFillTx/>
                <a:latin typeface="Inter" panose="02000503000000020004" pitchFamily="2" charset="0"/>
                <a:ea typeface="Inter" panose="02000503000000020004" pitchFamily="2" charset="0"/>
                <a:cs typeface="Verdana" panose="020B0604030504040204" pitchFamily="34" charset="0"/>
              </a:rPr>
              <a:t>TAPATURMIEN JA VÄKIVALLAN EHKÄISEMINEN</a:t>
            </a:r>
            <a:endParaRPr kumimoji="0" lang="fi-FI" sz="700" b="0" i="0" u="none" strike="noStrike" kern="1200" cap="none" spc="300" normalizeH="0" baseline="0" noProof="0">
              <a:ln>
                <a:noFill/>
              </a:ln>
              <a:solidFill>
                <a:prstClr val="white">
                  <a:lumMod val="65000"/>
                </a:prstClr>
              </a:solidFill>
              <a:effectLst/>
              <a:uLnTx/>
              <a:uFillTx/>
              <a:latin typeface="Inter" panose="02000503000000020004" pitchFamily="2" charset="0"/>
              <a:ea typeface="Inter" panose="02000503000000020004" pitchFamily="2" charset="0"/>
              <a:cs typeface="+mn-cs"/>
            </a:endParaRPr>
          </a:p>
        </p:txBody>
      </p:sp>
      <p:sp>
        <p:nvSpPr>
          <p:cNvPr id="21" name="Suorakulmio 20">
            <a:extLst>
              <a:ext uri="{FF2B5EF4-FFF2-40B4-BE49-F238E27FC236}">
                <a16:creationId xmlns:a16="http://schemas.microsoft.com/office/drawing/2014/main" id="{880B36CF-738F-E4AF-302E-A9702B6BF1A1}"/>
              </a:ext>
            </a:extLst>
          </p:cNvPr>
          <p:cNvSpPr/>
          <p:nvPr/>
        </p:nvSpPr>
        <p:spPr>
          <a:xfrm>
            <a:off x="7031524" y="319227"/>
            <a:ext cx="1285204" cy="32308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126" rtl="0" eaLnBrk="1" fontAlgn="base" latinLnBrk="0" hangingPunct="1">
              <a:lnSpc>
                <a:spcPct val="100000"/>
              </a:lnSpc>
              <a:spcBef>
                <a:spcPts val="0"/>
              </a:spcBef>
              <a:spcAft>
                <a:spcPts val="0"/>
              </a:spcAft>
              <a:buClrTx/>
              <a:buSzTx/>
              <a:buFontTx/>
              <a:buNone/>
              <a:tabLst/>
              <a:defRPr/>
            </a:pPr>
            <a:r>
              <a:rPr kumimoji="0" lang="fi-FI" sz="700" b="1" i="0" u="none" strike="noStrike" kern="1200" cap="none" spc="0" normalizeH="0" baseline="0" noProof="0">
                <a:ln>
                  <a:noFill/>
                </a:ln>
                <a:solidFill>
                  <a:prstClr val="black"/>
                </a:solidFill>
                <a:effectLst/>
                <a:uLnTx/>
                <a:uFillTx/>
                <a:latin typeface="Inter" panose="02000503000000020004" pitchFamily="2" charset="0"/>
                <a:ea typeface="Inter" panose="02000503000000020004" pitchFamily="2" charset="0"/>
                <a:cs typeface="+mn-cs"/>
              </a:rPr>
              <a:t>HYTE- RESURSSIEN, RAKENTEIDEN JA PROSESSIEN</a:t>
            </a:r>
          </a:p>
          <a:p>
            <a:pPr marL="0" marR="0" lvl="0" indent="0" algn="ctr" defTabSz="914126" rtl="0" eaLnBrk="1" fontAlgn="base" latinLnBrk="0" hangingPunct="1">
              <a:lnSpc>
                <a:spcPct val="100000"/>
              </a:lnSpc>
              <a:spcBef>
                <a:spcPts val="0"/>
              </a:spcBef>
              <a:spcAft>
                <a:spcPts val="0"/>
              </a:spcAft>
              <a:buClrTx/>
              <a:buSzTx/>
              <a:buFontTx/>
              <a:buNone/>
              <a:tabLst/>
              <a:defRPr/>
            </a:pPr>
            <a:r>
              <a:rPr kumimoji="0" lang="fi-FI" sz="700" b="1" i="0" u="none" strike="noStrike" kern="1200" cap="none" spc="0" normalizeH="0" baseline="0" noProof="0">
                <a:ln>
                  <a:noFill/>
                </a:ln>
                <a:solidFill>
                  <a:prstClr val="black"/>
                </a:solidFill>
                <a:effectLst/>
                <a:uLnTx/>
                <a:uFillTx/>
                <a:latin typeface="Inter" panose="02000503000000020004" pitchFamily="2" charset="0"/>
                <a:ea typeface="Inter" panose="02000503000000020004" pitchFamily="2" charset="0"/>
                <a:cs typeface="+mn-cs"/>
              </a:rPr>
              <a:t>VAHVISTUMINEN</a:t>
            </a:r>
            <a:endParaRPr kumimoji="0" lang="fi-FI" sz="700" b="0" i="0" u="none" strike="noStrike" kern="1200" cap="none" spc="300" normalizeH="0" baseline="0" noProof="0">
              <a:ln>
                <a:noFill/>
              </a:ln>
              <a:solidFill>
                <a:prstClr val="black"/>
              </a:solidFill>
              <a:effectLst/>
              <a:uLnTx/>
              <a:uFillTx/>
              <a:latin typeface="Inter" panose="02000503000000020004" pitchFamily="2" charset="0"/>
              <a:ea typeface="Inter" panose="02000503000000020004" pitchFamily="2" charset="0"/>
              <a:cs typeface="+mn-cs"/>
            </a:endParaRPr>
          </a:p>
        </p:txBody>
      </p:sp>
      <p:sp>
        <p:nvSpPr>
          <p:cNvPr id="23" name="Suorakulmio 22">
            <a:extLst>
              <a:ext uri="{FF2B5EF4-FFF2-40B4-BE49-F238E27FC236}">
                <a16:creationId xmlns:a16="http://schemas.microsoft.com/office/drawing/2014/main" id="{F6FCEF83-9F4C-D32C-101A-CEFAA1B8FD11}"/>
              </a:ext>
            </a:extLst>
          </p:cNvPr>
          <p:cNvSpPr/>
          <p:nvPr/>
        </p:nvSpPr>
        <p:spPr>
          <a:xfrm>
            <a:off x="7117619" y="723220"/>
            <a:ext cx="1113014" cy="457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fi-FI" sz="1799"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8" name="Alaotsikko 3">
            <a:extLst>
              <a:ext uri="{FF2B5EF4-FFF2-40B4-BE49-F238E27FC236}">
                <a16:creationId xmlns:a16="http://schemas.microsoft.com/office/drawing/2014/main" id="{5F9CF03B-E08A-7839-1DC0-3608DF117260}"/>
              </a:ext>
            </a:extLst>
          </p:cNvPr>
          <p:cNvSpPr>
            <a:spLocks noGrp="1"/>
          </p:cNvSpPr>
          <p:nvPr/>
        </p:nvSpPr>
        <p:spPr>
          <a:xfrm>
            <a:off x="803707" y="2053556"/>
            <a:ext cx="5129224" cy="4038975"/>
          </a:xfrm>
          <a:prstGeom prst="rect">
            <a:avLst/>
          </a:prstGeom>
        </p:spPr>
        <p:txBody>
          <a:bodyPr vert="horz" lIns="0" tIns="0" rIns="0" bIns="0" rtlCol="0" anchor="t" anchorCtr="0">
            <a:noAutofit/>
          </a:bodyPr>
          <a:lstStyle>
            <a:lvl1pPr marL="0" indent="0" algn="ctr" defTabSz="914400" rtl="0" eaLnBrk="1" latinLnBrk="0" hangingPunct="1">
              <a:lnSpc>
                <a:spcPct val="100000"/>
              </a:lnSpc>
              <a:spcBef>
                <a:spcPts val="500"/>
              </a:spcBef>
              <a:spcAft>
                <a:spcPts val="0"/>
              </a:spcAft>
              <a:buFont typeface="Arial" panose="020B0604020202020204" pitchFamily="34" charset="0"/>
              <a:buNone/>
              <a:defRPr sz="2200" kern="1200" spc="-20" baseline="0">
                <a:solidFill>
                  <a:schemeClr val="tx2"/>
                </a:solidFill>
                <a:latin typeface="+mn-lt"/>
                <a:ea typeface="+mn-ea"/>
                <a:cs typeface="+mn-cs"/>
              </a:defRPr>
            </a:lvl1pPr>
            <a:lvl2pPr marL="457200" indent="0" algn="ctr" defTabSz="914400" rtl="0" eaLnBrk="1" latinLnBrk="0" hangingPunct="1">
              <a:lnSpc>
                <a:spcPct val="10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ts val="0"/>
              </a:spcBef>
              <a:spcAft>
                <a:spcPts val="0"/>
              </a:spcAft>
              <a:buClrTx/>
              <a:buSzTx/>
              <a:buFontTx/>
              <a:buBlip>
                <a:blip r:embed="rId2"/>
              </a:buBlip>
              <a:tabLst/>
              <a:defRPr/>
            </a:pPr>
            <a:endParaRPr kumimoji="0" lang="fi-FI" sz="2400" b="0" i="0" u="none" strike="noStrike" kern="1200" cap="none" spc="0" normalizeH="0" baseline="0" noProof="0">
              <a:ln>
                <a:noFill/>
              </a:ln>
              <a:solidFill>
                <a:prstClr val="black"/>
              </a:solidFill>
              <a:effectLst/>
              <a:uLnTx/>
              <a:uFillTx/>
              <a:latin typeface="Arial" panose="020B0604020202020204"/>
              <a:ea typeface="Inter" panose="02000503000000020004" pitchFamily="2" charset="0"/>
              <a:cs typeface="Arial"/>
            </a:endParaRPr>
          </a:p>
          <a:p>
            <a:pPr marL="342900" marR="0" lvl="0" indent="-342900" algn="l" defTabSz="914400" rtl="0" eaLnBrk="1" fontAlgn="auto" latinLnBrk="0" hangingPunct="1">
              <a:lnSpc>
                <a:spcPct val="100000"/>
              </a:lnSpc>
              <a:spcBef>
                <a:spcPts val="0"/>
              </a:spcBef>
              <a:spcAft>
                <a:spcPts val="0"/>
              </a:spcAft>
              <a:buClrTx/>
              <a:buSzTx/>
              <a:buFontTx/>
              <a:buBlip>
                <a:blip r:embed="rId2"/>
              </a:buBlip>
              <a:tabLst/>
              <a:defRPr/>
            </a:pPr>
            <a:endParaRPr kumimoji="0" lang="fi-FI" sz="2400" b="0" i="0" u="none" strike="noStrike" kern="1200" cap="none" spc="0" normalizeH="0" baseline="0" noProof="0">
              <a:ln>
                <a:noFill/>
              </a:ln>
              <a:solidFill>
                <a:prstClr val="black"/>
              </a:solidFill>
              <a:effectLst/>
              <a:uLnTx/>
              <a:uFillTx/>
              <a:latin typeface="Arial" panose="020B0604020202020204"/>
              <a:ea typeface="Inter" panose="02000503000000020004" pitchFamily="2" charset="0"/>
              <a:cs typeface="Arial"/>
            </a:endParaRPr>
          </a:p>
          <a:p>
            <a:pPr marL="0" marR="0" lvl="0" indent="0" algn="ctr" defTabSz="914400" rtl="0" eaLnBrk="1" fontAlgn="auto" latinLnBrk="0" hangingPunct="1">
              <a:lnSpc>
                <a:spcPct val="100000"/>
              </a:lnSpc>
              <a:spcBef>
                <a:spcPts val="500"/>
              </a:spcBef>
              <a:spcAft>
                <a:spcPts val="0"/>
              </a:spcAft>
              <a:buClrTx/>
              <a:buSzTx/>
              <a:buFont typeface="Arial" panose="020B0604020202020204" pitchFamily="34" charset="0"/>
              <a:buNone/>
              <a:tabLst/>
              <a:defRPr/>
            </a:pPr>
            <a:endParaRPr kumimoji="0" lang="fi-FI" sz="2200" b="0" i="0" u="none" strike="noStrike" kern="1200" cap="none" spc="-20" normalizeH="0" baseline="0" noProof="0">
              <a:ln>
                <a:noFill/>
              </a:ln>
              <a:solidFill>
                <a:srgbClr val="313131"/>
              </a:solidFill>
              <a:effectLst/>
              <a:uLnTx/>
              <a:uFillTx/>
              <a:latin typeface="Arial" panose="020B0604020202020204"/>
              <a:ea typeface="+mn-ea"/>
              <a:cs typeface="+mn-cs"/>
            </a:endParaRPr>
          </a:p>
        </p:txBody>
      </p:sp>
      <p:sp>
        <p:nvSpPr>
          <p:cNvPr id="20" name="Alaotsikko 3">
            <a:extLst>
              <a:ext uri="{FF2B5EF4-FFF2-40B4-BE49-F238E27FC236}">
                <a16:creationId xmlns:a16="http://schemas.microsoft.com/office/drawing/2014/main" id="{5F9CF03B-E08A-7839-1DC0-3608DF117260}"/>
              </a:ext>
            </a:extLst>
          </p:cNvPr>
          <p:cNvSpPr>
            <a:spLocks noGrp="1"/>
          </p:cNvSpPr>
          <p:nvPr/>
        </p:nvSpPr>
        <p:spPr>
          <a:xfrm>
            <a:off x="6649375" y="2112070"/>
            <a:ext cx="5344142" cy="4038975"/>
          </a:xfrm>
          <a:prstGeom prst="rect">
            <a:avLst/>
          </a:prstGeom>
        </p:spPr>
        <p:txBody>
          <a:bodyPr vert="horz" lIns="0" tIns="0" rIns="0" bIns="0" rtlCol="0" anchor="t" anchorCtr="0">
            <a:noAutofit/>
          </a:bodyPr>
          <a:lstStyle>
            <a:lvl1pPr marL="0" indent="0" algn="ctr" defTabSz="914400" rtl="0" eaLnBrk="1" latinLnBrk="0" hangingPunct="1">
              <a:lnSpc>
                <a:spcPct val="100000"/>
              </a:lnSpc>
              <a:spcBef>
                <a:spcPts val="500"/>
              </a:spcBef>
              <a:spcAft>
                <a:spcPts val="0"/>
              </a:spcAft>
              <a:buFont typeface="Arial" panose="020B0604020202020204" pitchFamily="34" charset="0"/>
              <a:buNone/>
              <a:defRPr sz="2200" kern="1200" spc="-20" baseline="0">
                <a:solidFill>
                  <a:schemeClr val="tx2"/>
                </a:solidFill>
                <a:latin typeface="+mn-lt"/>
                <a:ea typeface="+mn-ea"/>
                <a:cs typeface="+mn-cs"/>
              </a:defRPr>
            </a:lvl1pPr>
            <a:lvl2pPr marL="457200" indent="0" algn="ctr" defTabSz="914400" rtl="0" eaLnBrk="1" latinLnBrk="0" hangingPunct="1">
              <a:lnSpc>
                <a:spcPct val="10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fi-FI" sz="2400" b="0" i="0" u="none" strike="noStrike" kern="1200" cap="none" spc="0" normalizeH="0" baseline="0" noProof="0">
              <a:ln>
                <a:noFill/>
              </a:ln>
              <a:solidFill>
                <a:prstClr val="black"/>
              </a:solidFill>
              <a:effectLst/>
              <a:uLnTx/>
              <a:uFillTx/>
              <a:latin typeface="Arial" panose="020B0604020202020204"/>
              <a:ea typeface="Inter" panose="02000503000000020004" pitchFamily="2" charset="0"/>
              <a:cs typeface="Arial"/>
            </a:endParaRPr>
          </a:p>
          <a:p>
            <a:pPr marL="342900" marR="0" lvl="0" indent="-342900" algn="l" defTabSz="914400" rtl="0" eaLnBrk="1" fontAlgn="auto" latinLnBrk="0" hangingPunct="1">
              <a:lnSpc>
                <a:spcPct val="100000"/>
              </a:lnSpc>
              <a:spcBef>
                <a:spcPts val="0"/>
              </a:spcBef>
              <a:spcAft>
                <a:spcPts val="0"/>
              </a:spcAft>
              <a:buClrTx/>
              <a:buSzTx/>
              <a:buFontTx/>
              <a:buBlip>
                <a:blip r:embed="rId2"/>
              </a:buBlip>
              <a:tabLst/>
              <a:defRPr/>
            </a:pPr>
            <a:endParaRPr kumimoji="0" lang="fi-FI" sz="2400" b="0" i="0" u="none" strike="noStrike" kern="1200" cap="none" spc="0" normalizeH="0" baseline="0" noProof="0">
              <a:ln>
                <a:noFill/>
              </a:ln>
              <a:solidFill>
                <a:prstClr val="black"/>
              </a:solidFill>
              <a:effectLst/>
              <a:uLnTx/>
              <a:uFillTx/>
              <a:latin typeface="Arial" panose="020B0604020202020204"/>
              <a:ea typeface="Inter" panose="02000503000000020004" pitchFamily="2" charset="0"/>
              <a:cs typeface="Arial"/>
            </a:endParaRPr>
          </a:p>
          <a:p>
            <a:pPr marL="0" marR="0" lvl="0" indent="0" algn="ctr" defTabSz="914400" rtl="0" eaLnBrk="1" fontAlgn="auto" latinLnBrk="0" hangingPunct="1">
              <a:lnSpc>
                <a:spcPct val="100000"/>
              </a:lnSpc>
              <a:spcBef>
                <a:spcPts val="500"/>
              </a:spcBef>
              <a:spcAft>
                <a:spcPts val="0"/>
              </a:spcAft>
              <a:buClrTx/>
              <a:buSzTx/>
              <a:buFont typeface="Arial" panose="020B0604020202020204" pitchFamily="34" charset="0"/>
              <a:buNone/>
              <a:tabLst/>
              <a:defRPr/>
            </a:pPr>
            <a:endParaRPr kumimoji="0" lang="fi-FI" sz="2200" b="0" i="0" u="none" strike="noStrike" kern="1200" cap="none" spc="-20" normalizeH="0" baseline="0" noProof="0">
              <a:ln>
                <a:noFill/>
              </a:ln>
              <a:solidFill>
                <a:srgbClr val="313131"/>
              </a:solidFill>
              <a:effectLst/>
              <a:uLnTx/>
              <a:uFillTx/>
              <a:latin typeface="Arial" panose="020B0604020202020204"/>
              <a:ea typeface="+mn-ea"/>
              <a:cs typeface="+mn-cs"/>
            </a:endParaRPr>
          </a:p>
        </p:txBody>
      </p:sp>
      <p:sp>
        <p:nvSpPr>
          <p:cNvPr id="4" name="Suorakulmio: Pyöristetyt kulmat 3">
            <a:extLst>
              <a:ext uri="{FF2B5EF4-FFF2-40B4-BE49-F238E27FC236}">
                <a16:creationId xmlns:a16="http://schemas.microsoft.com/office/drawing/2014/main" id="{D0482DA6-708B-7F62-0D9C-F113439697A4}"/>
              </a:ext>
            </a:extLst>
          </p:cNvPr>
          <p:cNvSpPr/>
          <p:nvPr/>
        </p:nvSpPr>
        <p:spPr>
          <a:xfrm>
            <a:off x="821076" y="5635331"/>
            <a:ext cx="10546672" cy="914400"/>
          </a:xfrm>
          <a:prstGeom prst="round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a:ln>
                  <a:noFill/>
                </a:ln>
                <a:solidFill>
                  <a:schemeClr val="tx1"/>
                </a:solidFill>
                <a:effectLst/>
                <a:uLnTx/>
                <a:uFillTx/>
                <a:latin typeface="Source Sans Pro" panose="020B0503030403020204" pitchFamily="34" charset="0"/>
                <a:ea typeface="Source Sans Pro" panose="020B0503030403020204" pitchFamily="34" charset="0"/>
              </a:rPr>
              <a:t>Indikaattorit ilmaisevat opiskeluhuollon palveluja ja tuen saantia</a:t>
            </a:r>
          </a:p>
        </p:txBody>
      </p:sp>
      <p:pic>
        <p:nvPicPr>
          <p:cNvPr id="7" name="Picture 2">
            <a:extLst>
              <a:ext uri="{FF2B5EF4-FFF2-40B4-BE49-F238E27FC236}">
                <a16:creationId xmlns:a16="http://schemas.microsoft.com/office/drawing/2014/main" id="{4A960318-3B8B-2D6E-F0A3-A08ED3E642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663" y="5413690"/>
            <a:ext cx="504825" cy="4191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Kaavio 1">
            <a:extLst>
              <a:ext uri="{FF2B5EF4-FFF2-40B4-BE49-F238E27FC236}">
                <a16:creationId xmlns:a16="http://schemas.microsoft.com/office/drawing/2014/main" id="{6B164430-8550-92F2-4D35-59144BE32D7F}"/>
              </a:ext>
            </a:extLst>
          </p:cNvPr>
          <p:cNvGraphicFramePr>
            <a:graphicFrameLocks/>
          </p:cNvGraphicFramePr>
          <p:nvPr>
            <p:extLst>
              <p:ext uri="{D42A27DB-BD31-4B8C-83A1-F6EECF244321}">
                <p14:modId xmlns:p14="http://schemas.microsoft.com/office/powerpoint/2010/main" val="1753372547"/>
              </p:ext>
            </p:extLst>
          </p:nvPr>
        </p:nvGraphicFramePr>
        <p:xfrm>
          <a:off x="821075" y="1596355"/>
          <a:ext cx="10546671" cy="376348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884767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an numeron paikkamerkki 5">
            <a:extLst>
              <a:ext uri="{FF2B5EF4-FFF2-40B4-BE49-F238E27FC236}">
                <a16:creationId xmlns:a16="http://schemas.microsoft.com/office/drawing/2014/main" id="{594600DA-558B-B4B7-E7DF-AA82EF1C091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D26548-A701-4132-A0A2-A9B09A70FF4B}" type="slidenum">
              <a:rPr kumimoji="0" lang="fi-FI" sz="1000" b="1" i="0" u="none" strike="noStrike" kern="1200" cap="none" spc="0" normalizeH="0" baseline="0" noProof="0" smtClean="0">
                <a:ln>
                  <a:noFill/>
                </a:ln>
                <a:solidFill>
                  <a:srgbClr val="313131"/>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fi-FI" sz="1000" b="1" i="0" u="none" strike="noStrike" kern="1200" cap="none" spc="0" normalizeH="0" baseline="0" noProof="0">
              <a:ln>
                <a:noFill/>
              </a:ln>
              <a:solidFill>
                <a:srgbClr val="313131"/>
              </a:solidFill>
              <a:effectLst/>
              <a:uLnTx/>
              <a:uFillTx/>
              <a:latin typeface="Arial" panose="020B0604020202020204"/>
              <a:ea typeface="+mn-ea"/>
              <a:cs typeface="+mn-cs"/>
            </a:endParaRPr>
          </a:p>
        </p:txBody>
      </p:sp>
      <p:sp>
        <p:nvSpPr>
          <p:cNvPr id="5" name="Suorakulmio 4">
            <a:extLst>
              <a:ext uri="{FF2B5EF4-FFF2-40B4-BE49-F238E27FC236}">
                <a16:creationId xmlns:a16="http://schemas.microsoft.com/office/drawing/2014/main" id="{A3361E82-03D1-A1CA-839C-8FA98F4A516D}"/>
              </a:ext>
            </a:extLst>
          </p:cNvPr>
          <p:cNvSpPr/>
          <p:nvPr/>
        </p:nvSpPr>
        <p:spPr>
          <a:xfrm>
            <a:off x="199986" y="329028"/>
            <a:ext cx="1477205" cy="215388"/>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700" b="1" i="0" u="none" strike="noStrike" kern="1200" cap="none" spc="0" normalizeH="0" baseline="0" noProof="0">
                <a:ln>
                  <a:noFill/>
                </a:ln>
                <a:solidFill>
                  <a:srgbClr val="C2C2C2"/>
                </a:solidFill>
                <a:effectLst/>
                <a:uLnTx/>
                <a:uFillTx/>
                <a:latin typeface="Inter" panose="02000503000000020004" pitchFamily="2" charset="0"/>
                <a:ea typeface="Inter" panose="02000503000000020004" pitchFamily="2" charset="0"/>
                <a:cs typeface="Verdana" panose="020B0604030504040204" pitchFamily="34" charset="0"/>
              </a:rPr>
              <a:t>OSALLISUUDEN VAHVISTUMINEN JA YKSINÄISYYDEN VÄHENTÄMINEN</a:t>
            </a:r>
            <a:endParaRPr kumimoji="0" lang="fi-FI" sz="700" b="0" i="0" u="none" strike="noStrike" kern="1200" cap="none" spc="300" normalizeH="0" baseline="0" noProof="0">
              <a:ln>
                <a:noFill/>
              </a:ln>
              <a:solidFill>
                <a:srgbClr val="C2C2C2"/>
              </a:solidFill>
              <a:effectLst/>
              <a:uLnTx/>
              <a:uFillTx/>
              <a:latin typeface="Inter" panose="02000503000000020004" pitchFamily="2" charset="0"/>
              <a:ea typeface="Inter" panose="02000503000000020004" pitchFamily="2" charset="0"/>
              <a:cs typeface="+mn-cs"/>
            </a:endParaRPr>
          </a:p>
        </p:txBody>
      </p:sp>
      <p:sp>
        <p:nvSpPr>
          <p:cNvPr id="13" name="Suorakulmio 12">
            <a:extLst>
              <a:ext uri="{FF2B5EF4-FFF2-40B4-BE49-F238E27FC236}">
                <a16:creationId xmlns:a16="http://schemas.microsoft.com/office/drawing/2014/main" id="{1E0690FB-5E6D-6E87-5F03-081F894526E5}"/>
              </a:ext>
            </a:extLst>
          </p:cNvPr>
          <p:cNvSpPr/>
          <p:nvPr/>
        </p:nvSpPr>
        <p:spPr>
          <a:xfrm>
            <a:off x="1693249" y="382873"/>
            <a:ext cx="1113014" cy="107694"/>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fi-FI" sz="700" b="1" i="0" u="none" strike="noStrike" kern="1200" cap="none" spc="0" normalizeH="0" baseline="0" noProof="0">
                <a:ln>
                  <a:noFill/>
                </a:ln>
                <a:solidFill>
                  <a:prstClr val="white">
                    <a:lumMod val="65000"/>
                  </a:prstClr>
                </a:solidFill>
                <a:effectLst/>
                <a:uLnTx/>
                <a:uFillTx/>
                <a:latin typeface="Inter" panose="02000503000000020004" pitchFamily="2" charset="0"/>
                <a:ea typeface="Inter" panose="02000503000000020004" pitchFamily="2" charset="0"/>
                <a:cs typeface="Arial" panose="020B0604020202020204"/>
              </a:rPr>
              <a:t>VANHEMMUUS VAHVISTUU</a:t>
            </a:r>
            <a:endParaRPr kumimoji="0" lang="fi-FI" sz="700" b="1" i="0" u="none" strike="noStrike" kern="1200" cap="none" spc="300" normalizeH="0" baseline="0" noProof="0">
              <a:ln>
                <a:noFill/>
              </a:ln>
              <a:solidFill>
                <a:prstClr val="white">
                  <a:lumMod val="65000"/>
                </a:prstClr>
              </a:solidFill>
              <a:effectLst/>
              <a:uLnTx/>
              <a:uFillTx/>
              <a:latin typeface="Inter" panose="02000503000000020004" pitchFamily="2" charset="0"/>
              <a:ea typeface="Inter" panose="02000503000000020004" pitchFamily="2" charset="0"/>
              <a:cs typeface="+mn-cs"/>
            </a:endParaRPr>
          </a:p>
        </p:txBody>
      </p:sp>
      <p:sp>
        <p:nvSpPr>
          <p:cNvPr id="15" name="Suorakulmio 14">
            <a:extLst>
              <a:ext uri="{FF2B5EF4-FFF2-40B4-BE49-F238E27FC236}">
                <a16:creationId xmlns:a16="http://schemas.microsoft.com/office/drawing/2014/main" id="{66933905-6CDC-0531-4DA6-561C5D485F51}"/>
              </a:ext>
            </a:extLst>
          </p:cNvPr>
          <p:cNvSpPr/>
          <p:nvPr/>
        </p:nvSpPr>
        <p:spPr>
          <a:xfrm>
            <a:off x="3060935" y="267490"/>
            <a:ext cx="1289563" cy="32308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fi-FI" sz="700" b="1" i="0" u="none" strike="noStrike" kern="1200" cap="none" spc="0" normalizeH="0" baseline="0" noProof="0">
                <a:ln>
                  <a:noFill/>
                </a:ln>
                <a:solidFill>
                  <a:srgbClr val="C2C2C2"/>
                </a:solidFill>
                <a:effectLst/>
                <a:uLnTx/>
                <a:uFillTx/>
                <a:latin typeface="Inter" panose="02000503000000020004" pitchFamily="2" charset="0"/>
                <a:ea typeface="Inter" panose="02000503000000020004" pitchFamily="2" charset="0"/>
                <a:cs typeface="Verdana" panose="020B0604030504040204" pitchFamily="34" charset="0"/>
              </a:rPr>
              <a:t>ITSESTÄ HUOLEHTIMISEN JA TERVEELLISTEN ELINTAPOJEN EDISTÄMINEN </a:t>
            </a:r>
            <a:endParaRPr kumimoji="0" lang="fi-FI" sz="700" b="1" i="0" u="none" strike="noStrike" kern="1200" cap="none" spc="300" normalizeH="0" baseline="0" noProof="0">
              <a:ln>
                <a:noFill/>
              </a:ln>
              <a:solidFill>
                <a:srgbClr val="C2C2C2"/>
              </a:solidFill>
              <a:effectLst/>
              <a:uLnTx/>
              <a:uFillTx/>
              <a:latin typeface="Inter" panose="02000503000000020004" pitchFamily="2" charset="0"/>
              <a:ea typeface="Inter" panose="02000503000000020004" pitchFamily="2" charset="0"/>
              <a:cs typeface="+mn-cs"/>
            </a:endParaRPr>
          </a:p>
        </p:txBody>
      </p:sp>
      <p:sp>
        <p:nvSpPr>
          <p:cNvPr id="17" name="Suorakulmio 16">
            <a:extLst>
              <a:ext uri="{FF2B5EF4-FFF2-40B4-BE49-F238E27FC236}">
                <a16:creationId xmlns:a16="http://schemas.microsoft.com/office/drawing/2014/main" id="{A4B7B72A-65A7-24D8-F9CE-2B5B68E9ECE9}"/>
              </a:ext>
            </a:extLst>
          </p:cNvPr>
          <p:cNvSpPr/>
          <p:nvPr/>
        </p:nvSpPr>
        <p:spPr>
          <a:xfrm>
            <a:off x="4634318" y="319925"/>
            <a:ext cx="1156863" cy="215388"/>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fi-FI" sz="700" b="1" i="0" u="none" strike="noStrike" kern="1200" cap="none" spc="0" normalizeH="0" baseline="0" noProof="0">
                <a:ln>
                  <a:noFill/>
                </a:ln>
                <a:solidFill>
                  <a:prstClr val="white">
                    <a:lumMod val="65000"/>
                  </a:prstClr>
                </a:solidFill>
                <a:effectLst/>
                <a:uLnTx/>
                <a:uFillTx/>
                <a:latin typeface="Inter" panose="02000503000000020004" pitchFamily="2" charset="0"/>
                <a:ea typeface="Inter" panose="02000503000000020004" pitchFamily="2" charset="0"/>
                <a:cs typeface="Calibri"/>
              </a:rPr>
              <a:t>MIELEN HYVINVOINTI JA RIIPPUVUUKSIEN EHKÄISY</a:t>
            </a:r>
            <a:endParaRPr kumimoji="0" lang="fi-FI" sz="700" b="1" i="0" u="none" strike="noStrike" kern="1200" cap="none" spc="300" normalizeH="0" baseline="0" noProof="0">
              <a:ln>
                <a:noFill/>
              </a:ln>
              <a:solidFill>
                <a:prstClr val="white">
                  <a:lumMod val="65000"/>
                </a:prstClr>
              </a:solidFill>
              <a:effectLst/>
              <a:uLnTx/>
              <a:uFillTx/>
              <a:latin typeface="Inter" panose="02000503000000020004" pitchFamily="2" charset="0"/>
              <a:ea typeface="Inter" panose="02000503000000020004" pitchFamily="2" charset="0"/>
              <a:cs typeface="+mn-cs"/>
            </a:endParaRPr>
          </a:p>
        </p:txBody>
      </p:sp>
      <p:sp>
        <p:nvSpPr>
          <p:cNvPr id="19" name="Suorakulmio 18">
            <a:extLst>
              <a:ext uri="{FF2B5EF4-FFF2-40B4-BE49-F238E27FC236}">
                <a16:creationId xmlns:a16="http://schemas.microsoft.com/office/drawing/2014/main" id="{654EBA2D-ED48-31EF-F47A-C758468F7645}"/>
              </a:ext>
            </a:extLst>
          </p:cNvPr>
          <p:cNvSpPr/>
          <p:nvPr/>
        </p:nvSpPr>
        <p:spPr>
          <a:xfrm>
            <a:off x="5867654" y="329025"/>
            <a:ext cx="1156863" cy="215388"/>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fi-FI" sz="700" b="1" i="0" u="none" strike="noStrike" kern="1200" cap="none" spc="0" normalizeH="0" baseline="0" noProof="0">
                <a:ln>
                  <a:noFill/>
                </a:ln>
                <a:solidFill>
                  <a:prstClr val="white">
                    <a:lumMod val="65000"/>
                  </a:prstClr>
                </a:solidFill>
                <a:effectLst/>
                <a:uLnTx/>
                <a:uFillTx/>
                <a:latin typeface="Inter" panose="02000503000000020004" pitchFamily="2" charset="0"/>
                <a:ea typeface="Inter" panose="02000503000000020004" pitchFamily="2" charset="0"/>
                <a:cs typeface="Verdana" panose="020B0604030504040204" pitchFamily="34" charset="0"/>
              </a:rPr>
              <a:t>TAPATURMIEN JA VÄKIVALLAN EHKÄISEMINEN</a:t>
            </a:r>
            <a:endParaRPr kumimoji="0" lang="fi-FI" sz="700" b="0" i="0" u="none" strike="noStrike" kern="1200" cap="none" spc="300" normalizeH="0" baseline="0" noProof="0">
              <a:ln>
                <a:noFill/>
              </a:ln>
              <a:solidFill>
                <a:prstClr val="white">
                  <a:lumMod val="65000"/>
                </a:prstClr>
              </a:solidFill>
              <a:effectLst/>
              <a:uLnTx/>
              <a:uFillTx/>
              <a:latin typeface="Inter" panose="02000503000000020004" pitchFamily="2" charset="0"/>
              <a:ea typeface="Inter" panose="02000503000000020004" pitchFamily="2" charset="0"/>
              <a:cs typeface="+mn-cs"/>
            </a:endParaRPr>
          </a:p>
        </p:txBody>
      </p:sp>
      <p:sp>
        <p:nvSpPr>
          <p:cNvPr id="21" name="Suorakulmio 20">
            <a:extLst>
              <a:ext uri="{FF2B5EF4-FFF2-40B4-BE49-F238E27FC236}">
                <a16:creationId xmlns:a16="http://schemas.microsoft.com/office/drawing/2014/main" id="{880B36CF-738F-E4AF-302E-A9702B6BF1A1}"/>
              </a:ext>
            </a:extLst>
          </p:cNvPr>
          <p:cNvSpPr/>
          <p:nvPr/>
        </p:nvSpPr>
        <p:spPr>
          <a:xfrm>
            <a:off x="7031524" y="319227"/>
            <a:ext cx="1285204" cy="32308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126" rtl="0" eaLnBrk="1" fontAlgn="base" latinLnBrk="0" hangingPunct="1">
              <a:lnSpc>
                <a:spcPct val="100000"/>
              </a:lnSpc>
              <a:spcBef>
                <a:spcPts val="0"/>
              </a:spcBef>
              <a:spcAft>
                <a:spcPts val="0"/>
              </a:spcAft>
              <a:buClrTx/>
              <a:buSzTx/>
              <a:buFontTx/>
              <a:buNone/>
              <a:tabLst/>
              <a:defRPr/>
            </a:pPr>
            <a:r>
              <a:rPr kumimoji="0" lang="fi-FI" sz="700" b="1" i="0" u="none" strike="noStrike" kern="1200" cap="none" spc="0" normalizeH="0" baseline="0" noProof="0">
                <a:ln>
                  <a:noFill/>
                </a:ln>
                <a:solidFill>
                  <a:prstClr val="black"/>
                </a:solidFill>
                <a:effectLst/>
                <a:uLnTx/>
                <a:uFillTx/>
                <a:latin typeface="Inter" panose="02000503000000020004" pitchFamily="2" charset="0"/>
                <a:ea typeface="Inter" panose="02000503000000020004" pitchFamily="2" charset="0"/>
                <a:cs typeface="+mn-cs"/>
              </a:rPr>
              <a:t>HYTE- RESURSSIEN, RAKENTEIDEN JA PROSESSIEN</a:t>
            </a:r>
          </a:p>
          <a:p>
            <a:pPr marL="0" marR="0" lvl="0" indent="0" algn="ctr" defTabSz="914126" rtl="0" eaLnBrk="1" fontAlgn="base" latinLnBrk="0" hangingPunct="1">
              <a:lnSpc>
                <a:spcPct val="100000"/>
              </a:lnSpc>
              <a:spcBef>
                <a:spcPts val="0"/>
              </a:spcBef>
              <a:spcAft>
                <a:spcPts val="0"/>
              </a:spcAft>
              <a:buClrTx/>
              <a:buSzTx/>
              <a:buFontTx/>
              <a:buNone/>
              <a:tabLst/>
              <a:defRPr/>
            </a:pPr>
            <a:r>
              <a:rPr kumimoji="0" lang="fi-FI" sz="700" b="1" i="0" u="none" strike="noStrike" kern="1200" cap="none" spc="0" normalizeH="0" baseline="0" noProof="0">
                <a:ln>
                  <a:noFill/>
                </a:ln>
                <a:solidFill>
                  <a:prstClr val="black"/>
                </a:solidFill>
                <a:effectLst/>
                <a:uLnTx/>
                <a:uFillTx/>
                <a:latin typeface="Inter" panose="02000503000000020004" pitchFamily="2" charset="0"/>
                <a:ea typeface="Inter" panose="02000503000000020004" pitchFamily="2" charset="0"/>
                <a:cs typeface="+mn-cs"/>
              </a:rPr>
              <a:t>VAHVISTUMINEN</a:t>
            </a:r>
            <a:endParaRPr kumimoji="0" lang="fi-FI" sz="700" b="0" i="0" u="none" strike="noStrike" kern="1200" cap="none" spc="300" normalizeH="0" baseline="0" noProof="0">
              <a:ln>
                <a:noFill/>
              </a:ln>
              <a:solidFill>
                <a:prstClr val="black"/>
              </a:solidFill>
              <a:effectLst/>
              <a:uLnTx/>
              <a:uFillTx/>
              <a:latin typeface="Inter" panose="02000503000000020004" pitchFamily="2" charset="0"/>
              <a:ea typeface="Inter" panose="02000503000000020004" pitchFamily="2" charset="0"/>
              <a:cs typeface="+mn-cs"/>
            </a:endParaRPr>
          </a:p>
        </p:txBody>
      </p:sp>
      <p:sp>
        <p:nvSpPr>
          <p:cNvPr id="23" name="Suorakulmio 22">
            <a:extLst>
              <a:ext uri="{FF2B5EF4-FFF2-40B4-BE49-F238E27FC236}">
                <a16:creationId xmlns:a16="http://schemas.microsoft.com/office/drawing/2014/main" id="{F6FCEF83-9F4C-D32C-101A-CEFAA1B8FD11}"/>
              </a:ext>
            </a:extLst>
          </p:cNvPr>
          <p:cNvSpPr/>
          <p:nvPr/>
        </p:nvSpPr>
        <p:spPr>
          <a:xfrm>
            <a:off x="7117619" y="723220"/>
            <a:ext cx="1113014" cy="457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fi-FI" sz="1799"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8" name="Alaotsikko 3">
            <a:extLst>
              <a:ext uri="{FF2B5EF4-FFF2-40B4-BE49-F238E27FC236}">
                <a16:creationId xmlns:a16="http://schemas.microsoft.com/office/drawing/2014/main" id="{5F9CF03B-E08A-7839-1DC0-3608DF117260}"/>
              </a:ext>
            </a:extLst>
          </p:cNvPr>
          <p:cNvSpPr>
            <a:spLocks noGrp="1"/>
          </p:cNvSpPr>
          <p:nvPr/>
        </p:nvSpPr>
        <p:spPr>
          <a:xfrm>
            <a:off x="803707" y="2053556"/>
            <a:ext cx="5129224" cy="4038975"/>
          </a:xfrm>
          <a:prstGeom prst="rect">
            <a:avLst/>
          </a:prstGeom>
        </p:spPr>
        <p:txBody>
          <a:bodyPr vert="horz" lIns="0" tIns="0" rIns="0" bIns="0" rtlCol="0" anchor="t" anchorCtr="0">
            <a:noAutofit/>
          </a:bodyPr>
          <a:lstStyle>
            <a:lvl1pPr marL="0" indent="0" algn="ctr" defTabSz="914400" rtl="0" eaLnBrk="1" latinLnBrk="0" hangingPunct="1">
              <a:lnSpc>
                <a:spcPct val="100000"/>
              </a:lnSpc>
              <a:spcBef>
                <a:spcPts val="500"/>
              </a:spcBef>
              <a:spcAft>
                <a:spcPts val="0"/>
              </a:spcAft>
              <a:buFont typeface="Arial" panose="020B0604020202020204" pitchFamily="34" charset="0"/>
              <a:buNone/>
              <a:defRPr sz="2200" kern="1200" spc="-20" baseline="0">
                <a:solidFill>
                  <a:schemeClr val="tx2"/>
                </a:solidFill>
                <a:latin typeface="+mn-lt"/>
                <a:ea typeface="+mn-ea"/>
                <a:cs typeface="+mn-cs"/>
              </a:defRPr>
            </a:lvl1pPr>
            <a:lvl2pPr marL="457200" indent="0" algn="ctr" defTabSz="914400" rtl="0" eaLnBrk="1" latinLnBrk="0" hangingPunct="1">
              <a:lnSpc>
                <a:spcPct val="10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ts val="0"/>
              </a:spcBef>
              <a:spcAft>
                <a:spcPts val="0"/>
              </a:spcAft>
              <a:buClrTx/>
              <a:buSzTx/>
              <a:buFontTx/>
              <a:buBlip>
                <a:blip r:embed="rId2"/>
              </a:buBlip>
              <a:tabLst/>
              <a:defRPr/>
            </a:pPr>
            <a:endParaRPr kumimoji="0" lang="fi-FI" sz="2400" b="0" i="0" u="none" strike="noStrike" kern="1200" cap="none" spc="0" normalizeH="0" baseline="0" noProof="0">
              <a:ln>
                <a:noFill/>
              </a:ln>
              <a:solidFill>
                <a:prstClr val="black"/>
              </a:solidFill>
              <a:effectLst/>
              <a:uLnTx/>
              <a:uFillTx/>
              <a:latin typeface="Arial" panose="020B0604020202020204"/>
              <a:ea typeface="Inter" panose="02000503000000020004" pitchFamily="2" charset="0"/>
              <a:cs typeface="Arial"/>
            </a:endParaRPr>
          </a:p>
          <a:p>
            <a:pPr marL="342900" marR="0" lvl="0" indent="-342900" algn="l" defTabSz="914400" rtl="0" eaLnBrk="1" fontAlgn="auto" latinLnBrk="0" hangingPunct="1">
              <a:lnSpc>
                <a:spcPct val="100000"/>
              </a:lnSpc>
              <a:spcBef>
                <a:spcPts val="0"/>
              </a:spcBef>
              <a:spcAft>
                <a:spcPts val="0"/>
              </a:spcAft>
              <a:buClrTx/>
              <a:buSzTx/>
              <a:buFontTx/>
              <a:buBlip>
                <a:blip r:embed="rId2"/>
              </a:buBlip>
              <a:tabLst/>
              <a:defRPr/>
            </a:pPr>
            <a:endParaRPr kumimoji="0" lang="fi-FI" sz="2400" b="0" i="0" u="none" strike="noStrike" kern="1200" cap="none" spc="0" normalizeH="0" baseline="0" noProof="0">
              <a:ln>
                <a:noFill/>
              </a:ln>
              <a:solidFill>
                <a:prstClr val="black"/>
              </a:solidFill>
              <a:effectLst/>
              <a:uLnTx/>
              <a:uFillTx/>
              <a:latin typeface="Arial" panose="020B0604020202020204"/>
              <a:ea typeface="Inter" panose="02000503000000020004" pitchFamily="2" charset="0"/>
              <a:cs typeface="Arial"/>
            </a:endParaRPr>
          </a:p>
          <a:p>
            <a:pPr marL="0" marR="0" lvl="0" indent="0" algn="ctr" defTabSz="914400" rtl="0" eaLnBrk="1" fontAlgn="auto" latinLnBrk="0" hangingPunct="1">
              <a:lnSpc>
                <a:spcPct val="100000"/>
              </a:lnSpc>
              <a:spcBef>
                <a:spcPts val="500"/>
              </a:spcBef>
              <a:spcAft>
                <a:spcPts val="0"/>
              </a:spcAft>
              <a:buClrTx/>
              <a:buSzTx/>
              <a:buFont typeface="Arial" panose="020B0604020202020204" pitchFamily="34" charset="0"/>
              <a:buNone/>
              <a:tabLst/>
              <a:defRPr/>
            </a:pPr>
            <a:endParaRPr kumimoji="0" lang="fi-FI" sz="2200" b="0" i="0" u="none" strike="noStrike" kern="1200" cap="none" spc="-20" normalizeH="0" baseline="0" noProof="0">
              <a:ln>
                <a:noFill/>
              </a:ln>
              <a:solidFill>
                <a:srgbClr val="313131"/>
              </a:solidFill>
              <a:effectLst/>
              <a:uLnTx/>
              <a:uFillTx/>
              <a:latin typeface="Arial" panose="020B0604020202020204"/>
              <a:ea typeface="+mn-ea"/>
              <a:cs typeface="+mn-cs"/>
            </a:endParaRPr>
          </a:p>
        </p:txBody>
      </p:sp>
      <p:sp>
        <p:nvSpPr>
          <p:cNvPr id="20" name="Alaotsikko 3">
            <a:extLst>
              <a:ext uri="{FF2B5EF4-FFF2-40B4-BE49-F238E27FC236}">
                <a16:creationId xmlns:a16="http://schemas.microsoft.com/office/drawing/2014/main" id="{5F9CF03B-E08A-7839-1DC0-3608DF117260}"/>
              </a:ext>
            </a:extLst>
          </p:cNvPr>
          <p:cNvSpPr>
            <a:spLocks noGrp="1"/>
          </p:cNvSpPr>
          <p:nvPr/>
        </p:nvSpPr>
        <p:spPr>
          <a:xfrm>
            <a:off x="6649375" y="2112070"/>
            <a:ext cx="5344142" cy="4038975"/>
          </a:xfrm>
          <a:prstGeom prst="rect">
            <a:avLst/>
          </a:prstGeom>
        </p:spPr>
        <p:txBody>
          <a:bodyPr vert="horz" lIns="0" tIns="0" rIns="0" bIns="0" rtlCol="0" anchor="t" anchorCtr="0">
            <a:noAutofit/>
          </a:bodyPr>
          <a:lstStyle>
            <a:lvl1pPr marL="0" indent="0" algn="ctr" defTabSz="914400" rtl="0" eaLnBrk="1" latinLnBrk="0" hangingPunct="1">
              <a:lnSpc>
                <a:spcPct val="100000"/>
              </a:lnSpc>
              <a:spcBef>
                <a:spcPts val="500"/>
              </a:spcBef>
              <a:spcAft>
                <a:spcPts val="0"/>
              </a:spcAft>
              <a:buFont typeface="Arial" panose="020B0604020202020204" pitchFamily="34" charset="0"/>
              <a:buNone/>
              <a:defRPr sz="2200" kern="1200" spc="-20" baseline="0">
                <a:solidFill>
                  <a:schemeClr val="tx2"/>
                </a:solidFill>
                <a:latin typeface="+mn-lt"/>
                <a:ea typeface="+mn-ea"/>
                <a:cs typeface="+mn-cs"/>
              </a:defRPr>
            </a:lvl1pPr>
            <a:lvl2pPr marL="457200" indent="0" algn="ctr" defTabSz="914400" rtl="0" eaLnBrk="1" latinLnBrk="0" hangingPunct="1">
              <a:lnSpc>
                <a:spcPct val="10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fi-FI" sz="2400" b="0" i="0" u="none" strike="noStrike" kern="1200" cap="none" spc="0" normalizeH="0" baseline="0" noProof="0">
              <a:ln>
                <a:noFill/>
              </a:ln>
              <a:solidFill>
                <a:prstClr val="black"/>
              </a:solidFill>
              <a:effectLst/>
              <a:uLnTx/>
              <a:uFillTx/>
              <a:latin typeface="Arial" panose="020B0604020202020204"/>
              <a:ea typeface="Inter" panose="02000503000000020004" pitchFamily="2" charset="0"/>
              <a:cs typeface="Arial"/>
            </a:endParaRPr>
          </a:p>
          <a:p>
            <a:pPr marL="342900" marR="0" lvl="0" indent="-342900" algn="l" defTabSz="914400" rtl="0" eaLnBrk="1" fontAlgn="auto" latinLnBrk="0" hangingPunct="1">
              <a:lnSpc>
                <a:spcPct val="100000"/>
              </a:lnSpc>
              <a:spcBef>
                <a:spcPts val="0"/>
              </a:spcBef>
              <a:spcAft>
                <a:spcPts val="0"/>
              </a:spcAft>
              <a:buClrTx/>
              <a:buSzTx/>
              <a:buFontTx/>
              <a:buBlip>
                <a:blip r:embed="rId2"/>
              </a:buBlip>
              <a:tabLst/>
              <a:defRPr/>
            </a:pPr>
            <a:endParaRPr kumimoji="0" lang="fi-FI" sz="2400" b="0" i="0" u="none" strike="noStrike" kern="1200" cap="none" spc="0" normalizeH="0" baseline="0" noProof="0">
              <a:ln>
                <a:noFill/>
              </a:ln>
              <a:solidFill>
                <a:prstClr val="black"/>
              </a:solidFill>
              <a:effectLst/>
              <a:uLnTx/>
              <a:uFillTx/>
              <a:latin typeface="Arial" panose="020B0604020202020204"/>
              <a:ea typeface="Inter" panose="02000503000000020004" pitchFamily="2" charset="0"/>
              <a:cs typeface="Arial"/>
            </a:endParaRPr>
          </a:p>
          <a:p>
            <a:pPr marL="0" marR="0" lvl="0" indent="0" algn="ctr" defTabSz="914400" rtl="0" eaLnBrk="1" fontAlgn="auto" latinLnBrk="0" hangingPunct="1">
              <a:lnSpc>
                <a:spcPct val="100000"/>
              </a:lnSpc>
              <a:spcBef>
                <a:spcPts val="500"/>
              </a:spcBef>
              <a:spcAft>
                <a:spcPts val="0"/>
              </a:spcAft>
              <a:buClrTx/>
              <a:buSzTx/>
              <a:buFont typeface="Arial" panose="020B0604020202020204" pitchFamily="34" charset="0"/>
              <a:buNone/>
              <a:tabLst/>
              <a:defRPr/>
            </a:pPr>
            <a:endParaRPr kumimoji="0" lang="fi-FI" sz="2200" b="0" i="0" u="none" strike="noStrike" kern="1200" cap="none" spc="-20" normalizeH="0" baseline="0" noProof="0">
              <a:ln>
                <a:noFill/>
              </a:ln>
              <a:solidFill>
                <a:srgbClr val="313131"/>
              </a:solidFill>
              <a:effectLst/>
              <a:uLnTx/>
              <a:uFillTx/>
              <a:latin typeface="Arial" panose="020B0604020202020204"/>
              <a:ea typeface="+mn-ea"/>
              <a:cs typeface="+mn-cs"/>
            </a:endParaRPr>
          </a:p>
        </p:txBody>
      </p:sp>
      <p:sp>
        <p:nvSpPr>
          <p:cNvPr id="4" name="Suorakulmio: Pyöristetyt kulmat 3">
            <a:extLst>
              <a:ext uri="{FF2B5EF4-FFF2-40B4-BE49-F238E27FC236}">
                <a16:creationId xmlns:a16="http://schemas.microsoft.com/office/drawing/2014/main" id="{D0482DA6-708B-7F62-0D9C-F113439697A4}"/>
              </a:ext>
            </a:extLst>
          </p:cNvPr>
          <p:cNvSpPr/>
          <p:nvPr/>
        </p:nvSpPr>
        <p:spPr>
          <a:xfrm>
            <a:off x="821076" y="5635331"/>
            <a:ext cx="10546672" cy="914400"/>
          </a:xfrm>
          <a:prstGeom prst="round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a:ln>
                  <a:noFill/>
                </a:ln>
                <a:solidFill>
                  <a:schemeClr val="tx1"/>
                </a:solidFill>
                <a:effectLst/>
                <a:uLnTx/>
                <a:uFillTx/>
                <a:latin typeface="Source Sans Pro" panose="020B0503030403020204" pitchFamily="34" charset="0"/>
                <a:ea typeface="Source Sans Pro" panose="020B0503030403020204" pitchFamily="34" charset="0"/>
              </a:rPr>
              <a:t>Indikaattorit ilmaisevat opiskeluhuollon palveluja ja tuen saantia</a:t>
            </a:r>
          </a:p>
        </p:txBody>
      </p:sp>
      <p:pic>
        <p:nvPicPr>
          <p:cNvPr id="7" name="Picture 2">
            <a:extLst>
              <a:ext uri="{FF2B5EF4-FFF2-40B4-BE49-F238E27FC236}">
                <a16:creationId xmlns:a16="http://schemas.microsoft.com/office/drawing/2014/main" id="{4A960318-3B8B-2D6E-F0A3-A08ED3E642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663" y="5413690"/>
            <a:ext cx="504825" cy="4191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Kaavio 2">
            <a:extLst>
              <a:ext uri="{FF2B5EF4-FFF2-40B4-BE49-F238E27FC236}">
                <a16:creationId xmlns:a16="http://schemas.microsoft.com/office/drawing/2014/main" id="{2355241B-C752-E531-DCC7-0E003BDCB49B}"/>
              </a:ext>
            </a:extLst>
          </p:cNvPr>
          <p:cNvGraphicFramePr>
            <a:graphicFrameLocks/>
          </p:cNvGraphicFramePr>
          <p:nvPr>
            <p:extLst>
              <p:ext uri="{D42A27DB-BD31-4B8C-83A1-F6EECF244321}">
                <p14:modId xmlns:p14="http://schemas.microsoft.com/office/powerpoint/2010/main" val="388900099"/>
              </p:ext>
            </p:extLst>
          </p:nvPr>
        </p:nvGraphicFramePr>
        <p:xfrm>
          <a:off x="803707" y="1227962"/>
          <a:ext cx="10546672" cy="413187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746320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an numeron paikkamerkki 5">
            <a:extLst>
              <a:ext uri="{FF2B5EF4-FFF2-40B4-BE49-F238E27FC236}">
                <a16:creationId xmlns:a16="http://schemas.microsoft.com/office/drawing/2014/main" id="{594600DA-558B-B4B7-E7DF-AA82EF1C091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D26548-A701-4132-A0A2-A9B09A70FF4B}" type="slidenum">
              <a:rPr kumimoji="0" lang="fi-FI" sz="1000" b="1" i="0" u="none" strike="noStrike" kern="1200" cap="none" spc="0" normalizeH="0" baseline="0" noProof="0" smtClean="0">
                <a:ln>
                  <a:noFill/>
                </a:ln>
                <a:solidFill>
                  <a:srgbClr val="313131"/>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fi-FI" sz="1000" b="1" i="0" u="none" strike="noStrike" kern="1200" cap="none" spc="0" normalizeH="0" baseline="0" noProof="0">
              <a:ln>
                <a:noFill/>
              </a:ln>
              <a:solidFill>
                <a:srgbClr val="313131"/>
              </a:solidFill>
              <a:effectLst/>
              <a:uLnTx/>
              <a:uFillTx/>
              <a:latin typeface="Arial" panose="020B0604020202020204"/>
              <a:ea typeface="+mn-ea"/>
              <a:cs typeface="+mn-cs"/>
            </a:endParaRPr>
          </a:p>
        </p:txBody>
      </p:sp>
      <p:sp>
        <p:nvSpPr>
          <p:cNvPr id="5" name="Suorakulmio 4">
            <a:extLst>
              <a:ext uri="{FF2B5EF4-FFF2-40B4-BE49-F238E27FC236}">
                <a16:creationId xmlns:a16="http://schemas.microsoft.com/office/drawing/2014/main" id="{A3361E82-03D1-A1CA-839C-8FA98F4A516D}"/>
              </a:ext>
            </a:extLst>
          </p:cNvPr>
          <p:cNvSpPr/>
          <p:nvPr/>
        </p:nvSpPr>
        <p:spPr>
          <a:xfrm>
            <a:off x="199986" y="329028"/>
            <a:ext cx="1477205" cy="215388"/>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700" b="1" i="0" u="none" strike="noStrike" kern="1200" cap="none" spc="0" normalizeH="0" baseline="0" noProof="0">
                <a:ln>
                  <a:noFill/>
                </a:ln>
                <a:solidFill>
                  <a:srgbClr val="C2C2C2"/>
                </a:solidFill>
                <a:effectLst/>
                <a:uLnTx/>
                <a:uFillTx/>
                <a:latin typeface="Inter" panose="02000503000000020004" pitchFamily="2" charset="0"/>
                <a:ea typeface="Inter" panose="02000503000000020004" pitchFamily="2" charset="0"/>
                <a:cs typeface="Verdana" panose="020B0604030504040204" pitchFamily="34" charset="0"/>
              </a:rPr>
              <a:t>OSALLISUUDEN VAHVISTUMINEN JA YKSINÄISYYDEN VÄHENTÄMINEN</a:t>
            </a:r>
            <a:endParaRPr kumimoji="0" lang="fi-FI" sz="700" b="0" i="0" u="none" strike="noStrike" kern="1200" cap="none" spc="300" normalizeH="0" baseline="0" noProof="0">
              <a:ln>
                <a:noFill/>
              </a:ln>
              <a:solidFill>
                <a:srgbClr val="C2C2C2"/>
              </a:solidFill>
              <a:effectLst/>
              <a:uLnTx/>
              <a:uFillTx/>
              <a:latin typeface="Inter" panose="02000503000000020004" pitchFamily="2" charset="0"/>
              <a:ea typeface="Inter" panose="02000503000000020004" pitchFamily="2" charset="0"/>
              <a:cs typeface="+mn-cs"/>
            </a:endParaRPr>
          </a:p>
        </p:txBody>
      </p:sp>
      <p:sp>
        <p:nvSpPr>
          <p:cNvPr id="13" name="Suorakulmio 12">
            <a:extLst>
              <a:ext uri="{FF2B5EF4-FFF2-40B4-BE49-F238E27FC236}">
                <a16:creationId xmlns:a16="http://schemas.microsoft.com/office/drawing/2014/main" id="{1E0690FB-5E6D-6E87-5F03-081F894526E5}"/>
              </a:ext>
            </a:extLst>
          </p:cNvPr>
          <p:cNvSpPr/>
          <p:nvPr/>
        </p:nvSpPr>
        <p:spPr>
          <a:xfrm>
            <a:off x="1693249" y="382873"/>
            <a:ext cx="1113014" cy="107694"/>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fi-FI" sz="700" b="1" i="0" u="none" strike="noStrike" kern="1200" cap="none" spc="0" normalizeH="0" baseline="0" noProof="0">
                <a:ln>
                  <a:noFill/>
                </a:ln>
                <a:solidFill>
                  <a:prstClr val="white">
                    <a:lumMod val="65000"/>
                  </a:prstClr>
                </a:solidFill>
                <a:effectLst/>
                <a:uLnTx/>
                <a:uFillTx/>
                <a:latin typeface="Inter" panose="02000503000000020004" pitchFamily="2" charset="0"/>
                <a:ea typeface="Inter" panose="02000503000000020004" pitchFamily="2" charset="0"/>
                <a:cs typeface="Arial" panose="020B0604020202020204"/>
              </a:rPr>
              <a:t>VANHEMMUUS VAHVISTUU</a:t>
            </a:r>
            <a:endParaRPr kumimoji="0" lang="fi-FI" sz="700" b="1" i="0" u="none" strike="noStrike" kern="1200" cap="none" spc="300" normalizeH="0" baseline="0" noProof="0">
              <a:ln>
                <a:noFill/>
              </a:ln>
              <a:solidFill>
                <a:prstClr val="white">
                  <a:lumMod val="65000"/>
                </a:prstClr>
              </a:solidFill>
              <a:effectLst/>
              <a:uLnTx/>
              <a:uFillTx/>
              <a:latin typeface="Inter" panose="02000503000000020004" pitchFamily="2" charset="0"/>
              <a:ea typeface="Inter" panose="02000503000000020004" pitchFamily="2" charset="0"/>
              <a:cs typeface="+mn-cs"/>
            </a:endParaRPr>
          </a:p>
        </p:txBody>
      </p:sp>
      <p:sp>
        <p:nvSpPr>
          <p:cNvPr id="15" name="Suorakulmio 14">
            <a:extLst>
              <a:ext uri="{FF2B5EF4-FFF2-40B4-BE49-F238E27FC236}">
                <a16:creationId xmlns:a16="http://schemas.microsoft.com/office/drawing/2014/main" id="{66933905-6CDC-0531-4DA6-561C5D485F51}"/>
              </a:ext>
            </a:extLst>
          </p:cNvPr>
          <p:cNvSpPr/>
          <p:nvPr/>
        </p:nvSpPr>
        <p:spPr>
          <a:xfrm>
            <a:off x="3060935" y="267490"/>
            <a:ext cx="1289563" cy="32308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fi-FI" sz="700" b="1" i="0" u="none" strike="noStrike" kern="1200" cap="none" spc="0" normalizeH="0" baseline="0" noProof="0">
                <a:ln>
                  <a:noFill/>
                </a:ln>
                <a:solidFill>
                  <a:srgbClr val="C2C2C2"/>
                </a:solidFill>
                <a:effectLst/>
                <a:uLnTx/>
                <a:uFillTx/>
                <a:latin typeface="Inter" panose="02000503000000020004" pitchFamily="2" charset="0"/>
                <a:ea typeface="Inter" panose="02000503000000020004" pitchFamily="2" charset="0"/>
                <a:cs typeface="Verdana" panose="020B0604030504040204" pitchFamily="34" charset="0"/>
              </a:rPr>
              <a:t>ITSESTÄ HUOLEHTIMISEN JA TERVEELLISTEN ELINTAPOJEN EDISTÄMINEN </a:t>
            </a:r>
            <a:endParaRPr kumimoji="0" lang="fi-FI" sz="700" b="1" i="0" u="none" strike="noStrike" kern="1200" cap="none" spc="300" normalizeH="0" baseline="0" noProof="0">
              <a:ln>
                <a:noFill/>
              </a:ln>
              <a:solidFill>
                <a:srgbClr val="C2C2C2"/>
              </a:solidFill>
              <a:effectLst/>
              <a:uLnTx/>
              <a:uFillTx/>
              <a:latin typeface="Inter" panose="02000503000000020004" pitchFamily="2" charset="0"/>
              <a:ea typeface="Inter" panose="02000503000000020004" pitchFamily="2" charset="0"/>
              <a:cs typeface="+mn-cs"/>
            </a:endParaRPr>
          </a:p>
        </p:txBody>
      </p:sp>
      <p:sp>
        <p:nvSpPr>
          <p:cNvPr id="17" name="Suorakulmio 16">
            <a:extLst>
              <a:ext uri="{FF2B5EF4-FFF2-40B4-BE49-F238E27FC236}">
                <a16:creationId xmlns:a16="http://schemas.microsoft.com/office/drawing/2014/main" id="{A4B7B72A-65A7-24D8-F9CE-2B5B68E9ECE9}"/>
              </a:ext>
            </a:extLst>
          </p:cNvPr>
          <p:cNvSpPr/>
          <p:nvPr/>
        </p:nvSpPr>
        <p:spPr>
          <a:xfrm>
            <a:off x="4634318" y="319925"/>
            <a:ext cx="1156863" cy="215388"/>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fi-FI" sz="700" b="1" i="0" u="none" strike="noStrike" kern="1200" cap="none" spc="0" normalizeH="0" baseline="0" noProof="0">
                <a:ln>
                  <a:noFill/>
                </a:ln>
                <a:solidFill>
                  <a:prstClr val="white">
                    <a:lumMod val="65000"/>
                  </a:prstClr>
                </a:solidFill>
                <a:effectLst/>
                <a:uLnTx/>
                <a:uFillTx/>
                <a:latin typeface="Inter" panose="02000503000000020004" pitchFamily="2" charset="0"/>
                <a:ea typeface="Inter" panose="02000503000000020004" pitchFamily="2" charset="0"/>
                <a:cs typeface="Calibri"/>
              </a:rPr>
              <a:t>MIELEN HYVINVOINTI JA RIIPPUVUUKSIEN EHKÄISY</a:t>
            </a:r>
            <a:endParaRPr kumimoji="0" lang="fi-FI" sz="700" b="1" i="0" u="none" strike="noStrike" kern="1200" cap="none" spc="300" normalizeH="0" baseline="0" noProof="0">
              <a:ln>
                <a:noFill/>
              </a:ln>
              <a:solidFill>
                <a:prstClr val="white">
                  <a:lumMod val="65000"/>
                </a:prstClr>
              </a:solidFill>
              <a:effectLst/>
              <a:uLnTx/>
              <a:uFillTx/>
              <a:latin typeface="Inter" panose="02000503000000020004" pitchFamily="2" charset="0"/>
              <a:ea typeface="Inter" panose="02000503000000020004" pitchFamily="2" charset="0"/>
              <a:cs typeface="+mn-cs"/>
            </a:endParaRPr>
          </a:p>
        </p:txBody>
      </p:sp>
      <p:sp>
        <p:nvSpPr>
          <p:cNvPr id="19" name="Suorakulmio 18">
            <a:extLst>
              <a:ext uri="{FF2B5EF4-FFF2-40B4-BE49-F238E27FC236}">
                <a16:creationId xmlns:a16="http://schemas.microsoft.com/office/drawing/2014/main" id="{654EBA2D-ED48-31EF-F47A-C758468F7645}"/>
              </a:ext>
            </a:extLst>
          </p:cNvPr>
          <p:cNvSpPr/>
          <p:nvPr/>
        </p:nvSpPr>
        <p:spPr>
          <a:xfrm>
            <a:off x="5867654" y="329025"/>
            <a:ext cx="1156863" cy="215388"/>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fi-FI" sz="700" b="1" i="0" u="none" strike="noStrike" kern="1200" cap="none" spc="0" normalizeH="0" baseline="0" noProof="0">
                <a:ln>
                  <a:noFill/>
                </a:ln>
                <a:solidFill>
                  <a:prstClr val="white">
                    <a:lumMod val="65000"/>
                  </a:prstClr>
                </a:solidFill>
                <a:effectLst/>
                <a:uLnTx/>
                <a:uFillTx/>
                <a:latin typeface="Inter" panose="02000503000000020004" pitchFamily="2" charset="0"/>
                <a:ea typeface="Inter" panose="02000503000000020004" pitchFamily="2" charset="0"/>
                <a:cs typeface="Verdana" panose="020B0604030504040204" pitchFamily="34" charset="0"/>
              </a:rPr>
              <a:t>TAPATURMIEN JA VÄKIVALLAN EHKÄISEMINEN</a:t>
            </a:r>
            <a:endParaRPr kumimoji="0" lang="fi-FI" sz="700" b="0" i="0" u="none" strike="noStrike" kern="1200" cap="none" spc="300" normalizeH="0" baseline="0" noProof="0">
              <a:ln>
                <a:noFill/>
              </a:ln>
              <a:solidFill>
                <a:prstClr val="white">
                  <a:lumMod val="65000"/>
                </a:prstClr>
              </a:solidFill>
              <a:effectLst/>
              <a:uLnTx/>
              <a:uFillTx/>
              <a:latin typeface="Inter" panose="02000503000000020004" pitchFamily="2" charset="0"/>
              <a:ea typeface="Inter" panose="02000503000000020004" pitchFamily="2" charset="0"/>
              <a:cs typeface="+mn-cs"/>
            </a:endParaRPr>
          </a:p>
        </p:txBody>
      </p:sp>
      <p:sp>
        <p:nvSpPr>
          <p:cNvPr id="21" name="Suorakulmio 20">
            <a:extLst>
              <a:ext uri="{FF2B5EF4-FFF2-40B4-BE49-F238E27FC236}">
                <a16:creationId xmlns:a16="http://schemas.microsoft.com/office/drawing/2014/main" id="{880B36CF-738F-E4AF-302E-A9702B6BF1A1}"/>
              </a:ext>
            </a:extLst>
          </p:cNvPr>
          <p:cNvSpPr/>
          <p:nvPr/>
        </p:nvSpPr>
        <p:spPr>
          <a:xfrm>
            <a:off x="7031524" y="319227"/>
            <a:ext cx="1285204" cy="32308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126" rtl="0" eaLnBrk="1" fontAlgn="base" latinLnBrk="0" hangingPunct="1">
              <a:lnSpc>
                <a:spcPct val="100000"/>
              </a:lnSpc>
              <a:spcBef>
                <a:spcPts val="0"/>
              </a:spcBef>
              <a:spcAft>
                <a:spcPts val="0"/>
              </a:spcAft>
              <a:buClrTx/>
              <a:buSzTx/>
              <a:buFontTx/>
              <a:buNone/>
              <a:tabLst/>
              <a:defRPr/>
            </a:pPr>
            <a:r>
              <a:rPr kumimoji="0" lang="fi-FI" sz="700" b="1" i="0" u="none" strike="noStrike" kern="1200" cap="none" spc="0" normalizeH="0" baseline="0" noProof="0">
                <a:ln>
                  <a:noFill/>
                </a:ln>
                <a:solidFill>
                  <a:prstClr val="black"/>
                </a:solidFill>
                <a:effectLst/>
                <a:uLnTx/>
                <a:uFillTx/>
                <a:latin typeface="Inter" panose="02000503000000020004" pitchFamily="2" charset="0"/>
                <a:ea typeface="Inter" panose="02000503000000020004" pitchFamily="2" charset="0"/>
                <a:cs typeface="+mn-cs"/>
              </a:rPr>
              <a:t>HYTE- RESURSSIEN, RAKENTEIDEN JA PROSESSIEN</a:t>
            </a:r>
          </a:p>
          <a:p>
            <a:pPr marL="0" marR="0" lvl="0" indent="0" algn="ctr" defTabSz="914126" rtl="0" eaLnBrk="1" fontAlgn="base" latinLnBrk="0" hangingPunct="1">
              <a:lnSpc>
                <a:spcPct val="100000"/>
              </a:lnSpc>
              <a:spcBef>
                <a:spcPts val="0"/>
              </a:spcBef>
              <a:spcAft>
                <a:spcPts val="0"/>
              </a:spcAft>
              <a:buClrTx/>
              <a:buSzTx/>
              <a:buFontTx/>
              <a:buNone/>
              <a:tabLst/>
              <a:defRPr/>
            </a:pPr>
            <a:r>
              <a:rPr kumimoji="0" lang="fi-FI" sz="700" b="1" i="0" u="none" strike="noStrike" kern="1200" cap="none" spc="0" normalizeH="0" baseline="0" noProof="0">
                <a:ln>
                  <a:noFill/>
                </a:ln>
                <a:solidFill>
                  <a:prstClr val="black"/>
                </a:solidFill>
                <a:effectLst/>
                <a:uLnTx/>
                <a:uFillTx/>
                <a:latin typeface="Inter" panose="02000503000000020004" pitchFamily="2" charset="0"/>
                <a:ea typeface="Inter" panose="02000503000000020004" pitchFamily="2" charset="0"/>
                <a:cs typeface="+mn-cs"/>
              </a:rPr>
              <a:t>VAHVISTUMINEN</a:t>
            </a:r>
            <a:endParaRPr kumimoji="0" lang="fi-FI" sz="700" b="0" i="0" u="none" strike="noStrike" kern="1200" cap="none" spc="300" normalizeH="0" baseline="0" noProof="0">
              <a:ln>
                <a:noFill/>
              </a:ln>
              <a:solidFill>
                <a:prstClr val="black"/>
              </a:solidFill>
              <a:effectLst/>
              <a:uLnTx/>
              <a:uFillTx/>
              <a:latin typeface="Inter" panose="02000503000000020004" pitchFamily="2" charset="0"/>
              <a:ea typeface="Inter" panose="02000503000000020004" pitchFamily="2" charset="0"/>
              <a:cs typeface="+mn-cs"/>
            </a:endParaRPr>
          </a:p>
        </p:txBody>
      </p:sp>
      <p:sp>
        <p:nvSpPr>
          <p:cNvPr id="23" name="Suorakulmio 22">
            <a:extLst>
              <a:ext uri="{FF2B5EF4-FFF2-40B4-BE49-F238E27FC236}">
                <a16:creationId xmlns:a16="http://schemas.microsoft.com/office/drawing/2014/main" id="{F6FCEF83-9F4C-D32C-101A-CEFAA1B8FD11}"/>
              </a:ext>
            </a:extLst>
          </p:cNvPr>
          <p:cNvSpPr/>
          <p:nvPr/>
        </p:nvSpPr>
        <p:spPr>
          <a:xfrm>
            <a:off x="7117619" y="723220"/>
            <a:ext cx="1113014" cy="457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fi-FI" sz="1799"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8" name="Alaotsikko 3">
            <a:extLst>
              <a:ext uri="{FF2B5EF4-FFF2-40B4-BE49-F238E27FC236}">
                <a16:creationId xmlns:a16="http://schemas.microsoft.com/office/drawing/2014/main" id="{5F9CF03B-E08A-7839-1DC0-3608DF117260}"/>
              </a:ext>
            </a:extLst>
          </p:cNvPr>
          <p:cNvSpPr>
            <a:spLocks noGrp="1"/>
          </p:cNvSpPr>
          <p:nvPr/>
        </p:nvSpPr>
        <p:spPr>
          <a:xfrm>
            <a:off x="803707" y="2053556"/>
            <a:ext cx="5129224" cy="4038975"/>
          </a:xfrm>
          <a:prstGeom prst="rect">
            <a:avLst/>
          </a:prstGeom>
        </p:spPr>
        <p:txBody>
          <a:bodyPr vert="horz" lIns="0" tIns="0" rIns="0" bIns="0" rtlCol="0" anchor="t" anchorCtr="0">
            <a:noAutofit/>
          </a:bodyPr>
          <a:lstStyle>
            <a:lvl1pPr marL="0" indent="0" algn="ctr" defTabSz="914400" rtl="0" eaLnBrk="1" latinLnBrk="0" hangingPunct="1">
              <a:lnSpc>
                <a:spcPct val="100000"/>
              </a:lnSpc>
              <a:spcBef>
                <a:spcPts val="500"/>
              </a:spcBef>
              <a:spcAft>
                <a:spcPts val="0"/>
              </a:spcAft>
              <a:buFont typeface="Arial" panose="020B0604020202020204" pitchFamily="34" charset="0"/>
              <a:buNone/>
              <a:defRPr sz="2200" kern="1200" spc="-20" baseline="0">
                <a:solidFill>
                  <a:schemeClr val="tx2"/>
                </a:solidFill>
                <a:latin typeface="+mn-lt"/>
                <a:ea typeface="+mn-ea"/>
                <a:cs typeface="+mn-cs"/>
              </a:defRPr>
            </a:lvl1pPr>
            <a:lvl2pPr marL="457200" indent="0" algn="ctr" defTabSz="914400" rtl="0" eaLnBrk="1" latinLnBrk="0" hangingPunct="1">
              <a:lnSpc>
                <a:spcPct val="10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ts val="0"/>
              </a:spcBef>
              <a:spcAft>
                <a:spcPts val="0"/>
              </a:spcAft>
              <a:buClrTx/>
              <a:buSzTx/>
              <a:buFontTx/>
              <a:buBlip>
                <a:blip r:embed="rId2"/>
              </a:buBlip>
              <a:tabLst/>
              <a:defRPr/>
            </a:pPr>
            <a:endParaRPr kumimoji="0" lang="fi-FI" sz="2400" b="0" i="0" u="none" strike="noStrike" kern="1200" cap="none" spc="0" normalizeH="0" baseline="0" noProof="0">
              <a:ln>
                <a:noFill/>
              </a:ln>
              <a:solidFill>
                <a:prstClr val="black"/>
              </a:solidFill>
              <a:effectLst/>
              <a:uLnTx/>
              <a:uFillTx/>
              <a:latin typeface="Arial" panose="020B0604020202020204"/>
              <a:ea typeface="Inter" panose="02000503000000020004" pitchFamily="2" charset="0"/>
              <a:cs typeface="Arial"/>
            </a:endParaRPr>
          </a:p>
          <a:p>
            <a:pPr marL="342900" marR="0" lvl="0" indent="-342900" algn="l" defTabSz="914400" rtl="0" eaLnBrk="1" fontAlgn="auto" latinLnBrk="0" hangingPunct="1">
              <a:lnSpc>
                <a:spcPct val="100000"/>
              </a:lnSpc>
              <a:spcBef>
                <a:spcPts val="0"/>
              </a:spcBef>
              <a:spcAft>
                <a:spcPts val="0"/>
              </a:spcAft>
              <a:buClrTx/>
              <a:buSzTx/>
              <a:buFontTx/>
              <a:buBlip>
                <a:blip r:embed="rId2"/>
              </a:buBlip>
              <a:tabLst/>
              <a:defRPr/>
            </a:pPr>
            <a:endParaRPr kumimoji="0" lang="fi-FI" sz="2400" b="0" i="0" u="none" strike="noStrike" kern="1200" cap="none" spc="0" normalizeH="0" baseline="0" noProof="0">
              <a:ln>
                <a:noFill/>
              </a:ln>
              <a:solidFill>
                <a:prstClr val="black"/>
              </a:solidFill>
              <a:effectLst/>
              <a:uLnTx/>
              <a:uFillTx/>
              <a:latin typeface="Arial" panose="020B0604020202020204"/>
              <a:ea typeface="Inter" panose="02000503000000020004" pitchFamily="2" charset="0"/>
              <a:cs typeface="Arial"/>
            </a:endParaRPr>
          </a:p>
          <a:p>
            <a:pPr marL="0" marR="0" lvl="0" indent="0" algn="ctr" defTabSz="914400" rtl="0" eaLnBrk="1" fontAlgn="auto" latinLnBrk="0" hangingPunct="1">
              <a:lnSpc>
                <a:spcPct val="100000"/>
              </a:lnSpc>
              <a:spcBef>
                <a:spcPts val="500"/>
              </a:spcBef>
              <a:spcAft>
                <a:spcPts val="0"/>
              </a:spcAft>
              <a:buClrTx/>
              <a:buSzTx/>
              <a:buFont typeface="Arial" panose="020B0604020202020204" pitchFamily="34" charset="0"/>
              <a:buNone/>
              <a:tabLst/>
              <a:defRPr/>
            </a:pPr>
            <a:endParaRPr kumimoji="0" lang="fi-FI" sz="2200" b="0" i="0" u="none" strike="noStrike" kern="1200" cap="none" spc="-20" normalizeH="0" baseline="0" noProof="0">
              <a:ln>
                <a:noFill/>
              </a:ln>
              <a:solidFill>
                <a:srgbClr val="313131"/>
              </a:solidFill>
              <a:effectLst/>
              <a:uLnTx/>
              <a:uFillTx/>
              <a:latin typeface="Arial" panose="020B0604020202020204"/>
              <a:ea typeface="+mn-ea"/>
              <a:cs typeface="+mn-cs"/>
            </a:endParaRPr>
          </a:p>
        </p:txBody>
      </p:sp>
      <p:sp>
        <p:nvSpPr>
          <p:cNvPr id="20" name="Alaotsikko 3">
            <a:extLst>
              <a:ext uri="{FF2B5EF4-FFF2-40B4-BE49-F238E27FC236}">
                <a16:creationId xmlns:a16="http://schemas.microsoft.com/office/drawing/2014/main" id="{5F9CF03B-E08A-7839-1DC0-3608DF117260}"/>
              </a:ext>
            </a:extLst>
          </p:cNvPr>
          <p:cNvSpPr>
            <a:spLocks noGrp="1"/>
          </p:cNvSpPr>
          <p:nvPr/>
        </p:nvSpPr>
        <p:spPr>
          <a:xfrm>
            <a:off x="6649375" y="2112070"/>
            <a:ext cx="5344142" cy="4038975"/>
          </a:xfrm>
          <a:prstGeom prst="rect">
            <a:avLst/>
          </a:prstGeom>
        </p:spPr>
        <p:txBody>
          <a:bodyPr vert="horz" lIns="0" tIns="0" rIns="0" bIns="0" rtlCol="0" anchor="t" anchorCtr="0">
            <a:noAutofit/>
          </a:bodyPr>
          <a:lstStyle>
            <a:lvl1pPr marL="0" indent="0" algn="ctr" defTabSz="914400" rtl="0" eaLnBrk="1" latinLnBrk="0" hangingPunct="1">
              <a:lnSpc>
                <a:spcPct val="100000"/>
              </a:lnSpc>
              <a:spcBef>
                <a:spcPts val="500"/>
              </a:spcBef>
              <a:spcAft>
                <a:spcPts val="0"/>
              </a:spcAft>
              <a:buFont typeface="Arial" panose="020B0604020202020204" pitchFamily="34" charset="0"/>
              <a:buNone/>
              <a:defRPr sz="2200" kern="1200" spc="-20" baseline="0">
                <a:solidFill>
                  <a:schemeClr val="tx2"/>
                </a:solidFill>
                <a:latin typeface="+mn-lt"/>
                <a:ea typeface="+mn-ea"/>
                <a:cs typeface="+mn-cs"/>
              </a:defRPr>
            </a:lvl1pPr>
            <a:lvl2pPr marL="457200" indent="0" algn="ctr" defTabSz="914400" rtl="0" eaLnBrk="1" latinLnBrk="0" hangingPunct="1">
              <a:lnSpc>
                <a:spcPct val="10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fi-FI" sz="2400" b="0" i="0" u="none" strike="noStrike" kern="1200" cap="none" spc="0" normalizeH="0" baseline="0" noProof="0">
              <a:ln>
                <a:noFill/>
              </a:ln>
              <a:solidFill>
                <a:prstClr val="black"/>
              </a:solidFill>
              <a:effectLst/>
              <a:uLnTx/>
              <a:uFillTx/>
              <a:latin typeface="Arial" panose="020B0604020202020204"/>
              <a:ea typeface="Inter" panose="02000503000000020004" pitchFamily="2" charset="0"/>
              <a:cs typeface="Arial"/>
            </a:endParaRPr>
          </a:p>
          <a:p>
            <a:pPr marL="342900" marR="0" lvl="0" indent="-342900" algn="l" defTabSz="914400" rtl="0" eaLnBrk="1" fontAlgn="auto" latinLnBrk="0" hangingPunct="1">
              <a:lnSpc>
                <a:spcPct val="100000"/>
              </a:lnSpc>
              <a:spcBef>
                <a:spcPts val="0"/>
              </a:spcBef>
              <a:spcAft>
                <a:spcPts val="0"/>
              </a:spcAft>
              <a:buClrTx/>
              <a:buSzTx/>
              <a:buFontTx/>
              <a:buBlip>
                <a:blip r:embed="rId2"/>
              </a:buBlip>
              <a:tabLst/>
              <a:defRPr/>
            </a:pPr>
            <a:endParaRPr kumimoji="0" lang="fi-FI" sz="2400" b="0" i="0" u="none" strike="noStrike" kern="1200" cap="none" spc="0" normalizeH="0" baseline="0" noProof="0">
              <a:ln>
                <a:noFill/>
              </a:ln>
              <a:solidFill>
                <a:prstClr val="black"/>
              </a:solidFill>
              <a:effectLst/>
              <a:uLnTx/>
              <a:uFillTx/>
              <a:latin typeface="Arial" panose="020B0604020202020204"/>
              <a:ea typeface="Inter" panose="02000503000000020004" pitchFamily="2" charset="0"/>
              <a:cs typeface="Arial"/>
            </a:endParaRPr>
          </a:p>
          <a:p>
            <a:pPr marL="0" marR="0" lvl="0" indent="0" algn="ctr" defTabSz="914400" rtl="0" eaLnBrk="1" fontAlgn="auto" latinLnBrk="0" hangingPunct="1">
              <a:lnSpc>
                <a:spcPct val="100000"/>
              </a:lnSpc>
              <a:spcBef>
                <a:spcPts val="500"/>
              </a:spcBef>
              <a:spcAft>
                <a:spcPts val="0"/>
              </a:spcAft>
              <a:buClrTx/>
              <a:buSzTx/>
              <a:buFont typeface="Arial" panose="020B0604020202020204" pitchFamily="34" charset="0"/>
              <a:buNone/>
              <a:tabLst/>
              <a:defRPr/>
            </a:pPr>
            <a:endParaRPr kumimoji="0" lang="fi-FI" sz="2200" b="0" i="0" u="none" strike="noStrike" kern="1200" cap="none" spc="-20" normalizeH="0" baseline="0" noProof="0">
              <a:ln>
                <a:noFill/>
              </a:ln>
              <a:solidFill>
                <a:srgbClr val="313131"/>
              </a:solidFill>
              <a:effectLst/>
              <a:uLnTx/>
              <a:uFillTx/>
              <a:latin typeface="Arial" panose="020B0604020202020204"/>
              <a:ea typeface="+mn-ea"/>
              <a:cs typeface="+mn-cs"/>
            </a:endParaRPr>
          </a:p>
        </p:txBody>
      </p:sp>
      <p:sp>
        <p:nvSpPr>
          <p:cNvPr id="4" name="Suorakulmio: Pyöristetyt kulmat 3">
            <a:extLst>
              <a:ext uri="{FF2B5EF4-FFF2-40B4-BE49-F238E27FC236}">
                <a16:creationId xmlns:a16="http://schemas.microsoft.com/office/drawing/2014/main" id="{D0482DA6-708B-7F62-0D9C-F113439697A4}"/>
              </a:ext>
            </a:extLst>
          </p:cNvPr>
          <p:cNvSpPr/>
          <p:nvPr/>
        </p:nvSpPr>
        <p:spPr>
          <a:xfrm>
            <a:off x="821076" y="5635331"/>
            <a:ext cx="10546672" cy="914400"/>
          </a:xfrm>
          <a:prstGeom prst="round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a:ln>
                  <a:noFill/>
                </a:ln>
                <a:solidFill>
                  <a:schemeClr val="tx1"/>
                </a:solidFill>
                <a:effectLst/>
                <a:uLnTx/>
                <a:uFillTx/>
                <a:latin typeface="Source Sans Pro" panose="020B0503030403020204" pitchFamily="34" charset="0"/>
                <a:ea typeface="Source Sans Pro" panose="020B0503030403020204" pitchFamily="34" charset="0"/>
              </a:rPr>
              <a:t>Indikaattorit ilmaisevat opiskeluhuollon palveluja ja tuen saantia</a:t>
            </a:r>
          </a:p>
        </p:txBody>
      </p:sp>
      <p:pic>
        <p:nvPicPr>
          <p:cNvPr id="7" name="Picture 2">
            <a:extLst>
              <a:ext uri="{FF2B5EF4-FFF2-40B4-BE49-F238E27FC236}">
                <a16:creationId xmlns:a16="http://schemas.microsoft.com/office/drawing/2014/main" id="{4A960318-3B8B-2D6E-F0A3-A08ED3E642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663" y="5413690"/>
            <a:ext cx="504825" cy="4191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Kaavio 1">
            <a:extLst>
              <a:ext uri="{FF2B5EF4-FFF2-40B4-BE49-F238E27FC236}">
                <a16:creationId xmlns:a16="http://schemas.microsoft.com/office/drawing/2014/main" id="{AED38E17-DA88-7BA1-F862-81E38F35F95E}"/>
              </a:ext>
            </a:extLst>
          </p:cNvPr>
          <p:cNvGraphicFramePr>
            <a:graphicFrameLocks/>
          </p:cNvGraphicFramePr>
          <p:nvPr>
            <p:extLst>
              <p:ext uri="{D42A27DB-BD31-4B8C-83A1-F6EECF244321}">
                <p14:modId xmlns:p14="http://schemas.microsoft.com/office/powerpoint/2010/main" val="789188463"/>
              </p:ext>
            </p:extLst>
          </p:nvPr>
        </p:nvGraphicFramePr>
        <p:xfrm>
          <a:off x="932873" y="1403927"/>
          <a:ext cx="10307782" cy="339667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943374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an numeron paikkamerkki 5">
            <a:extLst>
              <a:ext uri="{FF2B5EF4-FFF2-40B4-BE49-F238E27FC236}">
                <a16:creationId xmlns:a16="http://schemas.microsoft.com/office/drawing/2014/main" id="{594600DA-558B-B4B7-E7DF-AA82EF1C091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D26548-A701-4132-A0A2-A9B09A70FF4B}" type="slidenum">
              <a:rPr kumimoji="0" lang="fi-FI" sz="1000" b="1" i="0" u="none" strike="noStrike" kern="1200" cap="none" spc="0" normalizeH="0" baseline="0" noProof="0" smtClean="0">
                <a:ln>
                  <a:noFill/>
                </a:ln>
                <a:solidFill>
                  <a:srgbClr val="313131"/>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fi-FI" sz="1000" b="1" i="0" u="none" strike="noStrike" kern="1200" cap="none" spc="0" normalizeH="0" baseline="0" noProof="0">
              <a:ln>
                <a:noFill/>
              </a:ln>
              <a:solidFill>
                <a:srgbClr val="313131"/>
              </a:solidFill>
              <a:effectLst/>
              <a:uLnTx/>
              <a:uFillTx/>
              <a:latin typeface="Arial" panose="020B0604020202020204"/>
              <a:ea typeface="+mn-ea"/>
              <a:cs typeface="+mn-cs"/>
            </a:endParaRPr>
          </a:p>
        </p:txBody>
      </p:sp>
      <p:sp>
        <p:nvSpPr>
          <p:cNvPr id="5" name="Suorakulmio 4">
            <a:extLst>
              <a:ext uri="{FF2B5EF4-FFF2-40B4-BE49-F238E27FC236}">
                <a16:creationId xmlns:a16="http://schemas.microsoft.com/office/drawing/2014/main" id="{A3361E82-03D1-A1CA-839C-8FA98F4A516D}"/>
              </a:ext>
            </a:extLst>
          </p:cNvPr>
          <p:cNvSpPr/>
          <p:nvPr/>
        </p:nvSpPr>
        <p:spPr>
          <a:xfrm>
            <a:off x="199986" y="329028"/>
            <a:ext cx="1477205" cy="215388"/>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700" b="1" i="0" u="none" strike="noStrike" kern="1200" cap="none" spc="0" normalizeH="0" baseline="0" noProof="0">
                <a:ln>
                  <a:noFill/>
                </a:ln>
                <a:solidFill>
                  <a:srgbClr val="C2C2C2"/>
                </a:solidFill>
                <a:effectLst/>
                <a:uLnTx/>
                <a:uFillTx/>
                <a:latin typeface="Inter" panose="02000503000000020004" pitchFamily="2" charset="0"/>
                <a:ea typeface="Inter" panose="02000503000000020004" pitchFamily="2" charset="0"/>
                <a:cs typeface="Verdana" panose="020B0604030504040204" pitchFamily="34" charset="0"/>
              </a:rPr>
              <a:t>OSALLISUUDEN VAHVISTUMINEN JA YKSINÄISYYDEN VÄHENTÄMINEN</a:t>
            </a:r>
            <a:endParaRPr kumimoji="0" lang="fi-FI" sz="700" b="0" i="0" u="none" strike="noStrike" kern="1200" cap="none" spc="300" normalizeH="0" baseline="0" noProof="0">
              <a:ln>
                <a:noFill/>
              </a:ln>
              <a:solidFill>
                <a:srgbClr val="C2C2C2"/>
              </a:solidFill>
              <a:effectLst/>
              <a:uLnTx/>
              <a:uFillTx/>
              <a:latin typeface="Inter" panose="02000503000000020004" pitchFamily="2" charset="0"/>
              <a:ea typeface="Inter" panose="02000503000000020004" pitchFamily="2" charset="0"/>
              <a:cs typeface="+mn-cs"/>
            </a:endParaRPr>
          </a:p>
        </p:txBody>
      </p:sp>
      <p:sp>
        <p:nvSpPr>
          <p:cNvPr id="13" name="Suorakulmio 12">
            <a:extLst>
              <a:ext uri="{FF2B5EF4-FFF2-40B4-BE49-F238E27FC236}">
                <a16:creationId xmlns:a16="http://schemas.microsoft.com/office/drawing/2014/main" id="{1E0690FB-5E6D-6E87-5F03-081F894526E5}"/>
              </a:ext>
            </a:extLst>
          </p:cNvPr>
          <p:cNvSpPr/>
          <p:nvPr/>
        </p:nvSpPr>
        <p:spPr>
          <a:xfrm>
            <a:off x="1693249" y="382873"/>
            <a:ext cx="1113014" cy="107694"/>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fi-FI" sz="700" b="1" i="0" u="none" strike="noStrike" kern="1200" cap="none" spc="0" normalizeH="0" baseline="0" noProof="0">
                <a:ln>
                  <a:noFill/>
                </a:ln>
                <a:solidFill>
                  <a:prstClr val="white">
                    <a:lumMod val="65000"/>
                  </a:prstClr>
                </a:solidFill>
                <a:effectLst/>
                <a:uLnTx/>
                <a:uFillTx/>
                <a:latin typeface="Inter" panose="02000503000000020004" pitchFamily="2" charset="0"/>
                <a:ea typeface="Inter" panose="02000503000000020004" pitchFamily="2" charset="0"/>
                <a:cs typeface="Arial" panose="020B0604020202020204"/>
              </a:rPr>
              <a:t>VANHEMMUUS VAHVISTUU</a:t>
            </a:r>
            <a:endParaRPr kumimoji="0" lang="fi-FI" sz="700" b="1" i="0" u="none" strike="noStrike" kern="1200" cap="none" spc="300" normalizeH="0" baseline="0" noProof="0">
              <a:ln>
                <a:noFill/>
              </a:ln>
              <a:solidFill>
                <a:prstClr val="white">
                  <a:lumMod val="65000"/>
                </a:prstClr>
              </a:solidFill>
              <a:effectLst/>
              <a:uLnTx/>
              <a:uFillTx/>
              <a:latin typeface="Inter" panose="02000503000000020004" pitchFamily="2" charset="0"/>
              <a:ea typeface="Inter" panose="02000503000000020004" pitchFamily="2" charset="0"/>
              <a:cs typeface="+mn-cs"/>
            </a:endParaRPr>
          </a:p>
        </p:txBody>
      </p:sp>
      <p:sp>
        <p:nvSpPr>
          <p:cNvPr id="15" name="Suorakulmio 14">
            <a:extLst>
              <a:ext uri="{FF2B5EF4-FFF2-40B4-BE49-F238E27FC236}">
                <a16:creationId xmlns:a16="http://schemas.microsoft.com/office/drawing/2014/main" id="{66933905-6CDC-0531-4DA6-561C5D485F51}"/>
              </a:ext>
            </a:extLst>
          </p:cNvPr>
          <p:cNvSpPr/>
          <p:nvPr/>
        </p:nvSpPr>
        <p:spPr>
          <a:xfrm>
            <a:off x="3060935" y="267490"/>
            <a:ext cx="1289563" cy="32308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fi-FI" sz="700" b="1" i="0" u="none" strike="noStrike" kern="1200" cap="none" spc="0" normalizeH="0" baseline="0" noProof="0">
                <a:ln>
                  <a:noFill/>
                </a:ln>
                <a:solidFill>
                  <a:srgbClr val="C2C2C2"/>
                </a:solidFill>
                <a:effectLst/>
                <a:uLnTx/>
                <a:uFillTx/>
                <a:latin typeface="Inter" panose="02000503000000020004" pitchFamily="2" charset="0"/>
                <a:ea typeface="Inter" panose="02000503000000020004" pitchFamily="2" charset="0"/>
                <a:cs typeface="Verdana" panose="020B0604030504040204" pitchFamily="34" charset="0"/>
              </a:rPr>
              <a:t>ITSESTÄ HUOLEHTIMISEN JA TERVEELLISTEN ELINTAPOJEN EDISTÄMINEN </a:t>
            </a:r>
            <a:endParaRPr kumimoji="0" lang="fi-FI" sz="700" b="1" i="0" u="none" strike="noStrike" kern="1200" cap="none" spc="300" normalizeH="0" baseline="0" noProof="0">
              <a:ln>
                <a:noFill/>
              </a:ln>
              <a:solidFill>
                <a:srgbClr val="C2C2C2"/>
              </a:solidFill>
              <a:effectLst/>
              <a:uLnTx/>
              <a:uFillTx/>
              <a:latin typeface="Inter" panose="02000503000000020004" pitchFamily="2" charset="0"/>
              <a:ea typeface="Inter" panose="02000503000000020004" pitchFamily="2" charset="0"/>
              <a:cs typeface="+mn-cs"/>
            </a:endParaRPr>
          </a:p>
        </p:txBody>
      </p:sp>
      <p:sp>
        <p:nvSpPr>
          <p:cNvPr id="17" name="Suorakulmio 16">
            <a:extLst>
              <a:ext uri="{FF2B5EF4-FFF2-40B4-BE49-F238E27FC236}">
                <a16:creationId xmlns:a16="http://schemas.microsoft.com/office/drawing/2014/main" id="{A4B7B72A-65A7-24D8-F9CE-2B5B68E9ECE9}"/>
              </a:ext>
            </a:extLst>
          </p:cNvPr>
          <p:cNvSpPr/>
          <p:nvPr/>
        </p:nvSpPr>
        <p:spPr>
          <a:xfrm>
            <a:off x="4634318" y="319925"/>
            <a:ext cx="1156863" cy="215388"/>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fi-FI" sz="700" b="1" i="0" u="none" strike="noStrike" kern="1200" cap="none" spc="0" normalizeH="0" baseline="0" noProof="0">
                <a:ln>
                  <a:noFill/>
                </a:ln>
                <a:solidFill>
                  <a:prstClr val="white">
                    <a:lumMod val="65000"/>
                  </a:prstClr>
                </a:solidFill>
                <a:effectLst/>
                <a:uLnTx/>
                <a:uFillTx/>
                <a:latin typeface="Inter" panose="02000503000000020004" pitchFamily="2" charset="0"/>
                <a:ea typeface="Inter" panose="02000503000000020004" pitchFamily="2" charset="0"/>
                <a:cs typeface="Calibri"/>
              </a:rPr>
              <a:t>MIELEN HYVINVOINTI JA RIIPPUVUUKSIEN EHKÄISY</a:t>
            </a:r>
            <a:endParaRPr kumimoji="0" lang="fi-FI" sz="700" b="1" i="0" u="none" strike="noStrike" kern="1200" cap="none" spc="300" normalizeH="0" baseline="0" noProof="0">
              <a:ln>
                <a:noFill/>
              </a:ln>
              <a:solidFill>
                <a:prstClr val="white">
                  <a:lumMod val="65000"/>
                </a:prstClr>
              </a:solidFill>
              <a:effectLst/>
              <a:uLnTx/>
              <a:uFillTx/>
              <a:latin typeface="Inter" panose="02000503000000020004" pitchFamily="2" charset="0"/>
              <a:ea typeface="Inter" panose="02000503000000020004" pitchFamily="2" charset="0"/>
              <a:cs typeface="+mn-cs"/>
            </a:endParaRPr>
          </a:p>
        </p:txBody>
      </p:sp>
      <p:sp>
        <p:nvSpPr>
          <p:cNvPr id="19" name="Suorakulmio 18">
            <a:extLst>
              <a:ext uri="{FF2B5EF4-FFF2-40B4-BE49-F238E27FC236}">
                <a16:creationId xmlns:a16="http://schemas.microsoft.com/office/drawing/2014/main" id="{654EBA2D-ED48-31EF-F47A-C758468F7645}"/>
              </a:ext>
            </a:extLst>
          </p:cNvPr>
          <p:cNvSpPr/>
          <p:nvPr/>
        </p:nvSpPr>
        <p:spPr>
          <a:xfrm>
            <a:off x="5867654" y="329025"/>
            <a:ext cx="1156863" cy="215388"/>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fi-FI" sz="700" b="1" i="0" u="none" strike="noStrike" kern="1200" cap="none" spc="0" normalizeH="0" baseline="0" noProof="0">
                <a:ln>
                  <a:noFill/>
                </a:ln>
                <a:solidFill>
                  <a:prstClr val="white">
                    <a:lumMod val="65000"/>
                  </a:prstClr>
                </a:solidFill>
                <a:effectLst/>
                <a:uLnTx/>
                <a:uFillTx/>
                <a:latin typeface="Inter" panose="02000503000000020004" pitchFamily="2" charset="0"/>
                <a:ea typeface="Inter" panose="02000503000000020004" pitchFamily="2" charset="0"/>
                <a:cs typeface="Verdana" panose="020B0604030504040204" pitchFamily="34" charset="0"/>
              </a:rPr>
              <a:t>TAPATURMIEN JA VÄKIVALLAN EHKÄISEMINEN</a:t>
            </a:r>
            <a:endParaRPr kumimoji="0" lang="fi-FI" sz="700" b="0" i="0" u="none" strike="noStrike" kern="1200" cap="none" spc="300" normalizeH="0" baseline="0" noProof="0">
              <a:ln>
                <a:noFill/>
              </a:ln>
              <a:solidFill>
                <a:prstClr val="white">
                  <a:lumMod val="65000"/>
                </a:prstClr>
              </a:solidFill>
              <a:effectLst/>
              <a:uLnTx/>
              <a:uFillTx/>
              <a:latin typeface="Inter" panose="02000503000000020004" pitchFamily="2" charset="0"/>
              <a:ea typeface="Inter" panose="02000503000000020004" pitchFamily="2" charset="0"/>
              <a:cs typeface="+mn-cs"/>
            </a:endParaRPr>
          </a:p>
        </p:txBody>
      </p:sp>
      <p:sp>
        <p:nvSpPr>
          <p:cNvPr id="21" name="Suorakulmio 20">
            <a:extLst>
              <a:ext uri="{FF2B5EF4-FFF2-40B4-BE49-F238E27FC236}">
                <a16:creationId xmlns:a16="http://schemas.microsoft.com/office/drawing/2014/main" id="{880B36CF-738F-E4AF-302E-A9702B6BF1A1}"/>
              </a:ext>
            </a:extLst>
          </p:cNvPr>
          <p:cNvSpPr/>
          <p:nvPr/>
        </p:nvSpPr>
        <p:spPr>
          <a:xfrm>
            <a:off x="7031524" y="319227"/>
            <a:ext cx="1285204" cy="32308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126" rtl="0" eaLnBrk="1" fontAlgn="base" latinLnBrk="0" hangingPunct="1">
              <a:lnSpc>
                <a:spcPct val="100000"/>
              </a:lnSpc>
              <a:spcBef>
                <a:spcPts val="0"/>
              </a:spcBef>
              <a:spcAft>
                <a:spcPts val="0"/>
              </a:spcAft>
              <a:buClrTx/>
              <a:buSzTx/>
              <a:buFontTx/>
              <a:buNone/>
              <a:tabLst/>
              <a:defRPr/>
            </a:pPr>
            <a:r>
              <a:rPr kumimoji="0" lang="fi-FI" sz="700" b="1" i="0" u="none" strike="noStrike" kern="1200" cap="none" spc="0" normalizeH="0" baseline="0" noProof="0">
                <a:ln>
                  <a:noFill/>
                </a:ln>
                <a:solidFill>
                  <a:prstClr val="black"/>
                </a:solidFill>
                <a:effectLst/>
                <a:uLnTx/>
                <a:uFillTx/>
                <a:latin typeface="Inter" panose="02000503000000020004" pitchFamily="2" charset="0"/>
                <a:ea typeface="Inter" panose="02000503000000020004" pitchFamily="2" charset="0"/>
                <a:cs typeface="+mn-cs"/>
              </a:rPr>
              <a:t>HYTE- RESURSSIEN, RAKENTEIDEN JA PROSESSIEN</a:t>
            </a:r>
          </a:p>
          <a:p>
            <a:pPr marL="0" marR="0" lvl="0" indent="0" algn="ctr" defTabSz="914126" rtl="0" eaLnBrk="1" fontAlgn="base" latinLnBrk="0" hangingPunct="1">
              <a:lnSpc>
                <a:spcPct val="100000"/>
              </a:lnSpc>
              <a:spcBef>
                <a:spcPts val="0"/>
              </a:spcBef>
              <a:spcAft>
                <a:spcPts val="0"/>
              </a:spcAft>
              <a:buClrTx/>
              <a:buSzTx/>
              <a:buFontTx/>
              <a:buNone/>
              <a:tabLst/>
              <a:defRPr/>
            </a:pPr>
            <a:r>
              <a:rPr kumimoji="0" lang="fi-FI" sz="700" b="1" i="0" u="none" strike="noStrike" kern="1200" cap="none" spc="0" normalizeH="0" baseline="0" noProof="0">
                <a:ln>
                  <a:noFill/>
                </a:ln>
                <a:solidFill>
                  <a:prstClr val="black"/>
                </a:solidFill>
                <a:effectLst/>
                <a:uLnTx/>
                <a:uFillTx/>
                <a:latin typeface="Inter" panose="02000503000000020004" pitchFamily="2" charset="0"/>
                <a:ea typeface="Inter" panose="02000503000000020004" pitchFamily="2" charset="0"/>
                <a:cs typeface="+mn-cs"/>
              </a:rPr>
              <a:t>VAHVISTUMINEN</a:t>
            </a:r>
            <a:endParaRPr kumimoji="0" lang="fi-FI" sz="700" b="0" i="0" u="none" strike="noStrike" kern="1200" cap="none" spc="300" normalizeH="0" baseline="0" noProof="0">
              <a:ln>
                <a:noFill/>
              </a:ln>
              <a:solidFill>
                <a:prstClr val="black"/>
              </a:solidFill>
              <a:effectLst/>
              <a:uLnTx/>
              <a:uFillTx/>
              <a:latin typeface="Inter" panose="02000503000000020004" pitchFamily="2" charset="0"/>
              <a:ea typeface="Inter" panose="02000503000000020004" pitchFamily="2" charset="0"/>
              <a:cs typeface="+mn-cs"/>
            </a:endParaRPr>
          </a:p>
        </p:txBody>
      </p:sp>
      <p:sp>
        <p:nvSpPr>
          <p:cNvPr id="23" name="Suorakulmio 22">
            <a:extLst>
              <a:ext uri="{FF2B5EF4-FFF2-40B4-BE49-F238E27FC236}">
                <a16:creationId xmlns:a16="http://schemas.microsoft.com/office/drawing/2014/main" id="{F6FCEF83-9F4C-D32C-101A-CEFAA1B8FD11}"/>
              </a:ext>
            </a:extLst>
          </p:cNvPr>
          <p:cNvSpPr/>
          <p:nvPr/>
        </p:nvSpPr>
        <p:spPr>
          <a:xfrm>
            <a:off x="7117619" y="723220"/>
            <a:ext cx="1113014" cy="457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fi-FI" sz="1799"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8" name="Alaotsikko 3">
            <a:extLst>
              <a:ext uri="{FF2B5EF4-FFF2-40B4-BE49-F238E27FC236}">
                <a16:creationId xmlns:a16="http://schemas.microsoft.com/office/drawing/2014/main" id="{5F9CF03B-E08A-7839-1DC0-3608DF117260}"/>
              </a:ext>
            </a:extLst>
          </p:cNvPr>
          <p:cNvSpPr>
            <a:spLocks noGrp="1"/>
          </p:cNvSpPr>
          <p:nvPr/>
        </p:nvSpPr>
        <p:spPr>
          <a:xfrm>
            <a:off x="803707" y="2053556"/>
            <a:ext cx="5129224" cy="4038975"/>
          </a:xfrm>
          <a:prstGeom prst="rect">
            <a:avLst/>
          </a:prstGeom>
        </p:spPr>
        <p:txBody>
          <a:bodyPr vert="horz" lIns="0" tIns="0" rIns="0" bIns="0" rtlCol="0" anchor="t" anchorCtr="0">
            <a:noAutofit/>
          </a:bodyPr>
          <a:lstStyle>
            <a:lvl1pPr marL="0" indent="0" algn="ctr" defTabSz="914400" rtl="0" eaLnBrk="1" latinLnBrk="0" hangingPunct="1">
              <a:lnSpc>
                <a:spcPct val="100000"/>
              </a:lnSpc>
              <a:spcBef>
                <a:spcPts val="500"/>
              </a:spcBef>
              <a:spcAft>
                <a:spcPts val="0"/>
              </a:spcAft>
              <a:buFont typeface="Arial" panose="020B0604020202020204" pitchFamily="34" charset="0"/>
              <a:buNone/>
              <a:defRPr sz="2200" kern="1200" spc="-20" baseline="0">
                <a:solidFill>
                  <a:schemeClr val="tx2"/>
                </a:solidFill>
                <a:latin typeface="+mn-lt"/>
                <a:ea typeface="+mn-ea"/>
                <a:cs typeface="+mn-cs"/>
              </a:defRPr>
            </a:lvl1pPr>
            <a:lvl2pPr marL="457200" indent="0" algn="ctr" defTabSz="914400" rtl="0" eaLnBrk="1" latinLnBrk="0" hangingPunct="1">
              <a:lnSpc>
                <a:spcPct val="10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ts val="0"/>
              </a:spcBef>
              <a:spcAft>
                <a:spcPts val="0"/>
              </a:spcAft>
              <a:buClrTx/>
              <a:buSzTx/>
              <a:buFontTx/>
              <a:buBlip>
                <a:blip r:embed="rId2"/>
              </a:buBlip>
              <a:tabLst/>
              <a:defRPr/>
            </a:pPr>
            <a:endParaRPr kumimoji="0" lang="fi-FI" sz="2400" b="0" i="0" u="none" strike="noStrike" kern="1200" cap="none" spc="0" normalizeH="0" baseline="0" noProof="0">
              <a:ln>
                <a:noFill/>
              </a:ln>
              <a:solidFill>
                <a:prstClr val="black"/>
              </a:solidFill>
              <a:effectLst/>
              <a:uLnTx/>
              <a:uFillTx/>
              <a:latin typeface="Arial" panose="020B0604020202020204"/>
              <a:ea typeface="Inter" panose="02000503000000020004" pitchFamily="2" charset="0"/>
              <a:cs typeface="Arial"/>
            </a:endParaRPr>
          </a:p>
          <a:p>
            <a:pPr marL="342900" marR="0" lvl="0" indent="-342900" algn="l" defTabSz="914400" rtl="0" eaLnBrk="1" fontAlgn="auto" latinLnBrk="0" hangingPunct="1">
              <a:lnSpc>
                <a:spcPct val="100000"/>
              </a:lnSpc>
              <a:spcBef>
                <a:spcPts val="0"/>
              </a:spcBef>
              <a:spcAft>
                <a:spcPts val="0"/>
              </a:spcAft>
              <a:buClrTx/>
              <a:buSzTx/>
              <a:buFontTx/>
              <a:buBlip>
                <a:blip r:embed="rId2"/>
              </a:buBlip>
              <a:tabLst/>
              <a:defRPr/>
            </a:pPr>
            <a:endParaRPr kumimoji="0" lang="fi-FI" sz="2400" b="0" i="0" u="none" strike="noStrike" kern="1200" cap="none" spc="0" normalizeH="0" baseline="0" noProof="0">
              <a:ln>
                <a:noFill/>
              </a:ln>
              <a:solidFill>
                <a:prstClr val="black"/>
              </a:solidFill>
              <a:effectLst/>
              <a:uLnTx/>
              <a:uFillTx/>
              <a:latin typeface="Arial" panose="020B0604020202020204"/>
              <a:ea typeface="Inter" panose="02000503000000020004" pitchFamily="2" charset="0"/>
              <a:cs typeface="Arial"/>
            </a:endParaRPr>
          </a:p>
          <a:p>
            <a:pPr marL="0" marR="0" lvl="0" indent="0" algn="ctr" defTabSz="914400" rtl="0" eaLnBrk="1" fontAlgn="auto" latinLnBrk="0" hangingPunct="1">
              <a:lnSpc>
                <a:spcPct val="100000"/>
              </a:lnSpc>
              <a:spcBef>
                <a:spcPts val="500"/>
              </a:spcBef>
              <a:spcAft>
                <a:spcPts val="0"/>
              </a:spcAft>
              <a:buClrTx/>
              <a:buSzTx/>
              <a:buFont typeface="Arial" panose="020B0604020202020204" pitchFamily="34" charset="0"/>
              <a:buNone/>
              <a:tabLst/>
              <a:defRPr/>
            </a:pPr>
            <a:endParaRPr kumimoji="0" lang="fi-FI" sz="2200" b="0" i="0" u="none" strike="noStrike" kern="1200" cap="none" spc="-20" normalizeH="0" baseline="0" noProof="0">
              <a:ln>
                <a:noFill/>
              </a:ln>
              <a:solidFill>
                <a:srgbClr val="313131"/>
              </a:solidFill>
              <a:effectLst/>
              <a:uLnTx/>
              <a:uFillTx/>
              <a:latin typeface="Arial" panose="020B0604020202020204"/>
              <a:ea typeface="+mn-ea"/>
              <a:cs typeface="+mn-cs"/>
            </a:endParaRPr>
          </a:p>
        </p:txBody>
      </p:sp>
      <p:sp>
        <p:nvSpPr>
          <p:cNvPr id="20" name="Alaotsikko 3">
            <a:extLst>
              <a:ext uri="{FF2B5EF4-FFF2-40B4-BE49-F238E27FC236}">
                <a16:creationId xmlns:a16="http://schemas.microsoft.com/office/drawing/2014/main" id="{5F9CF03B-E08A-7839-1DC0-3608DF117260}"/>
              </a:ext>
            </a:extLst>
          </p:cNvPr>
          <p:cNvSpPr>
            <a:spLocks noGrp="1"/>
          </p:cNvSpPr>
          <p:nvPr/>
        </p:nvSpPr>
        <p:spPr>
          <a:xfrm>
            <a:off x="6649375" y="2112070"/>
            <a:ext cx="5344142" cy="4038975"/>
          </a:xfrm>
          <a:prstGeom prst="rect">
            <a:avLst/>
          </a:prstGeom>
        </p:spPr>
        <p:txBody>
          <a:bodyPr vert="horz" lIns="0" tIns="0" rIns="0" bIns="0" rtlCol="0" anchor="t" anchorCtr="0">
            <a:noAutofit/>
          </a:bodyPr>
          <a:lstStyle>
            <a:lvl1pPr marL="0" indent="0" algn="ctr" defTabSz="914400" rtl="0" eaLnBrk="1" latinLnBrk="0" hangingPunct="1">
              <a:lnSpc>
                <a:spcPct val="100000"/>
              </a:lnSpc>
              <a:spcBef>
                <a:spcPts val="500"/>
              </a:spcBef>
              <a:spcAft>
                <a:spcPts val="0"/>
              </a:spcAft>
              <a:buFont typeface="Arial" panose="020B0604020202020204" pitchFamily="34" charset="0"/>
              <a:buNone/>
              <a:defRPr sz="2200" kern="1200" spc="-20" baseline="0">
                <a:solidFill>
                  <a:schemeClr val="tx2"/>
                </a:solidFill>
                <a:latin typeface="+mn-lt"/>
                <a:ea typeface="+mn-ea"/>
                <a:cs typeface="+mn-cs"/>
              </a:defRPr>
            </a:lvl1pPr>
            <a:lvl2pPr marL="457200" indent="0" algn="ctr" defTabSz="914400" rtl="0" eaLnBrk="1" latinLnBrk="0" hangingPunct="1">
              <a:lnSpc>
                <a:spcPct val="10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fi-FI" sz="2400" b="0" i="0" u="none" strike="noStrike" kern="1200" cap="none" spc="0" normalizeH="0" baseline="0" noProof="0">
              <a:ln>
                <a:noFill/>
              </a:ln>
              <a:solidFill>
                <a:prstClr val="black"/>
              </a:solidFill>
              <a:effectLst/>
              <a:uLnTx/>
              <a:uFillTx/>
              <a:latin typeface="Arial" panose="020B0604020202020204"/>
              <a:ea typeface="Inter" panose="02000503000000020004" pitchFamily="2" charset="0"/>
              <a:cs typeface="Arial"/>
            </a:endParaRPr>
          </a:p>
          <a:p>
            <a:pPr marL="342900" marR="0" lvl="0" indent="-342900" algn="l" defTabSz="914400" rtl="0" eaLnBrk="1" fontAlgn="auto" latinLnBrk="0" hangingPunct="1">
              <a:lnSpc>
                <a:spcPct val="100000"/>
              </a:lnSpc>
              <a:spcBef>
                <a:spcPts val="0"/>
              </a:spcBef>
              <a:spcAft>
                <a:spcPts val="0"/>
              </a:spcAft>
              <a:buClrTx/>
              <a:buSzTx/>
              <a:buFontTx/>
              <a:buBlip>
                <a:blip r:embed="rId2"/>
              </a:buBlip>
              <a:tabLst/>
              <a:defRPr/>
            </a:pPr>
            <a:endParaRPr kumimoji="0" lang="fi-FI" sz="2400" b="0" i="0" u="none" strike="noStrike" kern="1200" cap="none" spc="0" normalizeH="0" baseline="0" noProof="0">
              <a:ln>
                <a:noFill/>
              </a:ln>
              <a:solidFill>
                <a:prstClr val="black"/>
              </a:solidFill>
              <a:effectLst/>
              <a:uLnTx/>
              <a:uFillTx/>
              <a:latin typeface="Arial" panose="020B0604020202020204"/>
              <a:ea typeface="Inter" panose="02000503000000020004" pitchFamily="2" charset="0"/>
              <a:cs typeface="Arial"/>
            </a:endParaRPr>
          </a:p>
          <a:p>
            <a:pPr marL="0" marR="0" lvl="0" indent="0" algn="ctr" defTabSz="914400" rtl="0" eaLnBrk="1" fontAlgn="auto" latinLnBrk="0" hangingPunct="1">
              <a:lnSpc>
                <a:spcPct val="100000"/>
              </a:lnSpc>
              <a:spcBef>
                <a:spcPts val="500"/>
              </a:spcBef>
              <a:spcAft>
                <a:spcPts val="0"/>
              </a:spcAft>
              <a:buClrTx/>
              <a:buSzTx/>
              <a:buFont typeface="Arial" panose="020B0604020202020204" pitchFamily="34" charset="0"/>
              <a:buNone/>
              <a:tabLst/>
              <a:defRPr/>
            </a:pPr>
            <a:endParaRPr kumimoji="0" lang="fi-FI" sz="2200" b="0" i="0" u="none" strike="noStrike" kern="1200" cap="none" spc="-20" normalizeH="0" baseline="0" noProof="0">
              <a:ln>
                <a:noFill/>
              </a:ln>
              <a:solidFill>
                <a:srgbClr val="313131"/>
              </a:solidFill>
              <a:effectLst/>
              <a:uLnTx/>
              <a:uFillTx/>
              <a:latin typeface="Arial" panose="020B0604020202020204"/>
              <a:ea typeface="+mn-ea"/>
              <a:cs typeface="+mn-cs"/>
            </a:endParaRPr>
          </a:p>
        </p:txBody>
      </p:sp>
      <p:sp>
        <p:nvSpPr>
          <p:cNvPr id="4" name="Suorakulmio: Pyöristetyt kulmat 3">
            <a:extLst>
              <a:ext uri="{FF2B5EF4-FFF2-40B4-BE49-F238E27FC236}">
                <a16:creationId xmlns:a16="http://schemas.microsoft.com/office/drawing/2014/main" id="{D0482DA6-708B-7F62-0D9C-F113439697A4}"/>
              </a:ext>
            </a:extLst>
          </p:cNvPr>
          <p:cNvSpPr/>
          <p:nvPr/>
        </p:nvSpPr>
        <p:spPr>
          <a:xfrm>
            <a:off x="821076" y="5635331"/>
            <a:ext cx="10546672" cy="914400"/>
          </a:xfrm>
          <a:prstGeom prst="round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a:ln>
                  <a:noFill/>
                </a:ln>
                <a:solidFill>
                  <a:schemeClr val="tx1"/>
                </a:solidFill>
                <a:effectLst/>
                <a:uLnTx/>
                <a:uFillTx/>
                <a:latin typeface="Source Sans Pro" panose="020B0503030403020204" pitchFamily="34" charset="0"/>
                <a:ea typeface="Source Sans Pro" panose="020B0503030403020204" pitchFamily="34" charset="0"/>
              </a:rPr>
              <a:t>Indikaattorit ilmaisevat opiskeluhuollon palveluja ja tuen saantia</a:t>
            </a:r>
          </a:p>
        </p:txBody>
      </p:sp>
      <p:pic>
        <p:nvPicPr>
          <p:cNvPr id="7" name="Picture 2">
            <a:extLst>
              <a:ext uri="{FF2B5EF4-FFF2-40B4-BE49-F238E27FC236}">
                <a16:creationId xmlns:a16="http://schemas.microsoft.com/office/drawing/2014/main" id="{4A960318-3B8B-2D6E-F0A3-A08ED3E642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663" y="5413690"/>
            <a:ext cx="504825" cy="4191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Kaavio 1">
            <a:extLst>
              <a:ext uri="{FF2B5EF4-FFF2-40B4-BE49-F238E27FC236}">
                <a16:creationId xmlns:a16="http://schemas.microsoft.com/office/drawing/2014/main" id="{3BE0A9AE-88CC-1FCD-BE60-778016AEF77E}"/>
              </a:ext>
            </a:extLst>
          </p:cNvPr>
          <p:cNvGraphicFramePr>
            <a:graphicFrameLocks/>
          </p:cNvGraphicFramePr>
          <p:nvPr>
            <p:extLst>
              <p:ext uri="{D42A27DB-BD31-4B8C-83A1-F6EECF244321}">
                <p14:modId xmlns:p14="http://schemas.microsoft.com/office/powerpoint/2010/main" val="1513906711"/>
              </p:ext>
            </p:extLst>
          </p:nvPr>
        </p:nvGraphicFramePr>
        <p:xfrm>
          <a:off x="688369" y="1463540"/>
          <a:ext cx="10870057" cy="394104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089262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EB9987C-679A-14A4-5DE7-10AB591DFCF7}"/>
              </a:ext>
            </a:extLst>
          </p:cNvPr>
          <p:cNvSpPr>
            <a:spLocks noGrp="1"/>
          </p:cNvSpPr>
          <p:nvPr>
            <p:ph type="ctrTitle"/>
          </p:nvPr>
        </p:nvSpPr>
        <p:spPr>
          <a:xfrm>
            <a:off x="6094412" y="869010"/>
            <a:ext cx="5354587" cy="1146222"/>
          </a:xfrm>
        </p:spPr>
        <p:txBody>
          <a:bodyPr>
            <a:normAutofit fontScale="90000"/>
          </a:bodyPr>
          <a:lstStyle/>
          <a:p>
            <a:r>
              <a:rPr lang="fi-FI"/>
              <a:t>Opiskeluhuollon palvelut ja avun saanti</a:t>
            </a:r>
          </a:p>
        </p:txBody>
      </p:sp>
      <p:sp>
        <p:nvSpPr>
          <p:cNvPr id="4" name="Dian numeron paikkamerkki 3">
            <a:extLst>
              <a:ext uri="{FF2B5EF4-FFF2-40B4-BE49-F238E27FC236}">
                <a16:creationId xmlns:a16="http://schemas.microsoft.com/office/drawing/2014/main" id="{57D93480-DE35-BC63-EF2B-22D24B4BBEA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D26548-A701-4132-A0A2-A9B09A70FF4B}" type="slidenum">
              <a:rPr kumimoji="0" lang="fi-FI" sz="1000" b="1" i="0" u="none" strike="noStrike" kern="1200" cap="none" spc="0" normalizeH="0" baseline="0" noProof="0" smtClean="0">
                <a:ln>
                  <a:noFill/>
                </a:ln>
                <a:solidFill>
                  <a:srgbClr val="313131"/>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fi-FI" sz="1000" b="1" i="0" u="none" strike="noStrike" kern="1200" cap="none" spc="0" normalizeH="0" baseline="0" noProof="0">
              <a:ln>
                <a:noFill/>
              </a:ln>
              <a:solidFill>
                <a:srgbClr val="313131"/>
              </a:solidFill>
              <a:effectLst/>
              <a:uLnTx/>
              <a:uFillTx/>
              <a:latin typeface="Arial" panose="020B0604020202020204"/>
              <a:ea typeface="+mn-ea"/>
              <a:cs typeface="+mn-cs"/>
            </a:endParaRPr>
          </a:p>
        </p:txBody>
      </p:sp>
      <p:sp>
        <p:nvSpPr>
          <p:cNvPr id="18" name="Rectangle 14">
            <a:extLst>
              <a:ext uri="{FF2B5EF4-FFF2-40B4-BE49-F238E27FC236}">
                <a16:creationId xmlns:a16="http://schemas.microsoft.com/office/drawing/2014/main" id="{C59F3749-7AC5-7021-EF5F-ABC6F344D19D}"/>
              </a:ext>
            </a:extLst>
          </p:cNvPr>
          <p:cNvSpPr>
            <a:spLocks noChangeArrowheads="1"/>
          </p:cNvSpPr>
          <p:nvPr/>
        </p:nvSpPr>
        <p:spPr bwMode="auto">
          <a:xfrm>
            <a:off x="5484735" y="2205677"/>
            <a:ext cx="6573940" cy="429348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defRPr/>
            </a:pPr>
            <a:r>
              <a:rPr kumimoji="0" lang="fi-FI" altLang="fi-FI" sz="1200" b="0" i="0" u="none" strike="noStrike" kern="1200" cap="none" spc="0" normalizeH="0" baseline="0" noProof="0">
                <a:ln>
                  <a:noFill/>
                </a:ln>
                <a:effectLst/>
                <a:uLnTx/>
                <a:uFillTx/>
                <a:latin typeface="Arial" panose="020B0604020202020204"/>
                <a:ea typeface="+mn-ea"/>
                <a:cs typeface="+mn-cs"/>
              </a:rPr>
              <a:t>Ei päässyt koulukuraattorille yrittämisestä huolimatta, %</a:t>
            </a:r>
          </a:p>
          <a:p>
            <a:pPr marL="0" marR="0" lvl="0" indent="0" algn="l" defTabSz="914400" rtl="0" eaLnBrk="0" fontAlgn="base" latinLnBrk="0" hangingPunct="0">
              <a:lnSpc>
                <a:spcPct val="100000"/>
              </a:lnSpc>
              <a:spcBef>
                <a:spcPct val="0"/>
              </a:spcBef>
              <a:spcAft>
                <a:spcPct val="0"/>
              </a:spcAft>
              <a:buClrTx/>
              <a:buSzTx/>
              <a:buFontTx/>
              <a:buChar char="•"/>
              <a:tabLst/>
              <a:defRPr/>
            </a:pPr>
            <a:r>
              <a:rPr kumimoji="0" lang="fi-FI" altLang="fi-FI" sz="1200" b="0" i="0" u="none" strike="noStrike" kern="1200" cap="none" spc="0" normalizeH="0" baseline="0" noProof="0">
                <a:ln>
                  <a:noFill/>
                </a:ln>
                <a:effectLst/>
                <a:uLnTx/>
                <a:uFillTx/>
                <a:latin typeface="Arial" panose="020B0604020202020204"/>
                <a:ea typeface="+mn-ea"/>
                <a:cs typeface="+mn-cs"/>
              </a:rPr>
              <a:t>Ei päässyt koulun lääkärille yrittämisestä huolimatta, %</a:t>
            </a:r>
          </a:p>
          <a:p>
            <a:pPr marL="0" marR="0" lvl="0" indent="0" algn="l" defTabSz="914400" rtl="0" eaLnBrk="0" fontAlgn="base" latinLnBrk="0" hangingPunct="0">
              <a:lnSpc>
                <a:spcPct val="100000"/>
              </a:lnSpc>
              <a:spcBef>
                <a:spcPct val="0"/>
              </a:spcBef>
              <a:spcAft>
                <a:spcPct val="0"/>
              </a:spcAft>
              <a:buClrTx/>
              <a:buSzTx/>
              <a:buFontTx/>
              <a:buChar char="•"/>
              <a:tabLst/>
              <a:defRPr/>
            </a:pPr>
            <a:r>
              <a:rPr kumimoji="0" lang="fi-FI" altLang="fi-FI" sz="1200" b="0" i="0" u="none" strike="noStrike" kern="1200" cap="none" spc="0" normalizeH="0" baseline="0" noProof="0">
                <a:ln>
                  <a:noFill/>
                </a:ln>
                <a:effectLst/>
                <a:uLnTx/>
                <a:uFillTx/>
                <a:latin typeface="Arial" panose="020B0604020202020204"/>
                <a:ea typeface="+mn-ea"/>
                <a:cs typeface="+mn-cs"/>
              </a:rPr>
              <a:t>Ei päässyt koulun terveydenhoitajalle yrittämisestä huolimatta, %</a:t>
            </a:r>
          </a:p>
          <a:p>
            <a:pPr marL="0" marR="0" lvl="0" indent="0" algn="l" defTabSz="914400" rtl="0" eaLnBrk="0" fontAlgn="base" latinLnBrk="0" hangingPunct="0">
              <a:lnSpc>
                <a:spcPct val="100000"/>
              </a:lnSpc>
              <a:spcBef>
                <a:spcPct val="0"/>
              </a:spcBef>
              <a:spcAft>
                <a:spcPct val="0"/>
              </a:spcAft>
              <a:buClrTx/>
              <a:buSzTx/>
              <a:buFontTx/>
              <a:buChar char="•"/>
              <a:tabLst/>
              <a:defRPr/>
            </a:pPr>
            <a:r>
              <a:rPr kumimoji="0" lang="fi-FI" altLang="fi-FI" sz="1200" b="0" i="0" u="none" strike="noStrike" kern="1200" cap="none" spc="0" normalizeH="0" baseline="0" noProof="0">
                <a:ln>
                  <a:noFill/>
                </a:ln>
                <a:effectLst/>
                <a:uLnTx/>
                <a:uFillTx/>
                <a:latin typeface="Arial" panose="020B0604020202020204"/>
                <a:ea typeface="+mn-ea"/>
                <a:cs typeface="+mn-cs"/>
              </a:rPr>
              <a:t>Ei päässyt koulupsykologille yrittämisestä huolimatta, %</a:t>
            </a:r>
          </a:p>
          <a:p>
            <a:pPr marL="0" marR="0" lvl="0" indent="0" algn="l" defTabSz="914400" rtl="0" eaLnBrk="0" fontAlgn="base" latinLnBrk="0" hangingPunct="0">
              <a:lnSpc>
                <a:spcPct val="100000"/>
              </a:lnSpc>
              <a:spcBef>
                <a:spcPct val="0"/>
              </a:spcBef>
              <a:spcAft>
                <a:spcPct val="0"/>
              </a:spcAft>
              <a:buClrTx/>
              <a:buSzTx/>
              <a:buFontTx/>
              <a:buChar char="•"/>
              <a:tabLst/>
              <a:defRPr/>
            </a:pPr>
            <a:r>
              <a:rPr kumimoji="0" lang="fi-FI" altLang="fi-FI" sz="1200" b="0" i="0" u="none" strike="noStrike" kern="1200" cap="none" spc="0" normalizeH="0" baseline="0" noProof="0">
                <a:ln>
                  <a:noFill/>
                </a:ln>
                <a:effectLst/>
                <a:uLnTx/>
                <a:uFillTx/>
                <a:latin typeface="Arial" panose="020B0604020202020204"/>
                <a:ea typeface="+mn-ea"/>
                <a:cs typeface="+mn-cs"/>
              </a:rPr>
              <a:t>Helppo päästä koulun kuraattorin vastaanotolle, %</a:t>
            </a:r>
          </a:p>
          <a:p>
            <a:pPr marL="0" marR="0" lvl="0" indent="0" algn="l" defTabSz="914400" rtl="0" eaLnBrk="0" fontAlgn="base" latinLnBrk="0" hangingPunct="0">
              <a:lnSpc>
                <a:spcPct val="100000"/>
              </a:lnSpc>
              <a:spcBef>
                <a:spcPct val="0"/>
              </a:spcBef>
              <a:spcAft>
                <a:spcPct val="0"/>
              </a:spcAft>
              <a:buClrTx/>
              <a:buSzTx/>
              <a:buFontTx/>
              <a:buChar char="•"/>
              <a:tabLst/>
              <a:defRPr/>
            </a:pPr>
            <a:r>
              <a:rPr kumimoji="0" lang="fi-FI" altLang="fi-FI" sz="1200" b="0" i="0" u="none" strike="noStrike" kern="1200" cap="none" spc="0" normalizeH="0" baseline="0" noProof="0">
                <a:ln>
                  <a:noFill/>
                </a:ln>
                <a:effectLst/>
                <a:uLnTx/>
                <a:uFillTx/>
                <a:latin typeface="Arial" panose="020B0604020202020204"/>
                <a:ea typeface="+mn-ea"/>
                <a:cs typeface="+mn-cs"/>
              </a:rPr>
              <a:t>Helppo päästä koulun lääkärin vastaanotolle, %</a:t>
            </a:r>
          </a:p>
          <a:p>
            <a:pPr marL="0" marR="0" lvl="0" indent="0" algn="l" defTabSz="914400" rtl="0" eaLnBrk="0" fontAlgn="base" latinLnBrk="0" hangingPunct="0">
              <a:lnSpc>
                <a:spcPct val="100000"/>
              </a:lnSpc>
              <a:spcBef>
                <a:spcPct val="0"/>
              </a:spcBef>
              <a:spcAft>
                <a:spcPct val="0"/>
              </a:spcAft>
              <a:buClrTx/>
              <a:buSzTx/>
              <a:buFontTx/>
              <a:buChar char="•"/>
              <a:tabLst/>
              <a:defRPr/>
            </a:pPr>
            <a:r>
              <a:rPr kumimoji="0" lang="fi-FI" altLang="fi-FI" sz="1200" b="0" i="0" u="none" strike="noStrike" kern="1200" cap="none" spc="0" normalizeH="0" baseline="0" noProof="0">
                <a:ln>
                  <a:noFill/>
                </a:ln>
                <a:effectLst/>
                <a:uLnTx/>
                <a:uFillTx/>
                <a:latin typeface="Arial" panose="020B0604020202020204"/>
                <a:ea typeface="+mn-ea"/>
                <a:cs typeface="+mn-cs"/>
              </a:rPr>
              <a:t>Helppo päästä koulun terveydenhoitajan vastaanotolle, %</a:t>
            </a:r>
          </a:p>
          <a:p>
            <a:pPr marL="0" marR="0" lvl="0" indent="0" algn="l" defTabSz="914400" rtl="0" eaLnBrk="0" fontAlgn="base" latinLnBrk="0" hangingPunct="0">
              <a:lnSpc>
                <a:spcPct val="100000"/>
              </a:lnSpc>
              <a:spcBef>
                <a:spcPct val="0"/>
              </a:spcBef>
              <a:spcAft>
                <a:spcPct val="0"/>
              </a:spcAft>
              <a:buClrTx/>
              <a:buSzTx/>
              <a:buFontTx/>
              <a:buChar char="•"/>
              <a:tabLst/>
              <a:defRPr/>
            </a:pPr>
            <a:r>
              <a:rPr kumimoji="0" lang="fi-FI" altLang="fi-FI" sz="1200" b="0" i="0" u="none" strike="noStrike" kern="1200" cap="none" spc="0" normalizeH="0" baseline="0" noProof="0">
                <a:ln>
                  <a:noFill/>
                </a:ln>
                <a:effectLst/>
                <a:uLnTx/>
                <a:uFillTx/>
                <a:latin typeface="Arial" panose="020B0604020202020204"/>
                <a:ea typeface="+mn-ea"/>
                <a:cs typeface="+mn-cs"/>
              </a:rPr>
              <a:t>Helppo päästä koulupsykologin vastaanotolle, %</a:t>
            </a:r>
          </a:p>
          <a:p>
            <a:pPr marL="0" marR="0" lvl="0" indent="0" algn="l" defTabSz="914400" rtl="0" eaLnBrk="0" fontAlgn="base" latinLnBrk="0" hangingPunct="0">
              <a:lnSpc>
                <a:spcPct val="100000"/>
              </a:lnSpc>
              <a:spcBef>
                <a:spcPct val="0"/>
              </a:spcBef>
              <a:spcAft>
                <a:spcPct val="0"/>
              </a:spcAft>
              <a:buClrTx/>
              <a:buSzTx/>
              <a:buFontTx/>
              <a:buChar char="•"/>
              <a:tabLst/>
              <a:defRPr/>
            </a:pPr>
            <a:r>
              <a:rPr kumimoji="0" lang="fi-FI" altLang="fi-FI" sz="1200" b="0" i="0" u="none" strike="noStrike" kern="1200" cap="none" spc="0" normalizeH="0" baseline="0" noProof="0">
                <a:ln>
                  <a:noFill/>
                </a:ln>
                <a:effectLst/>
                <a:uLnTx/>
                <a:uFillTx/>
                <a:latin typeface="Arial" panose="020B0604020202020204"/>
                <a:ea typeface="+mn-ea"/>
                <a:cs typeface="+mn-cs"/>
              </a:rPr>
              <a:t>Hyvinvointiinsa tukea tarvinneista apua saaneet: koulukuraattori, %</a:t>
            </a:r>
          </a:p>
          <a:p>
            <a:pPr marL="0" marR="0" lvl="0" indent="0" algn="l" defTabSz="914400" rtl="0" eaLnBrk="0" fontAlgn="base" latinLnBrk="0" hangingPunct="0">
              <a:lnSpc>
                <a:spcPct val="100000"/>
              </a:lnSpc>
              <a:spcBef>
                <a:spcPct val="0"/>
              </a:spcBef>
              <a:spcAft>
                <a:spcPct val="0"/>
              </a:spcAft>
              <a:buClrTx/>
              <a:buSzTx/>
              <a:buFontTx/>
              <a:buChar char="•"/>
              <a:tabLst/>
              <a:defRPr/>
            </a:pPr>
            <a:r>
              <a:rPr kumimoji="0" lang="fi-FI" altLang="fi-FI" sz="1200" b="0" i="0" u="none" strike="noStrike" kern="1200" cap="none" spc="0" normalizeH="0" baseline="0" noProof="0">
                <a:ln>
                  <a:noFill/>
                </a:ln>
                <a:effectLst/>
                <a:uLnTx/>
                <a:uFillTx/>
                <a:latin typeface="Arial" panose="020B0604020202020204"/>
                <a:ea typeface="+mn-ea"/>
                <a:cs typeface="+mn-cs"/>
              </a:rPr>
              <a:t>Hyvinvointiinsa tukea tarvinneista apua saaneet: koululääkäri, %</a:t>
            </a:r>
          </a:p>
          <a:p>
            <a:pPr marL="0" marR="0" lvl="0" indent="0" algn="l" defTabSz="914400" rtl="0" eaLnBrk="0" fontAlgn="base" latinLnBrk="0" hangingPunct="0">
              <a:lnSpc>
                <a:spcPct val="100000"/>
              </a:lnSpc>
              <a:spcBef>
                <a:spcPct val="0"/>
              </a:spcBef>
              <a:spcAft>
                <a:spcPct val="0"/>
              </a:spcAft>
              <a:buClrTx/>
              <a:buSzTx/>
              <a:buFontTx/>
              <a:buChar char="•"/>
              <a:tabLst/>
              <a:defRPr/>
            </a:pPr>
            <a:r>
              <a:rPr kumimoji="0" lang="fi-FI" altLang="fi-FI" sz="1200" b="0" i="0" u="none" strike="noStrike" kern="1200" cap="none" spc="0" normalizeH="0" baseline="0" noProof="0">
                <a:ln>
                  <a:noFill/>
                </a:ln>
                <a:effectLst/>
                <a:uLnTx/>
                <a:uFillTx/>
                <a:latin typeface="Arial" panose="020B0604020202020204"/>
                <a:ea typeface="+mn-ea"/>
                <a:cs typeface="+mn-cs"/>
              </a:rPr>
              <a:t>Hyvinvointiinsa tukea tarvinneista apua saaneet: koulupsykologi, %</a:t>
            </a:r>
          </a:p>
          <a:p>
            <a:pPr marL="0" marR="0" lvl="0" indent="0" algn="l" defTabSz="914400" rtl="0" eaLnBrk="0" fontAlgn="base" latinLnBrk="0" hangingPunct="0">
              <a:lnSpc>
                <a:spcPct val="100000"/>
              </a:lnSpc>
              <a:spcBef>
                <a:spcPct val="0"/>
              </a:spcBef>
              <a:spcAft>
                <a:spcPct val="0"/>
              </a:spcAft>
              <a:buClrTx/>
              <a:buSzTx/>
              <a:buFontTx/>
              <a:buChar char="•"/>
              <a:tabLst/>
              <a:defRPr/>
            </a:pPr>
            <a:r>
              <a:rPr kumimoji="0" lang="fi-FI" altLang="fi-FI" sz="1200" b="0" i="0" u="none" strike="noStrike" kern="1200" cap="none" spc="0" normalizeH="0" baseline="0" noProof="0">
                <a:ln>
                  <a:noFill/>
                </a:ln>
                <a:effectLst/>
                <a:uLnTx/>
                <a:uFillTx/>
                <a:latin typeface="Arial" panose="020B0604020202020204"/>
                <a:ea typeface="+mn-ea"/>
                <a:cs typeface="+mn-cs"/>
              </a:rPr>
              <a:t>Hyvinvointiinsa tukea tarvinneista apua saaneet: kouluterveydenhoitaja, %</a:t>
            </a:r>
          </a:p>
          <a:p>
            <a:pPr marL="0" marR="0" lvl="0" indent="0" algn="l" defTabSz="914400" rtl="0" eaLnBrk="0" fontAlgn="base" latinLnBrk="0" hangingPunct="0">
              <a:lnSpc>
                <a:spcPct val="100000"/>
              </a:lnSpc>
              <a:spcBef>
                <a:spcPct val="0"/>
              </a:spcBef>
              <a:spcAft>
                <a:spcPct val="0"/>
              </a:spcAft>
              <a:buClrTx/>
              <a:buSzTx/>
              <a:buFontTx/>
              <a:buChar char="•"/>
              <a:tabLst/>
              <a:defRPr/>
            </a:pPr>
            <a:r>
              <a:rPr kumimoji="0" lang="fi-FI" altLang="fi-FI" sz="1200" b="0" i="0" u="none" strike="noStrike" kern="1200" cap="none" spc="0" normalizeH="0" baseline="0" noProof="0">
                <a:ln>
                  <a:noFill/>
                </a:ln>
                <a:effectLst/>
                <a:uLnTx/>
                <a:uFillTx/>
                <a:latin typeface="Arial" panose="020B0604020202020204"/>
                <a:ea typeface="+mn-ea"/>
                <a:cs typeface="+mn-cs"/>
              </a:rPr>
              <a:t>Hyvinvointiinsa tukea tarvinneista apua saaneet: opettaja, %</a:t>
            </a:r>
          </a:p>
          <a:p>
            <a:pPr marL="0" marR="0" lvl="0" indent="0" algn="l" defTabSz="914400" rtl="0" eaLnBrk="0" fontAlgn="base" latinLnBrk="0" hangingPunct="0">
              <a:lnSpc>
                <a:spcPct val="100000"/>
              </a:lnSpc>
              <a:spcBef>
                <a:spcPct val="0"/>
              </a:spcBef>
              <a:spcAft>
                <a:spcPct val="0"/>
              </a:spcAft>
              <a:buClrTx/>
              <a:buSzTx/>
              <a:buFontTx/>
              <a:buChar char="•"/>
              <a:tabLst/>
              <a:defRPr/>
            </a:pPr>
            <a:r>
              <a:rPr kumimoji="0" lang="fi-FI" altLang="fi-FI" sz="1200" b="0" i="0" u="none" strike="noStrike" kern="1200" cap="none" spc="0" normalizeH="0" baseline="0" noProof="0">
                <a:ln>
                  <a:noFill/>
                </a:ln>
                <a:effectLst/>
                <a:uLnTx/>
                <a:uFillTx/>
                <a:latin typeface="Arial" panose="020B0604020202020204"/>
                <a:ea typeface="+mn-ea"/>
                <a:cs typeface="+mn-cs"/>
              </a:rPr>
              <a:t>Käynyt koulukuraattorilla lukuvuoden aikana, %</a:t>
            </a:r>
          </a:p>
          <a:p>
            <a:pPr marL="0" marR="0" lvl="0" indent="0" algn="l" defTabSz="914400" rtl="0" eaLnBrk="0" fontAlgn="base" latinLnBrk="0" hangingPunct="0">
              <a:lnSpc>
                <a:spcPct val="100000"/>
              </a:lnSpc>
              <a:spcBef>
                <a:spcPct val="0"/>
              </a:spcBef>
              <a:spcAft>
                <a:spcPct val="0"/>
              </a:spcAft>
              <a:buClrTx/>
              <a:buSzTx/>
              <a:buFontTx/>
              <a:buChar char="•"/>
              <a:tabLst/>
              <a:defRPr/>
            </a:pPr>
            <a:r>
              <a:rPr kumimoji="0" lang="fi-FI" altLang="fi-FI" sz="1200" b="0" i="0" u="none" strike="noStrike" kern="1200" cap="none" spc="0" normalizeH="0" baseline="0" noProof="0">
                <a:ln>
                  <a:noFill/>
                </a:ln>
                <a:effectLst/>
                <a:uLnTx/>
                <a:uFillTx/>
                <a:latin typeface="Arial" panose="020B0604020202020204"/>
                <a:ea typeface="+mn-ea"/>
                <a:cs typeface="+mn-cs"/>
              </a:rPr>
              <a:t>Käynyt koululääkärillä muuten kuin terveystarkastuksessa lukuvuoden aikana, %</a:t>
            </a:r>
          </a:p>
          <a:p>
            <a:pPr marL="0" marR="0" lvl="0" indent="0" algn="l" defTabSz="914400" rtl="0" eaLnBrk="0" fontAlgn="base" latinLnBrk="0" hangingPunct="0">
              <a:lnSpc>
                <a:spcPct val="100000"/>
              </a:lnSpc>
              <a:spcBef>
                <a:spcPct val="0"/>
              </a:spcBef>
              <a:spcAft>
                <a:spcPct val="0"/>
              </a:spcAft>
              <a:buClrTx/>
              <a:buSzTx/>
              <a:buFontTx/>
              <a:buChar char="•"/>
              <a:tabLst/>
              <a:defRPr/>
            </a:pPr>
            <a:r>
              <a:rPr kumimoji="0" lang="fi-FI" altLang="fi-FI" sz="1200" b="0" i="0" u="none" strike="noStrike" kern="1200" cap="none" spc="0" normalizeH="0" baseline="0" noProof="0">
                <a:ln>
                  <a:noFill/>
                </a:ln>
                <a:effectLst/>
                <a:uLnTx/>
                <a:uFillTx/>
                <a:latin typeface="Arial" panose="020B0604020202020204"/>
                <a:ea typeface="+mn-ea"/>
                <a:cs typeface="+mn-cs"/>
              </a:rPr>
              <a:t>Käynyt koulupsykologilla lukuvuoden aikana, %</a:t>
            </a:r>
          </a:p>
          <a:p>
            <a:pPr marL="0" marR="0" lvl="0" indent="0" algn="l" defTabSz="914400" rtl="0" eaLnBrk="0" fontAlgn="base" latinLnBrk="0" hangingPunct="0">
              <a:lnSpc>
                <a:spcPct val="100000"/>
              </a:lnSpc>
              <a:spcBef>
                <a:spcPct val="0"/>
              </a:spcBef>
              <a:spcAft>
                <a:spcPct val="0"/>
              </a:spcAft>
              <a:buClrTx/>
              <a:buSzTx/>
              <a:buFontTx/>
              <a:buChar char="•"/>
              <a:tabLst/>
              <a:defRPr/>
            </a:pPr>
            <a:r>
              <a:rPr kumimoji="0" lang="fi-FI" altLang="fi-FI" sz="1200" b="0" i="0" u="none" strike="noStrike" kern="1200" cap="none" spc="0" normalizeH="0" baseline="0" noProof="0">
                <a:ln>
                  <a:noFill/>
                </a:ln>
                <a:effectLst/>
                <a:uLnTx/>
                <a:uFillTx/>
                <a:latin typeface="Arial" panose="020B0604020202020204"/>
                <a:ea typeface="+mn-ea"/>
                <a:cs typeface="+mn-cs"/>
              </a:rPr>
              <a:t>Käynyt kouluterveydenhoitajalla muuten kuin terveystarkastuksessa lukuvuoden aikana, %</a:t>
            </a:r>
          </a:p>
          <a:p>
            <a:pPr marL="0" marR="0" lvl="0" indent="0" algn="l" defTabSz="914400" rtl="0" eaLnBrk="0" fontAlgn="base" latinLnBrk="0" hangingPunct="0">
              <a:lnSpc>
                <a:spcPct val="100000"/>
              </a:lnSpc>
              <a:spcBef>
                <a:spcPct val="0"/>
              </a:spcBef>
              <a:spcAft>
                <a:spcPct val="0"/>
              </a:spcAft>
              <a:buClrTx/>
              <a:buSzTx/>
              <a:buFontTx/>
              <a:buChar char="•"/>
              <a:tabLst/>
              <a:defRPr/>
            </a:pPr>
            <a:r>
              <a:rPr kumimoji="0" lang="fi-FI" altLang="fi-FI" sz="1200" b="0" i="0" u="none" strike="noStrike" kern="1200" cap="none" spc="0" normalizeH="0" baseline="0" noProof="0">
                <a:ln>
                  <a:noFill/>
                </a:ln>
                <a:effectLst/>
                <a:uLnTx/>
                <a:uFillTx/>
                <a:latin typeface="Arial" panose="020B0604020202020204"/>
                <a:ea typeface="+mn-ea"/>
                <a:cs typeface="+mn-cs"/>
              </a:rPr>
              <a:t>Terveystarkastuksessa nuoren mielipidettä kuunnellaan, %</a:t>
            </a:r>
          </a:p>
          <a:p>
            <a:pPr marL="0" marR="0" lvl="0" indent="0" algn="l" defTabSz="914400" rtl="0" eaLnBrk="0" fontAlgn="base" latinLnBrk="0" hangingPunct="0">
              <a:lnSpc>
                <a:spcPct val="100000"/>
              </a:lnSpc>
              <a:spcBef>
                <a:spcPct val="0"/>
              </a:spcBef>
              <a:spcAft>
                <a:spcPct val="0"/>
              </a:spcAft>
              <a:buClrTx/>
              <a:buSzTx/>
              <a:buFontTx/>
              <a:buChar char="•"/>
              <a:tabLst/>
              <a:defRPr/>
            </a:pPr>
            <a:r>
              <a:rPr kumimoji="0" lang="fi-FI" altLang="fi-FI" sz="1200" b="0" i="0" u="none" strike="noStrike" kern="1200" cap="none" spc="0" normalizeH="0" baseline="0" noProof="0">
                <a:ln>
                  <a:noFill/>
                </a:ln>
                <a:effectLst/>
                <a:uLnTx/>
                <a:uFillTx/>
                <a:latin typeface="Arial" panose="020B0604020202020204"/>
                <a:ea typeface="+mn-ea"/>
                <a:cs typeface="+mn-cs"/>
              </a:rPr>
              <a:t>Terveystarkastuksessa nuoresta tuntuu turvalliselta kertoa asioistaan, %</a:t>
            </a:r>
          </a:p>
          <a:p>
            <a:pPr marL="0" marR="0" lvl="0" indent="0" algn="l" defTabSz="914400" rtl="0" eaLnBrk="0" fontAlgn="base" latinLnBrk="0" hangingPunct="0">
              <a:lnSpc>
                <a:spcPct val="100000"/>
              </a:lnSpc>
              <a:spcBef>
                <a:spcPct val="0"/>
              </a:spcBef>
              <a:spcAft>
                <a:spcPct val="0"/>
              </a:spcAft>
              <a:buClrTx/>
              <a:buSzTx/>
              <a:buFontTx/>
              <a:buChar char="•"/>
              <a:tabLst/>
              <a:defRPr/>
            </a:pPr>
            <a:r>
              <a:rPr kumimoji="0" lang="fi-FI" altLang="fi-FI" sz="1200" b="0" i="0" u="none" strike="noStrike" kern="1200" cap="none" spc="0" normalizeH="0" baseline="0" noProof="0">
                <a:ln>
                  <a:noFill/>
                </a:ln>
                <a:effectLst/>
                <a:uLnTx/>
                <a:uFillTx/>
                <a:latin typeface="Arial" panose="020B0604020202020204"/>
                <a:ea typeface="+mn-ea"/>
                <a:cs typeface="+mn-cs"/>
              </a:rPr>
              <a:t>Terveystarkastuksessa puhutaan nuorelle tärkeistä asioista, %</a:t>
            </a:r>
          </a:p>
          <a:p>
            <a:pPr marL="0" marR="0" lvl="0" indent="0" algn="l" defTabSz="914400" rtl="0" eaLnBrk="0" fontAlgn="base" latinLnBrk="0" hangingPunct="0">
              <a:lnSpc>
                <a:spcPct val="100000"/>
              </a:lnSpc>
              <a:spcBef>
                <a:spcPct val="0"/>
              </a:spcBef>
              <a:spcAft>
                <a:spcPct val="0"/>
              </a:spcAft>
              <a:buClrTx/>
              <a:buSzTx/>
              <a:buFontTx/>
              <a:buChar char="•"/>
              <a:tabLst/>
              <a:defRPr/>
            </a:pPr>
            <a:r>
              <a:rPr kumimoji="0" lang="fi-FI" altLang="fi-FI" sz="1200" b="0" i="0" u="none" strike="noStrike" kern="1200" cap="none" spc="0" normalizeH="0" baseline="0" noProof="0">
                <a:ln>
                  <a:noFill/>
                </a:ln>
                <a:effectLst/>
                <a:uLnTx/>
                <a:uFillTx/>
                <a:latin typeface="Arial" panose="020B0604020202020204"/>
                <a:ea typeface="+mn-ea"/>
                <a:cs typeface="+mn-cs"/>
              </a:rPr>
              <a:t>Terveystarkastuksessa puhutaan perheeseen liittyvistä asioista, %</a:t>
            </a:r>
          </a:p>
          <a:p>
            <a:pPr marL="0" marR="0" lvl="0" indent="0" algn="l" defTabSz="914400" rtl="0" eaLnBrk="0" fontAlgn="base" latinLnBrk="0" hangingPunct="0">
              <a:lnSpc>
                <a:spcPct val="100000"/>
              </a:lnSpc>
              <a:spcBef>
                <a:spcPct val="0"/>
              </a:spcBef>
              <a:spcAft>
                <a:spcPct val="0"/>
              </a:spcAft>
              <a:buClrTx/>
              <a:buSzTx/>
              <a:buFontTx/>
              <a:buChar char="•"/>
              <a:tabLst/>
              <a:defRPr/>
            </a:pPr>
            <a:r>
              <a:rPr kumimoji="0" lang="fi-FI" altLang="fi-FI" sz="1200" b="0" i="0" u="none" strike="noStrike" kern="1200" cap="none" spc="0" normalizeH="0" baseline="0" noProof="0">
                <a:ln>
                  <a:noFill/>
                </a:ln>
                <a:effectLst/>
                <a:uLnTx/>
                <a:uFillTx/>
                <a:latin typeface="Arial" panose="020B0604020202020204"/>
                <a:ea typeface="+mn-ea"/>
                <a:cs typeface="+mn-cs"/>
              </a:rPr>
              <a:t>Terveystarkastus on yksilöllinen ja keskusteleva,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i-FI" altLang="fi-FI"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 name="Rectangle 1">
            <a:extLst>
              <a:ext uri="{FF2B5EF4-FFF2-40B4-BE49-F238E27FC236}">
                <a16:creationId xmlns:a16="http://schemas.microsoft.com/office/drawing/2014/main" id="{8FC07639-2F63-79C5-39E0-41403DDDE5B9}"/>
              </a:ext>
            </a:extLst>
          </p:cNvPr>
          <p:cNvSpPr>
            <a:spLocks noChangeArrowheads="1"/>
          </p:cNvSpPr>
          <p:nvPr/>
        </p:nvSpPr>
        <p:spPr bwMode="auto">
          <a:xfrm>
            <a:off x="152400" y="-9182"/>
            <a:ext cx="184731" cy="32316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i-FI" altLang="fi-FI"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6" name="Alatunnisteen paikkamerkki 3">
            <a:extLst>
              <a:ext uri="{FF2B5EF4-FFF2-40B4-BE49-F238E27FC236}">
                <a16:creationId xmlns:a16="http://schemas.microsoft.com/office/drawing/2014/main" id="{DF966300-BDB5-4E93-39F4-0384A4094CB2}"/>
              </a:ext>
            </a:extLst>
          </p:cNvPr>
          <p:cNvSpPr txBox="1">
            <a:spLocks/>
          </p:cNvSpPr>
          <p:nvPr/>
        </p:nvSpPr>
        <p:spPr>
          <a:xfrm>
            <a:off x="313635" y="180841"/>
            <a:ext cx="5158408" cy="365125"/>
          </a:xfrm>
          <a:prstGeom prst="rect">
            <a:avLst/>
          </a:prstGeom>
        </p:spPr>
        <p:txBody>
          <a:bodyPr/>
          <a:lstStyle>
            <a:defPPr rtl="0">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a:t>Kouluterveyskysely 2023</a:t>
            </a:r>
          </a:p>
          <a:p>
            <a:r>
              <a:rPr lang="fi-FI"/>
              <a:t>Pohjois-Savo</a:t>
            </a:r>
            <a:endParaRPr lang="fi-FI" dirty="0"/>
          </a:p>
        </p:txBody>
      </p:sp>
    </p:spTree>
    <p:controls>
      <mc:AlternateContent xmlns:mc="http://schemas.openxmlformats.org/markup-compatibility/2006">
        <mc:Choice xmlns:v="urn:schemas-microsoft-com:vml" Requires="v">
          <p:control name="HTMLCheckbox12" r:id="rId1" imgW="209520" imgH="266760"/>
        </mc:Choice>
        <mc:Fallback>
          <p:control name="HTMLCheckbox12" r:id="rId1" imgW="209520" imgH="266760">
            <p:pic>
              <p:nvPicPr>
                <p:cNvPr id="19" name="HTMLCheckbox12">
                  <a:extLst>
                    <a:ext uri="{FF2B5EF4-FFF2-40B4-BE49-F238E27FC236}">
                      <a16:creationId xmlns:a16="http://schemas.microsoft.com/office/drawing/2014/main" id="{AC21E5E1-7182-A414-4CEC-694747A9FAB8}"/>
                    </a:ext>
                  </a:extLst>
                </p:cNvPr>
                <p:cNvPicPr preferRelativeResize="0">
                  <a:picLocks noChangeArrowheads="1" noChangeShapeType="1"/>
                </p:cNvPicPr>
                <p:nvPr/>
              </p:nvPicPr>
              <p:blipFill>
                <a:blip r:embed="rId19"/>
                <a:srcRect/>
                <a:stretch>
                  <a:fillRect/>
                </a:stretch>
              </p:blipFill>
              <p:spPr bwMode="auto">
                <a:xfrm>
                  <a:off x="152400" y="152400"/>
                  <a:ext cx="1371600" cy="2667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name="HTMLCheckbox13" r:id="rId2" imgW="209520" imgH="266760"/>
        </mc:Choice>
        <mc:Fallback>
          <p:control name="HTMLCheckbox13" r:id="rId2" imgW="209520" imgH="266760">
            <p:pic>
              <p:nvPicPr>
                <p:cNvPr id="20" name="HTMLCheckbox13">
                  <a:extLst>
                    <a:ext uri="{FF2B5EF4-FFF2-40B4-BE49-F238E27FC236}">
                      <a16:creationId xmlns:a16="http://schemas.microsoft.com/office/drawing/2014/main" id="{427578EB-8F19-53F1-FD24-8E4EE678CF66}"/>
                    </a:ext>
                  </a:extLst>
                </p:cNvPr>
                <p:cNvPicPr preferRelativeResize="0">
                  <a:picLocks noChangeArrowheads="1" noChangeShapeType="1"/>
                </p:cNvPicPr>
                <p:nvPr/>
              </p:nvPicPr>
              <p:blipFill>
                <a:blip r:embed="rId19"/>
                <a:srcRect/>
                <a:stretch>
                  <a:fillRect/>
                </a:stretch>
              </p:blipFill>
              <p:spPr bwMode="auto">
                <a:xfrm>
                  <a:off x="152400" y="152400"/>
                  <a:ext cx="1371600" cy="2667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name="HTMLCheckbox14" r:id="rId3" imgW="209520" imgH="266760"/>
        </mc:Choice>
        <mc:Fallback>
          <p:control name="HTMLCheckbox14" r:id="rId3" imgW="209520" imgH="266760">
            <p:pic>
              <p:nvPicPr>
                <p:cNvPr id="21" name="HTMLCheckbox14">
                  <a:extLst>
                    <a:ext uri="{FF2B5EF4-FFF2-40B4-BE49-F238E27FC236}">
                      <a16:creationId xmlns:a16="http://schemas.microsoft.com/office/drawing/2014/main" id="{DBA8F4C5-F4CE-5737-F518-D0A31BB66AD8}"/>
                    </a:ext>
                  </a:extLst>
                </p:cNvPr>
                <p:cNvPicPr preferRelativeResize="0">
                  <a:picLocks noChangeArrowheads="1" noChangeShapeType="1"/>
                </p:cNvPicPr>
                <p:nvPr/>
              </p:nvPicPr>
              <p:blipFill>
                <a:blip r:embed="rId19"/>
                <a:srcRect/>
                <a:stretch>
                  <a:fillRect/>
                </a:stretch>
              </p:blipFill>
              <p:spPr bwMode="auto">
                <a:xfrm>
                  <a:off x="152400" y="152400"/>
                  <a:ext cx="1371600" cy="2667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name="HTMLCheckbox15" r:id="rId4" imgW="209520" imgH="266760"/>
        </mc:Choice>
        <mc:Fallback>
          <p:control name="HTMLCheckbox15" r:id="rId4" imgW="209520" imgH="266760">
            <p:pic>
              <p:nvPicPr>
                <p:cNvPr id="22" name="HTMLCheckbox15">
                  <a:extLst>
                    <a:ext uri="{FF2B5EF4-FFF2-40B4-BE49-F238E27FC236}">
                      <a16:creationId xmlns:a16="http://schemas.microsoft.com/office/drawing/2014/main" id="{D3914B6F-D628-3D7F-D54B-8546BD19815F}"/>
                    </a:ext>
                  </a:extLst>
                </p:cNvPr>
                <p:cNvPicPr preferRelativeResize="0">
                  <a:picLocks noChangeArrowheads="1" noChangeShapeType="1"/>
                </p:cNvPicPr>
                <p:nvPr/>
              </p:nvPicPr>
              <p:blipFill>
                <a:blip r:embed="rId19"/>
                <a:srcRect/>
                <a:stretch>
                  <a:fillRect/>
                </a:stretch>
              </p:blipFill>
              <p:spPr bwMode="auto">
                <a:xfrm>
                  <a:off x="152400" y="152400"/>
                  <a:ext cx="1371600" cy="2667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name="HTMLCheckbox16" r:id="rId5" imgW="209520" imgH="266760"/>
        </mc:Choice>
        <mc:Fallback>
          <p:control name="HTMLCheckbox16" r:id="rId5" imgW="209520" imgH="266760">
            <p:pic>
              <p:nvPicPr>
                <p:cNvPr id="23" name="HTMLCheckbox16">
                  <a:extLst>
                    <a:ext uri="{FF2B5EF4-FFF2-40B4-BE49-F238E27FC236}">
                      <a16:creationId xmlns:a16="http://schemas.microsoft.com/office/drawing/2014/main" id="{2AE6A621-FFB2-B06B-A438-B392A57729BB}"/>
                    </a:ext>
                  </a:extLst>
                </p:cNvPr>
                <p:cNvPicPr preferRelativeResize="0">
                  <a:picLocks noChangeArrowheads="1" noChangeShapeType="1"/>
                </p:cNvPicPr>
                <p:nvPr/>
              </p:nvPicPr>
              <p:blipFill>
                <a:blip r:embed="rId19"/>
                <a:srcRect/>
                <a:stretch>
                  <a:fillRect/>
                </a:stretch>
              </p:blipFill>
              <p:spPr bwMode="auto">
                <a:xfrm>
                  <a:off x="152400" y="152400"/>
                  <a:ext cx="1371600" cy="2667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name="HTMLCheckbox17" r:id="rId6" imgW="209520" imgH="266760"/>
        </mc:Choice>
        <mc:Fallback>
          <p:control name="HTMLCheckbox17" r:id="rId6" imgW="209520" imgH="266760">
            <p:pic>
              <p:nvPicPr>
                <p:cNvPr id="24" name="HTMLCheckbox17">
                  <a:extLst>
                    <a:ext uri="{FF2B5EF4-FFF2-40B4-BE49-F238E27FC236}">
                      <a16:creationId xmlns:a16="http://schemas.microsoft.com/office/drawing/2014/main" id="{ED1657D7-7F5E-D383-3A36-CEB0B1D20B52}"/>
                    </a:ext>
                  </a:extLst>
                </p:cNvPr>
                <p:cNvPicPr preferRelativeResize="0">
                  <a:picLocks noChangeArrowheads="1" noChangeShapeType="1"/>
                </p:cNvPicPr>
                <p:nvPr/>
              </p:nvPicPr>
              <p:blipFill>
                <a:blip r:embed="rId19"/>
                <a:srcRect/>
                <a:stretch>
                  <a:fillRect/>
                </a:stretch>
              </p:blipFill>
              <p:spPr bwMode="auto">
                <a:xfrm>
                  <a:off x="152400" y="152400"/>
                  <a:ext cx="1371600" cy="2667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name="HTMLCheckbox18" r:id="rId7" imgW="209520" imgH="266760"/>
        </mc:Choice>
        <mc:Fallback>
          <p:control name="HTMLCheckbox18" r:id="rId7" imgW="209520" imgH="266760">
            <p:pic>
              <p:nvPicPr>
                <p:cNvPr id="25" name="HTMLCheckbox18">
                  <a:extLst>
                    <a:ext uri="{FF2B5EF4-FFF2-40B4-BE49-F238E27FC236}">
                      <a16:creationId xmlns:a16="http://schemas.microsoft.com/office/drawing/2014/main" id="{0B52D51B-17ED-E382-6C18-0C9AFF7AA71A}"/>
                    </a:ext>
                  </a:extLst>
                </p:cNvPr>
                <p:cNvPicPr preferRelativeResize="0">
                  <a:picLocks noChangeArrowheads="1" noChangeShapeType="1"/>
                </p:cNvPicPr>
                <p:nvPr/>
              </p:nvPicPr>
              <p:blipFill>
                <a:blip r:embed="rId19"/>
                <a:srcRect/>
                <a:stretch>
                  <a:fillRect/>
                </a:stretch>
              </p:blipFill>
              <p:spPr bwMode="auto">
                <a:xfrm>
                  <a:off x="152400" y="152400"/>
                  <a:ext cx="1371600" cy="2667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name="HTMLCheckbox19" r:id="rId8" imgW="209520" imgH="266760"/>
        </mc:Choice>
        <mc:Fallback>
          <p:control name="HTMLCheckbox19" r:id="rId8" imgW="209520" imgH="266760">
            <p:pic>
              <p:nvPicPr>
                <p:cNvPr id="26" name="HTMLCheckbox19">
                  <a:extLst>
                    <a:ext uri="{FF2B5EF4-FFF2-40B4-BE49-F238E27FC236}">
                      <a16:creationId xmlns:a16="http://schemas.microsoft.com/office/drawing/2014/main" id="{5B892884-F1A8-91C6-6EAC-49F7E52E9071}"/>
                    </a:ext>
                  </a:extLst>
                </p:cNvPr>
                <p:cNvPicPr preferRelativeResize="0">
                  <a:picLocks noChangeArrowheads="1" noChangeShapeType="1"/>
                </p:cNvPicPr>
                <p:nvPr/>
              </p:nvPicPr>
              <p:blipFill>
                <a:blip r:embed="rId19"/>
                <a:srcRect/>
                <a:stretch>
                  <a:fillRect/>
                </a:stretch>
              </p:blipFill>
              <p:spPr bwMode="auto">
                <a:xfrm>
                  <a:off x="152400" y="152400"/>
                  <a:ext cx="1371600" cy="2667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name="HTMLCheckbox20" r:id="rId9" imgW="209520" imgH="266760"/>
        </mc:Choice>
        <mc:Fallback>
          <p:control name="HTMLCheckbox20" r:id="rId9" imgW="209520" imgH="266760">
            <p:pic>
              <p:nvPicPr>
                <p:cNvPr id="27" name="HTMLCheckbox20">
                  <a:extLst>
                    <a:ext uri="{FF2B5EF4-FFF2-40B4-BE49-F238E27FC236}">
                      <a16:creationId xmlns:a16="http://schemas.microsoft.com/office/drawing/2014/main" id="{A4886B9E-D71C-3BBB-0625-A83FAF038C64}"/>
                    </a:ext>
                  </a:extLst>
                </p:cNvPr>
                <p:cNvPicPr preferRelativeResize="0">
                  <a:picLocks noChangeArrowheads="1" noChangeShapeType="1"/>
                </p:cNvPicPr>
                <p:nvPr/>
              </p:nvPicPr>
              <p:blipFill>
                <a:blip r:embed="rId19"/>
                <a:srcRect/>
                <a:stretch>
                  <a:fillRect/>
                </a:stretch>
              </p:blipFill>
              <p:spPr bwMode="auto">
                <a:xfrm>
                  <a:off x="152400" y="152400"/>
                  <a:ext cx="1371600" cy="2667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name="HTMLCheckbox21" r:id="rId10" imgW="209520" imgH="266760"/>
        </mc:Choice>
        <mc:Fallback>
          <p:control name="HTMLCheckbox21" r:id="rId10" imgW="209520" imgH="266760">
            <p:pic>
              <p:nvPicPr>
                <p:cNvPr id="28" name="HTMLCheckbox21">
                  <a:extLst>
                    <a:ext uri="{FF2B5EF4-FFF2-40B4-BE49-F238E27FC236}">
                      <a16:creationId xmlns:a16="http://schemas.microsoft.com/office/drawing/2014/main" id="{178B7799-3BBA-A634-2B7C-2C03494C2DCC}"/>
                    </a:ext>
                  </a:extLst>
                </p:cNvPr>
                <p:cNvPicPr preferRelativeResize="0">
                  <a:picLocks noChangeArrowheads="1" noChangeShapeType="1"/>
                </p:cNvPicPr>
                <p:nvPr/>
              </p:nvPicPr>
              <p:blipFill>
                <a:blip r:embed="rId19"/>
                <a:srcRect/>
                <a:stretch>
                  <a:fillRect/>
                </a:stretch>
              </p:blipFill>
              <p:spPr bwMode="auto">
                <a:xfrm>
                  <a:off x="152400" y="152400"/>
                  <a:ext cx="1371600" cy="2667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name="HTMLCheckbox22" r:id="rId11" imgW="209520" imgH="266760"/>
        </mc:Choice>
        <mc:Fallback>
          <p:control name="HTMLCheckbox22" r:id="rId11" imgW="209520" imgH="266760">
            <p:pic>
              <p:nvPicPr>
                <p:cNvPr id="29" name="HTMLCheckbox22">
                  <a:extLst>
                    <a:ext uri="{FF2B5EF4-FFF2-40B4-BE49-F238E27FC236}">
                      <a16:creationId xmlns:a16="http://schemas.microsoft.com/office/drawing/2014/main" id="{E64675C0-31B1-CCBE-8322-3BB264B711BE}"/>
                    </a:ext>
                  </a:extLst>
                </p:cNvPr>
                <p:cNvPicPr preferRelativeResize="0">
                  <a:picLocks noChangeArrowheads="1" noChangeShapeType="1"/>
                </p:cNvPicPr>
                <p:nvPr/>
              </p:nvPicPr>
              <p:blipFill>
                <a:blip r:embed="rId19"/>
                <a:srcRect/>
                <a:stretch>
                  <a:fillRect/>
                </a:stretch>
              </p:blipFill>
              <p:spPr bwMode="auto">
                <a:xfrm>
                  <a:off x="152400" y="152400"/>
                  <a:ext cx="1371600" cy="2667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name="HTMLCheckbox23" r:id="rId12" imgW="209520" imgH="266760"/>
        </mc:Choice>
        <mc:Fallback>
          <p:control name="HTMLCheckbox23" r:id="rId12" imgW="209520" imgH="266760">
            <p:pic>
              <p:nvPicPr>
                <p:cNvPr id="30" name="HTMLCheckbox23">
                  <a:extLst>
                    <a:ext uri="{FF2B5EF4-FFF2-40B4-BE49-F238E27FC236}">
                      <a16:creationId xmlns:a16="http://schemas.microsoft.com/office/drawing/2014/main" id="{3CB27F90-0FB3-3F1D-AD41-ED7B1841E7BE}"/>
                    </a:ext>
                  </a:extLst>
                </p:cNvPr>
                <p:cNvPicPr preferRelativeResize="0">
                  <a:picLocks noChangeArrowheads="1" noChangeShapeType="1"/>
                </p:cNvPicPr>
                <p:nvPr/>
              </p:nvPicPr>
              <p:blipFill>
                <a:blip r:embed="rId19"/>
                <a:srcRect/>
                <a:stretch>
                  <a:fillRect/>
                </a:stretch>
              </p:blipFill>
              <p:spPr bwMode="auto">
                <a:xfrm>
                  <a:off x="152400" y="152400"/>
                  <a:ext cx="1371600" cy="2667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name="HTMLCheckbox1" r:id="rId13" imgW="209520" imgH="266760"/>
        </mc:Choice>
        <mc:Fallback>
          <p:control name="HTMLCheckbox1" r:id="rId13" imgW="209520" imgH="266760">
            <p:pic>
              <p:nvPicPr>
                <p:cNvPr id="6" name="HTMLCheckbox1">
                  <a:extLst>
                    <a:ext uri="{FF2B5EF4-FFF2-40B4-BE49-F238E27FC236}">
                      <a16:creationId xmlns:a16="http://schemas.microsoft.com/office/drawing/2014/main" id="{268AB36F-D011-92AF-B4F5-96C1D687A502}"/>
                    </a:ext>
                  </a:extLst>
                </p:cNvPr>
                <p:cNvPicPr preferRelativeResize="0">
                  <a:picLocks noChangeArrowheads="1" noChangeShapeType="1"/>
                </p:cNvPicPr>
                <p:nvPr/>
              </p:nvPicPr>
              <p:blipFill>
                <a:blip r:embed="rId19"/>
                <a:srcRect/>
                <a:stretch>
                  <a:fillRect/>
                </a:stretch>
              </p:blipFill>
              <p:spPr bwMode="auto">
                <a:xfrm>
                  <a:off x="152400" y="152400"/>
                  <a:ext cx="1371600" cy="2667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name="HTMLCheckbox2" r:id="rId14" imgW="209520" imgH="266760"/>
        </mc:Choice>
        <mc:Fallback>
          <p:control name="HTMLCheckbox2" r:id="rId14" imgW="209520" imgH="266760">
            <p:pic>
              <p:nvPicPr>
                <p:cNvPr id="7" name="HTMLCheckbox2">
                  <a:extLst>
                    <a:ext uri="{FF2B5EF4-FFF2-40B4-BE49-F238E27FC236}">
                      <a16:creationId xmlns:a16="http://schemas.microsoft.com/office/drawing/2014/main" id="{0D0AED0D-6279-5BBC-6AE8-FA15347CE3A4}"/>
                    </a:ext>
                  </a:extLst>
                </p:cNvPr>
                <p:cNvPicPr preferRelativeResize="0">
                  <a:picLocks noChangeArrowheads="1" noChangeShapeType="1"/>
                </p:cNvPicPr>
                <p:nvPr/>
              </p:nvPicPr>
              <p:blipFill>
                <a:blip r:embed="rId19"/>
                <a:srcRect/>
                <a:stretch>
                  <a:fillRect/>
                </a:stretch>
              </p:blipFill>
              <p:spPr bwMode="auto">
                <a:xfrm>
                  <a:off x="152400" y="152400"/>
                  <a:ext cx="1371600" cy="2667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name="HTMLCheckbox3" r:id="rId15" imgW="209520" imgH="266760"/>
        </mc:Choice>
        <mc:Fallback>
          <p:control name="HTMLCheckbox3" r:id="rId15" imgW="209520" imgH="266760">
            <p:pic>
              <p:nvPicPr>
                <p:cNvPr id="8" name="HTMLCheckbox3">
                  <a:extLst>
                    <a:ext uri="{FF2B5EF4-FFF2-40B4-BE49-F238E27FC236}">
                      <a16:creationId xmlns:a16="http://schemas.microsoft.com/office/drawing/2014/main" id="{6DB092CB-60D4-2C55-51F6-E0D71412716A}"/>
                    </a:ext>
                  </a:extLst>
                </p:cNvPr>
                <p:cNvPicPr preferRelativeResize="0">
                  <a:picLocks noChangeArrowheads="1" noChangeShapeType="1"/>
                </p:cNvPicPr>
                <p:nvPr/>
              </p:nvPicPr>
              <p:blipFill>
                <a:blip r:embed="rId19"/>
                <a:srcRect/>
                <a:stretch>
                  <a:fillRect/>
                </a:stretch>
              </p:blipFill>
              <p:spPr bwMode="auto">
                <a:xfrm>
                  <a:off x="152400" y="152400"/>
                  <a:ext cx="1371600" cy="2667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name="HTMLCheckbox4" r:id="rId16" imgW="209520" imgH="266760"/>
        </mc:Choice>
        <mc:Fallback>
          <p:control name="HTMLCheckbox4" r:id="rId16" imgW="209520" imgH="266760">
            <p:pic>
              <p:nvPicPr>
                <p:cNvPr id="9" name="HTMLCheckbox4">
                  <a:extLst>
                    <a:ext uri="{FF2B5EF4-FFF2-40B4-BE49-F238E27FC236}">
                      <a16:creationId xmlns:a16="http://schemas.microsoft.com/office/drawing/2014/main" id="{804F651B-A6F0-4271-88EE-619DE60BFDE2}"/>
                    </a:ext>
                  </a:extLst>
                </p:cNvPr>
                <p:cNvPicPr preferRelativeResize="0">
                  <a:picLocks noChangeArrowheads="1" noChangeShapeType="1"/>
                </p:cNvPicPr>
                <p:nvPr/>
              </p:nvPicPr>
              <p:blipFill>
                <a:blip r:embed="rId19"/>
                <a:srcRect/>
                <a:stretch>
                  <a:fillRect/>
                </a:stretch>
              </p:blipFill>
              <p:spPr bwMode="auto">
                <a:xfrm>
                  <a:off x="152400" y="152400"/>
                  <a:ext cx="1371600" cy="2667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name="HTMLCheckbox5" r:id="rId17" imgW="209520" imgH="266760"/>
        </mc:Choice>
        <mc:Fallback>
          <p:control name="HTMLCheckbox5" r:id="rId17" imgW="209520" imgH="266760">
            <p:pic>
              <p:nvPicPr>
                <p:cNvPr id="10" name="HTMLCheckbox5">
                  <a:extLst>
                    <a:ext uri="{FF2B5EF4-FFF2-40B4-BE49-F238E27FC236}">
                      <a16:creationId xmlns:a16="http://schemas.microsoft.com/office/drawing/2014/main" id="{A8451F78-3A3C-2503-0303-E0118777F862}"/>
                    </a:ext>
                  </a:extLst>
                </p:cNvPr>
                <p:cNvPicPr preferRelativeResize="0">
                  <a:picLocks noChangeArrowheads="1" noChangeShapeType="1"/>
                </p:cNvPicPr>
                <p:nvPr/>
              </p:nvPicPr>
              <p:blipFill>
                <a:blip r:embed="rId19"/>
                <a:srcRect/>
                <a:stretch>
                  <a:fillRect/>
                </a:stretch>
              </p:blipFill>
              <p:spPr bwMode="auto">
                <a:xfrm>
                  <a:off x="152400" y="152400"/>
                  <a:ext cx="1371600" cy="2667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8192814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an numeron paikkamerkki 5">
            <a:extLst>
              <a:ext uri="{FF2B5EF4-FFF2-40B4-BE49-F238E27FC236}">
                <a16:creationId xmlns:a16="http://schemas.microsoft.com/office/drawing/2014/main" id="{594600DA-558B-B4B7-E7DF-AA82EF1C0912}"/>
              </a:ext>
            </a:extLst>
          </p:cNvPr>
          <p:cNvSpPr>
            <a:spLocks noGrp="1"/>
          </p:cNvSpPr>
          <p:nvPr>
            <p:ph type="sldNum" sz="quarter" idx="12"/>
          </p:nvPr>
        </p:nvSpPr>
        <p:spPr/>
        <p:txBody>
          <a:bodyPr/>
          <a:lstStyle/>
          <a:p>
            <a:pPr defTabSz="914126">
              <a:defRPr/>
            </a:pPr>
            <a:fld id="{CCD26548-A701-4132-A0A2-A9B09A70FF4B}" type="slidenum">
              <a:rPr lang="fi-FI">
                <a:solidFill>
                  <a:srgbClr val="313131"/>
                </a:solidFill>
                <a:latin typeface="Arial" panose="020B0604020202020204"/>
              </a:rPr>
              <a:pPr defTabSz="914126">
                <a:defRPr/>
              </a:pPr>
              <a:t>30</a:t>
            </a:fld>
            <a:endParaRPr lang="fi-FI">
              <a:solidFill>
                <a:srgbClr val="313131"/>
              </a:solidFill>
              <a:latin typeface="Arial" panose="020B0604020202020204"/>
            </a:endParaRPr>
          </a:p>
        </p:txBody>
      </p:sp>
      <p:sp>
        <p:nvSpPr>
          <p:cNvPr id="5" name="Suorakulmio 4">
            <a:extLst>
              <a:ext uri="{FF2B5EF4-FFF2-40B4-BE49-F238E27FC236}">
                <a16:creationId xmlns:a16="http://schemas.microsoft.com/office/drawing/2014/main" id="{A3361E82-03D1-A1CA-839C-8FA98F4A516D}"/>
              </a:ext>
            </a:extLst>
          </p:cNvPr>
          <p:cNvSpPr/>
          <p:nvPr/>
        </p:nvSpPr>
        <p:spPr>
          <a:xfrm>
            <a:off x="201523" y="222116"/>
            <a:ext cx="1476820" cy="430775"/>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4126">
              <a:defRPr/>
            </a:pPr>
            <a:r>
              <a:rPr lang="fi-FI" sz="700" b="1">
                <a:solidFill>
                  <a:srgbClr val="C2C2C2"/>
                </a:solidFill>
                <a:latin typeface="Inter" panose="02000503000000020004" pitchFamily="2" charset="0"/>
                <a:ea typeface="Inter" panose="02000503000000020004" pitchFamily="2" charset="0"/>
                <a:cs typeface="Verdana" panose="020B0604030504040204" pitchFamily="34" charset="0"/>
              </a:rPr>
              <a:t>OSALLISUUDEN VAHVISTUMINEN JA YKSINÄISYYDEN VÄHENTÄMINEN</a:t>
            </a:r>
            <a:endParaRPr lang="fi-FI" sz="700" spc="300">
              <a:solidFill>
                <a:srgbClr val="C2C2C2"/>
              </a:solidFill>
              <a:latin typeface="Inter" panose="02000503000000020004" pitchFamily="2" charset="0"/>
              <a:ea typeface="Inter" panose="02000503000000020004" pitchFamily="2" charset="0"/>
            </a:endParaRPr>
          </a:p>
        </p:txBody>
      </p:sp>
      <p:sp>
        <p:nvSpPr>
          <p:cNvPr id="13" name="Suorakulmio 12">
            <a:extLst>
              <a:ext uri="{FF2B5EF4-FFF2-40B4-BE49-F238E27FC236}">
                <a16:creationId xmlns:a16="http://schemas.microsoft.com/office/drawing/2014/main" id="{1E0690FB-5E6D-6E87-5F03-081F894526E5}"/>
              </a:ext>
            </a:extLst>
          </p:cNvPr>
          <p:cNvSpPr/>
          <p:nvPr/>
        </p:nvSpPr>
        <p:spPr>
          <a:xfrm>
            <a:off x="1694395" y="329805"/>
            <a:ext cx="1112724" cy="215388"/>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3852">
              <a:defRPr/>
            </a:pPr>
            <a:r>
              <a:rPr lang="fi-FI" sz="700" b="1">
                <a:solidFill>
                  <a:prstClr val="white">
                    <a:lumMod val="65000"/>
                  </a:prstClr>
                </a:solidFill>
                <a:latin typeface="Inter" panose="02000503000000020004" pitchFamily="2" charset="0"/>
                <a:ea typeface="Inter" panose="02000503000000020004" pitchFamily="2" charset="0"/>
                <a:cs typeface="Arial" panose="020B0604020202020204"/>
              </a:rPr>
              <a:t>VANHEMMUUS VAHVISTUU</a:t>
            </a:r>
            <a:endParaRPr lang="fi-FI" sz="700" b="1" spc="300">
              <a:solidFill>
                <a:prstClr val="white">
                  <a:lumMod val="65000"/>
                </a:prstClr>
              </a:solidFill>
              <a:latin typeface="Inter" panose="02000503000000020004" pitchFamily="2" charset="0"/>
              <a:ea typeface="Inter" panose="02000503000000020004" pitchFamily="2" charset="0"/>
            </a:endParaRPr>
          </a:p>
        </p:txBody>
      </p:sp>
      <p:sp>
        <p:nvSpPr>
          <p:cNvPr id="15" name="Suorakulmio 14">
            <a:extLst>
              <a:ext uri="{FF2B5EF4-FFF2-40B4-BE49-F238E27FC236}">
                <a16:creationId xmlns:a16="http://schemas.microsoft.com/office/drawing/2014/main" id="{66933905-6CDC-0531-4DA6-561C5D485F51}"/>
              </a:ext>
            </a:extLst>
          </p:cNvPr>
          <p:cNvSpPr/>
          <p:nvPr/>
        </p:nvSpPr>
        <p:spPr>
          <a:xfrm>
            <a:off x="3061727" y="268315"/>
            <a:ext cx="1289227" cy="322997"/>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3852">
              <a:defRPr/>
            </a:pPr>
            <a:r>
              <a:rPr lang="fi-FI" sz="700" b="1">
                <a:solidFill>
                  <a:srgbClr val="C2C2C2"/>
                </a:solidFill>
                <a:latin typeface="Inter" panose="02000503000000020004" pitchFamily="2" charset="0"/>
                <a:ea typeface="Inter" panose="02000503000000020004" pitchFamily="2" charset="0"/>
                <a:cs typeface="Verdana" panose="020B0604030504040204" pitchFamily="34" charset="0"/>
              </a:rPr>
              <a:t>ITSESTÄ HUOLEHTIMISEN JA TERVEELLISTEN ELINTAPOJEN EDISTÄMINEN </a:t>
            </a:r>
            <a:endParaRPr lang="fi-FI" sz="700" b="1" spc="300">
              <a:solidFill>
                <a:srgbClr val="C2C2C2"/>
              </a:solidFill>
              <a:latin typeface="Inter" panose="02000503000000020004" pitchFamily="2" charset="0"/>
              <a:ea typeface="Inter" panose="02000503000000020004" pitchFamily="2" charset="0"/>
            </a:endParaRPr>
          </a:p>
        </p:txBody>
      </p:sp>
      <p:sp>
        <p:nvSpPr>
          <p:cNvPr id="17" name="Suorakulmio 16">
            <a:extLst>
              <a:ext uri="{FF2B5EF4-FFF2-40B4-BE49-F238E27FC236}">
                <a16:creationId xmlns:a16="http://schemas.microsoft.com/office/drawing/2014/main" id="{A4B7B72A-65A7-24D8-F9CE-2B5B68E9ECE9}"/>
              </a:ext>
            </a:extLst>
          </p:cNvPr>
          <p:cNvSpPr/>
          <p:nvPr/>
        </p:nvSpPr>
        <p:spPr>
          <a:xfrm>
            <a:off x="4634700" y="266862"/>
            <a:ext cx="1156562" cy="32308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3852">
              <a:defRPr/>
            </a:pPr>
            <a:r>
              <a:rPr lang="fi-FI" sz="700" b="1">
                <a:solidFill>
                  <a:prstClr val="white">
                    <a:lumMod val="65000"/>
                  </a:prstClr>
                </a:solidFill>
                <a:latin typeface="Inter" panose="02000503000000020004" pitchFamily="2" charset="0"/>
                <a:ea typeface="Inter" panose="02000503000000020004" pitchFamily="2" charset="0"/>
                <a:cs typeface="Calibri"/>
              </a:rPr>
              <a:t>MIELEN HYVINVOINTI JA RIIPPUVUUKSIEN EHKÄISY</a:t>
            </a:r>
            <a:endParaRPr lang="fi-FI" sz="700" b="1" spc="300">
              <a:solidFill>
                <a:prstClr val="white">
                  <a:lumMod val="65000"/>
                </a:prstClr>
              </a:solidFill>
              <a:latin typeface="Inter" panose="02000503000000020004" pitchFamily="2" charset="0"/>
              <a:ea typeface="Inter" panose="02000503000000020004" pitchFamily="2" charset="0"/>
            </a:endParaRPr>
          </a:p>
        </p:txBody>
      </p:sp>
      <p:sp>
        <p:nvSpPr>
          <p:cNvPr id="19" name="Suorakulmio 18">
            <a:extLst>
              <a:ext uri="{FF2B5EF4-FFF2-40B4-BE49-F238E27FC236}">
                <a16:creationId xmlns:a16="http://schemas.microsoft.com/office/drawing/2014/main" id="{654EBA2D-ED48-31EF-F47A-C758468F7645}"/>
              </a:ext>
            </a:extLst>
          </p:cNvPr>
          <p:cNvSpPr/>
          <p:nvPr/>
        </p:nvSpPr>
        <p:spPr>
          <a:xfrm>
            <a:off x="5867714" y="275960"/>
            <a:ext cx="1156562" cy="32308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3852">
              <a:defRPr/>
            </a:pPr>
            <a:r>
              <a:rPr lang="fi-FI" sz="700" b="1">
                <a:solidFill>
                  <a:prstClr val="white">
                    <a:lumMod val="65000"/>
                  </a:prstClr>
                </a:solidFill>
                <a:latin typeface="Inter" panose="02000503000000020004" pitchFamily="2" charset="0"/>
                <a:ea typeface="Inter" panose="02000503000000020004" pitchFamily="2" charset="0"/>
                <a:cs typeface="Verdana" panose="020B0604030504040204" pitchFamily="34" charset="0"/>
              </a:rPr>
              <a:t>TAPATURMIEN JA VÄKIVALLAN EHKÄISEMINEN</a:t>
            </a:r>
            <a:endParaRPr lang="fi-FI" sz="700" spc="300">
              <a:solidFill>
                <a:prstClr val="white">
                  <a:lumMod val="65000"/>
                </a:prstClr>
              </a:solidFill>
              <a:latin typeface="Inter" panose="02000503000000020004" pitchFamily="2" charset="0"/>
              <a:ea typeface="Inter" panose="02000503000000020004" pitchFamily="2" charset="0"/>
            </a:endParaRPr>
          </a:p>
        </p:txBody>
      </p:sp>
      <p:sp>
        <p:nvSpPr>
          <p:cNvPr id="21" name="Suorakulmio 20">
            <a:extLst>
              <a:ext uri="{FF2B5EF4-FFF2-40B4-BE49-F238E27FC236}">
                <a16:creationId xmlns:a16="http://schemas.microsoft.com/office/drawing/2014/main" id="{880B36CF-738F-E4AF-302E-A9702B6BF1A1}"/>
              </a:ext>
            </a:extLst>
          </p:cNvPr>
          <p:cNvSpPr/>
          <p:nvPr/>
        </p:nvSpPr>
        <p:spPr>
          <a:xfrm>
            <a:off x="7031280" y="266149"/>
            <a:ext cx="1284869" cy="430775"/>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defTabSz="913852" fontAlgn="base">
              <a:defRPr/>
            </a:pPr>
            <a:r>
              <a:rPr lang="fi-FI" sz="700" b="1">
                <a:solidFill>
                  <a:prstClr val="black"/>
                </a:solidFill>
                <a:latin typeface="Inter" panose="02000503000000020004" pitchFamily="2" charset="0"/>
                <a:ea typeface="Inter" panose="02000503000000020004" pitchFamily="2" charset="0"/>
              </a:rPr>
              <a:t>HYTE- RESURSSIEN, RAKENTEIDEN JA PROSESSIEN</a:t>
            </a:r>
          </a:p>
          <a:p>
            <a:pPr algn="ctr" defTabSz="913852" fontAlgn="base">
              <a:defRPr/>
            </a:pPr>
            <a:r>
              <a:rPr lang="fi-FI" sz="700" b="1">
                <a:solidFill>
                  <a:prstClr val="black"/>
                </a:solidFill>
                <a:latin typeface="Inter" panose="02000503000000020004" pitchFamily="2" charset="0"/>
                <a:ea typeface="Inter" panose="02000503000000020004" pitchFamily="2" charset="0"/>
              </a:rPr>
              <a:t>VAHVISTUMINEN</a:t>
            </a:r>
            <a:endParaRPr lang="fi-FI" sz="700" spc="300">
              <a:solidFill>
                <a:prstClr val="black"/>
              </a:solidFill>
              <a:latin typeface="Inter" panose="02000503000000020004" pitchFamily="2" charset="0"/>
              <a:ea typeface="Inter" panose="02000503000000020004" pitchFamily="2" charset="0"/>
            </a:endParaRPr>
          </a:p>
        </p:txBody>
      </p:sp>
      <p:sp>
        <p:nvSpPr>
          <p:cNvPr id="23" name="Suorakulmio 22">
            <a:extLst>
              <a:ext uri="{FF2B5EF4-FFF2-40B4-BE49-F238E27FC236}">
                <a16:creationId xmlns:a16="http://schemas.microsoft.com/office/drawing/2014/main" id="{F6FCEF83-9F4C-D32C-101A-CEFAA1B8FD11}"/>
              </a:ext>
            </a:extLst>
          </p:cNvPr>
          <p:cNvSpPr/>
          <p:nvPr/>
        </p:nvSpPr>
        <p:spPr>
          <a:xfrm>
            <a:off x="7117353" y="723926"/>
            <a:ext cx="1112724" cy="456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852">
              <a:defRPr/>
            </a:pPr>
            <a:endParaRPr lang="fi-FI" sz="1798">
              <a:solidFill>
                <a:prstClr val="white"/>
              </a:solidFill>
              <a:latin typeface="Arial" panose="020B0604020202020204"/>
            </a:endParaRPr>
          </a:p>
        </p:txBody>
      </p:sp>
      <p:sp>
        <p:nvSpPr>
          <p:cNvPr id="18" name="Alaotsikko 3">
            <a:extLst>
              <a:ext uri="{FF2B5EF4-FFF2-40B4-BE49-F238E27FC236}">
                <a16:creationId xmlns:a16="http://schemas.microsoft.com/office/drawing/2014/main" id="{5F9CF03B-E08A-7839-1DC0-3608DF117260}"/>
              </a:ext>
            </a:extLst>
          </p:cNvPr>
          <p:cNvSpPr>
            <a:spLocks noGrp="1"/>
          </p:cNvSpPr>
          <p:nvPr/>
        </p:nvSpPr>
        <p:spPr>
          <a:xfrm>
            <a:off x="201522" y="1501681"/>
            <a:ext cx="6915831" cy="4037923"/>
          </a:xfrm>
          <a:prstGeom prst="rect">
            <a:avLst/>
          </a:prstGeom>
        </p:spPr>
        <p:txBody>
          <a:bodyPr vert="horz" lIns="0" tIns="0" rIns="0" bIns="0" rtlCol="0" anchor="t" anchorCtr="0">
            <a:noAutofit/>
          </a:bodyPr>
          <a:lstStyle>
            <a:lvl1pPr marL="0" indent="0" algn="ctr" defTabSz="914400" rtl="0" eaLnBrk="1" latinLnBrk="0" hangingPunct="1">
              <a:lnSpc>
                <a:spcPct val="100000"/>
              </a:lnSpc>
              <a:spcBef>
                <a:spcPts val="500"/>
              </a:spcBef>
              <a:spcAft>
                <a:spcPts val="0"/>
              </a:spcAft>
              <a:buFont typeface="Arial" panose="020B0604020202020204" pitchFamily="34" charset="0"/>
              <a:buNone/>
              <a:defRPr sz="2200" kern="1200" spc="-20" baseline="0">
                <a:solidFill>
                  <a:schemeClr val="tx2"/>
                </a:solidFill>
                <a:latin typeface="+mn-lt"/>
                <a:ea typeface="+mn-ea"/>
                <a:cs typeface="+mn-cs"/>
              </a:defRPr>
            </a:lvl1pPr>
            <a:lvl2pPr marL="457200" indent="0" algn="ctr" defTabSz="914400" rtl="0" eaLnBrk="1" latinLnBrk="0" hangingPunct="1">
              <a:lnSpc>
                <a:spcPct val="10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defTabSz="914126">
              <a:spcBef>
                <a:spcPts val="0"/>
              </a:spcBef>
              <a:defRPr/>
            </a:pPr>
            <a:r>
              <a:rPr lang="fi-FI" sz="1100" spc="0" dirty="0">
                <a:solidFill>
                  <a:prstClr val="black"/>
                </a:solidFill>
                <a:latin typeface="Arial" panose="020B0604020202020204"/>
                <a:ea typeface="Inter" panose="02000503000000020004" pitchFamily="2" charset="0"/>
                <a:cs typeface="Arial"/>
              </a:rPr>
              <a:t>Hyvää</a:t>
            </a:r>
          </a:p>
          <a:p>
            <a:pPr marL="342797" indent="-342797" algn="l" defTabSz="914126">
              <a:spcBef>
                <a:spcPts val="0"/>
              </a:spcBef>
              <a:buBlip>
                <a:blip r:embed="rId2"/>
              </a:buBlip>
              <a:defRPr/>
            </a:pPr>
            <a:r>
              <a:rPr lang="fi-FI" sz="1100" spc="0" dirty="0">
                <a:solidFill>
                  <a:prstClr val="black"/>
                </a:solidFill>
                <a:latin typeface="Arial" panose="020B0604020202020204"/>
                <a:ea typeface="Inter" panose="02000503000000020004" pitchFamily="2" charset="0"/>
                <a:cs typeface="Arial"/>
              </a:rPr>
              <a:t>Pohjois-Savossa vain 26,9% 8. ja 9.lk oppilaista kokee, ettei ole saanut tukea ja apua koulukuraattorilta lukuvuoden aikana vaikka olisi sitä tarvinnut, tämä on toiseksi vähiten vertailualueista</a:t>
            </a:r>
          </a:p>
          <a:p>
            <a:pPr marL="342797" indent="-342797" algn="l" defTabSz="914126">
              <a:spcBef>
                <a:spcPts val="0"/>
              </a:spcBef>
              <a:buBlip>
                <a:blip r:embed="rId2"/>
              </a:buBlip>
              <a:defRPr/>
            </a:pPr>
            <a:r>
              <a:rPr lang="fi-FI" sz="1100" spc="0" dirty="0">
                <a:solidFill>
                  <a:prstClr val="black"/>
                </a:solidFill>
                <a:latin typeface="Arial" panose="020B0604020202020204"/>
                <a:ea typeface="Inter" panose="02000503000000020004" pitchFamily="2" charset="0"/>
                <a:cs typeface="Arial"/>
              </a:rPr>
              <a:t>Niistä Pohjois-Savon kunnista joista on tietoa saatavilla, Varkaudessa 12% yläkoululaiset ovat kokeneet harvemmin kuin muissa Pohjois-Savon kunnissa etteivät saisi apua ja tukea koulukuraattorilta lukuvuoden aikana. Siilinjärvellä 34.9% koki ettei ole saanut apua ja tukea koulukuraattorilta.</a:t>
            </a:r>
          </a:p>
          <a:p>
            <a:pPr marL="342797" indent="-342797" algn="l" defTabSz="914126">
              <a:spcBef>
                <a:spcPts val="0"/>
              </a:spcBef>
              <a:buBlip>
                <a:blip r:embed="rId2"/>
              </a:buBlip>
              <a:defRPr/>
            </a:pPr>
            <a:r>
              <a:rPr lang="fi-FI" sz="1100" spc="0" dirty="0">
                <a:solidFill>
                  <a:prstClr val="black"/>
                </a:solidFill>
                <a:latin typeface="Arial" panose="020B0604020202020204"/>
                <a:ea typeface="Inter" panose="02000503000000020004" pitchFamily="2" charset="0"/>
                <a:cs typeface="Arial"/>
              </a:rPr>
              <a:t>Pohjois-Savossa on vähiten suhteessa vertailualueisiin niitä yläkoululaisia nuoria (13,3%) jotka kokevat ettei ole saanut tukea ja apua kouluterveydenhoitajalta lukuvuoden aikana, vaikka olisi tarvinnut. Koko maan keskiarvo on 17,3%. Paras tilanne Pohjois-Savon kunnista on Varkaudessa jossa 7,3% kokee ettei ole saanut tukea ja apua kouluterveydenhoitajalta ja huonoin Sonkajärvellä 23,3%. </a:t>
            </a:r>
          </a:p>
          <a:p>
            <a:pPr marL="342797" indent="-342797" algn="l" defTabSz="914126">
              <a:spcBef>
                <a:spcPts val="0"/>
              </a:spcBef>
              <a:buBlip>
                <a:blip r:embed="rId2"/>
              </a:buBlip>
              <a:defRPr/>
            </a:pPr>
            <a:r>
              <a:rPr lang="fi-FI" sz="1100" spc="0" dirty="0">
                <a:solidFill>
                  <a:prstClr val="black"/>
                </a:solidFill>
                <a:latin typeface="Arial" panose="020B0604020202020204"/>
                <a:ea typeface="Inter" panose="02000503000000020004" pitchFamily="2" charset="0"/>
                <a:cs typeface="Arial"/>
              </a:rPr>
              <a:t>Pohjois-Savossa on verrattaessa vertailualueisiin vähiten niitä yläkoululaisia nuoria (4,2%) jotka ei ole päässeet kouluterveydenhoitajalle yrittämisestä huolimatta lukuvuoden aikana. Paras tilanne on Siilinjärvellä, jossa vain 1,6% ilmoitti ettei ole päässyt kouluterveydenhoitajalle. Huonoin tilanne on Pohjois-Karjalassa 8,2% ei ole päässyt kouluterveydenhoitajalle. </a:t>
            </a:r>
          </a:p>
          <a:p>
            <a:pPr marL="342797" indent="-342797" algn="l" defTabSz="914126">
              <a:spcBef>
                <a:spcPts val="0"/>
              </a:spcBef>
              <a:buBlip>
                <a:blip r:embed="rId2"/>
              </a:buBlip>
              <a:defRPr/>
            </a:pPr>
            <a:r>
              <a:rPr lang="fi-FI" sz="1100" spc="0" dirty="0">
                <a:solidFill>
                  <a:prstClr val="black"/>
                </a:solidFill>
                <a:latin typeface="Arial" panose="020B0604020202020204"/>
                <a:ea typeface="Inter" panose="02000503000000020004" pitchFamily="2" charset="0"/>
                <a:cs typeface="Arial"/>
              </a:rPr>
              <a:t>Vertailualueista Pohjois-Savossa on eniten 8. ja 9.lk nuoria 36,4%, jotka ovat käyneet kouluterveydenhoitajalla muuten kuin terveystarkastuksessa lukuvuoden aikana. Vähiten on Pohjois-Karjalassa 29,7%. Pohjois-Savon kunnista Rautalammilla on vähiten 19,6% yläkoululaisia jotka ovat käyneet kouluterveydenhoitajalla muuten kuin terveystarkastuksessa.</a:t>
            </a:r>
          </a:p>
          <a:p>
            <a:pPr marL="342797" indent="-342797" algn="l" defTabSz="914126">
              <a:spcBef>
                <a:spcPts val="0"/>
              </a:spcBef>
              <a:buBlip>
                <a:blip r:embed="rId2"/>
              </a:buBlip>
              <a:defRPr/>
            </a:pPr>
            <a:r>
              <a:rPr lang="fi-FI" sz="1100" spc="0" dirty="0">
                <a:solidFill>
                  <a:prstClr val="black"/>
                </a:solidFill>
                <a:latin typeface="Arial" panose="020B0604020202020204"/>
                <a:ea typeface="Inter" panose="02000503000000020004" pitchFamily="2" charset="0"/>
                <a:cs typeface="Arial"/>
              </a:rPr>
              <a:t>Yläkoululaiset kokevat, että Pohjois-Savossa on helpompi kuin koko maassa keskimäärin päästä niin koulupsykologin (PSHVA 57,1% </a:t>
            </a:r>
            <a:r>
              <a:rPr lang="fi-FI" sz="1100" spc="0" dirty="0" err="1">
                <a:solidFill>
                  <a:prstClr val="black"/>
                </a:solidFill>
                <a:latin typeface="Arial" panose="020B0604020202020204"/>
                <a:ea typeface="Inter" panose="02000503000000020004" pitchFamily="2" charset="0"/>
                <a:cs typeface="Arial"/>
              </a:rPr>
              <a:t>vs</a:t>
            </a:r>
            <a:r>
              <a:rPr lang="fi-FI" sz="1100" spc="0" dirty="0">
                <a:solidFill>
                  <a:prstClr val="black"/>
                </a:solidFill>
                <a:latin typeface="Arial" panose="020B0604020202020204"/>
                <a:ea typeface="Inter" panose="02000503000000020004" pitchFamily="2" charset="0"/>
                <a:cs typeface="Arial"/>
              </a:rPr>
              <a:t> koko maa 56,7%), terveydenhoitajan (PSHVA 72,7% </a:t>
            </a:r>
            <a:r>
              <a:rPr lang="fi-FI" sz="1100" spc="0" dirty="0" err="1">
                <a:solidFill>
                  <a:prstClr val="black"/>
                </a:solidFill>
                <a:latin typeface="Arial" panose="020B0604020202020204"/>
                <a:ea typeface="Inter" panose="02000503000000020004" pitchFamily="2" charset="0"/>
                <a:cs typeface="Arial"/>
              </a:rPr>
              <a:t>vs</a:t>
            </a:r>
            <a:r>
              <a:rPr lang="fi-FI" sz="1100" spc="0" dirty="0">
                <a:solidFill>
                  <a:prstClr val="black"/>
                </a:solidFill>
                <a:latin typeface="Arial" panose="020B0604020202020204"/>
                <a:ea typeface="Inter" panose="02000503000000020004" pitchFamily="2" charset="0"/>
                <a:cs typeface="Arial"/>
              </a:rPr>
              <a:t> koko maa 69,2%) ja koulun lääkärin (PSHVA 61,9% </a:t>
            </a:r>
            <a:r>
              <a:rPr lang="fi-FI" sz="1100" spc="0" dirty="0" err="1">
                <a:solidFill>
                  <a:prstClr val="black"/>
                </a:solidFill>
                <a:latin typeface="Arial" panose="020B0604020202020204"/>
                <a:ea typeface="Inter" panose="02000503000000020004" pitchFamily="2" charset="0"/>
                <a:cs typeface="Arial"/>
              </a:rPr>
              <a:t>vs</a:t>
            </a:r>
            <a:r>
              <a:rPr lang="fi-FI" sz="1100" spc="0" dirty="0">
                <a:solidFill>
                  <a:prstClr val="black"/>
                </a:solidFill>
                <a:latin typeface="Arial" panose="020B0604020202020204"/>
                <a:ea typeface="Inter" panose="02000503000000020004" pitchFamily="2" charset="0"/>
                <a:cs typeface="Arial"/>
              </a:rPr>
              <a:t> koko maa 59,5%) vastaanotolle.</a:t>
            </a:r>
          </a:p>
          <a:p>
            <a:pPr marL="342797" indent="-342797" algn="l" defTabSz="914126">
              <a:spcBef>
                <a:spcPts val="0"/>
              </a:spcBef>
              <a:buBlip>
                <a:blip r:embed="rId2"/>
              </a:buBlip>
              <a:defRPr/>
            </a:pPr>
            <a:r>
              <a:rPr lang="fi-FI" sz="1100" spc="0" dirty="0">
                <a:solidFill>
                  <a:prstClr val="black"/>
                </a:solidFill>
                <a:latin typeface="Arial" panose="020B0604020202020204"/>
                <a:ea typeface="Inter" panose="02000503000000020004" pitchFamily="2" charset="0"/>
                <a:cs typeface="Arial"/>
              </a:rPr>
              <a:t>Pohjois-Savossa yläkoululaiset kokevat terveystarkastukset laadukkaammaksi kuin koko maassa keskimäärin: terveystarkastus on yksilöllinen ja keskusteleva, puhutaan perheeseen liittyvistä asioista ja nuorelle tärkeistä asioista, nuorelle tuntuu turvalliselta kertoa asioistaan ja nuoren mielipidettä kuunnellaan useammin kuin koko maassa keskimäärin. </a:t>
            </a:r>
          </a:p>
          <a:p>
            <a:pPr marL="342797" indent="-342797" algn="l" defTabSz="914126">
              <a:spcBef>
                <a:spcPts val="0"/>
              </a:spcBef>
              <a:buBlip>
                <a:blip r:embed="rId2"/>
              </a:buBlip>
              <a:defRPr/>
            </a:pPr>
            <a:r>
              <a:rPr lang="fi-FI" sz="1100" spc="0" dirty="0">
                <a:solidFill>
                  <a:prstClr val="black"/>
                </a:solidFill>
                <a:latin typeface="Arial" panose="020B0604020202020204"/>
                <a:ea typeface="Inter" panose="02000503000000020004" pitchFamily="2" charset="0"/>
                <a:cs typeface="Arial"/>
              </a:rPr>
              <a:t>Pohjois-Savossa nuoret kokevat harvemmin kuin koko maassa keskimäärin, etteivät saa tukea ja apua opettajalta, kouluterveydenhoitajalta, -psykologilta, - lääkäriltä tai –kuraattorilta kuin koko maassa keskimäärin, mutta Pohjois-Savossa nuoret ovat käyneet myös useammin kuin koko maassa keskimäärin näiden ammattilaisten luona muutoin kuin terveystarkastuksessa. </a:t>
            </a:r>
          </a:p>
          <a:p>
            <a:pPr marL="342797" indent="-342797" algn="l" defTabSz="914126">
              <a:spcBef>
                <a:spcPts val="0"/>
              </a:spcBef>
              <a:buBlip>
                <a:blip r:embed="rId2"/>
              </a:buBlip>
              <a:defRPr/>
            </a:pPr>
            <a:endParaRPr lang="fi-FI" sz="1100" spc="0" dirty="0">
              <a:solidFill>
                <a:prstClr val="black"/>
              </a:solidFill>
              <a:latin typeface="Arial" panose="020B0604020202020204"/>
              <a:ea typeface="Inter" panose="02000503000000020004" pitchFamily="2" charset="0"/>
              <a:cs typeface="Arial"/>
            </a:endParaRPr>
          </a:p>
          <a:p>
            <a:pPr marL="342797" indent="-342797" algn="l" defTabSz="914126">
              <a:spcBef>
                <a:spcPts val="0"/>
              </a:spcBef>
              <a:buBlip>
                <a:blip r:embed="rId2"/>
              </a:buBlip>
              <a:defRPr/>
            </a:pPr>
            <a:endParaRPr lang="fi-FI" sz="1100" spc="0" dirty="0">
              <a:solidFill>
                <a:prstClr val="black"/>
              </a:solidFill>
              <a:latin typeface="Arial" panose="020B0604020202020204"/>
              <a:ea typeface="Inter" panose="02000503000000020004" pitchFamily="2" charset="0"/>
              <a:cs typeface="Arial"/>
            </a:endParaRPr>
          </a:p>
          <a:p>
            <a:pPr marL="342797" indent="-342797" algn="l" defTabSz="914126">
              <a:spcBef>
                <a:spcPts val="0"/>
              </a:spcBef>
              <a:buBlip>
                <a:blip r:embed="rId2"/>
              </a:buBlip>
              <a:defRPr/>
            </a:pPr>
            <a:endParaRPr lang="fi-FI" sz="1100" spc="0" dirty="0">
              <a:solidFill>
                <a:prstClr val="black"/>
              </a:solidFill>
              <a:latin typeface="Arial" panose="020B0604020202020204"/>
              <a:ea typeface="Inter" panose="02000503000000020004" pitchFamily="2" charset="0"/>
              <a:cs typeface="Arial"/>
            </a:endParaRPr>
          </a:p>
          <a:p>
            <a:pPr marL="342797" indent="-342797" algn="l" defTabSz="914126">
              <a:spcBef>
                <a:spcPts val="0"/>
              </a:spcBef>
              <a:buBlip>
                <a:blip r:embed="rId2"/>
              </a:buBlip>
              <a:defRPr/>
            </a:pPr>
            <a:endParaRPr lang="fi-FI" sz="1100" spc="0" dirty="0">
              <a:solidFill>
                <a:prstClr val="black"/>
              </a:solidFill>
              <a:latin typeface="Arial" panose="020B0604020202020204"/>
              <a:ea typeface="Inter" panose="02000503000000020004" pitchFamily="2" charset="0"/>
              <a:cs typeface="Arial"/>
            </a:endParaRPr>
          </a:p>
          <a:p>
            <a:pPr defTabSz="914126">
              <a:defRPr/>
            </a:pPr>
            <a:endParaRPr lang="fi-FI" sz="1100" dirty="0">
              <a:solidFill>
                <a:srgbClr val="313131"/>
              </a:solidFill>
              <a:latin typeface="Arial" panose="020B0604020202020204"/>
            </a:endParaRPr>
          </a:p>
        </p:txBody>
      </p:sp>
      <p:sp>
        <p:nvSpPr>
          <p:cNvPr id="20" name="Alaotsikko 3">
            <a:extLst>
              <a:ext uri="{FF2B5EF4-FFF2-40B4-BE49-F238E27FC236}">
                <a16:creationId xmlns:a16="http://schemas.microsoft.com/office/drawing/2014/main" id="{5F9CF03B-E08A-7839-1DC0-3608DF117260}"/>
              </a:ext>
            </a:extLst>
          </p:cNvPr>
          <p:cNvSpPr>
            <a:spLocks noGrp="1"/>
          </p:cNvSpPr>
          <p:nvPr/>
        </p:nvSpPr>
        <p:spPr>
          <a:xfrm>
            <a:off x="7321681" y="1447831"/>
            <a:ext cx="4665621" cy="4037923"/>
          </a:xfrm>
          <a:prstGeom prst="rect">
            <a:avLst/>
          </a:prstGeom>
        </p:spPr>
        <p:txBody>
          <a:bodyPr vert="horz" lIns="0" tIns="0" rIns="0" bIns="0" rtlCol="0" anchor="t" anchorCtr="0">
            <a:noAutofit/>
          </a:bodyPr>
          <a:lstStyle>
            <a:lvl1pPr marL="0" indent="0" algn="ctr" defTabSz="914400" rtl="0" eaLnBrk="1" latinLnBrk="0" hangingPunct="1">
              <a:lnSpc>
                <a:spcPct val="100000"/>
              </a:lnSpc>
              <a:spcBef>
                <a:spcPts val="500"/>
              </a:spcBef>
              <a:spcAft>
                <a:spcPts val="0"/>
              </a:spcAft>
              <a:buFont typeface="Arial" panose="020B0604020202020204" pitchFamily="34" charset="0"/>
              <a:buNone/>
              <a:defRPr sz="2200" kern="1200" spc="-20" baseline="0">
                <a:solidFill>
                  <a:schemeClr val="tx2"/>
                </a:solidFill>
                <a:latin typeface="+mn-lt"/>
                <a:ea typeface="+mn-ea"/>
                <a:cs typeface="+mn-cs"/>
              </a:defRPr>
            </a:lvl1pPr>
            <a:lvl2pPr marL="457200" indent="0" algn="ctr" defTabSz="914400" rtl="0" eaLnBrk="1" latinLnBrk="0" hangingPunct="1">
              <a:lnSpc>
                <a:spcPct val="10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defTabSz="914126">
              <a:spcBef>
                <a:spcPts val="0"/>
              </a:spcBef>
              <a:defRPr/>
            </a:pPr>
            <a:r>
              <a:rPr lang="fi-FI" sz="1100" spc="0">
                <a:solidFill>
                  <a:prstClr val="black"/>
                </a:solidFill>
                <a:latin typeface="Arial" panose="020B0604020202020204"/>
                <a:ea typeface="Inter" panose="02000503000000020004" pitchFamily="2" charset="0"/>
                <a:cs typeface="Arial"/>
              </a:rPr>
              <a:t>Kehitettävää</a:t>
            </a:r>
          </a:p>
          <a:p>
            <a:pPr marL="342797" indent="-342797" algn="l" defTabSz="914126">
              <a:spcBef>
                <a:spcPts val="0"/>
              </a:spcBef>
              <a:buBlip>
                <a:blip r:embed="rId2"/>
              </a:buBlip>
              <a:defRPr/>
            </a:pPr>
            <a:r>
              <a:rPr lang="fi-FI" sz="1100" spc="0">
                <a:solidFill>
                  <a:prstClr val="black"/>
                </a:solidFill>
                <a:latin typeface="Arial" panose="020B0604020202020204"/>
                <a:ea typeface="Inter" panose="02000503000000020004" pitchFamily="2" charset="0"/>
                <a:cs typeface="Arial"/>
              </a:rPr>
              <a:t>Pohjois-Savon yläkoululaista (8. ja 9.lk) tytöt (33,9%) kokevat useammin kuin pojat (14,8%) etteivät saa tukea ja apua hyvinvointiinsa koulukuraattorilta lukuvuoden aikana, vaikka olisi tarvinnut</a:t>
            </a:r>
          </a:p>
          <a:p>
            <a:pPr marL="342797" indent="-342797" algn="l" defTabSz="914126">
              <a:spcBef>
                <a:spcPts val="0"/>
              </a:spcBef>
              <a:buBlip>
                <a:blip r:embed="rId2"/>
              </a:buBlip>
              <a:defRPr/>
            </a:pPr>
            <a:r>
              <a:rPr lang="fi-FI" sz="1100" spc="0">
                <a:solidFill>
                  <a:prstClr val="black"/>
                </a:solidFill>
                <a:latin typeface="Arial" panose="020B0604020202020204"/>
                <a:ea typeface="Inter" panose="02000503000000020004" pitchFamily="2" charset="0"/>
                <a:cs typeface="Arial"/>
              </a:rPr>
              <a:t>Pohjois-Savossa eri kouluasteita vertailtaessa lukiolaiset 28,1% kokivat useimmiten etteivät ole saaneet apua ja tukea koulukuraattorilta lukuvuoden aikana kuin muut</a:t>
            </a:r>
          </a:p>
          <a:p>
            <a:pPr marL="342797" indent="-342797" algn="l" defTabSz="914126">
              <a:spcBef>
                <a:spcPts val="0"/>
              </a:spcBef>
              <a:buBlip>
                <a:blip r:embed="rId2"/>
              </a:buBlip>
              <a:defRPr/>
            </a:pPr>
            <a:r>
              <a:rPr lang="fi-FI" sz="1100" spc="0">
                <a:solidFill>
                  <a:prstClr val="black"/>
                </a:solidFill>
                <a:latin typeface="Arial" panose="020B0604020202020204"/>
                <a:ea typeface="Inter" panose="02000503000000020004" pitchFamily="2" charset="0"/>
                <a:cs typeface="Arial"/>
              </a:rPr>
              <a:t>Pohjois-Savossa koulukuraattorille ei ole päässyt yrittämisestä huolimatta 9,7% yläkoulun 8. ja 9.luokkalaisista, tilanne on keskimääräinen suhteessa vertailualueisiin. Pojat 10,7% kokee useammin kuin tytöt 9,3% ettei ole päässyt koulukuraattorille yrittämisestä huolimatta.</a:t>
            </a:r>
          </a:p>
          <a:p>
            <a:pPr marL="342797" indent="-342797" algn="l" defTabSz="914126">
              <a:spcBef>
                <a:spcPts val="0"/>
              </a:spcBef>
              <a:buBlip>
                <a:blip r:embed="rId2"/>
              </a:buBlip>
              <a:defRPr/>
            </a:pPr>
            <a:r>
              <a:rPr lang="fi-FI" sz="1100" spc="0">
                <a:solidFill>
                  <a:prstClr val="black"/>
                </a:solidFill>
                <a:latin typeface="Arial" panose="020B0604020202020204"/>
                <a:ea typeface="Inter" panose="02000503000000020004" pitchFamily="2" charset="0"/>
                <a:cs typeface="Arial"/>
              </a:rPr>
              <a:t>Eri kouluasteita vertailtaessa yläkoululaiset (9,7%) kokevat Pohjois-Savossa enemmän vaikeuksia päästä koulukuraattorille yrittämisestä huolimatta kuin lukion (9,1%) ja ammatillisen (5,7%) oppilaitoksen nuoret. Yläkoululaiset kokevat myös eniten (13,3%) etteivät he ole saaneet apua ja tukea kouluterveydenhoitajalta kun lukiolaisista näin kokee 9,1% ja ammatillisen oppilaitoksen nuorista 10,3%. </a:t>
            </a:r>
          </a:p>
          <a:p>
            <a:pPr marL="342797" indent="-342797" algn="l" defTabSz="914126">
              <a:spcBef>
                <a:spcPts val="0"/>
              </a:spcBef>
              <a:buBlip>
                <a:blip r:embed="rId2"/>
              </a:buBlip>
              <a:defRPr/>
            </a:pPr>
            <a:r>
              <a:rPr lang="fi-FI" sz="1100" spc="0">
                <a:solidFill>
                  <a:prstClr val="black"/>
                </a:solidFill>
                <a:latin typeface="Arial" panose="020B0604020202020204"/>
                <a:ea typeface="Inter" panose="02000503000000020004" pitchFamily="2" charset="0"/>
                <a:cs typeface="Arial"/>
              </a:rPr>
              <a:t>Pohjois-Savossa kaikille eri kouluasteilla tytöt (15,8%) kokevat useammin ettei ole saanut tukea ja apua hyvinvointiin terveydenhoitajalta lukuvuoden aikana, vaikka olisi tarvinnut kuin pojat (8,9%) </a:t>
            </a:r>
          </a:p>
          <a:p>
            <a:pPr marL="342797" indent="-342797" algn="l" defTabSz="914126">
              <a:spcBef>
                <a:spcPts val="0"/>
              </a:spcBef>
              <a:buBlip>
                <a:blip r:embed="rId2"/>
              </a:buBlip>
              <a:defRPr/>
            </a:pPr>
            <a:r>
              <a:rPr lang="fi-FI" sz="1100" spc="0">
                <a:solidFill>
                  <a:prstClr val="black"/>
                </a:solidFill>
                <a:latin typeface="Arial" panose="020B0604020202020204"/>
                <a:ea typeface="Inter" panose="02000503000000020004" pitchFamily="2" charset="0"/>
                <a:cs typeface="Arial"/>
              </a:rPr>
              <a:t>Pohjois-Savon kunnista Kiuruvedellä on eniten yläkoululaisia nuoria 13,9%, jotka eivät ole päässeet kouluterveydenhoitajalle yrittämisestä huolimatta lukuvuoden aikana.</a:t>
            </a:r>
          </a:p>
          <a:p>
            <a:pPr marL="342797" indent="-342797" algn="l" defTabSz="914126">
              <a:spcBef>
                <a:spcPts val="0"/>
              </a:spcBef>
              <a:buBlip>
                <a:blip r:embed="rId2"/>
              </a:buBlip>
              <a:defRPr/>
            </a:pPr>
            <a:r>
              <a:rPr lang="fi-FI" sz="1100" spc="0">
                <a:solidFill>
                  <a:prstClr val="black"/>
                </a:solidFill>
                <a:latin typeface="Arial" panose="020B0604020202020204"/>
                <a:ea typeface="Inter" panose="02000503000000020004" pitchFamily="2" charset="0"/>
                <a:cs typeface="Arial"/>
              </a:rPr>
              <a:t>Pohjois-Savon kunnista Vesanolla on eniten 8. ja 9.lk nuoria 50%, jotka ovat käyneet kouluterveydenhoitajalla muuten kuin terveystarkastuksessa lukuvuoden aikana.</a:t>
            </a:r>
          </a:p>
          <a:p>
            <a:pPr marL="342797" indent="-342797" algn="l" defTabSz="914126">
              <a:spcBef>
                <a:spcPts val="0"/>
              </a:spcBef>
              <a:buBlip>
                <a:blip r:embed="rId2"/>
              </a:buBlip>
              <a:defRPr/>
            </a:pPr>
            <a:r>
              <a:rPr lang="fi-FI" sz="1100" spc="0">
                <a:solidFill>
                  <a:prstClr val="black"/>
                </a:solidFill>
                <a:latin typeface="Arial" panose="020B0604020202020204"/>
                <a:ea typeface="Inter" panose="02000503000000020004" pitchFamily="2" charset="0"/>
                <a:cs typeface="Arial"/>
              </a:rPr>
              <a:t>Yläkoululaiset kokevat, että Pohjois-Savossa on ei ole niin helppo päästä kuin koko maassa keskimäärin koulukuraattorin vastaanotolle (PSHVA 60,3% </a:t>
            </a:r>
            <a:r>
              <a:rPr lang="fi-FI" sz="1100" spc="0" err="1">
                <a:solidFill>
                  <a:prstClr val="black"/>
                </a:solidFill>
                <a:latin typeface="Arial" panose="020B0604020202020204"/>
                <a:ea typeface="Inter" panose="02000503000000020004" pitchFamily="2" charset="0"/>
                <a:cs typeface="Arial"/>
              </a:rPr>
              <a:t>vs</a:t>
            </a:r>
            <a:r>
              <a:rPr lang="fi-FI" sz="1100" spc="0">
                <a:solidFill>
                  <a:prstClr val="black"/>
                </a:solidFill>
                <a:latin typeface="Arial" panose="020B0604020202020204"/>
                <a:ea typeface="Inter" panose="02000503000000020004" pitchFamily="2" charset="0"/>
                <a:cs typeface="Arial"/>
              </a:rPr>
              <a:t> koko maa 61,5%)</a:t>
            </a:r>
          </a:p>
          <a:p>
            <a:pPr marL="342797" indent="-342797" algn="l" defTabSz="914126">
              <a:spcBef>
                <a:spcPts val="0"/>
              </a:spcBef>
              <a:buBlip>
                <a:blip r:embed="rId2"/>
              </a:buBlip>
              <a:defRPr/>
            </a:pPr>
            <a:endParaRPr lang="fi-FI" sz="1100" spc="0">
              <a:solidFill>
                <a:prstClr val="black"/>
              </a:solidFill>
              <a:latin typeface="Arial" panose="020B0604020202020204"/>
              <a:ea typeface="Inter" panose="02000503000000020004" pitchFamily="2" charset="0"/>
              <a:cs typeface="Arial"/>
            </a:endParaRPr>
          </a:p>
          <a:p>
            <a:pPr marL="342797" indent="-342797" algn="l" defTabSz="914126">
              <a:spcBef>
                <a:spcPts val="0"/>
              </a:spcBef>
              <a:buBlip>
                <a:blip r:embed="rId2"/>
              </a:buBlip>
              <a:defRPr/>
            </a:pPr>
            <a:endParaRPr lang="fi-FI" sz="1100" spc="0">
              <a:solidFill>
                <a:prstClr val="black"/>
              </a:solidFill>
              <a:latin typeface="Arial" panose="020B0604020202020204"/>
              <a:ea typeface="Inter" panose="02000503000000020004" pitchFamily="2" charset="0"/>
              <a:cs typeface="Arial"/>
            </a:endParaRPr>
          </a:p>
          <a:p>
            <a:pPr defTabSz="914126">
              <a:defRPr/>
            </a:pPr>
            <a:endParaRPr lang="fi-FI" sz="1100">
              <a:solidFill>
                <a:srgbClr val="313131"/>
              </a:solidFill>
              <a:latin typeface="Arial" panose="020B0604020202020204"/>
            </a:endParaRPr>
          </a:p>
        </p:txBody>
      </p:sp>
      <p:sp>
        <p:nvSpPr>
          <p:cNvPr id="2" name="Tekstiruutu 1">
            <a:extLst>
              <a:ext uri="{FF2B5EF4-FFF2-40B4-BE49-F238E27FC236}">
                <a16:creationId xmlns:a16="http://schemas.microsoft.com/office/drawing/2014/main" id="{5A7AC8B7-8487-19AD-1551-BC7E393C1EDB}"/>
              </a:ext>
            </a:extLst>
          </p:cNvPr>
          <p:cNvSpPr txBox="1"/>
          <p:nvPr/>
        </p:nvSpPr>
        <p:spPr>
          <a:xfrm>
            <a:off x="424153" y="804203"/>
            <a:ext cx="7081825" cy="492315"/>
          </a:xfrm>
          <a:prstGeom prst="rect">
            <a:avLst/>
          </a:prstGeom>
          <a:noFill/>
        </p:spPr>
        <p:txBody>
          <a:bodyPr wrap="none" lIns="0" tIns="0" rIns="0" bIns="0" rtlCol="0">
            <a:spAutoFit/>
          </a:bodyPr>
          <a:lstStyle/>
          <a:p>
            <a:pPr defTabSz="914126"/>
            <a:r>
              <a:rPr lang="fi-FI" sz="3199">
                <a:solidFill>
                  <a:prstClr val="black"/>
                </a:solidFill>
                <a:latin typeface="Arial" panose="020B0604020202020204"/>
              </a:rPr>
              <a:t>Opiskeluhuollon palvelut ja avunsaanti </a:t>
            </a:r>
          </a:p>
        </p:txBody>
      </p:sp>
    </p:spTree>
    <p:extLst>
      <p:ext uri="{BB962C8B-B14F-4D97-AF65-F5344CB8AC3E}">
        <p14:creationId xmlns:p14="http://schemas.microsoft.com/office/powerpoint/2010/main" val="34506559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an numeron paikkamerkki 5">
            <a:extLst>
              <a:ext uri="{FF2B5EF4-FFF2-40B4-BE49-F238E27FC236}">
                <a16:creationId xmlns:a16="http://schemas.microsoft.com/office/drawing/2014/main" id="{594600DA-558B-B4B7-E7DF-AA82EF1C091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D26548-A701-4132-A0A2-A9B09A70FF4B}" type="slidenum">
              <a:rPr kumimoji="0" lang="fi-FI" sz="1000" b="1" i="0" u="none" strike="noStrike" kern="1200" cap="none" spc="0" normalizeH="0" baseline="0" noProof="0" smtClean="0">
                <a:ln>
                  <a:noFill/>
                </a:ln>
                <a:solidFill>
                  <a:srgbClr val="313131"/>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fi-FI" sz="1000" b="1" i="0" u="none" strike="noStrike" kern="1200" cap="none" spc="0" normalizeH="0" baseline="0" noProof="0">
              <a:ln>
                <a:noFill/>
              </a:ln>
              <a:solidFill>
                <a:srgbClr val="313131"/>
              </a:solidFill>
              <a:effectLst/>
              <a:uLnTx/>
              <a:uFillTx/>
              <a:latin typeface="Arial" panose="020B0604020202020204"/>
              <a:ea typeface="+mn-ea"/>
              <a:cs typeface="+mn-cs"/>
            </a:endParaRPr>
          </a:p>
        </p:txBody>
      </p:sp>
      <p:sp>
        <p:nvSpPr>
          <p:cNvPr id="5" name="Suorakulmio 4">
            <a:extLst>
              <a:ext uri="{FF2B5EF4-FFF2-40B4-BE49-F238E27FC236}">
                <a16:creationId xmlns:a16="http://schemas.microsoft.com/office/drawing/2014/main" id="{A3361E82-03D1-A1CA-839C-8FA98F4A516D}"/>
              </a:ext>
            </a:extLst>
          </p:cNvPr>
          <p:cNvSpPr/>
          <p:nvPr/>
        </p:nvSpPr>
        <p:spPr>
          <a:xfrm>
            <a:off x="199986" y="329028"/>
            <a:ext cx="1477205" cy="215388"/>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700" b="1" i="0" u="none" strike="noStrike" kern="1200" cap="none" spc="0" normalizeH="0" baseline="0" noProof="0">
                <a:ln>
                  <a:noFill/>
                </a:ln>
                <a:solidFill>
                  <a:srgbClr val="C2C2C2"/>
                </a:solidFill>
                <a:effectLst/>
                <a:uLnTx/>
                <a:uFillTx/>
                <a:latin typeface="Inter" panose="02000503000000020004" pitchFamily="2" charset="0"/>
                <a:ea typeface="Inter" panose="02000503000000020004" pitchFamily="2" charset="0"/>
                <a:cs typeface="Verdana" panose="020B0604030504040204" pitchFamily="34" charset="0"/>
              </a:rPr>
              <a:t>OSALLISUUDEN VAHVISTUMINEN JA YKSINÄISYYDEN VÄHENTÄMINEN</a:t>
            </a:r>
            <a:endParaRPr kumimoji="0" lang="fi-FI" sz="700" b="0" i="0" u="none" strike="noStrike" kern="1200" cap="none" spc="300" normalizeH="0" baseline="0" noProof="0">
              <a:ln>
                <a:noFill/>
              </a:ln>
              <a:solidFill>
                <a:srgbClr val="C2C2C2"/>
              </a:solidFill>
              <a:effectLst/>
              <a:uLnTx/>
              <a:uFillTx/>
              <a:latin typeface="Inter" panose="02000503000000020004" pitchFamily="2" charset="0"/>
              <a:ea typeface="Inter" panose="02000503000000020004" pitchFamily="2" charset="0"/>
              <a:cs typeface="+mn-cs"/>
            </a:endParaRPr>
          </a:p>
        </p:txBody>
      </p:sp>
      <p:sp>
        <p:nvSpPr>
          <p:cNvPr id="13" name="Suorakulmio 12">
            <a:extLst>
              <a:ext uri="{FF2B5EF4-FFF2-40B4-BE49-F238E27FC236}">
                <a16:creationId xmlns:a16="http://schemas.microsoft.com/office/drawing/2014/main" id="{1E0690FB-5E6D-6E87-5F03-081F894526E5}"/>
              </a:ext>
            </a:extLst>
          </p:cNvPr>
          <p:cNvSpPr/>
          <p:nvPr/>
        </p:nvSpPr>
        <p:spPr>
          <a:xfrm>
            <a:off x="1693249" y="382873"/>
            <a:ext cx="1113014" cy="107694"/>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fi-FI" sz="700" b="1" i="0" u="none" strike="noStrike" kern="1200" cap="none" spc="0" normalizeH="0" baseline="0" noProof="0">
                <a:ln>
                  <a:noFill/>
                </a:ln>
                <a:solidFill>
                  <a:prstClr val="white">
                    <a:lumMod val="65000"/>
                  </a:prstClr>
                </a:solidFill>
                <a:effectLst/>
                <a:uLnTx/>
                <a:uFillTx/>
                <a:latin typeface="Inter" panose="02000503000000020004" pitchFamily="2" charset="0"/>
                <a:ea typeface="Inter" panose="02000503000000020004" pitchFamily="2" charset="0"/>
                <a:cs typeface="Arial" panose="020B0604020202020204"/>
              </a:rPr>
              <a:t>VANHEMMUUS VAHVISTUU</a:t>
            </a:r>
            <a:endParaRPr kumimoji="0" lang="fi-FI" sz="700" b="1" i="0" u="none" strike="noStrike" kern="1200" cap="none" spc="300" normalizeH="0" baseline="0" noProof="0">
              <a:ln>
                <a:noFill/>
              </a:ln>
              <a:solidFill>
                <a:prstClr val="white">
                  <a:lumMod val="65000"/>
                </a:prstClr>
              </a:solidFill>
              <a:effectLst/>
              <a:uLnTx/>
              <a:uFillTx/>
              <a:latin typeface="Inter" panose="02000503000000020004" pitchFamily="2" charset="0"/>
              <a:ea typeface="Inter" panose="02000503000000020004" pitchFamily="2" charset="0"/>
              <a:cs typeface="+mn-cs"/>
            </a:endParaRPr>
          </a:p>
        </p:txBody>
      </p:sp>
      <p:sp>
        <p:nvSpPr>
          <p:cNvPr id="15" name="Suorakulmio 14">
            <a:extLst>
              <a:ext uri="{FF2B5EF4-FFF2-40B4-BE49-F238E27FC236}">
                <a16:creationId xmlns:a16="http://schemas.microsoft.com/office/drawing/2014/main" id="{66933905-6CDC-0531-4DA6-561C5D485F51}"/>
              </a:ext>
            </a:extLst>
          </p:cNvPr>
          <p:cNvSpPr/>
          <p:nvPr/>
        </p:nvSpPr>
        <p:spPr>
          <a:xfrm>
            <a:off x="3060935" y="267490"/>
            <a:ext cx="1289563" cy="32308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fi-FI" sz="700" b="1" i="0" u="none" strike="noStrike" kern="1200" cap="none" spc="0" normalizeH="0" baseline="0" noProof="0">
                <a:ln>
                  <a:noFill/>
                </a:ln>
                <a:solidFill>
                  <a:srgbClr val="C2C2C2"/>
                </a:solidFill>
                <a:effectLst/>
                <a:uLnTx/>
                <a:uFillTx/>
                <a:latin typeface="Inter" panose="02000503000000020004" pitchFamily="2" charset="0"/>
                <a:ea typeface="Inter" panose="02000503000000020004" pitchFamily="2" charset="0"/>
                <a:cs typeface="Verdana" panose="020B0604030504040204" pitchFamily="34" charset="0"/>
              </a:rPr>
              <a:t>ITSESTÄ HUOLEHTIMISEN JA TERVEELLISTEN ELINTAPOJEN EDISTÄMINEN </a:t>
            </a:r>
            <a:endParaRPr kumimoji="0" lang="fi-FI" sz="700" b="1" i="0" u="none" strike="noStrike" kern="1200" cap="none" spc="300" normalizeH="0" baseline="0" noProof="0">
              <a:ln>
                <a:noFill/>
              </a:ln>
              <a:solidFill>
                <a:srgbClr val="C2C2C2"/>
              </a:solidFill>
              <a:effectLst/>
              <a:uLnTx/>
              <a:uFillTx/>
              <a:latin typeface="Inter" panose="02000503000000020004" pitchFamily="2" charset="0"/>
              <a:ea typeface="Inter" panose="02000503000000020004" pitchFamily="2" charset="0"/>
              <a:cs typeface="+mn-cs"/>
            </a:endParaRPr>
          </a:p>
        </p:txBody>
      </p:sp>
      <p:sp>
        <p:nvSpPr>
          <p:cNvPr id="17" name="Suorakulmio 16">
            <a:extLst>
              <a:ext uri="{FF2B5EF4-FFF2-40B4-BE49-F238E27FC236}">
                <a16:creationId xmlns:a16="http://schemas.microsoft.com/office/drawing/2014/main" id="{A4B7B72A-65A7-24D8-F9CE-2B5B68E9ECE9}"/>
              </a:ext>
            </a:extLst>
          </p:cNvPr>
          <p:cNvSpPr/>
          <p:nvPr/>
        </p:nvSpPr>
        <p:spPr>
          <a:xfrm>
            <a:off x="4634318" y="319925"/>
            <a:ext cx="1156863" cy="215388"/>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fi-FI" sz="700" b="1" i="0" u="none" strike="noStrike" kern="1200" cap="none" spc="0" normalizeH="0" baseline="0" noProof="0">
                <a:ln>
                  <a:noFill/>
                </a:ln>
                <a:solidFill>
                  <a:prstClr val="white">
                    <a:lumMod val="65000"/>
                  </a:prstClr>
                </a:solidFill>
                <a:effectLst/>
                <a:uLnTx/>
                <a:uFillTx/>
                <a:latin typeface="Inter" panose="02000503000000020004" pitchFamily="2" charset="0"/>
                <a:ea typeface="Inter" panose="02000503000000020004" pitchFamily="2" charset="0"/>
                <a:cs typeface="Calibri"/>
              </a:rPr>
              <a:t>MIELEN HYVINVOINTI JA RIIPPUVUUKSIEN EHKÄISY</a:t>
            </a:r>
            <a:endParaRPr kumimoji="0" lang="fi-FI" sz="700" b="1" i="0" u="none" strike="noStrike" kern="1200" cap="none" spc="300" normalizeH="0" baseline="0" noProof="0">
              <a:ln>
                <a:noFill/>
              </a:ln>
              <a:solidFill>
                <a:prstClr val="white">
                  <a:lumMod val="65000"/>
                </a:prstClr>
              </a:solidFill>
              <a:effectLst/>
              <a:uLnTx/>
              <a:uFillTx/>
              <a:latin typeface="Inter" panose="02000503000000020004" pitchFamily="2" charset="0"/>
              <a:ea typeface="Inter" panose="02000503000000020004" pitchFamily="2" charset="0"/>
              <a:cs typeface="+mn-cs"/>
            </a:endParaRPr>
          </a:p>
        </p:txBody>
      </p:sp>
      <p:sp>
        <p:nvSpPr>
          <p:cNvPr id="19" name="Suorakulmio 18">
            <a:extLst>
              <a:ext uri="{FF2B5EF4-FFF2-40B4-BE49-F238E27FC236}">
                <a16:creationId xmlns:a16="http://schemas.microsoft.com/office/drawing/2014/main" id="{654EBA2D-ED48-31EF-F47A-C758468F7645}"/>
              </a:ext>
            </a:extLst>
          </p:cNvPr>
          <p:cNvSpPr/>
          <p:nvPr/>
        </p:nvSpPr>
        <p:spPr>
          <a:xfrm>
            <a:off x="5867654" y="329025"/>
            <a:ext cx="1156863" cy="215388"/>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fi-FI" sz="700" b="1" i="0" u="none" strike="noStrike" kern="1200" cap="none" spc="0" normalizeH="0" baseline="0" noProof="0">
                <a:ln>
                  <a:noFill/>
                </a:ln>
                <a:solidFill>
                  <a:prstClr val="white">
                    <a:lumMod val="65000"/>
                  </a:prstClr>
                </a:solidFill>
                <a:effectLst/>
                <a:uLnTx/>
                <a:uFillTx/>
                <a:latin typeface="Inter" panose="02000503000000020004" pitchFamily="2" charset="0"/>
                <a:ea typeface="Inter" panose="02000503000000020004" pitchFamily="2" charset="0"/>
                <a:cs typeface="Verdana" panose="020B0604030504040204" pitchFamily="34" charset="0"/>
              </a:rPr>
              <a:t>TAPATURMIEN JA VÄKIVALLAN EHKÄISEMINEN</a:t>
            </a:r>
            <a:endParaRPr kumimoji="0" lang="fi-FI" sz="700" b="0" i="0" u="none" strike="noStrike" kern="1200" cap="none" spc="300" normalizeH="0" baseline="0" noProof="0">
              <a:ln>
                <a:noFill/>
              </a:ln>
              <a:solidFill>
                <a:prstClr val="white">
                  <a:lumMod val="65000"/>
                </a:prstClr>
              </a:solidFill>
              <a:effectLst/>
              <a:uLnTx/>
              <a:uFillTx/>
              <a:latin typeface="Inter" panose="02000503000000020004" pitchFamily="2" charset="0"/>
              <a:ea typeface="Inter" panose="02000503000000020004" pitchFamily="2" charset="0"/>
              <a:cs typeface="+mn-cs"/>
            </a:endParaRPr>
          </a:p>
        </p:txBody>
      </p:sp>
      <p:sp>
        <p:nvSpPr>
          <p:cNvPr id="21" name="Suorakulmio 20">
            <a:extLst>
              <a:ext uri="{FF2B5EF4-FFF2-40B4-BE49-F238E27FC236}">
                <a16:creationId xmlns:a16="http://schemas.microsoft.com/office/drawing/2014/main" id="{880B36CF-738F-E4AF-302E-A9702B6BF1A1}"/>
              </a:ext>
            </a:extLst>
          </p:cNvPr>
          <p:cNvSpPr/>
          <p:nvPr/>
        </p:nvSpPr>
        <p:spPr>
          <a:xfrm>
            <a:off x="7031524" y="319227"/>
            <a:ext cx="1285204" cy="32308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126" rtl="0" eaLnBrk="1" fontAlgn="base" latinLnBrk="0" hangingPunct="1">
              <a:lnSpc>
                <a:spcPct val="100000"/>
              </a:lnSpc>
              <a:spcBef>
                <a:spcPts val="0"/>
              </a:spcBef>
              <a:spcAft>
                <a:spcPts val="0"/>
              </a:spcAft>
              <a:buClrTx/>
              <a:buSzTx/>
              <a:buFontTx/>
              <a:buNone/>
              <a:tabLst/>
              <a:defRPr/>
            </a:pPr>
            <a:r>
              <a:rPr kumimoji="0" lang="fi-FI" sz="700" b="1" i="0" u="none" strike="noStrike" kern="1200" cap="none" spc="0" normalizeH="0" baseline="0" noProof="0">
                <a:ln>
                  <a:noFill/>
                </a:ln>
                <a:solidFill>
                  <a:prstClr val="black"/>
                </a:solidFill>
                <a:effectLst/>
                <a:uLnTx/>
                <a:uFillTx/>
                <a:latin typeface="Inter" panose="02000503000000020004" pitchFamily="2" charset="0"/>
                <a:ea typeface="Inter" panose="02000503000000020004" pitchFamily="2" charset="0"/>
                <a:cs typeface="+mn-cs"/>
              </a:rPr>
              <a:t>HYTE- RESURSSIEN, RAKENTEIDEN JA PROSESSIEN</a:t>
            </a:r>
          </a:p>
          <a:p>
            <a:pPr marL="0" marR="0" lvl="0" indent="0" algn="ctr" defTabSz="914126" rtl="0" eaLnBrk="1" fontAlgn="base" latinLnBrk="0" hangingPunct="1">
              <a:lnSpc>
                <a:spcPct val="100000"/>
              </a:lnSpc>
              <a:spcBef>
                <a:spcPts val="0"/>
              </a:spcBef>
              <a:spcAft>
                <a:spcPts val="0"/>
              </a:spcAft>
              <a:buClrTx/>
              <a:buSzTx/>
              <a:buFontTx/>
              <a:buNone/>
              <a:tabLst/>
              <a:defRPr/>
            </a:pPr>
            <a:r>
              <a:rPr kumimoji="0" lang="fi-FI" sz="700" b="1" i="0" u="none" strike="noStrike" kern="1200" cap="none" spc="0" normalizeH="0" baseline="0" noProof="0">
                <a:ln>
                  <a:noFill/>
                </a:ln>
                <a:solidFill>
                  <a:prstClr val="black"/>
                </a:solidFill>
                <a:effectLst/>
                <a:uLnTx/>
                <a:uFillTx/>
                <a:latin typeface="Inter" panose="02000503000000020004" pitchFamily="2" charset="0"/>
                <a:ea typeface="Inter" panose="02000503000000020004" pitchFamily="2" charset="0"/>
                <a:cs typeface="+mn-cs"/>
              </a:rPr>
              <a:t>VAHVISTUMINEN</a:t>
            </a:r>
            <a:endParaRPr kumimoji="0" lang="fi-FI" sz="700" b="0" i="0" u="none" strike="noStrike" kern="1200" cap="none" spc="300" normalizeH="0" baseline="0" noProof="0">
              <a:ln>
                <a:noFill/>
              </a:ln>
              <a:solidFill>
                <a:prstClr val="black"/>
              </a:solidFill>
              <a:effectLst/>
              <a:uLnTx/>
              <a:uFillTx/>
              <a:latin typeface="Inter" panose="02000503000000020004" pitchFamily="2" charset="0"/>
              <a:ea typeface="Inter" panose="02000503000000020004" pitchFamily="2" charset="0"/>
              <a:cs typeface="+mn-cs"/>
            </a:endParaRPr>
          </a:p>
        </p:txBody>
      </p:sp>
      <p:sp>
        <p:nvSpPr>
          <p:cNvPr id="23" name="Suorakulmio 22">
            <a:extLst>
              <a:ext uri="{FF2B5EF4-FFF2-40B4-BE49-F238E27FC236}">
                <a16:creationId xmlns:a16="http://schemas.microsoft.com/office/drawing/2014/main" id="{F6FCEF83-9F4C-D32C-101A-CEFAA1B8FD11}"/>
              </a:ext>
            </a:extLst>
          </p:cNvPr>
          <p:cNvSpPr/>
          <p:nvPr/>
        </p:nvSpPr>
        <p:spPr>
          <a:xfrm>
            <a:off x="7117619" y="723220"/>
            <a:ext cx="1113014" cy="457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fi-FI" sz="1799"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8" name="Alaotsikko 3">
            <a:extLst>
              <a:ext uri="{FF2B5EF4-FFF2-40B4-BE49-F238E27FC236}">
                <a16:creationId xmlns:a16="http://schemas.microsoft.com/office/drawing/2014/main" id="{5F9CF03B-E08A-7839-1DC0-3608DF117260}"/>
              </a:ext>
            </a:extLst>
          </p:cNvPr>
          <p:cNvSpPr>
            <a:spLocks noGrp="1"/>
          </p:cNvSpPr>
          <p:nvPr/>
        </p:nvSpPr>
        <p:spPr>
          <a:xfrm>
            <a:off x="855267" y="2091611"/>
            <a:ext cx="5129224" cy="4038975"/>
          </a:xfrm>
          <a:prstGeom prst="rect">
            <a:avLst/>
          </a:prstGeom>
        </p:spPr>
        <p:txBody>
          <a:bodyPr vert="horz" lIns="0" tIns="0" rIns="0" bIns="0" rtlCol="0" anchor="t" anchorCtr="0">
            <a:noAutofit/>
          </a:bodyPr>
          <a:lstStyle>
            <a:lvl1pPr marL="0" indent="0" algn="ctr" defTabSz="914400" rtl="0" eaLnBrk="1" latinLnBrk="0" hangingPunct="1">
              <a:lnSpc>
                <a:spcPct val="100000"/>
              </a:lnSpc>
              <a:spcBef>
                <a:spcPts val="500"/>
              </a:spcBef>
              <a:spcAft>
                <a:spcPts val="0"/>
              </a:spcAft>
              <a:buFont typeface="Arial" panose="020B0604020202020204" pitchFamily="34" charset="0"/>
              <a:buNone/>
              <a:defRPr sz="2200" kern="1200" spc="-20" baseline="0">
                <a:solidFill>
                  <a:schemeClr val="tx2"/>
                </a:solidFill>
                <a:latin typeface="+mn-lt"/>
                <a:ea typeface="+mn-ea"/>
                <a:cs typeface="+mn-cs"/>
              </a:defRPr>
            </a:lvl1pPr>
            <a:lvl2pPr marL="457200" indent="0" algn="ctr" defTabSz="914400" rtl="0" eaLnBrk="1" latinLnBrk="0" hangingPunct="1">
              <a:lnSpc>
                <a:spcPct val="10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ts val="0"/>
              </a:spcBef>
              <a:spcAft>
                <a:spcPts val="0"/>
              </a:spcAft>
              <a:buClrTx/>
              <a:buSzTx/>
              <a:buFontTx/>
              <a:buBlip>
                <a:blip r:embed="rId2"/>
              </a:buBlip>
              <a:tabLst/>
              <a:defRPr/>
            </a:pPr>
            <a:endParaRPr kumimoji="0" lang="fi-FI" sz="2400" b="0" i="0" u="none" strike="noStrike" kern="1200" cap="none" spc="0" normalizeH="0" baseline="0" noProof="0">
              <a:ln>
                <a:noFill/>
              </a:ln>
              <a:solidFill>
                <a:prstClr val="black"/>
              </a:solidFill>
              <a:effectLst/>
              <a:uLnTx/>
              <a:uFillTx/>
              <a:latin typeface="Arial" panose="020B0604020202020204"/>
              <a:ea typeface="Inter" panose="02000503000000020004" pitchFamily="2" charset="0"/>
              <a:cs typeface="Arial"/>
            </a:endParaRPr>
          </a:p>
          <a:p>
            <a:pPr marL="342900" marR="0" lvl="0" indent="-342900" algn="l" defTabSz="914400" rtl="0" eaLnBrk="1" fontAlgn="auto" latinLnBrk="0" hangingPunct="1">
              <a:lnSpc>
                <a:spcPct val="100000"/>
              </a:lnSpc>
              <a:spcBef>
                <a:spcPts val="0"/>
              </a:spcBef>
              <a:spcAft>
                <a:spcPts val="0"/>
              </a:spcAft>
              <a:buClrTx/>
              <a:buSzTx/>
              <a:buFontTx/>
              <a:buBlip>
                <a:blip r:embed="rId2"/>
              </a:buBlip>
              <a:tabLst/>
              <a:defRPr/>
            </a:pPr>
            <a:endParaRPr kumimoji="0" lang="fi-FI" sz="2400" b="0" i="0" u="none" strike="noStrike" kern="1200" cap="none" spc="0" normalizeH="0" baseline="0" noProof="0">
              <a:ln>
                <a:noFill/>
              </a:ln>
              <a:solidFill>
                <a:prstClr val="black"/>
              </a:solidFill>
              <a:effectLst/>
              <a:uLnTx/>
              <a:uFillTx/>
              <a:latin typeface="Arial" panose="020B0604020202020204"/>
              <a:ea typeface="Inter" panose="02000503000000020004" pitchFamily="2" charset="0"/>
              <a:cs typeface="Arial"/>
            </a:endParaRPr>
          </a:p>
          <a:p>
            <a:pPr marL="0" marR="0" lvl="0" indent="0" algn="ctr" defTabSz="914400" rtl="0" eaLnBrk="1" fontAlgn="auto" latinLnBrk="0" hangingPunct="1">
              <a:lnSpc>
                <a:spcPct val="100000"/>
              </a:lnSpc>
              <a:spcBef>
                <a:spcPts val="500"/>
              </a:spcBef>
              <a:spcAft>
                <a:spcPts val="0"/>
              </a:spcAft>
              <a:buClrTx/>
              <a:buSzTx/>
              <a:buFont typeface="Arial" panose="020B0604020202020204" pitchFamily="34" charset="0"/>
              <a:buNone/>
              <a:tabLst/>
              <a:defRPr/>
            </a:pPr>
            <a:endParaRPr kumimoji="0" lang="fi-FI" sz="2200" b="0" i="0" u="none" strike="noStrike" kern="1200" cap="none" spc="-20" normalizeH="0" baseline="0" noProof="0">
              <a:ln>
                <a:noFill/>
              </a:ln>
              <a:solidFill>
                <a:srgbClr val="313131"/>
              </a:solidFill>
              <a:effectLst/>
              <a:uLnTx/>
              <a:uFillTx/>
              <a:latin typeface="Arial" panose="020B0604020202020204"/>
              <a:ea typeface="+mn-ea"/>
              <a:cs typeface="+mn-cs"/>
            </a:endParaRPr>
          </a:p>
        </p:txBody>
      </p:sp>
      <p:sp>
        <p:nvSpPr>
          <p:cNvPr id="20" name="Alaotsikko 3">
            <a:extLst>
              <a:ext uri="{FF2B5EF4-FFF2-40B4-BE49-F238E27FC236}">
                <a16:creationId xmlns:a16="http://schemas.microsoft.com/office/drawing/2014/main" id="{5F9CF03B-E08A-7839-1DC0-3608DF117260}"/>
              </a:ext>
            </a:extLst>
          </p:cNvPr>
          <p:cNvSpPr>
            <a:spLocks noGrp="1"/>
          </p:cNvSpPr>
          <p:nvPr/>
        </p:nvSpPr>
        <p:spPr>
          <a:xfrm>
            <a:off x="6649375" y="2112070"/>
            <a:ext cx="5344142" cy="4038975"/>
          </a:xfrm>
          <a:prstGeom prst="rect">
            <a:avLst/>
          </a:prstGeom>
        </p:spPr>
        <p:txBody>
          <a:bodyPr vert="horz" lIns="0" tIns="0" rIns="0" bIns="0" rtlCol="0" anchor="t" anchorCtr="0">
            <a:noAutofit/>
          </a:bodyPr>
          <a:lstStyle>
            <a:lvl1pPr marL="0" indent="0" algn="ctr" defTabSz="914400" rtl="0" eaLnBrk="1" latinLnBrk="0" hangingPunct="1">
              <a:lnSpc>
                <a:spcPct val="100000"/>
              </a:lnSpc>
              <a:spcBef>
                <a:spcPts val="500"/>
              </a:spcBef>
              <a:spcAft>
                <a:spcPts val="0"/>
              </a:spcAft>
              <a:buFont typeface="Arial" panose="020B0604020202020204" pitchFamily="34" charset="0"/>
              <a:buNone/>
              <a:defRPr sz="2200" kern="1200" spc="-20" baseline="0">
                <a:solidFill>
                  <a:schemeClr val="tx2"/>
                </a:solidFill>
                <a:latin typeface="+mn-lt"/>
                <a:ea typeface="+mn-ea"/>
                <a:cs typeface="+mn-cs"/>
              </a:defRPr>
            </a:lvl1pPr>
            <a:lvl2pPr marL="457200" indent="0" algn="ctr" defTabSz="914400" rtl="0" eaLnBrk="1" latinLnBrk="0" hangingPunct="1">
              <a:lnSpc>
                <a:spcPct val="10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fi-FI" sz="2400" b="0" i="0" u="none" strike="noStrike" kern="1200" cap="none" spc="0" normalizeH="0" baseline="0" noProof="0">
              <a:ln>
                <a:noFill/>
              </a:ln>
              <a:solidFill>
                <a:prstClr val="black"/>
              </a:solidFill>
              <a:effectLst/>
              <a:uLnTx/>
              <a:uFillTx/>
              <a:latin typeface="Arial" panose="020B0604020202020204"/>
              <a:ea typeface="Inter" panose="02000503000000020004" pitchFamily="2" charset="0"/>
              <a:cs typeface="Arial"/>
            </a:endParaRPr>
          </a:p>
          <a:p>
            <a:pPr marL="342900" marR="0" lvl="0" indent="-342900" algn="l" defTabSz="914400" rtl="0" eaLnBrk="1" fontAlgn="auto" latinLnBrk="0" hangingPunct="1">
              <a:lnSpc>
                <a:spcPct val="100000"/>
              </a:lnSpc>
              <a:spcBef>
                <a:spcPts val="0"/>
              </a:spcBef>
              <a:spcAft>
                <a:spcPts val="0"/>
              </a:spcAft>
              <a:buClrTx/>
              <a:buSzTx/>
              <a:buFontTx/>
              <a:buBlip>
                <a:blip r:embed="rId2"/>
              </a:buBlip>
              <a:tabLst/>
              <a:defRPr/>
            </a:pPr>
            <a:endParaRPr kumimoji="0" lang="fi-FI" sz="2400" b="0" i="0" u="none" strike="noStrike" kern="1200" cap="none" spc="0" normalizeH="0" baseline="0" noProof="0">
              <a:ln>
                <a:noFill/>
              </a:ln>
              <a:solidFill>
                <a:prstClr val="black"/>
              </a:solidFill>
              <a:effectLst/>
              <a:uLnTx/>
              <a:uFillTx/>
              <a:latin typeface="Arial" panose="020B0604020202020204"/>
              <a:ea typeface="Inter" panose="02000503000000020004" pitchFamily="2" charset="0"/>
              <a:cs typeface="Arial"/>
            </a:endParaRPr>
          </a:p>
          <a:p>
            <a:pPr marL="0" marR="0" lvl="0" indent="0" algn="ctr" defTabSz="914400" rtl="0" eaLnBrk="1" fontAlgn="auto" latinLnBrk="0" hangingPunct="1">
              <a:lnSpc>
                <a:spcPct val="100000"/>
              </a:lnSpc>
              <a:spcBef>
                <a:spcPts val="500"/>
              </a:spcBef>
              <a:spcAft>
                <a:spcPts val="0"/>
              </a:spcAft>
              <a:buClrTx/>
              <a:buSzTx/>
              <a:buFont typeface="Arial" panose="020B0604020202020204" pitchFamily="34" charset="0"/>
              <a:buNone/>
              <a:tabLst/>
              <a:defRPr/>
            </a:pPr>
            <a:endParaRPr kumimoji="0" lang="fi-FI" sz="2200" b="0" i="0" u="none" strike="noStrike" kern="1200" cap="none" spc="-20" normalizeH="0" baseline="0" noProof="0">
              <a:ln>
                <a:noFill/>
              </a:ln>
              <a:solidFill>
                <a:srgbClr val="313131"/>
              </a:solidFill>
              <a:effectLst/>
              <a:uLnTx/>
              <a:uFillTx/>
              <a:latin typeface="Arial" panose="020B0604020202020204"/>
              <a:ea typeface="+mn-ea"/>
              <a:cs typeface="+mn-cs"/>
            </a:endParaRPr>
          </a:p>
        </p:txBody>
      </p:sp>
      <p:sp>
        <p:nvSpPr>
          <p:cNvPr id="4" name="Suorakulmio: Pyöristetyt kulmat 3">
            <a:extLst>
              <a:ext uri="{FF2B5EF4-FFF2-40B4-BE49-F238E27FC236}">
                <a16:creationId xmlns:a16="http://schemas.microsoft.com/office/drawing/2014/main" id="{D0482DA6-708B-7F62-0D9C-F113439697A4}"/>
              </a:ext>
            </a:extLst>
          </p:cNvPr>
          <p:cNvSpPr/>
          <p:nvPr/>
        </p:nvSpPr>
        <p:spPr>
          <a:xfrm>
            <a:off x="821076" y="5635331"/>
            <a:ext cx="10546672" cy="914400"/>
          </a:xfrm>
          <a:prstGeom prst="round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fi-FI" sz="1100" b="0" i="0">
                <a:solidFill>
                  <a:srgbClr val="303030"/>
                </a:solidFill>
                <a:effectLst/>
                <a:latin typeface="Source Sans Pro" panose="020B0503030403020204" pitchFamily="34" charset="0"/>
              </a:rPr>
              <a:t>Indikaattori ilmaisee niiden peruskoulun 8. ja 9. luokkalaisten osuuden prosentteina kysymykseen vastanneista ko. ikäluokassa, jotka eivät ole saaneet tukea ja apua hyvinvointiinsa koulukuraattorilta lukuvuoden aikana, vaikka olisivat tarvinneet. Indikaattori perustuu kysymykseen: oletko saanut tukea ja apua hyvinvointiisi seuraavilta koulun aikuisilta tämän lukuvuoden aikana? </a:t>
            </a:r>
            <a:r>
              <a:rPr lang="fi-FI" sz="1100">
                <a:hlinkClick r:id="rId3"/>
              </a:rPr>
              <a:t>Metadata - Sotkanet.fi, Tilasto- ja indikaattoripankki</a:t>
            </a:r>
            <a:endParaRPr kumimoji="0" lang="fi-FI" sz="11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7" name="Picture 2">
            <a:extLst>
              <a:ext uri="{FF2B5EF4-FFF2-40B4-BE49-F238E27FC236}">
                <a16:creationId xmlns:a16="http://schemas.microsoft.com/office/drawing/2014/main" id="{4A960318-3B8B-2D6E-F0A3-A08ED3E642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8663" y="5413690"/>
            <a:ext cx="504825" cy="4191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Kaavio 1">
            <a:extLst>
              <a:ext uri="{FF2B5EF4-FFF2-40B4-BE49-F238E27FC236}">
                <a16:creationId xmlns:a16="http://schemas.microsoft.com/office/drawing/2014/main" id="{B8264438-606F-76FB-18E6-CAFCC7F9A7A3}"/>
              </a:ext>
            </a:extLst>
          </p:cNvPr>
          <p:cNvGraphicFramePr>
            <a:graphicFrameLocks/>
          </p:cNvGraphicFramePr>
          <p:nvPr>
            <p:extLst>
              <p:ext uri="{D42A27DB-BD31-4B8C-83A1-F6EECF244321}">
                <p14:modId xmlns:p14="http://schemas.microsoft.com/office/powerpoint/2010/main" val="3769778116"/>
              </p:ext>
            </p:extLst>
          </p:nvPr>
        </p:nvGraphicFramePr>
        <p:xfrm>
          <a:off x="123291" y="1267020"/>
          <a:ext cx="8640730" cy="408715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Kaavio 2">
            <a:extLst>
              <a:ext uri="{FF2B5EF4-FFF2-40B4-BE49-F238E27FC236}">
                <a16:creationId xmlns:a16="http://schemas.microsoft.com/office/drawing/2014/main" id="{28148C60-5A37-4BFD-60B0-D9C8750CD1E9}"/>
              </a:ext>
            </a:extLst>
          </p:cNvPr>
          <p:cNvGraphicFramePr>
            <a:graphicFrameLocks/>
          </p:cNvGraphicFramePr>
          <p:nvPr>
            <p:extLst>
              <p:ext uri="{D42A27DB-BD31-4B8C-83A1-F6EECF244321}">
                <p14:modId xmlns:p14="http://schemas.microsoft.com/office/powerpoint/2010/main" val="3108681581"/>
              </p:ext>
            </p:extLst>
          </p:nvPr>
        </p:nvGraphicFramePr>
        <p:xfrm>
          <a:off x="8887146" y="1345916"/>
          <a:ext cx="3178388" cy="3890730"/>
        </p:xfrm>
        <a:graphic>
          <a:graphicData uri="http://schemas.openxmlformats.org/drawingml/2006/chart">
            <c:chart xmlns:c="http://schemas.openxmlformats.org/drawingml/2006/chart" xmlns:r="http://schemas.openxmlformats.org/officeDocument/2006/relationships" r:id="rId6"/>
          </a:graphicData>
        </a:graphic>
      </p:graphicFrame>
      <p:sp>
        <p:nvSpPr>
          <p:cNvPr id="8" name="Ellipsi 7">
            <a:extLst>
              <a:ext uri="{FF2B5EF4-FFF2-40B4-BE49-F238E27FC236}">
                <a16:creationId xmlns:a16="http://schemas.microsoft.com/office/drawing/2014/main" id="{5C7006D7-9D99-73CB-F641-B201FC17DCF9}"/>
              </a:ext>
            </a:extLst>
          </p:cNvPr>
          <p:cNvSpPr/>
          <p:nvPr/>
        </p:nvSpPr>
        <p:spPr>
          <a:xfrm rot="2587134" flipV="1">
            <a:off x="1365148" y="3218945"/>
            <a:ext cx="479394" cy="1892080"/>
          </a:xfrm>
          <a:prstGeom prst="ellipse">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35295752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an numeron paikkamerkki 5">
            <a:extLst>
              <a:ext uri="{FF2B5EF4-FFF2-40B4-BE49-F238E27FC236}">
                <a16:creationId xmlns:a16="http://schemas.microsoft.com/office/drawing/2014/main" id="{594600DA-558B-B4B7-E7DF-AA82EF1C091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D26548-A701-4132-A0A2-A9B09A70FF4B}" type="slidenum">
              <a:rPr kumimoji="0" lang="fi-FI" sz="1000" b="1" i="0" u="none" strike="noStrike" kern="1200" cap="none" spc="0" normalizeH="0" baseline="0" noProof="0" smtClean="0">
                <a:ln>
                  <a:noFill/>
                </a:ln>
                <a:solidFill>
                  <a:srgbClr val="313131"/>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fi-FI" sz="1000" b="1" i="0" u="none" strike="noStrike" kern="1200" cap="none" spc="0" normalizeH="0" baseline="0" noProof="0">
              <a:ln>
                <a:noFill/>
              </a:ln>
              <a:solidFill>
                <a:srgbClr val="313131"/>
              </a:solidFill>
              <a:effectLst/>
              <a:uLnTx/>
              <a:uFillTx/>
              <a:latin typeface="Arial" panose="020B0604020202020204"/>
              <a:ea typeface="+mn-ea"/>
              <a:cs typeface="+mn-cs"/>
            </a:endParaRPr>
          </a:p>
        </p:txBody>
      </p:sp>
      <p:sp>
        <p:nvSpPr>
          <p:cNvPr id="5" name="Suorakulmio 4">
            <a:extLst>
              <a:ext uri="{FF2B5EF4-FFF2-40B4-BE49-F238E27FC236}">
                <a16:creationId xmlns:a16="http://schemas.microsoft.com/office/drawing/2014/main" id="{A3361E82-03D1-A1CA-839C-8FA98F4A516D}"/>
              </a:ext>
            </a:extLst>
          </p:cNvPr>
          <p:cNvSpPr/>
          <p:nvPr/>
        </p:nvSpPr>
        <p:spPr>
          <a:xfrm>
            <a:off x="199986" y="329028"/>
            <a:ext cx="1477205" cy="215388"/>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700" b="1" i="0" u="none" strike="noStrike" kern="1200" cap="none" spc="0" normalizeH="0" baseline="0" noProof="0">
                <a:ln>
                  <a:noFill/>
                </a:ln>
                <a:solidFill>
                  <a:srgbClr val="C2C2C2"/>
                </a:solidFill>
                <a:effectLst/>
                <a:uLnTx/>
                <a:uFillTx/>
                <a:latin typeface="Inter" panose="02000503000000020004" pitchFamily="2" charset="0"/>
                <a:ea typeface="Inter" panose="02000503000000020004" pitchFamily="2" charset="0"/>
                <a:cs typeface="Verdana" panose="020B0604030504040204" pitchFamily="34" charset="0"/>
              </a:rPr>
              <a:t>OSALLISUUDEN VAHVISTUMINEN JA YKSINÄISYYDEN VÄHENTÄMINEN</a:t>
            </a:r>
            <a:endParaRPr kumimoji="0" lang="fi-FI" sz="700" b="0" i="0" u="none" strike="noStrike" kern="1200" cap="none" spc="300" normalizeH="0" baseline="0" noProof="0">
              <a:ln>
                <a:noFill/>
              </a:ln>
              <a:solidFill>
                <a:srgbClr val="C2C2C2"/>
              </a:solidFill>
              <a:effectLst/>
              <a:uLnTx/>
              <a:uFillTx/>
              <a:latin typeface="Inter" panose="02000503000000020004" pitchFamily="2" charset="0"/>
              <a:ea typeface="Inter" panose="02000503000000020004" pitchFamily="2" charset="0"/>
              <a:cs typeface="+mn-cs"/>
            </a:endParaRPr>
          </a:p>
        </p:txBody>
      </p:sp>
      <p:sp>
        <p:nvSpPr>
          <p:cNvPr id="13" name="Suorakulmio 12">
            <a:extLst>
              <a:ext uri="{FF2B5EF4-FFF2-40B4-BE49-F238E27FC236}">
                <a16:creationId xmlns:a16="http://schemas.microsoft.com/office/drawing/2014/main" id="{1E0690FB-5E6D-6E87-5F03-081F894526E5}"/>
              </a:ext>
            </a:extLst>
          </p:cNvPr>
          <p:cNvSpPr/>
          <p:nvPr/>
        </p:nvSpPr>
        <p:spPr>
          <a:xfrm>
            <a:off x="1693249" y="382873"/>
            <a:ext cx="1113014" cy="107694"/>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fi-FI" sz="700" b="1" i="0" u="none" strike="noStrike" kern="1200" cap="none" spc="0" normalizeH="0" baseline="0" noProof="0">
                <a:ln>
                  <a:noFill/>
                </a:ln>
                <a:solidFill>
                  <a:prstClr val="white">
                    <a:lumMod val="65000"/>
                  </a:prstClr>
                </a:solidFill>
                <a:effectLst/>
                <a:uLnTx/>
                <a:uFillTx/>
                <a:latin typeface="Inter" panose="02000503000000020004" pitchFamily="2" charset="0"/>
                <a:ea typeface="Inter" panose="02000503000000020004" pitchFamily="2" charset="0"/>
                <a:cs typeface="Arial" panose="020B0604020202020204"/>
              </a:rPr>
              <a:t>VANHEMMUUS VAHVISTUU</a:t>
            </a:r>
            <a:endParaRPr kumimoji="0" lang="fi-FI" sz="700" b="1" i="0" u="none" strike="noStrike" kern="1200" cap="none" spc="300" normalizeH="0" baseline="0" noProof="0">
              <a:ln>
                <a:noFill/>
              </a:ln>
              <a:solidFill>
                <a:prstClr val="white">
                  <a:lumMod val="65000"/>
                </a:prstClr>
              </a:solidFill>
              <a:effectLst/>
              <a:uLnTx/>
              <a:uFillTx/>
              <a:latin typeface="Inter" panose="02000503000000020004" pitchFamily="2" charset="0"/>
              <a:ea typeface="Inter" panose="02000503000000020004" pitchFamily="2" charset="0"/>
              <a:cs typeface="+mn-cs"/>
            </a:endParaRPr>
          </a:p>
        </p:txBody>
      </p:sp>
      <p:sp>
        <p:nvSpPr>
          <p:cNvPr id="15" name="Suorakulmio 14">
            <a:extLst>
              <a:ext uri="{FF2B5EF4-FFF2-40B4-BE49-F238E27FC236}">
                <a16:creationId xmlns:a16="http://schemas.microsoft.com/office/drawing/2014/main" id="{66933905-6CDC-0531-4DA6-561C5D485F51}"/>
              </a:ext>
            </a:extLst>
          </p:cNvPr>
          <p:cNvSpPr/>
          <p:nvPr/>
        </p:nvSpPr>
        <p:spPr>
          <a:xfrm>
            <a:off x="3060935" y="267490"/>
            <a:ext cx="1289563" cy="32308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fi-FI" sz="700" b="1" i="0" u="none" strike="noStrike" kern="1200" cap="none" spc="0" normalizeH="0" baseline="0" noProof="0">
                <a:ln>
                  <a:noFill/>
                </a:ln>
                <a:solidFill>
                  <a:srgbClr val="C2C2C2"/>
                </a:solidFill>
                <a:effectLst/>
                <a:uLnTx/>
                <a:uFillTx/>
                <a:latin typeface="Inter" panose="02000503000000020004" pitchFamily="2" charset="0"/>
                <a:ea typeface="Inter" panose="02000503000000020004" pitchFamily="2" charset="0"/>
                <a:cs typeface="Verdana" panose="020B0604030504040204" pitchFamily="34" charset="0"/>
              </a:rPr>
              <a:t>ITSESTÄ HUOLEHTIMISEN JA TERVEELLISTEN ELINTAPOJEN EDISTÄMINEN </a:t>
            </a:r>
            <a:endParaRPr kumimoji="0" lang="fi-FI" sz="700" b="1" i="0" u="none" strike="noStrike" kern="1200" cap="none" spc="300" normalizeH="0" baseline="0" noProof="0">
              <a:ln>
                <a:noFill/>
              </a:ln>
              <a:solidFill>
                <a:srgbClr val="C2C2C2"/>
              </a:solidFill>
              <a:effectLst/>
              <a:uLnTx/>
              <a:uFillTx/>
              <a:latin typeface="Inter" panose="02000503000000020004" pitchFamily="2" charset="0"/>
              <a:ea typeface="Inter" panose="02000503000000020004" pitchFamily="2" charset="0"/>
              <a:cs typeface="+mn-cs"/>
            </a:endParaRPr>
          </a:p>
        </p:txBody>
      </p:sp>
      <p:sp>
        <p:nvSpPr>
          <p:cNvPr id="17" name="Suorakulmio 16">
            <a:extLst>
              <a:ext uri="{FF2B5EF4-FFF2-40B4-BE49-F238E27FC236}">
                <a16:creationId xmlns:a16="http://schemas.microsoft.com/office/drawing/2014/main" id="{A4B7B72A-65A7-24D8-F9CE-2B5B68E9ECE9}"/>
              </a:ext>
            </a:extLst>
          </p:cNvPr>
          <p:cNvSpPr/>
          <p:nvPr/>
        </p:nvSpPr>
        <p:spPr>
          <a:xfrm>
            <a:off x="4634318" y="319925"/>
            <a:ext cx="1156863" cy="215388"/>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fi-FI" sz="700" b="1" i="0" u="none" strike="noStrike" kern="1200" cap="none" spc="0" normalizeH="0" baseline="0" noProof="0">
                <a:ln>
                  <a:noFill/>
                </a:ln>
                <a:solidFill>
                  <a:prstClr val="white">
                    <a:lumMod val="65000"/>
                  </a:prstClr>
                </a:solidFill>
                <a:effectLst/>
                <a:uLnTx/>
                <a:uFillTx/>
                <a:latin typeface="Inter" panose="02000503000000020004" pitchFamily="2" charset="0"/>
                <a:ea typeface="Inter" panose="02000503000000020004" pitchFamily="2" charset="0"/>
                <a:cs typeface="Calibri"/>
              </a:rPr>
              <a:t>MIELEN HYVINVOINTI JA RIIPPUVUUKSIEN EHKÄISY</a:t>
            </a:r>
            <a:endParaRPr kumimoji="0" lang="fi-FI" sz="700" b="1" i="0" u="none" strike="noStrike" kern="1200" cap="none" spc="300" normalizeH="0" baseline="0" noProof="0">
              <a:ln>
                <a:noFill/>
              </a:ln>
              <a:solidFill>
                <a:prstClr val="white">
                  <a:lumMod val="65000"/>
                </a:prstClr>
              </a:solidFill>
              <a:effectLst/>
              <a:uLnTx/>
              <a:uFillTx/>
              <a:latin typeface="Inter" panose="02000503000000020004" pitchFamily="2" charset="0"/>
              <a:ea typeface="Inter" panose="02000503000000020004" pitchFamily="2" charset="0"/>
              <a:cs typeface="+mn-cs"/>
            </a:endParaRPr>
          </a:p>
        </p:txBody>
      </p:sp>
      <p:sp>
        <p:nvSpPr>
          <p:cNvPr id="19" name="Suorakulmio 18">
            <a:extLst>
              <a:ext uri="{FF2B5EF4-FFF2-40B4-BE49-F238E27FC236}">
                <a16:creationId xmlns:a16="http://schemas.microsoft.com/office/drawing/2014/main" id="{654EBA2D-ED48-31EF-F47A-C758468F7645}"/>
              </a:ext>
            </a:extLst>
          </p:cNvPr>
          <p:cNvSpPr/>
          <p:nvPr/>
        </p:nvSpPr>
        <p:spPr>
          <a:xfrm>
            <a:off x="5867654" y="329025"/>
            <a:ext cx="1156863" cy="215388"/>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fi-FI" sz="700" b="1" i="0" u="none" strike="noStrike" kern="1200" cap="none" spc="0" normalizeH="0" baseline="0" noProof="0">
                <a:ln>
                  <a:noFill/>
                </a:ln>
                <a:solidFill>
                  <a:prstClr val="white">
                    <a:lumMod val="65000"/>
                  </a:prstClr>
                </a:solidFill>
                <a:effectLst/>
                <a:uLnTx/>
                <a:uFillTx/>
                <a:latin typeface="Inter" panose="02000503000000020004" pitchFamily="2" charset="0"/>
                <a:ea typeface="Inter" panose="02000503000000020004" pitchFamily="2" charset="0"/>
                <a:cs typeface="Verdana" panose="020B0604030504040204" pitchFamily="34" charset="0"/>
              </a:rPr>
              <a:t>TAPATURMIEN JA VÄKIVALLAN EHKÄISEMINEN</a:t>
            </a:r>
            <a:endParaRPr kumimoji="0" lang="fi-FI" sz="700" b="0" i="0" u="none" strike="noStrike" kern="1200" cap="none" spc="300" normalizeH="0" baseline="0" noProof="0">
              <a:ln>
                <a:noFill/>
              </a:ln>
              <a:solidFill>
                <a:prstClr val="white">
                  <a:lumMod val="65000"/>
                </a:prstClr>
              </a:solidFill>
              <a:effectLst/>
              <a:uLnTx/>
              <a:uFillTx/>
              <a:latin typeface="Inter" panose="02000503000000020004" pitchFamily="2" charset="0"/>
              <a:ea typeface="Inter" panose="02000503000000020004" pitchFamily="2" charset="0"/>
              <a:cs typeface="+mn-cs"/>
            </a:endParaRPr>
          </a:p>
        </p:txBody>
      </p:sp>
      <p:sp>
        <p:nvSpPr>
          <p:cNvPr id="21" name="Suorakulmio 20">
            <a:extLst>
              <a:ext uri="{FF2B5EF4-FFF2-40B4-BE49-F238E27FC236}">
                <a16:creationId xmlns:a16="http://schemas.microsoft.com/office/drawing/2014/main" id="{880B36CF-738F-E4AF-302E-A9702B6BF1A1}"/>
              </a:ext>
            </a:extLst>
          </p:cNvPr>
          <p:cNvSpPr/>
          <p:nvPr/>
        </p:nvSpPr>
        <p:spPr>
          <a:xfrm>
            <a:off x="7031524" y="319227"/>
            <a:ext cx="1285204" cy="32308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126" rtl="0" eaLnBrk="1" fontAlgn="base" latinLnBrk="0" hangingPunct="1">
              <a:lnSpc>
                <a:spcPct val="100000"/>
              </a:lnSpc>
              <a:spcBef>
                <a:spcPts val="0"/>
              </a:spcBef>
              <a:spcAft>
                <a:spcPts val="0"/>
              </a:spcAft>
              <a:buClrTx/>
              <a:buSzTx/>
              <a:buFontTx/>
              <a:buNone/>
              <a:tabLst/>
              <a:defRPr/>
            </a:pPr>
            <a:r>
              <a:rPr kumimoji="0" lang="fi-FI" sz="700" b="1" i="0" u="none" strike="noStrike" kern="1200" cap="none" spc="0" normalizeH="0" baseline="0" noProof="0">
                <a:ln>
                  <a:noFill/>
                </a:ln>
                <a:solidFill>
                  <a:prstClr val="black"/>
                </a:solidFill>
                <a:effectLst/>
                <a:uLnTx/>
                <a:uFillTx/>
                <a:latin typeface="Inter" panose="02000503000000020004" pitchFamily="2" charset="0"/>
                <a:ea typeface="Inter" panose="02000503000000020004" pitchFamily="2" charset="0"/>
                <a:cs typeface="+mn-cs"/>
              </a:rPr>
              <a:t>HYTE- RESURSSIEN, RAKENTEIDEN JA PROSESSIEN</a:t>
            </a:r>
          </a:p>
          <a:p>
            <a:pPr marL="0" marR="0" lvl="0" indent="0" algn="ctr" defTabSz="914126" rtl="0" eaLnBrk="1" fontAlgn="base" latinLnBrk="0" hangingPunct="1">
              <a:lnSpc>
                <a:spcPct val="100000"/>
              </a:lnSpc>
              <a:spcBef>
                <a:spcPts val="0"/>
              </a:spcBef>
              <a:spcAft>
                <a:spcPts val="0"/>
              </a:spcAft>
              <a:buClrTx/>
              <a:buSzTx/>
              <a:buFontTx/>
              <a:buNone/>
              <a:tabLst/>
              <a:defRPr/>
            </a:pPr>
            <a:r>
              <a:rPr kumimoji="0" lang="fi-FI" sz="700" b="1" i="0" u="none" strike="noStrike" kern="1200" cap="none" spc="0" normalizeH="0" baseline="0" noProof="0">
                <a:ln>
                  <a:noFill/>
                </a:ln>
                <a:solidFill>
                  <a:prstClr val="black"/>
                </a:solidFill>
                <a:effectLst/>
                <a:uLnTx/>
                <a:uFillTx/>
                <a:latin typeface="Inter" panose="02000503000000020004" pitchFamily="2" charset="0"/>
                <a:ea typeface="Inter" panose="02000503000000020004" pitchFamily="2" charset="0"/>
                <a:cs typeface="+mn-cs"/>
              </a:rPr>
              <a:t>VAHVISTUMINEN</a:t>
            </a:r>
            <a:endParaRPr kumimoji="0" lang="fi-FI" sz="700" b="0" i="0" u="none" strike="noStrike" kern="1200" cap="none" spc="300" normalizeH="0" baseline="0" noProof="0">
              <a:ln>
                <a:noFill/>
              </a:ln>
              <a:solidFill>
                <a:prstClr val="black"/>
              </a:solidFill>
              <a:effectLst/>
              <a:uLnTx/>
              <a:uFillTx/>
              <a:latin typeface="Inter" panose="02000503000000020004" pitchFamily="2" charset="0"/>
              <a:ea typeface="Inter" panose="02000503000000020004" pitchFamily="2" charset="0"/>
              <a:cs typeface="+mn-cs"/>
            </a:endParaRPr>
          </a:p>
        </p:txBody>
      </p:sp>
      <p:sp>
        <p:nvSpPr>
          <p:cNvPr id="23" name="Suorakulmio 22">
            <a:extLst>
              <a:ext uri="{FF2B5EF4-FFF2-40B4-BE49-F238E27FC236}">
                <a16:creationId xmlns:a16="http://schemas.microsoft.com/office/drawing/2014/main" id="{F6FCEF83-9F4C-D32C-101A-CEFAA1B8FD11}"/>
              </a:ext>
            </a:extLst>
          </p:cNvPr>
          <p:cNvSpPr/>
          <p:nvPr/>
        </p:nvSpPr>
        <p:spPr>
          <a:xfrm>
            <a:off x="7117619" y="723220"/>
            <a:ext cx="1113014" cy="457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fi-FI" sz="1799"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8" name="Alaotsikko 3">
            <a:extLst>
              <a:ext uri="{FF2B5EF4-FFF2-40B4-BE49-F238E27FC236}">
                <a16:creationId xmlns:a16="http://schemas.microsoft.com/office/drawing/2014/main" id="{5F9CF03B-E08A-7839-1DC0-3608DF117260}"/>
              </a:ext>
            </a:extLst>
          </p:cNvPr>
          <p:cNvSpPr>
            <a:spLocks noGrp="1"/>
          </p:cNvSpPr>
          <p:nvPr/>
        </p:nvSpPr>
        <p:spPr>
          <a:xfrm>
            <a:off x="855267" y="2091611"/>
            <a:ext cx="5129224" cy="4038975"/>
          </a:xfrm>
          <a:prstGeom prst="rect">
            <a:avLst/>
          </a:prstGeom>
        </p:spPr>
        <p:txBody>
          <a:bodyPr vert="horz" lIns="0" tIns="0" rIns="0" bIns="0" rtlCol="0" anchor="t" anchorCtr="0">
            <a:noAutofit/>
          </a:bodyPr>
          <a:lstStyle>
            <a:lvl1pPr marL="0" indent="0" algn="ctr" defTabSz="914400" rtl="0" eaLnBrk="1" latinLnBrk="0" hangingPunct="1">
              <a:lnSpc>
                <a:spcPct val="100000"/>
              </a:lnSpc>
              <a:spcBef>
                <a:spcPts val="500"/>
              </a:spcBef>
              <a:spcAft>
                <a:spcPts val="0"/>
              </a:spcAft>
              <a:buFont typeface="Arial" panose="020B0604020202020204" pitchFamily="34" charset="0"/>
              <a:buNone/>
              <a:defRPr sz="2200" kern="1200" spc="-20" baseline="0">
                <a:solidFill>
                  <a:schemeClr val="tx2"/>
                </a:solidFill>
                <a:latin typeface="+mn-lt"/>
                <a:ea typeface="+mn-ea"/>
                <a:cs typeface="+mn-cs"/>
              </a:defRPr>
            </a:lvl1pPr>
            <a:lvl2pPr marL="457200" indent="0" algn="ctr" defTabSz="914400" rtl="0" eaLnBrk="1" latinLnBrk="0" hangingPunct="1">
              <a:lnSpc>
                <a:spcPct val="10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ts val="0"/>
              </a:spcBef>
              <a:spcAft>
                <a:spcPts val="0"/>
              </a:spcAft>
              <a:buClrTx/>
              <a:buSzTx/>
              <a:buFontTx/>
              <a:buBlip>
                <a:blip r:embed="rId2"/>
              </a:buBlip>
              <a:tabLst/>
              <a:defRPr/>
            </a:pPr>
            <a:endParaRPr kumimoji="0" lang="fi-FI" sz="2400" b="0" i="0" u="none" strike="noStrike" kern="1200" cap="none" spc="0" normalizeH="0" baseline="0" noProof="0">
              <a:ln>
                <a:noFill/>
              </a:ln>
              <a:solidFill>
                <a:prstClr val="black"/>
              </a:solidFill>
              <a:effectLst/>
              <a:uLnTx/>
              <a:uFillTx/>
              <a:latin typeface="Arial" panose="020B0604020202020204"/>
              <a:ea typeface="Inter" panose="02000503000000020004" pitchFamily="2" charset="0"/>
              <a:cs typeface="Arial"/>
            </a:endParaRPr>
          </a:p>
          <a:p>
            <a:pPr marL="342900" marR="0" lvl="0" indent="-342900" algn="l" defTabSz="914400" rtl="0" eaLnBrk="1" fontAlgn="auto" latinLnBrk="0" hangingPunct="1">
              <a:lnSpc>
                <a:spcPct val="100000"/>
              </a:lnSpc>
              <a:spcBef>
                <a:spcPts val="0"/>
              </a:spcBef>
              <a:spcAft>
                <a:spcPts val="0"/>
              </a:spcAft>
              <a:buClrTx/>
              <a:buSzTx/>
              <a:buFontTx/>
              <a:buBlip>
                <a:blip r:embed="rId2"/>
              </a:buBlip>
              <a:tabLst/>
              <a:defRPr/>
            </a:pPr>
            <a:endParaRPr kumimoji="0" lang="fi-FI" sz="2400" b="0" i="0" u="none" strike="noStrike" kern="1200" cap="none" spc="0" normalizeH="0" baseline="0" noProof="0">
              <a:ln>
                <a:noFill/>
              </a:ln>
              <a:solidFill>
                <a:prstClr val="black"/>
              </a:solidFill>
              <a:effectLst/>
              <a:uLnTx/>
              <a:uFillTx/>
              <a:latin typeface="Arial" panose="020B0604020202020204"/>
              <a:ea typeface="Inter" panose="02000503000000020004" pitchFamily="2" charset="0"/>
              <a:cs typeface="Arial"/>
            </a:endParaRPr>
          </a:p>
          <a:p>
            <a:pPr marL="0" marR="0" lvl="0" indent="0" algn="ctr" defTabSz="914400" rtl="0" eaLnBrk="1" fontAlgn="auto" latinLnBrk="0" hangingPunct="1">
              <a:lnSpc>
                <a:spcPct val="100000"/>
              </a:lnSpc>
              <a:spcBef>
                <a:spcPts val="500"/>
              </a:spcBef>
              <a:spcAft>
                <a:spcPts val="0"/>
              </a:spcAft>
              <a:buClrTx/>
              <a:buSzTx/>
              <a:buFont typeface="Arial" panose="020B0604020202020204" pitchFamily="34" charset="0"/>
              <a:buNone/>
              <a:tabLst/>
              <a:defRPr/>
            </a:pPr>
            <a:endParaRPr kumimoji="0" lang="fi-FI" sz="2200" b="0" i="0" u="none" strike="noStrike" kern="1200" cap="none" spc="-20" normalizeH="0" baseline="0" noProof="0">
              <a:ln>
                <a:noFill/>
              </a:ln>
              <a:solidFill>
                <a:srgbClr val="313131"/>
              </a:solidFill>
              <a:effectLst/>
              <a:uLnTx/>
              <a:uFillTx/>
              <a:latin typeface="Arial" panose="020B0604020202020204"/>
              <a:ea typeface="+mn-ea"/>
              <a:cs typeface="+mn-cs"/>
            </a:endParaRPr>
          </a:p>
        </p:txBody>
      </p:sp>
      <p:sp>
        <p:nvSpPr>
          <p:cNvPr id="20" name="Alaotsikko 3">
            <a:extLst>
              <a:ext uri="{FF2B5EF4-FFF2-40B4-BE49-F238E27FC236}">
                <a16:creationId xmlns:a16="http://schemas.microsoft.com/office/drawing/2014/main" id="{5F9CF03B-E08A-7839-1DC0-3608DF117260}"/>
              </a:ext>
            </a:extLst>
          </p:cNvPr>
          <p:cNvSpPr>
            <a:spLocks noGrp="1"/>
          </p:cNvSpPr>
          <p:nvPr/>
        </p:nvSpPr>
        <p:spPr>
          <a:xfrm>
            <a:off x="6649375" y="2112070"/>
            <a:ext cx="5344142" cy="4038975"/>
          </a:xfrm>
          <a:prstGeom prst="rect">
            <a:avLst/>
          </a:prstGeom>
        </p:spPr>
        <p:txBody>
          <a:bodyPr vert="horz" lIns="0" tIns="0" rIns="0" bIns="0" rtlCol="0" anchor="t" anchorCtr="0">
            <a:noAutofit/>
          </a:bodyPr>
          <a:lstStyle>
            <a:lvl1pPr marL="0" indent="0" algn="ctr" defTabSz="914400" rtl="0" eaLnBrk="1" latinLnBrk="0" hangingPunct="1">
              <a:lnSpc>
                <a:spcPct val="100000"/>
              </a:lnSpc>
              <a:spcBef>
                <a:spcPts val="500"/>
              </a:spcBef>
              <a:spcAft>
                <a:spcPts val="0"/>
              </a:spcAft>
              <a:buFont typeface="Arial" panose="020B0604020202020204" pitchFamily="34" charset="0"/>
              <a:buNone/>
              <a:defRPr sz="2200" kern="1200" spc="-20" baseline="0">
                <a:solidFill>
                  <a:schemeClr val="tx2"/>
                </a:solidFill>
                <a:latin typeface="+mn-lt"/>
                <a:ea typeface="+mn-ea"/>
                <a:cs typeface="+mn-cs"/>
              </a:defRPr>
            </a:lvl1pPr>
            <a:lvl2pPr marL="457200" indent="0" algn="ctr" defTabSz="914400" rtl="0" eaLnBrk="1" latinLnBrk="0" hangingPunct="1">
              <a:lnSpc>
                <a:spcPct val="10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fi-FI" sz="2400" b="0" i="0" u="none" strike="noStrike" kern="1200" cap="none" spc="0" normalizeH="0" baseline="0" noProof="0">
              <a:ln>
                <a:noFill/>
              </a:ln>
              <a:solidFill>
                <a:prstClr val="black"/>
              </a:solidFill>
              <a:effectLst/>
              <a:uLnTx/>
              <a:uFillTx/>
              <a:latin typeface="Arial" panose="020B0604020202020204"/>
              <a:ea typeface="Inter" panose="02000503000000020004" pitchFamily="2" charset="0"/>
              <a:cs typeface="Arial"/>
            </a:endParaRPr>
          </a:p>
          <a:p>
            <a:pPr marL="342900" marR="0" lvl="0" indent="-342900" algn="l" defTabSz="914400" rtl="0" eaLnBrk="1" fontAlgn="auto" latinLnBrk="0" hangingPunct="1">
              <a:lnSpc>
                <a:spcPct val="100000"/>
              </a:lnSpc>
              <a:spcBef>
                <a:spcPts val="0"/>
              </a:spcBef>
              <a:spcAft>
                <a:spcPts val="0"/>
              </a:spcAft>
              <a:buClrTx/>
              <a:buSzTx/>
              <a:buFontTx/>
              <a:buBlip>
                <a:blip r:embed="rId2"/>
              </a:buBlip>
              <a:tabLst/>
              <a:defRPr/>
            </a:pPr>
            <a:endParaRPr kumimoji="0" lang="fi-FI" sz="2400" b="0" i="0" u="none" strike="noStrike" kern="1200" cap="none" spc="0" normalizeH="0" baseline="0" noProof="0">
              <a:ln>
                <a:noFill/>
              </a:ln>
              <a:solidFill>
                <a:prstClr val="black"/>
              </a:solidFill>
              <a:effectLst/>
              <a:uLnTx/>
              <a:uFillTx/>
              <a:latin typeface="Arial" panose="020B0604020202020204"/>
              <a:ea typeface="Inter" panose="02000503000000020004" pitchFamily="2" charset="0"/>
              <a:cs typeface="Arial"/>
            </a:endParaRPr>
          </a:p>
          <a:p>
            <a:pPr marL="0" marR="0" lvl="0" indent="0" algn="ctr" defTabSz="914400" rtl="0" eaLnBrk="1" fontAlgn="auto" latinLnBrk="0" hangingPunct="1">
              <a:lnSpc>
                <a:spcPct val="100000"/>
              </a:lnSpc>
              <a:spcBef>
                <a:spcPts val="500"/>
              </a:spcBef>
              <a:spcAft>
                <a:spcPts val="0"/>
              </a:spcAft>
              <a:buClrTx/>
              <a:buSzTx/>
              <a:buFont typeface="Arial" panose="020B0604020202020204" pitchFamily="34" charset="0"/>
              <a:buNone/>
              <a:tabLst/>
              <a:defRPr/>
            </a:pPr>
            <a:endParaRPr kumimoji="0" lang="fi-FI" sz="2200" b="0" i="0" u="none" strike="noStrike" kern="1200" cap="none" spc="-20" normalizeH="0" baseline="0" noProof="0">
              <a:ln>
                <a:noFill/>
              </a:ln>
              <a:solidFill>
                <a:srgbClr val="313131"/>
              </a:solidFill>
              <a:effectLst/>
              <a:uLnTx/>
              <a:uFillTx/>
              <a:latin typeface="Arial" panose="020B0604020202020204"/>
              <a:ea typeface="+mn-ea"/>
              <a:cs typeface="+mn-cs"/>
            </a:endParaRPr>
          </a:p>
        </p:txBody>
      </p:sp>
      <p:sp>
        <p:nvSpPr>
          <p:cNvPr id="4" name="Suorakulmio: Pyöristetyt kulmat 3">
            <a:extLst>
              <a:ext uri="{FF2B5EF4-FFF2-40B4-BE49-F238E27FC236}">
                <a16:creationId xmlns:a16="http://schemas.microsoft.com/office/drawing/2014/main" id="{D0482DA6-708B-7F62-0D9C-F113439697A4}"/>
              </a:ext>
            </a:extLst>
          </p:cNvPr>
          <p:cNvSpPr/>
          <p:nvPr/>
        </p:nvSpPr>
        <p:spPr>
          <a:xfrm>
            <a:off x="821076" y="5635331"/>
            <a:ext cx="10546672" cy="914400"/>
          </a:xfrm>
          <a:prstGeom prst="round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fi-FI" sz="1100" b="0" i="0">
                <a:solidFill>
                  <a:srgbClr val="303030"/>
                </a:solidFill>
                <a:effectLst/>
                <a:latin typeface="Source Sans Pro" panose="020B0503030403020204" pitchFamily="34" charset="0"/>
              </a:rPr>
              <a:t>Indikaattori ilmaisee niiden peruskoulun 8. ja 9. luokkalaisten osuuden prosentteina kysymykseen vastanneista ko. ikäluokassa, jotka eivät ole saaneet tukea ja apua hyvinvointiinsa koulukuraattorilta lukuvuoden aikana, vaikka olisivat tarvinneet. Indikaattori perustuu kysymykseen: oletko saanut tukea ja apua hyvinvointiisi seuraavilta koulun aikuisilta tämän lukuvuoden aikana? </a:t>
            </a:r>
            <a:r>
              <a:rPr lang="fi-FI" sz="1100">
                <a:hlinkClick r:id="rId3"/>
              </a:rPr>
              <a:t>Metadata - Sotkanet.fi, Tilasto- ja indikaattoripankki</a:t>
            </a:r>
            <a:endParaRPr kumimoji="0" lang="fi-FI" sz="11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7" name="Picture 2">
            <a:extLst>
              <a:ext uri="{FF2B5EF4-FFF2-40B4-BE49-F238E27FC236}">
                <a16:creationId xmlns:a16="http://schemas.microsoft.com/office/drawing/2014/main" id="{4A960318-3B8B-2D6E-F0A3-A08ED3E642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8663" y="5413690"/>
            <a:ext cx="504825" cy="4191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Kaavio 8">
            <a:extLst>
              <a:ext uri="{FF2B5EF4-FFF2-40B4-BE49-F238E27FC236}">
                <a16:creationId xmlns:a16="http://schemas.microsoft.com/office/drawing/2014/main" id="{EF3D45FF-42C9-76C5-FD21-7C78C7998C41}"/>
              </a:ext>
            </a:extLst>
          </p:cNvPr>
          <p:cNvGraphicFramePr>
            <a:graphicFrameLocks/>
          </p:cNvGraphicFramePr>
          <p:nvPr>
            <p:extLst>
              <p:ext uri="{D42A27DB-BD31-4B8C-83A1-F6EECF244321}">
                <p14:modId xmlns:p14="http://schemas.microsoft.com/office/powerpoint/2010/main" val="1677355254"/>
              </p:ext>
            </p:extLst>
          </p:nvPr>
        </p:nvGraphicFramePr>
        <p:xfrm>
          <a:off x="1308688" y="1790700"/>
          <a:ext cx="7105650" cy="32766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2797539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an numeron paikkamerkki 5">
            <a:extLst>
              <a:ext uri="{FF2B5EF4-FFF2-40B4-BE49-F238E27FC236}">
                <a16:creationId xmlns:a16="http://schemas.microsoft.com/office/drawing/2014/main" id="{594600DA-558B-B4B7-E7DF-AA82EF1C091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D26548-A701-4132-A0A2-A9B09A70FF4B}" type="slidenum">
              <a:rPr kumimoji="0" lang="fi-FI" sz="1000" b="1" i="0" u="none" strike="noStrike" kern="1200" cap="none" spc="0" normalizeH="0" baseline="0" noProof="0" smtClean="0">
                <a:ln>
                  <a:noFill/>
                </a:ln>
                <a:solidFill>
                  <a:srgbClr val="313131"/>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fi-FI" sz="1000" b="1" i="0" u="none" strike="noStrike" kern="1200" cap="none" spc="0" normalizeH="0" baseline="0" noProof="0">
              <a:ln>
                <a:noFill/>
              </a:ln>
              <a:solidFill>
                <a:srgbClr val="313131"/>
              </a:solidFill>
              <a:effectLst/>
              <a:uLnTx/>
              <a:uFillTx/>
              <a:latin typeface="Arial" panose="020B0604020202020204"/>
              <a:ea typeface="+mn-ea"/>
              <a:cs typeface="+mn-cs"/>
            </a:endParaRPr>
          </a:p>
        </p:txBody>
      </p:sp>
      <p:sp>
        <p:nvSpPr>
          <p:cNvPr id="5" name="Suorakulmio 4">
            <a:extLst>
              <a:ext uri="{FF2B5EF4-FFF2-40B4-BE49-F238E27FC236}">
                <a16:creationId xmlns:a16="http://schemas.microsoft.com/office/drawing/2014/main" id="{A3361E82-03D1-A1CA-839C-8FA98F4A516D}"/>
              </a:ext>
            </a:extLst>
          </p:cNvPr>
          <p:cNvSpPr/>
          <p:nvPr/>
        </p:nvSpPr>
        <p:spPr>
          <a:xfrm>
            <a:off x="199986" y="329028"/>
            <a:ext cx="1477205" cy="215388"/>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700" b="1" i="0" u="none" strike="noStrike" kern="1200" cap="none" spc="0" normalizeH="0" baseline="0" noProof="0">
                <a:ln>
                  <a:noFill/>
                </a:ln>
                <a:solidFill>
                  <a:srgbClr val="C2C2C2"/>
                </a:solidFill>
                <a:effectLst/>
                <a:uLnTx/>
                <a:uFillTx/>
                <a:latin typeface="Inter" panose="02000503000000020004" pitchFamily="2" charset="0"/>
                <a:ea typeface="Inter" panose="02000503000000020004" pitchFamily="2" charset="0"/>
                <a:cs typeface="Verdana" panose="020B0604030504040204" pitchFamily="34" charset="0"/>
              </a:rPr>
              <a:t>OSALLISUUDEN VAHVISTUMINEN JA YKSINÄISYYDEN VÄHENTÄMINEN</a:t>
            </a:r>
            <a:endParaRPr kumimoji="0" lang="fi-FI" sz="700" b="0" i="0" u="none" strike="noStrike" kern="1200" cap="none" spc="300" normalizeH="0" baseline="0" noProof="0">
              <a:ln>
                <a:noFill/>
              </a:ln>
              <a:solidFill>
                <a:srgbClr val="C2C2C2"/>
              </a:solidFill>
              <a:effectLst/>
              <a:uLnTx/>
              <a:uFillTx/>
              <a:latin typeface="Inter" panose="02000503000000020004" pitchFamily="2" charset="0"/>
              <a:ea typeface="Inter" panose="02000503000000020004" pitchFamily="2" charset="0"/>
              <a:cs typeface="+mn-cs"/>
            </a:endParaRPr>
          </a:p>
        </p:txBody>
      </p:sp>
      <p:sp>
        <p:nvSpPr>
          <p:cNvPr id="13" name="Suorakulmio 12">
            <a:extLst>
              <a:ext uri="{FF2B5EF4-FFF2-40B4-BE49-F238E27FC236}">
                <a16:creationId xmlns:a16="http://schemas.microsoft.com/office/drawing/2014/main" id="{1E0690FB-5E6D-6E87-5F03-081F894526E5}"/>
              </a:ext>
            </a:extLst>
          </p:cNvPr>
          <p:cNvSpPr/>
          <p:nvPr/>
        </p:nvSpPr>
        <p:spPr>
          <a:xfrm>
            <a:off x="1693249" y="382873"/>
            <a:ext cx="1113014" cy="107694"/>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fi-FI" sz="700" b="1" i="0" u="none" strike="noStrike" kern="1200" cap="none" spc="0" normalizeH="0" baseline="0" noProof="0">
                <a:ln>
                  <a:noFill/>
                </a:ln>
                <a:solidFill>
                  <a:prstClr val="white">
                    <a:lumMod val="65000"/>
                  </a:prstClr>
                </a:solidFill>
                <a:effectLst/>
                <a:uLnTx/>
                <a:uFillTx/>
                <a:latin typeface="Inter" panose="02000503000000020004" pitchFamily="2" charset="0"/>
                <a:ea typeface="Inter" panose="02000503000000020004" pitchFamily="2" charset="0"/>
                <a:cs typeface="Arial" panose="020B0604020202020204"/>
              </a:rPr>
              <a:t>VANHEMMUUS VAHVISTUU</a:t>
            </a:r>
            <a:endParaRPr kumimoji="0" lang="fi-FI" sz="700" b="1" i="0" u="none" strike="noStrike" kern="1200" cap="none" spc="300" normalizeH="0" baseline="0" noProof="0">
              <a:ln>
                <a:noFill/>
              </a:ln>
              <a:solidFill>
                <a:prstClr val="white">
                  <a:lumMod val="65000"/>
                </a:prstClr>
              </a:solidFill>
              <a:effectLst/>
              <a:uLnTx/>
              <a:uFillTx/>
              <a:latin typeface="Inter" panose="02000503000000020004" pitchFamily="2" charset="0"/>
              <a:ea typeface="Inter" panose="02000503000000020004" pitchFamily="2" charset="0"/>
              <a:cs typeface="+mn-cs"/>
            </a:endParaRPr>
          </a:p>
        </p:txBody>
      </p:sp>
      <p:sp>
        <p:nvSpPr>
          <p:cNvPr id="15" name="Suorakulmio 14">
            <a:extLst>
              <a:ext uri="{FF2B5EF4-FFF2-40B4-BE49-F238E27FC236}">
                <a16:creationId xmlns:a16="http://schemas.microsoft.com/office/drawing/2014/main" id="{66933905-6CDC-0531-4DA6-561C5D485F51}"/>
              </a:ext>
            </a:extLst>
          </p:cNvPr>
          <p:cNvSpPr/>
          <p:nvPr/>
        </p:nvSpPr>
        <p:spPr>
          <a:xfrm>
            <a:off x="3060935" y="267490"/>
            <a:ext cx="1289563" cy="32308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fi-FI" sz="700" b="1" i="0" u="none" strike="noStrike" kern="1200" cap="none" spc="0" normalizeH="0" baseline="0" noProof="0">
                <a:ln>
                  <a:noFill/>
                </a:ln>
                <a:solidFill>
                  <a:srgbClr val="C2C2C2"/>
                </a:solidFill>
                <a:effectLst/>
                <a:uLnTx/>
                <a:uFillTx/>
                <a:latin typeface="Inter" panose="02000503000000020004" pitchFamily="2" charset="0"/>
                <a:ea typeface="Inter" panose="02000503000000020004" pitchFamily="2" charset="0"/>
                <a:cs typeface="Verdana" panose="020B0604030504040204" pitchFamily="34" charset="0"/>
              </a:rPr>
              <a:t>ITSESTÄ HUOLEHTIMISEN JA TERVEELLISTEN ELINTAPOJEN EDISTÄMINEN </a:t>
            </a:r>
            <a:endParaRPr kumimoji="0" lang="fi-FI" sz="700" b="1" i="0" u="none" strike="noStrike" kern="1200" cap="none" spc="300" normalizeH="0" baseline="0" noProof="0">
              <a:ln>
                <a:noFill/>
              </a:ln>
              <a:solidFill>
                <a:srgbClr val="C2C2C2"/>
              </a:solidFill>
              <a:effectLst/>
              <a:uLnTx/>
              <a:uFillTx/>
              <a:latin typeface="Inter" panose="02000503000000020004" pitchFamily="2" charset="0"/>
              <a:ea typeface="Inter" panose="02000503000000020004" pitchFamily="2" charset="0"/>
              <a:cs typeface="+mn-cs"/>
            </a:endParaRPr>
          </a:p>
        </p:txBody>
      </p:sp>
      <p:sp>
        <p:nvSpPr>
          <p:cNvPr id="17" name="Suorakulmio 16">
            <a:extLst>
              <a:ext uri="{FF2B5EF4-FFF2-40B4-BE49-F238E27FC236}">
                <a16:creationId xmlns:a16="http://schemas.microsoft.com/office/drawing/2014/main" id="{A4B7B72A-65A7-24D8-F9CE-2B5B68E9ECE9}"/>
              </a:ext>
            </a:extLst>
          </p:cNvPr>
          <p:cNvSpPr/>
          <p:nvPr/>
        </p:nvSpPr>
        <p:spPr>
          <a:xfrm>
            <a:off x="4634318" y="319925"/>
            <a:ext cx="1156863" cy="215388"/>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fi-FI" sz="700" b="1" i="0" u="none" strike="noStrike" kern="1200" cap="none" spc="0" normalizeH="0" baseline="0" noProof="0">
                <a:ln>
                  <a:noFill/>
                </a:ln>
                <a:solidFill>
                  <a:prstClr val="white">
                    <a:lumMod val="65000"/>
                  </a:prstClr>
                </a:solidFill>
                <a:effectLst/>
                <a:uLnTx/>
                <a:uFillTx/>
                <a:latin typeface="Inter" panose="02000503000000020004" pitchFamily="2" charset="0"/>
                <a:ea typeface="Inter" panose="02000503000000020004" pitchFamily="2" charset="0"/>
                <a:cs typeface="Calibri"/>
              </a:rPr>
              <a:t>MIELEN HYVINVOINTI JA RIIPPUVUUKSIEN EHKÄISY</a:t>
            </a:r>
            <a:endParaRPr kumimoji="0" lang="fi-FI" sz="700" b="1" i="0" u="none" strike="noStrike" kern="1200" cap="none" spc="300" normalizeH="0" baseline="0" noProof="0">
              <a:ln>
                <a:noFill/>
              </a:ln>
              <a:solidFill>
                <a:prstClr val="white">
                  <a:lumMod val="65000"/>
                </a:prstClr>
              </a:solidFill>
              <a:effectLst/>
              <a:uLnTx/>
              <a:uFillTx/>
              <a:latin typeface="Inter" panose="02000503000000020004" pitchFamily="2" charset="0"/>
              <a:ea typeface="Inter" panose="02000503000000020004" pitchFamily="2" charset="0"/>
              <a:cs typeface="+mn-cs"/>
            </a:endParaRPr>
          </a:p>
        </p:txBody>
      </p:sp>
      <p:sp>
        <p:nvSpPr>
          <p:cNvPr id="19" name="Suorakulmio 18">
            <a:extLst>
              <a:ext uri="{FF2B5EF4-FFF2-40B4-BE49-F238E27FC236}">
                <a16:creationId xmlns:a16="http://schemas.microsoft.com/office/drawing/2014/main" id="{654EBA2D-ED48-31EF-F47A-C758468F7645}"/>
              </a:ext>
            </a:extLst>
          </p:cNvPr>
          <p:cNvSpPr/>
          <p:nvPr/>
        </p:nvSpPr>
        <p:spPr>
          <a:xfrm>
            <a:off x="5867654" y="329025"/>
            <a:ext cx="1156863" cy="215388"/>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fi-FI" sz="700" b="1" i="0" u="none" strike="noStrike" kern="1200" cap="none" spc="0" normalizeH="0" baseline="0" noProof="0">
                <a:ln>
                  <a:noFill/>
                </a:ln>
                <a:solidFill>
                  <a:prstClr val="white">
                    <a:lumMod val="65000"/>
                  </a:prstClr>
                </a:solidFill>
                <a:effectLst/>
                <a:uLnTx/>
                <a:uFillTx/>
                <a:latin typeface="Inter" panose="02000503000000020004" pitchFamily="2" charset="0"/>
                <a:ea typeface="Inter" panose="02000503000000020004" pitchFamily="2" charset="0"/>
                <a:cs typeface="Verdana" panose="020B0604030504040204" pitchFamily="34" charset="0"/>
              </a:rPr>
              <a:t>TAPATURMIEN JA VÄKIVALLAN EHKÄISEMINEN</a:t>
            </a:r>
            <a:endParaRPr kumimoji="0" lang="fi-FI" sz="700" b="0" i="0" u="none" strike="noStrike" kern="1200" cap="none" spc="300" normalizeH="0" baseline="0" noProof="0">
              <a:ln>
                <a:noFill/>
              </a:ln>
              <a:solidFill>
                <a:prstClr val="white">
                  <a:lumMod val="65000"/>
                </a:prstClr>
              </a:solidFill>
              <a:effectLst/>
              <a:uLnTx/>
              <a:uFillTx/>
              <a:latin typeface="Inter" panose="02000503000000020004" pitchFamily="2" charset="0"/>
              <a:ea typeface="Inter" panose="02000503000000020004" pitchFamily="2" charset="0"/>
              <a:cs typeface="+mn-cs"/>
            </a:endParaRPr>
          </a:p>
        </p:txBody>
      </p:sp>
      <p:sp>
        <p:nvSpPr>
          <p:cNvPr id="21" name="Suorakulmio 20">
            <a:extLst>
              <a:ext uri="{FF2B5EF4-FFF2-40B4-BE49-F238E27FC236}">
                <a16:creationId xmlns:a16="http://schemas.microsoft.com/office/drawing/2014/main" id="{880B36CF-738F-E4AF-302E-A9702B6BF1A1}"/>
              </a:ext>
            </a:extLst>
          </p:cNvPr>
          <p:cNvSpPr/>
          <p:nvPr/>
        </p:nvSpPr>
        <p:spPr>
          <a:xfrm>
            <a:off x="7031524" y="319227"/>
            <a:ext cx="1285204" cy="32308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126" rtl="0" eaLnBrk="1" fontAlgn="base" latinLnBrk="0" hangingPunct="1">
              <a:lnSpc>
                <a:spcPct val="100000"/>
              </a:lnSpc>
              <a:spcBef>
                <a:spcPts val="0"/>
              </a:spcBef>
              <a:spcAft>
                <a:spcPts val="0"/>
              </a:spcAft>
              <a:buClrTx/>
              <a:buSzTx/>
              <a:buFontTx/>
              <a:buNone/>
              <a:tabLst/>
              <a:defRPr/>
            </a:pPr>
            <a:r>
              <a:rPr kumimoji="0" lang="fi-FI" sz="700" b="1" i="0" u="none" strike="noStrike" kern="1200" cap="none" spc="0" normalizeH="0" baseline="0" noProof="0">
                <a:ln>
                  <a:noFill/>
                </a:ln>
                <a:solidFill>
                  <a:prstClr val="black"/>
                </a:solidFill>
                <a:effectLst/>
                <a:uLnTx/>
                <a:uFillTx/>
                <a:latin typeface="Inter" panose="02000503000000020004" pitchFamily="2" charset="0"/>
                <a:ea typeface="Inter" panose="02000503000000020004" pitchFamily="2" charset="0"/>
                <a:cs typeface="+mn-cs"/>
              </a:rPr>
              <a:t>HYTE- RESURSSIEN, RAKENTEIDEN JA PROSESSIEN</a:t>
            </a:r>
          </a:p>
          <a:p>
            <a:pPr marL="0" marR="0" lvl="0" indent="0" algn="ctr" defTabSz="914126" rtl="0" eaLnBrk="1" fontAlgn="base" latinLnBrk="0" hangingPunct="1">
              <a:lnSpc>
                <a:spcPct val="100000"/>
              </a:lnSpc>
              <a:spcBef>
                <a:spcPts val="0"/>
              </a:spcBef>
              <a:spcAft>
                <a:spcPts val="0"/>
              </a:spcAft>
              <a:buClrTx/>
              <a:buSzTx/>
              <a:buFontTx/>
              <a:buNone/>
              <a:tabLst/>
              <a:defRPr/>
            </a:pPr>
            <a:r>
              <a:rPr kumimoji="0" lang="fi-FI" sz="700" b="1" i="0" u="none" strike="noStrike" kern="1200" cap="none" spc="0" normalizeH="0" baseline="0" noProof="0">
                <a:ln>
                  <a:noFill/>
                </a:ln>
                <a:solidFill>
                  <a:prstClr val="black"/>
                </a:solidFill>
                <a:effectLst/>
                <a:uLnTx/>
                <a:uFillTx/>
                <a:latin typeface="Inter" panose="02000503000000020004" pitchFamily="2" charset="0"/>
                <a:ea typeface="Inter" panose="02000503000000020004" pitchFamily="2" charset="0"/>
                <a:cs typeface="+mn-cs"/>
              </a:rPr>
              <a:t>VAHVISTUMINEN</a:t>
            </a:r>
            <a:endParaRPr kumimoji="0" lang="fi-FI" sz="700" b="0" i="0" u="none" strike="noStrike" kern="1200" cap="none" spc="300" normalizeH="0" baseline="0" noProof="0">
              <a:ln>
                <a:noFill/>
              </a:ln>
              <a:solidFill>
                <a:prstClr val="black"/>
              </a:solidFill>
              <a:effectLst/>
              <a:uLnTx/>
              <a:uFillTx/>
              <a:latin typeface="Inter" panose="02000503000000020004" pitchFamily="2" charset="0"/>
              <a:ea typeface="Inter" panose="02000503000000020004" pitchFamily="2" charset="0"/>
              <a:cs typeface="+mn-cs"/>
            </a:endParaRPr>
          </a:p>
        </p:txBody>
      </p:sp>
      <p:sp>
        <p:nvSpPr>
          <p:cNvPr id="23" name="Suorakulmio 22">
            <a:extLst>
              <a:ext uri="{FF2B5EF4-FFF2-40B4-BE49-F238E27FC236}">
                <a16:creationId xmlns:a16="http://schemas.microsoft.com/office/drawing/2014/main" id="{F6FCEF83-9F4C-D32C-101A-CEFAA1B8FD11}"/>
              </a:ext>
            </a:extLst>
          </p:cNvPr>
          <p:cNvSpPr/>
          <p:nvPr/>
        </p:nvSpPr>
        <p:spPr>
          <a:xfrm>
            <a:off x="7117619" y="723220"/>
            <a:ext cx="1113014" cy="457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fi-FI" sz="1799"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8" name="Alaotsikko 3">
            <a:extLst>
              <a:ext uri="{FF2B5EF4-FFF2-40B4-BE49-F238E27FC236}">
                <a16:creationId xmlns:a16="http://schemas.microsoft.com/office/drawing/2014/main" id="{5F9CF03B-E08A-7839-1DC0-3608DF117260}"/>
              </a:ext>
            </a:extLst>
          </p:cNvPr>
          <p:cNvSpPr>
            <a:spLocks noGrp="1"/>
          </p:cNvSpPr>
          <p:nvPr/>
        </p:nvSpPr>
        <p:spPr>
          <a:xfrm>
            <a:off x="855267" y="2091611"/>
            <a:ext cx="5129224" cy="4038975"/>
          </a:xfrm>
          <a:prstGeom prst="rect">
            <a:avLst/>
          </a:prstGeom>
        </p:spPr>
        <p:txBody>
          <a:bodyPr vert="horz" lIns="0" tIns="0" rIns="0" bIns="0" rtlCol="0" anchor="t" anchorCtr="0">
            <a:noAutofit/>
          </a:bodyPr>
          <a:lstStyle>
            <a:lvl1pPr marL="0" indent="0" algn="ctr" defTabSz="914400" rtl="0" eaLnBrk="1" latinLnBrk="0" hangingPunct="1">
              <a:lnSpc>
                <a:spcPct val="100000"/>
              </a:lnSpc>
              <a:spcBef>
                <a:spcPts val="500"/>
              </a:spcBef>
              <a:spcAft>
                <a:spcPts val="0"/>
              </a:spcAft>
              <a:buFont typeface="Arial" panose="020B0604020202020204" pitchFamily="34" charset="0"/>
              <a:buNone/>
              <a:defRPr sz="2200" kern="1200" spc="-20" baseline="0">
                <a:solidFill>
                  <a:schemeClr val="tx2"/>
                </a:solidFill>
                <a:latin typeface="+mn-lt"/>
                <a:ea typeface="+mn-ea"/>
                <a:cs typeface="+mn-cs"/>
              </a:defRPr>
            </a:lvl1pPr>
            <a:lvl2pPr marL="457200" indent="0" algn="ctr" defTabSz="914400" rtl="0" eaLnBrk="1" latinLnBrk="0" hangingPunct="1">
              <a:lnSpc>
                <a:spcPct val="10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ts val="0"/>
              </a:spcBef>
              <a:spcAft>
                <a:spcPts val="0"/>
              </a:spcAft>
              <a:buClrTx/>
              <a:buSzTx/>
              <a:buFontTx/>
              <a:buBlip>
                <a:blip r:embed="rId2"/>
              </a:buBlip>
              <a:tabLst/>
              <a:defRPr/>
            </a:pPr>
            <a:endParaRPr kumimoji="0" lang="fi-FI" sz="2400" b="0" i="0" u="none" strike="noStrike" kern="1200" cap="none" spc="0" normalizeH="0" baseline="0" noProof="0">
              <a:ln>
                <a:noFill/>
              </a:ln>
              <a:solidFill>
                <a:prstClr val="black"/>
              </a:solidFill>
              <a:effectLst/>
              <a:uLnTx/>
              <a:uFillTx/>
              <a:latin typeface="Arial" panose="020B0604020202020204"/>
              <a:ea typeface="Inter" panose="02000503000000020004" pitchFamily="2" charset="0"/>
              <a:cs typeface="Arial"/>
            </a:endParaRPr>
          </a:p>
          <a:p>
            <a:pPr marL="342900" marR="0" lvl="0" indent="-342900" algn="l" defTabSz="914400" rtl="0" eaLnBrk="1" fontAlgn="auto" latinLnBrk="0" hangingPunct="1">
              <a:lnSpc>
                <a:spcPct val="100000"/>
              </a:lnSpc>
              <a:spcBef>
                <a:spcPts val="0"/>
              </a:spcBef>
              <a:spcAft>
                <a:spcPts val="0"/>
              </a:spcAft>
              <a:buClrTx/>
              <a:buSzTx/>
              <a:buFontTx/>
              <a:buBlip>
                <a:blip r:embed="rId2"/>
              </a:buBlip>
              <a:tabLst/>
              <a:defRPr/>
            </a:pPr>
            <a:endParaRPr kumimoji="0" lang="fi-FI" sz="2400" b="0" i="0" u="none" strike="noStrike" kern="1200" cap="none" spc="0" normalizeH="0" baseline="0" noProof="0">
              <a:ln>
                <a:noFill/>
              </a:ln>
              <a:solidFill>
                <a:prstClr val="black"/>
              </a:solidFill>
              <a:effectLst/>
              <a:uLnTx/>
              <a:uFillTx/>
              <a:latin typeface="Arial" panose="020B0604020202020204"/>
              <a:ea typeface="Inter" panose="02000503000000020004" pitchFamily="2" charset="0"/>
              <a:cs typeface="Arial"/>
            </a:endParaRPr>
          </a:p>
          <a:p>
            <a:pPr marL="0" marR="0" lvl="0" indent="0" algn="ctr" defTabSz="914400" rtl="0" eaLnBrk="1" fontAlgn="auto" latinLnBrk="0" hangingPunct="1">
              <a:lnSpc>
                <a:spcPct val="100000"/>
              </a:lnSpc>
              <a:spcBef>
                <a:spcPts val="500"/>
              </a:spcBef>
              <a:spcAft>
                <a:spcPts val="0"/>
              </a:spcAft>
              <a:buClrTx/>
              <a:buSzTx/>
              <a:buFont typeface="Arial" panose="020B0604020202020204" pitchFamily="34" charset="0"/>
              <a:buNone/>
              <a:tabLst/>
              <a:defRPr/>
            </a:pPr>
            <a:endParaRPr kumimoji="0" lang="fi-FI" sz="2200" b="0" i="0" u="none" strike="noStrike" kern="1200" cap="none" spc="-20" normalizeH="0" baseline="0" noProof="0">
              <a:ln>
                <a:noFill/>
              </a:ln>
              <a:solidFill>
                <a:srgbClr val="313131"/>
              </a:solidFill>
              <a:effectLst/>
              <a:uLnTx/>
              <a:uFillTx/>
              <a:latin typeface="Arial" panose="020B0604020202020204"/>
              <a:ea typeface="+mn-ea"/>
              <a:cs typeface="+mn-cs"/>
            </a:endParaRPr>
          </a:p>
        </p:txBody>
      </p:sp>
      <p:sp>
        <p:nvSpPr>
          <p:cNvPr id="20" name="Alaotsikko 3">
            <a:extLst>
              <a:ext uri="{FF2B5EF4-FFF2-40B4-BE49-F238E27FC236}">
                <a16:creationId xmlns:a16="http://schemas.microsoft.com/office/drawing/2014/main" id="{5F9CF03B-E08A-7839-1DC0-3608DF117260}"/>
              </a:ext>
            </a:extLst>
          </p:cNvPr>
          <p:cNvSpPr>
            <a:spLocks noGrp="1"/>
          </p:cNvSpPr>
          <p:nvPr/>
        </p:nvSpPr>
        <p:spPr>
          <a:xfrm>
            <a:off x="6649375" y="2112070"/>
            <a:ext cx="5344142" cy="4038975"/>
          </a:xfrm>
          <a:prstGeom prst="rect">
            <a:avLst/>
          </a:prstGeom>
        </p:spPr>
        <p:txBody>
          <a:bodyPr vert="horz" lIns="0" tIns="0" rIns="0" bIns="0" rtlCol="0" anchor="t" anchorCtr="0">
            <a:noAutofit/>
          </a:bodyPr>
          <a:lstStyle>
            <a:lvl1pPr marL="0" indent="0" algn="ctr" defTabSz="914400" rtl="0" eaLnBrk="1" latinLnBrk="0" hangingPunct="1">
              <a:lnSpc>
                <a:spcPct val="100000"/>
              </a:lnSpc>
              <a:spcBef>
                <a:spcPts val="500"/>
              </a:spcBef>
              <a:spcAft>
                <a:spcPts val="0"/>
              </a:spcAft>
              <a:buFont typeface="Arial" panose="020B0604020202020204" pitchFamily="34" charset="0"/>
              <a:buNone/>
              <a:defRPr sz="2200" kern="1200" spc="-20" baseline="0">
                <a:solidFill>
                  <a:schemeClr val="tx2"/>
                </a:solidFill>
                <a:latin typeface="+mn-lt"/>
                <a:ea typeface="+mn-ea"/>
                <a:cs typeface="+mn-cs"/>
              </a:defRPr>
            </a:lvl1pPr>
            <a:lvl2pPr marL="457200" indent="0" algn="ctr" defTabSz="914400" rtl="0" eaLnBrk="1" latinLnBrk="0" hangingPunct="1">
              <a:lnSpc>
                <a:spcPct val="10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fi-FI" sz="2400" b="0" i="0" u="none" strike="noStrike" kern="1200" cap="none" spc="0" normalizeH="0" baseline="0" noProof="0">
              <a:ln>
                <a:noFill/>
              </a:ln>
              <a:solidFill>
                <a:prstClr val="black"/>
              </a:solidFill>
              <a:effectLst/>
              <a:uLnTx/>
              <a:uFillTx/>
              <a:latin typeface="Arial" panose="020B0604020202020204"/>
              <a:ea typeface="Inter" panose="02000503000000020004" pitchFamily="2" charset="0"/>
              <a:cs typeface="Arial"/>
            </a:endParaRPr>
          </a:p>
          <a:p>
            <a:pPr marL="342900" marR="0" lvl="0" indent="-342900" algn="l" defTabSz="914400" rtl="0" eaLnBrk="1" fontAlgn="auto" latinLnBrk="0" hangingPunct="1">
              <a:lnSpc>
                <a:spcPct val="100000"/>
              </a:lnSpc>
              <a:spcBef>
                <a:spcPts val="0"/>
              </a:spcBef>
              <a:spcAft>
                <a:spcPts val="0"/>
              </a:spcAft>
              <a:buClrTx/>
              <a:buSzTx/>
              <a:buFontTx/>
              <a:buBlip>
                <a:blip r:embed="rId2"/>
              </a:buBlip>
              <a:tabLst/>
              <a:defRPr/>
            </a:pPr>
            <a:endParaRPr kumimoji="0" lang="fi-FI" sz="2400" b="0" i="0" u="none" strike="noStrike" kern="1200" cap="none" spc="0" normalizeH="0" baseline="0" noProof="0">
              <a:ln>
                <a:noFill/>
              </a:ln>
              <a:solidFill>
                <a:prstClr val="black"/>
              </a:solidFill>
              <a:effectLst/>
              <a:uLnTx/>
              <a:uFillTx/>
              <a:latin typeface="Arial" panose="020B0604020202020204"/>
              <a:ea typeface="Inter" panose="02000503000000020004" pitchFamily="2" charset="0"/>
              <a:cs typeface="Arial"/>
            </a:endParaRPr>
          </a:p>
          <a:p>
            <a:pPr marL="0" marR="0" lvl="0" indent="0" algn="ctr" defTabSz="914400" rtl="0" eaLnBrk="1" fontAlgn="auto" latinLnBrk="0" hangingPunct="1">
              <a:lnSpc>
                <a:spcPct val="100000"/>
              </a:lnSpc>
              <a:spcBef>
                <a:spcPts val="500"/>
              </a:spcBef>
              <a:spcAft>
                <a:spcPts val="0"/>
              </a:spcAft>
              <a:buClrTx/>
              <a:buSzTx/>
              <a:buFont typeface="Arial" panose="020B0604020202020204" pitchFamily="34" charset="0"/>
              <a:buNone/>
              <a:tabLst/>
              <a:defRPr/>
            </a:pPr>
            <a:endParaRPr kumimoji="0" lang="fi-FI" sz="2200" b="0" i="0" u="none" strike="noStrike" kern="1200" cap="none" spc="-20" normalizeH="0" baseline="0" noProof="0">
              <a:ln>
                <a:noFill/>
              </a:ln>
              <a:solidFill>
                <a:srgbClr val="313131"/>
              </a:solidFill>
              <a:effectLst/>
              <a:uLnTx/>
              <a:uFillTx/>
              <a:latin typeface="Arial" panose="020B0604020202020204"/>
              <a:ea typeface="+mn-ea"/>
              <a:cs typeface="+mn-cs"/>
            </a:endParaRPr>
          </a:p>
        </p:txBody>
      </p:sp>
      <p:sp>
        <p:nvSpPr>
          <p:cNvPr id="4" name="Suorakulmio: Pyöristetyt kulmat 3">
            <a:extLst>
              <a:ext uri="{FF2B5EF4-FFF2-40B4-BE49-F238E27FC236}">
                <a16:creationId xmlns:a16="http://schemas.microsoft.com/office/drawing/2014/main" id="{D0482DA6-708B-7F62-0D9C-F113439697A4}"/>
              </a:ext>
            </a:extLst>
          </p:cNvPr>
          <p:cNvSpPr/>
          <p:nvPr/>
        </p:nvSpPr>
        <p:spPr>
          <a:xfrm>
            <a:off x="821076" y="5635331"/>
            <a:ext cx="10546672" cy="914400"/>
          </a:xfrm>
          <a:prstGeom prst="round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fi-FI" sz="1100" b="0" i="0">
                <a:solidFill>
                  <a:srgbClr val="303030"/>
                </a:solidFill>
                <a:effectLst/>
                <a:latin typeface="Source Sans Pro" panose="020B0503030403020204" pitchFamily="34" charset="0"/>
              </a:rPr>
              <a:t>Indikaattori ilmaisee niiden peruskoulun 8. ja 9. luokkalaisten osuuden prosentteina kysymykseen vastanneista ko. ikäluokassa, jotka eivät ole saaneet tukea ja apua hyvinvointiinsa koulukuraattorilta lukuvuoden aikana, vaikka olisivat tarvinneet. Indikaattori perustuu kysymykseen: oletko saanut tukea ja apua hyvinvointiisi seuraavilta koulun aikuisilta tämän lukuvuoden aikana? </a:t>
            </a:r>
            <a:r>
              <a:rPr lang="fi-FI" sz="1100">
                <a:hlinkClick r:id="rId3"/>
              </a:rPr>
              <a:t>Metadata - Sotkanet.fi, Tilasto- ja indikaattoripankki</a:t>
            </a:r>
            <a:endParaRPr kumimoji="0" lang="fi-FI" sz="11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7" name="Picture 2">
            <a:extLst>
              <a:ext uri="{FF2B5EF4-FFF2-40B4-BE49-F238E27FC236}">
                <a16:creationId xmlns:a16="http://schemas.microsoft.com/office/drawing/2014/main" id="{4A960318-3B8B-2D6E-F0A3-A08ED3E642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8663" y="5413690"/>
            <a:ext cx="504825" cy="4191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Kaavio 1">
            <a:extLst>
              <a:ext uri="{FF2B5EF4-FFF2-40B4-BE49-F238E27FC236}">
                <a16:creationId xmlns:a16="http://schemas.microsoft.com/office/drawing/2014/main" id="{4690607A-E6FE-6C6C-9FA8-3CB2B438BACC}"/>
              </a:ext>
            </a:extLst>
          </p:cNvPr>
          <p:cNvGraphicFramePr>
            <a:graphicFrameLocks/>
          </p:cNvGraphicFramePr>
          <p:nvPr>
            <p:extLst>
              <p:ext uri="{D42A27DB-BD31-4B8C-83A1-F6EECF244321}">
                <p14:modId xmlns:p14="http://schemas.microsoft.com/office/powerpoint/2010/main" val="4244471950"/>
              </p:ext>
            </p:extLst>
          </p:nvPr>
        </p:nvGraphicFramePr>
        <p:xfrm>
          <a:off x="1171254" y="1484091"/>
          <a:ext cx="9647433" cy="338477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3943455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an numeron paikkamerkki 5">
            <a:extLst>
              <a:ext uri="{FF2B5EF4-FFF2-40B4-BE49-F238E27FC236}">
                <a16:creationId xmlns:a16="http://schemas.microsoft.com/office/drawing/2014/main" id="{594600DA-558B-B4B7-E7DF-AA82EF1C091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D26548-A701-4132-A0A2-A9B09A70FF4B}" type="slidenum">
              <a:rPr kumimoji="0" lang="fi-FI" sz="1000" b="1" i="0" u="none" strike="noStrike" kern="1200" cap="none" spc="0" normalizeH="0" baseline="0" noProof="0" smtClean="0">
                <a:ln>
                  <a:noFill/>
                </a:ln>
                <a:solidFill>
                  <a:srgbClr val="313131"/>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fi-FI" sz="1000" b="1" i="0" u="none" strike="noStrike" kern="1200" cap="none" spc="0" normalizeH="0" baseline="0" noProof="0">
              <a:ln>
                <a:noFill/>
              </a:ln>
              <a:solidFill>
                <a:srgbClr val="313131"/>
              </a:solidFill>
              <a:effectLst/>
              <a:uLnTx/>
              <a:uFillTx/>
              <a:latin typeface="Arial" panose="020B0604020202020204"/>
              <a:ea typeface="+mn-ea"/>
              <a:cs typeface="+mn-cs"/>
            </a:endParaRPr>
          </a:p>
        </p:txBody>
      </p:sp>
      <p:sp>
        <p:nvSpPr>
          <p:cNvPr id="5" name="Suorakulmio 4">
            <a:extLst>
              <a:ext uri="{FF2B5EF4-FFF2-40B4-BE49-F238E27FC236}">
                <a16:creationId xmlns:a16="http://schemas.microsoft.com/office/drawing/2014/main" id="{A3361E82-03D1-A1CA-839C-8FA98F4A516D}"/>
              </a:ext>
            </a:extLst>
          </p:cNvPr>
          <p:cNvSpPr/>
          <p:nvPr/>
        </p:nvSpPr>
        <p:spPr>
          <a:xfrm>
            <a:off x="199986" y="329028"/>
            <a:ext cx="1477205" cy="215388"/>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700" b="1" i="0" u="none" strike="noStrike" kern="1200" cap="none" spc="0" normalizeH="0" baseline="0" noProof="0">
                <a:ln>
                  <a:noFill/>
                </a:ln>
                <a:solidFill>
                  <a:srgbClr val="C2C2C2"/>
                </a:solidFill>
                <a:effectLst/>
                <a:uLnTx/>
                <a:uFillTx/>
                <a:latin typeface="Inter" panose="02000503000000020004" pitchFamily="2" charset="0"/>
                <a:ea typeface="Inter" panose="02000503000000020004" pitchFamily="2" charset="0"/>
                <a:cs typeface="Verdana" panose="020B0604030504040204" pitchFamily="34" charset="0"/>
              </a:rPr>
              <a:t>OSALLISUUDEN VAHVISTUMINEN JA YKSINÄISYYDEN VÄHENTÄMINEN</a:t>
            </a:r>
            <a:endParaRPr kumimoji="0" lang="fi-FI" sz="700" b="0" i="0" u="none" strike="noStrike" kern="1200" cap="none" spc="300" normalizeH="0" baseline="0" noProof="0">
              <a:ln>
                <a:noFill/>
              </a:ln>
              <a:solidFill>
                <a:srgbClr val="C2C2C2"/>
              </a:solidFill>
              <a:effectLst/>
              <a:uLnTx/>
              <a:uFillTx/>
              <a:latin typeface="Inter" panose="02000503000000020004" pitchFamily="2" charset="0"/>
              <a:ea typeface="Inter" panose="02000503000000020004" pitchFamily="2" charset="0"/>
              <a:cs typeface="+mn-cs"/>
            </a:endParaRPr>
          </a:p>
        </p:txBody>
      </p:sp>
      <p:sp>
        <p:nvSpPr>
          <p:cNvPr id="13" name="Suorakulmio 12">
            <a:extLst>
              <a:ext uri="{FF2B5EF4-FFF2-40B4-BE49-F238E27FC236}">
                <a16:creationId xmlns:a16="http://schemas.microsoft.com/office/drawing/2014/main" id="{1E0690FB-5E6D-6E87-5F03-081F894526E5}"/>
              </a:ext>
            </a:extLst>
          </p:cNvPr>
          <p:cNvSpPr/>
          <p:nvPr/>
        </p:nvSpPr>
        <p:spPr>
          <a:xfrm>
            <a:off x="1693249" y="382873"/>
            <a:ext cx="1113014" cy="107694"/>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fi-FI" sz="700" b="1" i="0" u="none" strike="noStrike" kern="1200" cap="none" spc="0" normalizeH="0" baseline="0" noProof="0">
                <a:ln>
                  <a:noFill/>
                </a:ln>
                <a:solidFill>
                  <a:prstClr val="white">
                    <a:lumMod val="65000"/>
                  </a:prstClr>
                </a:solidFill>
                <a:effectLst/>
                <a:uLnTx/>
                <a:uFillTx/>
                <a:latin typeface="Inter" panose="02000503000000020004" pitchFamily="2" charset="0"/>
                <a:ea typeface="Inter" panose="02000503000000020004" pitchFamily="2" charset="0"/>
                <a:cs typeface="Arial" panose="020B0604020202020204"/>
              </a:rPr>
              <a:t>VANHEMMUUS VAHVISTUU</a:t>
            </a:r>
            <a:endParaRPr kumimoji="0" lang="fi-FI" sz="700" b="1" i="0" u="none" strike="noStrike" kern="1200" cap="none" spc="300" normalizeH="0" baseline="0" noProof="0">
              <a:ln>
                <a:noFill/>
              </a:ln>
              <a:solidFill>
                <a:prstClr val="white">
                  <a:lumMod val="65000"/>
                </a:prstClr>
              </a:solidFill>
              <a:effectLst/>
              <a:uLnTx/>
              <a:uFillTx/>
              <a:latin typeface="Inter" panose="02000503000000020004" pitchFamily="2" charset="0"/>
              <a:ea typeface="Inter" panose="02000503000000020004" pitchFamily="2" charset="0"/>
              <a:cs typeface="+mn-cs"/>
            </a:endParaRPr>
          </a:p>
        </p:txBody>
      </p:sp>
      <p:sp>
        <p:nvSpPr>
          <p:cNvPr id="15" name="Suorakulmio 14">
            <a:extLst>
              <a:ext uri="{FF2B5EF4-FFF2-40B4-BE49-F238E27FC236}">
                <a16:creationId xmlns:a16="http://schemas.microsoft.com/office/drawing/2014/main" id="{66933905-6CDC-0531-4DA6-561C5D485F51}"/>
              </a:ext>
            </a:extLst>
          </p:cNvPr>
          <p:cNvSpPr/>
          <p:nvPr/>
        </p:nvSpPr>
        <p:spPr>
          <a:xfrm>
            <a:off x="3060935" y="267490"/>
            <a:ext cx="1289563" cy="32308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fi-FI" sz="700" b="1" i="0" u="none" strike="noStrike" kern="1200" cap="none" spc="0" normalizeH="0" baseline="0" noProof="0">
                <a:ln>
                  <a:noFill/>
                </a:ln>
                <a:solidFill>
                  <a:srgbClr val="C2C2C2"/>
                </a:solidFill>
                <a:effectLst/>
                <a:uLnTx/>
                <a:uFillTx/>
                <a:latin typeface="Inter" panose="02000503000000020004" pitchFamily="2" charset="0"/>
                <a:ea typeface="Inter" panose="02000503000000020004" pitchFamily="2" charset="0"/>
                <a:cs typeface="Verdana" panose="020B0604030504040204" pitchFamily="34" charset="0"/>
              </a:rPr>
              <a:t>ITSESTÄ HUOLEHTIMISEN JA TERVEELLISTEN ELINTAPOJEN EDISTÄMINEN </a:t>
            </a:r>
            <a:endParaRPr kumimoji="0" lang="fi-FI" sz="700" b="1" i="0" u="none" strike="noStrike" kern="1200" cap="none" spc="300" normalizeH="0" baseline="0" noProof="0">
              <a:ln>
                <a:noFill/>
              </a:ln>
              <a:solidFill>
                <a:srgbClr val="C2C2C2"/>
              </a:solidFill>
              <a:effectLst/>
              <a:uLnTx/>
              <a:uFillTx/>
              <a:latin typeface="Inter" panose="02000503000000020004" pitchFamily="2" charset="0"/>
              <a:ea typeface="Inter" panose="02000503000000020004" pitchFamily="2" charset="0"/>
              <a:cs typeface="+mn-cs"/>
            </a:endParaRPr>
          </a:p>
        </p:txBody>
      </p:sp>
      <p:sp>
        <p:nvSpPr>
          <p:cNvPr id="17" name="Suorakulmio 16">
            <a:extLst>
              <a:ext uri="{FF2B5EF4-FFF2-40B4-BE49-F238E27FC236}">
                <a16:creationId xmlns:a16="http://schemas.microsoft.com/office/drawing/2014/main" id="{A4B7B72A-65A7-24D8-F9CE-2B5B68E9ECE9}"/>
              </a:ext>
            </a:extLst>
          </p:cNvPr>
          <p:cNvSpPr/>
          <p:nvPr/>
        </p:nvSpPr>
        <p:spPr>
          <a:xfrm>
            <a:off x="4634318" y="319925"/>
            <a:ext cx="1156863" cy="215388"/>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fi-FI" sz="700" b="1" i="0" u="none" strike="noStrike" kern="1200" cap="none" spc="0" normalizeH="0" baseline="0" noProof="0">
                <a:ln>
                  <a:noFill/>
                </a:ln>
                <a:solidFill>
                  <a:prstClr val="white">
                    <a:lumMod val="65000"/>
                  </a:prstClr>
                </a:solidFill>
                <a:effectLst/>
                <a:uLnTx/>
                <a:uFillTx/>
                <a:latin typeface="Inter" panose="02000503000000020004" pitchFamily="2" charset="0"/>
                <a:ea typeface="Inter" panose="02000503000000020004" pitchFamily="2" charset="0"/>
                <a:cs typeface="Calibri"/>
              </a:rPr>
              <a:t>MIELEN HYVINVOINTI JA RIIPPUVUUKSIEN EHKÄISY</a:t>
            </a:r>
            <a:endParaRPr kumimoji="0" lang="fi-FI" sz="700" b="1" i="0" u="none" strike="noStrike" kern="1200" cap="none" spc="300" normalizeH="0" baseline="0" noProof="0">
              <a:ln>
                <a:noFill/>
              </a:ln>
              <a:solidFill>
                <a:prstClr val="white">
                  <a:lumMod val="65000"/>
                </a:prstClr>
              </a:solidFill>
              <a:effectLst/>
              <a:uLnTx/>
              <a:uFillTx/>
              <a:latin typeface="Inter" panose="02000503000000020004" pitchFamily="2" charset="0"/>
              <a:ea typeface="Inter" panose="02000503000000020004" pitchFamily="2" charset="0"/>
              <a:cs typeface="+mn-cs"/>
            </a:endParaRPr>
          </a:p>
        </p:txBody>
      </p:sp>
      <p:sp>
        <p:nvSpPr>
          <p:cNvPr id="19" name="Suorakulmio 18">
            <a:extLst>
              <a:ext uri="{FF2B5EF4-FFF2-40B4-BE49-F238E27FC236}">
                <a16:creationId xmlns:a16="http://schemas.microsoft.com/office/drawing/2014/main" id="{654EBA2D-ED48-31EF-F47A-C758468F7645}"/>
              </a:ext>
            </a:extLst>
          </p:cNvPr>
          <p:cNvSpPr/>
          <p:nvPr/>
        </p:nvSpPr>
        <p:spPr>
          <a:xfrm>
            <a:off x="5867654" y="329025"/>
            <a:ext cx="1156863" cy="215388"/>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fi-FI" sz="700" b="1" i="0" u="none" strike="noStrike" kern="1200" cap="none" spc="0" normalizeH="0" baseline="0" noProof="0">
                <a:ln>
                  <a:noFill/>
                </a:ln>
                <a:solidFill>
                  <a:prstClr val="white">
                    <a:lumMod val="65000"/>
                  </a:prstClr>
                </a:solidFill>
                <a:effectLst/>
                <a:uLnTx/>
                <a:uFillTx/>
                <a:latin typeface="Inter" panose="02000503000000020004" pitchFamily="2" charset="0"/>
                <a:ea typeface="Inter" panose="02000503000000020004" pitchFamily="2" charset="0"/>
                <a:cs typeface="Verdana" panose="020B0604030504040204" pitchFamily="34" charset="0"/>
              </a:rPr>
              <a:t>TAPATURMIEN JA VÄKIVALLAN EHKÄISEMINEN</a:t>
            </a:r>
            <a:endParaRPr kumimoji="0" lang="fi-FI" sz="700" b="0" i="0" u="none" strike="noStrike" kern="1200" cap="none" spc="300" normalizeH="0" baseline="0" noProof="0">
              <a:ln>
                <a:noFill/>
              </a:ln>
              <a:solidFill>
                <a:prstClr val="white">
                  <a:lumMod val="65000"/>
                </a:prstClr>
              </a:solidFill>
              <a:effectLst/>
              <a:uLnTx/>
              <a:uFillTx/>
              <a:latin typeface="Inter" panose="02000503000000020004" pitchFamily="2" charset="0"/>
              <a:ea typeface="Inter" panose="02000503000000020004" pitchFamily="2" charset="0"/>
              <a:cs typeface="+mn-cs"/>
            </a:endParaRPr>
          </a:p>
        </p:txBody>
      </p:sp>
      <p:sp>
        <p:nvSpPr>
          <p:cNvPr id="21" name="Suorakulmio 20">
            <a:extLst>
              <a:ext uri="{FF2B5EF4-FFF2-40B4-BE49-F238E27FC236}">
                <a16:creationId xmlns:a16="http://schemas.microsoft.com/office/drawing/2014/main" id="{880B36CF-738F-E4AF-302E-A9702B6BF1A1}"/>
              </a:ext>
            </a:extLst>
          </p:cNvPr>
          <p:cNvSpPr/>
          <p:nvPr/>
        </p:nvSpPr>
        <p:spPr>
          <a:xfrm>
            <a:off x="7031524" y="319227"/>
            <a:ext cx="1285204" cy="32308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126" rtl="0" eaLnBrk="1" fontAlgn="base" latinLnBrk="0" hangingPunct="1">
              <a:lnSpc>
                <a:spcPct val="100000"/>
              </a:lnSpc>
              <a:spcBef>
                <a:spcPts val="0"/>
              </a:spcBef>
              <a:spcAft>
                <a:spcPts val="0"/>
              </a:spcAft>
              <a:buClrTx/>
              <a:buSzTx/>
              <a:buFontTx/>
              <a:buNone/>
              <a:tabLst/>
              <a:defRPr/>
            </a:pPr>
            <a:r>
              <a:rPr kumimoji="0" lang="fi-FI" sz="700" b="1" i="0" u="none" strike="noStrike" kern="1200" cap="none" spc="0" normalizeH="0" baseline="0" noProof="0">
                <a:ln>
                  <a:noFill/>
                </a:ln>
                <a:solidFill>
                  <a:prstClr val="black"/>
                </a:solidFill>
                <a:effectLst/>
                <a:uLnTx/>
                <a:uFillTx/>
                <a:latin typeface="Inter" panose="02000503000000020004" pitchFamily="2" charset="0"/>
                <a:ea typeface="Inter" panose="02000503000000020004" pitchFamily="2" charset="0"/>
                <a:cs typeface="+mn-cs"/>
              </a:rPr>
              <a:t>HYTE- RESURSSIEN, RAKENTEIDEN JA PROSESSIEN</a:t>
            </a:r>
          </a:p>
          <a:p>
            <a:pPr marL="0" marR="0" lvl="0" indent="0" algn="ctr" defTabSz="914126" rtl="0" eaLnBrk="1" fontAlgn="base" latinLnBrk="0" hangingPunct="1">
              <a:lnSpc>
                <a:spcPct val="100000"/>
              </a:lnSpc>
              <a:spcBef>
                <a:spcPts val="0"/>
              </a:spcBef>
              <a:spcAft>
                <a:spcPts val="0"/>
              </a:spcAft>
              <a:buClrTx/>
              <a:buSzTx/>
              <a:buFontTx/>
              <a:buNone/>
              <a:tabLst/>
              <a:defRPr/>
            </a:pPr>
            <a:r>
              <a:rPr kumimoji="0" lang="fi-FI" sz="700" b="1" i="0" u="none" strike="noStrike" kern="1200" cap="none" spc="0" normalizeH="0" baseline="0" noProof="0">
                <a:ln>
                  <a:noFill/>
                </a:ln>
                <a:solidFill>
                  <a:prstClr val="black"/>
                </a:solidFill>
                <a:effectLst/>
                <a:uLnTx/>
                <a:uFillTx/>
                <a:latin typeface="Inter" panose="02000503000000020004" pitchFamily="2" charset="0"/>
                <a:ea typeface="Inter" panose="02000503000000020004" pitchFamily="2" charset="0"/>
                <a:cs typeface="+mn-cs"/>
              </a:rPr>
              <a:t>VAHVISTUMINEN</a:t>
            </a:r>
            <a:endParaRPr kumimoji="0" lang="fi-FI" sz="700" b="0" i="0" u="none" strike="noStrike" kern="1200" cap="none" spc="300" normalizeH="0" baseline="0" noProof="0">
              <a:ln>
                <a:noFill/>
              </a:ln>
              <a:solidFill>
                <a:prstClr val="black"/>
              </a:solidFill>
              <a:effectLst/>
              <a:uLnTx/>
              <a:uFillTx/>
              <a:latin typeface="Inter" panose="02000503000000020004" pitchFamily="2" charset="0"/>
              <a:ea typeface="Inter" panose="02000503000000020004" pitchFamily="2" charset="0"/>
              <a:cs typeface="+mn-cs"/>
            </a:endParaRPr>
          </a:p>
        </p:txBody>
      </p:sp>
      <p:sp>
        <p:nvSpPr>
          <p:cNvPr id="23" name="Suorakulmio 22">
            <a:extLst>
              <a:ext uri="{FF2B5EF4-FFF2-40B4-BE49-F238E27FC236}">
                <a16:creationId xmlns:a16="http://schemas.microsoft.com/office/drawing/2014/main" id="{F6FCEF83-9F4C-D32C-101A-CEFAA1B8FD11}"/>
              </a:ext>
            </a:extLst>
          </p:cNvPr>
          <p:cNvSpPr/>
          <p:nvPr/>
        </p:nvSpPr>
        <p:spPr>
          <a:xfrm>
            <a:off x="7117619" y="723220"/>
            <a:ext cx="1113014" cy="457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fi-FI" sz="1799"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8" name="Alaotsikko 3">
            <a:extLst>
              <a:ext uri="{FF2B5EF4-FFF2-40B4-BE49-F238E27FC236}">
                <a16:creationId xmlns:a16="http://schemas.microsoft.com/office/drawing/2014/main" id="{5F9CF03B-E08A-7839-1DC0-3608DF117260}"/>
              </a:ext>
            </a:extLst>
          </p:cNvPr>
          <p:cNvSpPr>
            <a:spLocks noGrp="1"/>
          </p:cNvSpPr>
          <p:nvPr/>
        </p:nvSpPr>
        <p:spPr>
          <a:xfrm>
            <a:off x="855267" y="2091611"/>
            <a:ext cx="5129224" cy="4038975"/>
          </a:xfrm>
          <a:prstGeom prst="rect">
            <a:avLst/>
          </a:prstGeom>
        </p:spPr>
        <p:txBody>
          <a:bodyPr vert="horz" lIns="0" tIns="0" rIns="0" bIns="0" rtlCol="0" anchor="t" anchorCtr="0">
            <a:noAutofit/>
          </a:bodyPr>
          <a:lstStyle>
            <a:lvl1pPr marL="0" indent="0" algn="ctr" defTabSz="914400" rtl="0" eaLnBrk="1" latinLnBrk="0" hangingPunct="1">
              <a:lnSpc>
                <a:spcPct val="100000"/>
              </a:lnSpc>
              <a:spcBef>
                <a:spcPts val="500"/>
              </a:spcBef>
              <a:spcAft>
                <a:spcPts val="0"/>
              </a:spcAft>
              <a:buFont typeface="Arial" panose="020B0604020202020204" pitchFamily="34" charset="0"/>
              <a:buNone/>
              <a:defRPr sz="2200" kern="1200" spc="-20" baseline="0">
                <a:solidFill>
                  <a:schemeClr val="tx2"/>
                </a:solidFill>
                <a:latin typeface="+mn-lt"/>
                <a:ea typeface="+mn-ea"/>
                <a:cs typeface="+mn-cs"/>
              </a:defRPr>
            </a:lvl1pPr>
            <a:lvl2pPr marL="457200" indent="0" algn="ctr" defTabSz="914400" rtl="0" eaLnBrk="1" latinLnBrk="0" hangingPunct="1">
              <a:lnSpc>
                <a:spcPct val="10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ts val="0"/>
              </a:spcBef>
              <a:spcAft>
                <a:spcPts val="0"/>
              </a:spcAft>
              <a:buClrTx/>
              <a:buSzTx/>
              <a:buFontTx/>
              <a:buBlip>
                <a:blip r:embed="rId2"/>
              </a:buBlip>
              <a:tabLst/>
              <a:defRPr/>
            </a:pPr>
            <a:endParaRPr kumimoji="0" lang="fi-FI" sz="2400" b="0" i="0" u="none" strike="noStrike" kern="1200" cap="none" spc="0" normalizeH="0" baseline="0" noProof="0">
              <a:ln>
                <a:noFill/>
              </a:ln>
              <a:solidFill>
                <a:prstClr val="black"/>
              </a:solidFill>
              <a:effectLst/>
              <a:uLnTx/>
              <a:uFillTx/>
              <a:latin typeface="Arial" panose="020B0604020202020204"/>
              <a:ea typeface="Inter" panose="02000503000000020004" pitchFamily="2" charset="0"/>
              <a:cs typeface="Arial"/>
            </a:endParaRPr>
          </a:p>
          <a:p>
            <a:pPr marL="342900" marR="0" lvl="0" indent="-342900" algn="l" defTabSz="914400" rtl="0" eaLnBrk="1" fontAlgn="auto" latinLnBrk="0" hangingPunct="1">
              <a:lnSpc>
                <a:spcPct val="100000"/>
              </a:lnSpc>
              <a:spcBef>
                <a:spcPts val="0"/>
              </a:spcBef>
              <a:spcAft>
                <a:spcPts val="0"/>
              </a:spcAft>
              <a:buClrTx/>
              <a:buSzTx/>
              <a:buFontTx/>
              <a:buBlip>
                <a:blip r:embed="rId2"/>
              </a:buBlip>
              <a:tabLst/>
              <a:defRPr/>
            </a:pPr>
            <a:endParaRPr kumimoji="0" lang="fi-FI" sz="2400" b="0" i="0" u="none" strike="noStrike" kern="1200" cap="none" spc="0" normalizeH="0" baseline="0" noProof="0">
              <a:ln>
                <a:noFill/>
              </a:ln>
              <a:solidFill>
                <a:prstClr val="black"/>
              </a:solidFill>
              <a:effectLst/>
              <a:uLnTx/>
              <a:uFillTx/>
              <a:latin typeface="Arial" panose="020B0604020202020204"/>
              <a:ea typeface="Inter" panose="02000503000000020004" pitchFamily="2" charset="0"/>
              <a:cs typeface="Arial"/>
            </a:endParaRPr>
          </a:p>
          <a:p>
            <a:pPr marL="0" marR="0" lvl="0" indent="0" algn="ctr" defTabSz="914400" rtl="0" eaLnBrk="1" fontAlgn="auto" latinLnBrk="0" hangingPunct="1">
              <a:lnSpc>
                <a:spcPct val="100000"/>
              </a:lnSpc>
              <a:spcBef>
                <a:spcPts val="500"/>
              </a:spcBef>
              <a:spcAft>
                <a:spcPts val="0"/>
              </a:spcAft>
              <a:buClrTx/>
              <a:buSzTx/>
              <a:buFont typeface="Arial" panose="020B0604020202020204" pitchFamily="34" charset="0"/>
              <a:buNone/>
              <a:tabLst/>
              <a:defRPr/>
            </a:pPr>
            <a:endParaRPr kumimoji="0" lang="fi-FI" sz="2200" b="0" i="0" u="none" strike="noStrike" kern="1200" cap="none" spc="-20" normalizeH="0" baseline="0" noProof="0">
              <a:ln>
                <a:noFill/>
              </a:ln>
              <a:solidFill>
                <a:srgbClr val="313131"/>
              </a:solidFill>
              <a:effectLst/>
              <a:uLnTx/>
              <a:uFillTx/>
              <a:latin typeface="Arial" panose="020B0604020202020204"/>
              <a:ea typeface="+mn-ea"/>
              <a:cs typeface="+mn-cs"/>
            </a:endParaRPr>
          </a:p>
        </p:txBody>
      </p:sp>
      <p:sp>
        <p:nvSpPr>
          <p:cNvPr id="20" name="Alaotsikko 3">
            <a:extLst>
              <a:ext uri="{FF2B5EF4-FFF2-40B4-BE49-F238E27FC236}">
                <a16:creationId xmlns:a16="http://schemas.microsoft.com/office/drawing/2014/main" id="{5F9CF03B-E08A-7839-1DC0-3608DF117260}"/>
              </a:ext>
            </a:extLst>
          </p:cNvPr>
          <p:cNvSpPr>
            <a:spLocks noGrp="1"/>
          </p:cNvSpPr>
          <p:nvPr/>
        </p:nvSpPr>
        <p:spPr>
          <a:xfrm>
            <a:off x="6649375" y="2112070"/>
            <a:ext cx="5344142" cy="4038975"/>
          </a:xfrm>
          <a:prstGeom prst="rect">
            <a:avLst/>
          </a:prstGeom>
        </p:spPr>
        <p:txBody>
          <a:bodyPr vert="horz" lIns="0" tIns="0" rIns="0" bIns="0" rtlCol="0" anchor="t" anchorCtr="0">
            <a:noAutofit/>
          </a:bodyPr>
          <a:lstStyle>
            <a:lvl1pPr marL="0" indent="0" algn="ctr" defTabSz="914400" rtl="0" eaLnBrk="1" latinLnBrk="0" hangingPunct="1">
              <a:lnSpc>
                <a:spcPct val="100000"/>
              </a:lnSpc>
              <a:spcBef>
                <a:spcPts val="500"/>
              </a:spcBef>
              <a:spcAft>
                <a:spcPts val="0"/>
              </a:spcAft>
              <a:buFont typeface="Arial" panose="020B0604020202020204" pitchFamily="34" charset="0"/>
              <a:buNone/>
              <a:defRPr sz="2200" kern="1200" spc="-20" baseline="0">
                <a:solidFill>
                  <a:schemeClr val="tx2"/>
                </a:solidFill>
                <a:latin typeface="+mn-lt"/>
                <a:ea typeface="+mn-ea"/>
                <a:cs typeface="+mn-cs"/>
              </a:defRPr>
            </a:lvl1pPr>
            <a:lvl2pPr marL="457200" indent="0" algn="ctr" defTabSz="914400" rtl="0" eaLnBrk="1" latinLnBrk="0" hangingPunct="1">
              <a:lnSpc>
                <a:spcPct val="10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fi-FI" sz="2400" b="0" i="0" u="none" strike="noStrike" kern="1200" cap="none" spc="0" normalizeH="0" baseline="0" noProof="0">
              <a:ln>
                <a:noFill/>
              </a:ln>
              <a:solidFill>
                <a:prstClr val="black"/>
              </a:solidFill>
              <a:effectLst/>
              <a:uLnTx/>
              <a:uFillTx/>
              <a:latin typeface="Arial" panose="020B0604020202020204"/>
              <a:ea typeface="Inter" panose="02000503000000020004" pitchFamily="2" charset="0"/>
              <a:cs typeface="Arial"/>
            </a:endParaRPr>
          </a:p>
          <a:p>
            <a:pPr marL="342900" marR="0" lvl="0" indent="-342900" algn="l" defTabSz="914400" rtl="0" eaLnBrk="1" fontAlgn="auto" latinLnBrk="0" hangingPunct="1">
              <a:lnSpc>
                <a:spcPct val="100000"/>
              </a:lnSpc>
              <a:spcBef>
                <a:spcPts val="0"/>
              </a:spcBef>
              <a:spcAft>
                <a:spcPts val="0"/>
              </a:spcAft>
              <a:buClrTx/>
              <a:buSzTx/>
              <a:buFontTx/>
              <a:buBlip>
                <a:blip r:embed="rId2"/>
              </a:buBlip>
              <a:tabLst/>
              <a:defRPr/>
            </a:pPr>
            <a:endParaRPr kumimoji="0" lang="fi-FI" sz="2400" b="0" i="0" u="none" strike="noStrike" kern="1200" cap="none" spc="0" normalizeH="0" baseline="0" noProof="0">
              <a:ln>
                <a:noFill/>
              </a:ln>
              <a:solidFill>
                <a:prstClr val="black"/>
              </a:solidFill>
              <a:effectLst/>
              <a:uLnTx/>
              <a:uFillTx/>
              <a:latin typeface="Arial" panose="020B0604020202020204"/>
              <a:ea typeface="Inter" panose="02000503000000020004" pitchFamily="2" charset="0"/>
              <a:cs typeface="Arial"/>
            </a:endParaRPr>
          </a:p>
          <a:p>
            <a:pPr marL="0" marR="0" lvl="0" indent="0" algn="ctr" defTabSz="914400" rtl="0" eaLnBrk="1" fontAlgn="auto" latinLnBrk="0" hangingPunct="1">
              <a:lnSpc>
                <a:spcPct val="100000"/>
              </a:lnSpc>
              <a:spcBef>
                <a:spcPts val="500"/>
              </a:spcBef>
              <a:spcAft>
                <a:spcPts val="0"/>
              </a:spcAft>
              <a:buClrTx/>
              <a:buSzTx/>
              <a:buFont typeface="Arial" panose="020B0604020202020204" pitchFamily="34" charset="0"/>
              <a:buNone/>
              <a:tabLst/>
              <a:defRPr/>
            </a:pPr>
            <a:endParaRPr kumimoji="0" lang="fi-FI" sz="2200" b="0" i="0" u="none" strike="noStrike" kern="1200" cap="none" spc="-20" normalizeH="0" baseline="0" noProof="0">
              <a:ln>
                <a:noFill/>
              </a:ln>
              <a:solidFill>
                <a:srgbClr val="313131"/>
              </a:solidFill>
              <a:effectLst/>
              <a:uLnTx/>
              <a:uFillTx/>
              <a:latin typeface="Arial" panose="020B0604020202020204"/>
              <a:ea typeface="+mn-ea"/>
              <a:cs typeface="+mn-cs"/>
            </a:endParaRPr>
          </a:p>
        </p:txBody>
      </p:sp>
      <p:sp>
        <p:nvSpPr>
          <p:cNvPr id="4" name="Suorakulmio: Pyöristetyt kulmat 3">
            <a:extLst>
              <a:ext uri="{FF2B5EF4-FFF2-40B4-BE49-F238E27FC236}">
                <a16:creationId xmlns:a16="http://schemas.microsoft.com/office/drawing/2014/main" id="{D0482DA6-708B-7F62-0D9C-F113439697A4}"/>
              </a:ext>
            </a:extLst>
          </p:cNvPr>
          <p:cNvSpPr/>
          <p:nvPr/>
        </p:nvSpPr>
        <p:spPr>
          <a:xfrm>
            <a:off x="821076" y="5635331"/>
            <a:ext cx="10546672" cy="914400"/>
          </a:xfrm>
          <a:prstGeom prst="round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fi-FI" sz="1100" b="0" i="0">
                <a:solidFill>
                  <a:srgbClr val="303030"/>
                </a:solidFill>
                <a:effectLst/>
                <a:latin typeface="Source Sans Pro" panose="020B0503030403020204" pitchFamily="34" charset="0"/>
              </a:rPr>
              <a:t>Indikaattori ilmaisee niiden peruskoulun 8. ja 9. luokkalaisten osuuden prosentteina käyntiä tarvinneista ko. ikäluokassa, jotka eivät ole päässeet koulun kuraattorin luo, vaikka ovat yrittäneet lukuvuoden aikana. Indikaattori perustuu kysymykseen: oletko käynyt tämän lukuvuoden aikana koulusi terveydenhoitajan, lääkärin, kuraattorin tai psykologin luona? Vastausvaihtoehdot: 1) en, ei ole ollut tarvetta, 2) en, yritin enkä päässyt, 3) kyllä, 1-2 kertaa, 4) kyllä, 3-5 kertaa ja 5) kyllä, yli 5 kertaa. Indikaattorissa ovat mukana ne vastaajat, jotka ovat ilmoittaneet kuraattorin osalta vaihtoehdon 2. Nuorten osuus (%) on laskettu niistä nuorista, joilla on ollut tarve päästä kuraattorin luo.  </a:t>
            </a:r>
            <a:r>
              <a:rPr lang="fi-FI" sz="1100">
                <a:hlinkClick r:id="rId3"/>
              </a:rPr>
              <a:t>Metadata - Sotkanet.fi, Tilasto- ja indikaattoripankki</a:t>
            </a:r>
            <a:endParaRPr kumimoji="0" lang="fi-FI" sz="11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7" name="Picture 2">
            <a:extLst>
              <a:ext uri="{FF2B5EF4-FFF2-40B4-BE49-F238E27FC236}">
                <a16:creationId xmlns:a16="http://schemas.microsoft.com/office/drawing/2014/main" id="{4A960318-3B8B-2D6E-F0A3-A08ED3E642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8663" y="5413690"/>
            <a:ext cx="504825" cy="4191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Kaavio 2">
            <a:extLst>
              <a:ext uri="{FF2B5EF4-FFF2-40B4-BE49-F238E27FC236}">
                <a16:creationId xmlns:a16="http://schemas.microsoft.com/office/drawing/2014/main" id="{F4B84EA0-11E6-2BEF-5EC0-584804B7F9D6}"/>
              </a:ext>
            </a:extLst>
          </p:cNvPr>
          <p:cNvGraphicFramePr>
            <a:graphicFrameLocks/>
          </p:cNvGraphicFramePr>
          <p:nvPr>
            <p:extLst>
              <p:ext uri="{D42A27DB-BD31-4B8C-83A1-F6EECF244321}">
                <p14:modId xmlns:p14="http://schemas.microsoft.com/office/powerpoint/2010/main" val="2839282882"/>
              </p:ext>
            </p:extLst>
          </p:nvPr>
        </p:nvGraphicFramePr>
        <p:xfrm>
          <a:off x="14804" y="1012581"/>
          <a:ext cx="9431577" cy="4334631"/>
        </p:xfrm>
        <a:graphic>
          <a:graphicData uri="http://schemas.openxmlformats.org/drawingml/2006/chart">
            <c:chart xmlns:c="http://schemas.openxmlformats.org/drawingml/2006/chart" xmlns:r="http://schemas.openxmlformats.org/officeDocument/2006/relationships" r:id="rId5"/>
          </a:graphicData>
        </a:graphic>
      </p:graphicFrame>
      <p:sp>
        <p:nvSpPr>
          <p:cNvPr id="8" name="Ellipsi 7">
            <a:extLst>
              <a:ext uri="{FF2B5EF4-FFF2-40B4-BE49-F238E27FC236}">
                <a16:creationId xmlns:a16="http://schemas.microsoft.com/office/drawing/2014/main" id="{E78830BC-3E55-CD24-2F80-09FF53B53FD4}"/>
              </a:ext>
            </a:extLst>
          </p:cNvPr>
          <p:cNvSpPr/>
          <p:nvPr/>
        </p:nvSpPr>
        <p:spPr>
          <a:xfrm rot="2587134" flipV="1">
            <a:off x="3621706" y="2955698"/>
            <a:ext cx="479394" cy="2575443"/>
          </a:xfrm>
          <a:prstGeom prst="ellipse">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graphicFrame>
        <p:nvGraphicFramePr>
          <p:cNvPr id="9" name="Kaavio 8">
            <a:extLst>
              <a:ext uri="{FF2B5EF4-FFF2-40B4-BE49-F238E27FC236}">
                <a16:creationId xmlns:a16="http://schemas.microsoft.com/office/drawing/2014/main" id="{59CB8104-DA2B-BEA9-2495-4F148AE5F4D2}"/>
              </a:ext>
            </a:extLst>
          </p:cNvPr>
          <p:cNvGraphicFramePr>
            <a:graphicFrameLocks/>
          </p:cNvGraphicFramePr>
          <p:nvPr>
            <p:extLst>
              <p:ext uri="{D42A27DB-BD31-4B8C-83A1-F6EECF244321}">
                <p14:modId xmlns:p14="http://schemas.microsoft.com/office/powerpoint/2010/main" val="1029369939"/>
              </p:ext>
            </p:extLst>
          </p:nvPr>
        </p:nvGraphicFramePr>
        <p:xfrm>
          <a:off x="9480572" y="1393958"/>
          <a:ext cx="2520893" cy="3753395"/>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491304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an numeron paikkamerkki 5">
            <a:extLst>
              <a:ext uri="{FF2B5EF4-FFF2-40B4-BE49-F238E27FC236}">
                <a16:creationId xmlns:a16="http://schemas.microsoft.com/office/drawing/2014/main" id="{594600DA-558B-B4B7-E7DF-AA82EF1C091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D26548-A701-4132-A0A2-A9B09A70FF4B}" type="slidenum">
              <a:rPr kumimoji="0" lang="fi-FI" sz="1000" b="1" i="0" u="none" strike="noStrike" kern="1200" cap="none" spc="0" normalizeH="0" baseline="0" noProof="0" smtClean="0">
                <a:ln>
                  <a:noFill/>
                </a:ln>
                <a:solidFill>
                  <a:srgbClr val="313131"/>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fi-FI" sz="1000" b="1" i="0" u="none" strike="noStrike" kern="1200" cap="none" spc="0" normalizeH="0" baseline="0" noProof="0">
              <a:ln>
                <a:noFill/>
              </a:ln>
              <a:solidFill>
                <a:srgbClr val="313131"/>
              </a:solidFill>
              <a:effectLst/>
              <a:uLnTx/>
              <a:uFillTx/>
              <a:latin typeface="Arial" panose="020B0604020202020204"/>
              <a:ea typeface="+mn-ea"/>
              <a:cs typeface="+mn-cs"/>
            </a:endParaRPr>
          </a:p>
        </p:txBody>
      </p:sp>
      <p:sp>
        <p:nvSpPr>
          <p:cNvPr id="5" name="Suorakulmio 4">
            <a:extLst>
              <a:ext uri="{FF2B5EF4-FFF2-40B4-BE49-F238E27FC236}">
                <a16:creationId xmlns:a16="http://schemas.microsoft.com/office/drawing/2014/main" id="{A3361E82-03D1-A1CA-839C-8FA98F4A516D}"/>
              </a:ext>
            </a:extLst>
          </p:cNvPr>
          <p:cNvSpPr/>
          <p:nvPr/>
        </p:nvSpPr>
        <p:spPr>
          <a:xfrm>
            <a:off x="199986" y="329028"/>
            <a:ext cx="1477205" cy="215388"/>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700" b="1" i="0" u="none" strike="noStrike" kern="1200" cap="none" spc="0" normalizeH="0" baseline="0" noProof="0">
                <a:ln>
                  <a:noFill/>
                </a:ln>
                <a:solidFill>
                  <a:srgbClr val="C2C2C2"/>
                </a:solidFill>
                <a:effectLst/>
                <a:uLnTx/>
                <a:uFillTx/>
                <a:latin typeface="Inter" panose="02000503000000020004" pitchFamily="2" charset="0"/>
                <a:ea typeface="Inter" panose="02000503000000020004" pitchFamily="2" charset="0"/>
                <a:cs typeface="Verdana" panose="020B0604030504040204" pitchFamily="34" charset="0"/>
              </a:rPr>
              <a:t>OSALLISUUDEN VAHVISTUMINEN JA YKSINÄISYYDEN VÄHENTÄMINEN</a:t>
            </a:r>
            <a:endParaRPr kumimoji="0" lang="fi-FI" sz="700" b="0" i="0" u="none" strike="noStrike" kern="1200" cap="none" spc="300" normalizeH="0" baseline="0" noProof="0">
              <a:ln>
                <a:noFill/>
              </a:ln>
              <a:solidFill>
                <a:srgbClr val="C2C2C2"/>
              </a:solidFill>
              <a:effectLst/>
              <a:uLnTx/>
              <a:uFillTx/>
              <a:latin typeface="Inter" panose="02000503000000020004" pitchFamily="2" charset="0"/>
              <a:ea typeface="Inter" panose="02000503000000020004" pitchFamily="2" charset="0"/>
              <a:cs typeface="+mn-cs"/>
            </a:endParaRPr>
          </a:p>
        </p:txBody>
      </p:sp>
      <p:sp>
        <p:nvSpPr>
          <p:cNvPr id="13" name="Suorakulmio 12">
            <a:extLst>
              <a:ext uri="{FF2B5EF4-FFF2-40B4-BE49-F238E27FC236}">
                <a16:creationId xmlns:a16="http://schemas.microsoft.com/office/drawing/2014/main" id="{1E0690FB-5E6D-6E87-5F03-081F894526E5}"/>
              </a:ext>
            </a:extLst>
          </p:cNvPr>
          <p:cNvSpPr/>
          <p:nvPr/>
        </p:nvSpPr>
        <p:spPr>
          <a:xfrm>
            <a:off x="1693249" y="382873"/>
            <a:ext cx="1113014" cy="107694"/>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fi-FI" sz="700" b="1" i="0" u="none" strike="noStrike" kern="1200" cap="none" spc="0" normalizeH="0" baseline="0" noProof="0">
                <a:ln>
                  <a:noFill/>
                </a:ln>
                <a:solidFill>
                  <a:prstClr val="white">
                    <a:lumMod val="65000"/>
                  </a:prstClr>
                </a:solidFill>
                <a:effectLst/>
                <a:uLnTx/>
                <a:uFillTx/>
                <a:latin typeface="Inter" panose="02000503000000020004" pitchFamily="2" charset="0"/>
                <a:ea typeface="Inter" panose="02000503000000020004" pitchFamily="2" charset="0"/>
                <a:cs typeface="Arial" panose="020B0604020202020204"/>
              </a:rPr>
              <a:t>VANHEMMUUS VAHVISTUU</a:t>
            </a:r>
            <a:endParaRPr kumimoji="0" lang="fi-FI" sz="700" b="1" i="0" u="none" strike="noStrike" kern="1200" cap="none" spc="300" normalizeH="0" baseline="0" noProof="0">
              <a:ln>
                <a:noFill/>
              </a:ln>
              <a:solidFill>
                <a:prstClr val="white">
                  <a:lumMod val="65000"/>
                </a:prstClr>
              </a:solidFill>
              <a:effectLst/>
              <a:uLnTx/>
              <a:uFillTx/>
              <a:latin typeface="Inter" panose="02000503000000020004" pitchFamily="2" charset="0"/>
              <a:ea typeface="Inter" panose="02000503000000020004" pitchFamily="2" charset="0"/>
              <a:cs typeface="+mn-cs"/>
            </a:endParaRPr>
          </a:p>
        </p:txBody>
      </p:sp>
      <p:sp>
        <p:nvSpPr>
          <p:cNvPr id="15" name="Suorakulmio 14">
            <a:extLst>
              <a:ext uri="{FF2B5EF4-FFF2-40B4-BE49-F238E27FC236}">
                <a16:creationId xmlns:a16="http://schemas.microsoft.com/office/drawing/2014/main" id="{66933905-6CDC-0531-4DA6-561C5D485F51}"/>
              </a:ext>
            </a:extLst>
          </p:cNvPr>
          <p:cNvSpPr/>
          <p:nvPr/>
        </p:nvSpPr>
        <p:spPr>
          <a:xfrm>
            <a:off x="3060935" y="267490"/>
            <a:ext cx="1289563" cy="32308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fi-FI" sz="700" b="1" i="0" u="none" strike="noStrike" kern="1200" cap="none" spc="0" normalizeH="0" baseline="0" noProof="0">
                <a:ln>
                  <a:noFill/>
                </a:ln>
                <a:solidFill>
                  <a:srgbClr val="C2C2C2"/>
                </a:solidFill>
                <a:effectLst/>
                <a:uLnTx/>
                <a:uFillTx/>
                <a:latin typeface="Inter" panose="02000503000000020004" pitchFamily="2" charset="0"/>
                <a:ea typeface="Inter" panose="02000503000000020004" pitchFamily="2" charset="0"/>
                <a:cs typeface="Verdana" panose="020B0604030504040204" pitchFamily="34" charset="0"/>
              </a:rPr>
              <a:t>ITSESTÄ HUOLEHTIMISEN JA TERVEELLISTEN ELINTAPOJEN EDISTÄMINEN </a:t>
            </a:r>
            <a:endParaRPr kumimoji="0" lang="fi-FI" sz="700" b="1" i="0" u="none" strike="noStrike" kern="1200" cap="none" spc="300" normalizeH="0" baseline="0" noProof="0">
              <a:ln>
                <a:noFill/>
              </a:ln>
              <a:solidFill>
                <a:srgbClr val="C2C2C2"/>
              </a:solidFill>
              <a:effectLst/>
              <a:uLnTx/>
              <a:uFillTx/>
              <a:latin typeface="Inter" panose="02000503000000020004" pitchFamily="2" charset="0"/>
              <a:ea typeface="Inter" panose="02000503000000020004" pitchFamily="2" charset="0"/>
              <a:cs typeface="+mn-cs"/>
            </a:endParaRPr>
          </a:p>
        </p:txBody>
      </p:sp>
      <p:sp>
        <p:nvSpPr>
          <p:cNvPr id="17" name="Suorakulmio 16">
            <a:extLst>
              <a:ext uri="{FF2B5EF4-FFF2-40B4-BE49-F238E27FC236}">
                <a16:creationId xmlns:a16="http://schemas.microsoft.com/office/drawing/2014/main" id="{A4B7B72A-65A7-24D8-F9CE-2B5B68E9ECE9}"/>
              </a:ext>
            </a:extLst>
          </p:cNvPr>
          <p:cNvSpPr/>
          <p:nvPr/>
        </p:nvSpPr>
        <p:spPr>
          <a:xfrm>
            <a:off x="4634318" y="319925"/>
            <a:ext cx="1156863" cy="215388"/>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fi-FI" sz="700" b="1" i="0" u="none" strike="noStrike" kern="1200" cap="none" spc="0" normalizeH="0" baseline="0" noProof="0">
                <a:ln>
                  <a:noFill/>
                </a:ln>
                <a:solidFill>
                  <a:prstClr val="white">
                    <a:lumMod val="65000"/>
                  </a:prstClr>
                </a:solidFill>
                <a:effectLst/>
                <a:uLnTx/>
                <a:uFillTx/>
                <a:latin typeface="Inter" panose="02000503000000020004" pitchFamily="2" charset="0"/>
                <a:ea typeface="Inter" panose="02000503000000020004" pitchFamily="2" charset="0"/>
                <a:cs typeface="Calibri"/>
              </a:rPr>
              <a:t>MIELEN HYVINVOINTI JA RIIPPUVUUKSIEN EHKÄISY</a:t>
            </a:r>
            <a:endParaRPr kumimoji="0" lang="fi-FI" sz="700" b="1" i="0" u="none" strike="noStrike" kern="1200" cap="none" spc="300" normalizeH="0" baseline="0" noProof="0">
              <a:ln>
                <a:noFill/>
              </a:ln>
              <a:solidFill>
                <a:prstClr val="white">
                  <a:lumMod val="65000"/>
                </a:prstClr>
              </a:solidFill>
              <a:effectLst/>
              <a:uLnTx/>
              <a:uFillTx/>
              <a:latin typeface="Inter" panose="02000503000000020004" pitchFamily="2" charset="0"/>
              <a:ea typeface="Inter" panose="02000503000000020004" pitchFamily="2" charset="0"/>
              <a:cs typeface="+mn-cs"/>
            </a:endParaRPr>
          </a:p>
        </p:txBody>
      </p:sp>
      <p:sp>
        <p:nvSpPr>
          <p:cNvPr id="19" name="Suorakulmio 18">
            <a:extLst>
              <a:ext uri="{FF2B5EF4-FFF2-40B4-BE49-F238E27FC236}">
                <a16:creationId xmlns:a16="http://schemas.microsoft.com/office/drawing/2014/main" id="{654EBA2D-ED48-31EF-F47A-C758468F7645}"/>
              </a:ext>
            </a:extLst>
          </p:cNvPr>
          <p:cNvSpPr/>
          <p:nvPr/>
        </p:nvSpPr>
        <p:spPr>
          <a:xfrm>
            <a:off x="5867654" y="329025"/>
            <a:ext cx="1156863" cy="215388"/>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fi-FI" sz="700" b="1" i="0" u="none" strike="noStrike" kern="1200" cap="none" spc="0" normalizeH="0" baseline="0" noProof="0">
                <a:ln>
                  <a:noFill/>
                </a:ln>
                <a:solidFill>
                  <a:prstClr val="white">
                    <a:lumMod val="65000"/>
                  </a:prstClr>
                </a:solidFill>
                <a:effectLst/>
                <a:uLnTx/>
                <a:uFillTx/>
                <a:latin typeface="Inter" panose="02000503000000020004" pitchFamily="2" charset="0"/>
                <a:ea typeface="Inter" panose="02000503000000020004" pitchFamily="2" charset="0"/>
                <a:cs typeface="Verdana" panose="020B0604030504040204" pitchFamily="34" charset="0"/>
              </a:rPr>
              <a:t>TAPATURMIEN JA VÄKIVALLAN EHKÄISEMINEN</a:t>
            </a:r>
            <a:endParaRPr kumimoji="0" lang="fi-FI" sz="700" b="0" i="0" u="none" strike="noStrike" kern="1200" cap="none" spc="300" normalizeH="0" baseline="0" noProof="0">
              <a:ln>
                <a:noFill/>
              </a:ln>
              <a:solidFill>
                <a:prstClr val="white">
                  <a:lumMod val="65000"/>
                </a:prstClr>
              </a:solidFill>
              <a:effectLst/>
              <a:uLnTx/>
              <a:uFillTx/>
              <a:latin typeface="Inter" panose="02000503000000020004" pitchFamily="2" charset="0"/>
              <a:ea typeface="Inter" panose="02000503000000020004" pitchFamily="2" charset="0"/>
              <a:cs typeface="+mn-cs"/>
            </a:endParaRPr>
          </a:p>
        </p:txBody>
      </p:sp>
      <p:sp>
        <p:nvSpPr>
          <p:cNvPr id="21" name="Suorakulmio 20">
            <a:extLst>
              <a:ext uri="{FF2B5EF4-FFF2-40B4-BE49-F238E27FC236}">
                <a16:creationId xmlns:a16="http://schemas.microsoft.com/office/drawing/2014/main" id="{880B36CF-738F-E4AF-302E-A9702B6BF1A1}"/>
              </a:ext>
            </a:extLst>
          </p:cNvPr>
          <p:cNvSpPr/>
          <p:nvPr/>
        </p:nvSpPr>
        <p:spPr>
          <a:xfrm>
            <a:off x="7031524" y="319227"/>
            <a:ext cx="1285204" cy="32308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126" rtl="0" eaLnBrk="1" fontAlgn="base" latinLnBrk="0" hangingPunct="1">
              <a:lnSpc>
                <a:spcPct val="100000"/>
              </a:lnSpc>
              <a:spcBef>
                <a:spcPts val="0"/>
              </a:spcBef>
              <a:spcAft>
                <a:spcPts val="0"/>
              </a:spcAft>
              <a:buClrTx/>
              <a:buSzTx/>
              <a:buFontTx/>
              <a:buNone/>
              <a:tabLst/>
              <a:defRPr/>
            </a:pPr>
            <a:r>
              <a:rPr kumimoji="0" lang="fi-FI" sz="700" b="1" i="0" u="none" strike="noStrike" kern="1200" cap="none" spc="0" normalizeH="0" baseline="0" noProof="0">
                <a:ln>
                  <a:noFill/>
                </a:ln>
                <a:solidFill>
                  <a:prstClr val="black"/>
                </a:solidFill>
                <a:effectLst/>
                <a:uLnTx/>
                <a:uFillTx/>
                <a:latin typeface="Inter" panose="02000503000000020004" pitchFamily="2" charset="0"/>
                <a:ea typeface="Inter" panose="02000503000000020004" pitchFamily="2" charset="0"/>
                <a:cs typeface="+mn-cs"/>
              </a:rPr>
              <a:t>HYTE- RESURSSIEN, RAKENTEIDEN JA PROSESSIEN</a:t>
            </a:r>
          </a:p>
          <a:p>
            <a:pPr marL="0" marR="0" lvl="0" indent="0" algn="ctr" defTabSz="914126" rtl="0" eaLnBrk="1" fontAlgn="base" latinLnBrk="0" hangingPunct="1">
              <a:lnSpc>
                <a:spcPct val="100000"/>
              </a:lnSpc>
              <a:spcBef>
                <a:spcPts val="0"/>
              </a:spcBef>
              <a:spcAft>
                <a:spcPts val="0"/>
              </a:spcAft>
              <a:buClrTx/>
              <a:buSzTx/>
              <a:buFontTx/>
              <a:buNone/>
              <a:tabLst/>
              <a:defRPr/>
            </a:pPr>
            <a:r>
              <a:rPr kumimoji="0" lang="fi-FI" sz="700" b="1" i="0" u="none" strike="noStrike" kern="1200" cap="none" spc="0" normalizeH="0" baseline="0" noProof="0">
                <a:ln>
                  <a:noFill/>
                </a:ln>
                <a:solidFill>
                  <a:prstClr val="black"/>
                </a:solidFill>
                <a:effectLst/>
                <a:uLnTx/>
                <a:uFillTx/>
                <a:latin typeface="Inter" panose="02000503000000020004" pitchFamily="2" charset="0"/>
                <a:ea typeface="Inter" panose="02000503000000020004" pitchFamily="2" charset="0"/>
                <a:cs typeface="+mn-cs"/>
              </a:rPr>
              <a:t>VAHVISTUMINEN</a:t>
            </a:r>
            <a:endParaRPr kumimoji="0" lang="fi-FI" sz="700" b="0" i="0" u="none" strike="noStrike" kern="1200" cap="none" spc="300" normalizeH="0" baseline="0" noProof="0">
              <a:ln>
                <a:noFill/>
              </a:ln>
              <a:solidFill>
                <a:prstClr val="black"/>
              </a:solidFill>
              <a:effectLst/>
              <a:uLnTx/>
              <a:uFillTx/>
              <a:latin typeface="Inter" panose="02000503000000020004" pitchFamily="2" charset="0"/>
              <a:ea typeface="Inter" panose="02000503000000020004" pitchFamily="2" charset="0"/>
              <a:cs typeface="+mn-cs"/>
            </a:endParaRPr>
          </a:p>
        </p:txBody>
      </p:sp>
      <p:sp>
        <p:nvSpPr>
          <p:cNvPr id="23" name="Suorakulmio 22">
            <a:extLst>
              <a:ext uri="{FF2B5EF4-FFF2-40B4-BE49-F238E27FC236}">
                <a16:creationId xmlns:a16="http://schemas.microsoft.com/office/drawing/2014/main" id="{F6FCEF83-9F4C-D32C-101A-CEFAA1B8FD11}"/>
              </a:ext>
            </a:extLst>
          </p:cNvPr>
          <p:cNvSpPr/>
          <p:nvPr/>
        </p:nvSpPr>
        <p:spPr>
          <a:xfrm>
            <a:off x="7117619" y="723220"/>
            <a:ext cx="1113014" cy="457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fi-FI" sz="1799"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8" name="Alaotsikko 3">
            <a:extLst>
              <a:ext uri="{FF2B5EF4-FFF2-40B4-BE49-F238E27FC236}">
                <a16:creationId xmlns:a16="http://schemas.microsoft.com/office/drawing/2014/main" id="{5F9CF03B-E08A-7839-1DC0-3608DF117260}"/>
              </a:ext>
            </a:extLst>
          </p:cNvPr>
          <p:cNvSpPr>
            <a:spLocks noGrp="1"/>
          </p:cNvSpPr>
          <p:nvPr/>
        </p:nvSpPr>
        <p:spPr>
          <a:xfrm>
            <a:off x="855267" y="2091611"/>
            <a:ext cx="5129224" cy="4038975"/>
          </a:xfrm>
          <a:prstGeom prst="rect">
            <a:avLst/>
          </a:prstGeom>
        </p:spPr>
        <p:txBody>
          <a:bodyPr vert="horz" lIns="0" tIns="0" rIns="0" bIns="0" rtlCol="0" anchor="t" anchorCtr="0">
            <a:noAutofit/>
          </a:bodyPr>
          <a:lstStyle>
            <a:lvl1pPr marL="0" indent="0" algn="ctr" defTabSz="914400" rtl="0" eaLnBrk="1" latinLnBrk="0" hangingPunct="1">
              <a:lnSpc>
                <a:spcPct val="100000"/>
              </a:lnSpc>
              <a:spcBef>
                <a:spcPts val="500"/>
              </a:spcBef>
              <a:spcAft>
                <a:spcPts val="0"/>
              </a:spcAft>
              <a:buFont typeface="Arial" panose="020B0604020202020204" pitchFamily="34" charset="0"/>
              <a:buNone/>
              <a:defRPr sz="2200" kern="1200" spc="-20" baseline="0">
                <a:solidFill>
                  <a:schemeClr val="tx2"/>
                </a:solidFill>
                <a:latin typeface="+mn-lt"/>
                <a:ea typeface="+mn-ea"/>
                <a:cs typeface="+mn-cs"/>
              </a:defRPr>
            </a:lvl1pPr>
            <a:lvl2pPr marL="457200" indent="0" algn="ctr" defTabSz="914400" rtl="0" eaLnBrk="1" latinLnBrk="0" hangingPunct="1">
              <a:lnSpc>
                <a:spcPct val="10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ts val="0"/>
              </a:spcBef>
              <a:spcAft>
                <a:spcPts val="0"/>
              </a:spcAft>
              <a:buClrTx/>
              <a:buSzTx/>
              <a:buFontTx/>
              <a:buBlip>
                <a:blip r:embed="rId2"/>
              </a:buBlip>
              <a:tabLst/>
              <a:defRPr/>
            </a:pPr>
            <a:endParaRPr kumimoji="0" lang="fi-FI" sz="2400" b="0" i="0" u="none" strike="noStrike" kern="1200" cap="none" spc="0" normalizeH="0" baseline="0" noProof="0">
              <a:ln>
                <a:noFill/>
              </a:ln>
              <a:solidFill>
                <a:prstClr val="black"/>
              </a:solidFill>
              <a:effectLst/>
              <a:uLnTx/>
              <a:uFillTx/>
              <a:latin typeface="Arial" panose="020B0604020202020204"/>
              <a:ea typeface="Inter" panose="02000503000000020004" pitchFamily="2" charset="0"/>
              <a:cs typeface="Arial"/>
            </a:endParaRPr>
          </a:p>
          <a:p>
            <a:pPr marL="342900" marR="0" lvl="0" indent="-342900" algn="l" defTabSz="914400" rtl="0" eaLnBrk="1" fontAlgn="auto" latinLnBrk="0" hangingPunct="1">
              <a:lnSpc>
                <a:spcPct val="100000"/>
              </a:lnSpc>
              <a:spcBef>
                <a:spcPts val="0"/>
              </a:spcBef>
              <a:spcAft>
                <a:spcPts val="0"/>
              </a:spcAft>
              <a:buClrTx/>
              <a:buSzTx/>
              <a:buFontTx/>
              <a:buBlip>
                <a:blip r:embed="rId2"/>
              </a:buBlip>
              <a:tabLst/>
              <a:defRPr/>
            </a:pPr>
            <a:endParaRPr kumimoji="0" lang="fi-FI" sz="2400" b="0" i="0" u="none" strike="noStrike" kern="1200" cap="none" spc="0" normalizeH="0" baseline="0" noProof="0">
              <a:ln>
                <a:noFill/>
              </a:ln>
              <a:solidFill>
                <a:prstClr val="black"/>
              </a:solidFill>
              <a:effectLst/>
              <a:uLnTx/>
              <a:uFillTx/>
              <a:latin typeface="Arial" panose="020B0604020202020204"/>
              <a:ea typeface="Inter" panose="02000503000000020004" pitchFamily="2" charset="0"/>
              <a:cs typeface="Arial"/>
            </a:endParaRPr>
          </a:p>
          <a:p>
            <a:pPr marL="0" marR="0" lvl="0" indent="0" algn="ctr" defTabSz="914400" rtl="0" eaLnBrk="1" fontAlgn="auto" latinLnBrk="0" hangingPunct="1">
              <a:lnSpc>
                <a:spcPct val="100000"/>
              </a:lnSpc>
              <a:spcBef>
                <a:spcPts val="500"/>
              </a:spcBef>
              <a:spcAft>
                <a:spcPts val="0"/>
              </a:spcAft>
              <a:buClrTx/>
              <a:buSzTx/>
              <a:buFont typeface="Arial" panose="020B0604020202020204" pitchFamily="34" charset="0"/>
              <a:buNone/>
              <a:tabLst/>
              <a:defRPr/>
            </a:pPr>
            <a:endParaRPr kumimoji="0" lang="fi-FI" sz="2200" b="0" i="0" u="none" strike="noStrike" kern="1200" cap="none" spc="-20" normalizeH="0" baseline="0" noProof="0">
              <a:ln>
                <a:noFill/>
              </a:ln>
              <a:solidFill>
                <a:srgbClr val="313131"/>
              </a:solidFill>
              <a:effectLst/>
              <a:uLnTx/>
              <a:uFillTx/>
              <a:latin typeface="Arial" panose="020B0604020202020204"/>
              <a:ea typeface="+mn-ea"/>
              <a:cs typeface="+mn-cs"/>
            </a:endParaRPr>
          </a:p>
        </p:txBody>
      </p:sp>
      <p:sp>
        <p:nvSpPr>
          <p:cNvPr id="20" name="Alaotsikko 3">
            <a:extLst>
              <a:ext uri="{FF2B5EF4-FFF2-40B4-BE49-F238E27FC236}">
                <a16:creationId xmlns:a16="http://schemas.microsoft.com/office/drawing/2014/main" id="{5F9CF03B-E08A-7839-1DC0-3608DF117260}"/>
              </a:ext>
            </a:extLst>
          </p:cNvPr>
          <p:cNvSpPr>
            <a:spLocks noGrp="1"/>
          </p:cNvSpPr>
          <p:nvPr/>
        </p:nvSpPr>
        <p:spPr>
          <a:xfrm>
            <a:off x="6649375" y="2112070"/>
            <a:ext cx="5344142" cy="4038975"/>
          </a:xfrm>
          <a:prstGeom prst="rect">
            <a:avLst/>
          </a:prstGeom>
        </p:spPr>
        <p:txBody>
          <a:bodyPr vert="horz" lIns="0" tIns="0" rIns="0" bIns="0" rtlCol="0" anchor="t" anchorCtr="0">
            <a:noAutofit/>
          </a:bodyPr>
          <a:lstStyle>
            <a:lvl1pPr marL="0" indent="0" algn="ctr" defTabSz="914400" rtl="0" eaLnBrk="1" latinLnBrk="0" hangingPunct="1">
              <a:lnSpc>
                <a:spcPct val="100000"/>
              </a:lnSpc>
              <a:spcBef>
                <a:spcPts val="500"/>
              </a:spcBef>
              <a:spcAft>
                <a:spcPts val="0"/>
              </a:spcAft>
              <a:buFont typeface="Arial" panose="020B0604020202020204" pitchFamily="34" charset="0"/>
              <a:buNone/>
              <a:defRPr sz="2200" kern="1200" spc="-20" baseline="0">
                <a:solidFill>
                  <a:schemeClr val="tx2"/>
                </a:solidFill>
                <a:latin typeface="+mn-lt"/>
                <a:ea typeface="+mn-ea"/>
                <a:cs typeface="+mn-cs"/>
              </a:defRPr>
            </a:lvl1pPr>
            <a:lvl2pPr marL="457200" indent="0" algn="ctr" defTabSz="914400" rtl="0" eaLnBrk="1" latinLnBrk="0" hangingPunct="1">
              <a:lnSpc>
                <a:spcPct val="10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fi-FI" sz="2400" b="0" i="0" u="none" strike="noStrike" kern="1200" cap="none" spc="0" normalizeH="0" baseline="0" noProof="0">
              <a:ln>
                <a:noFill/>
              </a:ln>
              <a:solidFill>
                <a:prstClr val="black"/>
              </a:solidFill>
              <a:effectLst/>
              <a:uLnTx/>
              <a:uFillTx/>
              <a:latin typeface="Arial" panose="020B0604020202020204"/>
              <a:ea typeface="Inter" panose="02000503000000020004" pitchFamily="2" charset="0"/>
              <a:cs typeface="Arial"/>
            </a:endParaRPr>
          </a:p>
          <a:p>
            <a:pPr marL="342900" marR="0" lvl="0" indent="-342900" algn="l" defTabSz="914400" rtl="0" eaLnBrk="1" fontAlgn="auto" latinLnBrk="0" hangingPunct="1">
              <a:lnSpc>
                <a:spcPct val="100000"/>
              </a:lnSpc>
              <a:spcBef>
                <a:spcPts val="0"/>
              </a:spcBef>
              <a:spcAft>
                <a:spcPts val="0"/>
              </a:spcAft>
              <a:buClrTx/>
              <a:buSzTx/>
              <a:buFontTx/>
              <a:buBlip>
                <a:blip r:embed="rId2"/>
              </a:buBlip>
              <a:tabLst/>
              <a:defRPr/>
            </a:pPr>
            <a:endParaRPr kumimoji="0" lang="fi-FI" sz="2400" b="0" i="0" u="none" strike="noStrike" kern="1200" cap="none" spc="0" normalizeH="0" baseline="0" noProof="0">
              <a:ln>
                <a:noFill/>
              </a:ln>
              <a:solidFill>
                <a:prstClr val="black"/>
              </a:solidFill>
              <a:effectLst/>
              <a:uLnTx/>
              <a:uFillTx/>
              <a:latin typeface="Arial" panose="020B0604020202020204"/>
              <a:ea typeface="Inter" panose="02000503000000020004" pitchFamily="2" charset="0"/>
              <a:cs typeface="Arial"/>
            </a:endParaRPr>
          </a:p>
          <a:p>
            <a:pPr marL="0" marR="0" lvl="0" indent="0" algn="ctr" defTabSz="914400" rtl="0" eaLnBrk="1" fontAlgn="auto" latinLnBrk="0" hangingPunct="1">
              <a:lnSpc>
                <a:spcPct val="100000"/>
              </a:lnSpc>
              <a:spcBef>
                <a:spcPts val="500"/>
              </a:spcBef>
              <a:spcAft>
                <a:spcPts val="0"/>
              </a:spcAft>
              <a:buClrTx/>
              <a:buSzTx/>
              <a:buFont typeface="Arial" panose="020B0604020202020204" pitchFamily="34" charset="0"/>
              <a:buNone/>
              <a:tabLst/>
              <a:defRPr/>
            </a:pPr>
            <a:endParaRPr kumimoji="0" lang="fi-FI" sz="2200" b="0" i="0" u="none" strike="noStrike" kern="1200" cap="none" spc="-20" normalizeH="0" baseline="0" noProof="0">
              <a:ln>
                <a:noFill/>
              </a:ln>
              <a:solidFill>
                <a:srgbClr val="313131"/>
              </a:solidFill>
              <a:effectLst/>
              <a:uLnTx/>
              <a:uFillTx/>
              <a:latin typeface="Arial" panose="020B0604020202020204"/>
              <a:ea typeface="+mn-ea"/>
              <a:cs typeface="+mn-cs"/>
            </a:endParaRPr>
          </a:p>
        </p:txBody>
      </p:sp>
      <p:sp>
        <p:nvSpPr>
          <p:cNvPr id="4" name="Suorakulmio: Pyöristetyt kulmat 3">
            <a:extLst>
              <a:ext uri="{FF2B5EF4-FFF2-40B4-BE49-F238E27FC236}">
                <a16:creationId xmlns:a16="http://schemas.microsoft.com/office/drawing/2014/main" id="{D0482DA6-708B-7F62-0D9C-F113439697A4}"/>
              </a:ext>
            </a:extLst>
          </p:cNvPr>
          <p:cNvSpPr/>
          <p:nvPr/>
        </p:nvSpPr>
        <p:spPr>
          <a:xfrm>
            <a:off x="821076" y="5635331"/>
            <a:ext cx="10546672" cy="914400"/>
          </a:xfrm>
          <a:prstGeom prst="round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fi-FI" sz="1100" b="0" i="0">
                <a:solidFill>
                  <a:srgbClr val="303030"/>
                </a:solidFill>
                <a:effectLst/>
                <a:latin typeface="Source Sans Pro" panose="020B0503030403020204" pitchFamily="34" charset="0"/>
              </a:rPr>
              <a:t>Indikaattori ilmaisee niiden peruskoulun 8. ja 9. luokkalaisten osuuden prosentteina käyntiä tarvinneista ko. ikäluokassa, jotka eivät ole päässeet koulun kuraattorin luo, vaikka ovat yrittäneet lukuvuoden aikana. Indikaattori perustuu kysymykseen: oletko käynyt tämän lukuvuoden aikana koulusi terveydenhoitajan, lääkärin, kuraattorin tai psykologin luona? Vastausvaihtoehdot: 1) en, ei ole ollut tarvetta, 2) en, yritin enkä päässyt, 3) kyllä, 1-2 kertaa, 4) kyllä, 3-5 kertaa ja 5) kyllä, yli 5 kertaa. Indikaattorissa ovat mukana ne vastaajat, jotka ovat ilmoittaneet kuraattorin osalta vaihtoehdon 2. Nuorten osuus (%) on laskettu niistä nuorista, joilla on ollut tarve päästä kuraattorin luo.  </a:t>
            </a:r>
            <a:r>
              <a:rPr lang="fi-FI" sz="1100">
                <a:hlinkClick r:id="rId3"/>
              </a:rPr>
              <a:t>Metadata - Sotkanet.fi, Tilasto- ja indikaattoripankki</a:t>
            </a:r>
            <a:endParaRPr kumimoji="0" lang="fi-FI" sz="11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7" name="Picture 2">
            <a:extLst>
              <a:ext uri="{FF2B5EF4-FFF2-40B4-BE49-F238E27FC236}">
                <a16:creationId xmlns:a16="http://schemas.microsoft.com/office/drawing/2014/main" id="{4A960318-3B8B-2D6E-F0A3-A08ED3E642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8663" y="5413690"/>
            <a:ext cx="504825" cy="4191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Kaavio 1">
            <a:extLst>
              <a:ext uri="{FF2B5EF4-FFF2-40B4-BE49-F238E27FC236}">
                <a16:creationId xmlns:a16="http://schemas.microsoft.com/office/drawing/2014/main" id="{E0A71AF7-F494-EBE0-3571-5DA60291E372}"/>
              </a:ext>
            </a:extLst>
          </p:cNvPr>
          <p:cNvGraphicFramePr>
            <a:graphicFrameLocks/>
          </p:cNvGraphicFramePr>
          <p:nvPr>
            <p:extLst>
              <p:ext uri="{D42A27DB-BD31-4B8C-83A1-F6EECF244321}">
                <p14:modId xmlns:p14="http://schemas.microsoft.com/office/powerpoint/2010/main" val="3194138067"/>
              </p:ext>
            </p:extLst>
          </p:nvPr>
        </p:nvGraphicFramePr>
        <p:xfrm>
          <a:off x="1284270" y="1551397"/>
          <a:ext cx="7849620" cy="329339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78840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an numeron paikkamerkki 5">
            <a:extLst>
              <a:ext uri="{FF2B5EF4-FFF2-40B4-BE49-F238E27FC236}">
                <a16:creationId xmlns:a16="http://schemas.microsoft.com/office/drawing/2014/main" id="{594600DA-558B-B4B7-E7DF-AA82EF1C091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D26548-A701-4132-A0A2-A9B09A70FF4B}" type="slidenum">
              <a:rPr kumimoji="0" lang="fi-FI" sz="1000" b="1" i="0" u="none" strike="noStrike" kern="1200" cap="none" spc="0" normalizeH="0" baseline="0" noProof="0" smtClean="0">
                <a:ln>
                  <a:noFill/>
                </a:ln>
                <a:solidFill>
                  <a:srgbClr val="313131"/>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fi-FI" sz="1000" b="1" i="0" u="none" strike="noStrike" kern="1200" cap="none" spc="0" normalizeH="0" baseline="0" noProof="0">
              <a:ln>
                <a:noFill/>
              </a:ln>
              <a:solidFill>
                <a:srgbClr val="313131"/>
              </a:solidFill>
              <a:effectLst/>
              <a:uLnTx/>
              <a:uFillTx/>
              <a:latin typeface="Arial" panose="020B0604020202020204"/>
              <a:ea typeface="+mn-ea"/>
              <a:cs typeface="+mn-cs"/>
            </a:endParaRPr>
          </a:p>
        </p:txBody>
      </p:sp>
      <p:sp>
        <p:nvSpPr>
          <p:cNvPr id="5" name="Suorakulmio 4">
            <a:extLst>
              <a:ext uri="{FF2B5EF4-FFF2-40B4-BE49-F238E27FC236}">
                <a16:creationId xmlns:a16="http://schemas.microsoft.com/office/drawing/2014/main" id="{A3361E82-03D1-A1CA-839C-8FA98F4A516D}"/>
              </a:ext>
            </a:extLst>
          </p:cNvPr>
          <p:cNvSpPr/>
          <p:nvPr/>
        </p:nvSpPr>
        <p:spPr>
          <a:xfrm>
            <a:off x="199986" y="329028"/>
            <a:ext cx="1477205" cy="215388"/>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700" b="1" i="0" u="none" strike="noStrike" kern="1200" cap="none" spc="0" normalizeH="0" baseline="0" noProof="0">
                <a:ln>
                  <a:noFill/>
                </a:ln>
                <a:solidFill>
                  <a:srgbClr val="C2C2C2"/>
                </a:solidFill>
                <a:effectLst/>
                <a:uLnTx/>
                <a:uFillTx/>
                <a:latin typeface="Inter" panose="02000503000000020004" pitchFamily="2" charset="0"/>
                <a:ea typeface="Inter" panose="02000503000000020004" pitchFamily="2" charset="0"/>
                <a:cs typeface="Verdana" panose="020B0604030504040204" pitchFamily="34" charset="0"/>
              </a:rPr>
              <a:t>OSALLISUUDEN VAHVISTUMINEN JA YKSINÄISYYDEN VÄHENTÄMINEN</a:t>
            </a:r>
            <a:endParaRPr kumimoji="0" lang="fi-FI" sz="700" b="0" i="0" u="none" strike="noStrike" kern="1200" cap="none" spc="300" normalizeH="0" baseline="0" noProof="0">
              <a:ln>
                <a:noFill/>
              </a:ln>
              <a:solidFill>
                <a:srgbClr val="C2C2C2"/>
              </a:solidFill>
              <a:effectLst/>
              <a:uLnTx/>
              <a:uFillTx/>
              <a:latin typeface="Inter" panose="02000503000000020004" pitchFamily="2" charset="0"/>
              <a:ea typeface="Inter" panose="02000503000000020004" pitchFamily="2" charset="0"/>
              <a:cs typeface="+mn-cs"/>
            </a:endParaRPr>
          </a:p>
        </p:txBody>
      </p:sp>
      <p:sp>
        <p:nvSpPr>
          <p:cNvPr id="13" name="Suorakulmio 12">
            <a:extLst>
              <a:ext uri="{FF2B5EF4-FFF2-40B4-BE49-F238E27FC236}">
                <a16:creationId xmlns:a16="http://schemas.microsoft.com/office/drawing/2014/main" id="{1E0690FB-5E6D-6E87-5F03-081F894526E5}"/>
              </a:ext>
            </a:extLst>
          </p:cNvPr>
          <p:cNvSpPr/>
          <p:nvPr/>
        </p:nvSpPr>
        <p:spPr>
          <a:xfrm>
            <a:off x="1693249" y="382873"/>
            <a:ext cx="1113014" cy="107694"/>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fi-FI" sz="700" b="1" i="0" u="none" strike="noStrike" kern="1200" cap="none" spc="0" normalizeH="0" baseline="0" noProof="0">
                <a:ln>
                  <a:noFill/>
                </a:ln>
                <a:solidFill>
                  <a:prstClr val="white">
                    <a:lumMod val="65000"/>
                  </a:prstClr>
                </a:solidFill>
                <a:effectLst/>
                <a:uLnTx/>
                <a:uFillTx/>
                <a:latin typeface="Inter" panose="02000503000000020004" pitchFamily="2" charset="0"/>
                <a:ea typeface="Inter" panose="02000503000000020004" pitchFamily="2" charset="0"/>
                <a:cs typeface="Arial" panose="020B0604020202020204"/>
              </a:rPr>
              <a:t>VANHEMMUUS VAHVISTUU</a:t>
            </a:r>
            <a:endParaRPr kumimoji="0" lang="fi-FI" sz="700" b="1" i="0" u="none" strike="noStrike" kern="1200" cap="none" spc="300" normalizeH="0" baseline="0" noProof="0">
              <a:ln>
                <a:noFill/>
              </a:ln>
              <a:solidFill>
                <a:prstClr val="white">
                  <a:lumMod val="65000"/>
                </a:prstClr>
              </a:solidFill>
              <a:effectLst/>
              <a:uLnTx/>
              <a:uFillTx/>
              <a:latin typeface="Inter" panose="02000503000000020004" pitchFamily="2" charset="0"/>
              <a:ea typeface="Inter" panose="02000503000000020004" pitchFamily="2" charset="0"/>
              <a:cs typeface="+mn-cs"/>
            </a:endParaRPr>
          </a:p>
        </p:txBody>
      </p:sp>
      <p:sp>
        <p:nvSpPr>
          <p:cNvPr id="15" name="Suorakulmio 14">
            <a:extLst>
              <a:ext uri="{FF2B5EF4-FFF2-40B4-BE49-F238E27FC236}">
                <a16:creationId xmlns:a16="http://schemas.microsoft.com/office/drawing/2014/main" id="{66933905-6CDC-0531-4DA6-561C5D485F51}"/>
              </a:ext>
            </a:extLst>
          </p:cNvPr>
          <p:cNvSpPr/>
          <p:nvPr/>
        </p:nvSpPr>
        <p:spPr>
          <a:xfrm>
            <a:off x="3060935" y="267490"/>
            <a:ext cx="1289563" cy="32308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fi-FI" sz="700" b="1" i="0" u="none" strike="noStrike" kern="1200" cap="none" spc="0" normalizeH="0" baseline="0" noProof="0">
                <a:ln>
                  <a:noFill/>
                </a:ln>
                <a:solidFill>
                  <a:srgbClr val="C2C2C2"/>
                </a:solidFill>
                <a:effectLst/>
                <a:uLnTx/>
                <a:uFillTx/>
                <a:latin typeface="Inter" panose="02000503000000020004" pitchFamily="2" charset="0"/>
                <a:ea typeface="Inter" panose="02000503000000020004" pitchFamily="2" charset="0"/>
                <a:cs typeface="Verdana" panose="020B0604030504040204" pitchFamily="34" charset="0"/>
              </a:rPr>
              <a:t>ITSESTÄ HUOLEHTIMISEN JA TERVEELLISTEN ELINTAPOJEN EDISTÄMINEN </a:t>
            </a:r>
            <a:endParaRPr kumimoji="0" lang="fi-FI" sz="700" b="1" i="0" u="none" strike="noStrike" kern="1200" cap="none" spc="300" normalizeH="0" baseline="0" noProof="0">
              <a:ln>
                <a:noFill/>
              </a:ln>
              <a:solidFill>
                <a:srgbClr val="C2C2C2"/>
              </a:solidFill>
              <a:effectLst/>
              <a:uLnTx/>
              <a:uFillTx/>
              <a:latin typeface="Inter" panose="02000503000000020004" pitchFamily="2" charset="0"/>
              <a:ea typeface="Inter" panose="02000503000000020004" pitchFamily="2" charset="0"/>
              <a:cs typeface="+mn-cs"/>
            </a:endParaRPr>
          </a:p>
        </p:txBody>
      </p:sp>
      <p:sp>
        <p:nvSpPr>
          <p:cNvPr id="17" name="Suorakulmio 16">
            <a:extLst>
              <a:ext uri="{FF2B5EF4-FFF2-40B4-BE49-F238E27FC236}">
                <a16:creationId xmlns:a16="http://schemas.microsoft.com/office/drawing/2014/main" id="{A4B7B72A-65A7-24D8-F9CE-2B5B68E9ECE9}"/>
              </a:ext>
            </a:extLst>
          </p:cNvPr>
          <p:cNvSpPr/>
          <p:nvPr/>
        </p:nvSpPr>
        <p:spPr>
          <a:xfrm>
            <a:off x="4634318" y="319925"/>
            <a:ext cx="1156863" cy="215388"/>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fi-FI" sz="700" b="1" i="0" u="none" strike="noStrike" kern="1200" cap="none" spc="0" normalizeH="0" baseline="0" noProof="0">
                <a:ln>
                  <a:noFill/>
                </a:ln>
                <a:solidFill>
                  <a:prstClr val="white">
                    <a:lumMod val="65000"/>
                  </a:prstClr>
                </a:solidFill>
                <a:effectLst/>
                <a:uLnTx/>
                <a:uFillTx/>
                <a:latin typeface="Inter" panose="02000503000000020004" pitchFamily="2" charset="0"/>
                <a:ea typeface="Inter" panose="02000503000000020004" pitchFamily="2" charset="0"/>
                <a:cs typeface="Calibri"/>
              </a:rPr>
              <a:t>MIELEN HYVINVOINTI JA RIIPPUVUUKSIEN EHKÄISY</a:t>
            </a:r>
            <a:endParaRPr kumimoji="0" lang="fi-FI" sz="700" b="1" i="0" u="none" strike="noStrike" kern="1200" cap="none" spc="300" normalizeH="0" baseline="0" noProof="0">
              <a:ln>
                <a:noFill/>
              </a:ln>
              <a:solidFill>
                <a:prstClr val="white">
                  <a:lumMod val="65000"/>
                </a:prstClr>
              </a:solidFill>
              <a:effectLst/>
              <a:uLnTx/>
              <a:uFillTx/>
              <a:latin typeface="Inter" panose="02000503000000020004" pitchFamily="2" charset="0"/>
              <a:ea typeface="Inter" panose="02000503000000020004" pitchFamily="2" charset="0"/>
              <a:cs typeface="+mn-cs"/>
            </a:endParaRPr>
          </a:p>
        </p:txBody>
      </p:sp>
      <p:sp>
        <p:nvSpPr>
          <p:cNvPr id="19" name="Suorakulmio 18">
            <a:extLst>
              <a:ext uri="{FF2B5EF4-FFF2-40B4-BE49-F238E27FC236}">
                <a16:creationId xmlns:a16="http://schemas.microsoft.com/office/drawing/2014/main" id="{654EBA2D-ED48-31EF-F47A-C758468F7645}"/>
              </a:ext>
            </a:extLst>
          </p:cNvPr>
          <p:cNvSpPr/>
          <p:nvPr/>
        </p:nvSpPr>
        <p:spPr>
          <a:xfrm>
            <a:off x="5867654" y="329025"/>
            <a:ext cx="1156863" cy="215388"/>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fi-FI" sz="700" b="1" i="0" u="none" strike="noStrike" kern="1200" cap="none" spc="0" normalizeH="0" baseline="0" noProof="0">
                <a:ln>
                  <a:noFill/>
                </a:ln>
                <a:solidFill>
                  <a:prstClr val="white">
                    <a:lumMod val="65000"/>
                  </a:prstClr>
                </a:solidFill>
                <a:effectLst/>
                <a:uLnTx/>
                <a:uFillTx/>
                <a:latin typeface="Inter" panose="02000503000000020004" pitchFamily="2" charset="0"/>
                <a:ea typeface="Inter" panose="02000503000000020004" pitchFamily="2" charset="0"/>
                <a:cs typeface="Verdana" panose="020B0604030504040204" pitchFamily="34" charset="0"/>
              </a:rPr>
              <a:t>TAPATURMIEN JA VÄKIVALLAN EHKÄISEMINEN</a:t>
            </a:r>
            <a:endParaRPr kumimoji="0" lang="fi-FI" sz="700" b="0" i="0" u="none" strike="noStrike" kern="1200" cap="none" spc="300" normalizeH="0" baseline="0" noProof="0">
              <a:ln>
                <a:noFill/>
              </a:ln>
              <a:solidFill>
                <a:prstClr val="white">
                  <a:lumMod val="65000"/>
                </a:prstClr>
              </a:solidFill>
              <a:effectLst/>
              <a:uLnTx/>
              <a:uFillTx/>
              <a:latin typeface="Inter" panose="02000503000000020004" pitchFamily="2" charset="0"/>
              <a:ea typeface="Inter" panose="02000503000000020004" pitchFamily="2" charset="0"/>
              <a:cs typeface="+mn-cs"/>
            </a:endParaRPr>
          </a:p>
        </p:txBody>
      </p:sp>
      <p:sp>
        <p:nvSpPr>
          <p:cNvPr id="21" name="Suorakulmio 20">
            <a:extLst>
              <a:ext uri="{FF2B5EF4-FFF2-40B4-BE49-F238E27FC236}">
                <a16:creationId xmlns:a16="http://schemas.microsoft.com/office/drawing/2014/main" id="{880B36CF-738F-E4AF-302E-A9702B6BF1A1}"/>
              </a:ext>
            </a:extLst>
          </p:cNvPr>
          <p:cNvSpPr/>
          <p:nvPr/>
        </p:nvSpPr>
        <p:spPr>
          <a:xfrm>
            <a:off x="7031524" y="319227"/>
            <a:ext cx="1285204" cy="32308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126" rtl="0" eaLnBrk="1" fontAlgn="base" latinLnBrk="0" hangingPunct="1">
              <a:lnSpc>
                <a:spcPct val="100000"/>
              </a:lnSpc>
              <a:spcBef>
                <a:spcPts val="0"/>
              </a:spcBef>
              <a:spcAft>
                <a:spcPts val="0"/>
              </a:spcAft>
              <a:buClrTx/>
              <a:buSzTx/>
              <a:buFontTx/>
              <a:buNone/>
              <a:tabLst/>
              <a:defRPr/>
            </a:pPr>
            <a:r>
              <a:rPr kumimoji="0" lang="fi-FI" sz="700" b="1" i="0" u="none" strike="noStrike" kern="1200" cap="none" spc="0" normalizeH="0" baseline="0" noProof="0">
                <a:ln>
                  <a:noFill/>
                </a:ln>
                <a:solidFill>
                  <a:prstClr val="black"/>
                </a:solidFill>
                <a:effectLst/>
                <a:uLnTx/>
                <a:uFillTx/>
                <a:latin typeface="Inter" panose="02000503000000020004" pitchFamily="2" charset="0"/>
                <a:ea typeface="Inter" panose="02000503000000020004" pitchFamily="2" charset="0"/>
                <a:cs typeface="+mn-cs"/>
              </a:rPr>
              <a:t>HYTE- RESURSSIEN, RAKENTEIDEN JA PROSESSIEN</a:t>
            </a:r>
          </a:p>
          <a:p>
            <a:pPr marL="0" marR="0" lvl="0" indent="0" algn="ctr" defTabSz="914126" rtl="0" eaLnBrk="1" fontAlgn="base" latinLnBrk="0" hangingPunct="1">
              <a:lnSpc>
                <a:spcPct val="100000"/>
              </a:lnSpc>
              <a:spcBef>
                <a:spcPts val="0"/>
              </a:spcBef>
              <a:spcAft>
                <a:spcPts val="0"/>
              </a:spcAft>
              <a:buClrTx/>
              <a:buSzTx/>
              <a:buFontTx/>
              <a:buNone/>
              <a:tabLst/>
              <a:defRPr/>
            </a:pPr>
            <a:r>
              <a:rPr kumimoji="0" lang="fi-FI" sz="700" b="1" i="0" u="none" strike="noStrike" kern="1200" cap="none" spc="0" normalizeH="0" baseline="0" noProof="0">
                <a:ln>
                  <a:noFill/>
                </a:ln>
                <a:solidFill>
                  <a:prstClr val="black"/>
                </a:solidFill>
                <a:effectLst/>
                <a:uLnTx/>
                <a:uFillTx/>
                <a:latin typeface="Inter" panose="02000503000000020004" pitchFamily="2" charset="0"/>
                <a:ea typeface="Inter" panose="02000503000000020004" pitchFamily="2" charset="0"/>
                <a:cs typeface="+mn-cs"/>
              </a:rPr>
              <a:t>VAHVISTUMINEN</a:t>
            </a:r>
            <a:endParaRPr kumimoji="0" lang="fi-FI" sz="700" b="0" i="0" u="none" strike="noStrike" kern="1200" cap="none" spc="300" normalizeH="0" baseline="0" noProof="0">
              <a:ln>
                <a:noFill/>
              </a:ln>
              <a:solidFill>
                <a:prstClr val="black"/>
              </a:solidFill>
              <a:effectLst/>
              <a:uLnTx/>
              <a:uFillTx/>
              <a:latin typeface="Inter" panose="02000503000000020004" pitchFamily="2" charset="0"/>
              <a:ea typeface="Inter" panose="02000503000000020004" pitchFamily="2" charset="0"/>
              <a:cs typeface="+mn-cs"/>
            </a:endParaRPr>
          </a:p>
        </p:txBody>
      </p:sp>
      <p:sp>
        <p:nvSpPr>
          <p:cNvPr id="23" name="Suorakulmio 22">
            <a:extLst>
              <a:ext uri="{FF2B5EF4-FFF2-40B4-BE49-F238E27FC236}">
                <a16:creationId xmlns:a16="http://schemas.microsoft.com/office/drawing/2014/main" id="{F6FCEF83-9F4C-D32C-101A-CEFAA1B8FD11}"/>
              </a:ext>
            </a:extLst>
          </p:cNvPr>
          <p:cNvSpPr/>
          <p:nvPr/>
        </p:nvSpPr>
        <p:spPr>
          <a:xfrm>
            <a:off x="7117619" y="723220"/>
            <a:ext cx="1113014" cy="457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fi-FI" sz="1799"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8" name="Alaotsikko 3">
            <a:extLst>
              <a:ext uri="{FF2B5EF4-FFF2-40B4-BE49-F238E27FC236}">
                <a16:creationId xmlns:a16="http://schemas.microsoft.com/office/drawing/2014/main" id="{5F9CF03B-E08A-7839-1DC0-3608DF117260}"/>
              </a:ext>
            </a:extLst>
          </p:cNvPr>
          <p:cNvSpPr>
            <a:spLocks noGrp="1"/>
          </p:cNvSpPr>
          <p:nvPr/>
        </p:nvSpPr>
        <p:spPr>
          <a:xfrm>
            <a:off x="855267" y="2091611"/>
            <a:ext cx="5129224" cy="4038975"/>
          </a:xfrm>
          <a:prstGeom prst="rect">
            <a:avLst/>
          </a:prstGeom>
        </p:spPr>
        <p:txBody>
          <a:bodyPr vert="horz" lIns="0" tIns="0" rIns="0" bIns="0" rtlCol="0" anchor="t" anchorCtr="0">
            <a:noAutofit/>
          </a:bodyPr>
          <a:lstStyle>
            <a:lvl1pPr marL="0" indent="0" algn="ctr" defTabSz="914400" rtl="0" eaLnBrk="1" latinLnBrk="0" hangingPunct="1">
              <a:lnSpc>
                <a:spcPct val="100000"/>
              </a:lnSpc>
              <a:spcBef>
                <a:spcPts val="500"/>
              </a:spcBef>
              <a:spcAft>
                <a:spcPts val="0"/>
              </a:spcAft>
              <a:buFont typeface="Arial" panose="020B0604020202020204" pitchFamily="34" charset="0"/>
              <a:buNone/>
              <a:defRPr sz="2200" kern="1200" spc="-20" baseline="0">
                <a:solidFill>
                  <a:schemeClr val="tx2"/>
                </a:solidFill>
                <a:latin typeface="+mn-lt"/>
                <a:ea typeface="+mn-ea"/>
                <a:cs typeface="+mn-cs"/>
              </a:defRPr>
            </a:lvl1pPr>
            <a:lvl2pPr marL="457200" indent="0" algn="ctr" defTabSz="914400" rtl="0" eaLnBrk="1" latinLnBrk="0" hangingPunct="1">
              <a:lnSpc>
                <a:spcPct val="10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ts val="0"/>
              </a:spcBef>
              <a:spcAft>
                <a:spcPts val="0"/>
              </a:spcAft>
              <a:buClrTx/>
              <a:buSzTx/>
              <a:buFontTx/>
              <a:buBlip>
                <a:blip r:embed="rId2"/>
              </a:buBlip>
              <a:tabLst/>
              <a:defRPr/>
            </a:pPr>
            <a:endParaRPr kumimoji="0" lang="fi-FI" sz="2400" b="0" i="0" u="none" strike="noStrike" kern="1200" cap="none" spc="0" normalizeH="0" baseline="0" noProof="0">
              <a:ln>
                <a:noFill/>
              </a:ln>
              <a:solidFill>
                <a:prstClr val="black"/>
              </a:solidFill>
              <a:effectLst/>
              <a:uLnTx/>
              <a:uFillTx/>
              <a:latin typeface="Arial" panose="020B0604020202020204"/>
              <a:ea typeface="Inter" panose="02000503000000020004" pitchFamily="2" charset="0"/>
              <a:cs typeface="Arial"/>
            </a:endParaRPr>
          </a:p>
          <a:p>
            <a:pPr marL="342900" marR="0" lvl="0" indent="-342900" algn="l" defTabSz="914400" rtl="0" eaLnBrk="1" fontAlgn="auto" latinLnBrk="0" hangingPunct="1">
              <a:lnSpc>
                <a:spcPct val="100000"/>
              </a:lnSpc>
              <a:spcBef>
                <a:spcPts val="0"/>
              </a:spcBef>
              <a:spcAft>
                <a:spcPts val="0"/>
              </a:spcAft>
              <a:buClrTx/>
              <a:buSzTx/>
              <a:buFontTx/>
              <a:buBlip>
                <a:blip r:embed="rId2"/>
              </a:buBlip>
              <a:tabLst/>
              <a:defRPr/>
            </a:pPr>
            <a:endParaRPr kumimoji="0" lang="fi-FI" sz="2400" b="0" i="0" u="none" strike="noStrike" kern="1200" cap="none" spc="0" normalizeH="0" baseline="0" noProof="0">
              <a:ln>
                <a:noFill/>
              </a:ln>
              <a:solidFill>
                <a:prstClr val="black"/>
              </a:solidFill>
              <a:effectLst/>
              <a:uLnTx/>
              <a:uFillTx/>
              <a:latin typeface="Arial" panose="020B0604020202020204"/>
              <a:ea typeface="Inter" panose="02000503000000020004" pitchFamily="2" charset="0"/>
              <a:cs typeface="Arial"/>
            </a:endParaRPr>
          </a:p>
          <a:p>
            <a:pPr marL="0" marR="0" lvl="0" indent="0" algn="ctr" defTabSz="914400" rtl="0" eaLnBrk="1" fontAlgn="auto" latinLnBrk="0" hangingPunct="1">
              <a:lnSpc>
                <a:spcPct val="100000"/>
              </a:lnSpc>
              <a:spcBef>
                <a:spcPts val="500"/>
              </a:spcBef>
              <a:spcAft>
                <a:spcPts val="0"/>
              </a:spcAft>
              <a:buClrTx/>
              <a:buSzTx/>
              <a:buFont typeface="Arial" panose="020B0604020202020204" pitchFamily="34" charset="0"/>
              <a:buNone/>
              <a:tabLst/>
              <a:defRPr/>
            </a:pPr>
            <a:endParaRPr kumimoji="0" lang="fi-FI" sz="2200" b="0" i="0" u="none" strike="noStrike" kern="1200" cap="none" spc="-20" normalizeH="0" baseline="0" noProof="0">
              <a:ln>
                <a:noFill/>
              </a:ln>
              <a:solidFill>
                <a:srgbClr val="313131"/>
              </a:solidFill>
              <a:effectLst/>
              <a:uLnTx/>
              <a:uFillTx/>
              <a:latin typeface="Arial" panose="020B0604020202020204"/>
              <a:ea typeface="+mn-ea"/>
              <a:cs typeface="+mn-cs"/>
            </a:endParaRPr>
          </a:p>
        </p:txBody>
      </p:sp>
      <p:sp>
        <p:nvSpPr>
          <p:cNvPr id="20" name="Alaotsikko 3">
            <a:extLst>
              <a:ext uri="{FF2B5EF4-FFF2-40B4-BE49-F238E27FC236}">
                <a16:creationId xmlns:a16="http://schemas.microsoft.com/office/drawing/2014/main" id="{5F9CF03B-E08A-7839-1DC0-3608DF117260}"/>
              </a:ext>
            </a:extLst>
          </p:cNvPr>
          <p:cNvSpPr>
            <a:spLocks noGrp="1"/>
          </p:cNvSpPr>
          <p:nvPr/>
        </p:nvSpPr>
        <p:spPr>
          <a:xfrm>
            <a:off x="6649375" y="2112070"/>
            <a:ext cx="5344142" cy="4038975"/>
          </a:xfrm>
          <a:prstGeom prst="rect">
            <a:avLst/>
          </a:prstGeom>
        </p:spPr>
        <p:txBody>
          <a:bodyPr vert="horz" lIns="0" tIns="0" rIns="0" bIns="0" rtlCol="0" anchor="t" anchorCtr="0">
            <a:noAutofit/>
          </a:bodyPr>
          <a:lstStyle>
            <a:lvl1pPr marL="0" indent="0" algn="ctr" defTabSz="914400" rtl="0" eaLnBrk="1" latinLnBrk="0" hangingPunct="1">
              <a:lnSpc>
                <a:spcPct val="100000"/>
              </a:lnSpc>
              <a:spcBef>
                <a:spcPts val="500"/>
              </a:spcBef>
              <a:spcAft>
                <a:spcPts val="0"/>
              </a:spcAft>
              <a:buFont typeface="Arial" panose="020B0604020202020204" pitchFamily="34" charset="0"/>
              <a:buNone/>
              <a:defRPr sz="2200" kern="1200" spc="-20" baseline="0">
                <a:solidFill>
                  <a:schemeClr val="tx2"/>
                </a:solidFill>
                <a:latin typeface="+mn-lt"/>
                <a:ea typeface="+mn-ea"/>
                <a:cs typeface="+mn-cs"/>
              </a:defRPr>
            </a:lvl1pPr>
            <a:lvl2pPr marL="457200" indent="0" algn="ctr" defTabSz="914400" rtl="0" eaLnBrk="1" latinLnBrk="0" hangingPunct="1">
              <a:lnSpc>
                <a:spcPct val="10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fi-FI" sz="2400" b="0" i="0" u="none" strike="noStrike" kern="1200" cap="none" spc="0" normalizeH="0" baseline="0" noProof="0">
              <a:ln>
                <a:noFill/>
              </a:ln>
              <a:solidFill>
                <a:prstClr val="black"/>
              </a:solidFill>
              <a:effectLst/>
              <a:uLnTx/>
              <a:uFillTx/>
              <a:latin typeface="Arial" panose="020B0604020202020204"/>
              <a:ea typeface="Inter" panose="02000503000000020004" pitchFamily="2" charset="0"/>
              <a:cs typeface="Arial"/>
            </a:endParaRPr>
          </a:p>
          <a:p>
            <a:pPr marL="342900" marR="0" lvl="0" indent="-342900" algn="l" defTabSz="914400" rtl="0" eaLnBrk="1" fontAlgn="auto" latinLnBrk="0" hangingPunct="1">
              <a:lnSpc>
                <a:spcPct val="100000"/>
              </a:lnSpc>
              <a:spcBef>
                <a:spcPts val="0"/>
              </a:spcBef>
              <a:spcAft>
                <a:spcPts val="0"/>
              </a:spcAft>
              <a:buClrTx/>
              <a:buSzTx/>
              <a:buFontTx/>
              <a:buBlip>
                <a:blip r:embed="rId2"/>
              </a:buBlip>
              <a:tabLst/>
              <a:defRPr/>
            </a:pPr>
            <a:endParaRPr kumimoji="0" lang="fi-FI" sz="2400" b="0" i="0" u="none" strike="noStrike" kern="1200" cap="none" spc="0" normalizeH="0" baseline="0" noProof="0">
              <a:ln>
                <a:noFill/>
              </a:ln>
              <a:solidFill>
                <a:prstClr val="black"/>
              </a:solidFill>
              <a:effectLst/>
              <a:uLnTx/>
              <a:uFillTx/>
              <a:latin typeface="Arial" panose="020B0604020202020204"/>
              <a:ea typeface="Inter" panose="02000503000000020004" pitchFamily="2" charset="0"/>
              <a:cs typeface="Arial"/>
            </a:endParaRPr>
          </a:p>
          <a:p>
            <a:pPr marL="0" marR="0" lvl="0" indent="0" algn="ctr" defTabSz="914400" rtl="0" eaLnBrk="1" fontAlgn="auto" latinLnBrk="0" hangingPunct="1">
              <a:lnSpc>
                <a:spcPct val="100000"/>
              </a:lnSpc>
              <a:spcBef>
                <a:spcPts val="500"/>
              </a:spcBef>
              <a:spcAft>
                <a:spcPts val="0"/>
              </a:spcAft>
              <a:buClrTx/>
              <a:buSzTx/>
              <a:buFont typeface="Arial" panose="020B0604020202020204" pitchFamily="34" charset="0"/>
              <a:buNone/>
              <a:tabLst/>
              <a:defRPr/>
            </a:pPr>
            <a:endParaRPr kumimoji="0" lang="fi-FI" sz="2200" b="0" i="0" u="none" strike="noStrike" kern="1200" cap="none" spc="-20" normalizeH="0" baseline="0" noProof="0">
              <a:ln>
                <a:noFill/>
              </a:ln>
              <a:solidFill>
                <a:srgbClr val="313131"/>
              </a:solidFill>
              <a:effectLst/>
              <a:uLnTx/>
              <a:uFillTx/>
              <a:latin typeface="Arial" panose="020B0604020202020204"/>
              <a:ea typeface="+mn-ea"/>
              <a:cs typeface="+mn-cs"/>
            </a:endParaRPr>
          </a:p>
        </p:txBody>
      </p:sp>
      <p:sp>
        <p:nvSpPr>
          <p:cNvPr id="4" name="Suorakulmio: Pyöristetyt kulmat 3">
            <a:extLst>
              <a:ext uri="{FF2B5EF4-FFF2-40B4-BE49-F238E27FC236}">
                <a16:creationId xmlns:a16="http://schemas.microsoft.com/office/drawing/2014/main" id="{D0482DA6-708B-7F62-0D9C-F113439697A4}"/>
              </a:ext>
            </a:extLst>
          </p:cNvPr>
          <p:cNvSpPr/>
          <p:nvPr/>
        </p:nvSpPr>
        <p:spPr>
          <a:xfrm>
            <a:off x="821076" y="5635331"/>
            <a:ext cx="10546672" cy="914400"/>
          </a:xfrm>
          <a:prstGeom prst="round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fi-FI" sz="1100" b="0" i="0">
                <a:solidFill>
                  <a:srgbClr val="303030"/>
                </a:solidFill>
                <a:effectLst/>
                <a:latin typeface="Source Sans Pro" panose="020B0503030403020204" pitchFamily="34" charset="0"/>
              </a:rPr>
              <a:t>Indikaattori ilmaisee niiden peruskoulun 8. ja 9. luokkalaisten osuuden prosentteina käyntiä tarvinneista ko. ikäluokassa, jotka eivät ole päässeet koulun kuraattorin luo, vaikka ovat yrittäneet lukuvuoden aikana. Indikaattori perustuu kysymykseen: oletko käynyt tämän lukuvuoden aikana koulusi terveydenhoitajan, lääkärin, kuraattorin tai psykologin luona? Vastausvaihtoehdot: 1) en, ei ole ollut tarvetta, 2) en, yritin enkä päässyt, 3) kyllä, 1-2 kertaa, 4) kyllä, 3-5 kertaa ja 5) kyllä, yli 5 kertaa. Indikaattorissa ovat mukana ne vastaajat, jotka ovat ilmoittaneet kuraattorin osalta vaihtoehdon 2. Nuorten osuus (%) on laskettu niistä nuorista, joilla on ollut tarve päästä kuraattorin luo.  </a:t>
            </a:r>
            <a:r>
              <a:rPr lang="fi-FI" sz="1100">
                <a:hlinkClick r:id="rId3"/>
              </a:rPr>
              <a:t>Metadata - Sotkanet.fi, Tilasto- ja indikaattoripankki</a:t>
            </a:r>
            <a:endParaRPr kumimoji="0" lang="fi-FI" sz="11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7" name="Picture 2">
            <a:extLst>
              <a:ext uri="{FF2B5EF4-FFF2-40B4-BE49-F238E27FC236}">
                <a16:creationId xmlns:a16="http://schemas.microsoft.com/office/drawing/2014/main" id="{4A960318-3B8B-2D6E-F0A3-A08ED3E642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8663" y="5413690"/>
            <a:ext cx="504825" cy="4191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Kaavio 1">
            <a:extLst>
              <a:ext uri="{FF2B5EF4-FFF2-40B4-BE49-F238E27FC236}">
                <a16:creationId xmlns:a16="http://schemas.microsoft.com/office/drawing/2014/main" id="{084AF641-5066-D0BE-63EB-66BD2F998E0B}"/>
              </a:ext>
            </a:extLst>
          </p:cNvPr>
          <p:cNvGraphicFramePr>
            <a:graphicFrameLocks/>
          </p:cNvGraphicFramePr>
          <p:nvPr>
            <p:extLst>
              <p:ext uri="{D42A27DB-BD31-4B8C-83A1-F6EECF244321}">
                <p14:modId xmlns:p14="http://schemas.microsoft.com/office/powerpoint/2010/main" val="1775458651"/>
              </p:ext>
            </p:extLst>
          </p:nvPr>
        </p:nvGraphicFramePr>
        <p:xfrm>
          <a:off x="1489753" y="1530849"/>
          <a:ext cx="7993294" cy="348860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3091972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Office-teema">
  <a:themeElements>
    <a:clrScheme name="Mukautettu 29">
      <a:dk1>
        <a:sysClr val="windowText" lastClr="000000"/>
      </a:dk1>
      <a:lt1>
        <a:sysClr val="window" lastClr="FFFFFF"/>
      </a:lt1>
      <a:dk2>
        <a:srgbClr val="313131"/>
      </a:dk2>
      <a:lt2>
        <a:srgbClr val="C2C2C2"/>
      </a:lt2>
      <a:accent1>
        <a:srgbClr val="FFCF29"/>
      </a:accent1>
      <a:accent2>
        <a:srgbClr val="660AB2"/>
      </a:accent2>
      <a:accent3>
        <a:srgbClr val="75A1FF"/>
      </a:accent3>
      <a:accent4>
        <a:srgbClr val="E37373"/>
      </a:accent4>
      <a:accent5>
        <a:srgbClr val="B28C0A"/>
      </a:accent5>
      <a:accent6>
        <a:srgbClr val="E37373"/>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dirty="0" err="1" smtClean="0"/>
        </a:defPPr>
      </a:lstStyle>
    </a:txDef>
  </a:objectDefaults>
  <a:extraClrSchemeLst/>
  <a:extLst>
    <a:ext uri="{05A4C25C-085E-4340-85A3-A5531E510DB2}">
      <thm15:themeFamily xmlns:thm15="http://schemas.microsoft.com/office/thememl/2012/main" name="PSHVA esitysmalli 2022.potx" id="{4EB54F48-73B2-4E76-B75B-E738F993D1DB}" vid="{E8C5E515-D526-4B15-82FA-93233D1528A5}"/>
    </a:ext>
  </a:extLst>
</a:theme>
</file>

<file path=ppt/theme/theme2.xml><?xml version="1.0" encoding="utf-8"?>
<a:theme xmlns:a="http://schemas.openxmlformats.org/drawingml/2006/main" name="Office-teema">
  <a:themeElements>
    <a:clrScheme name="Mukautettu 2">
      <a:dk1>
        <a:sysClr val="windowText" lastClr="000000"/>
      </a:dk1>
      <a:lt1>
        <a:sysClr val="window" lastClr="FFFFFF"/>
      </a:lt1>
      <a:dk2>
        <a:srgbClr val="313131"/>
      </a:dk2>
      <a:lt2>
        <a:srgbClr val="C2C2C2"/>
      </a:lt2>
      <a:accent1>
        <a:srgbClr val="6F5600"/>
      </a:accent1>
      <a:accent2>
        <a:srgbClr val="FFCF29"/>
      </a:accent2>
      <a:accent3>
        <a:srgbClr val="7030A0"/>
      </a:accent3>
      <a:accent4>
        <a:srgbClr val="0A3DB2"/>
      </a:accent4>
      <a:accent5>
        <a:srgbClr val="B28C0A"/>
      </a:accent5>
      <a:accent6>
        <a:srgbClr val="E37373"/>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dirty="0" err="1" smtClean="0"/>
        </a:defPPr>
      </a:lstStyle>
    </a:txDef>
  </a:objectDefaults>
  <a:extraClrSchemeLst/>
  <a:extLst>
    <a:ext uri="{05A4C25C-085E-4340-85A3-A5531E510DB2}">
      <thm15:themeFamily xmlns:thm15="http://schemas.microsoft.com/office/thememl/2012/main" name="Eng_PSHVA.pptx" id="{2CD456A2-8F2C-4E92-A7DC-CDED949D2655}" vid="{EA6124E5-EBD9-4714-9DE2-2172668ACFCD}"/>
    </a:ext>
  </a:extLst>
</a:theme>
</file>

<file path=ppt/theme/theme3.xml><?xml version="1.0" encoding="utf-8"?>
<a:theme xmlns:a="http://schemas.openxmlformats.org/drawingml/2006/main" name="Office-teema">
  <a:themeElements>
    <a:clrScheme name="Mukautettu 19">
      <a:dk1>
        <a:sysClr val="windowText" lastClr="000000"/>
      </a:dk1>
      <a:lt1>
        <a:sysClr val="window" lastClr="FFFFFF"/>
      </a:lt1>
      <a:dk2>
        <a:srgbClr val="313131"/>
      </a:dk2>
      <a:lt2>
        <a:srgbClr val="C2C2C2"/>
      </a:lt2>
      <a:accent1>
        <a:srgbClr val="5CC5C8"/>
      </a:accent1>
      <a:accent2>
        <a:srgbClr val="3D4E16"/>
      </a:accent2>
      <a:accent3>
        <a:srgbClr val="A566D2"/>
      </a:accent3>
      <a:accent4>
        <a:srgbClr val="0A3DB2"/>
      </a:accent4>
      <a:accent5>
        <a:srgbClr val="B28C0A"/>
      </a:accent5>
      <a:accent6>
        <a:srgbClr val="E37373"/>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dirty="0" err="1" smtClean="0"/>
        </a:defPPr>
      </a:lstStyle>
    </a:txDef>
  </a:objectDefaults>
  <a:extraClrSchemeLst/>
  <a:extLst>
    <a:ext uri="{05A4C25C-085E-4340-85A3-A5531E510DB2}">
      <thm15:themeFamily xmlns:thm15="http://schemas.microsoft.com/office/thememl/2012/main" name="Eng_PSHVA.pptx" id="{2CD456A2-8F2C-4E92-A7DC-CDED949D2655}" vid="{EA6124E5-EBD9-4714-9DE2-2172668ACFCD}"/>
    </a:ext>
  </a:extLst>
</a:theme>
</file>

<file path=ppt/theme/theme4.xml><?xml version="1.0" encoding="utf-8"?>
<a:theme xmlns:a="http://schemas.openxmlformats.org/drawingml/2006/main" name="Office-teema">
  <a:themeElements>
    <a:clrScheme name="Mukautettu 27">
      <a:dk1>
        <a:sysClr val="windowText" lastClr="000000"/>
      </a:dk1>
      <a:lt1>
        <a:sysClr val="window" lastClr="FFFFFF"/>
      </a:lt1>
      <a:dk2>
        <a:srgbClr val="313131"/>
      </a:dk2>
      <a:lt2>
        <a:srgbClr val="C2C2C2"/>
      </a:lt2>
      <a:accent1>
        <a:srgbClr val="FFCF29"/>
      </a:accent1>
      <a:accent2>
        <a:srgbClr val="660AB2"/>
      </a:accent2>
      <a:accent3>
        <a:srgbClr val="947200"/>
      </a:accent3>
      <a:accent4>
        <a:srgbClr val="0A3DB2"/>
      </a:accent4>
      <a:accent5>
        <a:srgbClr val="B28C0A"/>
      </a:accent5>
      <a:accent6>
        <a:srgbClr val="E37373"/>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dirty="0" err="1" smtClean="0"/>
        </a:defPPr>
      </a:lstStyle>
    </a:txDef>
  </a:objectDefaults>
  <a:extraClrSchemeLst/>
  <a:extLst>
    <a:ext uri="{05A4C25C-085E-4340-85A3-A5531E510DB2}">
      <thm15:themeFamily xmlns:thm15="http://schemas.microsoft.com/office/thememl/2012/main" name="Eng_PSHVA.pptx" id="{2CD456A2-8F2C-4E92-A7DC-CDED949D2655}" vid="{EA6124E5-EBD9-4714-9DE2-2172668ACFCD}"/>
    </a:ext>
  </a:extLst>
</a:theme>
</file>

<file path=ppt/theme/theme5.xml><?xml version="1.0" encoding="utf-8"?>
<a:theme xmlns:a="http://schemas.openxmlformats.org/drawingml/2006/main" name="1_Office-teema">
  <a:themeElements>
    <a:clrScheme name="Mukautettu 29">
      <a:dk1>
        <a:sysClr val="windowText" lastClr="000000"/>
      </a:dk1>
      <a:lt1>
        <a:sysClr val="window" lastClr="FFFFFF"/>
      </a:lt1>
      <a:dk2>
        <a:srgbClr val="313131"/>
      </a:dk2>
      <a:lt2>
        <a:srgbClr val="C2C2C2"/>
      </a:lt2>
      <a:accent1>
        <a:srgbClr val="FFCF29"/>
      </a:accent1>
      <a:accent2>
        <a:srgbClr val="660AB2"/>
      </a:accent2>
      <a:accent3>
        <a:srgbClr val="75A1FF"/>
      </a:accent3>
      <a:accent4>
        <a:srgbClr val="E37373"/>
      </a:accent4>
      <a:accent5>
        <a:srgbClr val="B28C0A"/>
      </a:accent5>
      <a:accent6>
        <a:srgbClr val="E37373"/>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dirty="0" err="1" smtClean="0"/>
        </a:defPPr>
      </a:lstStyle>
    </a:txDef>
  </a:objectDefaults>
  <a:extraClrSchemeLst/>
  <a:extLst>
    <a:ext uri="{05A4C25C-085E-4340-85A3-A5531E510DB2}">
      <thm15:themeFamily xmlns:thm15="http://schemas.microsoft.com/office/thememl/2012/main" name="PSHVA esitysmalli 2022.potx" id="{4EB54F48-73B2-4E76-B75B-E738F993D1DB}" vid="{E8C5E515-D526-4B15-82FA-93233D1528A5}"/>
    </a:ext>
  </a:extLst>
</a:theme>
</file>

<file path=ppt/theme/theme6.xml><?xml version="1.0" encoding="utf-8"?>
<a:theme xmlns:a="http://schemas.openxmlformats.org/drawingml/2006/main" name="2_Office-teema">
  <a:themeElements>
    <a:clrScheme name="PSHVA 2022">
      <a:dk1>
        <a:sysClr val="windowText" lastClr="000000"/>
      </a:dk1>
      <a:lt1>
        <a:sysClr val="window" lastClr="FFFFFF"/>
      </a:lt1>
      <a:dk2>
        <a:srgbClr val="313131"/>
      </a:dk2>
      <a:lt2>
        <a:srgbClr val="C2C2C2"/>
      </a:lt2>
      <a:accent1>
        <a:srgbClr val="FFCF29"/>
      </a:accent1>
      <a:accent2>
        <a:srgbClr val="75A1FF"/>
      </a:accent2>
      <a:accent3>
        <a:srgbClr val="868651"/>
      </a:accent3>
      <a:accent4>
        <a:srgbClr val="0A3DB2"/>
      </a:accent4>
      <a:accent5>
        <a:srgbClr val="B28C0A"/>
      </a:accent5>
      <a:accent6>
        <a:srgbClr val="E37373"/>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dirty="0" err="1" smtClean="0"/>
        </a:defPPr>
      </a:lstStyle>
    </a:txDef>
  </a:objectDefaults>
  <a:extraClrSchemeLst/>
  <a:extLst>
    <a:ext uri="{05A4C25C-085E-4340-85A3-A5531E510DB2}">
      <thm15:themeFamily xmlns:thm15="http://schemas.microsoft.com/office/thememl/2012/main" name="PSHVA esitysmalli 2022.potx" id="{4EB54F48-73B2-4E76-B75B-E738F993D1DB}" vid="{E8C5E515-D526-4B15-82FA-93233D1528A5}"/>
    </a:ext>
  </a:extLst>
</a:theme>
</file>

<file path=ppt/theme/theme7.xml><?xml version="1.0" encoding="utf-8"?>
<a:theme xmlns:a="http://schemas.openxmlformats.org/drawingml/2006/main" name="Office-teema">
  <a:themeElements>
    <a:clrScheme name="FoodGourmet">
      <a:dk1>
        <a:srgbClr val="4D0511"/>
      </a:dk1>
      <a:lt1>
        <a:sysClr val="window" lastClr="FFFFFF"/>
      </a:lt1>
      <a:dk2>
        <a:srgbClr val="000000"/>
      </a:dk2>
      <a:lt2>
        <a:srgbClr val="DDDDDD"/>
      </a:lt2>
      <a:accent1>
        <a:srgbClr val="CA2A1E"/>
      </a:accent1>
      <a:accent2>
        <a:srgbClr val="EE6612"/>
      </a:accent2>
      <a:accent3>
        <a:srgbClr val="EBA61D"/>
      </a:accent3>
      <a:accent4>
        <a:srgbClr val="70A22E"/>
      </a:accent4>
      <a:accent5>
        <a:srgbClr val="359986"/>
      </a:accent5>
      <a:accent6>
        <a:srgbClr val="8159A4"/>
      </a:accent6>
      <a:hlink>
        <a:srgbClr val="3777BD"/>
      </a:hlink>
      <a:folHlink>
        <a:srgbClr val="B2B2B2"/>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8.xml><?xml version="1.0" encoding="utf-8"?>
<a:theme xmlns:a="http://schemas.openxmlformats.org/drawingml/2006/main" name="Office-teema">
  <a:themeElements>
    <a:clrScheme name="FoodGourmet">
      <a:dk1>
        <a:srgbClr val="4D0511"/>
      </a:dk1>
      <a:lt1>
        <a:sysClr val="window" lastClr="FFFFFF"/>
      </a:lt1>
      <a:dk2>
        <a:srgbClr val="000000"/>
      </a:dk2>
      <a:lt2>
        <a:srgbClr val="DDDDDD"/>
      </a:lt2>
      <a:accent1>
        <a:srgbClr val="CA2A1E"/>
      </a:accent1>
      <a:accent2>
        <a:srgbClr val="EE6612"/>
      </a:accent2>
      <a:accent3>
        <a:srgbClr val="EBA61D"/>
      </a:accent3>
      <a:accent4>
        <a:srgbClr val="70A22E"/>
      </a:accent4>
      <a:accent5>
        <a:srgbClr val="359986"/>
      </a:accent5>
      <a:accent6>
        <a:srgbClr val="8159A4"/>
      </a:accent6>
      <a:hlink>
        <a:srgbClr val="3777BD"/>
      </a:hlink>
      <a:folHlink>
        <a:srgbClr val="B2B2B2"/>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TaxCatchAll xmlns="1c4e7784-e133-4dcd-a762-01bf85898668" xsi:nil="true"/>
    <lcf76f155ced4ddcb4097134ff3c332f xmlns="ec67e678-778c-4269-8fdd-3d91f3ff65ab">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Asiakirja" ma:contentTypeID="0x01010079680911835D7B4F8478E6D2951DFB9A" ma:contentTypeVersion="15" ma:contentTypeDescription="Luo uusi asiakirja." ma:contentTypeScope="" ma:versionID="a083014b20f5e07551afcfc0f93ec676">
  <xsd:schema xmlns:xsd="http://www.w3.org/2001/XMLSchema" xmlns:xs="http://www.w3.org/2001/XMLSchema" xmlns:p="http://schemas.microsoft.com/office/2006/metadata/properties" xmlns:ns1="http://schemas.microsoft.com/sharepoint/v3" xmlns:ns2="ec67e678-778c-4269-8fdd-3d91f3ff65ab" xmlns:ns3="1c4e7784-e133-4dcd-a762-01bf85898668" targetNamespace="http://schemas.microsoft.com/office/2006/metadata/properties" ma:root="true" ma:fieldsID="b7fece9ab4535e886ce461538f6235a5" ns1:_="" ns2:_="" ns3:_="">
    <xsd:import namespace="http://schemas.microsoft.com/sharepoint/v3"/>
    <xsd:import namespace="ec67e678-778c-4269-8fdd-3d91f3ff65ab"/>
    <xsd:import namespace="1c4e7784-e133-4dcd-a762-01bf8589866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1:_ip_UnifiedCompliancePolicyProperties" minOccurs="0"/>
                <xsd:element ref="ns1:_ip_UnifiedCompliancePolicyUIAction" minOccurs="0"/>
                <xsd:element ref="ns2:MediaServiceDateTaken" minOccurs="0"/>
                <xsd:element ref="ns3:SharedWithUsers" minOccurs="0"/>
                <xsd:element ref="ns3:SharedWithDetail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4" nillable="true" ma:displayName="Yhtenäisen yhteensopivuuskäytännön ominaisuudet" ma:hidden="true" ma:internalName="_ip_UnifiedCompliancePolicyProperties">
      <xsd:simpleType>
        <xsd:restriction base="dms:Note"/>
      </xsd:simpleType>
    </xsd:element>
    <xsd:element name="_ip_UnifiedCompliancePolicyUIAction" ma:index="15" nillable="true" ma:displayName="Yhtenäisen yhteensopivuuskäytännön käyttöliittymän toiminto"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c67e678-778c-4269-8fdd-3d91f3ff65a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lcf76f155ced4ddcb4097134ff3c332f" ma:index="20" nillable="true" ma:taxonomy="true" ma:internalName="lcf76f155ced4ddcb4097134ff3c332f" ma:taxonomyFieldName="MediaServiceImageTags" ma:displayName="Kuvien tunnisteet" ma:readOnly="false" ma:fieldId="{5cf76f15-5ced-4ddc-b409-7134ff3c332f}" ma:taxonomyMulti="true" ma:sspId="56bb9e74-d9e5-4a99-8b5e-2bdf48812ba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c4e7784-e133-4dcd-a762-01bf85898668" elementFormDefault="qualified">
    <xsd:import namespace="http://schemas.microsoft.com/office/2006/documentManagement/types"/>
    <xsd:import namespace="http://schemas.microsoft.com/office/infopath/2007/PartnerControls"/>
    <xsd:element name="SharedWithUsers" ma:index="17"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Jakamisen tiedot" ma:internalName="SharedWithDetails" ma:readOnly="true">
      <xsd:simpleType>
        <xsd:restriction base="dms:Note">
          <xsd:maxLength value="255"/>
        </xsd:restriction>
      </xsd:simpleType>
    </xsd:element>
    <xsd:element name="TaxCatchAll" ma:index="21" nillable="true" ma:displayName="Taxonomy Catch All Column" ma:hidden="true" ma:list="{50c76bcb-bb7e-4936-b625-7f7fb56a16ae}" ma:internalName="TaxCatchAll" ma:showField="CatchAllData" ma:web="1c4e7784-e133-4dcd-a762-01bf8589866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20EA9E2-EF71-4C62-B76D-789CD3F78E30}">
  <ds:schemaRefs>
    <ds:schemaRef ds:uri="http://schemas.microsoft.com/sharepoint/v3/contenttype/forms"/>
  </ds:schemaRefs>
</ds:datastoreItem>
</file>

<file path=customXml/itemProps2.xml><?xml version="1.0" encoding="utf-8"?>
<ds:datastoreItem xmlns:ds="http://schemas.openxmlformats.org/officeDocument/2006/customXml" ds:itemID="{B164CEA6-578D-468D-B8B8-043300A47A7D}">
  <ds:schemaRef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1c4e7784-e133-4dcd-a762-01bf85898668"/>
    <ds:schemaRef ds:uri="http://schemas.microsoft.com/office/2006/metadata/properties"/>
    <ds:schemaRef ds:uri="ec67e678-778c-4269-8fdd-3d91f3ff65ab"/>
    <ds:schemaRef ds:uri="http://schemas.microsoft.com/sharepoint/v3"/>
    <ds:schemaRef ds:uri="http://www.w3.org/XML/1998/namespace"/>
    <ds:schemaRef ds:uri="http://purl.org/dc/dcmitype/"/>
  </ds:schemaRefs>
</ds:datastoreItem>
</file>

<file path=customXml/itemProps3.xml><?xml version="1.0" encoding="utf-8"?>
<ds:datastoreItem xmlns:ds="http://schemas.openxmlformats.org/officeDocument/2006/customXml" ds:itemID="{9CD44ACA-7645-454B-A07C-D6A9F878B91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c67e678-778c-4269-8fdd-3d91f3ff65ab"/>
    <ds:schemaRef ds:uri="1c4e7784-e133-4dcd-a762-01bf8589866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c8ec9329-b3c3-489a-9227-0f70d232e4fa}" enabled="0" method="" siteId="{c8ec9329-b3c3-489a-9227-0f70d232e4fa}" removed="1"/>
</clbl:labelList>
</file>

<file path=docProps/app.xml><?xml version="1.0" encoding="utf-8"?>
<Properties xmlns="http://schemas.openxmlformats.org/officeDocument/2006/extended-properties" xmlns:vt="http://schemas.openxmlformats.org/officeDocument/2006/docPropsVTypes">
  <Template>Ruoanlaitosta esitykseen (laajakuva)</Template>
  <TotalTime>11</TotalTime>
  <Words>4589</Words>
  <Application>Microsoft Office PowerPoint</Application>
  <PresentationFormat>Mukautettu</PresentationFormat>
  <Paragraphs>392</Paragraphs>
  <Slides>30</Slides>
  <Notes>0</Notes>
  <HiddenSlides>0</HiddenSlides>
  <MMClips>0</MMClips>
  <ScaleCrop>false</ScaleCrop>
  <HeadingPairs>
    <vt:vector size="6" baseType="variant">
      <vt:variant>
        <vt:lpstr>Käytetyt fontit</vt:lpstr>
      </vt:variant>
      <vt:variant>
        <vt:i4>4</vt:i4>
      </vt:variant>
      <vt:variant>
        <vt:lpstr>Teema</vt:lpstr>
      </vt:variant>
      <vt:variant>
        <vt:i4>6</vt:i4>
      </vt:variant>
      <vt:variant>
        <vt:lpstr>Dian otsikot</vt:lpstr>
      </vt:variant>
      <vt:variant>
        <vt:i4>30</vt:i4>
      </vt:variant>
    </vt:vector>
  </HeadingPairs>
  <TitlesOfParts>
    <vt:vector size="40" baseType="lpstr">
      <vt:lpstr>Arial</vt:lpstr>
      <vt:lpstr>Cambria</vt:lpstr>
      <vt:lpstr>Inter</vt:lpstr>
      <vt:lpstr>Source Sans Pro</vt:lpstr>
      <vt:lpstr>Office-teema</vt:lpstr>
      <vt:lpstr>Office-teema</vt:lpstr>
      <vt:lpstr>Office-teema</vt:lpstr>
      <vt:lpstr>Office-teema</vt:lpstr>
      <vt:lpstr>1_Office-teema</vt:lpstr>
      <vt:lpstr>2_Office-teema</vt:lpstr>
      <vt:lpstr>Kouluterveyskyselyn tulokset 2023 Pohjois-Savo Opiskeluhuollon palvelut ja avun saanti</vt:lpstr>
      <vt:lpstr>PowerPoint-esitys</vt:lpstr>
      <vt:lpstr>Opiskeluhuollon palvelut ja avun saanti</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vector>
  </TitlesOfParts>
  <Company>Istekki Oy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Kiusaaminen tilastojen valossa</dc:title>
  <dc:creator>Rytkönen Säde</dc:creator>
  <cp:lastModifiedBy>Säde Rytkönen</cp:lastModifiedBy>
  <cp:revision>3</cp:revision>
  <dcterms:created xsi:type="dcterms:W3CDTF">2021-10-26T11:21:28Z</dcterms:created>
  <dcterms:modified xsi:type="dcterms:W3CDTF">2024-01-08T16:07:57Z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0x01010079680911835D7B4F8478E6D2951DFB9A</vt:lpwstr>
  </property>
  <property fmtid="{D5CDD505-2E9C-101B-9397-08002B2CF9AE}" pid="3" name="MediaServiceImageTags">
    <vt:lpwstr/>
  </property>
</Properties>
</file>