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comments/modernComment_101_BBA6A5EF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79" r:id="rId6"/>
    <p:sldId id="257" r:id="rId7"/>
    <p:sldId id="278" r:id="rId8"/>
    <p:sldId id="275" r:id="rId9"/>
    <p:sldId id="276" r:id="rId10"/>
    <p:sldId id="277" r:id="rId1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E69D639-9082-117C-DE95-AD9B5CE1B823}" name="Martikainen Lilli" initials="ML" userId="S::lilli.martikainen@pshyvinvointialue.fi::2de99572-7869-4ed4-9118-ef5763ce28a3" providerId="AD"/>
  <p188:author id="{15302D78-ADAD-6388-8E80-BA0EABB53A59}" name="Hartikainen Heidi" initials="HH" userId="S::heidi.hartikainen@pshyvinvointialue.fi::ba772407-2f91-48c5-8804-4b5f453c2fa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0564E8-3731-4EBF-96A0-C11745EAE3C7}" v="5" dt="2024-01-22T10:56:21.7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kainen Lilli" userId="2de99572-7869-4ed4-9118-ef5763ce28a3" providerId="ADAL" clId="{E20564E8-3731-4EBF-96A0-C11745EAE3C7}"/>
    <pc:docChg chg="undo custSel addSld delSld modSld sldOrd">
      <pc:chgData name="Martikainen Lilli" userId="2de99572-7869-4ed4-9118-ef5763ce28a3" providerId="ADAL" clId="{E20564E8-3731-4EBF-96A0-C11745EAE3C7}" dt="2024-01-22T11:50:31.510" v="2905" actId="26606"/>
      <pc:docMkLst>
        <pc:docMk/>
      </pc:docMkLst>
      <pc:sldChg chg="addSp delSp modSp mod">
        <pc:chgData name="Martikainen Lilli" userId="2de99572-7869-4ed4-9118-ef5763ce28a3" providerId="ADAL" clId="{E20564E8-3731-4EBF-96A0-C11745EAE3C7}" dt="2024-01-22T11:50:17.343" v="2902" actId="22"/>
        <pc:sldMkLst>
          <pc:docMk/>
          <pc:sldMk cId="2912891364" sldId="256"/>
        </pc:sldMkLst>
        <pc:spChg chg="mod">
          <ac:chgData name="Martikainen Lilli" userId="2de99572-7869-4ed4-9118-ef5763ce28a3" providerId="ADAL" clId="{E20564E8-3731-4EBF-96A0-C11745EAE3C7}" dt="2024-01-18T06:07:39.114" v="122" actId="113"/>
          <ac:spMkLst>
            <pc:docMk/>
            <pc:sldMk cId="2912891364" sldId="256"/>
            <ac:spMk id="4" creationId="{232C6DC3-BF1F-F480-1B08-FE2FB5B9F460}"/>
          </ac:spMkLst>
        </pc:spChg>
        <pc:picChg chg="add del ord">
          <ac:chgData name="Martikainen Lilli" userId="2de99572-7869-4ed4-9118-ef5763ce28a3" providerId="ADAL" clId="{E20564E8-3731-4EBF-96A0-C11745EAE3C7}" dt="2024-01-22T11:50:17.343" v="2902" actId="22"/>
          <ac:picMkLst>
            <pc:docMk/>
            <pc:sldMk cId="2912891364" sldId="256"/>
            <ac:picMk id="3" creationId="{8A65ACF2-4288-4408-4872-79008CC8B7B3}"/>
          </ac:picMkLst>
        </pc:picChg>
      </pc:sldChg>
      <pc:sldChg chg="addSp delSp modSp new mod modClrScheme modCm chgLayout">
        <pc:chgData name="Martikainen Lilli" userId="2de99572-7869-4ed4-9118-ef5763ce28a3" providerId="ADAL" clId="{E20564E8-3731-4EBF-96A0-C11745EAE3C7}" dt="2024-01-22T11:41:48.325" v="2844" actId="403"/>
        <pc:sldMkLst>
          <pc:docMk/>
          <pc:sldMk cId="3148260847" sldId="257"/>
        </pc:sldMkLst>
        <pc:spChg chg="del mod ord">
          <ac:chgData name="Martikainen Lilli" userId="2de99572-7869-4ed4-9118-ef5763ce28a3" providerId="ADAL" clId="{E20564E8-3731-4EBF-96A0-C11745EAE3C7}" dt="2024-01-18T06:08:14.335" v="124" actId="700"/>
          <ac:spMkLst>
            <pc:docMk/>
            <pc:sldMk cId="3148260847" sldId="257"/>
            <ac:spMk id="2" creationId="{710CD224-BBD8-DA62-518D-53EEB5F7F7D7}"/>
          </ac:spMkLst>
        </pc:spChg>
        <pc:spChg chg="add mod ord">
          <ac:chgData name="Martikainen Lilli" userId="2de99572-7869-4ed4-9118-ef5763ce28a3" providerId="ADAL" clId="{E20564E8-3731-4EBF-96A0-C11745EAE3C7}" dt="2024-01-18T06:30:40.259" v="856" actId="20577"/>
          <ac:spMkLst>
            <pc:docMk/>
            <pc:sldMk cId="3148260847" sldId="257"/>
            <ac:spMk id="3" creationId="{078EB8CD-8F9D-3E0F-221E-A12993B3084E}"/>
          </ac:spMkLst>
        </pc:spChg>
        <pc:spChg chg="add mod ord">
          <ac:chgData name="Martikainen Lilli" userId="2de99572-7869-4ed4-9118-ef5763ce28a3" providerId="ADAL" clId="{E20564E8-3731-4EBF-96A0-C11745EAE3C7}" dt="2024-01-22T11:41:48.325" v="2844" actId="403"/>
          <ac:spMkLst>
            <pc:docMk/>
            <pc:sldMk cId="3148260847" sldId="257"/>
            <ac:spMk id="4" creationId="{2F7A1444-4321-F301-620C-CD5F833E6176}"/>
          </ac:spMkLst>
        </pc:spChg>
      </pc:sldChg>
      <pc:sldChg chg="addSp modSp del mod">
        <pc:chgData name="Martikainen Lilli" userId="2de99572-7869-4ed4-9118-ef5763ce28a3" providerId="ADAL" clId="{E20564E8-3731-4EBF-96A0-C11745EAE3C7}" dt="2024-01-22T11:40:34.290" v="2843" actId="2696"/>
        <pc:sldMkLst>
          <pc:docMk/>
          <pc:sldMk cId="3724032461" sldId="272"/>
        </pc:sldMkLst>
        <pc:spChg chg="add mod">
          <ac:chgData name="Martikainen Lilli" userId="2de99572-7869-4ed4-9118-ef5763ce28a3" providerId="ADAL" clId="{E20564E8-3731-4EBF-96A0-C11745EAE3C7}" dt="2024-01-18T09:56:59.806" v="2807" actId="1076"/>
          <ac:spMkLst>
            <pc:docMk/>
            <pc:sldMk cId="3724032461" sldId="272"/>
            <ac:spMk id="3" creationId="{B96AE55E-361B-9AEF-0B43-D39D5A84E522}"/>
          </ac:spMkLst>
        </pc:spChg>
        <pc:spChg chg="mod">
          <ac:chgData name="Martikainen Lilli" userId="2de99572-7869-4ed4-9118-ef5763ce28a3" providerId="ADAL" clId="{E20564E8-3731-4EBF-96A0-C11745EAE3C7}" dt="2024-01-18T06:20:14.620" v="481" actId="27636"/>
          <ac:spMkLst>
            <pc:docMk/>
            <pc:sldMk cId="3724032461" sldId="272"/>
            <ac:spMk id="4" creationId="{DA29007C-8844-664F-C2A9-149DCBE03E71}"/>
          </ac:spMkLst>
        </pc:spChg>
        <pc:spChg chg="mod">
          <ac:chgData name="Martikainen Lilli" userId="2de99572-7869-4ed4-9118-ef5763ce28a3" providerId="ADAL" clId="{E20564E8-3731-4EBF-96A0-C11745EAE3C7}" dt="2024-01-18T06:25:36.066" v="503" actId="20577"/>
          <ac:spMkLst>
            <pc:docMk/>
            <pc:sldMk cId="3724032461" sldId="272"/>
            <ac:spMk id="5" creationId="{0D8DC2F5-8A1F-4C01-61FD-ED45F42D112A}"/>
          </ac:spMkLst>
        </pc:spChg>
      </pc:sldChg>
      <pc:sldChg chg="addSp modSp del mod">
        <pc:chgData name="Martikainen Lilli" userId="2de99572-7869-4ed4-9118-ef5763ce28a3" providerId="ADAL" clId="{E20564E8-3731-4EBF-96A0-C11745EAE3C7}" dt="2024-01-22T11:40:19.341" v="2842" actId="2696"/>
        <pc:sldMkLst>
          <pc:docMk/>
          <pc:sldMk cId="346514221" sldId="274"/>
        </pc:sldMkLst>
        <pc:spChg chg="mod">
          <ac:chgData name="Martikainen Lilli" userId="2de99572-7869-4ed4-9118-ef5763ce28a3" providerId="ADAL" clId="{E20564E8-3731-4EBF-96A0-C11745EAE3C7}" dt="2024-01-18T06:19:52.401" v="480" actId="14100"/>
          <ac:spMkLst>
            <pc:docMk/>
            <pc:sldMk cId="346514221" sldId="274"/>
            <ac:spMk id="2" creationId="{5837866F-B55D-A348-772E-495C4ACB518F}"/>
          </ac:spMkLst>
        </pc:spChg>
        <pc:spChg chg="mod">
          <ac:chgData name="Martikainen Lilli" userId="2de99572-7869-4ed4-9118-ef5763ce28a3" providerId="ADAL" clId="{E20564E8-3731-4EBF-96A0-C11745EAE3C7}" dt="2024-01-18T06:19:47.435" v="479" actId="27636"/>
          <ac:spMkLst>
            <pc:docMk/>
            <pc:sldMk cId="346514221" sldId="274"/>
            <ac:spMk id="3" creationId="{01189CC1-3BE2-4CB7-DAF7-A4341BDFE6D2}"/>
          </ac:spMkLst>
        </pc:spChg>
        <pc:spChg chg="add mod">
          <ac:chgData name="Martikainen Lilli" userId="2de99572-7869-4ed4-9118-ef5763ce28a3" providerId="ADAL" clId="{E20564E8-3731-4EBF-96A0-C11745EAE3C7}" dt="2024-01-18T09:56:51.568" v="2805" actId="207"/>
          <ac:spMkLst>
            <pc:docMk/>
            <pc:sldMk cId="346514221" sldId="274"/>
            <ac:spMk id="5" creationId="{E40ABFD9-E4D5-C087-1582-35227B29EB2F}"/>
          </ac:spMkLst>
        </pc:spChg>
      </pc:sldChg>
      <pc:sldChg chg="modSp add mod">
        <pc:chgData name="Martikainen Lilli" userId="2de99572-7869-4ed4-9118-ef5763ce28a3" providerId="ADAL" clId="{E20564E8-3731-4EBF-96A0-C11745EAE3C7}" dt="2024-01-22T11:42:26.627" v="2872" actId="20577"/>
        <pc:sldMkLst>
          <pc:docMk/>
          <pc:sldMk cId="17671035" sldId="275"/>
        </pc:sldMkLst>
        <pc:spChg chg="mod">
          <ac:chgData name="Martikainen Lilli" userId="2de99572-7869-4ed4-9118-ef5763ce28a3" providerId="ADAL" clId="{E20564E8-3731-4EBF-96A0-C11745EAE3C7}" dt="2024-01-22T11:42:26.627" v="2872" actId="20577"/>
          <ac:spMkLst>
            <pc:docMk/>
            <pc:sldMk cId="17671035" sldId="275"/>
            <ac:spMk id="4" creationId="{2F7A1444-4321-F301-620C-CD5F833E6176}"/>
          </ac:spMkLst>
        </pc:spChg>
      </pc:sldChg>
      <pc:sldChg chg="modSp add mod">
        <pc:chgData name="Martikainen Lilli" userId="2de99572-7869-4ed4-9118-ef5763ce28a3" providerId="ADAL" clId="{E20564E8-3731-4EBF-96A0-C11745EAE3C7}" dt="2024-01-22T11:42:56.621" v="2880" actId="313"/>
        <pc:sldMkLst>
          <pc:docMk/>
          <pc:sldMk cId="2662540041" sldId="276"/>
        </pc:sldMkLst>
        <pc:spChg chg="mod">
          <ac:chgData name="Martikainen Lilli" userId="2de99572-7869-4ed4-9118-ef5763ce28a3" providerId="ADAL" clId="{E20564E8-3731-4EBF-96A0-C11745EAE3C7}" dt="2024-01-18T06:42:41.639" v="1482" actId="20577"/>
          <ac:spMkLst>
            <pc:docMk/>
            <pc:sldMk cId="2662540041" sldId="276"/>
            <ac:spMk id="3" creationId="{078EB8CD-8F9D-3E0F-221E-A12993B3084E}"/>
          </ac:spMkLst>
        </pc:spChg>
        <pc:spChg chg="mod">
          <ac:chgData name="Martikainen Lilli" userId="2de99572-7869-4ed4-9118-ef5763ce28a3" providerId="ADAL" clId="{E20564E8-3731-4EBF-96A0-C11745EAE3C7}" dt="2024-01-22T11:42:56.621" v="2880" actId="313"/>
          <ac:spMkLst>
            <pc:docMk/>
            <pc:sldMk cId="2662540041" sldId="276"/>
            <ac:spMk id="4" creationId="{2F7A1444-4321-F301-620C-CD5F833E6176}"/>
          </ac:spMkLst>
        </pc:spChg>
      </pc:sldChg>
      <pc:sldChg chg="addSp delSp modSp new mod ord modClrScheme chgLayout">
        <pc:chgData name="Martikainen Lilli" userId="2de99572-7869-4ed4-9118-ef5763ce28a3" providerId="ADAL" clId="{E20564E8-3731-4EBF-96A0-C11745EAE3C7}" dt="2024-01-18T06:51:22.269" v="2419" actId="20577"/>
        <pc:sldMkLst>
          <pc:docMk/>
          <pc:sldMk cId="1868869671" sldId="277"/>
        </pc:sldMkLst>
        <pc:spChg chg="del mod ord">
          <ac:chgData name="Martikainen Lilli" userId="2de99572-7869-4ed4-9118-ef5763ce28a3" providerId="ADAL" clId="{E20564E8-3731-4EBF-96A0-C11745EAE3C7}" dt="2024-01-18T06:43:59.614" v="1508" actId="700"/>
          <ac:spMkLst>
            <pc:docMk/>
            <pc:sldMk cId="1868869671" sldId="277"/>
            <ac:spMk id="2" creationId="{A9B8317F-484F-9DBD-C90F-08A104CA61F0}"/>
          </ac:spMkLst>
        </pc:spChg>
        <pc:spChg chg="add mod ord">
          <ac:chgData name="Martikainen Lilli" userId="2de99572-7869-4ed4-9118-ef5763ce28a3" providerId="ADAL" clId="{E20564E8-3731-4EBF-96A0-C11745EAE3C7}" dt="2024-01-18T06:50:48.889" v="2417" actId="1076"/>
          <ac:spMkLst>
            <pc:docMk/>
            <pc:sldMk cId="1868869671" sldId="277"/>
            <ac:spMk id="3" creationId="{AF45C509-4F0B-F249-863D-DC75783F6362}"/>
          </ac:spMkLst>
        </pc:spChg>
        <pc:spChg chg="add mod ord">
          <ac:chgData name="Martikainen Lilli" userId="2de99572-7869-4ed4-9118-ef5763ce28a3" providerId="ADAL" clId="{E20564E8-3731-4EBF-96A0-C11745EAE3C7}" dt="2024-01-18T06:49:28.707" v="2204" actId="14100"/>
          <ac:spMkLst>
            <pc:docMk/>
            <pc:sldMk cId="1868869671" sldId="277"/>
            <ac:spMk id="4" creationId="{22A2E902-E019-7DE3-C164-CFC5E84462AF}"/>
          </ac:spMkLst>
        </pc:spChg>
        <pc:spChg chg="add mod ord">
          <ac:chgData name="Martikainen Lilli" userId="2de99572-7869-4ed4-9118-ef5763ce28a3" providerId="ADAL" clId="{E20564E8-3731-4EBF-96A0-C11745EAE3C7}" dt="2024-01-18T06:51:22.269" v="2419" actId="20577"/>
          <ac:spMkLst>
            <pc:docMk/>
            <pc:sldMk cId="1868869671" sldId="277"/>
            <ac:spMk id="5" creationId="{5F4B574F-54E8-70C8-6EAC-1E4C72FF8369}"/>
          </ac:spMkLst>
        </pc:spChg>
        <pc:spChg chg="add mod ord">
          <ac:chgData name="Martikainen Lilli" userId="2de99572-7869-4ed4-9118-ef5763ce28a3" providerId="ADAL" clId="{E20564E8-3731-4EBF-96A0-C11745EAE3C7}" dt="2024-01-18T06:49:34.787" v="2205" actId="1076"/>
          <ac:spMkLst>
            <pc:docMk/>
            <pc:sldMk cId="1868869671" sldId="277"/>
            <ac:spMk id="6" creationId="{EC700479-9830-A360-A95C-8CC01B4FD1FF}"/>
          </ac:spMkLst>
        </pc:spChg>
        <pc:spChg chg="add mod ord">
          <ac:chgData name="Martikainen Lilli" userId="2de99572-7869-4ed4-9118-ef5763ce28a3" providerId="ADAL" clId="{E20564E8-3731-4EBF-96A0-C11745EAE3C7}" dt="2024-01-18T06:49:47.721" v="2207" actId="1076"/>
          <ac:spMkLst>
            <pc:docMk/>
            <pc:sldMk cId="1868869671" sldId="277"/>
            <ac:spMk id="7" creationId="{5DD6E8C6-CDDC-03F4-E4EF-08C94932005D}"/>
          </ac:spMkLst>
        </pc:spChg>
        <pc:spChg chg="add mod ord">
          <ac:chgData name="Martikainen Lilli" userId="2de99572-7869-4ed4-9118-ef5763ce28a3" providerId="ADAL" clId="{E20564E8-3731-4EBF-96A0-C11745EAE3C7}" dt="2024-01-18T06:50:52.336" v="2418" actId="14100"/>
          <ac:spMkLst>
            <pc:docMk/>
            <pc:sldMk cId="1868869671" sldId="277"/>
            <ac:spMk id="8" creationId="{AAA859FE-A9AF-0BA5-ACDF-54DBA18EEA6B}"/>
          </ac:spMkLst>
        </pc:spChg>
      </pc:sldChg>
      <pc:sldChg chg="addSp delSp modSp del mod ord modClrScheme chgLayout">
        <pc:chgData name="Martikainen Lilli" userId="2de99572-7869-4ed4-9118-ef5763ce28a3" providerId="ADAL" clId="{E20564E8-3731-4EBF-96A0-C11745EAE3C7}" dt="2024-01-22T11:48:09.256" v="2888" actId="2696"/>
        <pc:sldMkLst>
          <pc:docMk/>
          <pc:sldMk cId="1136994277" sldId="278"/>
        </pc:sldMkLst>
        <pc:spChg chg="mod ord">
          <ac:chgData name="Martikainen Lilli" userId="2de99572-7869-4ed4-9118-ef5763ce28a3" providerId="ADAL" clId="{E20564E8-3731-4EBF-96A0-C11745EAE3C7}" dt="2024-01-22T11:45:38.663" v="2887" actId="14100"/>
          <ac:spMkLst>
            <pc:docMk/>
            <pc:sldMk cId="1136994277" sldId="278"/>
            <ac:spMk id="2" creationId="{7A238593-32C3-D730-BBB2-B16E8E71DB30}"/>
          </ac:spMkLst>
        </pc:spChg>
        <pc:spChg chg="mod ord">
          <ac:chgData name="Martikainen Lilli" userId="2de99572-7869-4ed4-9118-ef5763ce28a3" providerId="ADAL" clId="{E20564E8-3731-4EBF-96A0-C11745EAE3C7}" dt="2024-01-22T11:45:29.949" v="2885" actId="14100"/>
          <ac:spMkLst>
            <pc:docMk/>
            <pc:sldMk cId="1136994277" sldId="278"/>
            <ac:spMk id="3" creationId="{8F6CE6CC-20B0-8CC0-9597-4A8E9F1F4147}"/>
          </ac:spMkLst>
        </pc:spChg>
        <pc:spChg chg="del mod ord">
          <ac:chgData name="Martikainen Lilli" userId="2de99572-7869-4ed4-9118-ef5763ce28a3" providerId="ADAL" clId="{E20564E8-3731-4EBF-96A0-C11745EAE3C7}" dt="2024-01-22T11:45:23.758" v="2884" actId="478"/>
          <ac:spMkLst>
            <pc:docMk/>
            <pc:sldMk cId="1136994277" sldId="278"/>
            <ac:spMk id="4" creationId="{3465630B-38F9-22C1-2862-AFBF7ABA1471}"/>
          </ac:spMkLst>
        </pc:spChg>
        <pc:spChg chg="add mod ord">
          <ac:chgData name="Martikainen Lilli" userId="2de99572-7869-4ed4-9118-ef5763ce28a3" providerId="ADAL" clId="{E20564E8-3731-4EBF-96A0-C11745EAE3C7}" dt="2024-01-22T11:45:01.364" v="2883" actId="700"/>
          <ac:spMkLst>
            <pc:docMk/>
            <pc:sldMk cId="1136994277" sldId="278"/>
            <ac:spMk id="5" creationId="{793BC0BC-0244-3385-FFC8-2AED77BB8AFF}"/>
          </ac:spMkLst>
        </pc:spChg>
      </pc:sldChg>
      <pc:sldChg chg="addSp delSp modSp new mod modClrScheme chgLayout">
        <pc:chgData name="Martikainen Lilli" userId="2de99572-7869-4ed4-9118-ef5763ce28a3" providerId="ADAL" clId="{E20564E8-3731-4EBF-96A0-C11745EAE3C7}" dt="2024-01-22T11:48:57.530" v="2898" actId="2085"/>
        <pc:sldMkLst>
          <pc:docMk/>
          <pc:sldMk cId="3042756494" sldId="278"/>
        </pc:sldMkLst>
        <pc:spChg chg="add del">
          <ac:chgData name="Martikainen Lilli" userId="2de99572-7869-4ed4-9118-ef5763ce28a3" providerId="ADAL" clId="{E20564E8-3731-4EBF-96A0-C11745EAE3C7}" dt="2024-01-22T11:48:33.981" v="2893" actId="26606"/>
          <ac:spMkLst>
            <pc:docMk/>
            <pc:sldMk cId="3042756494" sldId="278"/>
            <ac:spMk id="2" creationId="{DA771732-3E70-D4F4-55CF-35EC109552A0}"/>
          </ac:spMkLst>
        </pc:spChg>
        <pc:spChg chg="del">
          <ac:chgData name="Martikainen Lilli" userId="2de99572-7869-4ed4-9118-ef5763ce28a3" providerId="ADAL" clId="{E20564E8-3731-4EBF-96A0-C11745EAE3C7}" dt="2024-01-22T11:48:20.657" v="2890" actId="22"/>
          <ac:spMkLst>
            <pc:docMk/>
            <pc:sldMk cId="3042756494" sldId="278"/>
            <ac:spMk id="3" creationId="{8E8C1F15-F115-A408-6629-20DB9E2668EE}"/>
          </ac:spMkLst>
        </pc:spChg>
        <pc:spChg chg="add mod">
          <ac:chgData name="Martikainen Lilli" userId="2de99572-7869-4ed4-9118-ef5763ce28a3" providerId="ADAL" clId="{E20564E8-3731-4EBF-96A0-C11745EAE3C7}" dt="2024-01-22T11:48:57.530" v="2898" actId="2085"/>
          <ac:spMkLst>
            <pc:docMk/>
            <pc:sldMk cId="3042756494" sldId="278"/>
            <ac:spMk id="6" creationId="{142424EB-B086-31D8-753D-70D9F142EF56}"/>
          </ac:spMkLst>
        </pc:spChg>
        <pc:spChg chg="add del">
          <ac:chgData name="Martikainen Lilli" userId="2de99572-7869-4ed4-9118-ef5763ce28a3" providerId="ADAL" clId="{E20564E8-3731-4EBF-96A0-C11745EAE3C7}" dt="2024-01-22T11:48:33.965" v="2892" actId="26606"/>
          <ac:spMkLst>
            <pc:docMk/>
            <pc:sldMk cId="3042756494" sldId="278"/>
            <ac:spMk id="10" creationId="{F584740B-716F-1509-A16E-E838D0ACBC2F}"/>
          </ac:spMkLst>
        </pc:spChg>
        <pc:picChg chg="add mod ord">
          <ac:chgData name="Martikainen Lilli" userId="2de99572-7869-4ed4-9118-ef5763ce28a3" providerId="ADAL" clId="{E20564E8-3731-4EBF-96A0-C11745EAE3C7}" dt="2024-01-22T11:48:47.167" v="2895" actId="27614"/>
          <ac:picMkLst>
            <pc:docMk/>
            <pc:sldMk cId="3042756494" sldId="278"/>
            <ac:picMk id="5" creationId="{E2579CC9-051C-C82A-DA68-6A3687E333FB}"/>
          </ac:picMkLst>
        </pc:picChg>
      </pc:sldChg>
      <pc:sldChg chg="addSp delSp modSp new mod modClrScheme chgLayout">
        <pc:chgData name="Martikainen Lilli" userId="2de99572-7869-4ed4-9118-ef5763ce28a3" providerId="ADAL" clId="{E20564E8-3731-4EBF-96A0-C11745EAE3C7}" dt="2024-01-22T11:50:31.510" v="2905" actId="26606"/>
        <pc:sldMkLst>
          <pc:docMk/>
          <pc:sldMk cId="3100274726" sldId="279"/>
        </pc:sldMkLst>
        <pc:spChg chg="del">
          <ac:chgData name="Martikainen Lilli" userId="2de99572-7869-4ed4-9118-ef5763ce28a3" providerId="ADAL" clId="{E20564E8-3731-4EBF-96A0-C11745EAE3C7}" dt="2024-01-22T11:50:31.510" v="2905" actId="26606"/>
          <ac:spMkLst>
            <pc:docMk/>
            <pc:sldMk cId="3100274726" sldId="279"/>
            <ac:spMk id="2" creationId="{D1E4729E-A682-AD4E-FBAD-F02DFA5C7CC5}"/>
          </ac:spMkLst>
        </pc:spChg>
        <pc:picChg chg="add mod">
          <ac:chgData name="Martikainen Lilli" userId="2de99572-7869-4ed4-9118-ef5763ce28a3" providerId="ADAL" clId="{E20564E8-3731-4EBF-96A0-C11745EAE3C7}" dt="2024-01-22T11:50:31.510" v="2905" actId="26606"/>
          <ac:picMkLst>
            <pc:docMk/>
            <pc:sldMk cId="3100274726" sldId="279"/>
            <ac:picMk id="4" creationId="{1D197497-19E7-3E82-FEB9-53B489EE2D4E}"/>
          </ac:picMkLst>
        </pc:picChg>
      </pc:sldChg>
    </pc:docChg>
  </pc:docChgLst>
  <pc:docChgLst>
    <pc:chgData name="Hartikainen Heidi" userId="S::heidi.hartikainen@pshyvinvointialue.fi::ba772407-2f91-48c5-8804-4b5f453c2fa0" providerId="AD" clId="Web-{D2DF665C-1BDE-E09A-D468-FCD797E16C3A}"/>
    <pc:docChg chg="mod addSld modSld">
      <pc:chgData name="Hartikainen Heidi" userId="S::heidi.hartikainen@pshyvinvointialue.fi::ba772407-2f91-48c5-8804-4b5f453c2fa0" providerId="AD" clId="Web-{D2DF665C-1BDE-E09A-D468-FCD797E16C3A}" dt="2024-01-19T12:49:49.242" v="245" actId="20577"/>
      <pc:docMkLst>
        <pc:docMk/>
      </pc:docMkLst>
      <pc:sldChg chg="addCm">
        <pc:chgData name="Hartikainen Heidi" userId="S::heidi.hartikainen@pshyvinvointialue.fi::ba772407-2f91-48c5-8804-4b5f453c2fa0" providerId="AD" clId="Web-{D2DF665C-1BDE-E09A-D468-FCD797E16C3A}" dt="2024-01-19T12:44:34.858" v="1"/>
        <pc:sldMkLst>
          <pc:docMk/>
          <pc:sldMk cId="3148260847" sldId="257"/>
        </pc:sldMkLst>
      </pc:sldChg>
      <pc:sldChg chg="modSp new">
        <pc:chgData name="Hartikainen Heidi" userId="S::heidi.hartikainen@pshyvinvointialue.fi::ba772407-2f91-48c5-8804-4b5f453c2fa0" providerId="AD" clId="Web-{D2DF665C-1BDE-E09A-D468-FCD797E16C3A}" dt="2024-01-19T12:49:49.242" v="245" actId="20577"/>
        <pc:sldMkLst>
          <pc:docMk/>
          <pc:sldMk cId="1136994277" sldId="278"/>
        </pc:sldMkLst>
        <pc:spChg chg="mod">
          <ac:chgData name="Hartikainen Heidi" userId="S::heidi.hartikainen@pshyvinvointialue.fi::ba772407-2f91-48c5-8804-4b5f453c2fa0" providerId="AD" clId="Web-{D2DF665C-1BDE-E09A-D468-FCD797E16C3A}" dt="2024-01-19T12:48:07.973" v="76" actId="20577"/>
          <ac:spMkLst>
            <pc:docMk/>
            <pc:sldMk cId="1136994277" sldId="278"/>
            <ac:spMk id="2" creationId="{7A238593-32C3-D730-BBB2-B16E8E71DB30}"/>
          </ac:spMkLst>
        </pc:spChg>
        <pc:spChg chg="mod">
          <ac:chgData name="Hartikainen Heidi" userId="S::heidi.hartikainen@pshyvinvointialue.fi::ba772407-2f91-48c5-8804-4b5f453c2fa0" providerId="AD" clId="Web-{D2DF665C-1BDE-E09A-D468-FCD797E16C3A}" dt="2024-01-19T12:49:25.163" v="207" actId="20577"/>
          <ac:spMkLst>
            <pc:docMk/>
            <pc:sldMk cId="1136994277" sldId="278"/>
            <ac:spMk id="3" creationId="{8F6CE6CC-20B0-8CC0-9597-4A8E9F1F4147}"/>
          </ac:spMkLst>
        </pc:spChg>
        <pc:spChg chg="mod">
          <ac:chgData name="Hartikainen Heidi" userId="S::heidi.hartikainen@pshyvinvointialue.fi::ba772407-2f91-48c5-8804-4b5f453c2fa0" providerId="AD" clId="Web-{D2DF665C-1BDE-E09A-D468-FCD797E16C3A}" dt="2024-01-19T12:49:49.242" v="245" actId="20577"/>
          <ac:spMkLst>
            <pc:docMk/>
            <pc:sldMk cId="1136994277" sldId="278"/>
            <ac:spMk id="4" creationId="{3465630B-38F9-22C1-2862-AFBF7ABA1471}"/>
          </ac:spMkLst>
        </pc:spChg>
      </pc:sldChg>
    </pc:docChg>
  </pc:docChgLst>
</pc:chgInfo>
</file>

<file path=ppt/comments/modernComment_101_BBA6A5E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33E5C69-122B-417C-BCA3-5E155124AF61}" authorId="{15302D78-ADAD-6388-8E80-BA0EABB53A59}" created="2024-01-19T12:44:34.858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148260847" sldId="257"/>
      <ac:spMk id="3" creationId="{078EB8CD-8F9D-3E0F-221E-A12993B3084E}"/>
      <ac:txMk cp="8" len="18">
        <ac:context len="28" hash="840318179"/>
      </ac:txMk>
    </ac:txMkLst>
    <p188:pos x="6030685" y="936171"/>
    <p188:replyLst>
      <p188:reply id="{776E802E-F9A4-4916-8480-F687AFC820DB}" authorId="{CE69D639-9082-117C-DE95-AD9B5CE1B823}" created="2024-01-22T11:40:06.961">
        <p188:txBody>
          <a:bodyPr/>
          <a:lstStyle/>
          <a:p>
            <a:r>
              <a:rPr lang="fi-FI"/>
              <a:t>Jep, nimenomaan toimintailmoitus</a:t>
            </a:r>
          </a:p>
        </p188:txBody>
      </p188:reply>
    </p188:replyLst>
    <p188:txBody>
      <a:bodyPr/>
      <a:lstStyle/>
      <a:p>
        <a:r>
          <a:rPr lang="en-US"/>
          <a:t>KÄytetäänkö Toimintailmoitus-käsitettä Lähellä.fi-alustalla?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2.svg"/><Relationship Id="rId7" Type="http://schemas.openxmlformats.org/officeDocument/2006/relationships/image" Target="../media/image4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2.svg"/><Relationship Id="rId10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24.sv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6.svg"/><Relationship Id="rId7" Type="http://schemas.openxmlformats.org/officeDocument/2006/relationships/image" Target="../media/image4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8.svg"/><Relationship Id="rId7" Type="http://schemas.openxmlformats.org/officeDocument/2006/relationships/image" Target="../media/image4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0.svg"/><Relationship Id="rId7" Type="http://schemas.openxmlformats.org/officeDocument/2006/relationships/image" Target="../media/image4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0.svg"/><Relationship Id="rId7" Type="http://schemas.openxmlformats.org/officeDocument/2006/relationships/image" Target="../media/image4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7" Type="http://schemas.openxmlformats.org/officeDocument/2006/relationships/image" Target="../media/image34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F7D9DE8-ED6C-A014-668D-DB1C6468C2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611" y="2235200"/>
            <a:ext cx="11046015" cy="2387600"/>
          </a:xfrm>
        </p:spPr>
        <p:txBody>
          <a:bodyPr anchor="ctr"/>
          <a:lstStyle>
            <a:lvl1pPr algn="ctr">
              <a:lnSpc>
                <a:spcPts val="7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8BE00CAB-ABFF-5031-A3A4-DC2E5A10FA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9612" y="500884"/>
            <a:ext cx="2375375" cy="516386"/>
          </a:xfrm>
          <a:prstGeom prst="rect">
            <a:avLst/>
          </a:prstGeom>
        </p:spPr>
      </p:pic>
      <p:pic>
        <p:nvPicPr>
          <p:cNvPr id="20" name="Kuva 19">
            <a:extLst>
              <a:ext uri="{FF2B5EF4-FFF2-40B4-BE49-F238E27FC236}">
                <a16:creationId xmlns:a16="http://schemas.microsoft.com/office/drawing/2014/main" id="{1E7BFD93-F6B9-F319-220B-615372425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44783" y="5279417"/>
            <a:ext cx="1647217" cy="1578583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2B85AD46-9020-4C92-F627-9C09A44AF4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9612" y="500884"/>
            <a:ext cx="2375375" cy="516386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D725FC30-D299-3C0E-E057-77BBC25E89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44783" y="5279417"/>
            <a:ext cx="1647217" cy="1578583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108E904C-F2EC-CA87-2673-1AA9A0CED4B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6138" y="6118657"/>
            <a:ext cx="986866" cy="41217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35EA8AC8-7DC9-2BEE-2243-A53676E8DA2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9611" y="6182311"/>
            <a:ext cx="1454728" cy="34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797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Sitaattinosto">
    <p:bg>
      <p:bgPr>
        <a:solidFill>
          <a:srgbClr val="EBE5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6F1C5F8-55C1-B442-CCB6-2FEBD5662D2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2352750" y="2072302"/>
            <a:ext cx="6218494" cy="262027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600" b="1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800" b="1"/>
            </a:lvl2pPr>
            <a:lvl3pPr marL="914400" indent="0">
              <a:buFontTx/>
              <a:buNone/>
              <a:defRPr sz="2800" b="1"/>
            </a:lvl3pPr>
            <a:lvl4pPr marL="1371600" indent="0">
              <a:buFontTx/>
              <a:buNone/>
              <a:defRPr sz="2800" b="1"/>
            </a:lvl4pPr>
            <a:lvl5pPr marL="1828800" indent="0">
              <a:buFontTx/>
              <a:buNone/>
              <a:defRPr sz="2800" b="1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Sitaattinosto</a:t>
            </a:r>
            <a:br>
              <a:rPr lang="fi-FI" dirty="0"/>
            </a:br>
            <a:r>
              <a:rPr lang="fi-FI" dirty="0"/>
              <a:t>Muokkaa tekstin perustyylejä napsauttamalla</a:t>
            </a:r>
          </a:p>
        </p:txBody>
      </p:sp>
      <p:sp>
        <p:nvSpPr>
          <p:cNvPr id="13" name="Sisällön paikkamerkki 3">
            <a:extLst>
              <a:ext uri="{FF2B5EF4-FFF2-40B4-BE49-F238E27FC236}">
                <a16:creationId xmlns:a16="http://schemas.microsoft.com/office/drawing/2014/main" id="{D2EE39BB-B291-74D1-2AAC-59A66D31B739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2352750" y="4785697"/>
            <a:ext cx="3429633" cy="563128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fi-FI" dirty="0"/>
              <a:t>Sitaatin lähde / tekstin lisätieto 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86ABE5BD-E70B-C58A-8D5B-A5A585E6A2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89742" y="1250765"/>
            <a:ext cx="904184" cy="693621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9EC27A96-03F6-2E75-A770-DBE1D73ADA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88440" y="2974789"/>
            <a:ext cx="4203560" cy="3903307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4E06DFBF-0F11-139C-5944-3FA7A334BC2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6138" y="6118657"/>
            <a:ext cx="986866" cy="412172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CAFDC434-35AC-A2B8-1A73-CA7B22233D9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9611" y="6182311"/>
            <a:ext cx="1454728" cy="34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012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lys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>
            <a:extLst>
              <a:ext uri="{FF2B5EF4-FFF2-40B4-BE49-F238E27FC236}">
                <a16:creationId xmlns:a16="http://schemas.microsoft.com/office/drawing/2014/main" id="{84A04E2C-DCAE-2419-0C33-D89F36507E08}"/>
              </a:ext>
            </a:extLst>
          </p:cNvPr>
          <p:cNvSpPr txBox="1">
            <a:spLocks/>
          </p:cNvSpPr>
          <p:nvPr/>
        </p:nvSpPr>
        <p:spPr>
          <a:xfrm>
            <a:off x="1193260" y="1256030"/>
            <a:ext cx="5036820" cy="812800"/>
          </a:xfrm>
          <a:prstGeom prst="rect">
            <a:avLst/>
          </a:prstGeom>
        </p:spPr>
        <p:txBody>
          <a:bodyPr vert="horz" lIns="91440" tIns="45720" rIns="91440" bIns="45720" numCol="2" rtlCol="0" anchor="t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+mj-lt"/>
              <a:buAutoNum type="arabicPeriod"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>
              <a:buFontTx/>
              <a:buNone/>
            </a:pPr>
            <a:r>
              <a:rPr lang="fi-FI" sz="3600" b="0" dirty="0"/>
              <a:t>Sisältö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8FC7791F-6AD7-0400-6AE0-4C506916D5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89698" y="2233613"/>
            <a:ext cx="6311302" cy="1003658"/>
          </a:xfrm>
        </p:spPr>
        <p:txBody>
          <a:bodyPr/>
          <a:lstStyle>
            <a:lvl1pPr marL="342900" indent="-342900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382D1EBE-BD4B-9BBF-8CF6-CD7D819B70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6138" y="6118657"/>
            <a:ext cx="986866" cy="412171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C4DB2A8D-1F0A-D920-1480-F1323C77AD1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1069" y="6182311"/>
            <a:ext cx="1331811" cy="34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665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9E646F3-87BF-F29A-9391-DD7844065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13ED77E-D289-2A9A-5A8C-A676B62C8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31707"/>
          </a:xfrm>
        </p:spPr>
        <p:txBody>
          <a:bodyPr/>
          <a:lstStyle>
            <a:lvl1pPr marL="0" indent="0">
              <a:buFontTx/>
              <a:buNone/>
              <a:defRPr sz="2000"/>
            </a:lvl1pPr>
            <a:lvl2pPr>
              <a:defRPr sz="1800" b="1"/>
            </a:lvl2pPr>
            <a:lvl3pPr>
              <a:defRPr sz="16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5C2A44F3-FBAD-AEC1-12BE-D1BDFD5705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903" y="6273034"/>
            <a:ext cx="1476080" cy="320887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85CC0D6C-2E85-F601-C2CC-BE4D3F2AF27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28588" y="6040612"/>
            <a:ext cx="863411" cy="827435"/>
          </a:xfrm>
          <a:prstGeom prst="rect">
            <a:avLst/>
          </a:prstGeom>
        </p:spPr>
      </p:pic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8C52FF00-65BB-1FBC-2F03-0CB2D3AAE011}"/>
              </a:ext>
            </a:extLst>
          </p:cNvPr>
          <p:cNvCxnSpPr/>
          <p:nvPr/>
        </p:nvCxnSpPr>
        <p:spPr>
          <a:xfrm>
            <a:off x="563903" y="6030564"/>
            <a:ext cx="109650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Kuva 6">
            <a:extLst>
              <a:ext uri="{FF2B5EF4-FFF2-40B4-BE49-F238E27FC236}">
                <a16:creationId xmlns:a16="http://schemas.microsoft.com/office/drawing/2014/main" id="{C7432520-F104-1F86-6444-621A2842B2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903" y="6273034"/>
            <a:ext cx="1476080" cy="32088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1D1514F2-539D-344F-2646-0897C8BA711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28588" y="6040612"/>
            <a:ext cx="863411" cy="827435"/>
          </a:xfrm>
          <a:prstGeom prst="rect">
            <a:avLst/>
          </a:prstGeom>
        </p:spPr>
      </p:pic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D5F6CB08-1C84-F418-51C2-61666C88A9A2}"/>
              </a:ext>
            </a:extLst>
          </p:cNvPr>
          <p:cNvCxnSpPr/>
          <p:nvPr/>
        </p:nvCxnSpPr>
        <p:spPr>
          <a:xfrm>
            <a:off x="563903" y="6030564"/>
            <a:ext cx="109650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Kuva 11">
            <a:extLst>
              <a:ext uri="{FF2B5EF4-FFF2-40B4-BE49-F238E27FC236}">
                <a16:creationId xmlns:a16="http://schemas.microsoft.com/office/drawing/2014/main" id="{6488CC0C-BD83-66CC-CA24-346145CFA01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93127" y="6180658"/>
            <a:ext cx="986866" cy="412172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1BD0C5D4-2C1C-F194-9673-54F29A1DCEC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16600" y="6244312"/>
            <a:ext cx="1454728" cy="34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842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atti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384D90-9EB8-749A-0656-46CA88BE2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051898"/>
          </a:xfrm>
        </p:spPr>
        <p:txBody>
          <a:bodyPr anchor="b"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253DA31-2F6D-43FD-8BE1-471A24299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536750"/>
            <a:ext cx="5157787" cy="4173816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20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6F1C5F8-55C1-B442-CCB6-2FEBD5662D2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7018020" y="2235640"/>
            <a:ext cx="4046220" cy="258127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800" b="1"/>
            </a:lvl1pPr>
            <a:lvl2pPr marL="457200" indent="0">
              <a:buFontTx/>
              <a:buNone/>
              <a:defRPr sz="2800" b="1"/>
            </a:lvl2pPr>
            <a:lvl3pPr marL="914400" indent="0">
              <a:buFontTx/>
              <a:buNone/>
              <a:defRPr sz="2800" b="1"/>
            </a:lvl3pPr>
            <a:lvl4pPr marL="1371600" indent="0">
              <a:buFontTx/>
              <a:buNone/>
              <a:defRPr sz="2800" b="1"/>
            </a:lvl4pPr>
            <a:lvl5pPr marL="1828800" indent="0">
              <a:buFontTx/>
              <a:buNone/>
              <a:defRPr sz="2800" b="1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Sitaattinosto </a:t>
            </a:r>
            <a:br>
              <a:rPr lang="fi-FI" dirty="0"/>
            </a:br>
            <a:r>
              <a:rPr lang="fi-FI" dirty="0"/>
              <a:t>Muokkaa tekstin perustyylejä napsauttamalla</a:t>
            </a:r>
          </a:p>
          <a:p>
            <a:pPr lvl="0"/>
            <a:endParaRPr lang="fi-FI" dirty="0"/>
          </a:p>
        </p:txBody>
      </p:sp>
      <p:sp>
        <p:nvSpPr>
          <p:cNvPr id="13" name="Sisällön paikkamerkki 3">
            <a:extLst>
              <a:ext uri="{FF2B5EF4-FFF2-40B4-BE49-F238E27FC236}">
                <a16:creationId xmlns:a16="http://schemas.microsoft.com/office/drawing/2014/main" id="{D2EE39BB-B291-74D1-2AAC-59A66D31B739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7018020" y="5147438"/>
            <a:ext cx="3429633" cy="563128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fi-FI" dirty="0"/>
              <a:t>Nimi</a:t>
            </a:r>
            <a:br>
              <a:rPr lang="fi-FI" dirty="0"/>
            </a:br>
            <a:r>
              <a:rPr lang="fi-FI" dirty="0"/>
              <a:t>Titteli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86ABE5BD-E70B-C58A-8D5B-A5A585E6A2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05253" y="1695773"/>
            <a:ext cx="625533" cy="479861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37C0D72E-7218-1A49-A847-CA7AFC8B1B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3903" y="6273034"/>
            <a:ext cx="1476080" cy="320887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666C570F-5484-BC4B-A6F3-C4CA1E9D073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28588" y="6040612"/>
            <a:ext cx="863411" cy="827435"/>
          </a:xfrm>
          <a:prstGeom prst="rect">
            <a:avLst/>
          </a:prstGeom>
        </p:spPr>
      </p:pic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E618DEC5-5598-E46B-DD5E-49D7BC6DA5AB}"/>
              </a:ext>
            </a:extLst>
          </p:cNvPr>
          <p:cNvCxnSpPr/>
          <p:nvPr/>
        </p:nvCxnSpPr>
        <p:spPr>
          <a:xfrm>
            <a:off x="563903" y="6030564"/>
            <a:ext cx="109650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Kuva 7">
            <a:extLst>
              <a:ext uri="{FF2B5EF4-FFF2-40B4-BE49-F238E27FC236}">
                <a16:creationId xmlns:a16="http://schemas.microsoft.com/office/drawing/2014/main" id="{EA2D6F9F-05FF-2613-86F0-3C80B9E24E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05253" y="1695773"/>
            <a:ext cx="625533" cy="479861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3339AACC-0A8F-C0A8-056C-50726F7879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3903" y="6273034"/>
            <a:ext cx="1476080" cy="32088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A0FF693B-C358-3902-2AC7-69020FDC8DF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28588" y="6040612"/>
            <a:ext cx="863411" cy="827435"/>
          </a:xfrm>
          <a:prstGeom prst="rect">
            <a:avLst/>
          </a:prstGeom>
        </p:spPr>
      </p:pic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5894267E-72CC-4040-29EF-E52038B493EA}"/>
              </a:ext>
            </a:extLst>
          </p:cNvPr>
          <p:cNvCxnSpPr/>
          <p:nvPr/>
        </p:nvCxnSpPr>
        <p:spPr>
          <a:xfrm>
            <a:off x="563903" y="6030564"/>
            <a:ext cx="109650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Kuva 11">
            <a:extLst>
              <a:ext uri="{FF2B5EF4-FFF2-40B4-BE49-F238E27FC236}">
                <a16:creationId xmlns:a16="http://schemas.microsoft.com/office/drawing/2014/main" id="{FE8A198A-9E4F-14D1-DFC4-FF15B99D328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93127" y="6180658"/>
            <a:ext cx="986866" cy="412172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AFCFC4ED-5B7B-B269-439D-74C3079DBE4C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16600" y="6244312"/>
            <a:ext cx="1454728" cy="34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2151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itaatti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384D90-9EB8-749A-0656-46CA88BE2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051898"/>
          </a:xfrm>
        </p:spPr>
        <p:txBody>
          <a:bodyPr anchor="b"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253DA31-2F6D-43FD-8BE1-471A24299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536750"/>
            <a:ext cx="5157787" cy="4173816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20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6F1C5F8-55C1-B442-CCB6-2FEBD5662D2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7018020" y="2235640"/>
            <a:ext cx="4046220" cy="258127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800" b="1"/>
            </a:lvl1pPr>
            <a:lvl2pPr marL="457200" indent="0">
              <a:buFontTx/>
              <a:buNone/>
              <a:defRPr sz="2800" b="1"/>
            </a:lvl2pPr>
            <a:lvl3pPr marL="914400" indent="0">
              <a:buFontTx/>
              <a:buNone/>
              <a:defRPr sz="2800" b="1"/>
            </a:lvl3pPr>
            <a:lvl4pPr marL="1371600" indent="0">
              <a:buFontTx/>
              <a:buNone/>
              <a:defRPr sz="2800" b="1"/>
            </a:lvl4pPr>
            <a:lvl5pPr marL="1828800" indent="0">
              <a:buFontTx/>
              <a:buNone/>
              <a:defRPr sz="2800" b="1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Sitaattinosto </a:t>
            </a:r>
            <a:br>
              <a:rPr lang="fi-FI" dirty="0"/>
            </a:br>
            <a:r>
              <a:rPr lang="fi-FI" dirty="0"/>
              <a:t>Muokkaa tekstin perustyylejä napsauttamalla</a:t>
            </a:r>
          </a:p>
          <a:p>
            <a:pPr lvl="0"/>
            <a:endParaRPr lang="fi-FI" dirty="0"/>
          </a:p>
        </p:txBody>
      </p:sp>
      <p:sp>
        <p:nvSpPr>
          <p:cNvPr id="13" name="Sisällön paikkamerkki 3">
            <a:extLst>
              <a:ext uri="{FF2B5EF4-FFF2-40B4-BE49-F238E27FC236}">
                <a16:creationId xmlns:a16="http://schemas.microsoft.com/office/drawing/2014/main" id="{D2EE39BB-B291-74D1-2AAC-59A66D31B739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7018020" y="5147438"/>
            <a:ext cx="3429633" cy="563128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fi-FI" dirty="0"/>
              <a:t>Nimi</a:t>
            </a:r>
            <a:br>
              <a:rPr lang="fi-FI" dirty="0"/>
            </a:br>
            <a:r>
              <a:rPr lang="fi-FI" dirty="0"/>
              <a:t>Titteli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86ABE5BD-E70B-C58A-8D5B-A5A585E6A2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05253" y="1695773"/>
            <a:ext cx="625533" cy="479861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37C0D72E-7218-1A49-A847-CA7AFC8B1B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3903" y="6273034"/>
            <a:ext cx="1476080" cy="320887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666C570F-5484-BC4B-A6F3-C4CA1E9D073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28588" y="6040612"/>
            <a:ext cx="863411" cy="827435"/>
          </a:xfrm>
          <a:prstGeom prst="rect">
            <a:avLst/>
          </a:prstGeom>
        </p:spPr>
      </p:pic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E618DEC5-5598-E46B-DD5E-49D7BC6DA5AB}"/>
              </a:ext>
            </a:extLst>
          </p:cNvPr>
          <p:cNvCxnSpPr/>
          <p:nvPr/>
        </p:nvCxnSpPr>
        <p:spPr>
          <a:xfrm>
            <a:off x="563903" y="6030564"/>
            <a:ext cx="109650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Kuva 7">
            <a:extLst>
              <a:ext uri="{FF2B5EF4-FFF2-40B4-BE49-F238E27FC236}">
                <a16:creationId xmlns:a16="http://schemas.microsoft.com/office/drawing/2014/main" id="{87D2840A-26B5-0F02-CB56-E975EE1E6E6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93127" y="6180658"/>
            <a:ext cx="986866" cy="41217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566953E6-5611-B542-D5E5-D13AE618C99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16600" y="6244312"/>
            <a:ext cx="1454728" cy="34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044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itaatti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384D90-9EB8-749A-0656-46CA88BE2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051898"/>
          </a:xfrm>
        </p:spPr>
        <p:txBody>
          <a:bodyPr anchor="b"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253DA31-2F6D-43FD-8BE1-471A24299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536750"/>
            <a:ext cx="5157787" cy="4173816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20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6F1C5F8-55C1-B442-CCB6-2FEBD5662D2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7018020" y="2235640"/>
            <a:ext cx="4046220" cy="258127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800" b="1"/>
            </a:lvl1pPr>
            <a:lvl2pPr marL="457200" indent="0">
              <a:buFontTx/>
              <a:buNone/>
              <a:defRPr sz="2800" b="1"/>
            </a:lvl2pPr>
            <a:lvl3pPr marL="914400" indent="0">
              <a:buFontTx/>
              <a:buNone/>
              <a:defRPr sz="2800" b="1"/>
            </a:lvl3pPr>
            <a:lvl4pPr marL="1371600" indent="0">
              <a:buFontTx/>
              <a:buNone/>
              <a:defRPr sz="2800" b="1"/>
            </a:lvl4pPr>
            <a:lvl5pPr marL="1828800" indent="0">
              <a:buFontTx/>
              <a:buNone/>
              <a:defRPr sz="2800" b="1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Sitaattinosto </a:t>
            </a:r>
            <a:br>
              <a:rPr lang="fi-FI" dirty="0"/>
            </a:br>
            <a:r>
              <a:rPr lang="fi-FI" dirty="0"/>
              <a:t>Muokkaa tekstin perustyylejä napsauttamalla</a:t>
            </a:r>
          </a:p>
          <a:p>
            <a:pPr lvl="0"/>
            <a:endParaRPr lang="fi-FI" dirty="0"/>
          </a:p>
        </p:txBody>
      </p:sp>
      <p:sp>
        <p:nvSpPr>
          <p:cNvPr id="13" name="Sisällön paikkamerkki 3">
            <a:extLst>
              <a:ext uri="{FF2B5EF4-FFF2-40B4-BE49-F238E27FC236}">
                <a16:creationId xmlns:a16="http://schemas.microsoft.com/office/drawing/2014/main" id="{D2EE39BB-B291-74D1-2AAC-59A66D31B739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7018020" y="5147438"/>
            <a:ext cx="3429633" cy="563128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fi-FI" dirty="0"/>
              <a:t>Nimi</a:t>
            </a:r>
            <a:br>
              <a:rPr lang="fi-FI" dirty="0"/>
            </a:br>
            <a:r>
              <a:rPr lang="fi-FI" dirty="0"/>
              <a:t>Titteli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86ABE5BD-E70B-C58A-8D5B-A5A585E6A2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05253" y="1695773"/>
            <a:ext cx="625533" cy="479861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37C0D72E-7218-1A49-A847-CA7AFC8B1B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3903" y="6273034"/>
            <a:ext cx="1476080" cy="320887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666C570F-5484-BC4B-A6F3-C4CA1E9D073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28588" y="6040612"/>
            <a:ext cx="863411" cy="827435"/>
          </a:xfrm>
          <a:prstGeom prst="rect">
            <a:avLst/>
          </a:prstGeom>
        </p:spPr>
      </p:pic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E618DEC5-5598-E46B-DD5E-49D7BC6DA5AB}"/>
              </a:ext>
            </a:extLst>
          </p:cNvPr>
          <p:cNvCxnSpPr/>
          <p:nvPr/>
        </p:nvCxnSpPr>
        <p:spPr>
          <a:xfrm>
            <a:off x="563903" y="6030564"/>
            <a:ext cx="109650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Kuva 7">
            <a:extLst>
              <a:ext uri="{FF2B5EF4-FFF2-40B4-BE49-F238E27FC236}">
                <a16:creationId xmlns:a16="http://schemas.microsoft.com/office/drawing/2014/main" id="{B2BD512E-24A1-A28F-2F58-30B516A31F4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93127" y="6180658"/>
            <a:ext cx="986866" cy="41217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B0FA5C24-F6AB-56A3-4B21-128D244EDCA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16600" y="6244312"/>
            <a:ext cx="1454728" cy="34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1446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itaatti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384D90-9EB8-749A-0656-46CA88BE2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051898"/>
          </a:xfrm>
        </p:spPr>
        <p:txBody>
          <a:bodyPr anchor="b"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253DA31-2F6D-43FD-8BE1-471A24299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536750"/>
            <a:ext cx="5157787" cy="4173816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20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6F1C5F8-55C1-B442-CCB6-2FEBD5662D2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7018020" y="2235640"/>
            <a:ext cx="4046220" cy="258127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800" b="1"/>
            </a:lvl1pPr>
            <a:lvl2pPr marL="457200" indent="0">
              <a:buFontTx/>
              <a:buNone/>
              <a:defRPr sz="2800" b="1"/>
            </a:lvl2pPr>
            <a:lvl3pPr marL="914400" indent="0">
              <a:buFontTx/>
              <a:buNone/>
              <a:defRPr sz="2800" b="1"/>
            </a:lvl3pPr>
            <a:lvl4pPr marL="1371600" indent="0">
              <a:buFontTx/>
              <a:buNone/>
              <a:defRPr sz="2800" b="1"/>
            </a:lvl4pPr>
            <a:lvl5pPr marL="1828800" indent="0">
              <a:buFontTx/>
              <a:buNone/>
              <a:defRPr sz="2800" b="1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Sitaattinosto </a:t>
            </a:r>
            <a:br>
              <a:rPr lang="fi-FI" dirty="0"/>
            </a:br>
            <a:r>
              <a:rPr lang="fi-FI" dirty="0"/>
              <a:t>Muokkaa tekstin perustyylejä napsauttamalla</a:t>
            </a:r>
          </a:p>
          <a:p>
            <a:pPr lvl="0"/>
            <a:endParaRPr lang="fi-FI" dirty="0"/>
          </a:p>
        </p:txBody>
      </p:sp>
      <p:sp>
        <p:nvSpPr>
          <p:cNvPr id="13" name="Sisällön paikkamerkki 3">
            <a:extLst>
              <a:ext uri="{FF2B5EF4-FFF2-40B4-BE49-F238E27FC236}">
                <a16:creationId xmlns:a16="http://schemas.microsoft.com/office/drawing/2014/main" id="{D2EE39BB-B291-74D1-2AAC-59A66D31B739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7018020" y="5147438"/>
            <a:ext cx="3429633" cy="563128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fi-FI" dirty="0"/>
              <a:t>Nimi</a:t>
            </a:r>
            <a:br>
              <a:rPr lang="fi-FI" dirty="0"/>
            </a:br>
            <a:r>
              <a:rPr lang="fi-FI" dirty="0"/>
              <a:t>Titteli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86ABE5BD-E70B-C58A-8D5B-A5A585E6A2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05253" y="1695773"/>
            <a:ext cx="625533" cy="479861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37C0D72E-7218-1A49-A847-CA7AFC8B1B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3903" y="6273034"/>
            <a:ext cx="1476080" cy="320887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666C570F-5484-BC4B-A6F3-C4CA1E9D073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28588" y="6040612"/>
            <a:ext cx="863411" cy="827435"/>
          </a:xfrm>
          <a:prstGeom prst="rect">
            <a:avLst/>
          </a:prstGeom>
        </p:spPr>
      </p:pic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E618DEC5-5598-E46B-DD5E-49D7BC6DA5AB}"/>
              </a:ext>
            </a:extLst>
          </p:cNvPr>
          <p:cNvCxnSpPr/>
          <p:nvPr/>
        </p:nvCxnSpPr>
        <p:spPr>
          <a:xfrm>
            <a:off x="563903" y="6030564"/>
            <a:ext cx="109650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Kuva 7">
            <a:extLst>
              <a:ext uri="{FF2B5EF4-FFF2-40B4-BE49-F238E27FC236}">
                <a16:creationId xmlns:a16="http://schemas.microsoft.com/office/drawing/2014/main" id="{1B096F1A-148A-85BA-74A0-CCFEE80974F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93127" y="6180658"/>
            <a:ext cx="986866" cy="41217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C878C76-2344-0DAD-FA72-6C437F7F668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16600" y="6244312"/>
            <a:ext cx="1454728" cy="34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5680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Sitaatti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384D90-9EB8-749A-0656-46CA88BE2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051898"/>
          </a:xfrm>
        </p:spPr>
        <p:txBody>
          <a:bodyPr anchor="b"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253DA31-2F6D-43FD-8BE1-471A24299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536750"/>
            <a:ext cx="5157787" cy="4173816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20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6F1C5F8-55C1-B442-CCB6-2FEBD5662D2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7018020" y="2235640"/>
            <a:ext cx="4046220" cy="258127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800" b="1"/>
            </a:lvl1pPr>
            <a:lvl2pPr marL="457200" indent="0">
              <a:buFontTx/>
              <a:buNone/>
              <a:defRPr sz="2800" b="1"/>
            </a:lvl2pPr>
            <a:lvl3pPr marL="914400" indent="0">
              <a:buFontTx/>
              <a:buNone/>
              <a:defRPr sz="2800" b="1"/>
            </a:lvl3pPr>
            <a:lvl4pPr marL="1371600" indent="0">
              <a:buFontTx/>
              <a:buNone/>
              <a:defRPr sz="2800" b="1"/>
            </a:lvl4pPr>
            <a:lvl5pPr marL="1828800" indent="0">
              <a:buFontTx/>
              <a:buNone/>
              <a:defRPr sz="2800" b="1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Sitaattinosto </a:t>
            </a:r>
            <a:br>
              <a:rPr lang="fi-FI" dirty="0"/>
            </a:br>
            <a:r>
              <a:rPr lang="fi-FI" dirty="0"/>
              <a:t>Muokkaa tekstin perustyylejä napsauttamalla</a:t>
            </a:r>
          </a:p>
          <a:p>
            <a:pPr lvl="0"/>
            <a:endParaRPr lang="fi-FI" dirty="0"/>
          </a:p>
        </p:txBody>
      </p:sp>
      <p:sp>
        <p:nvSpPr>
          <p:cNvPr id="13" name="Sisällön paikkamerkki 3">
            <a:extLst>
              <a:ext uri="{FF2B5EF4-FFF2-40B4-BE49-F238E27FC236}">
                <a16:creationId xmlns:a16="http://schemas.microsoft.com/office/drawing/2014/main" id="{D2EE39BB-B291-74D1-2AAC-59A66D31B739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7018020" y="5147438"/>
            <a:ext cx="3429633" cy="563128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fi-FI" dirty="0"/>
              <a:t>Nimi</a:t>
            </a:r>
            <a:br>
              <a:rPr lang="fi-FI" dirty="0"/>
            </a:br>
            <a:r>
              <a:rPr lang="fi-FI" dirty="0"/>
              <a:t>Titteli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86ABE5BD-E70B-C58A-8D5B-A5A585E6A2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05253" y="1695773"/>
            <a:ext cx="625533" cy="479861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37C0D72E-7218-1A49-A847-CA7AFC8B1B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3903" y="6273034"/>
            <a:ext cx="1476080" cy="320887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666C570F-5484-BC4B-A6F3-C4CA1E9D073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28588" y="6040612"/>
            <a:ext cx="863411" cy="827435"/>
          </a:xfrm>
          <a:prstGeom prst="rect">
            <a:avLst/>
          </a:prstGeom>
        </p:spPr>
      </p:pic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E618DEC5-5598-E46B-DD5E-49D7BC6DA5AB}"/>
              </a:ext>
            </a:extLst>
          </p:cNvPr>
          <p:cNvCxnSpPr/>
          <p:nvPr/>
        </p:nvCxnSpPr>
        <p:spPr>
          <a:xfrm>
            <a:off x="563903" y="6030564"/>
            <a:ext cx="109650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Kuva 7">
            <a:extLst>
              <a:ext uri="{FF2B5EF4-FFF2-40B4-BE49-F238E27FC236}">
                <a16:creationId xmlns:a16="http://schemas.microsoft.com/office/drawing/2014/main" id="{CB68F6C5-80B7-943F-8534-0472707D3BB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93127" y="6180658"/>
            <a:ext cx="986866" cy="41217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9A2DE1E4-5DA2-F115-12B2-4178CBF1181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16600" y="6244312"/>
            <a:ext cx="1454728" cy="34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2237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+ vapaa t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384D90-9EB8-749A-0656-46CA88BE2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00826"/>
            <a:ext cx="10515600" cy="1325563"/>
          </a:xfrm>
        </p:spPr>
        <p:txBody>
          <a:bodyPr anchor="b">
            <a:normAutofit/>
          </a:bodyPr>
          <a:lstStyle>
            <a:lvl1pPr>
              <a:lnSpc>
                <a:spcPts val="4500"/>
              </a:lnSpc>
              <a:spcAft>
                <a:spcPts val="600"/>
              </a:spcAft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253DA31-2F6D-43FD-8BE1-471A24299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94970"/>
            <a:ext cx="5157787" cy="389298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9AF3AA01-1A24-E910-D3EB-97BB9E8BA9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903" y="6273034"/>
            <a:ext cx="1476080" cy="32088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AB947A94-F6F5-21C1-5D7B-BAA0173FC07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28588" y="6040612"/>
            <a:ext cx="863411" cy="827435"/>
          </a:xfrm>
          <a:prstGeom prst="rect">
            <a:avLst/>
          </a:prstGeom>
        </p:spPr>
      </p:pic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544F6642-044F-C79F-EED6-A0121EBEFDEA}"/>
              </a:ext>
            </a:extLst>
          </p:cNvPr>
          <p:cNvCxnSpPr/>
          <p:nvPr/>
        </p:nvCxnSpPr>
        <p:spPr>
          <a:xfrm>
            <a:off x="563903" y="6030564"/>
            <a:ext cx="109650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Kuva 2">
            <a:extLst>
              <a:ext uri="{FF2B5EF4-FFF2-40B4-BE49-F238E27FC236}">
                <a16:creationId xmlns:a16="http://schemas.microsoft.com/office/drawing/2014/main" id="{3994A891-DB4F-32D3-F048-B16097BC41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903" y="6273034"/>
            <a:ext cx="1476080" cy="320887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5595EAA8-019F-5432-4D31-16A83D24627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28588" y="6040612"/>
            <a:ext cx="863411" cy="827435"/>
          </a:xfrm>
          <a:prstGeom prst="rect">
            <a:avLst/>
          </a:prstGeom>
        </p:spPr>
      </p:pic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83F933DE-9ADB-A7A4-56B5-9EC9F33439BB}"/>
              </a:ext>
            </a:extLst>
          </p:cNvPr>
          <p:cNvCxnSpPr/>
          <p:nvPr/>
        </p:nvCxnSpPr>
        <p:spPr>
          <a:xfrm>
            <a:off x="563903" y="6030564"/>
            <a:ext cx="109650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Kuva 6">
            <a:extLst>
              <a:ext uri="{FF2B5EF4-FFF2-40B4-BE49-F238E27FC236}">
                <a16:creationId xmlns:a16="http://schemas.microsoft.com/office/drawing/2014/main" id="{9D13620E-E4A5-F716-96D7-9B7CCB24740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93127" y="6180658"/>
            <a:ext cx="986866" cy="41217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38F39D38-6F0C-5972-A829-2B7F9337150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16600" y="6244312"/>
            <a:ext cx="1454728" cy="34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4998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2E995FE-29D7-24FC-6080-F62130D15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93269"/>
            <a:ext cx="5083934" cy="1143000"/>
          </a:xfrm>
        </p:spPr>
        <p:txBody>
          <a:bodyPr anchor="b"/>
          <a:lstStyle>
            <a:lvl1pPr>
              <a:lnSpc>
                <a:spcPts val="3500"/>
              </a:lnSpc>
              <a:defRPr sz="32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BC24043-65EA-E607-FC45-2046A5D7D9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5083934" cy="3811588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ekstin paikkamerkki 3">
            <a:extLst>
              <a:ext uri="{FF2B5EF4-FFF2-40B4-BE49-F238E27FC236}">
                <a16:creationId xmlns:a16="http://schemas.microsoft.com/office/drawing/2014/main" id="{0B13DFC1-DBDD-7101-7C8B-519255A7E71B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6268278" y="2057400"/>
            <a:ext cx="5083934" cy="3811588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0BEEE5E1-5A5F-D9CA-E06D-A4B613F393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68277" y="793063"/>
            <a:ext cx="5083935" cy="1143000"/>
          </a:xfrm>
        </p:spPr>
        <p:txBody>
          <a:bodyPr anchor="b">
            <a:normAutofit/>
          </a:bodyPr>
          <a:lstStyle>
            <a:lvl1pPr marL="0" indent="0">
              <a:lnSpc>
                <a:spcPts val="3500"/>
              </a:lnSpc>
              <a:spcBef>
                <a:spcPts val="0"/>
              </a:spcBef>
              <a:spcAft>
                <a:spcPts val="600"/>
              </a:spcAft>
              <a:buNone/>
              <a:defRPr sz="3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6ACC1FE6-F011-4A36-5872-57ADA952A8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903" y="6273034"/>
            <a:ext cx="1476080" cy="32088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EAABA4F0-C5F2-0F9D-E879-DDEE12C41D9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28588" y="6040612"/>
            <a:ext cx="863411" cy="827435"/>
          </a:xfrm>
          <a:prstGeom prst="rect">
            <a:avLst/>
          </a:prstGeom>
        </p:spPr>
      </p:pic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8AD3F2A8-D30A-9DB8-7834-251C17D63BAE}"/>
              </a:ext>
            </a:extLst>
          </p:cNvPr>
          <p:cNvCxnSpPr/>
          <p:nvPr/>
        </p:nvCxnSpPr>
        <p:spPr>
          <a:xfrm>
            <a:off x="563903" y="6030564"/>
            <a:ext cx="109650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Kuva 4">
            <a:extLst>
              <a:ext uri="{FF2B5EF4-FFF2-40B4-BE49-F238E27FC236}">
                <a16:creationId xmlns:a16="http://schemas.microsoft.com/office/drawing/2014/main" id="{BE2C6DF5-DE36-1066-CE65-7D0F0A9DC3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903" y="6273034"/>
            <a:ext cx="1476080" cy="32088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C66337EF-707A-D722-D09E-72F25220769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28588" y="6040612"/>
            <a:ext cx="863411" cy="827435"/>
          </a:xfrm>
          <a:prstGeom prst="rect">
            <a:avLst/>
          </a:prstGeom>
        </p:spPr>
      </p:pic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C41BE813-D929-7C70-1676-25398FE03305}"/>
              </a:ext>
            </a:extLst>
          </p:cNvPr>
          <p:cNvCxnSpPr/>
          <p:nvPr/>
        </p:nvCxnSpPr>
        <p:spPr>
          <a:xfrm>
            <a:off x="563903" y="6030564"/>
            <a:ext cx="109650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Kuva 10">
            <a:extLst>
              <a:ext uri="{FF2B5EF4-FFF2-40B4-BE49-F238E27FC236}">
                <a16:creationId xmlns:a16="http://schemas.microsoft.com/office/drawing/2014/main" id="{2663D0D0-C4FA-CDB7-E823-283FF891605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93127" y="6180658"/>
            <a:ext cx="986866" cy="412172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9A793A49-78B2-9684-3D1C-7F6D7B8E7A9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16600" y="6244312"/>
            <a:ext cx="1454728" cy="34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523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tsikkodia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F7D9DE8-ED6C-A014-668D-DB1C6468C2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611" y="2235200"/>
            <a:ext cx="11046015" cy="2387600"/>
          </a:xfrm>
        </p:spPr>
        <p:txBody>
          <a:bodyPr anchor="ctr"/>
          <a:lstStyle>
            <a:lvl1pPr algn="ctr">
              <a:lnSpc>
                <a:spcPts val="7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50CC9B5A-8716-2159-B9C2-AA6FF66153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88440" y="2974789"/>
            <a:ext cx="4203560" cy="390330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7F056542-EE2C-07D6-02CD-4F4B7BB413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6138" y="6118657"/>
            <a:ext cx="986866" cy="412172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9D6E5C48-31C1-90E9-5A09-A760B3ADD10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9611" y="6182311"/>
            <a:ext cx="1454728" cy="34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095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ailu + alaotsik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2E995FE-29D7-24FC-6080-F62130D15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93269"/>
            <a:ext cx="10512424" cy="766590"/>
          </a:xfrm>
        </p:spPr>
        <p:txBody>
          <a:bodyPr anchor="b">
            <a:normAutofit/>
          </a:bodyPr>
          <a:lstStyle>
            <a:lvl1pPr>
              <a:lnSpc>
                <a:spcPts val="4500"/>
              </a:lnSpc>
              <a:spcAft>
                <a:spcPts val="600"/>
              </a:spcAft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BC24043-65EA-E607-FC45-2046A5D7D9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79375"/>
            <a:ext cx="5083934" cy="2789611"/>
          </a:xfrm>
        </p:spPr>
        <p:txBody>
          <a:bodyPr>
            <a:normAutofit/>
          </a:bodyPr>
          <a:lstStyle>
            <a:lvl1pPr marL="0" indent="0">
              <a:lnSpc>
                <a:spcPts val="2100"/>
              </a:lnSpc>
              <a:spcBef>
                <a:spcPts val="600"/>
              </a:spcBef>
              <a:spcAft>
                <a:spcPts val="0"/>
              </a:spcAft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ekstin paikkamerkki 3">
            <a:extLst>
              <a:ext uri="{FF2B5EF4-FFF2-40B4-BE49-F238E27FC236}">
                <a16:creationId xmlns:a16="http://schemas.microsoft.com/office/drawing/2014/main" id="{0B13DFC1-DBDD-7101-7C8B-519255A7E71B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6268278" y="3079375"/>
            <a:ext cx="5083934" cy="2789611"/>
          </a:xfrm>
        </p:spPr>
        <p:txBody>
          <a:bodyPr>
            <a:normAutofit/>
          </a:bodyPr>
          <a:lstStyle>
            <a:lvl1pPr marL="0" indent="0">
              <a:lnSpc>
                <a:spcPts val="2100"/>
              </a:lnSpc>
              <a:spcBef>
                <a:spcPts val="600"/>
              </a:spcBef>
              <a:spcAft>
                <a:spcPts val="0"/>
              </a:spcAft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EF20DDFA-E173-7110-3D3B-9B6901EACB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9788" y="2316212"/>
            <a:ext cx="5083175" cy="658297"/>
          </a:xfrm>
        </p:spPr>
        <p:txBody>
          <a:bodyPr>
            <a:noAutofit/>
          </a:bodyPr>
          <a:lstStyle>
            <a:lvl1pPr marL="0" indent="0">
              <a:lnSpc>
                <a:spcPts val="2100"/>
              </a:lnSpc>
              <a:spcBef>
                <a:spcPts val="0"/>
              </a:spcBef>
              <a:buNone/>
              <a:defRPr sz="18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800" b="1">
                <a:latin typeface="+mj-lt"/>
              </a:defRPr>
            </a:lvl4pPr>
            <a:lvl5pPr marL="1828800" indent="0">
              <a:buNone/>
              <a:defRPr sz="1800" b="1">
                <a:latin typeface="+mj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Tekstin paikkamerkki 5">
            <a:extLst>
              <a:ext uri="{FF2B5EF4-FFF2-40B4-BE49-F238E27FC236}">
                <a16:creationId xmlns:a16="http://schemas.microsoft.com/office/drawing/2014/main" id="{4BDDBFA8-4B46-3C84-16F9-CE5688B9F9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68278" y="2316211"/>
            <a:ext cx="5083175" cy="658297"/>
          </a:xfrm>
        </p:spPr>
        <p:txBody>
          <a:bodyPr>
            <a:noAutofit/>
          </a:bodyPr>
          <a:lstStyle>
            <a:lvl1pPr marL="0" indent="0">
              <a:lnSpc>
                <a:spcPts val="2100"/>
              </a:lnSpc>
              <a:spcBef>
                <a:spcPts val="0"/>
              </a:spcBef>
              <a:buNone/>
              <a:defRPr sz="18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800" b="1">
                <a:latin typeface="+mj-lt"/>
              </a:defRPr>
            </a:lvl4pPr>
            <a:lvl5pPr marL="1828800" indent="0">
              <a:buNone/>
              <a:defRPr sz="1800" b="1">
                <a:latin typeface="+mj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27DFB941-0471-51BB-F544-02B69B3595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9788" y="1735044"/>
            <a:ext cx="10512425" cy="446088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+mj-lt"/>
              </a:defRPr>
            </a:lvl1pPr>
            <a:lvl2pPr marL="457200" indent="0">
              <a:buNone/>
              <a:defRPr sz="2400">
                <a:latin typeface="+mj-lt"/>
              </a:defRPr>
            </a:lvl2pPr>
            <a:lvl3pPr marL="914400" indent="0">
              <a:buNone/>
              <a:defRPr sz="2400">
                <a:latin typeface="+mj-lt"/>
              </a:defRPr>
            </a:lvl3pPr>
            <a:lvl4pPr marL="1371600" indent="0">
              <a:buNone/>
              <a:defRPr sz="2400">
                <a:latin typeface="+mj-lt"/>
              </a:defRPr>
            </a:lvl4pPr>
            <a:lvl5pPr marL="1828800" indent="0">
              <a:buNone/>
              <a:defRPr sz="2400">
                <a:latin typeface="+mj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BB53CE8C-6C20-D0A6-491D-EDA6F7F196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903" y="6273034"/>
            <a:ext cx="1476080" cy="320887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3A372FB1-2D99-A1D3-CCA9-BAE9FAD126A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28588" y="6040612"/>
            <a:ext cx="863411" cy="827435"/>
          </a:xfrm>
          <a:prstGeom prst="rect">
            <a:avLst/>
          </a:prstGeom>
        </p:spPr>
      </p:pic>
      <p:cxnSp>
        <p:nvCxnSpPr>
          <p:cNvPr id="16" name="Suora yhdysviiva 15">
            <a:extLst>
              <a:ext uri="{FF2B5EF4-FFF2-40B4-BE49-F238E27FC236}">
                <a16:creationId xmlns:a16="http://schemas.microsoft.com/office/drawing/2014/main" id="{9377242F-5462-C80E-4E8F-FC87D7FAF6AE}"/>
              </a:ext>
            </a:extLst>
          </p:cNvPr>
          <p:cNvCxnSpPr/>
          <p:nvPr/>
        </p:nvCxnSpPr>
        <p:spPr>
          <a:xfrm>
            <a:off x="563903" y="6030564"/>
            <a:ext cx="109650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Kuva 2">
            <a:extLst>
              <a:ext uri="{FF2B5EF4-FFF2-40B4-BE49-F238E27FC236}">
                <a16:creationId xmlns:a16="http://schemas.microsoft.com/office/drawing/2014/main" id="{FE45BD78-83F7-2611-5D82-9044CE0895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903" y="6273034"/>
            <a:ext cx="1476080" cy="320887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7ED4F1D0-04C5-8E4F-3A06-376D63D4BDE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28588" y="6040612"/>
            <a:ext cx="863411" cy="827435"/>
          </a:xfrm>
          <a:prstGeom prst="rect">
            <a:avLst/>
          </a:prstGeom>
        </p:spPr>
      </p:pic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4EF0EE80-FDE8-6F9E-ACDD-DD8A0B90D113}"/>
              </a:ext>
            </a:extLst>
          </p:cNvPr>
          <p:cNvCxnSpPr/>
          <p:nvPr/>
        </p:nvCxnSpPr>
        <p:spPr>
          <a:xfrm>
            <a:off x="563903" y="6030564"/>
            <a:ext cx="109650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Kuva 8">
            <a:extLst>
              <a:ext uri="{FF2B5EF4-FFF2-40B4-BE49-F238E27FC236}">
                <a16:creationId xmlns:a16="http://schemas.microsoft.com/office/drawing/2014/main" id="{D92D6AF7-2CE9-CBBE-B531-A60BDCB0EE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93127" y="6180658"/>
            <a:ext cx="986866" cy="412172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5892DDD9-76BC-8256-8BDF-932948087DF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16600" y="6244312"/>
            <a:ext cx="1454728" cy="34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2256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984419E-91D5-88CD-F7A6-FE478D20F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>
              <a:lnSpc>
                <a:spcPts val="4500"/>
              </a:lnSpc>
              <a:spcAft>
                <a:spcPts val="600"/>
              </a:spcAft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5D2AE5B9-2099-01ED-9AE7-0E542E93F8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903" y="6273034"/>
            <a:ext cx="1476080" cy="320887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6E658081-D2E7-32D4-439A-2EF9EFD277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28588" y="6040612"/>
            <a:ext cx="863411" cy="827435"/>
          </a:xfrm>
          <a:prstGeom prst="rect">
            <a:avLst/>
          </a:prstGeom>
        </p:spPr>
      </p:pic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13217A1D-6917-F12D-782B-C0009F896F1A}"/>
              </a:ext>
            </a:extLst>
          </p:cNvPr>
          <p:cNvCxnSpPr/>
          <p:nvPr/>
        </p:nvCxnSpPr>
        <p:spPr>
          <a:xfrm>
            <a:off x="563903" y="6030564"/>
            <a:ext cx="109650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Kuva 2">
            <a:extLst>
              <a:ext uri="{FF2B5EF4-FFF2-40B4-BE49-F238E27FC236}">
                <a16:creationId xmlns:a16="http://schemas.microsoft.com/office/drawing/2014/main" id="{EFE19A37-2023-3E7F-80A7-5A129565A2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903" y="6273034"/>
            <a:ext cx="1476080" cy="320887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FF02E460-6FFF-600D-938F-82B2C8D396D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28588" y="6040612"/>
            <a:ext cx="863411" cy="827435"/>
          </a:xfrm>
          <a:prstGeom prst="rect">
            <a:avLst/>
          </a:prstGeom>
        </p:spPr>
      </p:pic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07AF440F-BC25-69AA-E3B4-865B825D9009}"/>
              </a:ext>
            </a:extLst>
          </p:cNvPr>
          <p:cNvCxnSpPr/>
          <p:nvPr/>
        </p:nvCxnSpPr>
        <p:spPr>
          <a:xfrm>
            <a:off x="563903" y="6030564"/>
            <a:ext cx="109650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Kuva 8">
            <a:extLst>
              <a:ext uri="{FF2B5EF4-FFF2-40B4-BE49-F238E27FC236}">
                <a16:creationId xmlns:a16="http://schemas.microsoft.com/office/drawing/2014/main" id="{7869AEC2-7D73-8B03-D774-198581ACA45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93127" y="6180658"/>
            <a:ext cx="986866" cy="412172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3F7D1891-A866-BF00-4AAC-0CE2F98568C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16600" y="6244312"/>
            <a:ext cx="1454728" cy="34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5060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ot + tausta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6803AAFA-E957-9DB8-0FBB-B48FC0F830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1729699"/>
            <a:ext cx="12192000" cy="10280073"/>
          </a:xfrm>
          <a:prstGeom prst="rect">
            <a:avLst/>
          </a:prstGeom>
        </p:spPr>
      </p:pic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C83148B-E003-083D-03EC-8518261475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364245"/>
            <a:ext cx="9537700" cy="722313"/>
          </a:xfrm>
        </p:spPr>
        <p:txBody>
          <a:bodyPr>
            <a:normAutofit/>
          </a:bodyPr>
          <a:lstStyle>
            <a:lvl1pPr marL="0" indent="0"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Otsikko 13">
            <a:extLst>
              <a:ext uri="{FF2B5EF4-FFF2-40B4-BE49-F238E27FC236}">
                <a16:creationId xmlns:a16="http://schemas.microsoft.com/office/drawing/2014/main" id="{878D9925-9F8C-C46C-C7FF-988C18F6A3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12065"/>
            <a:ext cx="8712200" cy="1325563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A2BEE3A8-26F5-169B-7DDB-DBD87D66C68E}"/>
              </a:ext>
            </a:extLst>
          </p:cNvPr>
          <p:cNvSpPr txBox="1"/>
          <p:nvPr/>
        </p:nvSpPr>
        <p:spPr>
          <a:xfrm>
            <a:off x="10727264" y="-50747"/>
            <a:ext cx="1361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800" b="1" dirty="0">
                <a:solidFill>
                  <a:schemeClr val="accent5"/>
                </a:solidFill>
              </a:rPr>
              <a:t>LUONNOS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8A6817B5-50E1-54CD-0C6A-0828971433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4061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+ logo ja tausta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Kuva 18">
            <a:extLst>
              <a:ext uri="{FF2B5EF4-FFF2-40B4-BE49-F238E27FC236}">
                <a16:creationId xmlns:a16="http://schemas.microsoft.com/office/drawing/2014/main" id="{97AAAFF9-FDCD-7716-3363-1316DA0FC4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1729699"/>
            <a:ext cx="12192000" cy="10280073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BC908042-67A1-9C6A-2DC1-79C84C4D6B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33160" y="650716"/>
            <a:ext cx="1476080" cy="320887"/>
          </a:xfrm>
          <a:prstGeom prst="rect">
            <a:avLst/>
          </a:prstGeom>
        </p:spPr>
      </p:pic>
      <p:sp>
        <p:nvSpPr>
          <p:cNvPr id="14" name="Otsikko 13">
            <a:extLst>
              <a:ext uri="{FF2B5EF4-FFF2-40B4-BE49-F238E27FC236}">
                <a16:creationId xmlns:a16="http://schemas.microsoft.com/office/drawing/2014/main" id="{878D9925-9F8C-C46C-C7FF-988C18F6A3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12065"/>
            <a:ext cx="8712200" cy="1325563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A2BEE3A8-26F5-169B-7DDB-DBD87D66C68E}"/>
              </a:ext>
            </a:extLst>
          </p:cNvPr>
          <p:cNvSpPr txBox="1"/>
          <p:nvPr/>
        </p:nvSpPr>
        <p:spPr>
          <a:xfrm>
            <a:off x="10727264" y="-50747"/>
            <a:ext cx="1361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800" b="1" dirty="0">
                <a:solidFill>
                  <a:schemeClr val="accent5"/>
                </a:solidFill>
              </a:rPr>
              <a:t>LUONNOS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CFD78BA0-57E9-E910-8F1D-652F7BCE16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D21F42C4-DC14-DA99-AF2F-D1DCDB4DF6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33160" y="650716"/>
            <a:ext cx="1476080" cy="32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743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ain otsikko+ logo ja tausta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BC908042-67A1-9C6A-2DC1-79C84C4D6B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33160" y="650716"/>
            <a:ext cx="1476080" cy="320887"/>
          </a:xfrm>
          <a:prstGeom prst="rect">
            <a:avLst/>
          </a:prstGeom>
        </p:spPr>
      </p:pic>
      <p:sp>
        <p:nvSpPr>
          <p:cNvPr id="14" name="Otsikko 13">
            <a:extLst>
              <a:ext uri="{FF2B5EF4-FFF2-40B4-BE49-F238E27FC236}">
                <a16:creationId xmlns:a16="http://schemas.microsoft.com/office/drawing/2014/main" id="{878D9925-9F8C-C46C-C7FF-988C18F6A3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12065"/>
            <a:ext cx="8712200" cy="1325563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A2BEE3A8-26F5-169B-7DDB-DBD87D66C68E}"/>
              </a:ext>
            </a:extLst>
          </p:cNvPr>
          <p:cNvSpPr txBox="1"/>
          <p:nvPr/>
        </p:nvSpPr>
        <p:spPr>
          <a:xfrm>
            <a:off x="10727264" y="-50747"/>
            <a:ext cx="1361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800" b="1" dirty="0">
                <a:solidFill>
                  <a:schemeClr val="accent5"/>
                </a:solidFill>
              </a:rPr>
              <a:t>LUONNOS</a:t>
            </a:r>
          </a:p>
        </p:txBody>
      </p:sp>
      <p:grpSp>
        <p:nvGrpSpPr>
          <p:cNvPr id="3" name="Ryhmä 2">
            <a:extLst>
              <a:ext uri="{FF2B5EF4-FFF2-40B4-BE49-F238E27FC236}">
                <a16:creationId xmlns:a16="http://schemas.microsoft.com/office/drawing/2014/main" id="{B766F8A9-0897-E006-BE55-737BD24DED0E}"/>
              </a:ext>
            </a:extLst>
          </p:cNvPr>
          <p:cNvGrpSpPr/>
          <p:nvPr/>
        </p:nvGrpSpPr>
        <p:grpSpPr>
          <a:xfrm>
            <a:off x="-19891" y="-11197"/>
            <a:ext cx="12231782" cy="6880393"/>
            <a:chOff x="-14475" y="-15085"/>
            <a:chExt cx="12231782" cy="6880393"/>
          </a:xfrm>
        </p:grpSpPr>
        <p:sp>
          <p:nvSpPr>
            <p:cNvPr id="4" name="Vapaamuotoinen: Muoto 3">
              <a:extLst>
                <a:ext uri="{FF2B5EF4-FFF2-40B4-BE49-F238E27FC236}">
                  <a16:creationId xmlns:a16="http://schemas.microsoft.com/office/drawing/2014/main" id="{2DCB8C76-1231-24DD-5F9C-5AA4A7317674}"/>
                </a:ext>
              </a:extLst>
            </p:cNvPr>
            <p:cNvSpPr/>
            <p:nvPr/>
          </p:nvSpPr>
          <p:spPr>
            <a:xfrm>
              <a:off x="-14475" y="-15085"/>
              <a:ext cx="6833732" cy="247196"/>
            </a:xfrm>
            <a:custGeom>
              <a:avLst/>
              <a:gdLst>
                <a:gd name="connsiteX0" fmla="*/ 6586537 w 6833732"/>
                <a:gd name="connsiteY0" fmla="*/ 0 h 247196"/>
                <a:gd name="connsiteX1" fmla="*/ 0 w 6833732"/>
                <a:gd name="connsiteY1" fmla="*/ 0 h 247196"/>
                <a:gd name="connsiteX2" fmla="*/ 247474 w 6833732"/>
                <a:gd name="connsiteY2" fmla="*/ 247196 h 247196"/>
                <a:gd name="connsiteX3" fmla="*/ 6833733 w 6833732"/>
                <a:gd name="connsiteY3" fmla="*/ 247196 h 247196"/>
                <a:gd name="connsiteX4" fmla="*/ 6586537 w 6833732"/>
                <a:gd name="connsiteY4" fmla="*/ 0 h 24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33732" h="247196">
                  <a:moveTo>
                    <a:pt x="6586537" y="0"/>
                  </a:moveTo>
                  <a:lnTo>
                    <a:pt x="0" y="0"/>
                  </a:lnTo>
                  <a:cubicBezTo>
                    <a:pt x="0" y="0"/>
                    <a:pt x="91379" y="91379"/>
                    <a:pt x="247474" y="247196"/>
                  </a:cubicBezTo>
                  <a:lnTo>
                    <a:pt x="6833733" y="247196"/>
                  </a:lnTo>
                  <a:lnTo>
                    <a:pt x="6586537" y="0"/>
                  </a:lnTo>
                  <a:close/>
                </a:path>
              </a:pathLst>
            </a:custGeom>
            <a:solidFill>
              <a:srgbClr val="E9E3DA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5" name="Vapaamuotoinen: Muoto 4">
              <a:extLst>
                <a:ext uri="{FF2B5EF4-FFF2-40B4-BE49-F238E27FC236}">
                  <a16:creationId xmlns:a16="http://schemas.microsoft.com/office/drawing/2014/main" id="{10134681-88F9-5866-E00C-977D631660B1}"/>
                </a:ext>
              </a:extLst>
            </p:cNvPr>
            <p:cNvSpPr/>
            <p:nvPr/>
          </p:nvSpPr>
          <p:spPr>
            <a:xfrm>
              <a:off x="5370797" y="6605058"/>
              <a:ext cx="6846509" cy="260250"/>
            </a:xfrm>
            <a:custGeom>
              <a:avLst/>
              <a:gdLst>
                <a:gd name="connsiteX0" fmla="*/ 259973 w 6846509"/>
                <a:gd name="connsiteY0" fmla="*/ 260251 h 260250"/>
                <a:gd name="connsiteX1" fmla="*/ 6846510 w 6846509"/>
                <a:gd name="connsiteY1" fmla="*/ 260251 h 260250"/>
                <a:gd name="connsiteX2" fmla="*/ 6586259 w 6846509"/>
                <a:gd name="connsiteY2" fmla="*/ 0 h 260250"/>
                <a:gd name="connsiteX3" fmla="*/ 0 w 6846509"/>
                <a:gd name="connsiteY3" fmla="*/ 0 h 260250"/>
                <a:gd name="connsiteX4" fmla="*/ 259973 w 6846509"/>
                <a:gd name="connsiteY4" fmla="*/ 260251 h 26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6509" h="260250">
                  <a:moveTo>
                    <a:pt x="259973" y="260251"/>
                  </a:moveTo>
                  <a:lnTo>
                    <a:pt x="6846510" y="260251"/>
                  </a:lnTo>
                  <a:lnTo>
                    <a:pt x="6586259" y="0"/>
                  </a:lnTo>
                  <a:lnTo>
                    <a:pt x="0" y="0"/>
                  </a:lnTo>
                  <a:lnTo>
                    <a:pt x="259973" y="260251"/>
                  </a:lnTo>
                  <a:close/>
                </a:path>
              </a:pathLst>
            </a:custGeom>
            <a:solidFill>
              <a:srgbClr val="E9E3DA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CA8F45B8-CDA3-52C4-C135-92F3C5E56292}"/>
                </a:ext>
              </a:extLst>
            </p:cNvPr>
            <p:cNvSpPr/>
            <p:nvPr/>
          </p:nvSpPr>
          <p:spPr>
            <a:xfrm>
              <a:off x="-14475" y="1751119"/>
              <a:ext cx="1958129" cy="5114189"/>
            </a:xfrm>
            <a:custGeom>
              <a:avLst/>
              <a:gdLst>
                <a:gd name="connsiteX0" fmla="*/ 225810 w 1958129"/>
                <a:gd name="connsiteY0" fmla="*/ 0 h 5114189"/>
                <a:gd name="connsiteX1" fmla="*/ 0 w 1958129"/>
                <a:gd name="connsiteY1" fmla="*/ 225810 h 5114189"/>
                <a:gd name="connsiteX2" fmla="*/ 0 w 1958129"/>
                <a:gd name="connsiteY2" fmla="*/ 5114189 h 5114189"/>
                <a:gd name="connsiteX3" fmla="*/ 1698157 w 1958129"/>
                <a:gd name="connsiteY3" fmla="*/ 5114189 h 5114189"/>
                <a:gd name="connsiteX4" fmla="*/ 1958130 w 1958129"/>
                <a:gd name="connsiteY4" fmla="*/ 4853939 h 5114189"/>
                <a:gd name="connsiteX5" fmla="*/ 225810 w 1958129"/>
                <a:gd name="connsiteY5" fmla="*/ 4853939 h 5114189"/>
                <a:gd name="connsiteX6" fmla="*/ 225810 w 1958129"/>
                <a:gd name="connsiteY6" fmla="*/ 0 h 5114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8129" h="5114189">
                  <a:moveTo>
                    <a:pt x="225810" y="0"/>
                  </a:moveTo>
                  <a:lnTo>
                    <a:pt x="0" y="225810"/>
                  </a:lnTo>
                  <a:lnTo>
                    <a:pt x="0" y="5114189"/>
                  </a:lnTo>
                  <a:lnTo>
                    <a:pt x="1698157" y="5114189"/>
                  </a:lnTo>
                  <a:lnTo>
                    <a:pt x="1958130" y="4853939"/>
                  </a:lnTo>
                  <a:lnTo>
                    <a:pt x="225810" y="4853939"/>
                  </a:lnTo>
                  <a:lnTo>
                    <a:pt x="225810" y="0"/>
                  </a:lnTo>
                  <a:close/>
                </a:path>
              </a:pathLst>
            </a:custGeom>
            <a:solidFill>
              <a:srgbClr val="F8C1C1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 dirty="0"/>
            </a:p>
          </p:txBody>
        </p:sp>
        <p:sp>
          <p:nvSpPr>
            <p:cNvPr id="7" name="Vapaamuotoinen: Muoto 6">
              <a:extLst>
                <a:ext uri="{FF2B5EF4-FFF2-40B4-BE49-F238E27FC236}">
                  <a16:creationId xmlns:a16="http://schemas.microsoft.com/office/drawing/2014/main" id="{F5FC58F9-7D37-8305-7A62-340EF42047F6}"/>
                </a:ext>
              </a:extLst>
            </p:cNvPr>
            <p:cNvSpPr/>
            <p:nvPr/>
          </p:nvSpPr>
          <p:spPr>
            <a:xfrm>
              <a:off x="10239180" y="-15085"/>
              <a:ext cx="1978127" cy="5081692"/>
            </a:xfrm>
            <a:custGeom>
              <a:avLst/>
              <a:gdLst>
                <a:gd name="connsiteX0" fmla="*/ 1752318 w 1978127"/>
                <a:gd name="connsiteY0" fmla="*/ 5081415 h 5081692"/>
                <a:gd name="connsiteX1" fmla="*/ 1978128 w 1978127"/>
                <a:gd name="connsiteY1" fmla="*/ 4855606 h 5081692"/>
                <a:gd name="connsiteX2" fmla="*/ 1978128 w 1978127"/>
                <a:gd name="connsiteY2" fmla="*/ 0 h 5081692"/>
                <a:gd name="connsiteX3" fmla="*/ 247473 w 1978127"/>
                <a:gd name="connsiteY3" fmla="*/ 0 h 5081692"/>
                <a:gd name="connsiteX4" fmla="*/ 0 w 1978127"/>
                <a:gd name="connsiteY4" fmla="*/ 247474 h 5081692"/>
                <a:gd name="connsiteX5" fmla="*/ 1752318 w 1978127"/>
                <a:gd name="connsiteY5" fmla="*/ 247474 h 5081692"/>
                <a:gd name="connsiteX6" fmla="*/ 1752318 w 1978127"/>
                <a:gd name="connsiteY6" fmla="*/ 5081693 h 508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8127" h="5081692">
                  <a:moveTo>
                    <a:pt x="1752318" y="5081415"/>
                  </a:moveTo>
                  <a:lnTo>
                    <a:pt x="1978128" y="4855606"/>
                  </a:lnTo>
                  <a:lnTo>
                    <a:pt x="1978128" y="0"/>
                  </a:lnTo>
                  <a:cubicBezTo>
                    <a:pt x="1978128" y="0"/>
                    <a:pt x="247473" y="0"/>
                    <a:pt x="247473" y="0"/>
                  </a:cubicBezTo>
                  <a:cubicBezTo>
                    <a:pt x="165816" y="81658"/>
                    <a:pt x="83047" y="164427"/>
                    <a:pt x="0" y="247474"/>
                  </a:cubicBezTo>
                  <a:lnTo>
                    <a:pt x="1752318" y="247474"/>
                  </a:lnTo>
                  <a:lnTo>
                    <a:pt x="1752318" y="5081693"/>
                  </a:lnTo>
                  <a:close/>
                </a:path>
              </a:pathLst>
            </a:custGeom>
            <a:solidFill>
              <a:srgbClr val="F8C1C1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7737269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ain otsikot + tausta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C83148B-E003-083D-03EC-8518261475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364245"/>
            <a:ext cx="9537700" cy="722313"/>
          </a:xfrm>
        </p:spPr>
        <p:txBody>
          <a:bodyPr>
            <a:normAutofit/>
          </a:bodyPr>
          <a:lstStyle>
            <a:lvl1pPr marL="0" indent="0"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Otsikko 13">
            <a:extLst>
              <a:ext uri="{FF2B5EF4-FFF2-40B4-BE49-F238E27FC236}">
                <a16:creationId xmlns:a16="http://schemas.microsoft.com/office/drawing/2014/main" id="{878D9925-9F8C-C46C-C7FF-988C18F6A3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12065"/>
            <a:ext cx="8712200" cy="1325563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A2BEE3A8-26F5-169B-7DDB-DBD87D66C68E}"/>
              </a:ext>
            </a:extLst>
          </p:cNvPr>
          <p:cNvSpPr txBox="1"/>
          <p:nvPr/>
        </p:nvSpPr>
        <p:spPr>
          <a:xfrm>
            <a:off x="10727264" y="-50747"/>
            <a:ext cx="1361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800" b="1" dirty="0">
                <a:solidFill>
                  <a:schemeClr val="accent5"/>
                </a:solidFill>
              </a:rPr>
              <a:t>LUONNOS</a:t>
            </a:r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B4C07E4D-3092-A95A-4CE0-365160120BA3}"/>
              </a:ext>
            </a:extLst>
          </p:cNvPr>
          <p:cNvGrpSpPr/>
          <p:nvPr/>
        </p:nvGrpSpPr>
        <p:grpSpPr>
          <a:xfrm>
            <a:off x="-19891" y="-11197"/>
            <a:ext cx="12231782" cy="6880393"/>
            <a:chOff x="-14475" y="-15085"/>
            <a:chExt cx="12231782" cy="6880393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9C903E0E-FA69-5193-CC1D-52A0AEC38E61}"/>
                </a:ext>
              </a:extLst>
            </p:cNvPr>
            <p:cNvSpPr/>
            <p:nvPr/>
          </p:nvSpPr>
          <p:spPr>
            <a:xfrm>
              <a:off x="-14475" y="-15085"/>
              <a:ext cx="6833732" cy="247196"/>
            </a:xfrm>
            <a:custGeom>
              <a:avLst/>
              <a:gdLst>
                <a:gd name="connsiteX0" fmla="*/ 6586537 w 6833732"/>
                <a:gd name="connsiteY0" fmla="*/ 0 h 247196"/>
                <a:gd name="connsiteX1" fmla="*/ 0 w 6833732"/>
                <a:gd name="connsiteY1" fmla="*/ 0 h 247196"/>
                <a:gd name="connsiteX2" fmla="*/ 247474 w 6833732"/>
                <a:gd name="connsiteY2" fmla="*/ 247196 h 247196"/>
                <a:gd name="connsiteX3" fmla="*/ 6833733 w 6833732"/>
                <a:gd name="connsiteY3" fmla="*/ 247196 h 247196"/>
                <a:gd name="connsiteX4" fmla="*/ 6586537 w 6833732"/>
                <a:gd name="connsiteY4" fmla="*/ 0 h 24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33732" h="247196">
                  <a:moveTo>
                    <a:pt x="6586537" y="0"/>
                  </a:moveTo>
                  <a:lnTo>
                    <a:pt x="0" y="0"/>
                  </a:lnTo>
                  <a:cubicBezTo>
                    <a:pt x="0" y="0"/>
                    <a:pt x="91379" y="91379"/>
                    <a:pt x="247474" y="247196"/>
                  </a:cubicBezTo>
                  <a:lnTo>
                    <a:pt x="6833733" y="247196"/>
                  </a:lnTo>
                  <a:lnTo>
                    <a:pt x="6586537" y="0"/>
                  </a:lnTo>
                  <a:close/>
                </a:path>
              </a:pathLst>
            </a:custGeom>
            <a:solidFill>
              <a:srgbClr val="E9E3DA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7" name="Vapaamuotoinen: Muoto 6">
              <a:extLst>
                <a:ext uri="{FF2B5EF4-FFF2-40B4-BE49-F238E27FC236}">
                  <a16:creationId xmlns:a16="http://schemas.microsoft.com/office/drawing/2014/main" id="{1DD94DFD-9145-C952-3EEE-465B51D41907}"/>
                </a:ext>
              </a:extLst>
            </p:cNvPr>
            <p:cNvSpPr/>
            <p:nvPr/>
          </p:nvSpPr>
          <p:spPr>
            <a:xfrm>
              <a:off x="5370797" y="6605058"/>
              <a:ext cx="6846509" cy="260250"/>
            </a:xfrm>
            <a:custGeom>
              <a:avLst/>
              <a:gdLst>
                <a:gd name="connsiteX0" fmla="*/ 259973 w 6846509"/>
                <a:gd name="connsiteY0" fmla="*/ 260251 h 260250"/>
                <a:gd name="connsiteX1" fmla="*/ 6846510 w 6846509"/>
                <a:gd name="connsiteY1" fmla="*/ 260251 h 260250"/>
                <a:gd name="connsiteX2" fmla="*/ 6586259 w 6846509"/>
                <a:gd name="connsiteY2" fmla="*/ 0 h 260250"/>
                <a:gd name="connsiteX3" fmla="*/ 0 w 6846509"/>
                <a:gd name="connsiteY3" fmla="*/ 0 h 260250"/>
                <a:gd name="connsiteX4" fmla="*/ 259973 w 6846509"/>
                <a:gd name="connsiteY4" fmla="*/ 260251 h 26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6509" h="260250">
                  <a:moveTo>
                    <a:pt x="259973" y="260251"/>
                  </a:moveTo>
                  <a:lnTo>
                    <a:pt x="6846510" y="260251"/>
                  </a:lnTo>
                  <a:lnTo>
                    <a:pt x="6586259" y="0"/>
                  </a:lnTo>
                  <a:lnTo>
                    <a:pt x="0" y="0"/>
                  </a:lnTo>
                  <a:lnTo>
                    <a:pt x="259973" y="260251"/>
                  </a:lnTo>
                  <a:close/>
                </a:path>
              </a:pathLst>
            </a:custGeom>
            <a:solidFill>
              <a:srgbClr val="E9E3DA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87FCAE21-E205-8BA6-D449-37478B8DB3BB}"/>
                </a:ext>
              </a:extLst>
            </p:cNvPr>
            <p:cNvSpPr/>
            <p:nvPr/>
          </p:nvSpPr>
          <p:spPr>
            <a:xfrm>
              <a:off x="-14475" y="1751119"/>
              <a:ext cx="1958129" cy="5114189"/>
            </a:xfrm>
            <a:custGeom>
              <a:avLst/>
              <a:gdLst>
                <a:gd name="connsiteX0" fmla="*/ 225810 w 1958129"/>
                <a:gd name="connsiteY0" fmla="*/ 0 h 5114189"/>
                <a:gd name="connsiteX1" fmla="*/ 0 w 1958129"/>
                <a:gd name="connsiteY1" fmla="*/ 225810 h 5114189"/>
                <a:gd name="connsiteX2" fmla="*/ 0 w 1958129"/>
                <a:gd name="connsiteY2" fmla="*/ 5114189 h 5114189"/>
                <a:gd name="connsiteX3" fmla="*/ 1698157 w 1958129"/>
                <a:gd name="connsiteY3" fmla="*/ 5114189 h 5114189"/>
                <a:gd name="connsiteX4" fmla="*/ 1958130 w 1958129"/>
                <a:gd name="connsiteY4" fmla="*/ 4853939 h 5114189"/>
                <a:gd name="connsiteX5" fmla="*/ 225810 w 1958129"/>
                <a:gd name="connsiteY5" fmla="*/ 4853939 h 5114189"/>
                <a:gd name="connsiteX6" fmla="*/ 225810 w 1958129"/>
                <a:gd name="connsiteY6" fmla="*/ 0 h 5114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8129" h="5114189">
                  <a:moveTo>
                    <a:pt x="225810" y="0"/>
                  </a:moveTo>
                  <a:lnTo>
                    <a:pt x="0" y="225810"/>
                  </a:lnTo>
                  <a:lnTo>
                    <a:pt x="0" y="5114189"/>
                  </a:lnTo>
                  <a:lnTo>
                    <a:pt x="1698157" y="5114189"/>
                  </a:lnTo>
                  <a:lnTo>
                    <a:pt x="1958130" y="4853939"/>
                  </a:lnTo>
                  <a:lnTo>
                    <a:pt x="225810" y="4853939"/>
                  </a:lnTo>
                  <a:lnTo>
                    <a:pt x="225810" y="0"/>
                  </a:lnTo>
                  <a:close/>
                </a:path>
              </a:pathLst>
            </a:custGeom>
            <a:solidFill>
              <a:srgbClr val="F8C1C1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 dirty="0"/>
            </a:p>
          </p:txBody>
        </p:sp>
        <p:sp>
          <p:nvSpPr>
            <p:cNvPr id="9" name="Vapaamuotoinen: Muoto 8">
              <a:extLst>
                <a:ext uri="{FF2B5EF4-FFF2-40B4-BE49-F238E27FC236}">
                  <a16:creationId xmlns:a16="http://schemas.microsoft.com/office/drawing/2014/main" id="{A24B6A09-6FE6-9BA6-6481-524AFA59F533}"/>
                </a:ext>
              </a:extLst>
            </p:cNvPr>
            <p:cNvSpPr/>
            <p:nvPr/>
          </p:nvSpPr>
          <p:spPr>
            <a:xfrm>
              <a:off x="10239180" y="-15085"/>
              <a:ext cx="1978127" cy="5081692"/>
            </a:xfrm>
            <a:custGeom>
              <a:avLst/>
              <a:gdLst>
                <a:gd name="connsiteX0" fmla="*/ 1752318 w 1978127"/>
                <a:gd name="connsiteY0" fmla="*/ 5081415 h 5081692"/>
                <a:gd name="connsiteX1" fmla="*/ 1978128 w 1978127"/>
                <a:gd name="connsiteY1" fmla="*/ 4855606 h 5081692"/>
                <a:gd name="connsiteX2" fmla="*/ 1978128 w 1978127"/>
                <a:gd name="connsiteY2" fmla="*/ 0 h 5081692"/>
                <a:gd name="connsiteX3" fmla="*/ 247473 w 1978127"/>
                <a:gd name="connsiteY3" fmla="*/ 0 h 5081692"/>
                <a:gd name="connsiteX4" fmla="*/ 0 w 1978127"/>
                <a:gd name="connsiteY4" fmla="*/ 247474 h 5081692"/>
                <a:gd name="connsiteX5" fmla="*/ 1752318 w 1978127"/>
                <a:gd name="connsiteY5" fmla="*/ 247474 h 5081692"/>
                <a:gd name="connsiteX6" fmla="*/ 1752318 w 1978127"/>
                <a:gd name="connsiteY6" fmla="*/ 5081693 h 508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8127" h="5081692">
                  <a:moveTo>
                    <a:pt x="1752318" y="5081415"/>
                  </a:moveTo>
                  <a:lnTo>
                    <a:pt x="1978128" y="4855606"/>
                  </a:lnTo>
                  <a:lnTo>
                    <a:pt x="1978128" y="0"/>
                  </a:lnTo>
                  <a:cubicBezTo>
                    <a:pt x="1978128" y="0"/>
                    <a:pt x="247473" y="0"/>
                    <a:pt x="247473" y="0"/>
                  </a:cubicBezTo>
                  <a:cubicBezTo>
                    <a:pt x="165816" y="81658"/>
                    <a:pt x="83047" y="164427"/>
                    <a:pt x="0" y="247474"/>
                  </a:cubicBezTo>
                  <a:lnTo>
                    <a:pt x="1752318" y="247474"/>
                  </a:lnTo>
                  <a:lnTo>
                    <a:pt x="1752318" y="5081693"/>
                  </a:lnTo>
                  <a:close/>
                </a:path>
              </a:pathLst>
            </a:custGeom>
            <a:solidFill>
              <a:srgbClr val="F8C1C1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3754040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Vain otsikot + tausta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C83148B-E003-083D-03EC-8518261475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364245"/>
            <a:ext cx="9537700" cy="722313"/>
          </a:xfrm>
        </p:spPr>
        <p:txBody>
          <a:bodyPr>
            <a:normAutofit/>
          </a:bodyPr>
          <a:lstStyle>
            <a:lvl1pPr marL="0" indent="0"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Otsikko 13">
            <a:extLst>
              <a:ext uri="{FF2B5EF4-FFF2-40B4-BE49-F238E27FC236}">
                <a16:creationId xmlns:a16="http://schemas.microsoft.com/office/drawing/2014/main" id="{878D9925-9F8C-C46C-C7FF-988C18F6A3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12065"/>
            <a:ext cx="8712200" cy="1325563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A2BEE3A8-26F5-169B-7DDB-DBD87D66C68E}"/>
              </a:ext>
            </a:extLst>
          </p:cNvPr>
          <p:cNvSpPr txBox="1"/>
          <p:nvPr/>
        </p:nvSpPr>
        <p:spPr>
          <a:xfrm>
            <a:off x="10727264" y="-50747"/>
            <a:ext cx="1361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800" b="1" dirty="0">
                <a:solidFill>
                  <a:schemeClr val="accent5"/>
                </a:solidFill>
              </a:rPr>
              <a:t>LUONNOS</a:t>
            </a:r>
          </a:p>
        </p:txBody>
      </p:sp>
      <p:grpSp>
        <p:nvGrpSpPr>
          <p:cNvPr id="3" name="Ryhmä 2">
            <a:extLst>
              <a:ext uri="{FF2B5EF4-FFF2-40B4-BE49-F238E27FC236}">
                <a16:creationId xmlns:a16="http://schemas.microsoft.com/office/drawing/2014/main" id="{DD8D9889-FF9D-666F-9C5F-F3A7368B1F09}"/>
              </a:ext>
            </a:extLst>
          </p:cNvPr>
          <p:cNvGrpSpPr/>
          <p:nvPr/>
        </p:nvGrpSpPr>
        <p:grpSpPr>
          <a:xfrm>
            <a:off x="-19891" y="-11197"/>
            <a:ext cx="12231782" cy="6880393"/>
            <a:chOff x="-14475" y="-15085"/>
            <a:chExt cx="12231782" cy="6880393"/>
          </a:xfrm>
        </p:grpSpPr>
        <p:sp>
          <p:nvSpPr>
            <p:cNvPr id="4" name="Vapaamuotoinen: Muoto 3">
              <a:extLst>
                <a:ext uri="{FF2B5EF4-FFF2-40B4-BE49-F238E27FC236}">
                  <a16:creationId xmlns:a16="http://schemas.microsoft.com/office/drawing/2014/main" id="{8020745C-2D57-1002-A764-C208CD56E4BD}"/>
                </a:ext>
              </a:extLst>
            </p:cNvPr>
            <p:cNvSpPr/>
            <p:nvPr/>
          </p:nvSpPr>
          <p:spPr>
            <a:xfrm>
              <a:off x="-14475" y="-15085"/>
              <a:ext cx="6833732" cy="247196"/>
            </a:xfrm>
            <a:custGeom>
              <a:avLst/>
              <a:gdLst>
                <a:gd name="connsiteX0" fmla="*/ 6586537 w 6833732"/>
                <a:gd name="connsiteY0" fmla="*/ 0 h 247196"/>
                <a:gd name="connsiteX1" fmla="*/ 0 w 6833732"/>
                <a:gd name="connsiteY1" fmla="*/ 0 h 247196"/>
                <a:gd name="connsiteX2" fmla="*/ 247474 w 6833732"/>
                <a:gd name="connsiteY2" fmla="*/ 247196 h 247196"/>
                <a:gd name="connsiteX3" fmla="*/ 6833733 w 6833732"/>
                <a:gd name="connsiteY3" fmla="*/ 247196 h 247196"/>
                <a:gd name="connsiteX4" fmla="*/ 6586537 w 6833732"/>
                <a:gd name="connsiteY4" fmla="*/ 0 h 24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33732" h="247196">
                  <a:moveTo>
                    <a:pt x="6586537" y="0"/>
                  </a:moveTo>
                  <a:lnTo>
                    <a:pt x="0" y="0"/>
                  </a:lnTo>
                  <a:cubicBezTo>
                    <a:pt x="0" y="0"/>
                    <a:pt x="91379" y="91379"/>
                    <a:pt x="247474" y="247196"/>
                  </a:cubicBezTo>
                  <a:lnTo>
                    <a:pt x="6833733" y="247196"/>
                  </a:lnTo>
                  <a:lnTo>
                    <a:pt x="6586537" y="0"/>
                  </a:lnTo>
                  <a:close/>
                </a:path>
              </a:pathLst>
            </a:custGeom>
            <a:solidFill>
              <a:srgbClr val="E9E3DA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346DAAC9-D36E-92EE-B854-575F087CA873}"/>
                </a:ext>
              </a:extLst>
            </p:cNvPr>
            <p:cNvSpPr/>
            <p:nvPr/>
          </p:nvSpPr>
          <p:spPr>
            <a:xfrm>
              <a:off x="5370797" y="6605058"/>
              <a:ext cx="6846509" cy="260250"/>
            </a:xfrm>
            <a:custGeom>
              <a:avLst/>
              <a:gdLst>
                <a:gd name="connsiteX0" fmla="*/ 259973 w 6846509"/>
                <a:gd name="connsiteY0" fmla="*/ 260251 h 260250"/>
                <a:gd name="connsiteX1" fmla="*/ 6846510 w 6846509"/>
                <a:gd name="connsiteY1" fmla="*/ 260251 h 260250"/>
                <a:gd name="connsiteX2" fmla="*/ 6586259 w 6846509"/>
                <a:gd name="connsiteY2" fmla="*/ 0 h 260250"/>
                <a:gd name="connsiteX3" fmla="*/ 0 w 6846509"/>
                <a:gd name="connsiteY3" fmla="*/ 0 h 260250"/>
                <a:gd name="connsiteX4" fmla="*/ 259973 w 6846509"/>
                <a:gd name="connsiteY4" fmla="*/ 260251 h 26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6509" h="260250">
                  <a:moveTo>
                    <a:pt x="259973" y="260251"/>
                  </a:moveTo>
                  <a:lnTo>
                    <a:pt x="6846510" y="260251"/>
                  </a:lnTo>
                  <a:lnTo>
                    <a:pt x="6586259" y="0"/>
                  </a:lnTo>
                  <a:lnTo>
                    <a:pt x="0" y="0"/>
                  </a:lnTo>
                  <a:lnTo>
                    <a:pt x="259973" y="260251"/>
                  </a:lnTo>
                  <a:close/>
                </a:path>
              </a:pathLst>
            </a:custGeom>
            <a:solidFill>
              <a:srgbClr val="E9E3DA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7" name="Vapaamuotoinen: Muoto 6">
              <a:extLst>
                <a:ext uri="{FF2B5EF4-FFF2-40B4-BE49-F238E27FC236}">
                  <a16:creationId xmlns:a16="http://schemas.microsoft.com/office/drawing/2014/main" id="{CFD10D61-7B34-EEAE-E295-F2381DD6779A}"/>
                </a:ext>
              </a:extLst>
            </p:cNvPr>
            <p:cNvSpPr/>
            <p:nvPr/>
          </p:nvSpPr>
          <p:spPr>
            <a:xfrm>
              <a:off x="-14475" y="1751119"/>
              <a:ext cx="1958129" cy="5114189"/>
            </a:xfrm>
            <a:custGeom>
              <a:avLst/>
              <a:gdLst>
                <a:gd name="connsiteX0" fmla="*/ 225810 w 1958129"/>
                <a:gd name="connsiteY0" fmla="*/ 0 h 5114189"/>
                <a:gd name="connsiteX1" fmla="*/ 0 w 1958129"/>
                <a:gd name="connsiteY1" fmla="*/ 225810 h 5114189"/>
                <a:gd name="connsiteX2" fmla="*/ 0 w 1958129"/>
                <a:gd name="connsiteY2" fmla="*/ 5114189 h 5114189"/>
                <a:gd name="connsiteX3" fmla="*/ 1698157 w 1958129"/>
                <a:gd name="connsiteY3" fmla="*/ 5114189 h 5114189"/>
                <a:gd name="connsiteX4" fmla="*/ 1958130 w 1958129"/>
                <a:gd name="connsiteY4" fmla="*/ 4853939 h 5114189"/>
                <a:gd name="connsiteX5" fmla="*/ 225810 w 1958129"/>
                <a:gd name="connsiteY5" fmla="*/ 4853939 h 5114189"/>
                <a:gd name="connsiteX6" fmla="*/ 225810 w 1958129"/>
                <a:gd name="connsiteY6" fmla="*/ 0 h 5114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8129" h="5114189">
                  <a:moveTo>
                    <a:pt x="225810" y="0"/>
                  </a:moveTo>
                  <a:lnTo>
                    <a:pt x="0" y="225810"/>
                  </a:lnTo>
                  <a:lnTo>
                    <a:pt x="0" y="5114189"/>
                  </a:lnTo>
                  <a:lnTo>
                    <a:pt x="1698157" y="5114189"/>
                  </a:lnTo>
                  <a:lnTo>
                    <a:pt x="1958130" y="4853939"/>
                  </a:lnTo>
                  <a:lnTo>
                    <a:pt x="225810" y="4853939"/>
                  </a:lnTo>
                  <a:lnTo>
                    <a:pt x="225810" y="0"/>
                  </a:lnTo>
                  <a:close/>
                </a:path>
              </a:pathLst>
            </a:custGeom>
            <a:solidFill>
              <a:srgbClr val="98BAFF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 dirty="0"/>
            </a:p>
          </p:txBody>
        </p:sp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20177E44-89DB-4593-088E-D5D7436A9CAE}"/>
                </a:ext>
              </a:extLst>
            </p:cNvPr>
            <p:cNvSpPr/>
            <p:nvPr/>
          </p:nvSpPr>
          <p:spPr>
            <a:xfrm>
              <a:off x="10239180" y="-15085"/>
              <a:ext cx="1978127" cy="5081692"/>
            </a:xfrm>
            <a:custGeom>
              <a:avLst/>
              <a:gdLst>
                <a:gd name="connsiteX0" fmla="*/ 1752318 w 1978127"/>
                <a:gd name="connsiteY0" fmla="*/ 5081415 h 5081692"/>
                <a:gd name="connsiteX1" fmla="*/ 1978128 w 1978127"/>
                <a:gd name="connsiteY1" fmla="*/ 4855606 h 5081692"/>
                <a:gd name="connsiteX2" fmla="*/ 1978128 w 1978127"/>
                <a:gd name="connsiteY2" fmla="*/ 0 h 5081692"/>
                <a:gd name="connsiteX3" fmla="*/ 247473 w 1978127"/>
                <a:gd name="connsiteY3" fmla="*/ 0 h 5081692"/>
                <a:gd name="connsiteX4" fmla="*/ 0 w 1978127"/>
                <a:gd name="connsiteY4" fmla="*/ 247474 h 5081692"/>
                <a:gd name="connsiteX5" fmla="*/ 1752318 w 1978127"/>
                <a:gd name="connsiteY5" fmla="*/ 247474 h 5081692"/>
                <a:gd name="connsiteX6" fmla="*/ 1752318 w 1978127"/>
                <a:gd name="connsiteY6" fmla="*/ 5081693 h 508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8127" h="5081692">
                  <a:moveTo>
                    <a:pt x="1752318" y="5081415"/>
                  </a:moveTo>
                  <a:lnTo>
                    <a:pt x="1978128" y="4855606"/>
                  </a:lnTo>
                  <a:lnTo>
                    <a:pt x="1978128" y="0"/>
                  </a:lnTo>
                  <a:cubicBezTo>
                    <a:pt x="1978128" y="0"/>
                    <a:pt x="247473" y="0"/>
                    <a:pt x="247473" y="0"/>
                  </a:cubicBezTo>
                  <a:cubicBezTo>
                    <a:pt x="165816" y="81658"/>
                    <a:pt x="83047" y="164427"/>
                    <a:pt x="0" y="247474"/>
                  </a:cubicBezTo>
                  <a:lnTo>
                    <a:pt x="1752318" y="247474"/>
                  </a:lnTo>
                  <a:lnTo>
                    <a:pt x="1752318" y="5081693"/>
                  </a:lnTo>
                  <a:close/>
                </a:path>
              </a:pathLst>
            </a:custGeom>
            <a:solidFill>
              <a:srgbClr val="98BAFF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2099526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Vain otsikko+ logo ja tausta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BC908042-67A1-9C6A-2DC1-79C84C4D6B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33160" y="650716"/>
            <a:ext cx="1476080" cy="320887"/>
          </a:xfrm>
          <a:prstGeom prst="rect">
            <a:avLst/>
          </a:prstGeom>
        </p:spPr>
      </p:pic>
      <p:sp>
        <p:nvSpPr>
          <p:cNvPr id="14" name="Otsikko 13">
            <a:extLst>
              <a:ext uri="{FF2B5EF4-FFF2-40B4-BE49-F238E27FC236}">
                <a16:creationId xmlns:a16="http://schemas.microsoft.com/office/drawing/2014/main" id="{878D9925-9F8C-C46C-C7FF-988C18F6A3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12065"/>
            <a:ext cx="8712200" cy="1325563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A2BEE3A8-26F5-169B-7DDB-DBD87D66C68E}"/>
              </a:ext>
            </a:extLst>
          </p:cNvPr>
          <p:cNvSpPr txBox="1"/>
          <p:nvPr/>
        </p:nvSpPr>
        <p:spPr>
          <a:xfrm>
            <a:off x="10727264" y="-50747"/>
            <a:ext cx="1361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800" b="1" dirty="0">
                <a:solidFill>
                  <a:schemeClr val="accent5"/>
                </a:solidFill>
              </a:rPr>
              <a:t>LUONNOS</a:t>
            </a:r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FA1C7581-471C-229C-B9B6-B91F152F1E38}"/>
              </a:ext>
            </a:extLst>
          </p:cNvPr>
          <p:cNvGrpSpPr/>
          <p:nvPr/>
        </p:nvGrpSpPr>
        <p:grpSpPr>
          <a:xfrm>
            <a:off x="-19891" y="-11197"/>
            <a:ext cx="12231782" cy="6880393"/>
            <a:chOff x="-14475" y="-15085"/>
            <a:chExt cx="12231782" cy="6880393"/>
          </a:xfrm>
        </p:grpSpPr>
        <p:sp>
          <p:nvSpPr>
            <p:cNvPr id="5" name="Vapaamuotoinen: Muoto 4">
              <a:extLst>
                <a:ext uri="{FF2B5EF4-FFF2-40B4-BE49-F238E27FC236}">
                  <a16:creationId xmlns:a16="http://schemas.microsoft.com/office/drawing/2014/main" id="{45928AEC-6703-299F-FDCD-CF08A8A1B078}"/>
                </a:ext>
              </a:extLst>
            </p:cNvPr>
            <p:cNvSpPr/>
            <p:nvPr/>
          </p:nvSpPr>
          <p:spPr>
            <a:xfrm>
              <a:off x="-14475" y="-15085"/>
              <a:ext cx="6833732" cy="247196"/>
            </a:xfrm>
            <a:custGeom>
              <a:avLst/>
              <a:gdLst>
                <a:gd name="connsiteX0" fmla="*/ 6586537 w 6833732"/>
                <a:gd name="connsiteY0" fmla="*/ 0 h 247196"/>
                <a:gd name="connsiteX1" fmla="*/ 0 w 6833732"/>
                <a:gd name="connsiteY1" fmla="*/ 0 h 247196"/>
                <a:gd name="connsiteX2" fmla="*/ 247474 w 6833732"/>
                <a:gd name="connsiteY2" fmla="*/ 247196 h 247196"/>
                <a:gd name="connsiteX3" fmla="*/ 6833733 w 6833732"/>
                <a:gd name="connsiteY3" fmla="*/ 247196 h 247196"/>
                <a:gd name="connsiteX4" fmla="*/ 6586537 w 6833732"/>
                <a:gd name="connsiteY4" fmla="*/ 0 h 24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33732" h="247196">
                  <a:moveTo>
                    <a:pt x="6586537" y="0"/>
                  </a:moveTo>
                  <a:lnTo>
                    <a:pt x="0" y="0"/>
                  </a:lnTo>
                  <a:cubicBezTo>
                    <a:pt x="0" y="0"/>
                    <a:pt x="91379" y="91379"/>
                    <a:pt x="247474" y="247196"/>
                  </a:cubicBezTo>
                  <a:lnTo>
                    <a:pt x="6833733" y="247196"/>
                  </a:lnTo>
                  <a:lnTo>
                    <a:pt x="6586537" y="0"/>
                  </a:lnTo>
                  <a:close/>
                </a:path>
              </a:pathLst>
            </a:custGeom>
            <a:solidFill>
              <a:srgbClr val="E9E3DA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6D269A7C-E310-EF4E-365B-CD1642407E18}"/>
                </a:ext>
              </a:extLst>
            </p:cNvPr>
            <p:cNvSpPr/>
            <p:nvPr/>
          </p:nvSpPr>
          <p:spPr>
            <a:xfrm>
              <a:off x="5370797" y="6605058"/>
              <a:ext cx="6846509" cy="260250"/>
            </a:xfrm>
            <a:custGeom>
              <a:avLst/>
              <a:gdLst>
                <a:gd name="connsiteX0" fmla="*/ 259973 w 6846509"/>
                <a:gd name="connsiteY0" fmla="*/ 260251 h 260250"/>
                <a:gd name="connsiteX1" fmla="*/ 6846510 w 6846509"/>
                <a:gd name="connsiteY1" fmla="*/ 260251 h 260250"/>
                <a:gd name="connsiteX2" fmla="*/ 6586259 w 6846509"/>
                <a:gd name="connsiteY2" fmla="*/ 0 h 260250"/>
                <a:gd name="connsiteX3" fmla="*/ 0 w 6846509"/>
                <a:gd name="connsiteY3" fmla="*/ 0 h 260250"/>
                <a:gd name="connsiteX4" fmla="*/ 259973 w 6846509"/>
                <a:gd name="connsiteY4" fmla="*/ 260251 h 26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6509" h="260250">
                  <a:moveTo>
                    <a:pt x="259973" y="260251"/>
                  </a:moveTo>
                  <a:lnTo>
                    <a:pt x="6846510" y="260251"/>
                  </a:lnTo>
                  <a:lnTo>
                    <a:pt x="6586259" y="0"/>
                  </a:lnTo>
                  <a:lnTo>
                    <a:pt x="0" y="0"/>
                  </a:lnTo>
                  <a:lnTo>
                    <a:pt x="259973" y="260251"/>
                  </a:lnTo>
                  <a:close/>
                </a:path>
              </a:pathLst>
            </a:custGeom>
            <a:solidFill>
              <a:srgbClr val="E9E3DA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7" name="Vapaamuotoinen: Muoto 6">
              <a:extLst>
                <a:ext uri="{FF2B5EF4-FFF2-40B4-BE49-F238E27FC236}">
                  <a16:creationId xmlns:a16="http://schemas.microsoft.com/office/drawing/2014/main" id="{915FA8BE-500D-3E4B-9A7E-0DE2B025BE1A}"/>
                </a:ext>
              </a:extLst>
            </p:cNvPr>
            <p:cNvSpPr/>
            <p:nvPr/>
          </p:nvSpPr>
          <p:spPr>
            <a:xfrm>
              <a:off x="-14475" y="1751119"/>
              <a:ext cx="1958129" cy="5114189"/>
            </a:xfrm>
            <a:custGeom>
              <a:avLst/>
              <a:gdLst>
                <a:gd name="connsiteX0" fmla="*/ 225810 w 1958129"/>
                <a:gd name="connsiteY0" fmla="*/ 0 h 5114189"/>
                <a:gd name="connsiteX1" fmla="*/ 0 w 1958129"/>
                <a:gd name="connsiteY1" fmla="*/ 225810 h 5114189"/>
                <a:gd name="connsiteX2" fmla="*/ 0 w 1958129"/>
                <a:gd name="connsiteY2" fmla="*/ 5114189 h 5114189"/>
                <a:gd name="connsiteX3" fmla="*/ 1698157 w 1958129"/>
                <a:gd name="connsiteY3" fmla="*/ 5114189 h 5114189"/>
                <a:gd name="connsiteX4" fmla="*/ 1958130 w 1958129"/>
                <a:gd name="connsiteY4" fmla="*/ 4853939 h 5114189"/>
                <a:gd name="connsiteX5" fmla="*/ 225810 w 1958129"/>
                <a:gd name="connsiteY5" fmla="*/ 4853939 h 5114189"/>
                <a:gd name="connsiteX6" fmla="*/ 225810 w 1958129"/>
                <a:gd name="connsiteY6" fmla="*/ 0 h 5114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8129" h="5114189">
                  <a:moveTo>
                    <a:pt x="225810" y="0"/>
                  </a:moveTo>
                  <a:lnTo>
                    <a:pt x="0" y="225810"/>
                  </a:lnTo>
                  <a:lnTo>
                    <a:pt x="0" y="5114189"/>
                  </a:lnTo>
                  <a:lnTo>
                    <a:pt x="1698157" y="5114189"/>
                  </a:lnTo>
                  <a:lnTo>
                    <a:pt x="1958130" y="4853939"/>
                  </a:lnTo>
                  <a:lnTo>
                    <a:pt x="225810" y="4853939"/>
                  </a:lnTo>
                  <a:lnTo>
                    <a:pt x="225810" y="0"/>
                  </a:lnTo>
                  <a:close/>
                </a:path>
              </a:pathLst>
            </a:custGeom>
            <a:solidFill>
              <a:srgbClr val="98BAFF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 dirty="0"/>
            </a:p>
          </p:txBody>
        </p:sp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720AE115-76D8-18A6-063F-2C8BABE148B0}"/>
                </a:ext>
              </a:extLst>
            </p:cNvPr>
            <p:cNvSpPr/>
            <p:nvPr/>
          </p:nvSpPr>
          <p:spPr>
            <a:xfrm>
              <a:off x="10239180" y="-15085"/>
              <a:ext cx="1978127" cy="5081692"/>
            </a:xfrm>
            <a:custGeom>
              <a:avLst/>
              <a:gdLst>
                <a:gd name="connsiteX0" fmla="*/ 1752318 w 1978127"/>
                <a:gd name="connsiteY0" fmla="*/ 5081415 h 5081692"/>
                <a:gd name="connsiteX1" fmla="*/ 1978128 w 1978127"/>
                <a:gd name="connsiteY1" fmla="*/ 4855606 h 5081692"/>
                <a:gd name="connsiteX2" fmla="*/ 1978128 w 1978127"/>
                <a:gd name="connsiteY2" fmla="*/ 0 h 5081692"/>
                <a:gd name="connsiteX3" fmla="*/ 247473 w 1978127"/>
                <a:gd name="connsiteY3" fmla="*/ 0 h 5081692"/>
                <a:gd name="connsiteX4" fmla="*/ 0 w 1978127"/>
                <a:gd name="connsiteY4" fmla="*/ 247474 h 5081692"/>
                <a:gd name="connsiteX5" fmla="*/ 1752318 w 1978127"/>
                <a:gd name="connsiteY5" fmla="*/ 247474 h 5081692"/>
                <a:gd name="connsiteX6" fmla="*/ 1752318 w 1978127"/>
                <a:gd name="connsiteY6" fmla="*/ 5081693 h 508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8127" h="5081692">
                  <a:moveTo>
                    <a:pt x="1752318" y="5081415"/>
                  </a:moveTo>
                  <a:lnTo>
                    <a:pt x="1978128" y="4855606"/>
                  </a:lnTo>
                  <a:lnTo>
                    <a:pt x="1978128" y="0"/>
                  </a:lnTo>
                  <a:cubicBezTo>
                    <a:pt x="1978128" y="0"/>
                    <a:pt x="247473" y="0"/>
                    <a:pt x="247473" y="0"/>
                  </a:cubicBezTo>
                  <a:cubicBezTo>
                    <a:pt x="165816" y="81658"/>
                    <a:pt x="83047" y="164427"/>
                    <a:pt x="0" y="247474"/>
                  </a:cubicBezTo>
                  <a:lnTo>
                    <a:pt x="1752318" y="247474"/>
                  </a:lnTo>
                  <a:lnTo>
                    <a:pt x="1752318" y="5081693"/>
                  </a:lnTo>
                  <a:close/>
                </a:path>
              </a:pathLst>
            </a:custGeom>
            <a:solidFill>
              <a:srgbClr val="98BAFF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11963476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Vain otsikko+ logo ja tausta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BC908042-67A1-9C6A-2DC1-79C84C4D6B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33160" y="650716"/>
            <a:ext cx="1476080" cy="320887"/>
          </a:xfrm>
          <a:prstGeom prst="rect">
            <a:avLst/>
          </a:prstGeom>
        </p:spPr>
      </p:pic>
      <p:sp>
        <p:nvSpPr>
          <p:cNvPr id="14" name="Otsikko 13">
            <a:extLst>
              <a:ext uri="{FF2B5EF4-FFF2-40B4-BE49-F238E27FC236}">
                <a16:creationId xmlns:a16="http://schemas.microsoft.com/office/drawing/2014/main" id="{878D9925-9F8C-C46C-C7FF-988C18F6A3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12065"/>
            <a:ext cx="8712200" cy="1325563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A2BEE3A8-26F5-169B-7DDB-DBD87D66C68E}"/>
              </a:ext>
            </a:extLst>
          </p:cNvPr>
          <p:cNvSpPr txBox="1"/>
          <p:nvPr/>
        </p:nvSpPr>
        <p:spPr>
          <a:xfrm>
            <a:off x="10727264" y="-50747"/>
            <a:ext cx="1361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800" b="1" dirty="0">
                <a:solidFill>
                  <a:schemeClr val="accent5"/>
                </a:solidFill>
              </a:rPr>
              <a:t>LUONNOS</a:t>
            </a:r>
          </a:p>
        </p:txBody>
      </p:sp>
      <p:grpSp>
        <p:nvGrpSpPr>
          <p:cNvPr id="3" name="Ryhmä 2">
            <a:extLst>
              <a:ext uri="{FF2B5EF4-FFF2-40B4-BE49-F238E27FC236}">
                <a16:creationId xmlns:a16="http://schemas.microsoft.com/office/drawing/2014/main" id="{1CDF88C6-7017-87EC-FF78-8116B0C7FD1F}"/>
              </a:ext>
            </a:extLst>
          </p:cNvPr>
          <p:cNvGrpSpPr/>
          <p:nvPr/>
        </p:nvGrpSpPr>
        <p:grpSpPr>
          <a:xfrm>
            <a:off x="-19891" y="-11197"/>
            <a:ext cx="12231782" cy="6880393"/>
            <a:chOff x="-14475" y="-15085"/>
            <a:chExt cx="12231782" cy="6880393"/>
          </a:xfrm>
        </p:grpSpPr>
        <p:sp>
          <p:nvSpPr>
            <p:cNvPr id="4" name="Vapaamuotoinen: Muoto 3">
              <a:extLst>
                <a:ext uri="{FF2B5EF4-FFF2-40B4-BE49-F238E27FC236}">
                  <a16:creationId xmlns:a16="http://schemas.microsoft.com/office/drawing/2014/main" id="{22AEBB63-0B40-2A29-2FE0-0088E61D7B7E}"/>
                </a:ext>
              </a:extLst>
            </p:cNvPr>
            <p:cNvSpPr/>
            <p:nvPr/>
          </p:nvSpPr>
          <p:spPr>
            <a:xfrm>
              <a:off x="-14475" y="-15085"/>
              <a:ext cx="6833732" cy="247196"/>
            </a:xfrm>
            <a:custGeom>
              <a:avLst/>
              <a:gdLst>
                <a:gd name="connsiteX0" fmla="*/ 6586537 w 6833732"/>
                <a:gd name="connsiteY0" fmla="*/ 0 h 247196"/>
                <a:gd name="connsiteX1" fmla="*/ 0 w 6833732"/>
                <a:gd name="connsiteY1" fmla="*/ 0 h 247196"/>
                <a:gd name="connsiteX2" fmla="*/ 247474 w 6833732"/>
                <a:gd name="connsiteY2" fmla="*/ 247196 h 247196"/>
                <a:gd name="connsiteX3" fmla="*/ 6833733 w 6833732"/>
                <a:gd name="connsiteY3" fmla="*/ 247196 h 247196"/>
                <a:gd name="connsiteX4" fmla="*/ 6586537 w 6833732"/>
                <a:gd name="connsiteY4" fmla="*/ 0 h 24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33732" h="247196">
                  <a:moveTo>
                    <a:pt x="6586537" y="0"/>
                  </a:moveTo>
                  <a:lnTo>
                    <a:pt x="0" y="0"/>
                  </a:lnTo>
                  <a:cubicBezTo>
                    <a:pt x="0" y="0"/>
                    <a:pt x="91379" y="91379"/>
                    <a:pt x="247474" y="247196"/>
                  </a:cubicBezTo>
                  <a:lnTo>
                    <a:pt x="6833733" y="247196"/>
                  </a:lnTo>
                  <a:lnTo>
                    <a:pt x="6586537" y="0"/>
                  </a:lnTo>
                  <a:close/>
                </a:path>
              </a:pathLst>
            </a:custGeom>
            <a:solidFill>
              <a:srgbClr val="E9E3DA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5" name="Vapaamuotoinen: Muoto 4">
              <a:extLst>
                <a:ext uri="{FF2B5EF4-FFF2-40B4-BE49-F238E27FC236}">
                  <a16:creationId xmlns:a16="http://schemas.microsoft.com/office/drawing/2014/main" id="{DDC3AC86-53A7-FBF5-AED2-F2D6FA426E96}"/>
                </a:ext>
              </a:extLst>
            </p:cNvPr>
            <p:cNvSpPr/>
            <p:nvPr/>
          </p:nvSpPr>
          <p:spPr>
            <a:xfrm>
              <a:off x="5370797" y="6605058"/>
              <a:ext cx="6846509" cy="260250"/>
            </a:xfrm>
            <a:custGeom>
              <a:avLst/>
              <a:gdLst>
                <a:gd name="connsiteX0" fmla="*/ 259973 w 6846509"/>
                <a:gd name="connsiteY0" fmla="*/ 260251 h 260250"/>
                <a:gd name="connsiteX1" fmla="*/ 6846510 w 6846509"/>
                <a:gd name="connsiteY1" fmla="*/ 260251 h 260250"/>
                <a:gd name="connsiteX2" fmla="*/ 6586259 w 6846509"/>
                <a:gd name="connsiteY2" fmla="*/ 0 h 260250"/>
                <a:gd name="connsiteX3" fmla="*/ 0 w 6846509"/>
                <a:gd name="connsiteY3" fmla="*/ 0 h 260250"/>
                <a:gd name="connsiteX4" fmla="*/ 259973 w 6846509"/>
                <a:gd name="connsiteY4" fmla="*/ 260251 h 26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6509" h="260250">
                  <a:moveTo>
                    <a:pt x="259973" y="260251"/>
                  </a:moveTo>
                  <a:lnTo>
                    <a:pt x="6846510" y="260251"/>
                  </a:lnTo>
                  <a:lnTo>
                    <a:pt x="6586259" y="0"/>
                  </a:lnTo>
                  <a:lnTo>
                    <a:pt x="0" y="0"/>
                  </a:lnTo>
                  <a:lnTo>
                    <a:pt x="259973" y="260251"/>
                  </a:lnTo>
                  <a:close/>
                </a:path>
              </a:pathLst>
            </a:custGeom>
            <a:solidFill>
              <a:srgbClr val="E9E3DA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70FFDBCF-198C-65F3-5039-B8C40F865B0B}"/>
                </a:ext>
              </a:extLst>
            </p:cNvPr>
            <p:cNvSpPr/>
            <p:nvPr/>
          </p:nvSpPr>
          <p:spPr>
            <a:xfrm>
              <a:off x="-14475" y="1751119"/>
              <a:ext cx="1958129" cy="5114189"/>
            </a:xfrm>
            <a:custGeom>
              <a:avLst/>
              <a:gdLst>
                <a:gd name="connsiteX0" fmla="*/ 225810 w 1958129"/>
                <a:gd name="connsiteY0" fmla="*/ 0 h 5114189"/>
                <a:gd name="connsiteX1" fmla="*/ 0 w 1958129"/>
                <a:gd name="connsiteY1" fmla="*/ 225810 h 5114189"/>
                <a:gd name="connsiteX2" fmla="*/ 0 w 1958129"/>
                <a:gd name="connsiteY2" fmla="*/ 5114189 h 5114189"/>
                <a:gd name="connsiteX3" fmla="*/ 1698157 w 1958129"/>
                <a:gd name="connsiteY3" fmla="*/ 5114189 h 5114189"/>
                <a:gd name="connsiteX4" fmla="*/ 1958130 w 1958129"/>
                <a:gd name="connsiteY4" fmla="*/ 4853939 h 5114189"/>
                <a:gd name="connsiteX5" fmla="*/ 225810 w 1958129"/>
                <a:gd name="connsiteY5" fmla="*/ 4853939 h 5114189"/>
                <a:gd name="connsiteX6" fmla="*/ 225810 w 1958129"/>
                <a:gd name="connsiteY6" fmla="*/ 0 h 5114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8129" h="5114189">
                  <a:moveTo>
                    <a:pt x="225810" y="0"/>
                  </a:moveTo>
                  <a:lnTo>
                    <a:pt x="0" y="225810"/>
                  </a:lnTo>
                  <a:lnTo>
                    <a:pt x="0" y="5114189"/>
                  </a:lnTo>
                  <a:lnTo>
                    <a:pt x="1698157" y="5114189"/>
                  </a:lnTo>
                  <a:lnTo>
                    <a:pt x="1958130" y="4853939"/>
                  </a:lnTo>
                  <a:lnTo>
                    <a:pt x="225810" y="4853939"/>
                  </a:lnTo>
                  <a:lnTo>
                    <a:pt x="225810" y="0"/>
                  </a:lnTo>
                  <a:close/>
                </a:path>
              </a:pathLst>
            </a:custGeom>
            <a:solidFill>
              <a:schemeClr val="accent4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 dirty="0"/>
            </a:p>
          </p:txBody>
        </p:sp>
        <p:sp>
          <p:nvSpPr>
            <p:cNvPr id="7" name="Vapaamuotoinen: Muoto 6">
              <a:extLst>
                <a:ext uri="{FF2B5EF4-FFF2-40B4-BE49-F238E27FC236}">
                  <a16:creationId xmlns:a16="http://schemas.microsoft.com/office/drawing/2014/main" id="{6172A77D-8CD4-7C96-1BE3-CC1D0927C35D}"/>
                </a:ext>
              </a:extLst>
            </p:cNvPr>
            <p:cNvSpPr/>
            <p:nvPr/>
          </p:nvSpPr>
          <p:spPr>
            <a:xfrm>
              <a:off x="10239180" y="-15085"/>
              <a:ext cx="1978127" cy="5081692"/>
            </a:xfrm>
            <a:custGeom>
              <a:avLst/>
              <a:gdLst>
                <a:gd name="connsiteX0" fmla="*/ 1752318 w 1978127"/>
                <a:gd name="connsiteY0" fmla="*/ 5081415 h 5081692"/>
                <a:gd name="connsiteX1" fmla="*/ 1978128 w 1978127"/>
                <a:gd name="connsiteY1" fmla="*/ 4855606 h 5081692"/>
                <a:gd name="connsiteX2" fmla="*/ 1978128 w 1978127"/>
                <a:gd name="connsiteY2" fmla="*/ 0 h 5081692"/>
                <a:gd name="connsiteX3" fmla="*/ 247473 w 1978127"/>
                <a:gd name="connsiteY3" fmla="*/ 0 h 5081692"/>
                <a:gd name="connsiteX4" fmla="*/ 0 w 1978127"/>
                <a:gd name="connsiteY4" fmla="*/ 247474 h 5081692"/>
                <a:gd name="connsiteX5" fmla="*/ 1752318 w 1978127"/>
                <a:gd name="connsiteY5" fmla="*/ 247474 h 5081692"/>
                <a:gd name="connsiteX6" fmla="*/ 1752318 w 1978127"/>
                <a:gd name="connsiteY6" fmla="*/ 5081693 h 508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8127" h="5081692">
                  <a:moveTo>
                    <a:pt x="1752318" y="5081415"/>
                  </a:moveTo>
                  <a:lnTo>
                    <a:pt x="1978128" y="4855606"/>
                  </a:lnTo>
                  <a:lnTo>
                    <a:pt x="1978128" y="0"/>
                  </a:lnTo>
                  <a:cubicBezTo>
                    <a:pt x="1978128" y="0"/>
                    <a:pt x="247473" y="0"/>
                    <a:pt x="247473" y="0"/>
                  </a:cubicBezTo>
                  <a:cubicBezTo>
                    <a:pt x="165816" y="81658"/>
                    <a:pt x="83047" y="164427"/>
                    <a:pt x="0" y="247474"/>
                  </a:cubicBezTo>
                  <a:lnTo>
                    <a:pt x="1752318" y="247474"/>
                  </a:lnTo>
                  <a:lnTo>
                    <a:pt x="1752318" y="5081693"/>
                  </a:lnTo>
                  <a:close/>
                </a:path>
              </a:pathLst>
            </a:custGeom>
            <a:solidFill>
              <a:schemeClr val="accent4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30331358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Vain otsikot + tausta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C83148B-E003-083D-03EC-8518261475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364245"/>
            <a:ext cx="9537700" cy="722313"/>
          </a:xfrm>
        </p:spPr>
        <p:txBody>
          <a:bodyPr>
            <a:normAutofit/>
          </a:bodyPr>
          <a:lstStyle>
            <a:lvl1pPr marL="0" indent="0"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Otsikko 13">
            <a:extLst>
              <a:ext uri="{FF2B5EF4-FFF2-40B4-BE49-F238E27FC236}">
                <a16:creationId xmlns:a16="http://schemas.microsoft.com/office/drawing/2014/main" id="{878D9925-9F8C-C46C-C7FF-988C18F6A3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12065"/>
            <a:ext cx="8712200" cy="1325563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A2BEE3A8-26F5-169B-7DDB-DBD87D66C68E}"/>
              </a:ext>
            </a:extLst>
          </p:cNvPr>
          <p:cNvSpPr txBox="1"/>
          <p:nvPr/>
        </p:nvSpPr>
        <p:spPr>
          <a:xfrm>
            <a:off x="10727264" y="-50747"/>
            <a:ext cx="1361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800" b="1" dirty="0">
                <a:solidFill>
                  <a:schemeClr val="accent5"/>
                </a:solidFill>
              </a:rPr>
              <a:t>LUONNOS</a:t>
            </a:r>
          </a:p>
        </p:txBody>
      </p:sp>
      <p:grpSp>
        <p:nvGrpSpPr>
          <p:cNvPr id="3" name="Ryhmä 2">
            <a:extLst>
              <a:ext uri="{FF2B5EF4-FFF2-40B4-BE49-F238E27FC236}">
                <a16:creationId xmlns:a16="http://schemas.microsoft.com/office/drawing/2014/main" id="{496B938D-89C3-9B03-36AD-9D6C9E8EE6C5}"/>
              </a:ext>
            </a:extLst>
          </p:cNvPr>
          <p:cNvGrpSpPr/>
          <p:nvPr/>
        </p:nvGrpSpPr>
        <p:grpSpPr>
          <a:xfrm>
            <a:off x="-19891" y="-11197"/>
            <a:ext cx="12231782" cy="6880393"/>
            <a:chOff x="-14475" y="-15085"/>
            <a:chExt cx="12231782" cy="6880393"/>
          </a:xfrm>
        </p:grpSpPr>
        <p:sp>
          <p:nvSpPr>
            <p:cNvPr id="4" name="Vapaamuotoinen: Muoto 3">
              <a:extLst>
                <a:ext uri="{FF2B5EF4-FFF2-40B4-BE49-F238E27FC236}">
                  <a16:creationId xmlns:a16="http://schemas.microsoft.com/office/drawing/2014/main" id="{10AC7162-F9E2-DB98-1C67-48D027143982}"/>
                </a:ext>
              </a:extLst>
            </p:cNvPr>
            <p:cNvSpPr/>
            <p:nvPr/>
          </p:nvSpPr>
          <p:spPr>
            <a:xfrm>
              <a:off x="-14475" y="-15085"/>
              <a:ext cx="6833732" cy="247196"/>
            </a:xfrm>
            <a:custGeom>
              <a:avLst/>
              <a:gdLst>
                <a:gd name="connsiteX0" fmla="*/ 6586537 w 6833732"/>
                <a:gd name="connsiteY0" fmla="*/ 0 h 247196"/>
                <a:gd name="connsiteX1" fmla="*/ 0 w 6833732"/>
                <a:gd name="connsiteY1" fmla="*/ 0 h 247196"/>
                <a:gd name="connsiteX2" fmla="*/ 247474 w 6833732"/>
                <a:gd name="connsiteY2" fmla="*/ 247196 h 247196"/>
                <a:gd name="connsiteX3" fmla="*/ 6833733 w 6833732"/>
                <a:gd name="connsiteY3" fmla="*/ 247196 h 247196"/>
                <a:gd name="connsiteX4" fmla="*/ 6586537 w 6833732"/>
                <a:gd name="connsiteY4" fmla="*/ 0 h 24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33732" h="247196">
                  <a:moveTo>
                    <a:pt x="6586537" y="0"/>
                  </a:moveTo>
                  <a:lnTo>
                    <a:pt x="0" y="0"/>
                  </a:lnTo>
                  <a:cubicBezTo>
                    <a:pt x="0" y="0"/>
                    <a:pt x="91379" y="91379"/>
                    <a:pt x="247474" y="247196"/>
                  </a:cubicBezTo>
                  <a:lnTo>
                    <a:pt x="6833733" y="247196"/>
                  </a:lnTo>
                  <a:lnTo>
                    <a:pt x="6586537" y="0"/>
                  </a:lnTo>
                  <a:close/>
                </a:path>
              </a:pathLst>
            </a:custGeom>
            <a:solidFill>
              <a:srgbClr val="E9E3DA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E36EC0F8-5BC7-7842-9E86-F4D4A6FEBF3B}"/>
                </a:ext>
              </a:extLst>
            </p:cNvPr>
            <p:cNvSpPr/>
            <p:nvPr/>
          </p:nvSpPr>
          <p:spPr>
            <a:xfrm>
              <a:off x="5370797" y="6605058"/>
              <a:ext cx="6846509" cy="260250"/>
            </a:xfrm>
            <a:custGeom>
              <a:avLst/>
              <a:gdLst>
                <a:gd name="connsiteX0" fmla="*/ 259973 w 6846509"/>
                <a:gd name="connsiteY0" fmla="*/ 260251 h 260250"/>
                <a:gd name="connsiteX1" fmla="*/ 6846510 w 6846509"/>
                <a:gd name="connsiteY1" fmla="*/ 260251 h 260250"/>
                <a:gd name="connsiteX2" fmla="*/ 6586259 w 6846509"/>
                <a:gd name="connsiteY2" fmla="*/ 0 h 260250"/>
                <a:gd name="connsiteX3" fmla="*/ 0 w 6846509"/>
                <a:gd name="connsiteY3" fmla="*/ 0 h 260250"/>
                <a:gd name="connsiteX4" fmla="*/ 259973 w 6846509"/>
                <a:gd name="connsiteY4" fmla="*/ 260251 h 26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6509" h="260250">
                  <a:moveTo>
                    <a:pt x="259973" y="260251"/>
                  </a:moveTo>
                  <a:lnTo>
                    <a:pt x="6846510" y="260251"/>
                  </a:lnTo>
                  <a:lnTo>
                    <a:pt x="6586259" y="0"/>
                  </a:lnTo>
                  <a:lnTo>
                    <a:pt x="0" y="0"/>
                  </a:lnTo>
                  <a:lnTo>
                    <a:pt x="259973" y="260251"/>
                  </a:lnTo>
                  <a:close/>
                </a:path>
              </a:pathLst>
            </a:custGeom>
            <a:solidFill>
              <a:srgbClr val="E9E3DA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7" name="Vapaamuotoinen: Muoto 6">
              <a:extLst>
                <a:ext uri="{FF2B5EF4-FFF2-40B4-BE49-F238E27FC236}">
                  <a16:creationId xmlns:a16="http://schemas.microsoft.com/office/drawing/2014/main" id="{2D5A532C-FFE8-C12F-4B44-A8C2F45B9062}"/>
                </a:ext>
              </a:extLst>
            </p:cNvPr>
            <p:cNvSpPr/>
            <p:nvPr/>
          </p:nvSpPr>
          <p:spPr>
            <a:xfrm>
              <a:off x="-14475" y="1751119"/>
              <a:ext cx="1958129" cy="5114189"/>
            </a:xfrm>
            <a:custGeom>
              <a:avLst/>
              <a:gdLst>
                <a:gd name="connsiteX0" fmla="*/ 225810 w 1958129"/>
                <a:gd name="connsiteY0" fmla="*/ 0 h 5114189"/>
                <a:gd name="connsiteX1" fmla="*/ 0 w 1958129"/>
                <a:gd name="connsiteY1" fmla="*/ 225810 h 5114189"/>
                <a:gd name="connsiteX2" fmla="*/ 0 w 1958129"/>
                <a:gd name="connsiteY2" fmla="*/ 5114189 h 5114189"/>
                <a:gd name="connsiteX3" fmla="*/ 1698157 w 1958129"/>
                <a:gd name="connsiteY3" fmla="*/ 5114189 h 5114189"/>
                <a:gd name="connsiteX4" fmla="*/ 1958130 w 1958129"/>
                <a:gd name="connsiteY4" fmla="*/ 4853939 h 5114189"/>
                <a:gd name="connsiteX5" fmla="*/ 225810 w 1958129"/>
                <a:gd name="connsiteY5" fmla="*/ 4853939 h 5114189"/>
                <a:gd name="connsiteX6" fmla="*/ 225810 w 1958129"/>
                <a:gd name="connsiteY6" fmla="*/ 0 h 5114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8129" h="5114189">
                  <a:moveTo>
                    <a:pt x="225810" y="0"/>
                  </a:moveTo>
                  <a:lnTo>
                    <a:pt x="0" y="225810"/>
                  </a:lnTo>
                  <a:lnTo>
                    <a:pt x="0" y="5114189"/>
                  </a:lnTo>
                  <a:lnTo>
                    <a:pt x="1698157" y="5114189"/>
                  </a:lnTo>
                  <a:lnTo>
                    <a:pt x="1958130" y="4853939"/>
                  </a:lnTo>
                  <a:lnTo>
                    <a:pt x="225810" y="4853939"/>
                  </a:lnTo>
                  <a:lnTo>
                    <a:pt x="225810" y="0"/>
                  </a:lnTo>
                  <a:close/>
                </a:path>
              </a:pathLst>
            </a:custGeom>
            <a:solidFill>
              <a:schemeClr val="accent4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 dirty="0"/>
            </a:p>
          </p:txBody>
        </p:sp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F6D3FB39-84AE-4747-FEC8-C155C0432456}"/>
                </a:ext>
              </a:extLst>
            </p:cNvPr>
            <p:cNvSpPr/>
            <p:nvPr/>
          </p:nvSpPr>
          <p:spPr>
            <a:xfrm>
              <a:off x="10239180" y="-15085"/>
              <a:ext cx="1978127" cy="5081692"/>
            </a:xfrm>
            <a:custGeom>
              <a:avLst/>
              <a:gdLst>
                <a:gd name="connsiteX0" fmla="*/ 1752318 w 1978127"/>
                <a:gd name="connsiteY0" fmla="*/ 5081415 h 5081692"/>
                <a:gd name="connsiteX1" fmla="*/ 1978128 w 1978127"/>
                <a:gd name="connsiteY1" fmla="*/ 4855606 h 5081692"/>
                <a:gd name="connsiteX2" fmla="*/ 1978128 w 1978127"/>
                <a:gd name="connsiteY2" fmla="*/ 0 h 5081692"/>
                <a:gd name="connsiteX3" fmla="*/ 247473 w 1978127"/>
                <a:gd name="connsiteY3" fmla="*/ 0 h 5081692"/>
                <a:gd name="connsiteX4" fmla="*/ 0 w 1978127"/>
                <a:gd name="connsiteY4" fmla="*/ 247474 h 5081692"/>
                <a:gd name="connsiteX5" fmla="*/ 1752318 w 1978127"/>
                <a:gd name="connsiteY5" fmla="*/ 247474 h 5081692"/>
                <a:gd name="connsiteX6" fmla="*/ 1752318 w 1978127"/>
                <a:gd name="connsiteY6" fmla="*/ 5081693 h 508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8127" h="5081692">
                  <a:moveTo>
                    <a:pt x="1752318" y="5081415"/>
                  </a:moveTo>
                  <a:lnTo>
                    <a:pt x="1978128" y="4855606"/>
                  </a:lnTo>
                  <a:lnTo>
                    <a:pt x="1978128" y="0"/>
                  </a:lnTo>
                  <a:cubicBezTo>
                    <a:pt x="1978128" y="0"/>
                    <a:pt x="247473" y="0"/>
                    <a:pt x="247473" y="0"/>
                  </a:cubicBezTo>
                  <a:cubicBezTo>
                    <a:pt x="165816" y="81658"/>
                    <a:pt x="83047" y="164427"/>
                    <a:pt x="0" y="247474"/>
                  </a:cubicBezTo>
                  <a:lnTo>
                    <a:pt x="1752318" y="247474"/>
                  </a:lnTo>
                  <a:lnTo>
                    <a:pt x="1752318" y="5081693"/>
                  </a:lnTo>
                  <a:close/>
                </a:path>
              </a:pathLst>
            </a:custGeom>
            <a:solidFill>
              <a:schemeClr val="accent4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773133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 2 lila tausta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F7D9DE8-ED6C-A014-668D-DB1C6468C2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ctr"/>
          <a:lstStyle>
            <a:lvl1pPr algn="ctr">
              <a:lnSpc>
                <a:spcPts val="7000"/>
              </a:lnSpc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1587C201-2CD6-91A8-C617-CAF4149306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6138" y="6118657"/>
            <a:ext cx="986866" cy="412171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78AD35C8-9B71-8E12-A90E-AFF8C3F803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1069" y="6182311"/>
            <a:ext cx="1331811" cy="34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7419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Vain otsikko+ logo ja tausta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BC908042-67A1-9C6A-2DC1-79C84C4D6B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33160" y="650716"/>
            <a:ext cx="1476080" cy="320887"/>
          </a:xfrm>
          <a:prstGeom prst="rect">
            <a:avLst/>
          </a:prstGeom>
        </p:spPr>
      </p:pic>
      <p:sp>
        <p:nvSpPr>
          <p:cNvPr id="14" name="Otsikko 13">
            <a:extLst>
              <a:ext uri="{FF2B5EF4-FFF2-40B4-BE49-F238E27FC236}">
                <a16:creationId xmlns:a16="http://schemas.microsoft.com/office/drawing/2014/main" id="{878D9925-9F8C-C46C-C7FF-988C18F6A3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12065"/>
            <a:ext cx="8712200" cy="1325563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A2BEE3A8-26F5-169B-7DDB-DBD87D66C68E}"/>
              </a:ext>
            </a:extLst>
          </p:cNvPr>
          <p:cNvSpPr txBox="1"/>
          <p:nvPr/>
        </p:nvSpPr>
        <p:spPr>
          <a:xfrm>
            <a:off x="10727264" y="-50747"/>
            <a:ext cx="1361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800" b="1" dirty="0">
                <a:solidFill>
                  <a:schemeClr val="accent5"/>
                </a:solidFill>
              </a:rPr>
              <a:t>LUONNOS</a:t>
            </a:r>
          </a:p>
        </p:txBody>
      </p:sp>
      <p:grpSp>
        <p:nvGrpSpPr>
          <p:cNvPr id="3" name="Ryhmä 2">
            <a:extLst>
              <a:ext uri="{FF2B5EF4-FFF2-40B4-BE49-F238E27FC236}">
                <a16:creationId xmlns:a16="http://schemas.microsoft.com/office/drawing/2014/main" id="{06762A85-FF40-46F7-1F85-239B3AFF7D75}"/>
              </a:ext>
            </a:extLst>
          </p:cNvPr>
          <p:cNvGrpSpPr/>
          <p:nvPr/>
        </p:nvGrpSpPr>
        <p:grpSpPr>
          <a:xfrm>
            <a:off x="-19891" y="-11197"/>
            <a:ext cx="12231782" cy="6880393"/>
            <a:chOff x="-14475" y="-15085"/>
            <a:chExt cx="12231782" cy="6880393"/>
          </a:xfrm>
        </p:grpSpPr>
        <p:sp>
          <p:nvSpPr>
            <p:cNvPr id="5" name="Vapaamuotoinen: Muoto 4">
              <a:extLst>
                <a:ext uri="{FF2B5EF4-FFF2-40B4-BE49-F238E27FC236}">
                  <a16:creationId xmlns:a16="http://schemas.microsoft.com/office/drawing/2014/main" id="{A23D886B-069D-D89B-CD29-CB367D7B564B}"/>
                </a:ext>
              </a:extLst>
            </p:cNvPr>
            <p:cNvSpPr/>
            <p:nvPr/>
          </p:nvSpPr>
          <p:spPr>
            <a:xfrm>
              <a:off x="-14475" y="-15085"/>
              <a:ext cx="6833732" cy="247196"/>
            </a:xfrm>
            <a:custGeom>
              <a:avLst/>
              <a:gdLst>
                <a:gd name="connsiteX0" fmla="*/ 6586537 w 6833732"/>
                <a:gd name="connsiteY0" fmla="*/ 0 h 247196"/>
                <a:gd name="connsiteX1" fmla="*/ 0 w 6833732"/>
                <a:gd name="connsiteY1" fmla="*/ 0 h 247196"/>
                <a:gd name="connsiteX2" fmla="*/ 247474 w 6833732"/>
                <a:gd name="connsiteY2" fmla="*/ 247196 h 247196"/>
                <a:gd name="connsiteX3" fmla="*/ 6833733 w 6833732"/>
                <a:gd name="connsiteY3" fmla="*/ 247196 h 247196"/>
                <a:gd name="connsiteX4" fmla="*/ 6586537 w 6833732"/>
                <a:gd name="connsiteY4" fmla="*/ 0 h 24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33732" h="247196">
                  <a:moveTo>
                    <a:pt x="6586537" y="0"/>
                  </a:moveTo>
                  <a:lnTo>
                    <a:pt x="0" y="0"/>
                  </a:lnTo>
                  <a:cubicBezTo>
                    <a:pt x="0" y="0"/>
                    <a:pt x="91379" y="91379"/>
                    <a:pt x="247474" y="247196"/>
                  </a:cubicBezTo>
                  <a:lnTo>
                    <a:pt x="6833733" y="247196"/>
                  </a:lnTo>
                  <a:lnTo>
                    <a:pt x="6586537" y="0"/>
                  </a:lnTo>
                  <a:close/>
                </a:path>
              </a:pathLst>
            </a:custGeom>
            <a:solidFill>
              <a:srgbClr val="E9E3DA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9EA57752-0EF5-50F8-8A03-6D95A253B122}"/>
                </a:ext>
              </a:extLst>
            </p:cNvPr>
            <p:cNvSpPr/>
            <p:nvPr/>
          </p:nvSpPr>
          <p:spPr>
            <a:xfrm>
              <a:off x="5370797" y="6605058"/>
              <a:ext cx="6846509" cy="260250"/>
            </a:xfrm>
            <a:custGeom>
              <a:avLst/>
              <a:gdLst>
                <a:gd name="connsiteX0" fmla="*/ 259973 w 6846509"/>
                <a:gd name="connsiteY0" fmla="*/ 260251 h 260250"/>
                <a:gd name="connsiteX1" fmla="*/ 6846510 w 6846509"/>
                <a:gd name="connsiteY1" fmla="*/ 260251 h 260250"/>
                <a:gd name="connsiteX2" fmla="*/ 6586259 w 6846509"/>
                <a:gd name="connsiteY2" fmla="*/ 0 h 260250"/>
                <a:gd name="connsiteX3" fmla="*/ 0 w 6846509"/>
                <a:gd name="connsiteY3" fmla="*/ 0 h 260250"/>
                <a:gd name="connsiteX4" fmla="*/ 259973 w 6846509"/>
                <a:gd name="connsiteY4" fmla="*/ 260251 h 26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6509" h="260250">
                  <a:moveTo>
                    <a:pt x="259973" y="260251"/>
                  </a:moveTo>
                  <a:lnTo>
                    <a:pt x="6846510" y="260251"/>
                  </a:lnTo>
                  <a:lnTo>
                    <a:pt x="6586259" y="0"/>
                  </a:lnTo>
                  <a:lnTo>
                    <a:pt x="0" y="0"/>
                  </a:lnTo>
                  <a:lnTo>
                    <a:pt x="259973" y="260251"/>
                  </a:lnTo>
                  <a:close/>
                </a:path>
              </a:pathLst>
            </a:custGeom>
            <a:solidFill>
              <a:srgbClr val="E9E3DA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7" name="Vapaamuotoinen: Muoto 6">
              <a:extLst>
                <a:ext uri="{FF2B5EF4-FFF2-40B4-BE49-F238E27FC236}">
                  <a16:creationId xmlns:a16="http://schemas.microsoft.com/office/drawing/2014/main" id="{AE69E9CD-5846-7973-6C32-0E220AC9ADE1}"/>
                </a:ext>
              </a:extLst>
            </p:cNvPr>
            <p:cNvSpPr/>
            <p:nvPr/>
          </p:nvSpPr>
          <p:spPr>
            <a:xfrm>
              <a:off x="-14475" y="1751119"/>
              <a:ext cx="1958129" cy="5114189"/>
            </a:xfrm>
            <a:custGeom>
              <a:avLst/>
              <a:gdLst>
                <a:gd name="connsiteX0" fmla="*/ 225810 w 1958129"/>
                <a:gd name="connsiteY0" fmla="*/ 0 h 5114189"/>
                <a:gd name="connsiteX1" fmla="*/ 0 w 1958129"/>
                <a:gd name="connsiteY1" fmla="*/ 225810 h 5114189"/>
                <a:gd name="connsiteX2" fmla="*/ 0 w 1958129"/>
                <a:gd name="connsiteY2" fmla="*/ 5114189 h 5114189"/>
                <a:gd name="connsiteX3" fmla="*/ 1698157 w 1958129"/>
                <a:gd name="connsiteY3" fmla="*/ 5114189 h 5114189"/>
                <a:gd name="connsiteX4" fmla="*/ 1958130 w 1958129"/>
                <a:gd name="connsiteY4" fmla="*/ 4853939 h 5114189"/>
                <a:gd name="connsiteX5" fmla="*/ 225810 w 1958129"/>
                <a:gd name="connsiteY5" fmla="*/ 4853939 h 5114189"/>
                <a:gd name="connsiteX6" fmla="*/ 225810 w 1958129"/>
                <a:gd name="connsiteY6" fmla="*/ 0 h 5114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8129" h="5114189">
                  <a:moveTo>
                    <a:pt x="225810" y="0"/>
                  </a:moveTo>
                  <a:lnTo>
                    <a:pt x="0" y="225810"/>
                  </a:lnTo>
                  <a:lnTo>
                    <a:pt x="0" y="5114189"/>
                  </a:lnTo>
                  <a:lnTo>
                    <a:pt x="1698157" y="5114189"/>
                  </a:lnTo>
                  <a:lnTo>
                    <a:pt x="1958130" y="4853939"/>
                  </a:lnTo>
                  <a:lnTo>
                    <a:pt x="225810" y="4853939"/>
                  </a:lnTo>
                  <a:lnTo>
                    <a:pt x="225810" y="0"/>
                  </a:lnTo>
                  <a:close/>
                </a:path>
              </a:pathLst>
            </a:custGeom>
            <a:solidFill>
              <a:srgbClr val="BEEBD5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 dirty="0"/>
            </a:p>
          </p:txBody>
        </p:sp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4C2F7DFF-B871-669C-9609-88580F4967D6}"/>
                </a:ext>
              </a:extLst>
            </p:cNvPr>
            <p:cNvSpPr/>
            <p:nvPr/>
          </p:nvSpPr>
          <p:spPr>
            <a:xfrm>
              <a:off x="10239180" y="-15085"/>
              <a:ext cx="1978127" cy="5081692"/>
            </a:xfrm>
            <a:custGeom>
              <a:avLst/>
              <a:gdLst>
                <a:gd name="connsiteX0" fmla="*/ 1752318 w 1978127"/>
                <a:gd name="connsiteY0" fmla="*/ 5081415 h 5081692"/>
                <a:gd name="connsiteX1" fmla="*/ 1978128 w 1978127"/>
                <a:gd name="connsiteY1" fmla="*/ 4855606 h 5081692"/>
                <a:gd name="connsiteX2" fmla="*/ 1978128 w 1978127"/>
                <a:gd name="connsiteY2" fmla="*/ 0 h 5081692"/>
                <a:gd name="connsiteX3" fmla="*/ 247473 w 1978127"/>
                <a:gd name="connsiteY3" fmla="*/ 0 h 5081692"/>
                <a:gd name="connsiteX4" fmla="*/ 0 w 1978127"/>
                <a:gd name="connsiteY4" fmla="*/ 247474 h 5081692"/>
                <a:gd name="connsiteX5" fmla="*/ 1752318 w 1978127"/>
                <a:gd name="connsiteY5" fmla="*/ 247474 h 5081692"/>
                <a:gd name="connsiteX6" fmla="*/ 1752318 w 1978127"/>
                <a:gd name="connsiteY6" fmla="*/ 5081693 h 508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8127" h="5081692">
                  <a:moveTo>
                    <a:pt x="1752318" y="5081415"/>
                  </a:moveTo>
                  <a:lnTo>
                    <a:pt x="1978128" y="4855606"/>
                  </a:lnTo>
                  <a:lnTo>
                    <a:pt x="1978128" y="0"/>
                  </a:lnTo>
                  <a:cubicBezTo>
                    <a:pt x="1978128" y="0"/>
                    <a:pt x="247473" y="0"/>
                    <a:pt x="247473" y="0"/>
                  </a:cubicBezTo>
                  <a:cubicBezTo>
                    <a:pt x="165816" y="81658"/>
                    <a:pt x="83047" y="164427"/>
                    <a:pt x="0" y="247474"/>
                  </a:cubicBezTo>
                  <a:lnTo>
                    <a:pt x="1752318" y="247474"/>
                  </a:lnTo>
                  <a:lnTo>
                    <a:pt x="1752318" y="5081693"/>
                  </a:lnTo>
                  <a:close/>
                </a:path>
              </a:pathLst>
            </a:custGeom>
            <a:solidFill>
              <a:srgbClr val="BEEBD5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37892799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Vain otsikot + tausta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C83148B-E003-083D-03EC-8518261475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364245"/>
            <a:ext cx="9537700" cy="722313"/>
          </a:xfrm>
        </p:spPr>
        <p:txBody>
          <a:bodyPr>
            <a:normAutofit/>
          </a:bodyPr>
          <a:lstStyle>
            <a:lvl1pPr marL="0" indent="0"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Otsikko 13">
            <a:extLst>
              <a:ext uri="{FF2B5EF4-FFF2-40B4-BE49-F238E27FC236}">
                <a16:creationId xmlns:a16="http://schemas.microsoft.com/office/drawing/2014/main" id="{878D9925-9F8C-C46C-C7FF-988C18F6A3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12065"/>
            <a:ext cx="8712200" cy="1325563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A2BEE3A8-26F5-169B-7DDB-DBD87D66C68E}"/>
              </a:ext>
            </a:extLst>
          </p:cNvPr>
          <p:cNvSpPr txBox="1"/>
          <p:nvPr/>
        </p:nvSpPr>
        <p:spPr>
          <a:xfrm>
            <a:off x="10727264" y="-50747"/>
            <a:ext cx="1361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800" b="1" dirty="0">
                <a:solidFill>
                  <a:schemeClr val="accent5"/>
                </a:solidFill>
              </a:rPr>
              <a:t>LUONNOS</a:t>
            </a:r>
          </a:p>
        </p:txBody>
      </p:sp>
      <p:grpSp>
        <p:nvGrpSpPr>
          <p:cNvPr id="3" name="Ryhmä 2">
            <a:extLst>
              <a:ext uri="{FF2B5EF4-FFF2-40B4-BE49-F238E27FC236}">
                <a16:creationId xmlns:a16="http://schemas.microsoft.com/office/drawing/2014/main" id="{49BDEF97-6335-E483-71C3-363985956331}"/>
              </a:ext>
            </a:extLst>
          </p:cNvPr>
          <p:cNvGrpSpPr/>
          <p:nvPr/>
        </p:nvGrpSpPr>
        <p:grpSpPr>
          <a:xfrm>
            <a:off x="-19891" y="-11197"/>
            <a:ext cx="12231782" cy="6880393"/>
            <a:chOff x="-14475" y="-15085"/>
            <a:chExt cx="12231782" cy="6880393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E68D1FC2-6E9B-80E0-2196-442A35BE1C79}"/>
                </a:ext>
              </a:extLst>
            </p:cNvPr>
            <p:cNvSpPr/>
            <p:nvPr/>
          </p:nvSpPr>
          <p:spPr>
            <a:xfrm>
              <a:off x="-14475" y="-15085"/>
              <a:ext cx="6833732" cy="247196"/>
            </a:xfrm>
            <a:custGeom>
              <a:avLst/>
              <a:gdLst>
                <a:gd name="connsiteX0" fmla="*/ 6586537 w 6833732"/>
                <a:gd name="connsiteY0" fmla="*/ 0 h 247196"/>
                <a:gd name="connsiteX1" fmla="*/ 0 w 6833732"/>
                <a:gd name="connsiteY1" fmla="*/ 0 h 247196"/>
                <a:gd name="connsiteX2" fmla="*/ 247474 w 6833732"/>
                <a:gd name="connsiteY2" fmla="*/ 247196 h 247196"/>
                <a:gd name="connsiteX3" fmla="*/ 6833733 w 6833732"/>
                <a:gd name="connsiteY3" fmla="*/ 247196 h 247196"/>
                <a:gd name="connsiteX4" fmla="*/ 6586537 w 6833732"/>
                <a:gd name="connsiteY4" fmla="*/ 0 h 24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33732" h="247196">
                  <a:moveTo>
                    <a:pt x="6586537" y="0"/>
                  </a:moveTo>
                  <a:lnTo>
                    <a:pt x="0" y="0"/>
                  </a:lnTo>
                  <a:cubicBezTo>
                    <a:pt x="0" y="0"/>
                    <a:pt x="91379" y="91379"/>
                    <a:pt x="247474" y="247196"/>
                  </a:cubicBezTo>
                  <a:lnTo>
                    <a:pt x="6833733" y="247196"/>
                  </a:lnTo>
                  <a:lnTo>
                    <a:pt x="6586537" y="0"/>
                  </a:lnTo>
                  <a:close/>
                </a:path>
              </a:pathLst>
            </a:custGeom>
            <a:solidFill>
              <a:srgbClr val="E9E3DA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7" name="Vapaamuotoinen: Muoto 6">
              <a:extLst>
                <a:ext uri="{FF2B5EF4-FFF2-40B4-BE49-F238E27FC236}">
                  <a16:creationId xmlns:a16="http://schemas.microsoft.com/office/drawing/2014/main" id="{331ACDDC-D182-77CB-51DF-AFE5BB5A6E3F}"/>
                </a:ext>
              </a:extLst>
            </p:cNvPr>
            <p:cNvSpPr/>
            <p:nvPr/>
          </p:nvSpPr>
          <p:spPr>
            <a:xfrm>
              <a:off x="5370797" y="6605058"/>
              <a:ext cx="6846509" cy="260250"/>
            </a:xfrm>
            <a:custGeom>
              <a:avLst/>
              <a:gdLst>
                <a:gd name="connsiteX0" fmla="*/ 259973 w 6846509"/>
                <a:gd name="connsiteY0" fmla="*/ 260251 h 260250"/>
                <a:gd name="connsiteX1" fmla="*/ 6846510 w 6846509"/>
                <a:gd name="connsiteY1" fmla="*/ 260251 h 260250"/>
                <a:gd name="connsiteX2" fmla="*/ 6586259 w 6846509"/>
                <a:gd name="connsiteY2" fmla="*/ 0 h 260250"/>
                <a:gd name="connsiteX3" fmla="*/ 0 w 6846509"/>
                <a:gd name="connsiteY3" fmla="*/ 0 h 260250"/>
                <a:gd name="connsiteX4" fmla="*/ 259973 w 6846509"/>
                <a:gd name="connsiteY4" fmla="*/ 260251 h 26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6509" h="260250">
                  <a:moveTo>
                    <a:pt x="259973" y="260251"/>
                  </a:moveTo>
                  <a:lnTo>
                    <a:pt x="6846510" y="260251"/>
                  </a:lnTo>
                  <a:lnTo>
                    <a:pt x="6586259" y="0"/>
                  </a:lnTo>
                  <a:lnTo>
                    <a:pt x="0" y="0"/>
                  </a:lnTo>
                  <a:lnTo>
                    <a:pt x="259973" y="260251"/>
                  </a:lnTo>
                  <a:close/>
                </a:path>
              </a:pathLst>
            </a:custGeom>
            <a:solidFill>
              <a:srgbClr val="E9E3DA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BE58208B-1D57-259B-B05E-12BEE6A00073}"/>
                </a:ext>
              </a:extLst>
            </p:cNvPr>
            <p:cNvSpPr/>
            <p:nvPr/>
          </p:nvSpPr>
          <p:spPr>
            <a:xfrm>
              <a:off x="-14475" y="1751119"/>
              <a:ext cx="1958129" cy="5114189"/>
            </a:xfrm>
            <a:custGeom>
              <a:avLst/>
              <a:gdLst>
                <a:gd name="connsiteX0" fmla="*/ 225810 w 1958129"/>
                <a:gd name="connsiteY0" fmla="*/ 0 h 5114189"/>
                <a:gd name="connsiteX1" fmla="*/ 0 w 1958129"/>
                <a:gd name="connsiteY1" fmla="*/ 225810 h 5114189"/>
                <a:gd name="connsiteX2" fmla="*/ 0 w 1958129"/>
                <a:gd name="connsiteY2" fmla="*/ 5114189 h 5114189"/>
                <a:gd name="connsiteX3" fmla="*/ 1698157 w 1958129"/>
                <a:gd name="connsiteY3" fmla="*/ 5114189 h 5114189"/>
                <a:gd name="connsiteX4" fmla="*/ 1958130 w 1958129"/>
                <a:gd name="connsiteY4" fmla="*/ 4853939 h 5114189"/>
                <a:gd name="connsiteX5" fmla="*/ 225810 w 1958129"/>
                <a:gd name="connsiteY5" fmla="*/ 4853939 h 5114189"/>
                <a:gd name="connsiteX6" fmla="*/ 225810 w 1958129"/>
                <a:gd name="connsiteY6" fmla="*/ 0 h 5114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8129" h="5114189">
                  <a:moveTo>
                    <a:pt x="225810" y="0"/>
                  </a:moveTo>
                  <a:lnTo>
                    <a:pt x="0" y="225810"/>
                  </a:lnTo>
                  <a:lnTo>
                    <a:pt x="0" y="5114189"/>
                  </a:lnTo>
                  <a:lnTo>
                    <a:pt x="1698157" y="5114189"/>
                  </a:lnTo>
                  <a:lnTo>
                    <a:pt x="1958130" y="4853939"/>
                  </a:lnTo>
                  <a:lnTo>
                    <a:pt x="225810" y="4853939"/>
                  </a:lnTo>
                  <a:lnTo>
                    <a:pt x="225810" y="0"/>
                  </a:lnTo>
                  <a:close/>
                </a:path>
              </a:pathLst>
            </a:custGeom>
            <a:solidFill>
              <a:srgbClr val="BEEBD5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 dirty="0"/>
            </a:p>
          </p:txBody>
        </p:sp>
        <p:sp>
          <p:nvSpPr>
            <p:cNvPr id="9" name="Vapaamuotoinen: Muoto 8">
              <a:extLst>
                <a:ext uri="{FF2B5EF4-FFF2-40B4-BE49-F238E27FC236}">
                  <a16:creationId xmlns:a16="http://schemas.microsoft.com/office/drawing/2014/main" id="{ED398AFE-1C1C-EDD9-0B15-03D9F498ABB2}"/>
                </a:ext>
              </a:extLst>
            </p:cNvPr>
            <p:cNvSpPr/>
            <p:nvPr/>
          </p:nvSpPr>
          <p:spPr>
            <a:xfrm>
              <a:off x="10239180" y="-15085"/>
              <a:ext cx="1978127" cy="5081692"/>
            </a:xfrm>
            <a:custGeom>
              <a:avLst/>
              <a:gdLst>
                <a:gd name="connsiteX0" fmla="*/ 1752318 w 1978127"/>
                <a:gd name="connsiteY0" fmla="*/ 5081415 h 5081692"/>
                <a:gd name="connsiteX1" fmla="*/ 1978128 w 1978127"/>
                <a:gd name="connsiteY1" fmla="*/ 4855606 h 5081692"/>
                <a:gd name="connsiteX2" fmla="*/ 1978128 w 1978127"/>
                <a:gd name="connsiteY2" fmla="*/ 0 h 5081692"/>
                <a:gd name="connsiteX3" fmla="*/ 247473 w 1978127"/>
                <a:gd name="connsiteY3" fmla="*/ 0 h 5081692"/>
                <a:gd name="connsiteX4" fmla="*/ 0 w 1978127"/>
                <a:gd name="connsiteY4" fmla="*/ 247474 h 5081692"/>
                <a:gd name="connsiteX5" fmla="*/ 1752318 w 1978127"/>
                <a:gd name="connsiteY5" fmla="*/ 247474 h 5081692"/>
                <a:gd name="connsiteX6" fmla="*/ 1752318 w 1978127"/>
                <a:gd name="connsiteY6" fmla="*/ 5081693 h 508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8127" h="5081692">
                  <a:moveTo>
                    <a:pt x="1752318" y="5081415"/>
                  </a:moveTo>
                  <a:lnTo>
                    <a:pt x="1978128" y="4855606"/>
                  </a:lnTo>
                  <a:lnTo>
                    <a:pt x="1978128" y="0"/>
                  </a:lnTo>
                  <a:cubicBezTo>
                    <a:pt x="1978128" y="0"/>
                    <a:pt x="247473" y="0"/>
                    <a:pt x="247473" y="0"/>
                  </a:cubicBezTo>
                  <a:cubicBezTo>
                    <a:pt x="165816" y="81658"/>
                    <a:pt x="83047" y="164427"/>
                    <a:pt x="0" y="247474"/>
                  </a:cubicBezTo>
                  <a:lnTo>
                    <a:pt x="1752318" y="247474"/>
                  </a:lnTo>
                  <a:lnTo>
                    <a:pt x="1752318" y="5081693"/>
                  </a:lnTo>
                  <a:close/>
                </a:path>
              </a:pathLst>
            </a:custGeom>
            <a:solidFill>
              <a:srgbClr val="BEEBD5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9785051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Vain otsikko+ logo ja tausta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BC908042-67A1-9C6A-2DC1-79C84C4D6B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33160" y="650716"/>
            <a:ext cx="1476080" cy="320887"/>
          </a:xfrm>
          <a:prstGeom prst="rect">
            <a:avLst/>
          </a:prstGeom>
        </p:spPr>
      </p:pic>
      <p:sp>
        <p:nvSpPr>
          <p:cNvPr id="14" name="Otsikko 13">
            <a:extLst>
              <a:ext uri="{FF2B5EF4-FFF2-40B4-BE49-F238E27FC236}">
                <a16:creationId xmlns:a16="http://schemas.microsoft.com/office/drawing/2014/main" id="{878D9925-9F8C-C46C-C7FF-988C18F6A3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12065"/>
            <a:ext cx="8712200" cy="1325563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A2BEE3A8-26F5-169B-7DDB-DBD87D66C68E}"/>
              </a:ext>
            </a:extLst>
          </p:cNvPr>
          <p:cNvSpPr txBox="1"/>
          <p:nvPr/>
        </p:nvSpPr>
        <p:spPr>
          <a:xfrm>
            <a:off x="10727264" y="-50747"/>
            <a:ext cx="1361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800" b="1" dirty="0">
                <a:solidFill>
                  <a:schemeClr val="accent5"/>
                </a:solidFill>
              </a:rPr>
              <a:t>LUONNOS</a:t>
            </a:r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6D2F7639-6FF6-30EF-521B-4B355F00445F}"/>
              </a:ext>
            </a:extLst>
          </p:cNvPr>
          <p:cNvGrpSpPr/>
          <p:nvPr/>
        </p:nvGrpSpPr>
        <p:grpSpPr>
          <a:xfrm>
            <a:off x="-19891" y="-11197"/>
            <a:ext cx="12231782" cy="6880393"/>
            <a:chOff x="-14475" y="-15085"/>
            <a:chExt cx="12231782" cy="6880393"/>
          </a:xfrm>
        </p:grpSpPr>
        <p:sp>
          <p:nvSpPr>
            <p:cNvPr id="5" name="Vapaamuotoinen: Muoto 4">
              <a:extLst>
                <a:ext uri="{FF2B5EF4-FFF2-40B4-BE49-F238E27FC236}">
                  <a16:creationId xmlns:a16="http://schemas.microsoft.com/office/drawing/2014/main" id="{2E427E72-980E-21A5-E52F-579A0FF55BBF}"/>
                </a:ext>
              </a:extLst>
            </p:cNvPr>
            <p:cNvSpPr/>
            <p:nvPr/>
          </p:nvSpPr>
          <p:spPr>
            <a:xfrm>
              <a:off x="-14475" y="-15085"/>
              <a:ext cx="6833732" cy="247196"/>
            </a:xfrm>
            <a:custGeom>
              <a:avLst/>
              <a:gdLst>
                <a:gd name="connsiteX0" fmla="*/ 6586537 w 6833732"/>
                <a:gd name="connsiteY0" fmla="*/ 0 h 247196"/>
                <a:gd name="connsiteX1" fmla="*/ 0 w 6833732"/>
                <a:gd name="connsiteY1" fmla="*/ 0 h 247196"/>
                <a:gd name="connsiteX2" fmla="*/ 247474 w 6833732"/>
                <a:gd name="connsiteY2" fmla="*/ 247196 h 247196"/>
                <a:gd name="connsiteX3" fmla="*/ 6833733 w 6833732"/>
                <a:gd name="connsiteY3" fmla="*/ 247196 h 247196"/>
                <a:gd name="connsiteX4" fmla="*/ 6586537 w 6833732"/>
                <a:gd name="connsiteY4" fmla="*/ 0 h 24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33732" h="247196">
                  <a:moveTo>
                    <a:pt x="6586537" y="0"/>
                  </a:moveTo>
                  <a:lnTo>
                    <a:pt x="0" y="0"/>
                  </a:lnTo>
                  <a:cubicBezTo>
                    <a:pt x="0" y="0"/>
                    <a:pt x="91379" y="91379"/>
                    <a:pt x="247474" y="247196"/>
                  </a:cubicBezTo>
                  <a:lnTo>
                    <a:pt x="6833733" y="247196"/>
                  </a:lnTo>
                  <a:lnTo>
                    <a:pt x="6586537" y="0"/>
                  </a:lnTo>
                  <a:close/>
                </a:path>
              </a:pathLst>
            </a:custGeom>
            <a:solidFill>
              <a:srgbClr val="E9E3DA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A021C260-E54B-610D-C0C1-835F75CBD34B}"/>
                </a:ext>
              </a:extLst>
            </p:cNvPr>
            <p:cNvSpPr/>
            <p:nvPr/>
          </p:nvSpPr>
          <p:spPr>
            <a:xfrm>
              <a:off x="5370797" y="6605058"/>
              <a:ext cx="6846509" cy="260250"/>
            </a:xfrm>
            <a:custGeom>
              <a:avLst/>
              <a:gdLst>
                <a:gd name="connsiteX0" fmla="*/ 259973 w 6846509"/>
                <a:gd name="connsiteY0" fmla="*/ 260251 h 260250"/>
                <a:gd name="connsiteX1" fmla="*/ 6846510 w 6846509"/>
                <a:gd name="connsiteY1" fmla="*/ 260251 h 260250"/>
                <a:gd name="connsiteX2" fmla="*/ 6586259 w 6846509"/>
                <a:gd name="connsiteY2" fmla="*/ 0 h 260250"/>
                <a:gd name="connsiteX3" fmla="*/ 0 w 6846509"/>
                <a:gd name="connsiteY3" fmla="*/ 0 h 260250"/>
                <a:gd name="connsiteX4" fmla="*/ 259973 w 6846509"/>
                <a:gd name="connsiteY4" fmla="*/ 260251 h 26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6509" h="260250">
                  <a:moveTo>
                    <a:pt x="259973" y="260251"/>
                  </a:moveTo>
                  <a:lnTo>
                    <a:pt x="6846510" y="260251"/>
                  </a:lnTo>
                  <a:lnTo>
                    <a:pt x="6586259" y="0"/>
                  </a:lnTo>
                  <a:lnTo>
                    <a:pt x="0" y="0"/>
                  </a:lnTo>
                  <a:lnTo>
                    <a:pt x="259973" y="260251"/>
                  </a:lnTo>
                  <a:close/>
                </a:path>
              </a:pathLst>
            </a:custGeom>
            <a:solidFill>
              <a:srgbClr val="E9E3DA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7" name="Vapaamuotoinen: Muoto 6">
              <a:extLst>
                <a:ext uri="{FF2B5EF4-FFF2-40B4-BE49-F238E27FC236}">
                  <a16:creationId xmlns:a16="http://schemas.microsoft.com/office/drawing/2014/main" id="{C9D59F20-CDAE-4DFE-F98C-028B5916C660}"/>
                </a:ext>
              </a:extLst>
            </p:cNvPr>
            <p:cNvSpPr/>
            <p:nvPr/>
          </p:nvSpPr>
          <p:spPr>
            <a:xfrm>
              <a:off x="-14475" y="1751119"/>
              <a:ext cx="1958129" cy="5114189"/>
            </a:xfrm>
            <a:custGeom>
              <a:avLst/>
              <a:gdLst>
                <a:gd name="connsiteX0" fmla="*/ 225810 w 1958129"/>
                <a:gd name="connsiteY0" fmla="*/ 0 h 5114189"/>
                <a:gd name="connsiteX1" fmla="*/ 0 w 1958129"/>
                <a:gd name="connsiteY1" fmla="*/ 225810 h 5114189"/>
                <a:gd name="connsiteX2" fmla="*/ 0 w 1958129"/>
                <a:gd name="connsiteY2" fmla="*/ 5114189 h 5114189"/>
                <a:gd name="connsiteX3" fmla="*/ 1698157 w 1958129"/>
                <a:gd name="connsiteY3" fmla="*/ 5114189 h 5114189"/>
                <a:gd name="connsiteX4" fmla="*/ 1958130 w 1958129"/>
                <a:gd name="connsiteY4" fmla="*/ 4853939 h 5114189"/>
                <a:gd name="connsiteX5" fmla="*/ 225810 w 1958129"/>
                <a:gd name="connsiteY5" fmla="*/ 4853939 h 5114189"/>
                <a:gd name="connsiteX6" fmla="*/ 225810 w 1958129"/>
                <a:gd name="connsiteY6" fmla="*/ 0 h 5114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8129" h="5114189">
                  <a:moveTo>
                    <a:pt x="225810" y="0"/>
                  </a:moveTo>
                  <a:lnTo>
                    <a:pt x="0" y="225810"/>
                  </a:lnTo>
                  <a:lnTo>
                    <a:pt x="0" y="5114189"/>
                  </a:lnTo>
                  <a:lnTo>
                    <a:pt x="1698157" y="5114189"/>
                  </a:lnTo>
                  <a:lnTo>
                    <a:pt x="1958130" y="4853939"/>
                  </a:lnTo>
                  <a:lnTo>
                    <a:pt x="225810" y="4853939"/>
                  </a:lnTo>
                  <a:lnTo>
                    <a:pt x="225810" y="0"/>
                  </a:lnTo>
                  <a:close/>
                </a:path>
              </a:pathLst>
            </a:custGeom>
            <a:solidFill>
              <a:srgbClr val="C09BFF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 dirty="0"/>
            </a:p>
          </p:txBody>
        </p:sp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B56BC24D-0C0B-6476-5FEA-97A53A6D8D29}"/>
                </a:ext>
              </a:extLst>
            </p:cNvPr>
            <p:cNvSpPr/>
            <p:nvPr/>
          </p:nvSpPr>
          <p:spPr>
            <a:xfrm>
              <a:off x="10239180" y="-15085"/>
              <a:ext cx="1978127" cy="5081692"/>
            </a:xfrm>
            <a:custGeom>
              <a:avLst/>
              <a:gdLst>
                <a:gd name="connsiteX0" fmla="*/ 1752318 w 1978127"/>
                <a:gd name="connsiteY0" fmla="*/ 5081415 h 5081692"/>
                <a:gd name="connsiteX1" fmla="*/ 1978128 w 1978127"/>
                <a:gd name="connsiteY1" fmla="*/ 4855606 h 5081692"/>
                <a:gd name="connsiteX2" fmla="*/ 1978128 w 1978127"/>
                <a:gd name="connsiteY2" fmla="*/ 0 h 5081692"/>
                <a:gd name="connsiteX3" fmla="*/ 247473 w 1978127"/>
                <a:gd name="connsiteY3" fmla="*/ 0 h 5081692"/>
                <a:gd name="connsiteX4" fmla="*/ 0 w 1978127"/>
                <a:gd name="connsiteY4" fmla="*/ 247474 h 5081692"/>
                <a:gd name="connsiteX5" fmla="*/ 1752318 w 1978127"/>
                <a:gd name="connsiteY5" fmla="*/ 247474 h 5081692"/>
                <a:gd name="connsiteX6" fmla="*/ 1752318 w 1978127"/>
                <a:gd name="connsiteY6" fmla="*/ 5081693 h 508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8127" h="5081692">
                  <a:moveTo>
                    <a:pt x="1752318" y="5081415"/>
                  </a:moveTo>
                  <a:lnTo>
                    <a:pt x="1978128" y="4855606"/>
                  </a:lnTo>
                  <a:lnTo>
                    <a:pt x="1978128" y="0"/>
                  </a:lnTo>
                  <a:cubicBezTo>
                    <a:pt x="1978128" y="0"/>
                    <a:pt x="247473" y="0"/>
                    <a:pt x="247473" y="0"/>
                  </a:cubicBezTo>
                  <a:cubicBezTo>
                    <a:pt x="165816" y="81658"/>
                    <a:pt x="83047" y="164427"/>
                    <a:pt x="0" y="247474"/>
                  </a:cubicBezTo>
                  <a:lnTo>
                    <a:pt x="1752318" y="247474"/>
                  </a:lnTo>
                  <a:lnTo>
                    <a:pt x="1752318" y="5081693"/>
                  </a:lnTo>
                  <a:close/>
                </a:path>
              </a:pathLst>
            </a:custGeom>
            <a:solidFill>
              <a:srgbClr val="C09BFF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13094931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Vain otsikot + tausta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C83148B-E003-083D-03EC-8518261475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364245"/>
            <a:ext cx="9537700" cy="722313"/>
          </a:xfrm>
        </p:spPr>
        <p:txBody>
          <a:bodyPr>
            <a:normAutofit/>
          </a:bodyPr>
          <a:lstStyle>
            <a:lvl1pPr marL="0" indent="0"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Otsikko 13">
            <a:extLst>
              <a:ext uri="{FF2B5EF4-FFF2-40B4-BE49-F238E27FC236}">
                <a16:creationId xmlns:a16="http://schemas.microsoft.com/office/drawing/2014/main" id="{878D9925-9F8C-C46C-C7FF-988C18F6A3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12065"/>
            <a:ext cx="8712200" cy="1325563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A2BEE3A8-26F5-169B-7DDB-DBD87D66C68E}"/>
              </a:ext>
            </a:extLst>
          </p:cNvPr>
          <p:cNvSpPr txBox="1"/>
          <p:nvPr/>
        </p:nvSpPr>
        <p:spPr>
          <a:xfrm>
            <a:off x="10727264" y="-50747"/>
            <a:ext cx="1361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800" b="1" dirty="0">
                <a:solidFill>
                  <a:schemeClr val="accent5"/>
                </a:solidFill>
              </a:rPr>
              <a:t>LUONNOS</a:t>
            </a:r>
          </a:p>
        </p:txBody>
      </p:sp>
      <p:grpSp>
        <p:nvGrpSpPr>
          <p:cNvPr id="3" name="Ryhmä 2">
            <a:extLst>
              <a:ext uri="{FF2B5EF4-FFF2-40B4-BE49-F238E27FC236}">
                <a16:creationId xmlns:a16="http://schemas.microsoft.com/office/drawing/2014/main" id="{09C7E6DA-6E4F-5D2E-3C71-C85E5BFD5662}"/>
              </a:ext>
            </a:extLst>
          </p:cNvPr>
          <p:cNvGrpSpPr/>
          <p:nvPr/>
        </p:nvGrpSpPr>
        <p:grpSpPr>
          <a:xfrm>
            <a:off x="-19891" y="-11197"/>
            <a:ext cx="12231782" cy="6880393"/>
            <a:chOff x="-14475" y="-15085"/>
            <a:chExt cx="12231782" cy="6880393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CB1DD720-634E-DEB5-B114-60B98166B719}"/>
                </a:ext>
              </a:extLst>
            </p:cNvPr>
            <p:cNvSpPr/>
            <p:nvPr/>
          </p:nvSpPr>
          <p:spPr>
            <a:xfrm>
              <a:off x="-14475" y="-15085"/>
              <a:ext cx="6833732" cy="247196"/>
            </a:xfrm>
            <a:custGeom>
              <a:avLst/>
              <a:gdLst>
                <a:gd name="connsiteX0" fmla="*/ 6586537 w 6833732"/>
                <a:gd name="connsiteY0" fmla="*/ 0 h 247196"/>
                <a:gd name="connsiteX1" fmla="*/ 0 w 6833732"/>
                <a:gd name="connsiteY1" fmla="*/ 0 h 247196"/>
                <a:gd name="connsiteX2" fmla="*/ 247474 w 6833732"/>
                <a:gd name="connsiteY2" fmla="*/ 247196 h 247196"/>
                <a:gd name="connsiteX3" fmla="*/ 6833733 w 6833732"/>
                <a:gd name="connsiteY3" fmla="*/ 247196 h 247196"/>
                <a:gd name="connsiteX4" fmla="*/ 6586537 w 6833732"/>
                <a:gd name="connsiteY4" fmla="*/ 0 h 24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33732" h="247196">
                  <a:moveTo>
                    <a:pt x="6586537" y="0"/>
                  </a:moveTo>
                  <a:lnTo>
                    <a:pt x="0" y="0"/>
                  </a:lnTo>
                  <a:cubicBezTo>
                    <a:pt x="0" y="0"/>
                    <a:pt x="91379" y="91379"/>
                    <a:pt x="247474" y="247196"/>
                  </a:cubicBezTo>
                  <a:lnTo>
                    <a:pt x="6833733" y="247196"/>
                  </a:lnTo>
                  <a:lnTo>
                    <a:pt x="6586537" y="0"/>
                  </a:lnTo>
                  <a:close/>
                </a:path>
              </a:pathLst>
            </a:custGeom>
            <a:solidFill>
              <a:srgbClr val="E9E3DA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7" name="Vapaamuotoinen: Muoto 6">
              <a:extLst>
                <a:ext uri="{FF2B5EF4-FFF2-40B4-BE49-F238E27FC236}">
                  <a16:creationId xmlns:a16="http://schemas.microsoft.com/office/drawing/2014/main" id="{F7A48B27-D7FD-7F2A-4219-ADF27E6AA6AA}"/>
                </a:ext>
              </a:extLst>
            </p:cNvPr>
            <p:cNvSpPr/>
            <p:nvPr/>
          </p:nvSpPr>
          <p:spPr>
            <a:xfrm>
              <a:off x="5370797" y="6605058"/>
              <a:ext cx="6846509" cy="260250"/>
            </a:xfrm>
            <a:custGeom>
              <a:avLst/>
              <a:gdLst>
                <a:gd name="connsiteX0" fmla="*/ 259973 w 6846509"/>
                <a:gd name="connsiteY0" fmla="*/ 260251 h 260250"/>
                <a:gd name="connsiteX1" fmla="*/ 6846510 w 6846509"/>
                <a:gd name="connsiteY1" fmla="*/ 260251 h 260250"/>
                <a:gd name="connsiteX2" fmla="*/ 6586259 w 6846509"/>
                <a:gd name="connsiteY2" fmla="*/ 0 h 260250"/>
                <a:gd name="connsiteX3" fmla="*/ 0 w 6846509"/>
                <a:gd name="connsiteY3" fmla="*/ 0 h 260250"/>
                <a:gd name="connsiteX4" fmla="*/ 259973 w 6846509"/>
                <a:gd name="connsiteY4" fmla="*/ 260251 h 26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6509" h="260250">
                  <a:moveTo>
                    <a:pt x="259973" y="260251"/>
                  </a:moveTo>
                  <a:lnTo>
                    <a:pt x="6846510" y="260251"/>
                  </a:lnTo>
                  <a:lnTo>
                    <a:pt x="6586259" y="0"/>
                  </a:lnTo>
                  <a:lnTo>
                    <a:pt x="0" y="0"/>
                  </a:lnTo>
                  <a:lnTo>
                    <a:pt x="259973" y="260251"/>
                  </a:lnTo>
                  <a:close/>
                </a:path>
              </a:pathLst>
            </a:custGeom>
            <a:solidFill>
              <a:srgbClr val="E9E3DA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90614942-2C98-FF44-2F01-C27F884B84BE}"/>
                </a:ext>
              </a:extLst>
            </p:cNvPr>
            <p:cNvSpPr/>
            <p:nvPr/>
          </p:nvSpPr>
          <p:spPr>
            <a:xfrm>
              <a:off x="-14475" y="1751119"/>
              <a:ext cx="1958129" cy="5114189"/>
            </a:xfrm>
            <a:custGeom>
              <a:avLst/>
              <a:gdLst>
                <a:gd name="connsiteX0" fmla="*/ 225810 w 1958129"/>
                <a:gd name="connsiteY0" fmla="*/ 0 h 5114189"/>
                <a:gd name="connsiteX1" fmla="*/ 0 w 1958129"/>
                <a:gd name="connsiteY1" fmla="*/ 225810 h 5114189"/>
                <a:gd name="connsiteX2" fmla="*/ 0 w 1958129"/>
                <a:gd name="connsiteY2" fmla="*/ 5114189 h 5114189"/>
                <a:gd name="connsiteX3" fmla="*/ 1698157 w 1958129"/>
                <a:gd name="connsiteY3" fmla="*/ 5114189 h 5114189"/>
                <a:gd name="connsiteX4" fmla="*/ 1958130 w 1958129"/>
                <a:gd name="connsiteY4" fmla="*/ 4853939 h 5114189"/>
                <a:gd name="connsiteX5" fmla="*/ 225810 w 1958129"/>
                <a:gd name="connsiteY5" fmla="*/ 4853939 h 5114189"/>
                <a:gd name="connsiteX6" fmla="*/ 225810 w 1958129"/>
                <a:gd name="connsiteY6" fmla="*/ 0 h 5114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8129" h="5114189">
                  <a:moveTo>
                    <a:pt x="225810" y="0"/>
                  </a:moveTo>
                  <a:lnTo>
                    <a:pt x="0" y="225810"/>
                  </a:lnTo>
                  <a:lnTo>
                    <a:pt x="0" y="5114189"/>
                  </a:lnTo>
                  <a:lnTo>
                    <a:pt x="1698157" y="5114189"/>
                  </a:lnTo>
                  <a:lnTo>
                    <a:pt x="1958130" y="4853939"/>
                  </a:lnTo>
                  <a:lnTo>
                    <a:pt x="225810" y="4853939"/>
                  </a:lnTo>
                  <a:lnTo>
                    <a:pt x="225810" y="0"/>
                  </a:lnTo>
                  <a:close/>
                </a:path>
              </a:pathLst>
            </a:custGeom>
            <a:solidFill>
              <a:srgbClr val="C09BFF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 dirty="0"/>
            </a:p>
          </p:txBody>
        </p:sp>
        <p:sp>
          <p:nvSpPr>
            <p:cNvPr id="9" name="Vapaamuotoinen: Muoto 8">
              <a:extLst>
                <a:ext uri="{FF2B5EF4-FFF2-40B4-BE49-F238E27FC236}">
                  <a16:creationId xmlns:a16="http://schemas.microsoft.com/office/drawing/2014/main" id="{93EA543D-C216-BFC9-281A-78340EFDE08F}"/>
                </a:ext>
              </a:extLst>
            </p:cNvPr>
            <p:cNvSpPr/>
            <p:nvPr/>
          </p:nvSpPr>
          <p:spPr>
            <a:xfrm>
              <a:off x="10239180" y="-15085"/>
              <a:ext cx="1978127" cy="5081692"/>
            </a:xfrm>
            <a:custGeom>
              <a:avLst/>
              <a:gdLst>
                <a:gd name="connsiteX0" fmla="*/ 1752318 w 1978127"/>
                <a:gd name="connsiteY0" fmla="*/ 5081415 h 5081692"/>
                <a:gd name="connsiteX1" fmla="*/ 1978128 w 1978127"/>
                <a:gd name="connsiteY1" fmla="*/ 4855606 h 5081692"/>
                <a:gd name="connsiteX2" fmla="*/ 1978128 w 1978127"/>
                <a:gd name="connsiteY2" fmla="*/ 0 h 5081692"/>
                <a:gd name="connsiteX3" fmla="*/ 247473 w 1978127"/>
                <a:gd name="connsiteY3" fmla="*/ 0 h 5081692"/>
                <a:gd name="connsiteX4" fmla="*/ 0 w 1978127"/>
                <a:gd name="connsiteY4" fmla="*/ 247474 h 5081692"/>
                <a:gd name="connsiteX5" fmla="*/ 1752318 w 1978127"/>
                <a:gd name="connsiteY5" fmla="*/ 247474 h 5081692"/>
                <a:gd name="connsiteX6" fmla="*/ 1752318 w 1978127"/>
                <a:gd name="connsiteY6" fmla="*/ 5081693 h 508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8127" h="5081692">
                  <a:moveTo>
                    <a:pt x="1752318" y="5081415"/>
                  </a:moveTo>
                  <a:lnTo>
                    <a:pt x="1978128" y="4855606"/>
                  </a:lnTo>
                  <a:lnTo>
                    <a:pt x="1978128" y="0"/>
                  </a:lnTo>
                  <a:cubicBezTo>
                    <a:pt x="1978128" y="0"/>
                    <a:pt x="247473" y="0"/>
                    <a:pt x="247473" y="0"/>
                  </a:cubicBezTo>
                  <a:cubicBezTo>
                    <a:pt x="165816" y="81658"/>
                    <a:pt x="83047" y="164427"/>
                    <a:pt x="0" y="247474"/>
                  </a:cubicBezTo>
                  <a:lnTo>
                    <a:pt x="1752318" y="247474"/>
                  </a:lnTo>
                  <a:lnTo>
                    <a:pt x="1752318" y="5081693"/>
                  </a:lnTo>
                  <a:close/>
                </a:path>
              </a:pathLst>
            </a:custGeom>
            <a:solidFill>
              <a:srgbClr val="C09BFF"/>
            </a:solidFill>
            <a:ln w="27774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22870180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+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Kuvan paikkamerkki 23">
            <a:extLst>
              <a:ext uri="{FF2B5EF4-FFF2-40B4-BE49-F238E27FC236}">
                <a16:creationId xmlns:a16="http://schemas.microsoft.com/office/drawing/2014/main" id="{BF323CF9-0A2E-DB88-C3EE-CFB79B71F7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8978" y="312081"/>
            <a:ext cx="6104978" cy="5730641"/>
          </a:xfrm>
          <a:custGeom>
            <a:avLst/>
            <a:gdLst>
              <a:gd name="connsiteX0" fmla="*/ 0 w 5951538"/>
              <a:gd name="connsiteY0" fmla="*/ 3022600 h 6045200"/>
              <a:gd name="connsiteX1" fmla="*/ 2975769 w 5951538"/>
              <a:gd name="connsiteY1" fmla="*/ 0 h 6045200"/>
              <a:gd name="connsiteX2" fmla="*/ 5951538 w 5951538"/>
              <a:gd name="connsiteY2" fmla="*/ 3022600 h 6045200"/>
              <a:gd name="connsiteX3" fmla="*/ 2975769 w 5951538"/>
              <a:gd name="connsiteY3" fmla="*/ 6045200 h 6045200"/>
              <a:gd name="connsiteX4" fmla="*/ 0 w 5951538"/>
              <a:gd name="connsiteY4" fmla="*/ 3022600 h 6045200"/>
              <a:gd name="connsiteX0" fmla="*/ 285967 w 6237505"/>
              <a:gd name="connsiteY0" fmla="*/ 3022600 h 6196447"/>
              <a:gd name="connsiteX1" fmla="*/ 3261736 w 6237505"/>
              <a:gd name="connsiteY1" fmla="*/ 0 h 6196447"/>
              <a:gd name="connsiteX2" fmla="*/ 6237505 w 6237505"/>
              <a:gd name="connsiteY2" fmla="*/ 3022600 h 6196447"/>
              <a:gd name="connsiteX3" fmla="*/ 3261736 w 6237505"/>
              <a:gd name="connsiteY3" fmla="*/ 6045200 h 6196447"/>
              <a:gd name="connsiteX4" fmla="*/ 455300 w 6237505"/>
              <a:gd name="connsiteY4" fmla="*/ 5461000 h 6196447"/>
              <a:gd name="connsiteX5" fmla="*/ 285967 w 6237505"/>
              <a:gd name="connsiteY5" fmla="*/ 3022600 h 6196447"/>
              <a:gd name="connsiteX0" fmla="*/ 285967 w 6237505"/>
              <a:gd name="connsiteY0" fmla="*/ 3022600 h 6140979"/>
              <a:gd name="connsiteX1" fmla="*/ 3261736 w 6237505"/>
              <a:gd name="connsiteY1" fmla="*/ 0 h 6140979"/>
              <a:gd name="connsiteX2" fmla="*/ 6237505 w 6237505"/>
              <a:gd name="connsiteY2" fmla="*/ 3022600 h 6140979"/>
              <a:gd name="connsiteX3" fmla="*/ 3261736 w 6237505"/>
              <a:gd name="connsiteY3" fmla="*/ 6045200 h 6140979"/>
              <a:gd name="connsiteX4" fmla="*/ 455300 w 6237505"/>
              <a:gd name="connsiteY4" fmla="*/ 5461000 h 6140979"/>
              <a:gd name="connsiteX5" fmla="*/ 285967 w 6237505"/>
              <a:gd name="connsiteY5" fmla="*/ 3022600 h 6140979"/>
              <a:gd name="connsiteX0" fmla="*/ 357889 w 6309427"/>
              <a:gd name="connsiteY0" fmla="*/ 3022600 h 6221752"/>
              <a:gd name="connsiteX1" fmla="*/ 3333658 w 6309427"/>
              <a:gd name="connsiteY1" fmla="*/ 0 h 6221752"/>
              <a:gd name="connsiteX2" fmla="*/ 6309427 w 6309427"/>
              <a:gd name="connsiteY2" fmla="*/ 3022600 h 6221752"/>
              <a:gd name="connsiteX3" fmla="*/ 3333658 w 6309427"/>
              <a:gd name="connsiteY3" fmla="*/ 6045200 h 6221752"/>
              <a:gd name="connsiteX4" fmla="*/ 383288 w 6309427"/>
              <a:gd name="connsiteY4" fmla="*/ 5901267 h 6221752"/>
              <a:gd name="connsiteX5" fmla="*/ 357889 w 6309427"/>
              <a:gd name="connsiteY5" fmla="*/ 3022600 h 6221752"/>
              <a:gd name="connsiteX0" fmla="*/ 357889 w 6309427"/>
              <a:gd name="connsiteY0" fmla="*/ 3022600 h 6045330"/>
              <a:gd name="connsiteX1" fmla="*/ 3333658 w 6309427"/>
              <a:gd name="connsiteY1" fmla="*/ 0 h 6045330"/>
              <a:gd name="connsiteX2" fmla="*/ 6309427 w 6309427"/>
              <a:gd name="connsiteY2" fmla="*/ 3022600 h 6045330"/>
              <a:gd name="connsiteX3" fmla="*/ 3333658 w 6309427"/>
              <a:gd name="connsiteY3" fmla="*/ 6045200 h 6045330"/>
              <a:gd name="connsiteX4" fmla="*/ 383288 w 6309427"/>
              <a:gd name="connsiteY4" fmla="*/ 5901267 h 6045330"/>
              <a:gd name="connsiteX5" fmla="*/ 357889 w 6309427"/>
              <a:gd name="connsiteY5" fmla="*/ 3022600 h 6045330"/>
              <a:gd name="connsiteX0" fmla="*/ 357889 w 6309427"/>
              <a:gd name="connsiteY0" fmla="*/ 3022600 h 5927040"/>
              <a:gd name="connsiteX1" fmla="*/ 3333658 w 6309427"/>
              <a:gd name="connsiteY1" fmla="*/ 0 h 5927040"/>
              <a:gd name="connsiteX2" fmla="*/ 6309427 w 6309427"/>
              <a:gd name="connsiteY2" fmla="*/ 3022600 h 5927040"/>
              <a:gd name="connsiteX3" fmla="*/ 3587658 w 6309427"/>
              <a:gd name="connsiteY3" fmla="*/ 5926667 h 5927040"/>
              <a:gd name="connsiteX4" fmla="*/ 383288 w 6309427"/>
              <a:gd name="connsiteY4" fmla="*/ 5901267 h 5927040"/>
              <a:gd name="connsiteX5" fmla="*/ 357889 w 6309427"/>
              <a:gd name="connsiteY5" fmla="*/ 3022600 h 5927040"/>
              <a:gd name="connsiteX0" fmla="*/ 357889 w 6309427"/>
              <a:gd name="connsiteY0" fmla="*/ 3022600 h 5918630"/>
              <a:gd name="connsiteX1" fmla="*/ 3333658 w 6309427"/>
              <a:gd name="connsiteY1" fmla="*/ 0 h 5918630"/>
              <a:gd name="connsiteX2" fmla="*/ 6309427 w 6309427"/>
              <a:gd name="connsiteY2" fmla="*/ 3022600 h 5918630"/>
              <a:gd name="connsiteX3" fmla="*/ 3629991 w 6309427"/>
              <a:gd name="connsiteY3" fmla="*/ 5918200 h 5918630"/>
              <a:gd name="connsiteX4" fmla="*/ 383288 w 6309427"/>
              <a:gd name="connsiteY4" fmla="*/ 5901267 h 5918630"/>
              <a:gd name="connsiteX5" fmla="*/ 357889 w 6309427"/>
              <a:gd name="connsiteY5" fmla="*/ 3022600 h 5918630"/>
              <a:gd name="connsiteX0" fmla="*/ 362001 w 6305072"/>
              <a:gd name="connsiteY0" fmla="*/ 2145232 h 5930262"/>
              <a:gd name="connsiteX1" fmla="*/ 3329303 w 6305072"/>
              <a:gd name="connsiteY1" fmla="*/ 11632 h 5930262"/>
              <a:gd name="connsiteX2" fmla="*/ 6305072 w 6305072"/>
              <a:gd name="connsiteY2" fmla="*/ 3034232 h 5930262"/>
              <a:gd name="connsiteX3" fmla="*/ 3625636 w 6305072"/>
              <a:gd name="connsiteY3" fmla="*/ 5929832 h 5930262"/>
              <a:gd name="connsiteX4" fmla="*/ 378933 w 6305072"/>
              <a:gd name="connsiteY4" fmla="*/ 5912899 h 5930262"/>
              <a:gd name="connsiteX5" fmla="*/ 362001 w 6305072"/>
              <a:gd name="connsiteY5" fmla="*/ 2145232 h 5930262"/>
              <a:gd name="connsiteX0" fmla="*/ 374442 w 6317513"/>
              <a:gd name="connsiteY0" fmla="*/ 1734060 h 5519090"/>
              <a:gd name="connsiteX1" fmla="*/ 3536477 w 6317513"/>
              <a:gd name="connsiteY1" fmla="*/ 15326 h 5519090"/>
              <a:gd name="connsiteX2" fmla="*/ 6317513 w 6317513"/>
              <a:gd name="connsiteY2" fmla="*/ 2623060 h 5519090"/>
              <a:gd name="connsiteX3" fmla="*/ 3638077 w 6317513"/>
              <a:gd name="connsiteY3" fmla="*/ 5518660 h 5519090"/>
              <a:gd name="connsiteX4" fmla="*/ 391374 w 6317513"/>
              <a:gd name="connsiteY4" fmla="*/ 5501727 h 5519090"/>
              <a:gd name="connsiteX5" fmla="*/ 374442 w 6317513"/>
              <a:gd name="connsiteY5" fmla="*/ 1734060 h 5519090"/>
              <a:gd name="connsiteX0" fmla="*/ 374442 w 6317513"/>
              <a:gd name="connsiteY0" fmla="*/ 1718881 h 5503911"/>
              <a:gd name="connsiteX1" fmla="*/ 3536477 w 6317513"/>
              <a:gd name="connsiteY1" fmla="*/ 147 h 5503911"/>
              <a:gd name="connsiteX2" fmla="*/ 6317513 w 6317513"/>
              <a:gd name="connsiteY2" fmla="*/ 2607881 h 5503911"/>
              <a:gd name="connsiteX3" fmla="*/ 3638077 w 6317513"/>
              <a:gd name="connsiteY3" fmla="*/ 5503481 h 5503911"/>
              <a:gd name="connsiteX4" fmla="*/ 391374 w 6317513"/>
              <a:gd name="connsiteY4" fmla="*/ 5486548 h 5503911"/>
              <a:gd name="connsiteX5" fmla="*/ 374442 w 6317513"/>
              <a:gd name="connsiteY5" fmla="*/ 1718881 h 5503911"/>
              <a:gd name="connsiteX0" fmla="*/ 374442 w 6317513"/>
              <a:gd name="connsiteY0" fmla="*/ 1718860 h 5503890"/>
              <a:gd name="connsiteX1" fmla="*/ 3536477 w 6317513"/>
              <a:gd name="connsiteY1" fmla="*/ 126 h 5503890"/>
              <a:gd name="connsiteX2" fmla="*/ 6317513 w 6317513"/>
              <a:gd name="connsiteY2" fmla="*/ 2607860 h 5503890"/>
              <a:gd name="connsiteX3" fmla="*/ 3638077 w 6317513"/>
              <a:gd name="connsiteY3" fmla="*/ 5503460 h 5503890"/>
              <a:gd name="connsiteX4" fmla="*/ 391374 w 6317513"/>
              <a:gd name="connsiteY4" fmla="*/ 5486527 h 5503890"/>
              <a:gd name="connsiteX5" fmla="*/ 374442 w 6317513"/>
              <a:gd name="connsiteY5" fmla="*/ 1718860 h 5503890"/>
              <a:gd name="connsiteX0" fmla="*/ 374442 w 6317513"/>
              <a:gd name="connsiteY0" fmla="*/ 1718751 h 5503781"/>
              <a:gd name="connsiteX1" fmla="*/ 3536477 w 6317513"/>
              <a:gd name="connsiteY1" fmla="*/ 17 h 5503781"/>
              <a:gd name="connsiteX2" fmla="*/ 6317513 w 6317513"/>
              <a:gd name="connsiteY2" fmla="*/ 2607751 h 5503781"/>
              <a:gd name="connsiteX3" fmla="*/ 3638077 w 6317513"/>
              <a:gd name="connsiteY3" fmla="*/ 5503351 h 5503781"/>
              <a:gd name="connsiteX4" fmla="*/ 391374 w 6317513"/>
              <a:gd name="connsiteY4" fmla="*/ 5486418 h 5503781"/>
              <a:gd name="connsiteX5" fmla="*/ 374442 w 6317513"/>
              <a:gd name="connsiteY5" fmla="*/ 1718751 h 5503781"/>
              <a:gd name="connsiteX0" fmla="*/ 374442 w 6317513"/>
              <a:gd name="connsiteY0" fmla="*/ 1718751 h 5503781"/>
              <a:gd name="connsiteX1" fmla="*/ 3536477 w 6317513"/>
              <a:gd name="connsiteY1" fmla="*/ 17 h 5503781"/>
              <a:gd name="connsiteX2" fmla="*/ 6317513 w 6317513"/>
              <a:gd name="connsiteY2" fmla="*/ 2607751 h 5503781"/>
              <a:gd name="connsiteX3" fmla="*/ 3638077 w 6317513"/>
              <a:gd name="connsiteY3" fmla="*/ 5503351 h 5503781"/>
              <a:gd name="connsiteX4" fmla="*/ 391374 w 6317513"/>
              <a:gd name="connsiteY4" fmla="*/ 5486418 h 5503781"/>
              <a:gd name="connsiteX5" fmla="*/ 374442 w 6317513"/>
              <a:gd name="connsiteY5" fmla="*/ 1718751 h 5503781"/>
              <a:gd name="connsiteX0" fmla="*/ 374442 w 6317513"/>
              <a:gd name="connsiteY0" fmla="*/ 1718751 h 5503781"/>
              <a:gd name="connsiteX1" fmla="*/ 3536477 w 6317513"/>
              <a:gd name="connsiteY1" fmla="*/ 17 h 5503781"/>
              <a:gd name="connsiteX2" fmla="*/ 6317513 w 6317513"/>
              <a:gd name="connsiteY2" fmla="*/ 2607751 h 5503781"/>
              <a:gd name="connsiteX3" fmla="*/ 3638077 w 6317513"/>
              <a:gd name="connsiteY3" fmla="*/ 5503351 h 5503781"/>
              <a:gd name="connsiteX4" fmla="*/ 391374 w 6317513"/>
              <a:gd name="connsiteY4" fmla="*/ 5486418 h 5503781"/>
              <a:gd name="connsiteX5" fmla="*/ 374442 w 6317513"/>
              <a:gd name="connsiteY5" fmla="*/ 1718751 h 5503781"/>
              <a:gd name="connsiteX0" fmla="*/ 357717 w 6300788"/>
              <a:gd name="connsiteY0" fmla="*/ 1845748 h 5630778"/>
              <a:gd name="connsiteX1" fmla="*/ 3257286 w 6300788"/>
              <a:gd name="connsiteY1" fmla="*/ 14 h 5630778"/>
              <a:gd name="connsiteX2" fmla="*/ 6300788 w 6300788"/>
              <a:gd name="connsiteY2" fmla="*/ 2734748 h 5630778"/>
              <a:gd name="connsiteX3" fmla="*/ 3621352 w 6300788"/>
              <a:gd name="connsiteY3" fmla="*/ 5630348 h 5630778"/>
              <a:gd name="connsiteX4" fmla="*/ 374649 w 6300788"/>
              <a:gd name="connsiteY4" fmla="*/ 5613415 h 5630778"/>
              <a:gd name="connsiteX5" fmla="*/ 357717 w 6300788"/>
              <a:gd name="connsiteY5" fmla="*/ 1845748 h 5630778"/>
              <a:gd name="connsiteX0" fmla="*/ 357717 w 6300788"/>
              <a:gd name="connsiteY0" fmla="*/ 1845752 h 5630782"/>
              <a:gd name="connsiteX1" fmla="*/ 3257286 w 6300788"/>
              <a:gd name="connsiteY1" fmla="*/ 18 h 5630782"/>
              <a:gd name="connsiteX2" fmla="*/ 6300788 w 6300788"/>
              <a:gd name="connsiteY2" fmla="*/ 2734752 h 5630782"/>
              <a:gd name="connsiteX3" fmla="*/ 3621352 w 6300788"/>
              <a:gd name="connsiteY3" fmla="*/ 5630352 h 5630782"/>
              <a:gd name="connsiteX4" fmla="*/ 374649 w 6300788"/>
              <a:gd name="connsiteY4" fmla="*/ 5613419 h 5630782"/>
              <a:gd name="connsiteX5" fmla="*/ 357717 w 6300788"/>
              <a:gd name="connsiteY5" fmla="*/ 1845752 h 5630782"/>
              <a:gd name="connsiteX0" fmla="*/ 357717 w 6300788"/>
              <a:gd name="connsiteY0" fmla="*/ 1845752 h 5630782"/>
              <a:gd name="connsiteX1" fmla="*/ 3257286 w 6300788"/>
              <a:gd name="connsiteY1" fmla="*/ 18 h 5630782"/>
              <a:gd name="connsiteX2" fmla="*/ 6300788 w 6300788"/>
              <a:gd name="connsiteY2" fmla="*/ 2734752 h 5630782"/>
              <a:gd name="connsiteX3" fmla="*/ 3621352 w 6300788"/>
              <a:gd name="connsiteY3" fmla="*/ 5630352 h 5630782"/>
              <a:gd name="connsiteX4" fmla="*/ 374649 w 6300788"/>
              <a:gd name="connsiteY4" fmla="*/ 5613419 h 5630782"/>
              <a:gd name="connsiteX5" fmla="*/ 357717 w 6300788"/>
              <a:gd name="connsiteY5" fmla="*/ 1845752 h 5630782"/>
              <a:gd name="connsiteX0" fmla="*/ 357717 w 6292322"/>
              <a:gd name="connsiteY0" fmla="*/ 1860662 h 5845477"/>
              <a:gd name="connsiteX1" fmla="*/ 3257286 w 6292322"/>
              <a:gd name="connsiteY1" fmla="*/ 14928 h 5845477"/>
              <a:gd name="connsiteX2" fmla="*/ 6292322 w 6292322"/>
              <a:gd name="connsiteY2" fmla="*/ 2783528 h 5845477"/>
              <a:gd name="connsiteX3" fmla="*/ 3621352 w 6292322"/>
              <a:gd name="connsiteY3" fmla="*/ 5645262 h 5845477"/>
              <a:gd name="connsiteX4" fmla="*/ 374649 w 6292322"/>
              <a:gd name="connsiteY4" fmla="*/ 5628329 h 5845477"/>
              <a:gd name="connsiteX5" fmla="*/ 357717 w 6292322"/>
              <a:gd name="connsiteY5" fmla="*/ 1860662 h 5845477"/>
              <a:gd name="connsiteX0" fmla="*/ 357717 w 6309255"/>
              <a:gd name="connsiteY0" fmla="*/ 1857643 h 5850594"/>
              <a:gd name="connsiteX1" fmla="*/ 3257286 w 6309255"/>
              <a:gd name="connsiteY1" fmla="*/ 11909 h 5850594"/>
              <a:gd name="connsiteX2" fmla="*/ 6309255 w 6309255"/>
              <a:gd name="connsiteY2" fmla="*/ 2670443 h 5850594"/>
              <a:gd name="connsiteX3" fmla="*/ 3621352 w 6309255"/>
              <a:gd name="connsiteY3" fmla="*/ 5642243 h 5850594"/>
              <a:gd name="connsiteX4" fmla="*/ 374649 w 6309255"/>
              <a:gd name="connsiteY4" fmla="*/ 5625310 h 5850594"/>
              <a:gd name="connsiteX5" fmla="*/ 357717 w 6309255"/>
              <a:gd name="connsiteY5" fmla="*/ 1857643 h 5850594"/>
              <a:gd name="connsiteX0" fmla="*/ 357717 w 6309255"/>
              <a:gd name="connsiteY0" fmla="*/ 1857643 h 5642273"/>
              <a:gd name="connsiteX1" fmla="*/ 3257286 w 6309255"/>
              <a:gd name="connsiteY1" fmla="*/ 11909 h 5642273"/>
              <a:gd name="connsiteX2" fmla="*/ 6309255 w 6309255"/>
              <a:gd name="connsiteY2" fmla="*/ 2670443 h 5642273"/>
              <a:gd name="connsiteX3" fmla="*/ 3621352 w 6309255"/>
              <a:gd name="connsiteY3" fmla="*/ 5642243 h 5642273"/>
              <a:gd name="connsiteX4" fmla="*/ 374649 w 6309255"/>
              <a:gd name="connsiteY4" fmla="*/ 5625310 h 5642273"/>
              <a:gd name="connsiteX5" fmla="*/ 357717 w 6309255"/>
              <a:gd name="connsiteY5" fmla="*/ 1857643 h 5642273"/>
              <a:gd name="connsiteX0" fmla="*/ 357717 w 6309255"/>
              <a:gd name="connsiteY0" fmla="*/ 1857656 h 5853259"/>
              <a:gd name="connsiteX1" fmla="*/ 3257286 w 6309255"/>
              <a:gd name="connsiteY1" fmla="*/ 11922 h 5853259"/>
              <a:gd name="connsiteX2" fmla="*/ 6309255 w 6309255"/>
              <a:gd name="connsiteY2" fmla="*/ 2670456 h 5853259"/>
              <a:gd name="connsiteX3" fmla="*/ 3621352 w 6309255"/>
              <a:gd name="connsiteY3" fmla="*/ 5642256 h 5853259"/>
              <a:gd name="connsiteX4" fmla="*/ 374649 w 6309255"/>
              <a:gd name="connsiteY4" fmla="*/ 5633790 h 5853259"/>
              <a:gd name="connsiteX5" fmla="*/ 357717 w 6309255"/>
              <a:gd name="connsiteY5" fmla="*/ 1857656 h 5853259"/>
              <a:gd name="connsiteX0" fmla="*/ 357717 w 6309255"/>
              <a:gd name="connsiteY0" fmla="*/ 1857656 h 5652625"/>
              <a:gd name="connsiteX1" fmla="*/ 3257286 w 6309255"/>
              <a:gd name="connsiteY1" fmla="*/ 11922 h 5652625"/>
              <a:gd name="connsiteX2" fmla="*/ 6309255 w 6309255"/>
              <a:gd name="connsiteY2" fmla="*/ 2670456 h 5652625"/>
              <a:gd name="connsiteX3" fmla="*/ 3621352 w 6309255"/>
              <a:gd name="connsiteY3" fmla="*/ 5642256 h 5652625"/>
              <a:gd name="connsiteX4" fmla="*/ 374649 w 6309255"/>
              <a:gd name="connsiteY4" fmla="*/ 5633790 h 5652625"/>
              <a:gd name="connsiteX5" fmla="*/ 357717 w 6309255"/>
              <a:gd name="connsiteY5" fmla="*/ 1857656 h 5652625"/>
              <a:gd name="connsiteX0" fmla="*/ 357717 w 6309255"/>
              <a:gd name="connsiteY0" fmla="*/ 1846413 h 5641382"/>
              <a:gd name="connsiteX1" fmla="*/ 3257286 w 6309255"/>
              <a:gd name="connsiteY1" fmla="*/ 679 h 5641382"/>
              <a:gd name="connsiteX2" fmla="*/ 6309255 w 6309255"/>
              <a:gd name="connsiteY2" fmla="*/ 2659213 h 5641382"/>
              <a:gd name="connsiteX3" fmla="*/ 3621352 w 6309255"/>
              <a:gd name="connsiteY3" fmla="*/ 5631013 h 5641382"/>
              <a:gd name="connsiteX4" fmla="*/ 374649 w 6309255"/>
              <a:gd name="connsiteY4" fmla="*/ 5622547 h 5641382"/>
              <a:gd name="connsiteX5" fmla="*/ 357717 w 6309255"/>
              <a:gd name="connsiteY5" fmla="*/ 1846413 h 5641382"/>
              <a:gd name="connsiteX0" fmla="*/ 357717 w 6309255"/>
              <a:gd name="connsiteY0" fmla="*/ 1845793 h 5640762"/>
              <a:gd name="connsiteX1" fmla="*/ 3257286 w 6309255"/>
              <a:gd name="connsiteY1" fmla="*/ 59 h 5640762"/>
              <a:gd name="connsiteX2" fmla="*/ 6309255 w 6309255"/>
              <a:gd name="connsiteY2" fmla="*/ 2658593 h 5640762"/>
              <a:gd name="connsiteX3" fmla="*/ 3621352 w 6309255"/>
              <a:gd name="connsiteY3" fmla="*/ 5630393 h 5640762"/>
              <a:gd name="connsiteX4" fmla="*/ 374649 w 6309255"/>
              <a:gd name="connsiteY4" fmla="*/ 5621927 h 5640762"/>
              <a:gd name="connsiteX5" fmla="*/ 357717 w 6309255"/>
              <a:gd name="connsiteY5" fmla="*/ 1845793 h 5640762"/>
              <a:gd name="connsiteX0" fmla="*/ 357717 w 6089121"/>
              <a:gd name="connsiteY0" fmla="*/ 1858558 h 5851655"/>
              <a:gd name="connsiteX1" fmla="*/ 3257286 w 6089121"/>
              <a:gd name="connsiteY1" fmla="*/ 12824 h 5851655"/>
              <a:gd name="connsiteX2" fmla="*/ 6089121 w 6089121"/>
              <a:gd name="connsiteY2" fmla="*/ 2705225 h 5851655"/>
              <a:gd name="connsiteX3" fmla="*/ 3621352 w 6089121"/>
              <a:gd name="connsiteY3" fmla="*/ 5643158 h 5851655"/>
              <a:gd name="connsiteX4" fmla="*/ 374649 w 6089121"/>
              <a:gd name="connsiteY4" fmla="*/ 5634692 h 5851655"/>
              <a:gd name="connsiteX5" fmla="*/ 357717 w 6089121"/>
              <a:gd name="connsiteY5" fmla="*/ 1858558 h 5851655"/>
              <a:gd name="connsiteX0" fmla="*/ 357717 w 6089121"/>
              <a:gd name="connsiteY0" fmla="*/ 1845868 h 5838965"/>
              <a:gd name="connsiteX1" fmla="*/ 3257286 w 6089121"/>
              <a:gd name="connsiteY1" fmla="*/ 134 h 5838965"/>
              <a:gd name="connsiteX2" fmla="*/ 6089121 w 6089121"/>
              <a:gd name="connsiteY2" fmla="*/ 2692535 h 5838965"/>
              <a:gd name="connsiteX3" fmla="*/ 3621352 w 6089121"/>
              <a:gd name="connsiteY3" fmla="*/ 5630468 h 5838965"/>
              <a:gd name="connsiteX4" fmla="*/ 374649 w 6089121"/>
              <a:gd name="connsiteY4" fmla="*/ 5622002 h 5838965"/>
              <a:gd name="connsiteX5" fmla="*/ 357717 w 6089121"/>
              <a:gd name="connsiteY5" fmla="*/ 1845868 h 5838965"/>
              <a:gd name="connsiteX0" fmla="*/ 357717 w 6089121"/>
              <a:gd name="connsiteY0" fmla="*/ 1845868 h 5645339"/>
              <a:gd name="connsiteX1" fmla="*/ 3257286 w 6089121"/>
              <a:gd name="connsiteY1" fmla="*/ 134 h 5645339"/>
              <a:gd name="connsiteX2" fmla="*/ 6089121 w 6089121"/>
              <a:gd name="connsiteY2" fmla="*/ 2692535 h 5645339"/>
              <a:gd name="connsiteX3" fmla="*/ 3621352 w 6089121"/>
              <a:gd name="connsiteY3" fmla="*/ 5630468 h 5645339"/>
              <a:gd name="connsiteX4" fmla="*/ 374649 w 6089121"/>
              <a:gd name="connsiteY4" fmla="*/ 5622002 h 5645339"/>
              <a:gd name="connsiteX5" fmla="*/ 357717 w 6089121"/>
              <a:gd name="connsiteY5" fmla="*/ 1845868 h 5645339"/>
              <a:gd name="connsiteX0" fmla="*/ 208462 w 5939866"/>
              <a:gd name="connsiteY0" fmla="*/ 1845868 h 5645339"/>
              <a:gd name="connsiteX1" fmla="*/ 3108031 w 5939866"/>
              <a:gd name="connsiteY1" fmla="*/ 134 h 5645339"/>
              <a:gd name="connsiteX2" fmla="*/ 5939866 w 5939866"/>
              <a:gd name="connsiteY2" fmla="*/ 2692535 h 5645339"/>
              <a:gd name="connsiteX3" fmla="*/ 3472097 w 5939866"/>
              <a:gd name="connsiteY3" fmla="*/ 5630468 h 5645339"/>
              <a:gd name="connsiteX4" fmla="*/ 225394 w 5939866"/>
              <a:gd name="connsiteY4" fmla="*/ 5622002 h 5645339"/>
              <a:gd name="connsiteX5" fmla="*/ 208462 w 5939866"/>
              <a:gd name="connsiteY5" fmla="*/ 1845868 h 5645339"/>
              <a:gd name="connsiteX0" fmla="*/ 51 w 5731455"/>
              <a:gd name="connsiteY0" fmla="*/ 1845868 h 5645339"/>
              <a:gd name="connsiteX1" fmla="*/ 2899620 w 5731455"/>
              <a:gd name="connsiteY1" fmla="*/ 134 h 5645339"/>
              <a:gd name="connsiteX2" fmla="*/ 5731455 w 5731455"/>
              <a:gd name="connsiteY2" fmla="*/ 2692535 h 5645339"/>
              <a:gd name="connsiteX3" fmla="*/ 3263686 w 5731455"/>
              <a:gd name="connsiteY3" fmla="*/ 5630468 h 5645339"/>
              <a:gd name="connsiteX4" fmla="*/ 16983 w 5731455"/>
              <a:gd name="connsiteY4" fmla="*/ 5622002 h 5645339"/>
              <a:gd name="connsiteX5" fmla="*/ 51 w 5731455"/>
              <a:gd name="connsiteY5" fmla="*/ 1845868 h 5645339"/>
              <a:gd name="connsiteX0" fmla="*/ 204700 w 5936104"/>
              <a:gd name="connsiteY0" fmla="*/ 1735826 h 5535297"/>
              <a:gd name="connsiteX1" fmla="*/ 3053469 w 5936104"/>
              <a:gd name="connsiteY1" fmla="*/ 158 h 5535297"/>
              <a:gd name="connsiteX2" fmla="*/ 5936104 w 5936104"/>
              <a:gd name="connsiteY2" fmla="*/ 2582493 h 5535297"/>
              <a:gd name="connsiteX3" fmla="*/ 3468335 w 5936104"/>
              <a:gd name="connsiteY3" fmla="*/ 5520426 h 5535297"/>
              <a:gd name="connsiteX4" fmla="*/ 221632 w 5936104"/>
              <a:gd name="connsiteY4" fmla="*/ 5511960 h 5535297"/>
              <a:gd name="connsiteX5" fmla="*/ 204700 w 5936104"/>
              <a:gd name="connsiteY5" fmla="*/ 1735826 h 5535297"/>
              <a:gd name="connsiteX0" fmla="*/ 96 w 5731500"/>
              <a:gd name="connsiteY0" fmla="*/ 1735826 h 5535297"/>
              <a:gd name="connsiteX1" fmla="*/ 2848865 w 5731500"/>
              <a:gd name="connsiteY1" fmla="*/ 158 h 5535297"/>
              <a:gd name="connsiteX2" fmla="*/ 5731500 w 5731500"/>
              <a:gd name="connsiteY2" fmla="*/ 2582493 h 5535297"/>
              <a:gd name="connsiteX3" fmla="*/ 3263731 w 5731500"/>
              <a:gd name="connsiteY3" fmla="*/ 5520426 h 5535297"/>
              <a:gd name="connsiteX4" fmla="*/ 17028 w 5731500"/>
              <a:gd name="connsiteY4" fmla="*/ 5511960 h 5535297"/>
              <a:gd name="connsiteX5" fmla="*/ 96 w 5731500"/>
              <a:gd name="connsiteY5" fmla="*/ 1735826 h 5535297"/>
              <a:gd name="connsiteX0" fmla="*/ 205326 w 5936730"/>
              <a:gd name="connsiteY0" fmla="*/ 1710433 h 5509904"/>
              <a:gd name="connsiteX1" fmla="*/ 3062562 w 5936730"/>
              <a:gd name="connsiteY1" fmla="*/ 165 h 5509904"/>
              <a:gd name="connsiteX2" fmla="*/ 5936730 w 5936730"/>
              <a:gd name="connsiteY2" fmla="*/ 2557100 h 5509904"/>
              <a:gd name="connsiteX3" fmla="*/ 3468961 w 5936730"/>
              <a:gd name="connsiteY3" fmla="*/ 5495033 h 5509904"/>
              <a:gd name="connsiteX4" fmla="*/ 222258 w 5936730"/>
              <a:gd name="connsiteY4" fmla="*/ 5486567 h 5509904"/>
              <a:gd name="connsiteX5" fmla="*/ 205326 w 5936730"/>
              <a:gd name="connsiteY5" fmla="*/ 1710433 h 5509904"/>
              <a:gd name="connsiteX0" fmla="*/ 205326 w 5936730"/>
              <a:gd name="connsiteY0" fmla="*/ 1710433 h 5509904"/>
              <a:gd name="connsiteX1" fmla="*/ 3062562 w 5936730"/>
              <a:gd name="connsiteY1" fmla="*/ 165 h 5509904"/>
              <a:gd name="connsiteX2" fmla="*/ 5936730 w 5936730"/>
              <a:gd name="connsiteY2" fmla="*/ 2557100 h 5509904"/>
              <a:gd name="connsiteX3" fmla="*/ 3468961 w 5936730"/>
              <a:gd name="connsiteY3" fmla="*/ 5495033 h 5509904"/>
              <a:gd name="connsiteX4" fmla="*/ 222258 w 5936730"/>
              <a:gd name="connsiteY4" fmla="*/ 5486567 h 5509904"/>
              <a:gd name="connsiteX5" fmla="*/ 205326 w 5936730"/>
              <a:gd name="connsiteY5" fmla="*/ 1710433 h 5509904"/>
              <a:gd name="connsiteX0" fmla="*/ 205326 w 5936730"/>
              <a:gd name="connsiteY0" fmla="*/ 1723704 h 5718680"/>
              <a:gd name="connsiteX1" fmla="*/ 3062562 w 5936730"/>
              <a:gd name="connsiteY1" fmla="*/ 13436 h 5718680"/>
              <a:gd name="connsiteX2" fmla="*/ 5936730 w 5936730"/>
              <a:gd name="connsiteY2" fmla="*/ 2544971 h 5718680"/>
              <a:gd name="connsiteX3" fmla="*/ 3468961 w 5936730"/>
              <a:gd name="connsiteY3" fmla="*/ 5508304 h 5718680"/>
              <a:gd name="connsiteX4" fmla="*/ 222258 w 5936730"/>
              <a:gd name="connsiteY4" fmla="*/ 5499838 h 5718680"/>
              <a:gd name="connsiteX5" fmla="*/ 205326 w 5936730"/>
              <a:gd name="connsiteY5" fmla="*/ 1723704 h 5718680"/>
              <a:gd name="connsiteX0" fmla="*/ 205326 w 5936730"/>
              <a:gd name="connsiteY0" fmla="*/ 1723704 h 5718680"/>
              <a:gd name="connsiteX1" fmla="*/ 3062562 w 5936730"/>
              <a:gd name="connsiteY1" fmla="*/ 13436 h 5718680"/>
              <a:gd name="connsiteX2" fmla="*/ 5936730 w 5936730"/>
              <a:gd name="connsiteY2" fmla="*/ 2544971 h 5718680"/>
              <a:gd name="connsiteX3" fmla="*/ 3468961 w 5936730"/>
              <a:gd name="connsiteY3" fmla="*/ 5508304 h 5718680"/>
              <a:gd name="connsiteX4" fmla="*/ 222258 w 5936730"/>
              <a:gd name="connsiteY4" fmla="*/ 5499838 h 5718680"/>
              <a:gd name="connsiteX5" fmla="*/ 205326 w 5936730"/>
              <a:gd name="connsiteY5" fmla="*/ 1723704 h 5718680"/>
              <a:gd name="connsiteX0" fmla="*/ 205326 w 5936730"/>
              <a:gd name="connsiteY0" fmla="*/ 1723704 h 5718680"/>
              <a:gd name="connsiteX1" fmla="*/ 3062562 w 5936730"/>
              <a:gd name="connsiteY1" fmla="*/ 13436 h 5718680"/>
              <a:gd name="connsiteX2" fmla="*/ 5936730 w 5936730"/>
              <a:gd name="connsiteY2" fmla="*/ 2544971 h 5718680"/>
              <a:gd name="connsiteX3" fmla="*/ 3468961 w 5936730"/>
              <a:gd name="connsiteY3" fmla="*/ 5508304 h 5718680"/>
              <a:gd name="connsiteX4" fmla="*/ 222258 w 5936730"/>
              <a:gd name="connsiteY4" fmla="*/ 5499838 h 5718680"/>
              <a:gd name="connsiteX5" fmla="*/ 205326 w 5936730"/>
              <a:gd name="connsiteY5" fmla="*/ 1723704 h 5718680"/>
              <a:gd name="connsiteX0" fmla="*/ 205326 w 5936730"/>
              <a:gd name="connsiteY0" fmla="*/ 1723704 h 5514953"/>
              <a:gd name="connsiteX1" fmla="*/ 3062562 w 5936730"/>
              <a:gd name="connsiteY1" fmla="*/ 13436 h 5514953"/>
              <a:gd name="connsiteX2" fmla="*/ 5936730 w 5936730"/>
              <a:gd name="connsiteY2" fmla="*/ 2544971 h 5514953"/>
              <a:gd name="connsiteX3" fmla="*/ 3468961 w 5936730"/>
              <a:gd name="connsiteY3" fmla="*/ 5508304 h 5514953"/>
              <a:gd name="connsiteX4" fmla="*/ 222258 w 5936730"/>
              <a:gd name="connsiteY4" fmla="*/ 5499838 h 5514953"/>
              <a:gd name="connsiteX5" fmla="*/ 205326 w 5936730"/>
              <a:gd name="connsiteY5" fmla="*/ 1723704 h 5514953"/>
              <a:gd name="connsiteX0" fmla="*/ 205326 w 5936730"/>
              <a:gd name="connsiteY0" fmla="*/ 1711174 h 5502423"/>
              <a:gd name="connsiteX1" fmla="*/ 3062562 w 5936730"/>
              <a:gd name="connsiteY1" fmla="*/ 906 h 5502423"/>
              <a:gd name="connsiteX2" fmla="*/ 5936730 w 5936730"/>
              <a:gd name="connsiteY2" fmla="*/ 2532441 h 5502423"/>
              <a:gd name="connsiteX3" fmla="*/ 3468961 w 5936730"/>
              <a:gd name="connsiteY3" fmla="*/ 5495774 h 5502423"/>
              <a:gd name="connsiteX4" fmla="*/ 222258 w 5936730"/>
              <a:gd name="connsiteY4" fmla="*/ 5487308 h 5502423"/>
              <a:gd name="connsiteX5" fmla="*/ 205326 w 5936730"/>
              <a:gd name="connsiteY5" fmla="*/ 1711174 h 5502423"/>
              <a:gd name="connsiteX0" fmla="*/ 205326 w 5937761"/>
              <a:gd name="connsiteY0" fmla="*/ 1711174 h 5502423"/>
              <a:gd name="connsiteX1" fmla="*/ 3062562 w 5937761"/>
              <a:gd name="connsiteY1" fmla="*/ 906 h 5502423"/>
              <a:gd name="connsiteX2" fmla="*/ 5936730 w 5937761"/>
              <a:gd name="connsiteY2" fmla="*/ 2532441 h 5502423"/>
              <a:gd name="connsiteX3" fmla="*/ 3468961 w 5937761"/>
              <a:gd name="connsiteY3" fmla="*/ 5495774 h 5502423"/>
              <a:gd name="connsiteX4" fmla="*/ 222258 w 5937761"/>
              <a:gd name="connsiteY4" fmla="*/ 5487308 h 5502423"/>
              <a:gd name="connsiteX5" fmla="*/ 205326 w 5937761"/>
              <a:gd name="connsiteY5" fmla="*/ 1711174 h 5502423"/>
              <a:gd name="connsiteX0" fmla="*/ 205326 w 5937761"/>
              <a:gd name="connsiteY0" fmla="*/ 1711862 h 5503111"/>
              <a:gd name="connsiteX1" fmla="*/ 3062562 w 5937761"/>
              <a:gd name="connsiteY1" fmla="*/ 1594 h 5503111"/>
              <a:gd name="connsiteX2" fmla="*/ 5936730 w 5937761"/>
              <a:gd name="connsiteY2" fmla="*/ 2533129 h 5503111"/>
              <a:gd name="connsiteX3" fmla="*/ 3468961 w 5937761"/>
              <a:gd name="connsiteY3" fmla="*/ 5496462 h 5503111"/>
              <a:gd name="connsiteX4" fmla="*/ 222258 w 5937761"/>
              <a:gd name="connsiteY4" fmla="*/ 5487996 h 5503111"/>
              <a:gd name="connsiteX5" fmla="*/ 205326 w 5937761"/>
              <a:gd name="connsiteY5" fmla="*/ 1711862 h 5503111"/>
              <a:gd name="connsiteX0" fmla="*/ 205326 w 5937761"/>
              <a:gd name="connsiteY0" fmla="*/ 1711581 h 5502830"/>
              <a:gd name="connsiteX1" fmla="*/ 3062562 w 5937761"/>
              <a:gd name="connsiteY1" fmla="*/ 1313 h 5502830"/>
              <a:gd name="connsiteX2" fmla="*/ 5936730 w 5937761"/>
              <a:gd name="connsiteY2" fmla="*/ 2532848 h 5502830"/>
              <a:gd name="connsiteX3" fmla="*/ 3468961 w 5937761"/>
              <a:gd name="connsiteY3" fmla="*/ 5496181 h 5502830"/>
              <a:gd name="connsiteX4" fmla="*/ 222258 w 5937761"/>
              <a:gd name="connsiteY4" fmla="*/ 5487715 h 5502830"/>
              <a:gd name="connsiteX5" fmla="*/ 205326 w 5937761"/>
              <a:gd name="connsiteY5" fmla="*/ 1711581 h 5502830"/>
              <a:gd name="connsiteX0" fmla="*/ 205326 w 5937761"/>
              <a:gd name="connsiteY0" fmla="*/ 1711353 h 5502602"/>
              <a:gd name="connsiteX1" fmla="*/ 3062562 w 5937761"/>
              <a:gd name="connsiteY1" fmla="*/ 1085 h 5502602"/>
              <a:gd name="connsiteX2" fmla="*/ 5936730 w 5937761"/>
              <a:gd name="connsiteY2" fmla="*/ 2532620 h 5502602"/>
              <a:gd name="connsiteX3" fmla="*/ 3468961 w 5937761"/>
              <a:gd name="connsiteY3" fmla="*/ 5495953 h 5502602"/>
              <a:gd name="connsiteX4" fmla="*/ 222258 w 5937761"/>
              <a:gd name="connsiteY4" fmla="*/ 5487487 h 5502602"/>
              <a:gd name="connsiteX5" fmla="*/ 205326 w 5937761"/>
              <a:gd name="connsiteY5" fmla="*/ 1711353 h 5502602"/>
              <a:gd name="connsiteX0" fmla="*/ 205326 w 5937761"/>
              <a:gd name="connsiteY0" fmla="*/ 1712559 h 5503808"/>
              <a:gd name="connsiteX1" fmla="*/ 3062562 w 5937761"/>
              <a:gd name="connsiteY1" fmla="*/ 2291 h 5503808"/>
              <a:gd name="connsiteX2" fmla="*/ 5936730 w 5937761"/>
              <a:gd name="connsiteY2" fmla="*/ 2533826 h 5503808"/>
              <a:gd name="connsiteX3" fmla="*/ 3468961 w 5937761"/>
              <a:gd name="connsiteY3" fmla="*/ 5497159 h 5503808"/>
              <a:gd name="connsiteX4" fmla="*/ 222258 w 5937761"/>
              <a:gd name="connsiteY4" fmla="*/ 5488693 h 5503808"/>
              <a:gd name="connsiteX5" fmla="*/ 205326 w 5937761"/>
              <a:gd name="connsiteY5" fmla="*/ 1712559 h 5503808"/>
              <a:gd name="connsiteX0" fmla="*/ 205326 w 5937761"/>
              <a:gd name="connsiteY0" fmla="*/ 1712559 h 5503808"/>
              <a:gd name="connsiteX1" fmla="*/ 3062562 w 5937761"/>
              <a:gd name="connsiteY1" fmla="*/ 2291 h 5503808"/>
              <a:gd name="connsiteX2" fmla="*/ 5936730 w 5937761"/>
              <a:gd name="connsiteY2" fmla="*/ 2533826 h 5503808"/>
              <a:gd name="connsiteX3" fmla="*/ 3468961 w 5937761"/>
              <a:gd name="connsiteY3" fmla="*/ 5497159 h 5503808"/>
              <a:gd name="connsiteX4" fmla="*/ 222258 w 5937761"/>
              <a:gd name="connsiteY4" fmla="*/ 5488693 h 5503808"/>
              <a:gd name="connsiteX5" fmla="*/ 205326 w 5937761"/>
              <a:gd name="connsiteY5" fmla="*/ 1712559 h 5503808"/>
              <a:gd name="connsiteX0" fmla="*/ 205326 w 5938416"/>
              <a:gd name="connsiteY0" fmla="*/ 1712559 h 5503808"/>
              <a:gd name="connsiteX1" fmla="*/ 3062562 w 5938416"/>
              <a:gd name="connsiteY1" fmla="*/ 2291 h 5503808"/>
              <a:gd name="connsiteX2" fmla="*/ 5936730 w 5938416"/>
              <a:gd name="connsiteY2" fmla="*/ 2533826 h 5503808"/>
              <a:gd name="connsiteX3" fmla="*/ 3468961 w 5938416"/>
              <a:gd name="connsiteY3" fmla="*/ 5497159 h 5503808"/>
              <a:gd name="connsiteX4" fmla="*/ 222258 w 5938416"/>
              <a:gd name="connsiteY4" fmla="*/ 5488693 h 5503808"/>
              <a:gd name="connsiteX5" fmla="*/ 205326 w 5938416"/>
              <a:gd name="connsiteY5" fmla="*/ 1712559 h 5503808"/>
              <a:gd name="connsiteX0" fmla="*/ 222453 w 5956509"/>
              <a:gd name="connsiteY0" fmla="*/ 1712559 h 5707535"/>
              <a:gd name="connsiteX1" fmla="*/ 3079689 w 5956509"/>
              <a:gd name="connsiteY1" fmla="*/ 2291 h 5707535"/>
              <a:gd name="connsiteX2" fmla="*/ 5953857 w 5956509"/>
              <a:gd name="connsiteY2" fmla="*/ 2533826 h 5707535"/>
              <a:gd name="connsiteX3" fmla="*/ 3486088 w 5956509"/>
              <a:gd name="connsiteY3" fmla="*/ 5497159 h 5707535"/>
              <a:gd name="connsiteX4" fmla="*/ 188585 w 5956509"/>
              <a:gd name="connsiteY4" fmla="*/ 5488693 h 5707535"/>
              <a:gd name="connsiteX5" fmla="*/ 222453 w 5956509"/>
              <a:gd name="connsiteY5" fmla="*/ 1712559 h 5707535"/>
              <a:gd name="connsiteX0" fmla="*/ 222453 w 5955537"/>
              <a:gd name="connsiteY0" fmla="*/ 1712559 h 5497564"/>
              <a:gd name="connsiteX1" fmla="*/ 3079689 w 5955537"/>
              <a:gd name="connsiteY1" fmla="*/ 2291 h 5497564"/>
              <a:gd name="connsiteX2" fmla="*/ 5953857 w 5955537"/>
              <a:gd name="connsiteY2" fmla="*/ 2533826 h 5497564"/>
              <a:gd name="connsiteX3" fmla="*/ 3486088 w 5955537"/>
              <a:gd name="connsiteY3" fmla="*/ 5497159 h 5497564"/>
              <a:gd name="connsiteX4" fmla="*/ 188585 w 5955537"/>
              <a:gd name="connsiteY4" fmla="*/ 5488693 h 5497564"/>
              <a:gd name="connsiteX5" fmla="*/ 222453 w 5955537"/>
              <a:gd name="connsiteY5" fmla="*/ 1712559 h 5497564"/>
              <a:gd name="connsiteX0" fmla="*/ 33963 w 5767047"/>
              <a:gd name="connsiteY0" fmla="*/ 1711406 h 5496411"/>
              <a:gd name="connsiteX1" fmla="*/ 2891199 w 5767047"/>
              <a:gd name="connsiteY1" fmla="*/ 1138 h 5496411"/>
              <a:gd name="connsiteX2" fmla="*/ 5765367 w 5767047"/>
              <a:gd name="connsiteY2" fmla="*/ 2532673 h 5496411"/>
              <a:gd name="connsiteX3" fmla="*/ 3297598 w 5767047"/>
              <a:gd name="connsiteY3" fmla="*/ 5496006 h 5496411"/>
              <a:gd name="connsiteX4" fmla="*/ 95 w 5767047"/>
              <a:gd name="connsiteY4" fmla="*/ 5487540 h 5496411"/>
              <a:gd name="connsiteX5" fmla="*/ 33963 w 5767047"/>
              <a:gd name="connsiteY5" fmla="*/ 1711406 h 5496411"/>
              <a:gd name="connsiteX0" fmla="*/ 32 w 5775450"/>
              <a:gd name="connsiteY0" fmla="*/ 1717516 h 5502521"/>
              <a:gd name="connsiteX1" fmla="*/ 2899602 w 5775450"/>
              <a:gd name="connsiteY1" fmla="*/ 7248 h 5502521"/>
              <a:gd name="connsiteX2" fmla="*/ 5773770 w 5775450"/>
              <a:gd name="connsiteY2" fmla="*/ 2538783 h 5502521"/>
              <a:gd name="connsiteX3" fmla="*/ 3306001 w 5775450"/>
              <a:gd name="connsiteY3" fmla="*/ 5502116 h 5502521"/>
              <a:gd name="connsiteX4" fmla="*/ 8498 w 5775450"/>
              <a:gd name="connsiteY4" fmla="*/ 5493650 h 5502521"/>
              <a:gd name="connsiteX5" fmla="*/ 32 w 5775450"/>
              <a:gd name="connsiteY5" fmla="*/ 1717516 h 5502521"/>
              <a:gd name="connsiteX0" fmla="*/ 32 w 5775450"/>
              <a:gd name="connsiteY0" fmla="*/ 1717516 h 5493650"/>
              <a:gd name="connsiteX1" fmla="*/ 2899602 w 5775450"/>
              <a:gd name="connsiteY1" fmla="*/ 7248 h 5493650"/>
              <a:gd name="connsiteX2" fmla="*/ 5773770 w 5775450"/>
              <a:gd name="connsiteY2" fmla="*/ 2538783 h 5493650"/>
              <a:gd name="connsiteX3" fmla="*/ 3306001 w 5775450"/>
              <a:gd name="connsiteY3" fmla="*/ 5485182 h 5493650"/>
              <a:gd name="connsiteX4" fmla="*/ 8498 w 5775450"/>
              <a:gd name="connsiteY4" fmla="*/ 5493650 h 5493650"/>
              <a:gd name="connsiteX5" fmla="*/ 32 w 5775450"/>
              <a:gd name="connsiteY5" fmla="*/ 1717516 h 5493650"/>
              <a:gd name="connsiteX0" fmla="*/ 32 w 5775456"/>
              <a:gd name="connsiteY0" fmla="*/ 1717516 h 5510979"/>
              <a:gd name="connsiteX1" fmla="*/ 2899602 w 5775456"/>
              <a:gd name="connsiteY1" fmla="*/ 7248 h 5510979"/>
              <a:gd name="connsiteX2" fmla="*/ 5773770 w 5775456"/>
              <a:gd name="connsiteY2" fmla="*/ 2538783 h 5510979"/>
              <a:gd name="connsiteX3" fmla="*/ 3314468 w 5775456"/>
              <a:gd name="connsiteY3" fmla="*/ 5510582 h 5510979"/>
              <a:gd name="connsiteX4" fmla="*/ 8498 w 5775456"/>
              <a:gd name="connsiteY4" fmla="*/ 5493650 h 5510979"/>
              <a:gd name="connsiteX5" fmla="*/ 32 w 5775456"/>
              <a:gd name="connsiteY5" fmla="*/ 1717516 h 5510979"/>
              <a:gd name="connsiteX0" fmla="*/ 32 w 5775456"/>
              <a:gd name="connsiteY0" fmla="*/ 1717516 h 5494061"/>
              <a:gd name="connsiteX1" fmla="*/ 2899602 w 5775456"/>
              <a:gd name="connsiteY1" fmla="*/ 7248 h 5494061"/>
              <a:gd name="connsiteX2" fmla="*/ 5773770 w 5775456"/>
              <a:gd name="connsiteY2" fmla="*/ 2538783 h 5494061"/>
              <a:gd name="connsiteX3" fmla="*/ 3314468 w 5775456"/>
              <a:gd name="connsiteY3" fmla="*/ 5493649 h 5494061"/>
              <a:gd name="connsiteX4" fmla="*/ 8498 w 5775456"/>
              <a:gd name="connsiteY4" fmla="*/ 5493650 h 5494061"/>
              <a:gd name="connsiteX5" fmla="*/ 32 w 5775456"/>
              <a:gd name="connsiteY5" fmla="*/ 1717516 h 5494061"/>
              <a:gd name="connsiteX0" fmla="*/ 74 w 5775498"/>
              <a:gd name="connsiteY0" fmla="*/ 1710413 h 5486958"/>
              <a:gd name="connsiteX1" fmla="*/ 2899644 w 5775498"/>
              <a:gd name="connsiteY1" fmla="*/ 145 h 5486958"/>
              <a:gd name="connsiteX2" fmla="*/ 5773812 w 5775498"/>
              <a:gd name="connsiteY2" fmla="*/ 2531680 h 5486958"/>
              <a:gd name="connsiteX3" fmla="*/ 3314510 w 5775498"/>
              <a:gd name="connsiteY3" fmla="*/ 5486546 h 5486958"/>
              <a:gd name="connsiteX4" fmla="*/ 8540 w 5775498"/>
              <a:gd name="connsiteY4" fmla="*/ 5486547 h 5486958"/>
              <a:gd name="connsiteX5" fmla="*/ 74 w 5775498"/>
              <a:gd name="connsiteY5" fmla="*/ 1710413 h 5486958"/>
              <a:gd name="connsiteX0" fmla="*/ 74 w 5775498"/>
              <a:gd name="connsiteY0" fmla="*/ 1710413 h 5486958"/>
              <a:gd name="connsiteX1" fmla="*/ 2899644 w 5775498"/>
              <a:gd name="connsiteY1" fmla="*/ 145 h 5486958"/>
              <a:gd name="connsiteX2" fmla="*/ 5773812 w 5775498"/>
              <a:gd name="connsiteY2" fmla="*/ 2531680 h 5486958"/>
              <a:gd name="connsiteX3" fmla="*/ 3314510 w 5775498"/>
              <a:gd name="connsiteY3" fmla="*/ 5486546 h 5486958"/>
              <a:gd name="connsiteX4" fmla="*/ 8540 w 5775498"/>
              <a:gd name="connsiteY4" fmla="*/ 5486547 h 5486958"/>
              <a:gd name="connsiteX5" fmla="*/ 74 w 5775498"/>
              <a:gd name="connsiteY5" fmla="*/ 1710413 h 5486958"/>
              <a:gd name="connsiteX0" fmla="*/ 74 w 5775498"/>
              <a:gd name="connsiteY0" fmla="*/ 1710413 h 5486958"/>
              <a:gd name="connsiteX1" fmla="*/ 2899644 w 5775498"/>
              <a:gd name="connsiteY1" fmla="*/ 145 h 5486958"/>
              <a:gd name="connsiteX2" fmla="*/ 5773812 w 5775498"/>
              <a:gd name="connsiteY2" fmla="*/ 2531680 h 5486958"/>
              <a:gd name="connsiteX3" fmla="*/ 3314510 w 5775498"/>
              <a:gd name="connsiteY3" fmla="*/ 5486546 h 5486958"/>
              <a:gd name="connsiteX4" fmla="*/ 8540 w 5775498"/>
              <a:gd name="connsiteY4" fmla="*/ 5486547 h 5486958"/>
              <a:gd name="connsiteX5" fmla="*/ 74 w 5775498"/>
              <a:gd name="connsiteY5" fmla="*/ 1710413 h 5486958"/>
              <a:gd name="connsiteX0" fmla="*/ 74 w 5773898"/>
              <a:gd name="connsiteY0" fmla="*/ 1710413 h 5486727"/>
              <a:gd name="connsiteX1" fmla="*/ 2899644 w 5773898"/>
              <a:gd name="connsiteY1" fmla="*/ 145 h 5486727"/>
              <a:gd name="connsiteX2" fmla="*/ 5773812 w 5773898"/>
              <a:gd name="connsiteY2" fmla="*/ 2531680 h 5486727"/>
              <a:gd name="connsiteX3" fmla="*/ 3314510 w 5773898"/>
              <a:gd name="connsiteY3" fmla="*/ 5486546 h 5486727"/>
              <a:gd name="connsiteX4" fmla="*/ 8540 w 5773898"/>
              <a:gd name="connsiteY4" fmla="*/ 5486547 h 5486727"/>
              <a:gd name="connsiteX5" fmla="*/ 74 w 5773898"/>
              <a:gd name="connsiteY5" fmla="*/ 1710413 h 5486727"/>
              <a:gd name="connsiteX0" fmla="*/ 74 w 5773894"/>
              <a:gd name="connsiteY0" fmla="*/ 1710413 h 5512123"/>
              <a:gd name="connsiteX1" fmla="*/ 2899644 w 5773894"/>
              <a:gd name="connsiteY1" fmla="*/ 145 h 5512123"/>
              <a:gd name="connsiteX2" fmla="*/ 5773812 w 5773894"/>
              <a:gd name="connsiteY2" fmla="*/ 2531680 h 5512123"/>
              <a:gd name="connsiteX3" fmla="*/ 3179044 w 5773894"/>
              <a:gd name="connsiteY3" fmla="*/ 5511946 h 5512123"/>
              <a:gd name="connsiteX4" fmla="*/ 8540 w 5773894"/>
              <a:gd name="connsiteY4" fmla="*/ 5486547 h 5512123"/>
              <a:gd name="connsiteX5" fmla="*/ 74 w 5773894"/>
              <a:gd name="connsiteY5" fmla="*/ 1710413 h 5512123"/>
              <a:gd name="connsiteX0" fmla="*/ 74 w 5773894"/>
              <a:gd name="connsiteY0" fmla="*/ 1710413 h 5495192"/>
              <a:gd name="connsiteX1" fmla="*/ 2899644 w 5773894"/>
              <a:gd name="connsiteY1" fmla="*/ 145 h 5495192"/>
              <a:gd name="connsiteX2" fmla="*/ 5773812 w 5773894"/>
              <a:gd name="connsiteY2" fmla="*/ 2531680 h 5495192"/>
              <a:gd name="connsiteX3" fmla="*/ 3187511 w 5773894"/>
              <a:gd name="connsiteY3" fmla="*/ 5495012 h 5495192"/>
              <a:gd name="connsiteX4" fmla="*/ 8540 w 5773894"/>
              <a:gd name="connsiteY4" fmla="*/ 5486547 h 5495192"/>
              <a:gd name="connsiteX5" fmla="*/ 74 w 5773894"/>
              <a:gd name="connsiteY5" fmla="*/ 1710413 h 5495192"/>
              <a:gd name="connsiteX0" fmla="*/ 74 w 5773894"/>
              <a:gd name="connsiteY0" fmla="*/ 1710413 h 5529053"/>
              <a:gd name="connsiteX1" fmla="*/ 2899644 w 5773894"/>
              <a:gd name="connsiteY1" fmla="*/ 145 h 5529053"/>
              <a:gd name="connsiteX2" fmla="*/ 5773812 w 5773894"/>
              <a:gd name="connsiteY2" fmla="*/ 2531680 h 5529053"/>
              <a:gd name="connsiteX3" fmla="*/ 3204444 w 5773894"/>
              <a:gd name="connsiteY3" fmla="*/ 5528879 h 5529053"/>
              <a:gd name="connsiteX4" fmla="*/ 8540 w 5773894"/>
              <a:gd name="connsiteY4" fmla="*/ 5486547 h 5529053"/>
              <a:gd name="connsiteX5" fmla="*/ 74 w 5773894"/>
              <a:gd name="connsiteY5" fmla="*/ 1710413 h 5529053"/>
              <a:gd name="connsiteX0" fmla="*/ 74 w 5774800"/>
              <a:gd name="connsiteY0" fmla="*/ 1710413 h 5529174"/>
              <a:gd name="connsiteX1" fmla="*/ 2899644 w 5774800"/>
              <a:gd name="connsiteY1" fmla="*/ 145 h 5529174"/>
              <a:gd name="connsiteX2" fmla="*/ 5773812 w 5774800"/>
              <a:gd name="connsiteY2" fmla="*/ 2531680 h 5529174"/>
              <a:gd name="connsiteX3" fmla="*/ 3204444 w 5774800"/>
              <a:gd name="connsiteY3" fmla="*/ 5528879 h 5529174"/>
              <a:gd name="connsiteX4" fmla="*/ 8540 w 5774800"/>
              <a:gd name="connsiteY4" fmla="*/ 5486547 h 5529174"/>
              <a:gd name="connsiteX5" fmla="*/ 74 w 5774800"/>
              <a:gd name="connsiteY5" fmla="*/ 1710413 h 5529174"/>
              <a:gd name="connsiteX0" fmla="*/ 74 w 5774800"/>
              <a:gd name="connsiteY0" fmla="*/ 1710413 h 5529174"/>
              <a:gd name="connsiteX1" fmla="*/ 2899644 w 5774800"/>
              <a:gd name="connsiteY1" fmla="*/ 145 h 5529174"/>
              <a:gd name="connsiteX2" fmla="*/ 5773812 w 5774800"/>
              <a:gd name="connsiteY2" fmla="*/ 2531680 h 5529174"/>
              <a:gd name="connsiteX3" fmla="*/ 3204444 w 5774800"/>
              <a:gd name="connsiteY3" fmla="*/ 5528879 h 5529174"/>
              <a:gd name="connsiteX4" fmla="*/ 8540 w 5774800"/>
              <a:gd name="connsiteY4" fmla="*/ 5486547 h 5529174"/>
              <a:gd name="connsiteX5" fmla="*/ 74 w 5774800"/>
              <a:gd name="connsiteY5" fmla="*/ 1710413 h 5529174"/>
              <a:gd name="connsiteX0" fmla="*/ 84 w 5774810"/>
              <a:gd name="connsiteY0" fmla="*/ 1710575 h 5529336"/>
              <a:gd name="connsiteX1" fmla="*/ 2899654 w 5774810"/>
              <a:gd name="connsiteY1" fmla="*/ 307 h 5529336"/>
              <a:gd name="connsiteX2" fmla="*/ 5773822 w 5774810"/>
              <a:gd name="connsiteY2" fmla="*/ 2531842 h 5529336"/>
              <a:gd name="connsiteX3" fmla="*/ 3204454 w 5774810"/>
              <a:gd name="connsiteY3" fmla="*/ 5529041 h 5529336"/>
              <a:gd name="connsiteX4" fmla="*/ 8550 w 5774810"/>
              <a:gd name="connsiteY4" fmla="*/ 5486709 h 5529336"/>
              <a:gd name="connsiteX5" fmla="*/ 84 w 5774810"/>
              <a:gd name="connsiteY5" fmla="*/ 1710575 h 5529336"/>
              <a:gd name="connsiteX0" fmla="*/ 84 w 5774751"/>
              <a:gd name="connsiteY0" fmla="*/ 1710575 h 5529336"/>
              <a:gd name="connsiteX1" fmla="*/ 2899654 w 5774751"/>
              <a:gd name="connsiteY1" fmla="*/ 307 h 5529336"/>
              <a:gd name="connsiteX2" fmla="*/ 5773822 w 5774751"/>
              <a:gd name="connsiteY2" fmla="*/ 2531842 h 5529336"/>
              <a:gd name="connsiteX3" fmla="*/ 3035121 w 5774751"/>
              <a:gd name="connsiteY3" fmla="*/ 5529041 h 5529336"/>
              <a:gd name="connsiteX4" fmla="*/ 8550 w 5774751"/>
              <a:gd name="connsiteY4" fmla="*/ 5486709 h 5529336"/>
              <a:gd name="connsiteX5" fmla="*/ 84 w 5774751"/>
              <a:gd name="connsiteY5" fmla="*/ 1710575 h 5529336"/>
              <a:gd name="connsiteX0" fmla="*/ 84 w 5774751"/>
              <a:gd name="connsiteY0" fmla="*/ 1710575 h 5529336"/>
              <a:gd name="connsiteX1" fmla="*/ 2899654 w 5774751"/>
              <a:gd name="connsiteY1" fmla="*/ 307 h 5529336"/>
              <a:gd name="connsiteX2" fmla="*/ 5773822 w 5774751"/>
              <a:gd name="connsiteY2" fmla="*/ 2531842 h 5529336"/>
              <a:gd name="connsiteX3" fmla="*/ 3035121 w 5774751"/>
              <a:gd name="connsiteY3" fmla="*/ 5529041 h 5529336"/>
              <a:gd name="connsiteX4" fmla="*/ 8550 w 5774751"/>
              <a:gd name="connsiteY4" fmla="*/ 5486709 h 5529336"/>
              <a:gd name="connsiteX5" fmla="*/ 84 w 5774751"/>
              <a:gd name="connsiteY5" fmla="*/ 1710575 h 5529336"/>
              <a:gd name="connsiteX0" fmla="*/ 73 w 5774740"/>
              <a:gd name="connsiteY0" fmla="*/ 1710575 h 5529336"/>
              <a:gd name="connsiteX1" fmla="*/ 2899643 w 5774740"/>
              <a:gd name="connsiteY1" fmla="*/ 307 h 5529336"/>
              <a:gd name="connsiteX2" fmla="*/ 5773811 w 5774740"/>
              <a:gd name="connsiteY2" fmla="*/ 2531842 h 5529336"/>
              <a:gd name="connsiteX3" fmla="*/ 3035110 w 5774740"/>
              <a:gd name="connsiteY3" fmla="*/ 5529041 h 5529336"/>
              <a:gd name="connsiteX4" fmla="*/ 8539 w 5774740"/>
              <a:gd name="connsiteY4" fmla="*/ 5486709 h 5529336"/>
              <a:gd name="connsiteX5" fmla="*/ 73 w 5774740"/>
              <a:gd name="connsiteY5" fmla="*/ 1710575 h 5529336"/>
              <a:gd name="connsiteX0" fmla="*/ 211204 w 5986342"/>
              <a:gd name="connsiteY0" fmla="*/ 1710909 h 5742257"/>
              <a:gd name="connsiteX1" fmla="*/ 3110774 w 5986342"/>
              <a:gd name="connsiteY1" fmla="*/ 641 h 5742257"/>
              <a:gd name="connsiteX2" fmla="*/ 5984942 w 5986342"/>
              <a:gd name="connsiteY2" fmla="*/ 2532176 h 5742257"/>
              <a:gd name="connsiteX3" fmla="*/ 3246241 w 5986342"/>
              <a:gd name="connsiteY3" fmla="*/ 5529375 h 5742257"/>
              <a:gd name="connsiteX4" fmla="*/ 219670 w 5986342"/>
              <a:gd name="connsiteY4" fmla="*/ 5520910 h 5742257"/>
              <a:gd name="connsiteX5" fmla="*/ 211204 w 5986342"/>
              <a:gd name="connsiteY5" fmla="*/ 1710909 h 5742257"/>
              <a:gd name="connsiteX0" fmla="*/ 211204 w 5985877"/>
              <a:gd name="connsiteY0" fmla="*/ 1710909 h 5530135"/>
              <a:gd name="connsiteX1" fmla="*/ 3110774 w 5985877"/>
              <a:gd name="connsiteY1" fmla="*/ 641 h 5530135"/>
              <a:gd name="connsiteX2" fmla="*/ 5984942 w 5985877"/>
              <a:gd name="connsiteY2" fmla="*/ 2532176 h 5530135"/>
              <a:gd name="connsiteX3" fmla="*/ 3246241 w 5985877"/>
              <a:gd name="connsiteY3" fmla="*/ 5529375 h 5530135"/>
              <a:gd name="connsiteX4" fmla="*/ 219670 w 5985877"/>
              <a:gd name="connsiteY4" fmla="*/ 5520910 h 5530135"/>
              <a:gd name="connsiteX5" fmla="*/ 211204 w 5985877"/>
              <a:gd name="connsiteY5" fmla="*/ 1710909 h 5530135"/>
              <a:gd name="connsiteX0" fmla="*/ 1805 w 5776478"/>
              <a:gd name="connsiteY0" fmla="*/ 1710574 h 5529800"/>
              <a:gd name="connsiteX1" fmla="*/ 2901375 w 5776478"/>
              <a:gd name="connsiteY1" fmla="*/ 306 h 5529800"/>
              <a:gd name="connsiteX2" fmla="*/ 5775543 w 5776478"/>
              <a:gd name="connsiteY2" fmla="*/ 2531841 h 5529800"/>
              <a:gd name="connsiteX3" fmla="*/ 3036842 w 5776478"/>
              <a:gd name="connsiteY3" fmla="*/ 5529040 h 5529800"/>
              <a:gd name="connsiteX4" fmla="*/ 10271 w 5776478"/>
              <a:gd name="connsiteY4" fmla="*/ 5520575 h 5529800"/>
              <a:gd name="connsiteX5" fmla="*/ 1805 w 5776478"/>
              <a:gd name="connsiteY5" fmla="*/ 1710574 h 5529800"/>
              <a:gd name="connsiteX0" fmla="*/ 1805 w 5776478"/>
              <a:gd name="connsiteY0" fmla="*/ 1710647 h 5529873"/>
              <a:gd name="connsiteX1" fmla="*/ 2901375 w 5776478"/>
              <a:gd name="connsiteY1" fmla="*/ 379 h 5529873"/>
              <a:gd name="connsiteX2" fmla="*/ 5775543 w 5776478"/>
              <a:gd name="connsiteY2" fmla="*/ 2531914 h 5529873"/>
              <a:gd name="connsiteX3" fmla="*/ 3036842 w 5776478"/>
              <a:gd name="connsiteY3" fmla="*/ 5529113 h 5529873"/>
              <a:gd name="connsiteX4" fmla="*/ 10271 w 5776478"/>
              <a:gd name="connsiteY4" fmla="*/ 5520648 h 5529873"/>
              <a:gd name="connsiteX5" fmla="*/ 1805 w 5776478"/>
              <a:gd name="connsiteY5" fmla="*/ 1710647 h 5529873"/>
              <a:gd name="connsiteX0" fmla="*/ 1805 w 5776478"/>
              <a:gd name="connsiteY0" fmla="*/ 1710647 h 5529873"/>
              <a:gd name="connsiteX1" fmla="*/ 2901375 w 5776478"/>
              <a:gd name="connsiteY1" fmla="*/ 379 h 5529873"/>
              <a:gd name="connsiteX2" fmla="*/ 5775543 w 5776478"/>
              <a:gd name="connsiteY2" fmla="*/ 2531914 h 5529873"/>
              <a:gd name="connsiteX3" fmla="*/ 3036842 w 5776478"/>
              <a:gd name="connsiteY3" fmla="*/ 5529113 h 5529873"/>
              <a:gd name="connsiteX4" fmla="*/ 10271 w 5776478"/>
              <a:gd name="connsiteY4" fmla="*/ 5520648 h 5529873"/>
              <a:gd name="connsiteX5" fmla="*/ 1805 w 5776478"/>
              <a:gd name="connsiteY5" fmla="*/ 1710647 h 5529873"/>
              <a:gd name="connsiteX0" fmla="*/ 1805 w 5776478"/>
              <a:gd name="connsiteY0" fmla="*/ 1710647 h 5529873"/>
              <a:gd name="connsiteX1" fmla="*/ 2901375 w 5776478"/>
              <a:gd name="connsiteY1" fmla="*/ 379 h 5529873"/>
              <a:gd name="connsiteX2" fmla="*/ 5775543 w 5776478"/>
              <a:gd name="connsiteY2" fmla="*/ 2531914 h 5529873"/>
              <a:gd name="connsiteX3" fmla="*/ 3036842 w 5776478"/>
              <a:gd name="connsiteY3" fmla="*/ 5529113 h 5529873"/>
              <a:gd name="connsiteX4" fmla="*/ 10271 w 5776478"/>
              <a:gd name="connsiteY4" fmla="*/ 5520648 h 5529873"/>
              <a:gd name="connsiteX5" fmla="*/ 1805 w 5776478"/>
              <a:gd name="connsiteY5" fmla="*/ 1710647 h 5529873"/>
              <a:gd name="connsiteX0" fmla="*/ 1069 w 5792675"/>
              <a:gd name="connsiteY0" fmla="*/ 1975775 h 5532534"/>
              <a:gd name="connsiteX1" fmla="*/ 2917572 w 5792675"/>
              <a:gd name="connsiteY1" fmla="*/ 3040 h 5532534"/>
              <a:gd name="connsiteX2" fmla="*/ 5791740 w 5792675"/>
              <a:gd name="connsiteY2" fmla="*/ 2534575 h 5532534"/>
              <a:gd name="connsiteX3" fmla="*/ 3053039 w 5792675"/>
              <a:gd name="connsiteY3" fmla="*/ 5531774 h 5532534"/>
              <a:gd name="connsiteX4" fmla="*/ 26468 w 5792675"/>
              <a:gd name="connsiteY4" fmla="*/ 5523309 h 5532534"/>
              <a:gd name="connsiteX5" fmla="*/ 1069 w 5792675"/>
              <a:gd name="connsiteY5" fmla="*/ 1975775 h 5532534"/>
              <a:gd name="connsiteX0" fmla="*/ 210770 w 6002376"/>
              <a:gd name="connsiteY0" fmla="*/ 2045566 h 5602325"/>
              <a:gd name="connsiteX1" fmla="*/ 3178073 w 6002376"/>
              <a:gd name="connsiteY1" fmla="*/ 5097 h 5602325"/>
              <a:gd name="connsiteX2" fmla="*/ 6001441 w 6002376"/>
              <a:gd name="connsiteY2" fmla="*/ 2604366 h 5602325"/>
              <a:gd name="connsiteX3" fmla="*/ 3262740 w 6002376"/>
              <a:gd name="connsiteY3" fmla="*/ 5601565 h 5602325"/>
              <a:gd name="connsiteX4" fmla="*/ 236169 w 6002376"/>
              <a:gd name="connsiteY4" fmla="*/ 5593100 h 5602325"/>
              <a:gd name="connsiteX5" fmla="*/ 210770 w 6002376"/>
              <a:gd name="connsiteY5" fmla="*/ 2045566 h 5602325"/>
              <a:gd name="connsiteX0" fmla="*/ 210770 w 6002376"/>
              <a:gd name="connsiteY0" fmla="*/ 2044732 h 5601491"/>
              <a:gd name="connsiteX1" fmla="*/ 3178073 w 6002376"/>
              <a:gd name="connsiteY1" fmla="*/ 4263 h 5601491"/>
              <a:gd name="connsiteX2" fmla="*/ 6001441 w 6002376"/>
              <a:gd name="connsiteY2" fmla="*/ 2603532 h 5601491"/>
              <a:gd name="connsiteX3" fmla="*/ 3262740 w 6002376"/>
              <a:gd name="connsiteY3" fmla="*/ 5600731 h 5601491"/>
              <a:gd name="connsiteX4" fmla="*/ 236169 w 6002376"/>
              <a:gd name="connsiteY4" fmla="*/ 5592266 h 5601491"/>
              <a:gd name="connsiteX5" fmla="*/ 210770 w 6002376"/>
              <a:gd name="connsiteY5" fmla="*/ 2044732 h 5601491"/>
              <a:gd name="connsiteX0" fmla="*/ 99991 w 5891597"/>
              <a:gd name="connsiteY0" fmla="*/ 1437955 h 4994714"/>
              <a:gd name="connsiteX1" fmla="*/ 1568694 w 5891597"/>
              <a:gd name="connsiteY1" fmla="*/ 7086 h 4994714"/>
              <a:gd name="connsiteX2" fmla="*/ 5890662 w 5891597"/>
              <a:gd name="connsiteY2" fmla="*/ 1996755 h 4994714"/>
              <a:gd name="connsiteX3" fmla="*/ 3151961 w 5891597"/>
              <a:gd name="connsiteY3" fmla="*/ 4993954 h 4994714"/>
              <a:gd name="connsiteX4" fmla="*/ 125390 w 5891597"/>
              <a:gd name="connsiteY4" fmla="*/ 4985489 h 4994714"/>
              <a:gd name="connsiteX5" fmla="*/ 99991 w 5891597"/>
              <a:gd name="connsiteY5" fmla="*/ 1437955 h 4994714"/>
              <a:gd name="connsiteX0" fmla="*/ 99991 w 5891597"/>
              <a:gd name="connsiteY0" fmla="*/ 1442678 h 4999437"/>
              <a:gd name="connsiteX1" fmla="*/ 1568694 w 5891597"/>
              <a:gd name="connsiteY1" fmla="*/ 11809 h 4999437"/>
              <a:gd name="connsiteX2" fmla="*/ 5890662 w 5891597"/>
              <a:gd name="connsiteY2" fmla="*/ 2001478 h 4999437"/>
              <a:gd name="connsiteX3" fmla="*/ 3151961 w 5891597"/>
              <a:gd name="connsiteY3" fmla="*/ 4998677 h 4999437"/>
              <a:gd name="connsiteX4" fmla="*/ 125390 w 5891597"/>
              <a:gd name="connsiteY4" fmla="*/ 4990212 h 4999437"/>
              <a:gd name="connsiteX5" fmla="*/ 99991 w 5891597"/>
              <a:gd name="connsiteY5" fmla="*/ 1442678 h 4999437"/>
              <a:gd name="connsiteX0" fmla="*/ 14 w 5791620"/>
              <a:gd name="connsiteY0" fmla="*/ 1442678 h 4999437"/>
              <a:gd name="connsiteX1" fmla="*/ 1468717 w 5791620"/>
              <a:gd name="connsiteY1" fmla="*/ 11809 h 4999437"/>
              <a:gd name="connsiteX2" fmla="*/ 5790685 w 5791620"/>
              <a:gd name="connsiteY2" fmla="*/ 2001478 h 4999437"/>
              <a:gd name="connsiteX3" fmla="*/ 3051984 w 5791620"/>
              <a:gd name="connsiteY3" fmla="*/ 4998677 h 4999437"/>
              <a:gd name="connsiteX4" fmla="*/ 25413 w 5791620"/>
              <a:gd name="connsiteY4" fmla="*/ 4990212 h 4999437"/>
              <a:gd name="connsiteX5" fmla="*/ 14 w 5791620"/>
              <a:gd name="connsiteY5" fmla="*/ 1442678 h 4999437"/>
              <a:gd name="connsiteX0" fmla="*/ 21 w 5791627"/>
              <a:gd name="connsiteY0" fmla="*/ 2068416 h 5625175"/>
              <a:gd name="connsiteX1" fmla="*/ 1468724 w 5791627"/>
              <a:gd name="connsiteY1" fmla="*/ 637547 h 5625175"/>
              <a:gd name="connsiteX2" fmla="*/ 3725352 w 5791627"/>
              <a:gd name="connsiteY2" fmla="*/ 104146 h 5625175"/>
              <a:gd name="connsiteX3" fmla="*/ 5790692 w 5791627"/>
              <a:gd name="connsiteY3" fmla="*/ 2627216 h 5625175"/>
              <a:gd name="connsiteX4" fmla="*/ 3051991 w 5791627"/>
              <a:gd name="connsiteY4" fmla="*/ 5624415 h 5625175"/>
              <a:gd name="connsiteX5" fmla="*/ 25420 w 5791627"/>
              <a:gd name="connsiteY5" fmla="*/ 5615950 h 5625175"/>
              <a:gd name="connsiteX6" fmla="*/ 21 w 5791627"/>
              <a:gd name="connsiteY6" fmla="*/ 2068416 h 5625175"/>
              <a:gd name="connsiteX0" fmla="*/ 21 w 5791627"/>
              <a:gd name="connsiteY0" fmla="*/ 2068416 h 5625175"/>
              <a:gd name="connsiteX1" fmla="*/ 1468724 w 5791627"/>
              <a:gd name="connsiteY1" fmla="*/ 637547 h 5625175"/>
              <a:gd name="connsiteX2" fmla="*/ 3725352 w 5791627"/>
              <a:gd name="connsiteY2" fmla="*/ 104146 h 5625175"/>
              <a:gd name="connsiteX3" fmla="*/ 5790692 w 5791627"/>
              <a:gd name="connsiteY3" fmla="*/ 2627216 h 5625175"/>
              <a:gd name="connsiteX4" fmla="*/ 3051991 w 5791627"/>
              <a:gd name="connsiteY4" fmla="*/ 5624415 h 5625175"/>
              <a:gd name="connsiteX5" fmla="*/ 25420 w 5791627"/>
              <a:gd name="connsiteY5" fmla="*/ 5615950 h 5625175"/>
              <a:gd name="connsiteX6" fmla="*/ 21 w 5791627"/>
              <a:gd name="connsiteY6" fmla="*/ 2068416 h 5625175"/>
              <a:gd name="connsiteX0" fmla="*/ 21 w 5791627"/>
              <a:gd name="connsiteY0" fmla="*/ 2019084 h 5575843"/>
              <a:gd name="connsiteX1" fmla="*/ 1468724 w 5791627"/>
              <a:gd name="connsiteY1" fmla="*/ 588215 h 5575843"/>
              <a:gd name="connsiteX2" fmla="*/ 3725352 w 5791627"/>
              <a:gd name="connsiteY2" fmla="*/ 54814 h 5575843"/>
              <a:gd name="connsiteX3" fmla="*/ 5790692 w 5791627"/>
              <a:gd name="connsiteY3" fmla="*/ 2577884 h 5575843"/>
              <a:gd name="connsiteX4" fmla="*/ 3051991 w 5791627"/>
              <a:gd name="connsiteY4" fmla="*/ 5575083 h 5575843"/>
              <a:gd name="connsiteX5" fmla="*/ 25420 w 5791627"/>
              <a:gd name="connsiteY5" fmla="*/ 5566618 h 5575843"/>
              <a:gd name="connsiteX6" fmla="*/ 21 w 5791627"/>
              <a:gd name="connsiteY6" fmla="*/ 2019084 h 5575843"/>
              <a:gd name="connsiteX0" fmla="*/ 109987 w 5901593"/>
              <a:gd name="connsiteY0" fmla="*/ 2028957 h 5585716"/>
              <a:gd name="connsiteX1" fmla="*/ 1714156 w 5901593"/>
              <a:gd name="connsiteY1" fmla="*/ 504955 h 5585716"/>
              <a:gd name="connsiteX2" fmla="*/ 3835318 w 5901593"/>
              <a:gd name="connsiteY2" fmla="*/ 64687 h 5585716"/>
              <a:gd name="connsiteX3" fmla="*/ 5900658 w 5901593"/>
              <a:gd name="connsiteY3" fmla="*/ 2587757 h 5585716"/>
              <a:gd name="connsiteX4" fmla="*/ 3161957 w 5901593"/>
              <a:gd name="connsiteY4" fmla="*/ 5584956 h 5585716"/>
              <a:gd name="connsiteX5" fmla="*/ 135386 w 5901593"/>
              <a:gd name="connsiteY5" fmla="*/ 5576491 h 5585716"/>
              <a:gd name="connsiteX6" fmla="*/ 109987 w 5901593"/>
              <a:gd name="connsiteY6" fmla="*/ 2028957 h 5585716"/>
              <a:gd name="connsiteX0" fmla="*/ 109987 w 5901593"/>
              <a:gd name="connsiteY0" fmla="*/ 2019699 h 5576458"/>
              <a:gd name="connsiteX1" fmla="*/ 1714156 w 5901593"/>
              <a:gd name="connsiteY1" fmla="*/ 495697 h 5576458"/>
              <a:gd name="connsiteX2" fmla="*/ 3835318 w 5901593"/>
              <a:gd name="connsiteY2" fmla="*/ 55429 h 5576458"/>
              <a:gd name="connsiteX3" fmla="*/ 5900658 w 5901593"/>
              <a:gd name="connsiteY3" fmla="*/ 2578499 h 5576458"/>
              <a:gd name="connsiteX4" fmla="*/ 3161957 w 5901593"/>
              <a:gd name="connsiteY4" fmla="*/ 5575698 h 5576458"/>
              <a:gd name="connsiteX5" fmla="*/ 135386 w 5901593"/>
              <a:gd name="connsiteY5" fmla="*/ 5567233 h 5576458"/>
              <a:gd name="connsiteX6" fmla="*/ 109987 w 5901593"/>
              <a:gd name="connsiteY6" fmla="*/ 2019699 h 5576458"/>
              <a:gd name="connsiteX0" fmla="*/ 1417 w 5793023"/>
              <a:gd name="connsiteY0" fmla="*/ 2019699 h 5576458"/>
              <a:gd name="connsiteX1" fmla="*/ 1605586 w 5793023"/>
              <a:gd name="connsiteY1" fmla="*/ 495697 h 5576458"/>
              <a:gd name="connsiteX2" fmla="*/ 3726748 w 5793023"/>
              <a:gd name="connsiteY2" fmla="*/ 55429 h 5576458"/>
              <a:gd name="connsiteX3" fmla="*/ 5792088 w 5793023"/>
              <a:gd name="connsiteY3" fmla="*/ 2578499 h 5576458"/>
              <a:gd name="connsiteX4" fmla="*/ 3053387 w 5793023"/>
              <a:gd name="connsiteY4" fmla="*/ 5575698 h 5576458"/>
              <a:gd name="connsiteX5" fmla="*/ 26816 w 5793023"/>
              <a:gd name="connsiteY5" fmla="*/ 5567233 h 5576458"/>
              <a:gd name="connsiteX6" fmla="*/ 1417 w 5793023"/>
              <a:gd name="connsiteY6" fmla="*/ 2019699 h 5576458"/>
              <a:gd name="connsiteX0" fmla="*/ 1417 w 5937337"/>
              <a:gd name="connsiteY0" fmla="*/ 2019699 h 5791086"/>
              <a:gd name="connsiteX1" fmla="*/ 1605586 w 5937337"/>
              <a:gd name="connsiteY1" fmla="*/ 495697 h 5791086"/>
              <a:gd name="connsiteX2" fmla="*/ 3726748 w 5937337"/>
              <a:gd name="connsiteY2" fmla="*/ 55429 h 5791086"/>
              <a:gd name="connsiteX3" fmla="*/ 5936021 w 5937337"/>
              <a:gd name="connsiteY3" fmla="*/ 2544632 h 5791086"/>
              <a:gd name="connsiteX4" fmla="*/ 3053387 w 5937337"/>
              <a:gd name="connsiteY4" fmla="*/ 5575698 h 5791086"/>
              <a:gd name="connsiteX5" fmla="*/ 26816 w 5937337"/>
              <a:gd name="connsiteY5" fmla="*/ 5567233 h 5791086"/>
              <a:gd name="connsiteX6" fmla="*/ 1417 w 5937337"/>
              <a:gd name="connsiteY6" fmla="*/ 2019699 h 5791086"/>
              <a:gd name="connsiteX0" fmla="*/ 1417 w 5939426"/>
              <a:gd name="connsiteY0" fmla="*/ 2019699 h 5778327"/>
              <a:gd name="connsiteX1" fmla="*/ 1605586 w 5939426"/>
              <a:gd name="connsiteY1" fmla="*/ 495697 h 5778327"/>
              <a:gd name="connsiteX2" fmla="*/ 3726748 w 5939426"/>
              <a:gd name="connsiteY2" fmla="*/ 55429 h 5778327"/>
              <a:gd name="connsiteX3" fmla="*/ 5936021 w 5939426"/>
              <a:gd name="connsiteY3" fmla="*/ 2544632 h 5778327"/>
              <a:gd name="connsiteX4" fmla="*/ 4289521 w 5939426"/>
              <a:gd name="connsiteY4" fmla="*/ 5558765 h 5778327"/>
              <a:gd name="connsiteX5" fmla="*/ 26816 w 5939426"/>
              <a:gd name="connsiteY5" fmla="*/ 5567233 h 5778327"/>
              <a:gd name="connsiteX6" fmla="*/ 1417 w 5939426"/>
              <a:gd name="connsiteY6" fmla="*/ 2019699 h 5778327"/>
              <a:gd name="connsiteX0" fmla="*/ 1417 w 5937555"/>
              <a:gd name="connsiteY0" fmla="*/ 2019699 h 5567233"/>
              <a:gd name="connsiteX1" fmla="*/ 1605586 w 5937555"/>
              <a:gd name="connsiteY1" fmla="*/ 495697 h 5567233"/>
              <a:gd name="connsiteX2" fmla="*/ 3726748 w 5937555"/>
              <a:gd name="connsiteY2" fmla="*/ 55429 h 5567233"/>
              <a:gd name="connsiteX3" fmla="*/ 5936021 w 5937555"/>
              <a:gd name="connsiteY3" fmla="*/ 2544632 h 5567233"/>
              <a:gd name="connsiteX4" fmla="*/ 4289521 w 5937555"/>
              <a:gd name="connsiteY4" fmla="*/ 5558765 h 5567233"/>
              <a:gd name="connsiteX5" fmla="*/ 26816 w 5937555"/>
              <a:gd name="connsiteY5" fmla="*/ 5567233 h 5567233"/>
              <a:gd name="connsiteX6" fmla="*/ 1417 w 5937555"/>
              <a:gd name="connsiteY6" fmla="*/ 2019699 h 5567233"/>
              <a:gd name="connsiteX0" fmla="*/ 1417 w 6029592"/>
              <a:gd name="connsiteY0" fmla="*/ 2019699 h 5646702"/>
              <a:gd name="connsiteX1" fmla="*/ 1605586 w 6029592"/>
              <a:gd name="connsiteY1" fmla="*/ 495697 h 5646702"/>
              <a:gd name="connsiteX2" fmla="*/ 3726748 w 6029592"/>
              <a:gd name="connsiteY2" fmla="*/ 55429 h 5646702"/>
              <a:gd name="connsiteX3" fmla="*/ 5936021 w 6029592"/>
              <a:gd name="connsiteY3" fmla="*/ 2544632 h 5646702"/>
              <a:gd name="connsiteX4" fmla="*/ 5470883 w 6029592"/>
              <a:gd name="connsiteY4" fmla="*/ 4322630 h 5646702"/>
              <a:gd name="connsiteX5" fmla="*/ 4289521 w 6029592"/>
              <a:gd name="connsiteY5" fmla="*/ 5558765 h 5646702"/>
              <a:gd name="connsiteX6" fmla="*/ 26816 w 6029592"/>
              <a:gd name="connsiteY6" fmla="*/ 5567233 h 5646702"/>
              <a:gd name="connsiteX7" fmla="*/ 1417 w 6029592"/>
              <a:gd name="connsiteY7" fmla="*/ 2019699 h 5646702"/>
              <a:gd name="connsiteX0" fmla="*/ 1417 w 6029592"/>
              <a:gd name="connsiteY0" fmla="*/ 2019699 h 5646702"/>
              <a:gd name="connsiteX1" fmla="*/ 1605586 w 6029592"/>
              <a:gd name="connsiteY1" fmla="*/ 495697 h 5646702"/>
              <a:gd name="connsiteX2" fmla="*/ 3726748 w 6029592"/>
              <a:gd name="connsiteY2" fmla="*/ 55429 h 5646702"/>
              <a:gd name="connsiteX3" fmla="*/ 5936021 w 6029592"/>
              <a:gd name="connsiteY3" fmla="*/ 2544632 h 5646702"/>
              <a:gd name="connsiteX4" fmla="*/ 5470883 w 6029592"/>
              <a:gd name="connsiteY4" fmla="*/ 4322630 h 5646702"/>
              <a:gd name="connsiteX5" fmla="*/ 4289521 w 6029592"/>
              <a:gd name="connsiteY5" fmla="*/ 5558765 h 5646702"/>
              <a:gd name="connsiteX6" fmla="*/ 26816 w 6029592"/>
              <a:gd name="connsiteY6" fmla="*/ 5567233 h 5646702"/>
              <a:gd name="connsiteX7" fmla="*/ 1417 w 6029592"/>
              <a:gd name="connsiteY7" fmla="*/ 2019699 h 5646702"/>
              <a:gd name="connsiteX0" fmla="*/ 1417 w 6029592"/>
              <a:gd name="connsiteY0" fmla="*/ 2019699 h 5567233"/>
              <a:gd name="connsiteX1" fmla="*/ 1605586 w 6029592"/>
              <a:gd name="connsiteY1" fmla="*/ 495697 h 5567233"/>
              <a:gd name="connsiteX2" fmla="*/ 3726748 w 6029592"/>
              <a:gd name="connsiteY2" fmla="*/ 55429 h 5567233"/>
              <a:gd name="connsiteX3" fmla="*/ 5936021 w 6029592"/>
              <a:gd name="connsiteY3" fmla="*/ 2544632 h 5567233"/>
              <a:gd name="connsiteX4" fmla="*/ 5470883 w 6029592"/>
              <a:gd name="connsiteY4" fmla="*/ 4322630 h 5567233"/>
              <a:gd name="connsiteX5" fmla="*/ 4289521 w 6029592"/>
              <a:gd name="connsiteY5" fmla="*/ 5558765 h 5567233"/>
              <a:gd name="connsiteX6" fmla="*/ 26816 w 6029592"/>
              <a:gd name="connsiteY6" fmla="*/ 5567233 h 5567233"/>
              <a:gd name="connsiteX7" fmla="*/ 1417 w 6029592"/>
              <a:gd name="connsiteY7" fmla="*/ 2019699 h 5567233"/>
              <a:gd name="connsiteX0" fmla="*/ 1417 w 5962972"/>
              <a:gd name="connsiteY0" fmla="*/ 2019699 h 5567233"/>
              <a:gd name="connsiteX1" fmla="*/ 1605586 w 5962972"/>
              <a:gd name="connsiteY1" fmla="*/ 495697 h 5567233"/>
              <a:gd name="connsiteX2" fmla="*/ 3726748 w 5962972"/>
              <a:gd name="connsiteY2" fmla="*/ 55429 h 5567233"/>
              <a:gd name="connsiteX3" fmla="*/ 5936021 w 5962972"/>
              <a:gd name="connsiteY3" fmla="*/ 2544632 h 5567233"/>
              <a:gd name="connsiteX4" fmla="*/ 5470883 w 5962972"/>
              <a:gd name="connsiteY4" fmla="*/ 4322630 h 5567233"/>
              <a:gd name="connsiteX5" fmla="*/ 4289521 w 5962972"/>
              <a:gd name="connsiteY5" fmla="*/ 5558765 h 5567233"/>
              <a:gd name="connsiteX6" fmla="*/ 26816 w 5962972"/>
              <a:gd name="connsiteY6" fmla="*/ 5567233 h 5567233"/>
              <a:gd name="connsiteX7" fmla="*/ 1417 w 5962972"/>
              <a:gd name="connsiteY7" fmla="*/ 2019699 h 5567233"/>
              <a:gd name="connsiteX0" fmla="*/ 1417 w 5962972"/>
              <a:gd name="connsiteY0" fmla="*/ 2039106 h 5586640"/>
              <a:gd name="connsiteX1" fmla="*/ 1605586 w 5962972"/>
              <a:gd name="connsiteY1" fmla="*/ 515104 h 5586640"/>
              <a:gd name="connsiteX2" fmla="*/ 3726748 w 5962972"/>
              <a:gd name="connsiteY2" fmla="*/ 74836 h 5586640"/>
              <a:gd name="connsiteX3" fmla="*/ 5936021 w 5962972"/>
              <a:gd name="connsiteY3" fmla="*/ 2564039 h 5586640"/>
              <a:gd name="connsiteX4" fmla="*/ 5470883 w 5962972"/>
              <a:gd name="connsiteY4" fmla="*/ 4342037 h 5586640"/>
              <a:gd name="connsiteX5" fmla="*/ 4289521 w 5962972"/>
              <a:gd name="connsiteY5" fmla="*/ 5578172 h 5586640"/>
              <a:gd name="connsiteX6" fmla="*/ 26816 w 5962972"/>
              <a:gd name="connsiteY6" fmla="*/ 5586640 h 5586640"/>
              <a:gd name="connsiteX7" fmla="*/ 1417 w 5962972"/>
              <a:gd name="connsiteY7" fmla="*/ 2039106 h 5586640"/>
              <a:gd name="connsiteX0" fmla="*/ 1417 w 5962972"/>
              <a:gd name="connsiteY0" fmla="*/ 2039106 h 5586640"/>
              <a:gd name="connsiteX1" fmla="*/ 1605586 w 5962972"/>
              <a:gd name="connsiteY1" fmla="*/ 515104 h 5586640"/>
              <a:gd name="connsiteX2" fmla="*/ 3726748 w 5962972"/>
              <a:gd name="connsiteY2" fmla="*/ 74836 h 5586640"/>
              <a:gd name="connsiteX3" fmla="*/ 5936021 w 5962972"/>
              <a:gd name="connsiteY3" fmla="*/ 2564039 h 5586640"/>
              <a:gd name="connsiteX4" fmla="*/ 5470883 w 5962972"/>
              <a:gd name="connsiteY4" fmla="*/ 4342037 h 5586640"/>
              <a:gd name="connsiteX5" fmla="*/ 4289521 w 5962972"/>
              <a:gd name="connsiteY5" fmla="*/ 5578172 h 5586640"/>
              <a:gd name="connsiteX6" fmla="*/ 26816 w 5962972"/>
              <a:gd name="connsiteY6" fmla="*/ 5586640 h 5586640"/>
              <a:gd name="connsiteX7" fmla="*/ 1417 w 5962972"/>
              <a:gd name="connsiteY7" fmla="*/ 2039106 h 5586640"/>
              <a:gd name="connsiteX0" fmla="*/ 1417 w 5945505"/>
              <a:gd name="connsiteY0" fmla="*/ 2039106 h 5586640"/>
              <a:gd name="connsiteX1" fmla="*/ 1605586 w 5945505"/>
              <a:gd name="connsiteY1" fmla="*/ 515104 h 5586640"/>
              <a:gd name="connsiteX2" fmla="*/ 3726748 w 5945505"/>
              <a:gd name="connsiteY2" fmla="*/ 74836 h 5586640"/>
              <a:gd name="connsiteX3" fmla="*/ 5936021 w 5945505"/>
              <a:gd name="connsiteY3" fmla="*/ 2564039 h 5586640"/>
              <a:gd name="connsiteX4" fmla="*/ 5470883 w 5945505"/>
              <a:gd name="connsiteY4" fmla="*/ 4342037 h 5586640"/>
              <a:gd name="connsiteX5" fmla="*/ 4289521 w 5945505"/>
              <a:gd name="connsiteY5" fmla="*/ 5578172 h 5586640"/>
              <a:gd name="connsiteX6" fmla="*/ 26816 w 5945505"/>
              <a:gd name="connsiteY6" fmla="*/ 5586640 h 5586640"/>
              <a:gd name="connsiteX7" fmla="*/ 1417 w 5945505"/>
              <a:gd name="connsiteY7" fmla="*/ 2039106 h 5586640"/>
              <a:gd name="connsiteX0" fmla="*/ 1417 w 5945505"/>
              <a:gd name="connsiteY0" fmla="*/ 2039106 h 5586640"/>
              <a:gd name="connsiteX1" fmla="*/ 1605586 w 5945505"/>
              <a:gd name="connsiteY1" fmla="*/ 515104 h 5586640"/>
              <a:gd name="connsiteX2" fmla="*/ 3726748 w 5945505"/>
              <a:gd name="connsiteY2" fmla="*/ 74836 h 5586640"/>
              <a:gd name="connsiteX3" fmla="*/ 5936021 w 5945505"/>
              <a:gd name="connsiteY3" fmla="*/ 2564039 h 5586640"/>
              <a:gd name="connsiteX4" fmla="*/ 5470883 w 5945505"/>
              <a:gd name="connsiteY4" fmla="*/ 4342037 h 5586640"/>
              <a:gd name="connsiteX5" fmla="*/ 4289521 w 5945505"/>
              <a:gd name="connsiteY5" fmla="*/ 5578172 h 5586640"/>
              <a:gd name="connsiteX6" fmla="*/ 26816 w 5945505"/>
              <a:gd name="connsiteY6" fmla="*/ 5586640 h 5586640"/>
              <a:gd name="connsiteX7" fmla="*/ 1417 w 5945505"/>
              <a:gd name="connsiteY7" fmla="*/ 2039106 h 5586640"/>
              <a:gd name="connsiteX0" fmla="*/ 2306 w 5929460"/>
              <a:gd name="connsiteY0" fmla="*/ 2049628 h 5597162"/>
              <a:gd name="connsiteX1" fmla="*/ 1589541 w 5929460"/>
              <a:gd name="connsiteY1" fmla="*/ 525626 h 5597162"/>
              <a:gd name="connsiteX2" fmla="*/ 3710703 w 5929460"/>
              <a:gd name="connsiteY2" fmla="*/ 85358 h 5597162"/>
              <a:gd name="connsiteX3" fmla="*/ 5919976 w 5929460"/>
              <a:gd name="connsiteY3" fmla="*/ 2574561 h 5597162"/>
              <a:gd name="connsiteX4" fmla="*/ 5454838 w 5929460"/>
              <a:gd name="connsiteY4" fmla="*/ 4352559 h 5597162"/>
              <a:gd name="connsiteX5" fmla="*/ 4273476 w 5929460"/>
              <a:gd name="connsiteY5" fmla="*/ 5588694 h 5597162"/>
              <a:gd name="connsiteX6" fmla="*/ 10771 w 5929460"/>
              <a:gd name="connsiteY6" fmla="*/ 5597162 h 5597162"/>
              <a:gd name="connsiteX7" fmla="*/ 2306 w 5929460"/>
              <a:gd name="connsiteY7" fmla="*/ 2049628 h 5597162"/>
              <a:gd name="connsiteX0" fmla="*/ 115279 w 6042433"/>
              <a:gd name="connsiteY0" fmla="*/ 2052035 h 5599569"/>
              <a:gd name="connsiteX1" fmla="*/ 1719447 w 6042433"/>
              <a:gd name="connsiteY1" fmla="*/ 511100 h 5599569"/>
              <a:gd name="connsiteX2" fmla="*/ 3823676 w 6042433"/>
              <a:gd name="connsiteY2" fmla="*/ 87765 h 5599569"/>
              <a:gd name="connsiteX3" fmla="*/ 6032949 w 6042433"/>
              <a:gd name="connsiteY3" fmla="*/ 2576968 h 5599569"/>
              <a:gd name="connsiteX4" fmla="*/ 5567811 w 6042433"/>
              <a:gd name="connsiteY4" fmla="*/ 4354966 h 5599569"/>
              <a:gd name="connsiteX5" fmla="*/ 4386449 w 6042433"/>
              <a:gd name="connsiteY5" fmla="*/ 5591101 h 5599569"/>
              <a:gd name="connsiteX6" fmla="*/ 123744 w 6042433"/>
              <a:gd name="connsiteY6" fmla="*/ 5599569 h 5599569"/>
              <a:gd name="connsiteX7" fmla="*/ 115279 w 6042433"/>
              <a:gd name="connsiteY7" fmla="*/ 2052035 h 5599569"/>
              <a:gd name="connsiteX0" fmla="*/ 115279 w 6042433"/>
              <a:gd name="connsiteY0" fmla="*/ 2082717 h 5630251"/>
              <a:gd name="connsiteX1" fmla="*/ 1719447 w 6042433"/>
              <a:gd name="connsiteY1" fmla="*/ 541782 h 5630251"/>
              <a:gd name="connsiteX2" fmla="*/ 3823676 w 6042433"/>
              <a:gd name="connsiteY2" fmla="*/ 118447 h 5630251"/>
              <a:gd name="connsiteX3" fmla="*/ 6032949 w 6042433"/>
              <a:gd name="connsiteY3" fmla="*/ 2607650 h 5630251"/>
              <a:gd name="connsiteX4" fmla="*/ 5567811 w 6042433"/>
              <a:gd name="connsiteY4" fmla="*/ 4385648 h 5630251"/>
              <a:gd name="connsiteX5" fmla="*/ 4386449 w 6042433"/>
              <a:gd name="connsiteY5" fmla="*/ 5621783 h 5630251"/>
              <a:gd name="connsiteX6" fmla="*/ 123744 w 6042433"/>
              <a:gd name="connsiteY6" fmla="*/ 5630251 h 5630251"/>
              <a:gd name="connsiteX7" fmla="*/ 115279 w 6042433"/>
              <a:gd name="connsiteY7" fmla="*/ 2082717 h 5630251"/>
              <a:gd name="connsiteX0" fmla="*/ 115279 w 6042433"/>
              <a:gd name="connsiteY0" fmla="*/ 2048786 h 5596320"/>
              <a:gd name="connsiteX1" fmla="*/ 1719447 w 6042433"/>
              <a:gd name="connsiteY1" fmla="*/ 507851 h 5596320"/>
              <a:gd name="connsiteX2" fmla="*/ 3823676 w 6042433"/>
              <a:gd name="connsiteY2" fmla="*/ 84516 h 5596320"/>
              <a:gd name="connsiteX3" fmla="*/ 6032949 w 6042433"/>
              <a:gd name="connsiteY3" fmla="*/ 2573719 h 5596320"/>
              <a:gd name="connsiteX4" fmla="*/ 5567811 w 6042433"/>
              <a:gd name="connsiteY4" fmla="*/ 4351717 h 5596320"/>
              <a:gd name="connsiteX5" fmla="*/ 4386449 w 6042433"/>
              <a:gd name="connsiteY5" fmla="*/ 5587852 h 5596320"/>
              <a:gd name="connsiteX6" fmla="*/ 123744 w 6042433"/>
              <a:gd name="connsiteY6" fmla="*/ 5596320 h 5596320"/>
              <a:gd name="connsiteX7" fmla="*/ 115279 w 6042433"/>
              <a:gd name="connsiteY7" fmla="*/ 2048786 h 5596320"/>
              <a:gd name="connsiteX0" fmla="*/ 514 w 5927668"/>
              <a:gd name="connsiteY0" fmla="*/ 2048786 h 5596320"/>
              <a:gd name="connsiteX1" fmla="*/ 1604682 w 5927668"/>
              <a:gd name="connsiteY1" fmla="*/ 507851 h 5596320"/>
              <a:gd name="connsiteX2" fmla="*/ 3708911 w 5927668"/>
              <a:gd name="connsiteY2" fmla="*/ 84516 h 5596320"/>
              <a:gd name="connsiteX3" fmla="*/ 5918184 w 5927668"/>
              <a:gd name="connsiteY3" fmla="*/ 2573719 h 5596320"/>
              <a:gd name="connsiteX4" fmla="*/ 5453046 w 5927668"/>
              <a:gd name="connsiteY4" fmla="*/ 4351717 h 5596320"/>
              <a:gd name="connsiteX5" fmla="*/ 4271684 w 5927668"/>
              <a:gd name="connsiteY5" fmla="*/ 5587852 h 5596320"/>
              <a:gd name="connsiteX6" fmla="*/ 8979 w 5927668"/>
              <a:gd name="connsiteY6" fmla="*/ 5596320 h 5596320"/>
              <a:gd name="connsiteX7" fmla="*/ 514 w 5927668"/>
              <a:gd name="connsiteY7" fmla="*/ 2048786 h 5596320"/>
              <a:gd name="connsiteX0" fmla="*/ 514 w 5927668"/>
              <a:gd name="connsiteY0" fmla="*/ 2052035 h 5599569"/>
              <a:gd name="connsiteX1" fmla="*/ 1604682 w 5927668"/>
              <a:gd name="connsiteY1" fmla="*/ 511100 h 5599569"/>
              <a:gd name="connsiteX2" fmla="*/ 3708911 w 5927668"/>
              <a:gd name="connsiteY2" fmla="*/ 87765 h 5599569"/>
              <a:gd name="connsiteX3" fmla="*/ 5918184 w 5927668"/>
              <a:gd name="connsiteY3" fmla="*/ 2576968 h 5599569"/>
              <a:gd name="connsiteX4" fmla="*/ 5453046 w 5927668"/>
              <a:gd name="connsiteY4" fmla="*/ 4354966 h 5599569"/>
              <a:gd name="connsiteX5" fmla="*/ 4271684 w 5927668"/>
              <a:gd name="connsiteY5" fmla="*/ 5591101 h 5599569"/>
              <a:gd name="connsiteX6" fmla="*/ 8979 w 5927668"/>
              <a:gd name="connsiteY6" fmla="*/ 5599569 h 5599569"/>
              <a:gd name="connsiteX7" fmla="*/ 514 w 5927668"/>
              <a:gd name="connsiteY7" fmla="*/ 2052035 h 5599569"/>
              <a:gd name="connsiteX0" fmla="*/ 514 w 5927668"/>
              <a:gd name="connsiteY0" fmla="*/ 2074393 h 5621927"/>
              <a:gd name="connsiteX1" fmla="*/ 1604682 w 5927668"/>
              <a:gd name="connsiteY1" fmla="*/ 533458 h 5621927"/>
              <a:gd name="connsiteX2" fmla="*/ 3734311 w 5927668"/>
              <a:gd name="connsiteY2" fmla="*/ 84723 h 5621927"/>
              <a:gd name="connsiteX3" fmla="*/ 5918184 w 5927668"/>
              <a:gd name="connsiteY3" fmla="*/ 2599326 h 5621927"/>
              <a:gd name="connsiteX4" fmla="*/ 5453046 w 5927668"/>
              <a:gd name="connsiteY4" fmla="*/ 4377324 h 5621927"/>
              <a:gd name="connsiteX5" fmla="*/ 4271684 w 5927668"/>
              <a:gd name="connsiteY5" fmla="*/ 5613459 h 5621927"/>
              <a:gd name="connsiteX6" fmla="*/ 8979 w 5927668"/>
              <a:gd name="connsiteY6" fmla="*/ 5621927 h 5621927"/>
              <a:gd name="connsiteX7" fmla="*/ 514 w 5927668"/>
              <a:gd name="connsiteY7" fmla="*/ 2074393 h 5621927"/>
              <a:gd name="connsiteX0" fmla="*/ 514 w 5927668"/>
              <a:gd name="connsiteY0" fmla="*/ 2057188 h 5604722"/>
              <a:gd name="connsiteX1" fmla="*/ 1604682 w 5927668"/>
              <a:gd name="connsiteY1" fmla="*/ 516253 h 5604722"/>
              <a:gd name="connsiteX2" fmla="*/ 3734311 w 5927668"/>
              <a:gd name="connsiteY2" fmla="*/ 67518 h 5604722"/>
              <a:gd name="connsiteX3" fmla="*/ 5918184 w 5927668"/>
              <a:gd name="connsiteY3" fmla="*/ 2582121 h 5604722"/>
              <a:gd name="connsiteX4" fmla="*/ 5453046 w 5927668"/>
              <a:gd name="connsiteY4" fmla="*/ 4360119 h 5604722"/>
              <a:gd name="connsiteX5" fmla="*/ 4271684 w 5927668"/>
              <a:gd name="connsiteY5" fmla="*/ 5596254 h 5604722"/>
              <a:gd name="connsiteX6" fmla="*/ 8979 w 5927668"/>
              <a:gd name="connsiteY6" fmla="*/ 5604722 h 5604722"/>
              <a:gd name="connsiteX7" fmla="*/ 514 w 5927668"/>
              <a:gd name="connsiteY7" fmla="*/ 2057188 h 5604722"/>
              <a:gd name="connsiteX0" fmla="*/ 514 w 5927668"/>
              <a:gd name="connsiteY0" fmla="*/ 2057188 h 5604722"/>
              <a:gd name="connsiteX1" fmla="*/ 1604682 w 5927668"/>
              <a:gd name="connsiteY1" fmla="*/ 516253 h 5604722"/>
              <a:gd name="connsiteX2" fmla="*/ 3734311 w 5927668"/>
              <a:gd name="connsiteY2" fmla="*/ 67518 h 5604722"/>
              <a:gd name="connsiteX3" fmla="*/ 5918184 w 5927668"/>
              <a:gd name="connsiteY3" fmla="*/ 2582121 h 5604722"/>
              <a:gd name="connsiteX4" fmla="*/ 5453046 w 5927668"/>
              <a:gd name="connsiteY4" fmla="*/ 4360119 h 5604722"/>
              <a:gd name="connsiteX5" fmla="*/ 4271684 w 5927668"/>
              <a:gd name="connsiteY5" fmla="*/ 5596254 h 5604722"/>
              <a:gd name="connsiteX6" fmla="*/ 8979 w 5927668"/>
              <a:gd name="connsiteY6" fmla="*/ 5604722 h 5604722"/>
              <a:gd name="connsiteX7" fmla="*/ 514 w 5927668"/>
              <a:gd name="connsiteY7" fmla="*/ 2057188 h 5604722"/>
              <a:gd name="connsiteX0" fmla="*/ 514 w 5927668"/>
              <a:gd name="connsiteY0" fmla="*/ 2060172 h 5607706"/>
              <a:gd name="connsiteX1" fmla="*/ 1604682 w 5927668"/>
              <a:gd name="connsiteY1" fmla="*/ 519237 h 5607706"/>
              <a:gd name="connsiteX2" fmla="*/ 3734311 w 5927668"/>
              <a:gd name="connsiteY2" fmla="*/ 70502 h 5607706"/>
              <a:gd name="connsiteX3" fmla="*/ 5918184 w 5927668"/>
              <a:gd name="connsiteY3" fmla="*/ 2585105 h 5607706"/>
              <a:gd name="connsiteX4" fmla="*/ 5453046 w 5927668"/>
              <a:gd name="connsiteY4" fmla="*/ 4363103 h 5607706"/>
              <a:gd name="connsiteX5" fmla="*/ 4271684 w 5927668"/>
              <a:gd name="connsiteY5" fmla="*/ 5599238 h 5607706"/>
              <a:gd name="connsiteX6" fmla="*/ 8979 w 5927668"/>
              <a:gd name="connsiteY6" fmla="*/ 5607706 h 5607706"/>
              <a:gd name="connsiteX7" fmla="*/ 514 w 5927668"/>
              <a:gd name="connsiteY7" fmla="*/ 2060172 h 5607706"/>
              <a:gd name="connsiteX0" fmla="*/ 514 w 5927668"/>
              <a:gd name="connsiteY0" fmla="*/ 2063371 h 5610905"/>
              <a:gd name="connsiteX1" fmla="*/ 1604682 w 5927668"/>
              <a:gd name="connsiteY1" fmla="*/ 522436 h 5610905"/>
              <a:gd name="connsiteX2" fmla="*/ 3734311 w 5927668"/>
              <a:gd name="connsiteY2" fmla="*/ 73701 h 5610905"/>
              <a:gd name="connsiteX3" fmla="*/ 5918184 w 5927668"/>
              <a:gd name="connsiteY3" fmla="*/ 2588304 h 5610905"/>
              <a:gd name="connsiteX4" fmla="*/ 5453046 w 5927668"/>
              <a:gd name="connsiteY4" fmla="*/ 4366302 h 5610905"/>
              <a:gd name="connsiteX5" fmla="*/ 4271684 w 5927668"/>
              <a:gd name="connsiteY5" fmla="*/ 5602437 h 5610905"/>
              <a:gd name="connsiteX6" fmla="*/ 8979 w 5927668"/>
              <a:gd name="connsiteY6" fmla="*/ 5610905 h 5610905"/>
              <a:gd name="connsiteX7" fmla="*/ 514 w 5927668"/>
              <a:gd name="connsiteY7" fmla="*/ 2063371 h 5610905"/>
              <a:gd name="connsiteX0" fmla="*/ 514 w 5960614"/>
              <a:gd name="connsiteY0" fmla="*/ 2063371 h 5610905"/>
              <a:gd name="connsiteX1" fmla="*/ 1604682 w 5960614"/>
              <a:gd name="connsiteY1" fmla="*/ 522436 h 5610905"/>
              <a:gd name="connsiteX2" fmla="*/ 3734311 w 5960614"/>
              <a:gd name="connsiteY2" fmla="*/ 73701 h 5610905"/>
              <a:gd name="connsiteX3" fmla="*/ 5952050 w 5960614"/>
              <a:gd name="connsiteY3" fmla="*/ 2588304 h 5610905"/>
              <a:gd name="connsiteX4" fmla="*/ 5453046 w 5960614"/>
              <a:gd name="connsiteY4" fmla="*/ 4366302 h 5610905"/>
              <a:gd name="connsiteX5" fmla="*/ 4271684 w 5960614"/>
              <a:gd name="connsiteY5" fmla="*/ 5602437 h 5610905"/>
              <a:gd name="connsiteX6" fmla="*/ 8979 w 5960614"/>
              <a:gd name="connsiteY6" fmla="*/ 5610905 h 5610905"/>
              <a:gd name="connsiteX7" fmla="*/ 514 w 5960614"/>
              <a:gd name="connsiteY7" fmla="*/ 2063371 h 5610905"/>
              <a:gd name="connsiteX0" fmla="*/ 514 w 5960614"/>
              <a:gd name="connsiteY0" fmla="*/ 2049423 h 5596957"/>
              <a:gd name="connsiteX1" fmla="*/ 1604682 w 5960614"/>
              <a:gd name="connsiteY1" fmla="*/ 508488 h 5596957"/>
              <a:gd name="connsiteX2" fmla="*/ 3734311 w 5960614"/>
              <a:gd name="connsiteY2" fmla="*/ 59753 h 5596957"/>
              <a:gd name="connsiteX3" fmla="*/ 5952050 w 5960614"/>
              <a:gd name="connsiteY3" fmla="*/ 2574356 h 5596957"/>
              <a:gd name="connsiteX4" fmla="*/ 5453046 w 5960614"/>
              <a:gd name="connsiteY4" fmla="*/ 4352354 h 5596957"/>
              <a:gd name="connsiteX5" fmla="*/ 4271684 w 5960614"/>
              <a:gd name="connsiteY5" fmla="*/ 5588489 h 5596957"/>
              <a:gd name="connsiteX6" fmla="*/ 8979 w 5960614"/>
              <a:gd name="connsiteY6" fmla="*/ 5596957 h 5596957"/>
              <a:gd name="connsiteX7" fmla="*/ 514 w 5960614"/>
              <a:gd name="connsiteY7" fmla="*/ 2049423 h 5596957"/>
              <a:gd name="connsiteX0" fmla="*/ 514 w 5961260"/>
              <a:gd name="connsiteY0" fmla="*/ 2049423 h 5596957"/>
              <a:gd name="connsiteX1" fmla="*/ 1604682 w 5961260"/>
              <a:gd name="connsiteY1" fmla="*/ 508488 h 5596957"/>
              <a:gd name="connsiteX2" fmla="*/ 3734311 w 5961260"/>
              <a:gd name="connsiteY2" fmla="*/ 59753 h 5596957"/>
              <a:gd name="connsiteX3" fmla="*/ 5952050 w 5961260"/>
              <a:gd name="connsiteY3" fmla="*/ 2574356 h 5596957"/>
              <a:gd name="connsiteX4" fmla="*/ 5453046 w 5961260"/>
              <a:gd name="connsiteY4" fmla="*/ 4352354 h 5596957"/>
              <a:gd name="connsiteX5" fmla="*/ 4271684 w 5961260"/>
              <a:gd name="connsiteY5" fmla="*/ 5588489 h 5596957"/>
              <a:gd name="connsiteX6" fmla="*/ 8979 w 5961260"/>
              <a:gd name="connsiteY6" fmla="*/ 5596957 h 5596957"/>
              <a:gd name="connsiteX7" fmla="*/ 514 w 5961260"/>
              <a:gd name="connsiteY7" fmla="*/ 2049423 h 5596957"/>
              <a:gd name="connsiteX0" fmla="*/ 514 w 5962561"/>
              <a:gd name="connsiteY0" fmla="*/ 2049423 h 5596957"/>
              <a:gd name="connsiteX1" fmla="*/ 1604682 w 5962561"/>
              <a:gd name="connsiteY1" fmla="*/ 508488 h 5596957"/>
              <a:gd name="connsiteX2" fmla="*/ 3734311 w 5962561"/>
              <a:gd name="connsiteY2" fmla="*/ 59753 h 5596957"/>
              <a:gd name="connsiteX3" fmla="*/ 5952050 w 5962561"/>
              <a:gd name="connsiteY3" fmla="*/ 2574356 h 5596957"/>
              <a:gd name="connsiteX4" fmla="*/ 5453046 w 5962561"/>
              <a:gd name="connsiteY4" fmla="*/ 4352354 h 5596957"/>
              <a:gd name="connsiteX5" fmla="*/ 4271684 w 5962561"/>
              <a:gd name="connsiteY5" fmla="*/ 5588489 h 5596957"/>
              <a:gd name="connsiteX6" fmla="*/ 8979 w 5962561"/>
              <a:gd name="connsiteY6" fmla="*/ 5596957 h 5596957"/>
              <a:gd name="connsiteX7" fmla="*/ 514 w 5962561"/>
              <a:gd name="connsiteY7" fmla="*/ 2049423 h 5596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62561" h="5596957">
                <a:moveTo>
                  <a:pt x="514" y="2049423"/>
                </a:moveTo>
                <a:cubicBezTo>
                  <a:pt x="3998" y="2031078"/>
                  <a:pt x="1075516" y="890900"/>
                  <a:pt x="1604682" y="508488"/>
                </a:cubicBezTo>
                <a:cubicBezTo>
                  <a:pt x="2133848" y="126076"/>
                  <a:pt x="2768450" y="-119458"/>
                  <a:pt x="3734311" y="59753"/>
                </a:cubicBezTo>
                <a:cubicBezTo>
                  <a:pt x="5275906" y="365965"/>
                  <a:pt x="5869544" y="1740389"/>
                  <a:pt x="5952050" y="2574356"/>
                </a:cubicBezTo>
                <a:cubicBezTo>
                  <a:pt x="6014140" y="3412555"/>
                  <a:pt x="5795196" y="3875399"/>
                  <a:pt x="5453046" y="4352354"/>
                </a:cubicBezTo>
                <a:cubicBezTo>
                  <a:pt x="5449562" y="4355176"/>
                  <a:pt x="4349294" y="5592722"/>
                  <a:pt x="4271684" y="5588489"/>
                </a:cubicBezTo>
                <a:cubicBezTo>
                  <a:pt x="4194074" y="5584256"/>
                  <a:pt x="-11526" y="5567324"/>
                  <a:pt x="8979" y="5596957"/>
                </a:cubicBezTo>
                <a:cubicBezTo>
                  <a:pt x="12552" y="5567323"/>
                  <a:pt x="-2970" y="2067768"/>
                  <a:pt x="514" y="2049423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5" name="Suorakulmio 24">
            <a:extLst>
              <a:ext uri="{FF2B5EF4-FFF2-40B4-BE49-F238E27FC236}">
                <a16:creationId xmlns:a16="http://schemas.microsoft.com/office/drawing/2014/main" id="{8F6F3662-0858-4077-C6CA-D678BDB16D13}"/>
              </a:ext>
            </a:extLst>
          </p:cNvPr>
          <p:cNvSpPr/>
          <p:nvPr/>
        </p:nvSpPr>
        <p:spPr>
          <a:xfrm>
            <a:off x="0" y="6029276"/>
            <a:ext cx="12191999" cy="830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BE4FC95-4C22-C8F7-7DBA-025938654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8600" y="681037"/>
            <a:ext cx="5290794" cy="1325563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E31D1BB-469A-6660-1234-334FD1B2B5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8600" y="2139885"/>
            <a:ext cx="5290794" cy="3553905"/>
          </a:xfr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20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B1DF4C58-1EFF-5A5E-88AB-6E25E77175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903" y="6273034"/>
            <a:ext cx="1476080" cy="320887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88588385-FD73-E807-B242-0EB438D15AE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28588" y="6040612"/>
            <a:ext cx="863411" cy="827435"/>
          </a:xfrm>
          <a:prstGeom prst="rect">
            <a:avLst/>
          </a:prstGeom>
        </p:spPr>
      </p:pic>
      <p:sp>
        <p:nvSpPr>
          <p:cNvPr id="6" name="Suorakulmio 5">
            <a:extLst>
              <a:ext uri="{FF2B5EF4-FFF2-40B4-BE49-F238E27FC236}">
                <a16:creationId xmlns:a16="http://schemas.microsoft.com/office/drawing/2014/main" id="{047FD62C-461A-8C98-CEB5-C47B06F2F568}"/>
              </a:ext>
            </a:extLst>
          </p:cNvPr>
          <p:cNvSpPr/>
          <p:nvPr/>
        </p:nvSpPr>
        <p:spPr>
          <a:xfrm>
            <a:off x="0" y="6029276"/>
            <a:ext cx="12191999" cy="830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2FE91A54-307B-9F1F-13BC-983E1EEAC2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903" y="6273034"/>
            <a:ext cx="1476080" cy="32088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882A2B5A-834F-8EC3-4856-029DD478D46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28588" y="6040612"/>
            <a:ext cx="863411" cy="827435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426F4B5-2DA3-BF6D-EB81-5F735564F8E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93127" y="6180658"/>
            <a:ext cx="986866" cy="412172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1F2A5011-8F51-7FF2-D195-9809E0266E2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16600" y="6244312"/>
            <a:ext cx="1454728" cy="34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1217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Kuva +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Kuvan paikkamerkki 23">
            <a:extLst>
              <a:ext uri="{FF2B5EF4-FFF2-40B4-BE49-F238E27FC236}">
                <a16:creationId xmlns:a16="http://schemas.microsoft.com/office/drawing/2014/main" id="{284D9DCD-11B1-F851-D511-63019DC2154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6096000" y="309971"/>
            <a:ext cx="6095999" cy="5730641"/>
          </a:xfrm>
          <a:custGeom>
            <a:avLst/>
            <a:gdLst>
              <a:gd name="connsiteX0" fmla="*/ 0 w 5951538"/>
              <a:gd name="connsiteY0" fmla="*/ 3022600 h 6045200"/>
              <a:gd name="connsiteX1" fmla="*/ 2975769 w 5951538"/>
              <a:gd name="connsiteY1" fmla="*/ 0 h 6045200"/>
              <a:gd name="connsiteX2" fmla="*/ 5951538 w 5951538"/>
              <a:gd name="connsiteY2" fmla="*/ 3022600 h 6045200"/>
              <a:gd name="connsiteX3" fmla="*/ 2975769 w 5951538"/>
              <a:gd name="connsiteY3" fmla="*/ 6045200 h 6045200"/>
              <a:gd name="connsiteX4" fmla="*/ 0 w 5951538"/>
              <a:gd name="connsiteY4" fmla="*/ 3022600 h 6045200"/>
              <a:gd name="connsiteX0" fmla="*/ 285967 w 6237505"/>
              <a:gd name="connsiteY0" fmla="*/ 3022600 h 6196447"/>
              <a:gd name="connsiteX1" fmla="*/ 3261736 w 6237505"/>
              <a:gd name="connsiteY1" fmla="*/ 0 h 6196447"/>
              <a:gd name="connsiteX2" fmla="*/ 6237505 w 6237505"/>
              <a:gd name="connsiteY2" fmla="*/ 3022600 h 6196447"/>
              <a:gd name="connsiteX3" fmla="*/ 3261736 w 6237505"/>
              <a:gd name="connsiteY3" fmla="*/ 6045200 h 6196447"/>
              <a:gd name="connsiteX4" fmla="*/ 455300 w 6237505"/>
              <a:gd name="connsiteY4" fmla="*/ 5461000 h 6196447"/>
              <a:gd name="connsiteX5" fmla="*/ 285967 w 6237505"/>
              <a:gd name="connsiteY5" fmla="*/ 3022600 h 6196447"/>
              <a:gd name="connsiteX0" fmla="*/ 285967 w 6237505"/>
              <a:gd name="connsiteY0" fmla="*/ 3022600 h 6140979"/>
              <a:gd name="connsiteX1" fmla="*/ 3261736 w 6237505"/>
              <a:gd name="connsiteY1" fmla="*/ 0 h 6140979"/>
              <a:gd name="connsiteX2" fmla="*/ 6237505 w 6237505"/>
              <a:gd name="connsiteY2" fmla="*/ 3022600 h 6140979"/>
              <a:gd name="connsiteX3" fmla="*/ 3261736 w 6237505"/>
              <a:gd name="connsiteY3" fmla="*/ 6045200 h 6140979"/>
              <a:gd name="connsiteX4" fmla="*/ 455300 w 6237505"/>
              <a:gd name="connsiteY4" fmla="*/ 5461000 h 6140979"/>
              <a:gd name="connsiteX5" fmla="*/ 285967 w 6237505"/>
              <a:gd name="connsiteY5" fmla="*/ 3022600 h 6140979"/>
              <a:gd name="connsiteX0" fmla="*/ 357889 w 6309427"/>
              <a:gd name="connsiteY0" fmla="*/ 3022600 h 6221752"/>
              <a:gd name="connsiteX1" fmla="*/ 3333658 w 6309427"/>
              <a:gd name="connsiteY1" fmla="*/ 0 h 6221752"/>
              <a:gd name="connsiteX2" fmla="*/ 6309427 w 6309427"/>
              <a:gd name="connsiteY2" fmla="*/ 3022600 h 6221752"/>
              <a:gd name="connsiteX3" fmla="*/ 3333658 w 6309427"/>
              <a:gd name="connsiteY3" fmla="*/ 6045200 h 6221752"/>
              <a:gd name="connsiteX4" fmla="*/ 383288 w 6309427"/>
              <a:gd name="connsiteY4" fmla="*/ 5901267 h 6221752"/>
              <a:gd name="connsiteX5" fmla="*/ 357889 w 6309427"/>
              <a:gd name="connsiteY5" fmla="*/ 3022600 h 6221752"/>
              <a:gd name="connsiteX0" fmla="*/ 357889 w 6309427"/>
              <a:gd name="connsiteY0" fmla="*/ 3022600 h 6045330"/>
              <a:gd name="connsiteX1" fmla="*/ 3333658 w 6309427"/>
              <a:gd name="connsiteY1" fmla="*/ 0 h 6045330"/>
              <a:gd name="connsiteX2" fmla="*/ 6309427 w 6309427"/>
              <a:gd name="connsiteY2" fmla="*/ 3022600 h 6045330"/>
              <a:gd name="connsiteX3" fmla="*/ 3333658 w 6309427"/>
              <a:gd name="connsiteY3" fmla="*/ 6045200 h 6045330"/>
              <a:gd name="connsiteX4" fmla="*/ 383288 w 6309427"/>
              <a:gd name="connsiteY4" fmla="*/ 5901267 h 6045330"/>
              <a:gd name="connsiteX5" fmla="*/ 357889 w 6309427"/>
              <a:gd name="connsiteY5" fmla="*/ 3022600 h 6045330"/>
              <a:gd name="connsiteX0" fmla="*/ 357889 w 6309427"/>
              <a:gd name="connsiteY0" fmla="*/ 3022600 h 5927040"/>
              <a:gd name="connsiteX1" fmla="*/ 3333658 w 6309427"/>
              <a:gd name="connsiteY1" fmla="*/ 0 h 5927040"/>
              <a:gd name="connsiteX2" fmla="*/ 6309427 w 6309427"/>
              <a:gd name="connsiteY2" fmla="*/ 3022600 h 5927040"/>
              <a:gd name="connsiteX3" fmla="*/ 3587658 w 6309427"/>
              <a:gd name="connsiteY3" fmla="*/ 5926667 h 5927040"/>
              <a:gd name="connsiteX4" fmla="*/ 383288 w 6309427"/>
              <a:gd name="connsiteY4" fmla="*/ 5901267 h 5927040"/>
              <a:gd name="connsiteX5" fmla="*/ 357889 w 6309427"/>
              <a:gd name="connsiteY5" fmla="*/ 3022600 h 5927040"/>
              <a:gd name="connsiteX0" fmla="*/ 357889 w 6309427"/>
              <a:gd name="connsiteY0" fmla="*/ 3022600 h 5918630"/>
              <a:gd name="connsiteX1" fmla="*/ 3333658 w 6309427"/>
              <a:gd name="connsiteY1" fmla="*/ 0 h 5918630"/>
              <a:gd name="connsiteX2" fmla="*/ 6309427 w 6309427"/>
              <a:gd name="connsiteY2" fmla="*/ 3022600 h 5918630"/>
              <a:gd name="connsiteX3" fmla="*/ 3629991 w 6309427"/>
              <a:gd name="connsiteY3" fmla="*/ 5918200 h 5918630"/>
              <a:gd name="connsiteX4" fmla="*/ 383288 w 6309427"/>
              <a:gd name="connsiteY4" fmla="*/ 5901267 h 5918630"/>
              <a:gd name="connsiteX5" fmla="*/ 357889 w 6309427"/>
              <a:gd name="connsiteY5" fmla="*/ 3022600 h 5918630"/>
              <a:gd name="connsiteX0" fmla="*/ 362001 w 6305072"/>
              <a:gd name="connsiteY0" fmla="*/ 2145232 h 5930262"/>
              <a:gd name="connsiteX1" fmla="*/ 3329303 w 6305072"/>
              <a:gd name="connsiteY1" fmla="*/ 11632 h 5930262"/>
              <a:gd name="connsiteX2" fmla="*/ 6305072 w 6305072"/>
              <a:gd name="connsiteY2" fmla="*/ 3034232 h 5930262"/>
              <a:gd name="connsiteX3" fmla="*/ 3625636 w 6305072"/>
              <a:gd name="connsiteY3" fmla="*/ 5929832 h 5930262"/>
              <a:gd name="connsiteX4" fmla="*/ 378933 w 6305072"/>
              <a:gd name="connsiteY4" fmla="*/ 5912899 h 5930262"/>
              <a:gd name="connsiteX5" fmla="*/ 362001 w 6305072"/>
              <a:gd name="connsiteY5" fmla="*/ 2145232 h 5930262"/>
              <a:gd name="connsiteX0" fmla="*/ 374442 w 6317513"/>
              <a:gd name="connsiteY0" fmla="*/ 1734060 h 5519090"/>
              <a:gd name="connsiteX1" fmla="*/ 3536477 w 6317513"/>
              <a:gd name="connsiteY1" fmla="*/ 15326 h 5519090"/>
              <a:gd name="connsiteX2" fmla="*/ 6317513 w 6317513"/>
              <a:gd name="connsiteY2" fmla="*/ 2623060 h 5519090"/>
              <a:gd name="connsiteX3" fmla="*/ 3638077 w 6317513"/>
              <a:gd name="connsiteY3" fmla="*/ 5518660 h 5519090"/>
              <a:gd name="connsiteX4" fmla="*/ 391374 w 6317513"/>
              <a:gd name="connsiteY4" fmla="*/ 5501727 h 5519090"/>
              <a:gd name="connsiteX5" fmla="*/ 374442 w 6317513"/>
              <a:gd name="connsiteY5" fmla="*/ 1734060 h 5519090"/>
              <a:gd name="connsiteX0" fmla="*/ 374442 w 6317513"/>
              <a:gd name="connsiteY0" fmla="*/ 1718881 h 5503911"/>
              <a:gd name="connsiteX1" fmla="*/ 3536477 w 6317513"/>
              <a:gd name="connsiteY1" fmla="*/ 147 h 5503911"/>
              <a:gd name="connsiteX2" fmla="*/ 6317513 w 6317513"/>
              <a:gd name="connsiteY2" fmla="*/ 2607881 h 5503911"/>
              <a:gd name="connsiteX3" fmla="*/ 3638077 w 6317513"/>
              <a:gd name="connsiteY3" fmla="*/ 5503481 h 5503911"/>
              <a:gd name="connsiteX4" fmla="*/ 391374 w 6317513"/>
              <a:gd name="connsiteY4" fmla="*/ 5486548 h 5503911"/>
              <a:gd name="connsiteX5" fmla="*/ 374442 w 6317513"/>
              <a:gd name="connsiteY5" fmla="*/ 1718881 h 5503911"/>
              <a:gd name="connsiteX0" fmla="*/ 374442 w 6317513"/>
              <a:gd name="connsiteY0" fmla="*/ 1718860 h 5503890"/>
              <a:gd name="connsiteX1" fmla="*/ 3536477 w 6317513"/>
              <a:gd name="connsiteY1" fmla="*/ 126 h 5503890"/>
              <a:gd name="connsiteX2" fmla="*/ 6317513 w 6317513"/>
              <a:gd name="connsiteY2" fmla="*/ 2607860 h 5503890"/>
              <a:gd name="connsiteX3" fmla="*/ 3638077 w 6317513"/>
              <a:gd name="connsiteY3" fmla="*/ 5503460 h 5503890"/>
              <a:gd name="connsiteX4" fmla="*/ 391374 w 6317513"/>
              <a:gd name="connsiteY4" fmla="*/ 5486527 h 5503890"/>
              <a:gd name="connsiteX5" fmla="*/ 374442 w 6317513"/>
              <a:gd name="connsiteY5" fmla="*/ 1718860 h 5503890"/>
              <a:gd name="connsiteX0" fmla="*/ 374442 w 6317513"/>
              <a:gd name="connsiteY0" fmla="*/ 1718751 h 5503781"/>
              <a:gd name="connsiteX1" fmla="*/ 3536477 w 6317513"/>
              <a:gd name="connsiteY1" fmla="*/ 17 h 5503781"/>
              <a:gd name="connsiteX2" fmla="*/ 6317513 w 6317513"/>
              <a:gd name="connsiteY2" fmla="*/ 2607751 h 5503781"/>
              <a:gd name="connsiteX3" fmla="*/ 3638077 w 6317513"/>
              <a:gd name="connsiteY3" fmla="*/ 5503351 h 5503781"/>
              <a:gd name="connsiteX4" fmla="*/ 391374 w 6317513"/>
              <a:gd name="connsiteY4" fmla="*/ 5486418 h 5503781"/>
              <a:gd name="connsiteX5" fmla="*/ 374442 w 6317513"/>
              <a:gd name="connsiteY5" fmla="*/ 1718751 h 5503781"/>
              <a:gd name="connsiteX0" fmla="*/ 374442 w 6317513"/>
              <a:gd name="connsiteY0" fmla="*/ 1718751 h 5503781"/>
              <a:gd name="connsiteX1" fmla="*/ 3536477 w 6317513"/>
              <a:gd name="connsiteY1" fmla="*/ 17 h 5503781"/>
              <a:gd name="connsiteX2" fmla="*/ 6317513 w 6317513"/>
              <a:gd name="connsiteY2" fmla="*/ 2607751 h 5503781"/>
              <a:gd name="connsiteX3" fmla="*/ 3638077 w 6317513"/>
              <a:gd name="connsiteY3" fmla="*/ 5503351 h 5503781"/>
              <a:gd name="connsiteX4" fmla="*/ 391374 w 6317513"/>
              <a:gd name="connsiteY4" fmla="*/ 5486418 h 5503781"/>
              <a:gd name="connsiteX5" fmla="*/ 374442 w 6317513"/>
              <a:gd name="connsiteY5" fmla="*/ 1718751 h 5503781"/>
              <a:gd name="connsiteX0" fmla="*/ 374442 w 6317513"/>
              <a:gd name="connsiteY0" fmla="*/ 1718751 h 5503781"/>
              <a:gd name="connsiteX1" fmla="*/ 3536477 w 6317513"/>
              <a:gd name="connsiteY1" fmla="*/ 17 h 5503781"/>
              <a:gd name="connsiteX2" fmla="*/ 6317513 w 6317513"/>
              <a:gd name="connsiteY2" fmla="*/ 2607751 h 5503781"/>
              <a:gd name="connsiteX3" fmla="*/ 3638077 w 6317513"/>
              <a:gd name="connsiteY3" fmla="*/ 5503351 h 5503781"/>
              <a:gd name="connsiteX4" fmla="*/ 391374 w 6317513"/>
              <a:gd name="connsiteY4" fmla="*/ 5486418 h 5503781"/>
              <a:gd name="connsiteX5" fmla="*/ 374442 w 6317513"/>
              <a:gd name="connsiteY5" fmla="*/ 1718751 h 5503781"/>
              <a:gd name="connsiteX0" fmla="*/ 357717 w 6300788"/>
              <a:gd name="connsiteY0" fmla="*/ 1845748 h 5630778"/>
              <a:gd name="connsiteX1" fmla="*/ 3257286 w 6300788"/>
              <a:gd name="connsiteY1" fmla="*/ 14 h 5630778"/>
              <a:gd name="connsiteX2" fmla="*/ 6300788 w 6300788"/>
              <a:gd name="connsiteY2" fmla="*/ 2734748 h 5630778"/>
              <a:gd name="connsiteX3" fmla="*/ 3621352 w 6300788"/>
              <a:gd name="connsiteY3" fmla="*/ 5630348 h 5630778"/>
              <a:gd name="connsiteX4" fmla="*/ 374649 w 6300788"/>
              <a:gd name="connsiteY4" fmla="*/ 5613415 h 5630778"/>
              <a:gd name="connsiteX5" fmla="*/ 357717 w 6300788"/>
              <a:gd name="connsiteY5" fmla="*/ 1845748 h 5630778"/>
              <a:gd name="connsiteX0" fmla="*/ 357717 w 6300788"/>
              <a:gd name="connsiteY0" fmla="*/ 1845752 h 5630782"/>
              <a:gd name="connsiteX1" fmla="*/ 3257286 w 6300788"/>
              <a:gd name="connsiteY1" fmla="*/ 18 h 5630782"/>
              <a:gd name="connsiteX2" fmla="*/ 6300788 w 6300788"/>
              <a:gd name="connsiteY2" fmla="*/ 2734752 h 5630782"/>
              <a:gd name="connsiteX3" fmla="*/ 3621352 w 6300788"/>
              <a:gd name="connsiteY3" fmla="*/ 5630352 h 5630782"/>
              <a:gd name="connsiteX4" fmla="*/ 374649 w 6300788"/>
              <a:gd name="connsiteY4" fmla="*/ 5613419 h 5630782"/>
              <a:gd name="connsiteX5" fmla="*/ 357717 w 6300788"/>
              <a:gd name="connsiteY5" fmla="*/ 1845752 h 5630782"/>
              <a:gd name="connsiteX0" fmla="*/ 357717 w 6300788"/>
              <a:gd name="connsiteY0" fmla="*/ 1845752 h 5630782"/>
              <a:gd name="connsiteX1" fmla="*/ 3257286 w 6300788"/>
              <a:gd name="connsiteY1" fmla="*/ 18 h 5630782"/>
              <a:gd name="connsiteX2" fmla="*/ 6300788 w 6300788"/>
              <a:gd name="connsiteY2" fmla="*/ 2734752 h 5630782"/>
              <a:gd name="connsiteX3" fmla="*/ 3621352 w 6300788"/>
              <a:gd name="connsiteY3" fmla="*/ 5630352 h 5630782"/>
              <a:gd name="connsiteX4" fmla="*/ 374649 w 6300788"/>
              <a:gd name="connsiteY4" fmla="*/ 5613419 h 5630782"/>
              <a:gd name="connsiteX5" fmla="*/ 357717 w 6300788"/>
              <a:gd name="connsiteY5" fmla="*/ 1845752 h 5630782"/>
              <a:gd name="connsiteX0" fmla="*/ 357717 w 6292322"/>
              <a:gd name="connsiteY0" fmla="*/ 1860662 h 5845477"/>
              <a:gd name="connsiteX1" fmla="*/ 3257286 w 6292322"/>
              <a:gd name="connsiteY1" fmla="*/ 14928 h 5845477"/>
              <a:gd name="connsiteX2" fmla="*/ 6292322 w 6292322"/>
              <a:gd name="connsiteY2" fmla="*/ 2783528 h 5845477"/>
              <a:gd name="connsiteX3" fmla="*/ 3621352 w 6292322"/>
              <a:gd name="connsiteY3" fmla="*/ 5645262 h 5845477"/>
              <a:gd name="connsiteX4" fmla="*/ 374649 w 6292322"/>
              <a:gd name="connsiteY4" fmla="*/ 5628329 h 5845477"/>
              <a:gd name="connsiteX5" fmla="*/ 357717 w 6292322"/>
              <a:gd name="connsiteY5" fmla="*/ 1860662 h 5845477"/>
              <a:gd name="connsiteX0" fmla="*/ 357717 w 6309255"/>
              <a:gd name="connsiteY0" fmla="*/ 1857643 h 5850594"/>
              <a:gd name="connsiteX1" fmla="*/ 3257286 w 6309255"/>
              <a:gd name="connsiteY1" fmla="*/ 11909 h 5850594"/>
              <a:gd name="connsiteX2" fmla="*/ 6309255 w 6309255"/>
              <a:gd name="connsiteY2" fmla="*/ 2670443 h 5850594"/>
              <a:gd name="connsiteX3" fmla="*/ 3621352 w 6309255"/>
              <a:gd name="connsiteY3" fmla="*/ 5642243 h 5850594"/>
              <a:gd name="connsiteX4" fmla="*/ 374649 w 6309255"/>
              <a:gd name="connsiteY4" fmla="*/ 5625310 h 5850594"/>
              <a:gd name="connsiteX5" fmla="*/ 357717 w 6309255"/>
              <a:gd name="connsiteY5" fmla="*/ 1857643 h 5850594"/>
              <a:gd name="connsiteX0" fmla="*/ 357717 w 6309255"/>
              <a:gd name="connsiteY0" fmla="*/ 1857643 h 5642273"/>
              <a:gd name="connsiteX1" fmla="*/ 3257286 w 6309255"/>
              <a:gd name="connsiteY1" fmla="*/ 11909 h 5642273"/>
              <a:gd name="connsiteX2" fmla="*/ 6309255 w 6309255"/>
              <a:gd name="connsiteY2" fmla="*/ 2670443 h 5642273"/>
              <a:gd name="connsiteX3" fmla="*/ 3621352 w 6309255"/>
              <a:gd name="connsiteY3" fmla="*/ 5642243 h 5642273"/>
              <a:gd name="connsiteX4" fmla="*/ 374649 w 6309255"/>
              <a:gd name="connsiteY4" fmla="*/ 5625310 h 5642273"/>
              <a:gd name="connsiteX5" fmla="*/ 357717 w 6309255"/>
              <a:gd name="connsiteY5" fmla="*/ 1857643 h 5642273"/>
              <a:gd name="connsiteX0" fmla="*/ 357717 w 6309255"/>
              <a:gd name="connsiteY0" fmla="*/ 1857656 h 5853259"/>
              <a:gd name="connsiteX1" fmla="*/ 3257286 w 6309255"/>
              <a:gd name="connsiteY1" fmla="*/ 11922 h 5853259"/>
              <a:gd name="connsiteX2" fmla="*/ 6309255 w 6309255"/>
              <a:gd name="connsiteY2" fmla="*/ 2670456 h 5853259"/>
              <a:gd name="connsiteX3" fmla="*/ 3621352 w 6309255"/>
              <a:gd name="connsiteY3" fmla="*/ 5642256 h 5853259"/>
              <a:gd name="connsiteX4" fmla="*/ 374649 w 6309255"/>
              <a:gd name="connsiteY4" fmla="*/ 5633790 h 5853259"/>
              <a:gd name="connsiteX5" fmla="*/ 357717 w 6309255"/>
              <a:gd name="connsiteY5" fmla="*/ 1857656 h 5853259"/>
              <a:gd name="connsiteX0" fmla="*/ 357717 w 6309255"/>
              <a:gd name="connsiteY0" fmla="*/ 1857656 h 5652625"/>
              <a:gd name="connsiteX1" fmla="*/ 3257286 w 6309255"/>
              <a:gd name="connsiteY1" fmla="*/ 11922 h 5652625"/>
              <a:gd name="connsiteX2" fmla="*/ 6309255 w 6309255"/>
              <a:gd name="connsiteY2" fmla="*/ 2670456 h 5652625"/>
              <a:gd name="connsiteX3" fmla="*/ 3621352 w 6309255"/>
              <a:gd name="connsiteY3" fmla="*/ 5642256 h 5652625"/>
              <a:gd name="connsiteX4" fmla="*/ 374649 w 6309255"/>
              <a:gd name="connsiteY4" fmla="*/ 5633790 h 5652625"/>
              <a:gd name="connsiteX5" fmla="*/ 357717 w 6309255"/>
              <a:gd name="connsiteY5" fmla="*/ 1857656 h 5652625"/>
              <a:gd name="connsiteX0" fmla="*/ 357717 w 6309255"/>
              <a:gd name="connsiteY0" fmla="*/ 1846413 h 5641382"/>
              <a:gd name="connsiteX1" fmla="*/ 3257286 w 6309255"/>
              <a:gd name="connsiteY1" fmla="*/ 679 h 5641382"/>
              <a:gd name="connsiteX2" fmla="*/ 6309255 w 6309255"/>
              <a:gd name="connsiteY2" fmla="*/ 2659213 h 5641382"/>
              <a:gd name="connsiteX3" fmla="*/ 3621352 w 6309255"/>
              <a:gd name="connsiteY3" fmla="*/ 5631013 h 5641382"/>
              <a:gd name="connsiteX4" fmla="*/ 374649 w 6309255"/>
              <a:gd name="connsiteY4" fmla="*/ 5622547 h 5641382"/>
              <a:gd name="connsiteX5" fmla="*/ 357717 w 6309255"/>
              <a:gd name="connsiteY5" fmla="*/ 1846413 h 5641382"/>
              <a:gd name="connsiteX0" fmla="*/ 357717 w 6309255"/>
              <a:gd name="connsiteY0" fmla="*/ 1845793 h 5640762"/>
              <a:gd name="connsiteX1" fmla="*/ 3257286 w 6309255"/>
              <a:gd name="connsiteY1" fmla="*/ 59 h 5640762"/>
              <a:gd name="connsiteX2" fmla="*/ 6309255 w 6309255"/>
              <a:gd name="connsiteY2" fmla="*/ 2658593 h 5640762"/>
              <a:gd name="connsiteX3" fmla="*/ 3621352 w 6309255"/>
              <a:gd name="connsiteY3" fmla="*/ 5630393 h 5640762"/>
              <a:gd name="connsiteX4" fmla="*/ 374649 w 6309255"/>
              <a:gd name="connsiteY4" fmla="*/ 5621927 h 5640762"/>
              <a:gd name="connsiteX5" fmla="*/ 357717 w 6309255"/>
              <a:gd name="connsiteY5" fmla="*/ 1845793 h 5640762"/>
              <a:gd name="connsiteX0" fmla="*/ 357717 w 6089121"/>
              <a:gd name="connsiteY0" fmla="*/ 1858558 h 5851655"/>
              <a:gd name="connsiteX1" fmla="*/ 3257286 w 6089121"/>
              <a:gd name="connsiteY1" fmla="*/ 12824 h 5851655"/>
              <a:gd name="connsiteX2" fmla="*/ 6089121 w 6089121"/>
              <a:gd name="connsiteY2" fmla="*/ 2705225 h 5851655"/>
              <a:gd name="connsiteX3" fmla="*/ 3621352 w 6089121"/>
              <a:gd name="connsiteY3" fmla="*/ 5643158 h 5851655"/>
              <a:gd name="connsiteX4" fmla="*/ 374649 w 6089121"/>
              <a:gd name="connsiteY4" fmla="*/ 5634692 h 5851655"/>
              <a:gd name="connsiteX5" fmla="*/ 357717 w 6089121"/>
              <a:gd name="connsiteY5" fmla="*/ 1858558 h 5851655"/>
              <a:gd name="connsiteX0" fmla="*/ 357717 w 6089121"/>
              <a:gd name="connsiteY0" fmla="*/ 1845868 h 5838965"/>
              <a:gd name="connsiteX1" fmla="*/ 3257286 w 6089121"/>
              <a:gd name="connsiteY1" fmla="*/ 134 h 5838965"/>
              <a:gd name="connsiteX2" fmla="*/ 6089121 w 6089121"/>
              <a:gd name="connsiteY2" fmla="*/ 2692535 h 5838965"/>
              <a:gd name="connsiteX3" fmla="*/ 3621352 w 6089121"/>
              <a:gd name="connsiteY3" fmla="*/ 5630468 h 5838965"/>
              <a:gd name="connsiteX4" fmla="*/ 374649 w 6089121"/>
              <a:gd name="connsiteY4" fmla="*/ 5622002 h 5838965"/>
              <a:gd name="connsiteX5" fmla="*/ 357717 w 6089121"/>
              <a:gd name="connsiteY5" fmla="*/ 1845868 h 5838965"/>
              <a:gd name="connsiteX0" fmla="*/ 357717 w 6089121"/>
              <a:gd name="connsiteY0" fmla="*/ 1845868 h 5645339"/>
              <a:gd name="connsiteX1" fmla="*/ 3257286 w 6089121"/>
              <a:gd name="connsiteY1" fmla="*/ 134 h 5645339"/>
              <a:gd name="connsiteX2" fmla="*/ 6089121 w 6089121"/>
              <a:gd name="connsiteY2" fmla="*/ 2692535 h 5645339"/>
              <a:gd name="connsiteX3" fmla="*/ 3621352 w 6089121"/>
              <a:gd name="connsiteY3" fmla="*/ 5630468 h 5645339"/>
              <a:gd name="connsiteX4" fmla="*/ 374649 w 6089121"/>
              <a:gd name="connsiteY4" fmla="*/ 5622002 h 5645339"/>
              <a:gd name="connsiteX5" fmla="*/ 357717 w 6089121"/>
              <a:gd name="connsiteY5" fmla="*/ 1845868 h 5645339"/>
              <a:gd name="connsiteX0" fmla="*/ 208462 w 5939866"/>
              <a:gd name="connsiteY0" fmla="*/ 1845868 h 5645339"/>
              <a:gd name="connsiteX1" fmla="*/ 3108031 w 5939866"/>
              <a:gd name="connsiteY1" fmla="*/ 134 h 5645339"/>
              <a:gd name="connsiteX2" fmla="*/ 5939866 w 5939866"/>
              <a:gd name="connsiteY2" fmla="*/ 2692535 h 5645339"/>
              <a:gd name="connsiteX3" fmla="*/ 3472097 w 5939866"/>
              <a:gd name="connsiteY3" fmla="*/ 5630468 h 5645339"/>
              <a:gd name="connsiteX4" fmla="*/ 225394 w 5939866"/>
              <a:gd name="connsiteY4" fmla="*/ 5622002 h 5645339"/>
              <a:gd name="connsiteX5" fmla="*/ 208462 w 5939866"/>
              <a:gd name="connsiteY5" fmla="*/ 1845868 h 5645339"/>
              <a:gd name="connsiteX0" fmla="*/ 51 w 5731455"/>
              <a:gd name="connsiteY0" fmla="*/ 1845868 h 5645339"/>
              <a:gd name="connsiteX1" fmla="*/ 2899620 w 5731455"/>
              <a:gd name="connsiteY1" fmla="*/ 134 h 5645339"/>
              <a:gd name="connsiteX2" fmla="*/ 5731455 w 5731455"/>
              <a:gd name="connsiteY2" fmla="*/ 2692535 h 5645339"/>
              <a:gd name="connsiteX3" fmla="*/ 3263686 w 5731455"/>
              <a:gd name="connsiteY3" fmla="*/ 5630468 h 5645339"/>
              <a:gd name="connsiteX4" fmla="*/ 16983 w 5731455"/>
              <a:gd name="connsiteY4" fmla="*/ 5622002 h 5645339"/>
              <a:gd name="connsiteX5" fmla="*/ 51 w 5731455"/>
              <a:gd name="connsiteY5" fmla="*/ 1845868 h 5645339"/>
              <a:gd name="connsiteX0" fmla="*/ 204700 w 5936104"/>
              <a:gd name="connsiteY0" fmla="*/ 1735826 h 5535297"/>
              <a:gd name="connsiteX1" fmla="*/ 3053469 w 5936104"/>
              <a:gd name="connsiteY1" fmla="*/ 158 h 5535297"/>
              <a:gd name="connsiteX2" fmla="*/ 5936104 w 5936104"/>
              <a:gd name="connsiteY2" fmla="*/ 2582493 h 5535297"/>
              <a:gd name="connsiteX3" fmla="*/ 3468335 w 5936104"/>
              <a:gd name="connsiteY3" fmla="*/ 5520426 h 5535297"/>
              <a:gd name="connsiteX4" fmla="*/ 221632 w 5936104"/>
              <a:gd name="connsiteY4" fmla="*/ 5511960 h 5535297"/>
              <a:gd name="connsiteX5" fmla="*/ 204700 w 5936104"/>
              <a:gd name="connsiteY5" fmla="*/ 1735826 h 5535297"/>
              <a:gd name="connsiteX0" fmla="*/ 96 w 5731500"/>
              <a:gd name="connsiteY0" fmla="*/ 1735826 h 5535297"/>
              <a:gd name="connsiteX1" fmla="*/ 2848865 w 5731500"/>
              <a:gd name="connsiteY1" fmla="*/ 158 h 5535297"/>
              <a:gd name="connsiteX2" fmla="*/ 5731500 w 5731500"/>
              <a:gd name="connsiteY2" fmla="*/ 2582493 h 5535297"/>
              <a:gd name="connsiteX3" fmla="*/ 3263731 w 5731500"/>
              <a:gd name="connsiteY3" fmla="*/ 5520426 h 5535297"/>
              <a:gd name="connsiteX4" fmla="*/ 17028 w 5731500"/>
              <a:gd name="connsiteY4" fmla="*/ 5511960 h 5535297"/>
              <a:gd name="connsiteX5" fmla="*/ 96 w 5731500"/>
              <a:gd name="connsiteY5" fmla="*/ 1735826 h 5535297"/>
              <a:gd name="connsiteX0" fmla="*/ 205326 w 5936730"/>
              <a:gd name="connsiteY0" fmla="*/ 1710433 h 5509904"/>
              <a:gd name="connsiteX1" fmla="*/ 3062562 w 5936730"/>
              <a:gd name="connsiteY1" fmla="*/ 165 h 5509904"/>
              <a:gd name="connsiteX2" fmla="*/ 5936730 w 5936730"/>
              <a:gd name="connsiteY2" fmla="*/ 2557100 h 5509904"/>
              <a:gd name="connsiteX3" fmla="*/ 3468961 w 5936730"/>
              <a:gd name="connsiteY3" fmla="*/ 5495033 h 5509904"/>
              <a:gd name="connsiteX4" fmla="*/ 222258 w 5936730"/>
              <a:gd name="connsiteY4" fmla="*/ 5486567 h 5509904"/>
              <a:gd name="connsiteX5" fmla="*/ 205326 w 5936730"/>
              <a:gd name="connsiteY5" fmla="*/ 1710433 h 5509904"/>
              <a:gd name="connsiteX0" fmla="*/ 205326 w 5936730"/>
              <a:gd name="connsiteY0" fmla="*/ 1710433 h 5509904"/>
              <a:gd name="connsiteX1" fmla="*/ 3062562 w 5936730"/>
              <a:gd name="connsiteY1" fmla="*/ 165 h 5509904"/>
              <a:gd name="connsiteX2" fmla="*/ 5936730 w 5936730"/>
              <a:gd name="connsiteY2" fmla="*/ 2557100 h 5509904"/>
              <a:gd name="connsiteX3" fmla="*/ 3468961 w 5936730"/>
              <a:gd name="connsiteY3" fmla="*/ 5495033 h 5509904"/>
              <a:gd name="connsiteX4" fmla="*/ 222258 w 5936730"/>
              <a:gd name="connsiteY4" fmla="*/ 5486567 h 5509904"/>
              <a:gd name="connsiteX5" fmla="*/ 205326 w 5936730"/>
              <a:gd name="connsiteY5" fmla="*/ 1710433 h 5509904"/>
              <a:gd name="connsiteX0" fmla="*/ 205326 w 5936730"/>
              <a:gd name="connsiteY0" fmla="*/ 1723704 h 5718680"/>
              <a:gd name="connsiteX1" fmla="*/ 3062562 w 5936730"/>
              <a:gd name="connsiteY1" fmla="*/ 13436 h 5718680"/>
              <a:gd name="connsiteX2" fmla="*/ 5936730 w 5936730"/>
              <a:gd name="connsiteY2" fmla="*/ 2544971 h 5718680"/>
              <a:gd name="connsiteX3" fmla="*/ 3468961 w 5936730"/>
              <a:gd name="connsiteY3" fmla="*/ 5508304 h 5718680"/>
              <a:gd name="connsiteX4" fmla="*/ 222258 w 5936730"/>
              <a:gd name="connsiteY4" fmla="*/ 5499838 h 5718680"/>
              <a:gd name="connsiteX5" fmla="*/ 205326 w 5936730"/>
              <a:gd name="connsiteY5" fmla="*/ 1723704 h 5718680"/>
              <a:gd name="connsiteX0" fmla="*/ 205326 w 5936730"/>
              <a:gd name="connsiteY0" fmla="*/ 1723704 h 5718680"/>
              <a:gd name="connsiteX1" fmla="*/ 3062562 w 5936730"/>
              <a:gd name="connsiteY1" fmla="*/ 13436 h 5718680"/>
              <a:gd name="connsiteX2" fmla="*/ 5936730 w 5936730"/>
              <a:gd name="connsiteY2" fmla="*/ 2544971 h 5718680"/>
              <a:gd name="connsiteX3" fmla="*/ 3468961 w 5936730"/>
              <a:gd name="connsiteY3" fmla="*/ 5508304 h 5718680"/>
              <a:gd name="connsiteX4" fmla="*/ 222258 w 5936730"/>
              <a:gd name="connsiteY4" fmla="*/ 5499838 h 5718680"/>
              <a:gd name="connsiteX5" fmla="*/ 205326 w 5936730"/>
              <a:gd name="connsiteY5" fmla="*/ 1723704 h 5718680"/>
              <a:gd name="connsiteX0" fmla="*/ 205326 w 5936730"/>
              <a:gd name="connsiteY0" fmla="*/ 1723704 h 5718680"/>
              <a:gd name="connsiteX1" fmla="*/ 3062562 w 5936730"/>
              <a:gd name="connsiteY1" fmla="*/ 13436 h 5718680"/>
              <a:gd name="connsiteX2" fmla="*/ 5936730 w 5936730"/>
              <a:gd name="connsiteY2" fmla="*/ 2544971 h 5718680"/>
              <a:gd name="connsiteX3" fmla="*/ 3468961 w 5936730"/>
              <a:gd name="connsiteY3" fmla="*/ 5508304 h 5718680"/>
              <a:gd name="connsiteX4" fmla="*/ 222258 w 5936730"/>
              <a:gd name="connsiteY4" fmla="*/ 5499838 h 5718680"/>
              <a:gd name="connsiteX5" fmla="*/ 205326 w 5936730"/>
              <a:gd name="connsiteY5" fmla="*/ 1723704 h 5718680"/>
              <a:gd name="connsiteX0" fmla="*/ 205326 w 5936730"/>
              <a:gd name="connsiteY0" fmla="*/ 1723704 h 5514953"/>
              <a:gd name="connsiteX1" fmla="*/ 3062562 w 5936730"/>
              <a:gd name="connsiteY1" fmla="*/ 13436 h 5514953"/>
              <a:gd name="connsiteX2" fmla="*/ 5936730 w 5936730"/>
              <a:gd name="connsiteY2" fmla="*/ 2544971 h 5514953"/>
              <a:gd name="connsiteX3" fmla="*/ 3468961 w 5936730"/>
              <a:gd name="connsiteY3" fmla="*/ 5508304 h 5514953"/>
              <a:gd name="connsiteX4" fmla="*/ 222258 w 5936730"/>
              <a:gd name="connsiteY4" fmla="*/ 5499838 h 5514953"/>
              <a:gd name="connsiteX5" fmla="*/ 205326 w 5936730"/>
              <a:gd name="connsiteY5" fmla="*/ 1723704 h 5514953"/>
              <a:gd name="connsiteX0" fmla="*/ 205326 w 5936730"/>
              <a:gd name="connsiteY0" fmla="*/ 1711174 h 5502423"/>
              <a:gd name="connsiteX1" fmla="*/ 3062562 w 5936730"/>
              <a:gd name="connsiteY1" fmla="*/ 906 h 5502423"/>
              <a:gd name="connsiteX2" fmla="*/ 5936730 w 5936730"/>
              <a:gd name="connsiteY2" fmla="*/ 2532441 h 5502423"/>
              <a:gd name="connsiteX3" fmla="*/ 3468961 w 5936730"/>
              <a:gd name="connsiteY3" fmla="*/ 5495774 h 5502423"/>
              <a:gd name="connsiteX4" fmla="*/ 222258 w 5936730"/>
              <a:gd name="connsiteY4" fmla="*/ 5487308 h 5502423"/>
              <a:gd name="connsiteX5" fmla="*/ 205326 w 5936730"/>
              <a:gd name="connsiteY5" fmla="*/ 1711174 h 5502423"/>
              <a:gd name="connsiteX0" fmla="*/ 205326 w 5937761"/>
              <a:gd name="connsiteY0" fmla="*/ 1711174 h 5502423"/>
              <a:gd name="connsiteX1" fmla="*/ 3062562 w 5937761"/>
              <a:gd name="connsiteY1" fmla="*/ 906 h 5502423"/>
              <a:gd name="connsiteX2" fmla="*/ 5936730 w 5937761"/>
              <a:gd name="connsiteY2" fmla="*/ 2532441 h 5502423"/>
              <a:gd name="connsiteX3" fmla="*/ 3468961 w 5937761"/>
              <a:gd name="connsiteY3" fmla="*/ 5495774 h 5502423"/>
              <a:gd name="connsiteX4" fmla="*/ 222258 w 5937761"/>
              <a:gd name="connsiteY4" fmla="*/ 5487308 h 5502423"/>
              <a:gd name="connsiteX5" fmla="*/ 205326 w 5937761"/>
              <a:gd name="connsiteY5" fmla="*/ 1711174 h 5502423"/>
              <a:gd name="connsiteX0" fmla="*/ 205326 w 5937761"/>
              <a:gd name="connsiteY0" fmla="*/ 1711862 h 5503111"/>
              <a:gd name="connsiteX1" fmla="*/ 3062562 w 5937761"/>
              <a:gd name="connsiteY1" fmla="*/ 1594 h 5503111"/>
              <a:gd name="connsiteX2" fmla="*/ 5936730 w 5937761"/>
              <a:gd name="connsiteY2" fmla="*/ 2533129 h 5503111"/>
              <a:gd name="connsiteX3" fmla="*/ 3468961 w 5937761"/>
              <a:gd name="connsiteY3" fmla="*/ 5496462 h 5503111"/>
              <a:gd name="connsiteX4" fmla="*/ 222258 w 5937761"/>
              <a:gd name="connsiteY4" fmla="*/ 5487996 h 5503111"/>
              <a:gd name="connsiteX5" fmla="*/ 205326 w 5937761"/>
              <a:gd name="connsiteY5" fmla="*/ 1711862 h 5503111"/>
              <a:gd name="connsiteX0" fmla="*/ 205326 w 5937761"/>
              <a:gd name="connsiteY0" fmla="*/ 1711581 h 5502830"/>
              <a:gd name="connsiteX1" fmla="*/ 3062562 w 5937761"/>
              <a:gd name="connsiteY1" fmla="*/ 1313 h 5502830"/>
              <a:gd name="connsiteX2" fmla="*/ 5936730 w 5937761"/>
              <a:gd name="connsiteY2" fmla="*/ 2532848 h 5502830"/>
              <a:gd name="connsiteX3" fmla="*/ 3468961 w 5937761"/>
              <a:gd name="connsiteY3" fmla="*/ 5496181 h 5502830"/>
              <a:gd name="connsiteX4" fmla="*/ 222258 w 5937761"/>
              <a:gd name="connsiteY4" fmla="*/ 5487715 h 5502830"/>
              <a:gd name="connsiteX5" fmla="*/ 205326 w 5937761"/>
              <a:gd name="connsiteY5" fmla="*/ 1711581 h 5502830"/>
              <a:gd name="connsiteX0" fmla="*/ 205326 w 5937761"/>
              <a:gd name="connsiteY0" fmla="*/ 1711353 h 5502602"/>
              <a:gd name="connsiteX1" fmla="*/ 3062562 w 5937761"/>
              <a:gd name="connsiteY1" fmla="*/ 1085 h 5502602"/>
              <a:gd name="connsiteX2" fmla="*/ 5936730 w 5937761"/>
              <a:gd name="connsiteY2" fmla="*/ 2532620 h 5502602"/>
              <a:gd name="connsiteX3" fmla="*/ 3468961 w 5937761"/>
              <a:gd name="connsiteY3" fmla="*/ 5495953 h 5502602"/>
              <a:gd name="connsiteX4" fmla="*/ 222258 w 5937761"/>
              <a:gd name="connsiteY4" fmla="*/ 5487487 h 5502602"/>
              <a:gd name="connsiteX5" fmla="*/ 205326 w 5937761"/>
              <a:gd name="connsiteY5" fmla="*/ 1711353 h 5502602"/>
              <a:gd name="connsiteX0" fmla="*/ 205326 w 5937761"/>
              <a:gd name="connsiteY0" fmla="*/ 1712559 h 5503808"/>
              <a:gd name="connsiteX1" fmla="*/ 3062562 w 5937761"/>
              <a:gd name="connsiteY1" fmla="*/ 2291 h 5503808"/>
              <a:gd name="connsiteX2" fmla="*/ 5936730 w 5937761"/>
              <a:gd name="connsiteY2" fmla="*/ 2533826 h 5503808"/>
              <a:gd name="connsiteX3" fmla="*/ 3468961 w 5937761"/>
              <a:gd name="connsiteY3" fmla="*/ 5497159 h 5503808"/>
              <a:gd name="connsiteX4" fmla="*/ 222258 w 5937761"/>
              <a:gd name="connsiteY4" fmla="*/ 5488693 h 5503808"/>
              <a:gd name="connsiteX5" fmla="*/ 205326 w 5937761"/>
              <a:gd name="connsiteY5" fmla="*/ 1712559 h 5503808"/>
              <a:gd name="connsiteX0" fmla="*/ 205326 w 5937761"/>
              <a:gd name="connsiteY0" fmla="*/ 1712559 h 5503808"/>
              <a:gd name="connsiteX1" fmla="*/ 3062562 w 5937761"/>
              <a:gd name="connsiteY1" fmla="*/ 2291 h 5503808"/>
              <a:gd name="connsiteX2" fmla="*/ 5936730 w 5937761"/>
              <a:gd name="connsiteY2" fmla="*/ 2533826 h 5503808"/>
              <a:gd name="connsiteX3" fmla="*/ 3468961 w 5937761"/>
              <a:gd name="connsiteY3" fmla="*/ 5497159 h 5503808"/>
              <a:gd name="connsiteX4" fmla="*/ 222258 w 5937761"/>
              <a:gd name="connsiteY4" fmla="*/ 5488693 h 5503808"/>
              <a:gd name="connsiteX5" fmla="*/ 205326 w 5937761"/>
              <a:gd name="connsiteY5" fmla="*/ 1712559 h 5503808"/>
              <a:gd name="connsiteX0" fmla="*/ 205326 w 5938416"/>
              <a:gd name="connsiteY0" fmla="*/ 1712559 h 5503808"/>
              <a:gd name="connsiteX1" fmla="*/ 3062562 w 5938416"/>
              <a:gd name="connsiteY1" fmla="*/ 2291 h 5503808"/>
              <a:gd name="connsiteX2" fmla="*/ 5936730 w 5938416"/>
              <a:gd name="connsiteY2" fmla="*/ 2533826 h 5503808"/>
              <a:gd name="connsiteX3" fmla="*/ 3468961 w 5938416"/>
              <a:gd name="connsiteY3" fmla="*/ 5497159 h 5503808"/>
              <a:gd name="connsiteX4" fmla="*/ 222258 w 5938416"/>
              <a:gd name="connsiteY4" fmla="*/ 5488693 h 5503808"/>
              <a:gd name="connsiteX5" fmla="*/ 205326 w 5938416"/>
              <a:gd name="connsiteY5" fmla="*/ 1712559 h 5503808"/>
              <a:gd name="connsiteX0" fmla="*/ 222453 w 5956509"/>
              <a:gd name="connsiteY0" fmla="*/ 1712559 h 5707535"/>
              <a:gd name="connsiteX1" fmla="*/ 3079689 w 5956509"/>
              <a:gd name="connsiteY1" fmla="*/ 2291 h 5707535"/>
              <a:gd name="connsiteX2" fmla="*/ 5953857 w 5956509"/>
              <a:gd name="connsiteY2" fmla="*/ 2533826 h 5707535"/>
              <a:gd name="connsiteX3" fmla="*/ 3486088 w 5956509"/>
              <a:gd name="connsiteY3" fmla="*/ 5497159 h 5707535"/>
              <a:gd name="connsiteX4" fmla="*/ 188585 w 5956509"/>
              <a:gd name="connsiteY4" fmla="*/ 5488693 h 5707535"/>
              <a:gd name="connsiteX5" fmla="*/ 222453 w 5956509"/>
              <a:gd name="connsiteY5" fmla="*/ 1712559 h 5707535"/>
              <a:gd name="connsiteX0" fmla="*/ 222453 w 5955537"/>
              <a:gd name="connsiteY0" fmla="*/ 1712559 h 5497564"/>
              <a:gd name="connsiteX1" fmla="*/ 3079689 w 5955537"/>
              <a:gd name="connsiteY1" fmla="*/ 2291 h 5497564"/>
              <a:gd name="connsiteX2" fmla="*/ 5953857 w 5955537"/>
              <a:gd name="connsiteY2" fmla="*/ 2533826 h 5497564"/>
              <a:gd name="connsiteX3" fmla="*/ 3486088 w 5955537"/>
              <a:gd name="connsiteY3" fmla="*/ 5497159 h 5497564"/>
              <a:gd name="connsiteX4" fmla="*/ 188585 w 5955537"/>
              <a:gd name="connsiteY4" fmla="*/ 5488693 h 5497564"/>
              <a:gd name="connsiteX5" fmla="*/ 222453 w 5955537"/>
              <a:gd name="connsiteY5" fmla="*/ 1712559 h 5497564"/>
              <a:gd name="connsiteX0" fmla="*/ 33963 w 5767047"/>
              <a:gd name="connsiteY0" fmla="*/ 1711406 h 5496411"/>
              <a:gd name="connsiteX1" fmla="*/ 2891199 w 5767047"/>
              <a:gd name="connsiteY1" fmla="*/ 1138 h 5496411"/>
              <a:gd name="connsiteX2" fmla="*/ 5765367 w 5767047"/>
              <a:gd name="connsiteY2" fmla="*/ 2532673 h 5496411"/>
              <a:gd name="connsiteX3" fmla="*/ 3297598 w 5767047"/>
              <a:gd name="connsiteY3" fmla="*/ 5496006 h 5496411"/>
              <a:gd name="connsiteX4" fmla="*/ 95 w 5767047"/>
              <a:gd name="connsiteY4" fmla="*/ 5487540 h 5496411"/>
              <a:gd name="connsiteX5" fmla="*/ 33963 w 5767047"/>
              <a:gd name="connsiteY5" fmla="*/ 1711406 h 5496411"/>
              <a:gd name="connsiteX0" fmla="*/ 32 w 5775450"/>
              <a:gd name="connsiteY0" fmla="*/ 1717516 h 5502521"/>
              <a:gd name="connsiteX1" fmla="*/ 2899602 w 5775450"/>
              <a:gd name="connsiteY1" fmla="*/ 7248 h 5502521"/>
              <a:gd name="connsiteX2" fmla="*/ 5773770 w 5775450"/>
              <a:gd name="connsiteY2" fmla="*/ 2538783 h 5502521"/>
              <a:gd name="connsiteX3" fmla="*/ 3306001 w 5775450"/>
              <a:gd name="connsiteY3" fmla="*/ 5502116 h 5502521"/>
              <a:gd name="connsiteX4" fmla="*/ 8498 w 5775450"/>
              <a:gd name="connsiteY4" fmla="*/ 5493650 h 5502521"/>
              <a:gd name="connsiteX5" fmla="*/ 32 w 5775450"/>
              <a:gd name="connsiteY5" fmla="*/ 1717516 h 5502521"/>
              <a:gd name="connsiteX0" fmla="*/ 32 w 5775450"/>
              <a:gd name="connsiteY0" fmla="*/ 1717516 h 5493650"/>
              <a:gd name="connsiteX1" fmla="*/ 2899602 w 5775450"/>
              <a:gd name="connsiteY1" fmla="*/ 7248 h 5493650"/>
              <a:gd name="connsiteX2" fmla="*/ 5773770 w 5775450"/>
              <a:gd name="connsiteY2" fmla="*/ 2538783 h 5493650"/>
              <a:gd name="connsiteX3" fmla="*/ 3306001 w 5775450"/>
              <a:gd name="connsiteY3" fmla="*/ 5485182 h 5493650"/>
              <a:gd name="connsiteX4" fmla="*/ 8498 w 5775450"/>
              <a:gd name="connsiteY4" fmla="*/ 5493650 h 5493650"/>
              <a:gd name="connsiteX5" fmla="*/ 32 w 5775450"/>
              <a:gd name="connsiteY5" fmla="*/ 1717516 h 5493650"/>
              <a:gd name="connsiteX0" fmla="*/ 32 w 5775456"/>
              <a:gd name="connsiteY0" fmla="*/ 1717516 h 5510979"/>
              <a:gd name="connsiteX1" fmla="*/ 2899602 w 5775456"/>
              <a:gd name="connsiteY1" fmla="*/ 7248 h 5510979"/>
              <a:gd name="connsiteX2" fmla="*/ 5773770 w 5775456"/>
              <a:gd name="connsiteY2" fmla="*/ 2538783 h 5510979"/>
              <a:gd name="connsiteX3" fmla="*/ 3314468 w 5775456"/>
              <a:gd name="connsiteY3" fmla="*/ 5510582 h 5510979"/>
              <a:gd name="connsiteX4" fmla="*/ 8498 w 5775456"/>
              <a:gd name="connsiteY4" fmla="*/ 5493650 h 5510979"/>
              <a:gd name="connsiteX5" fmla="*/ 32 w 5775456"/>
              <a:gd name="connsiteY5" fmla="*/ 1717516 h 5510979"/>
              <a:gd name="connsiteX0" fmla="*/ 32 w 5775456"/>
              <a:gd name="connsiteY0" fmla="*/ 1717516 h 5494061"/>
              <a:gd name="connsiteX1" fmla="*/ 2899602 w 5775456"/>
              <a:gd name="connsiteY1" fmla="*/ 7248 h 5494061"/>
              <a:gd name="connsiteX2" fmla="*/ 5773770 w 5775456"/>
              <a:gd name="connsiteY2" fmla="*/ 2538783 h 5494061"/>
              <a:gd name="connsiteX3" fmla="*/ 3314468 w 5775456"/>
              <a:gd name="connsiteY3" fmla="*/ 5493649 h 5494061"/>
              <a:gd name="connsiteX4" fmla="*/ 8498 w 5775456"/>
              <a:gd name="connsiteY4" fmla="*/ 5493650 h 5494061"/>
              <a:gd name="connsiteX5" fmla="*/ 32 w 5775456"/>
              <a:gd name="connsiteY5" fmla="*/ 1717516 h 5494061"/>
              <a:gd name="connsiteX0" fmla="*/ 74 w 5775498"/>
              <a:gd name="connsiteY0" fmla="*/ 1710413 h 5486958"/>
              <a:gd name="connsiteX1" fmla="*/ 2899644 w 5775498"/>
              <a:gd name="connsiteY1" fmla="*/ 145 h 5486958"/>
              <a:gd name="connsiteX2" fmla="*/ 5773812 w 5775498"/>
              <a:gd name="connsiteY2" fmla="*/ 2531680 h 5486958"/>
              <a:gd name="connsiteX3" fmla="*/ 3314510 w 5775498"/>
              <a:gd name="connsiteY3" fmla="*/ 5486546 h 5486958"/>
              <a:gd name="connsiteX4" fmla="*/ 8540 w 5775498"/>
              <a:gd name="connsiteY4" fmla="*/ 5486547 h 5486958"/>
              <a:gd name="connsiteX5" fmla="*/ 74 w 5775498"/>
              <a:gd name="connsiteY5" fmla="*/ 1710413 h 5486958"/>
              <a:gd name="connsiteX0" fmla="*/ 74 w 5775498"/>
              <a:gd name="connsiteY0" fmla="*/ 1710413 h 5486958"/>
              <a:gd name="connsiteX1" fmla="*/ 2899644 w 5775498"/>
              <a:gd name="connsiteY1" fmla="*/ 145 h 5486958"/>
              <a:gd name="connsiteX2" fmla="*/ 5773812 w 5775498"/>
              <a:gd name="connsiteY2" fmla="*/ 2531680 h 5486958"/>
              <a:gd name="connsiteX3" fmla="*/ 3314510 w 5775498"/>
              <a:gd name="connsiteY3" fmla="*/ 5486546 h 5486958"/>
              <a:gd name="connsiteX4" fmla="*/ 8540 w 5775498"/>
              <a:gd name="connsiteY4" fmla="*/ 5486547 h 5486958"/>
              <a:gd name="connsiteX5" fmla="*/ 74 w 5775498"/>
              <a:gd name="connsiteY5" fmla="*/ 1710413 h 5486958"/>
              <a:gd name="connsiteX0" fmla="*/ 74 w 5775498"/>
              <a:gd name="connsiteY0" fmla="*/ 1710413 h 5486958"/>
              <a:gd name="connsiteX1" fmla="*/ 2899644 w 5775498"/>
              <a:gd name="connsiteY1" fmla="*/ 145 h 5486958"/>
              <a:gd name="connsiteX2" fmla="*/ 5773812 w 5775498"/>
              <a:gd name="connsiteY2" fmla="*/ 2531680 h 5486958"/>
              <a:gd name="connsiteX3" fmla="*/ 3314510 w 5775498"/>
              <a:gd name="connsiteY3" fmla="*/ 5486546 h 5486958"/>
              <a:gd name="connsiteX4" fmla="*/ 8540 w 5775498"/>
              <a:gd name="connsiteY4" fmla="*/ 5486547 h 5486958"/>
              <a:gd name="connsiteX5" fmla="*/ 74 w 5775498"/>
              <a:gd name="connsiteY5" fmla="*/ 1710413 h 5486958"/>
              <a:gd name="connsiteX0" fmla="*/ 74 w 5773898"/>
              <a:gd name="connsiteY0" fmla="*/ 1710413 h 5486727"/>
              <a:gd name="connsiteX1" fmla="*/ 2899644 w 5773898"/>
              <a:gd name="connsiteY1" fmla="*/ 145 h 5486727"/>
              <a:gd name="connsiteX2" fmla="*/ 5773812 w 5773898"/>
              <a:gd name="connsiteY2" fmla="*/ 2531680 h 5486727"/>
              <a:gd name="connsiteX3" fmla="*/ 3314510 w 5773898"/>
              <a:gd name="connsiteY3" fmla="*/ 5486546 h 5486727"/>
              <a:gd name="connsiteX4" fmla="*/ 8540 w 5773898"/>
              <a:gd name="connsiteY4" fmla="*/ 5486547 h 5486727"/>
              <a:gd name="connsiteX5" fmla="*/ 74 w 5773898"/>
              <a:gd name="connsiteY5" fmla="*/ 1710413 h 5486727"/>
              <a:gd name="connsiteX0" fmla="*/ 74 w 5773894"/>
              <a:gd name="connsiteY0" fmla="*/ 1710413 h 5512123"/>
              <a:gd name="connsiteX1" fmla="*/ 2899644 w 5773894"/>
              <a:gd name="connsiteY1" fmla="*/ 145 h 5512123"/>
              <a:gd name="connsiteX2" fmla="*/ 5773812 w 5773894"/>
              <a:gd name="connsiteY2" fmla="*/ 2531680 h 5512123"/>
              <a:gd name="connsiteX3" fmla="*/ 3179044 w 5773894"/>
              <a:gd name="connsiteY3" fmla="*/ 5511946 h 5512123"/>
              <a:gd name="connsiteX4" fmla="*/ 8540 w 5773894"/>
              <a:gd name="connsiteY4" fmla="*/ 5486547 h 5512123"/>
              <a:gd name="connsiteX5" fmla="*/ 74 w 5773894"/>
              <a:gd name="connsiteY5" fmla="*/ 1710413 h 5512123"/>
              <a:gd name="connsiteX0" fmla="*/ 74 w 5773894"/>
              <a:gd name="connsiteY0" fmla="*/ 1710413 h 5495192"/>
              <a:gd name="connsiteX1" fmla="*/ 2899644 w 5773894"/>
              <a:gd name="connsiteY1" fmla="*/ 145 h 5495192"/>
              <a:gd name="connsiteX2" fmla="*/ 5773812 w 5773894"/>
              <a:gd name="connsiteY2" fmla="*/ 2531680 h 5495192"/>
              <a:gd name="connsiteX3" fmla="*/ 3187511 w 5773894"/>
              <a:gd name="connsiteY3" fmla="*/ 5495012 h 5495192"/>
              <a:gd name="connsiteX4" fmla="*/ 8540 w 5773894"/>
              <a:gd name="connsiteY4" fmla="*/ 5486547 h 5495192"/>
              <a:gd name="connsiteX5" fmla="*/ 74 w 5773894"/>
              <a:gd name="connsiteY5" fmla="*/ 1710413 h 5495192"/>
              <a:gd name="connsiteX0" fmla="*/ 74 w 5773894"/>
              <a:gd name="connsiteY0" fmla="*/ 1710413 h 5529053"/>
              <a:gd name="connsiteX1" fmla="*/ 2899644 w 5773894"/>
              <a:gd name="connsiteY1" fmla="*/ 145 h 5529053"/>
              <a:gd name="connsiteX2" fmla="*/ 5773812 w 5773894"/>
              <a:gd name="connsiteY2" fmla="*/ 2531680 h 5529053"/>
              <a:gd name="connsiteX3" fmla="*/ 3204444 w 5773894"/>
              <a:gd name="connsiteY3" fmla="*/ 5528879 h 5529053"/>
              <a:gd name="connsiteX4" fmla="*/ 8540 w 5773894"/>
              <a:gd name="connsiteY4" fmla="*/ 5486547 h 5529053"/>
              <a:gd name="connsiteX5" fmla="*/ 74 w 5773894"/>
              <a:gd name="connsiteY5" fmla="*/ 1710413 h 5529053"/>
              <a:gd name="connsiteX0" fmla="*/ 74 w 5774800"/>
              <a:gd name="connsiteY0" fmla="*/ 1710413 h 5529174"/>
              <a:gd name="connsiteX1" fmla="*/ 2899644 w 5774800"/>
              <a:gd name="connsiteY1" fmla="*/ 145 h 5529174"/>
              <a:gd name="connsiteX2" fmla="*/ 5773812 w 5774800"/>
              <a:gd name="connsiteY2" fmla="*/ 2531680 h 5529174"/>
              <a:gd name="connsiteX3" fmla="*/ 3204444 w 5774800"/>
              <a:gd name="connsiteY3" fmla="*/ 5528879 h 5529174"/>
              <a:gd name="connsiteX4" fmla="*/ 8540 w 5774800"/>
              <a:gd name="connsiteY4" fmla="*/ 5486547 h 5529174"/>
              <a:gd name="connsiteX5" fmla="*/ 74 w 5774800"/>
              <a:gd name="connsiteY5" fmla="*/ 1710413 h 5529174"/>
              <a:gd name="connsiteX0" fmla="*/ 74 w 5774800"/>
              <a:gd name="connsiteY0" fmla="*/ 1710413 h 5529174"/>
              <a:gd name="connsiteX1" fmla="*/ 2899644 w 5774800"/>
              <a:gd name="connsiteY1" fmla="*/ 145 h 5529174"/>
              <a:gd name="connsiteX2" fmla="*/ 5773812 w 5774800"/>
              <a:gd name="connsiteY2" fmla="*/ 2531680 h 5529174"/>
              <a:gd name="connsiteX3" fmla="*/ 3204444 w 5774800"/>
              <a:gd name="connsiteY3" fmla="*/ 5528879 h 5529174"/>
              <a:gd name="connsiteX4" fmla="*/ 8540 w 5774800"/>
              <a:gd name="connsiteY4" fmla="*/ 5486547 h 5529174"/>
              <a:gd name="connsiteX5" fmla="*/ 74 w 5774800"/>
              <a:gd name="connsiteY5" fmla="*/ 1710413 h 5529174"/>
              <a:gd name="connsiteX0" fmla="*/ 84 w 5774810"/>
              <a:gd name="connsiteY0" fmla="*/ 1710575 h 5529336"/>
              <a:gd name="connsiteX1" fmla="*/ 2899654 w 5774810"/>
              <a:gd name="connsiteY1" fmla="*/ 307 h 5529336"/>
              <a:gd name="connsiteX2" fmla="*/ 5773822 w 5774810"/>
              <a:gd name="connsiteY2" fmla="*/ 2531842 h 5529336"/>
              <a:gd name="connsiteX3" fmla="*/ 3204454 w 5774810"/>
              <a:gd name="connsiteY3" fmla="*/ 5529041 h 5529336"/>
              <a:gd name="connsiteX4" fmla="*/ 8550 w 5774810"/>
              <a:gd name="connsiteY4" fmla="*/ 5486709 h 5529336"/>
              <a:gd name="connsiteX5" fmla="*/ 84 w 5774810"/>
              <a:gd name="connsiteY5" fmla="*/ 1710575 h 5529336"/>
              <a:gd name="connsiteX0" fmla="*/ 84 w 5774751"/>
              <a:gd name="connsiteY0" fmla="*/ 1710575 h 5529336"/>
              <a:gd name="connsiteX1" fmla="*/ 2899654 w 5774751"/>
              <a:gd name="connsiteY1" fmla="*/ 307 h 5529336"/>
              <a:gd name="connsiteX2" fmla="*/ 5773822 w 5774751"/>
              <a:gd name="connsiteY2" fmla="*/ 2531842 h 5529336"/>
              <a:gd name="connsiteX3" fmla="*/ 3035121 w 5774751"/>
              <a:gd name="connsiteY3" fmla="*/ 5529041 h 5529336"/>
              <a:gd name="connsiteX4" fmla="*/ 8550 w 5774751"/>
              <a:gd name="connsiteY4" fmla="*/ 5486709 h 5529336"/>
              <a:gd name="connsiteX5" fmla="*/ 84 w 5774751"/>
              <a:gd name="connsiteY5" fmla="*/ 1710575 h 5529336"/>
              <a:gd name="connsiteX0" fmla="*/ 84 w 5774751"/>
              <a:gd name="connsiteY0" fmla="*/ 1710575 h 5529336"/>
              <a:gd name="connsiteX1" fmla="*/ 2899654 w 5774751"/>
              <a:gd name="connsiteY1" fmla="*/ 307 h 5529336"/>
              <a:gd name="connsiteX2" fmla="*/ 5773822 w 5774751"/>
              <a:gd name="connsiteY2" fmla="*/ 2531842 h 5529336"/>
              <a:gd name="connsiteX3" fmla="*/ 3035121 w 5774751"/>
              <a:gd name="connsiteY3" fmla="*/ 5529041 h 5529336"/>
              <a:gd name="connsiteX4" fmla="*/ 8550 w 5774751"/>
              <a:gd name="connsiteY4" fmla="*/ 5486709 h 5529336"/>
              <a:gd name="connsiteX5" fmla="*/ 84 w 5774751"/>
              <a:gd name="connsiteY5" fmla="*/ 1710575 h 5529336"/>
              <a:gd name="connsiteX0" fmla="*/ 73 w 5774740"/>
              <a:gd name="connsiteY0" fmla="*/ 1710575 h 5529336"/>
              <a:gd name="connsiteX1" fmla="*/ 2899643 w 5774740"/>
              <a:gd name="connsiteY1" fmla="*/ 307 h 5529336"/>
              <a:gd name="connsiteX2" fmla="*/ 5773811 w 5774740"/>
              <a:gd name="connsiteY2" fmla="*/ 2531842 h 5529336"/>
              <a:gd name="connsiteX3" fmla="*/ 3035110 w 5774740"/>
              <a:gd name="connsiteY3" fmla="*/ 5529041 h 5529336"/>
              <a:gd name="connsiteX4" fmla="*/ 8539 w 5774740"/>
              <a:gd name="connsiteY4" fmla="*/ 5486709 h 5529336"/>
              <a:gd name="connsiteX5" fmla="*/ 73 w 5774740"/>
              <a:gd name="connsiteY5" fmla="*/ 1710575 h 5529336"/>
              <a:gd name="connsiteX0" fmla="*/ 211204 w 5986342"/>
              <a:gd name="connsiteY0" fmla="*/ 1710909 h 5742257"/>
              <a:gd name="connsiteX1" fmla="*/ 3110774 w 5986342"/>
              <a:gd name="connsiteY1" fmla="*/ 641 h 5742257"/>
              <a:gd name="connsiteX2" fmla="*/ 5984942 w 5986342"/>
              <a:gd name="connsiteY2" fmla="*/ 2532176 h 5742257"/>
              <a:gd name="connsiteX3" fmla="*/ 3246241 w 5986342"/>
              <a:gd name="connsiteY3" fmla="*/ 5529375 h 5742257"/>
              <a:gd name="connsiteX4" fmla="*/ 219670 w 5986342"/>
              <a:gd name="connsiteY4" fmla="*/ 5520910 h 5742257"/>
              <a:gd name="connsiteX5" fmla="*/ 211204 w 5986342"/>
              <a:gd name="connsiteY5" fmla="*/ 1710909 h 5742257"/>
              <a:gd name="connsiteX0" fmla="*/ 211204 w 5985877"/>
              <a:gd name="connsiteY0" fmla="*/ 1710909 h 5530135"/>
              <a:gd name="connsiteX1" fmla="*/ 3110774 w 5985877"/>
              <a:gd name="connsiteY1" fmla="*/ 641 h 5530135"/>
              <a:gd name="connsiteX2" fmla="*/ 5984942 w 5985877"/>
              <a:gd name="connsiteY2" fmla="*/ 2532176 h 5530135"/>
              <a:gd name="connsiteX3" fmla="*/ 3246241 w 5985877"/>
              <a:gd name="connsiteY3" fmla="*/ 5529375 h 5530135"/>
              <a:gd name="connsiteX4" fmla="*/ 219670 w 5985877"/>
              <a:gd name="connsiteY4" fmla="*/ 5520910 h 5530135"/>
              <a:gd name="connsiteX5" fmla="*/ 211204 w 5985877"/>
              <a:gd name="connsiteY5" fmla="*/ 1710909 h 5530135"/>
              <a:gd name="connsiteX0" fmla="*/ 1805 w 5776478"/>
              <a:gd name="connsiteY0" fmla="*/ 1710574 h 5529800"/>
              <a:gd name="connsiteX1" fmla="*/ 2901375 w 5776478"/>
              <a:gd name="connsiteY1" fmla="*/ 306 h 5529800"/>
              <a:gd name="connsiteX2" fmla="*/ 5775543 w 5776478"/>
              <a:gd name="connsiteY2" fmla="*/ 2531841 h 5529800"/>
              <a:gd name="connsiteX3" fmla="*/ 3036842 w 5776478"/>
              <a:gd name="connsiteY3" fmla="*/ 5529040 h 5529800"/>
              <a:gd name="connsiteX4" fmla="*/ 10271 w 5776478"/>
              <a:gd name="connsiteY4" fmla="*/ 5520575 h 5529800"/>
              <a:gd name="connsiteX5" fmla="*/ 1805 w 5776478"/>
              <a:gd name="connsiteY5" fmla="*/ 1710574 h 5529800"/>
              <a:gd name="connsiteX0" fmla="*/ 1805 w 5776478"/>
              <a:gd name="connsiteY0" fmla="*/ 1710647 h 5529873"/>
              <a:gd name="connsiteX1" fmla="*/ 2901375 w 5776478"/>
              <a:gd name="connsiteY1" fmla="*/ 379 h 5529873"/>
              <a:gd name="connsiteX2" fmla="*/ 5775543 w 5776478"/>
              <a:gd name="connsiteY2" fmla="*/ 2531914 h 5529873"/>
              <a:gd name="connsiteX3" fmla="*/ 3036842 w 5776478"/>
              <a:gd name="connsiteY3" fmla="*/ 5529113 h 5529873"/>
              <a:gd name="connsiteX4" fmla="*/ 10271 w 5776478"/>
              <a:gd name="connsiteY4" fmla="*/ 5520648 h 5529873"/>
              <a:gd name="connsiteX5" fmla="*/ 1805 w 5776478"/>
              <a:gd name="connsiteY5" fmla="*/ 1710647 h 5529873"/>
              <a:gd name="connsiteX0" fmla="*/ 1805 w 5776478"/>
              <a:gd name="connsiteY0" fmla="*/ 1710647 h 5529873"/>
              <a:gd name="connsiteX1" fmla="*/ 2901375 w 5776478"/>
              <a:gd name="connsiteY1" fmla="*/ 379 h 5529873"/>
              <a:gd name="connsiteX2" fmla="*/ 5775543 w 5776478"/>
              <a:gd name="connsiteY2" fmla="*/ 2531914 h 5529873"/>
              <a:gd name="connsiteX3" fmla="*/ 3036842 w 5776478"/>
              <a:gd name="connsiteY3" fmla="*/ 5529113 h 5529873"/>
              <a:gd name="connsiteX4" fmla="*/ 10271 w 5776478"/>
              <a:gd name="connsiteY4" fmla="*/ 5520648 h 5529873"/>
              <a:gd name="connsiteX5" fmla="*/ 1805 w 5776478"/>
              <a:gd name="connsiteY5" fmla="*/ 1710647 h 5529873"/>
              <a:gd name="connsiteX0" fmla="*/ 1805 w 5776478"/>
              <a:gd name="connsiteY0" fmla="*/ 1710647 h 5529873"/>
              <a:gd name="connsiteX1" fmla="*/ 2901375 w 5776478"/>
              <a:gd name="connsiteY1" fmla="*/ 379 h 5529873"/>
              <a:gd name="connsiteX2" fmla="*/ 5775543 w 5776478"/>
              <a:gd name="connsiteY2" fmla="*/ 2531914 h 5529873"/>
              <a:gd name="connsiteX3" fmla="*/ 3036842 w 5776478"/>
              <a:gd name="connsiteY3" fmla="*/ 5529113 h 5529873"/>
              <a:gd name="connsiteX4" fmla="*/ 10271 w 5776478"/>
              <a:gd name="connsiteY4" fmla="*/ 5520648 h 5529873"/>
              <a:gd name="connsiteX5" fmla="*/ 1805 w 5776478"/>
              <a:gd name="connsiteY5" fmla="*/ 1710647 h 5529873"/>
              <a:gd name="connsiteX0" fmla="*/ 1069 w 5792675"/>
              <a:gd name="connsiteY0" fmla="*/ 1975775 h 5532534"/>
              <a:gd name="connsiteX1" fmla="*/ 2917572 w 5792675"/>
              <a:gd name="connsiteY1" fmla="*/ 3040 h 5532534"/>
              <a:gd name="connsiteX2" fmla="*/ 5791740 w 5792675"/>
              <a:gd name="connsiteY2" fmla="*/ 2534575 h 5532534"/>
              <a:gd name="connsiteX3" fmla="*/ 3053039 w 5792675"/>
              <a:gd name="connsiteY3" fmla="*/ 5531774 h 5532534"/>
              <a:gd name="connsiteX4" fmla="*/ 26468 w 5792675"/>
              <a:gd name="connsiteY4" fmla="*/ 5523309 h 5532534"/>
              <a:gd name="connsiteX5" fmla="*/ 1069 w 5792675"/>
              <a:gd name="connsiteY5" fmla="*/ 1975775 h 5532534"/>
              <a:gd name="connsiteX0" fmla="*/ 210770 w 6002376"/>
              <a:gd name="connsiteY0" fmla="*/ 2045566 h 5602325"/>
              <a:gd name="connsiteX1" fmla="*/ 3178073 w 6002376"/>
              <a:gd name="connsiteY1" fmla="*/ 5097 h 5602325"/>
              <a:gd name="connsiteX2" fmla="*/ 6001441 w 6002376"/>
              <a:gd name="connsiteY2" fmla="*/ 2604366 h 5602325"/>
              <a:gd name="connsiteX3" fmla="*/ 3262740 w 6002376"/>
              <a:gd name="connsiteY3" fmla="*/ 5601565 h 5602325"/>
              <a:gd name="connsiteX4" fmla="*/ 236169 w 6002376"/>
              <a:gd name="connsiteY4" fmla="*/ 5593100 h 5602325"/>
              <a:gd name="connsiteX5" fmla="*/ 210770 w 6002376"/>
              <a:gd name="connsiteY5" fmla="*/ 2045566 h 5602325"/>
              <a:gd name="connsiteX0" fmla="*/ 210770 w 6002376"/>
              <a:gd name="connsiteY0" fmla="*/ 2044732 h 5601491"/>
              <a:gd name="connsiteX1" fmla="*/ 3178073 w 6002376"/>
              <a:gd name="connsiteY1" fmla="*/ 4263 h 5601491"/>
              <a:gd name="connsiteX2" fmla="*/ 6001441 w 6002376"/>
              <a:gd name="connsiteY2" fmla="*/ 2603532 h 5601491"/>
              <a:gd name="connsiteX3" fmla="*/ 3262740 w 6002376"/>
              <a:gd name="connsiteY3" fmla="*/ 5600731 h 5601491"/>
              <a:gd name="connsiteX4" fmla="*/ 236169 w 6002376"/>
              <a:gd name="connsiteY4" fmla="*/ 5592266 h 5601491"/>
              <a:gd name="connsiteX5" fmla="*/ 210770 w 6002376"/>
              <a:gd name="connsiteY5" fmla="*/ 2044732 h 5601491"/>
              <a:gd name="connsiteX0" fmla="*/ 99991 w 5891597"/>
              <a:gd name="connsiteY0" fmla="*/ 1437955 h 4994714"/>
              <a:gd name="connsiteX1" fmla="*/ 1568694 w 5891597"/>
              <a:gd name="connsiteY1" fmla="*/ 7086 h 4994714"/>
              <a:gd name="connsiteX2" fmla="*/ 5890662 w 5891597"/>
              <a:gd name="connsiteY2" fmla="*/ 1996755 h 4994714"/>
              <a:gd name="connsiteX3" fmla="*/ 3151961 w 5891597"/>
              <a:gd name="connsiteY3" fmla="*/ 4993954 h 4994714"/>
              <a:gd name="connsiteX4" fmla="*/ 125390 w 5891597"/>
              <a:gd name="connsiteY4" fmla="*/ 4985489 h 4994714"/>
              <a:gd name="connsiteX5" fmla="*/ 99991 w 5891597"/>
              <a:gd name="connsiteY5" fmla="*/ 1437955 h 4994714"/>
              <a:gd name="connsiteX0" fmla="*/ 99991 w 5891597"/>
              <a:gd name="connsiteY0" fmla="*/ 1442678 h 4999437"/>
              <a:gd name="connsiteX1" fmla="*/ 1568694 w 5891597"/>
              <a:gd name="connsiteY1" fmla="*/ 11809 h 4999437"/>
              <a:gd name="connsiteX2" fmla="*/ 5890662 w 5891597"/>
              <a:gd name="connsiteY2" fmla="*/ 2001478 h 4999437"/>
              <a:gd name="connsiteX3" fmla="*/ 3151961 w 5891597"/>
              <a:gd name="connsiteY3" fmla="*/ 4998677 h 4999437"/>
              <a:gd name="connsiteX4" fmla="*/ 125390 w 5891597"/>
              <a:gd name="connsiteY4" fmla="*/ 4990212 h 4999437"/>
              <a:gd name="connsiteX5" fmla="*/ 99991 w 5891597"/>
              <a:gd name="connsiteY5" fmla="*/ 1442678 h 4999437"/>
              <a:gd name="connsiteX0" fmla="*/ 14 w 5791620"/>
              <a:gd name="connsiteY0" fmla="*/ 1442678 h 4999437"/>
              <a:gd name="connsiteX1" fmla="*/ 1468717 w 5791620"/>
              <a:gd name="connsiteY1" fmla="*/ 11809 h 4999437"/>
              <a:gd name="connsiteX2" fmla="*/ 5790685 w 5791620"/>
              <a:gd name="connsiteY2" fmla="*/ 2001478 h 4999437"/>
              <a:gd name="connsiteX3" fmla="*/ 3051984 w 5791620"/>
              <a:gd name="connsiteY3" fmla="*/ 4998677 h 4999437"/>
              <a:gd name="connsiteX4" fmla="*/ 25413 w 5791620"/>
              <a:gd name="connsiteY4" fmla="*/ 4990212 h 4999437"/>
              <a:gd name="connsiteX5" fmla="*/ 14 w 5791620"/>
              <a:gd name="connsiteY5" fmla="*/ 1442678 h 4999437"/>
              <a:gd name="connsiteX0" fmla="*/ 21 w 5791627"/>
              <a:gd name="connsiteY0" fmla="*/ 2068416 h 5625175"/>
              <a:gd name="connsiteX1" fmla="*/ 1468724 w 5791627"/>
              <a:gd name="connsiteY1" fmla="*/ 637547 h 5625175"/>
              <a:gd name="connsiteX2" fmla="*/ 3725352 w 5791627"/>
              <a:gd name="connsiteY2" fmla="*/ 104146 h 5625175"/>
              <a:gd name="connsiteX3" fmla="*/ 5790692 w 5791627"/>
              <a:gd name="connsiteY3" fmla="*/ 2627216 h 5625175"/>
              <a:gd name="connsiteX4" fmla="*/ 3051991 w 5791627"/>
              <a:gd name="connsiteY4" fmla="*/ 5624415 h 5625175"/>
              <a:gd name="connsiteX5" fmla="*/ 25420 w 5791627"/>
              <a:gd name="connsiteY5" fmla="*/ 5615950 h 5625175"/>
              <a:gd name="connsiteX6" fmla="*/ 21 w 5791627"/>
              <a:gd name="connsiteY6" fmla="*/ 2068416 h 5625175"/>
              <a:gd name="connsiteX0" fmla="*/ 21 w 5791627"/>
              <a:gd name="connsiteY0" fmla="*/ 2068416 h 5625175"/>
              <a:gd name="connsiteX1" fmla="*/ 1468724 w 5791627"/>
              <a:gd name="connsiteY1" fmla="*/ 637547 h 5625175"/>
              <a:gd name="connsiteX2" fmla="*/ 3725352 w 5791627"/>
              <a:gd name="connsiteY2" fmla="*/ 104146 h 5625175"/>
              <a:gd name="connsiteX3" fmla="*/ 5790692 w 5791627"/>
              <a:gd name="connsiteY3" fmla="*/ 2627216 h 5625175"/>
              <a:gd name="connsiteX4" fmla="*/ 3051991 w 5791627"/>
              <a:gd name="connsiteY4" fmla="*/ 5624415 h 5625175"/>
              <a:gd name="connsiteX5" fmla="*/ 25420 w 5791627"/>
              <a:gd name="connsiteY5" fmla="*/ 5615950 h 5625175"/>
              <a:gd name="connsiteX6" fmla="*/ 21 w 5791627"/>
              <a:gd name="connsiteY6" fmla="*/ 2068416 h 5625175"/>
              <a:gd name="connsiteX0" fmla="*/ 21 w 5791627"/>
              <a:gd name="connsiteY0" fmla="*/ 2019084 h 5575843"/>
              <a:gd name="connsiteX1" fmla="*/ 1468724 w 5791627"/>
              <a:gd name="connsiteY1" fmla="*/ 588215 h 5575843"/>
              <a:gd name="connsiteX2" fmla="*/ 3725352 w 5791627"/>
              <a:gd name="connsiteY2" fmla="*/ 54814 h 5575843"/>
              <a:gd name="connsiteX3" fmla="*/ 5790692 w 5791627"/>
              <a:gd name="connsiteY3" fmla="*/ 2577884 h 5575843"/>
              <a:gd name="connsiteX4" fmla="*/ 3051991 w 5791627"/>
              <a:gd name="connsiteY4" fmla="*/ 5575083 h 5575843"/>
              <a:gd name="connsiteX5" fmla="*/ 25420 w 5791627"/>
              <a:gd name="connsiteY5" fmla="*/ 5566618 h 5575843"/>
              <a:gd name="connsiteX6" fmla="*/ 21 w 5791627"/>
              <a:gd name="connsiteY6" fmla="*/ 2019084 h 5575843"/>
              <a:gd name="connsiteX0" fmla="*/ 109987 w 5901593"/>
              <a:gd name="connsiteY0" fmla="*/ 2028957 h 5585716"/>
              <a:gd name="connsiteX1" fmla="*/ 1714156 w 5901593"/>
              <a:gd name="connsiteY1" fmla="*/ 504955 h 5585716"/>
              <a:gd name="connsiteX2" fmla="*/ 3835318 w 5901593"/>
              <a:gd name="connsiteY2" fmla="*/ 64687 h 5585716"/>
              <a:gd name="connsiteX3" fmla="*/ 5900658 w 5901593"/>
              <a:gd name="connsiteY3" fmla="*/ 2587757 h 5585716"/>
              <a:gd name="connsiteX4" fmla="*/ 3161957 w 5901593"/>
              <a:gd name="connsiteY4" fmla="*/ 5584956 h 5585716"/>
              <a:gd name="connsiteX5" fmla="*/ 135386 w 5901593"/>
              <a:gd name="connsiteY5" fmla="*/ 5576491 h 5585716"/>
              <a:gd name="connsiteX6" fmla="*/ 109987 w 5901593"/>
              <a:gd name="connsiteY6" fmla="*/ 2028957 h 5585716"/>
              <a:gd name="connsiteX0" fmla="*/ 109987 w 5901593"/>
              <a:gd name="connsiteY0" fmla="*/ 2019699 h 5576458"/>
              <a:gd name="connsiteX1" fmla="*/ 1714156 w 5901593"/>
              <a:gd name="connsiteY1" fmla="*/ 495697 h 5576458"/>
              <a:gd name="connsiteX2" fmla="*/ 3835318 w 5901593"/>
              <a:gd name="connsiteY2" fmla="*/ 55429 h 5576458"/>
              <a:gd name="connsiteX3" fmla="*/ 5900658 w 5901593"/>
              <a:gd name="connsiteY3" fmla="*/ 2578499 h 5576458"/>
              <a:gd name="connsiteX4" fmla="*/ 3161957 w 5901593"/>
              <a:gd name="connsiteY4" fmla="*/ 5575698 h 5576458"/>
              <a:gd name="connsiteX5" fmla="*/ 135386 w 5901593"/>
              <a:gd name="connsiteY5" fmla="*/ 5567233 h 5576458"/>
              <a:gd name="connsiteX6" fmla="*/ 109987 w 5901593"/>
              <a:gd name="connsiteY6" fmla="*/ 2019699 h 5576458"/>
              <a:gd name="connsiteX0" fmla="*/ 1417 w 5793023"/>
              <a:gd name="connsiteY0" fmla="*/ 2019699 h 5576458"/>
              <a:gd name="connsiteX1" fmla="*/ 1605586 w 5793023"/>
              <a:gd name="connsiteY1" fmla="*/ 495697 h 5576458"/>
              <a:gd name="connsiteX2" fmla="*/ 3726748 w 5793023"/>
              <a:gd name="connsiteY2" fmla="*/ 55429 h 5576458"/>
              <a:gd name="connsiteX3" fmla="*/ 5792088 w 5793023"/>
              <a:gd name="connsiteY3" fmla="*/ 2578499 h 5576458"/>
              <a:gd name="connsiteX4" fmla="*/ 3053387 w 5793023"/>
              <a:gd name="connsiteY4" fmla="*/ 5575698 h 5576458"/>
              <a:gd name="connsiteX5" fmla="*/ 26816 w 5793023"/>
              <a:gd name="connsiteY5" fmla="*/ 5567233 h 5576458"/>
              <a:gd name="connsiteX6" fmla="*/ 1417 w 5793023"/>
              <a:gd name="connsiteY6" fmla="*/ 2019699 h 5576458"/>
              <a:gd name="connsiteX0" fmla="*/ 1417 w 5937337"/>
              <a:gd name="connsiteY0" fmla="*/ 2019699 h 5791086"/>
              <a:gd name="connsiteX1" fmla="*/ 1605586 w 5937337"/>
              <a:gd name="connsiteY1" fmla="*/ 495697 h 5791086"/>
              <a:gd name="connsiteX2" fmla="*/ 3726748 w 5937337"/>
              <a:gd name="connsiteY2" fmla="*/ 55429 h 5791086"/>
              <a:gd name="connsiteX3" fmla="*/ 5936021 w 5937337"/>
              <a:gd name="connsiteY3" fmla="*/ 2544632 h 5791086"/>
              <a:gd name="connsiteX4" fmla="*/ 3053387 w 5937337"/>
              <a:gd name="connsiteY4" fmla="*/ 5575698 h 5791086"/>
              <a:gd name="connsiteX5" fmla="*/ 26816 w 5937337"/>
              <a:gd name="connsiteY5" fmla="*/ 5567233 h 5791086"/>
              <a:gd name="connsiteX6" fmla="*/ 1417 w 5937337"/>
              <a:gd name="connsiteY6" fmla="*/ 2019699 h 5791086"/>
              <a:gd name="connsiteX0" fmla="*/ 1417 w 5939426"/>
              <a:gd name="connsiteY0" fmla="*/ 2019699 h 5778327"/>
              <a:gd name="connsiteX1" fmla="*/ 1605586 w 5939426"/>
              <a:gd name="connsiteY1" fmla="*/ 495697 h 5778327"/>
              <a:gd name="connsiteX2" fmla="*/ 3726748 w 5939426"/>
              <a:gd name="connsiteY2" fmla="*/ 55429 h 5778327"/>
              <a:gd name="connsiteX3" fmla="*/ 5936021 w 5939426"/>
              <a:gd name="connsiteY3" fmla="*/ 2544632 h 5778327"/>
              <a:gd name="connsiteX4" fmla="*/ 4289521 w 5939426"/>
              <a:gd name="connsiteY4" fmla="*/ 5558765 h 5778327"/>
              <a:gd name="connsiteX5" fmla="*/ 26816 w 5939426"/>
              <a:gd name="connsiteY5" fmla="*/ 5567233 h 5778327"/>
              <a:gd name="connsiteX6" fmla="*/ 1417 w 5939426"/>
              <a:gd name="connsiteY6" fmla="*/ 2019699 h 5778327"/>
              <a:gd name="connsiteX0" fmla="*/ 1417 w 5937555"/>
              <a:gd name="connsiteY0" fmla="*/ 2019699 h 5567233"/>
              <a:gd name="connsiteX1" fmla="*/ 1605586 w 5937555"/>
              <a:gd name="connsiteY1" fmla="*/ 495697 h 5567233"/>
              <a:gd name="connsiteX2" fmla="*/ 3726748 w 5937555"/>
              <a:gd name="connsiteY2" fmla="*/ 55429 h 5567233"/>
              <a:gd name="connsiteX3" fmla="*/ 5936021 w 5937555"/>
              <a:gd name="connsiteY3" fmla="*/ 2544632 h 5567233"/>
              <a:gd name="connsiteX4" fmla="*/ 4289521 w 5937555"/>
              <a:gd name="connsiteY4" fmla="*/ 5558765 h 5567233"/>
              <a:gd name="connsiteX5" fmla="*/ 26816 w 5937555"/>
              <a:gd name="connsiteY5" fmla="*/ 5567233 h 5567233"/>
              <a:gd name="connsiteX6" fmla="*/ 1417 w 5937555"/>
              <a:gd name="connsiteY6" fmla="*/ 2019699 h 5567233"/>
              <a:gd name="connsiteX0" fmla="*/ 1417 w 6029592"/>
              <a:gd name="connsiteY0" fmla="*/ 2019699 h 5646702"/>
              <a:gd name="connsiteX1" fmla="*/ 1605586 w 6029592"/>
              <a:gd name="connsiteY1" fmla="*/ 495697 h 5646702"/>
              <a:gd name="connsiteX2" fmla="*/ 3726748 w 6029592"/>
              <a:gd name="connsiteY2" fmla="*/ 55429 h 5646702"/>
              <a:gd name="connsiteX3" fmla="*/ 5936021 w 6029592"/>
              <a:gd name="connsiteY3" fmla="*/ 2544632 h 5646702"/>
              <a:gd name="connsiteX4" fmla="*/ 5470883 w 6029592"/>
              <a:gd name="connsiteY4" fmla="*/ 4322630 h 5646702"/>
              <a:gd name="connsiteX5" fmla="*/ 4289521 w 6029592"/>
              <a:gd name="connsiteY5" fmla="*/ 5558765 h 5646702"/>
              <a:gd name="connsiteX6" fmla="*/ 26816 w 6029592"/>
              <a:gd name="connsiteY6" fmla="*/ 5567233 h 5646702"/>
              <a:gd name="connsiteX7" fmla="*/ 1417 w 6029592"/>
              <a:gd name="connsiteY7" fmla="*/ 2019699 h 5646702"/>
              <a:gd name="connsiteX0" fmla="*/ 1417 w 6029592"/>
              <a:gd name="connsiteY0" fmla="*/ 2019699 h 5646702"/>
              <a:gd name="connsiteX1" fmla="*/ 1605586 w 6029592"/>
              <a:gd name="connsiteY1" fmla="*/ 495697 h 5646702"/>
              <a:gd name="connsiteX2" fmla="*/ 3726748 w 6029592"/>
              <a:gd name="connsiteY2" fmla="*/ 55429 h 5646702"/>
              <a:gd name="connsiteX3" fmla="*/ 5936021 w 6029592"/>
              <a:gd name="connsiteY3" fmla="*/ 2544632 h 5646702"/>
              <a:gd name="connsiteX4" fmla="*/ 5470883 w 6029592"/>
              <a:gd name="connsiteY4" fmla="*/ 4322630 h 5646702"/>
              <a:gd name="connsiteX5" fmla="*/ 4289521 w 6029592"/>
              <a:gd name="connsiteY5" fmla="*/ 5558765 h 5646702"/>
              <a:gd name="connsiteX6" fmla="*/ 26816 w 6029592"/>
              <a:gd name="connsiteY6" fmla="*/ 5567233 h 5646702"/>
              <a:gd name="connsiteX7" fmla="*/ 1417 w 6029592"/>
              <a:gd name="connsiteY7" fmla="*/ 2019699 h 5646702"/>
              <a:gd name="connsiteX0" fmla="*/ 1417 w 6029592"/>
              <a:gd name="connsiteY0" fmla="*/ 2019699 h 5567233"/>
              <a:gd name="connsiteX1" fmla="*/ 1605586 w 6029592"/>
              <a:gd name="connsiteY1" fmla="*/ 495697 h 5567233"/>
              <a:gd name="connsiteX2" fmla="*/ 3726748 w 6029592"/>
              <a:gd name="connsiteY2" fmla="*/ 55429 h 5567233"/>
              <a:gd name="connsiteX3" fmla="*/ 5936021 w 6029592"/>
              <a:gd name="connsiteY3" fmla="*/ 2544632 h 5567233"/>
              <a:gd name="connsiteX4" fmla="*/ 5470883 w 6029592"/>
              <a:gd name="connsiteY4" fmla="*/ 4322630 h 5567233"/>
              <a:gd name="connsiteX5" fmla="*/ 4289521 w 6029592"/>
              <a:gd name="connsiteY5" fmla="*/ 5558765 h 5567233"/>
              <a:gd name="connsiteX6" fmla="*/ 26816 w 6029592"/>
              <a:gd name="connsiteY6" fmla="*/ 5567233 h 5567233"/>
              <a:gd name="connsiteX7" fmla="*/ 1417 w 6029592"/>
              <a:gd name="connsiteY7" fmla="*/ 2019699 h 5567233"/>
              <a:gd name="connsiteX0" fmla="*/ 1417 w 5962972"/>
              <a:gd name="connsiteY0" fmla="*/ 2019699 h 5567233"/>
              <a:gd name="connsiteX1" fmla="*/ 1605586 w 5962972"/>
              <a:gd name="connsiteY1" fmla="*/ 495697 h 5567233"/>
              <a:gd name="connsiteX2" fmla="*/ 3726748 w 5962972"/>
              <a:gd name="connsiteY2" fmla="*/ 55429 h 5567233"/>
              <a:gd name="connsiteX3" fmla="*/ 5936021 w 5962972"/>
              <a:gd name="connsiteY3" fmla="*/ 2544632 h 5567233"/>
              <a:gd name="connsiteX4" fmla="*/ 5470883 w 5962972"/>
              <a:gd name="connsiteY4" fmla="*/ 4322630 h 5567233"/>
              <a:gd name="connsiteX5" fmla="*/ 4289521 w 5962972"/>
              <a:gd name="connsiteY5" fmla="*/ 5558765 h 5567233"/>
              <a:gd name="connsiteX6" fmla="*/ 26816 w 5962972"/>
              <a:gd name="connsiteY6" fmla="*/ 5567233 h 5567233"/>
              <a:gd name="connsiteX7" fmla="*/ 1417 w 5962972"/>
              <a:gd name="connsiteY7" fmla="*/ 2019699 h 5567233"/>
              <a:gd name="connsiteX0" fmla="*/ 1417 w 5962972"/>
              <a:gd name="connsiteY0" fmla="*/ 2039106 h 5586640"/>
              <a:gd name="connsiteX1" fmla="*/ 1605586 w 5962972"/>
              <a:gd name="connsiteY1" fmla="*/ 515104 h 5586640"/>
              <a:gd name="connsiteX2" fmla="*/ 3726748 w 5962972"/>
              <a:gd name="connsiteY2" fmla="*/ 74836 h 5586640"/>
              <a:gd name="connsiteX3" fmla="*/ 5936021 w 5962972"/>
              <a:gd name="connsiteY3" fmla="*/ 2564039 h 5586640"/>
              <a:gd name="connsiteX4" fmla="*/ 5470883 w 5962972"/>
              <a:gd name="connsiteY4" fmla="*/ 4342037 h 5586640"/>
              <a:gd name="connsiteX5" fmla="*/ 4289521 w 5962972"/>
              <a:gd name="connsiteY5" fmla="*/ 5578172 h 5586640"/>
              <a:gd name="connsiteX6" fmla="*/ 26816 w 5962972"/>
              <a:gd name="connsiteY6" fmla="*/ 5586640 h 5586640"/>
              <a:gd name="connsiteX7" fmla="*/ 1417 w 5962972"/>
              <a:gd name="connsiteY7" fmla="*/ 2039106 h 5586640"/>
              <a:gd name="connsiteX0" fmla="*/ 1417 w 5962972"/>
              <a:gd name="connsiteY0" fmla="*/ 2039106 h 5586640"/>
              <a:gd name="connsiteX1" fmla="*/ 1605586 w 5962972"/>
              <a:gd name="connsiteY1" fmla="*/ 515104 h 5586640"/>
              <a:gd name="connsiteX2" fmla="*/ 3726748 w 5962972"/>
              <a:gd name="connsiteY2" fmla="*/ 74836 h 5586640"/>
              <a:gd name="connsiteX3" fmla="*/ 5936021 w 5962972"/>
              <a:gd name="connsiteY3" fmla="*/ 2564039 h 5586640"/>
              <a:gd name="connsiteX4" fmla="*/ 5470883 w 5962972"/>
              <a:gd name="connsiteY4" fmla="*/ 4342037 h 5586640"/>
              <a:gd name="connsiteX5" fmla="*/ 4289521 w 5962972"/>
              <a:gd name="connsiteY5" fmla="*/ 5578172 h 5586640"/>
              <a:gd name="connsiteX6" fmla="*/ 26816 w 5962972"/>
              <a:gd name="connsiteY6" fmla="*/ 5586640 h 5586640"/>
              <a:gd name="connsiteX7" fmla="*/ 1417 w 5962972"/>
              <a:gd name="connsiteY7" fmla="*/ 2039106 h 5586640"/>
              <a:gd name="connsiteX0" fmla="*/ 1417 w 5945505"/>
              <a:gd name="connsiteY0" fmla="*/ 2039106 h 5586640"/>
              <a:gd name="connsiteX1" fmla="*/ 1605586 w 5945505"/>
              <a:gd name="connsiteY1" fmla="*/ 515104 h 5586640"/>
              <a:gd name="connsiteX2" fmla="*/ 3726748 w 5945505"/>
              <a:gd name="connsiteY2" fmla="*/ 74836 h 5586640"/>
              <a:gd name="connsiteX3" fmla="*/ 5936021 w 5945505"/>
              <a:gd name="connsiteY3" fmla="*/ 2564039 h 5586640"/>
              <a:gd name="connsiteX4" fmla="*/ 5470883 w 5945505"/>
              <a:gd name="connsiteY4" fmla="*/ 4342037 h 5586640"/>
              <a:gd name="connsiteX5" fmla="*/ 4289521 w 5945505"/>
              <a:gd name="connsiteY5" fmla="*/ 5578172 h 5586640"/>
              <a:gd name="connsiteX6" fmla="*/ 26816 w 5945505"/>
              <a:gd name="connsiteY6" fmla="*/ 5586640 h 5586640"/>
              <a:gd name="connsiteX7" fmla="*/ 1417 w 5945505"/>
              <a:gd name="connsiteY7" fmla="*/ 2039106 h 5586640"/>
              <a:gd name="connsiteX0" fmla="*/ 1417 w 5945505"/>
              <a:gd name="connsiteY0" fmla="*/ 2039106 h 5586640"/>
              <a:gd name="connsiteX1" fmla="*/ 1605586 w 5945505"/>
              <a:gd name="connsiteY1" fmla="*/ 515104 h 5586640"/>
              <a:gd name="connsiteX2" fmla="*/ 3726748 w 5945505"/>
              <a:gd name="connsiteY2" fmla="*/ 74836 h 5586640"/>
              <a:gd name="connsiteX3" fmla="*/ 5936021 w 5945505"/>
              <a:gd name="connsiteY3" fmla="*/ 2564039 h 5586640"/>
              <a:gd name="connsiteX4" fmla="*/ 5470883 w 5945505"/>
              <a:gd name="connsiteY4" fmla="*/ 4342037 h 5586640"/>
              <a:gd name="connsiteX5" fmla="*/ 4289521 w 5945505"/>
              <a:gd name="connsiteY5" fmla="*/ 5578172 h 5586640"/>
              <a:gd name="connsiteX6" fmla="*/ 26816 w 5945505"/>
              <a:gd name="connsiteY6" fmla="*/ 5586640 h 5586640"/>
              <a:gd name="connsiteX7" fmla="*/ 1417 w 5945505"/>
              <a:gd name="connsiteY7" fmla="*/ 2039106 h 5586640"/>
              <a:gd name="connsiteX0" fmla="*/ 2306 w 5929460"/>
              <a:gd name="connsiteY0" fmla="*/ 2049628 h 5597162"/>
              <a:gd name="connsiteX1" fmla="*/ 1589541 w 5929460"/>
              <a:gd name="connsiteY1" fmla="*/ 525626 h 5597162"/>
              <a:gd name="connsiteX2" fmla="*/ 3710703 w 5929460"/>
              <a:gd name="connsiteY2" fmla="*/ 85358 h 5597162"/>
              <a:gd name="connsiteX3" fmla="*/ 5919976 w 5929460"/>
              <a:gd name="connsiteY3" fmla="*/ 2574561 h 5597162"/>
              <a:gd name="connsiteX4" fmla="*/ 5454838 w 5929460"/>
              <a:gd name="connsiteY4" fmla="*/ 4352559 h 5597162"/>
              <a:gd name="connsiteX5" fmla="*/ 4273476 w 5929460"/>
              <a:gd name="connsiteY5" fmla="*/ 5588694 h 5597162"/>
              <a:gd name="connsiteX6" fmla="*/ 10771 w 5929460"/>
              <a:gd name="connsiteY6" fmla="*/ 5597162 h 5597162"/>
              <a:gd name="connsiteX7" fmla="*/ 2306 w 5929460"/>
              <a:gd name="connsiteY7" fmla="*/ 2049628 h 5597162"/>
              <a:gd name="connsiteX0" fmla="*/ 115279 w 6042433"/>
              <a:gd name="connsiteY0" fmla="*/ 2052035 h 5599569"/>
              <a:gd name="connsiteX1" fmla="*/ 1719447 w 6042433"/>
              <a:gd name="connsiteY1" fmla="*/ 511100 h 5599569"/>
              <a:gd name="connsiteX2" fmla="*/ 3823676 w 6042433"/>
              <a:gd name="connsiteY2" fmla="*/ 87765 h 5599569"/>
              <a:gd name="connsiteX3" fmla="*/ 6032949 w 6042433"/>
              <a:gd name="connsiteY3" fmla="*/ 2576968 h 5599569"/>
              <a:gd name="connsiteX4" fmla="*/ 5567811 w 6042433"/>
              <a:gd name="connsiteY4" fmla="*/ 4354966 h 5599569"/>
              <a:gd name="connsiteX5" fmla="*/ 4386449 w 6042433"/>
              <a:gd name="connsiteY5" fmla="*/ 5591101 h 5599569"/>
              <a:gd name="connsiteX6" fmla="*/ 123744 w 6042433"/>
              <a:gd name="connsiteY6" fmla="*/ 5599569 h 5599569"/>
              <a:gd name="connsiteX7" fmla="*/ 115279 w 6042433"/>
              <a:gd name="connsiteY7" fmla="*/ 2052035 h 5599569"/>
              <a:gd name="connsiteX0" fmla="*/ 115279 w 6042433"/>
              <a:gd name="connsiteY0" fmla="*/ 2082717 h 5630251"/>
              <a:gd name="connsiteX1" fmla="*/ 1719447 w 6042433"/>
              <a:gd name="connsiteY1" fmla="*/ 541782 h 5630251"/>
              <a:gd name="connsiteX2" fmla="*/ 3823676 w 6042433"/>
              <a:gd name="connsiteY2" fmla="*/ 118447 h 5630251"/>
              <a:gd name="connsiteX3" fmla="*/ 6032949 w 6042433"/>
              <a:gd name="connsiteY3" fmla="*/ 2607650 h 5630251"/>
              <a:gd name="connsiteX4" fmla="*/ 5567811 w 6042433"/>
              <a:gd name="connsiteY4" fmla="*/ 4385648 h 5630251"/>
              <a:gd name="connsiteX5" fmla="*/ 4386449 w 6042433"/>
              <a:gd name="connsiteY5" fmla="*/ 5621783 h 5630251"/>
              <a:gd name="connsiteX6" fmla="*/ 123744 w 6042433"/>
              <a:gd name="connsiteY6" fmla="*/ 5630251 h 5630251"/>
              <a:gd name="connsiteX7" fmla="*/ 115279 w 6042433"/>
              <a:gd name="connsiteY7" fmla="*/ 2082717 h 5630251"/>
              <a:gd name="connsiteX0" fmla="*/ 115279 w 6042433"/>
              <a:gd name="connsiteY0" fmla="*/ 2048786 h 5596320"/>
              <a:gd name="connsiteX1" fmla="*/ 1719447 w 6042433"/>
              <a:gd name="connsiteY1" fmla="*/ 507851 h 5596320"/>
              <a:gd name="connsiteX2" fmla="*/ 3823676 w 6042433"/>
              <a:gd name="connsiteY2" fmla="*/ 84516 h 5596320"/>
              <a:gd name="connsiteX3" fmla="*/ 6032949 w 6042433"/>
              <a:gd name="connsiteY3" fmla="*/ 2573719 h 5596320"/>
              <a:gd name="connsiteX4" fmla="*/ 5567811 w 6042433"/>
              <a:gd name="connsiteY4" fmla="*/ 4351717 h 5596320"/>
              <a:gd name="connsiteX5" fmla="*/ 4386449 w 6042433"/>
              <a:gd name="connsiteY5" fmla="*/ 5587852 h 5596320"/>
              <a:gd name="connsiteX6" fmla="*/ 123744 w 6042433"/>
              <a:gd name="connsiteY6" fmla="*/ 5596320 h 5596320"/>
              <a:gd name="connsiteX7" fmla="*/ 115279 w 6042433"/>
              <a:gd name="connsiteY7" fmla="*/ 2048786 h 5596320"/>
              <a:gd name="connsiteX0" fmla="*/ 514 w 5927668"/>
              <a:gd name="connsiteY0" fmla="*/ 2048786 h 5596320"/>
              <a:gd name="connsiteX1" fmla="*/ 1604682 w 5927668"/>
              <a:gd name="connsiteY1" fmla="*/ 507851 h 5596320"/>
              <a:gd name="connsiteX2" fmla="*/ 3708911 w 5927668"/>
              <a:gd name="connsiteY2" fmla="*/ 84516 h 5596320"/>
              <a:gd name="connsiteX3" fmla="*/ 5918184 w 5927668"/>
              <a:gd name="connsiteY3" fmla="*/ 2573719 h 5596320"/>
              <a:gd name="connsiteX4" fmla="*/ 5453046 w 5927668"/>
              <a:gd name="connsiteY4" fmla="*/ 4351717 h 5596320"/>
              <a:gd name="connsiteX5" fmla="*/ 4271684 w 5927668"/>
              <a:gd name="connsiteY5" fmla="*/ 5587852 h 5596320"/>
              <a:gd name="connsiteX6" fmla="*/ 8979 w 5927668"/>
              <a:gd name="connsiteY6" fmla="*/ 5596320 h 5596320"/>
              <a:gd name="connsiteX7" fmla="*/ 514 w 5927668"/>
              <a:gd name="connsiteY7" fmla="*/ 2048786 h 5596320"/>
              <a:gd name="connsiteX0" fmla="*/ 514 w 5927668"/>
              <a:gd name="connsiteY0" fmla="*/ 2052035 h 5599569"/>
              <a:gd name="connsiteX1" fmla="*/ 1604682 w 5927668"/>
              <a:gd name="connsiteY1" fmla="*/ 511100 h 5599569"/>
              <a:gd name="connsiteX2" fmla="*/ 3708911 w 5927668"/>
              <a:gd name="connsiteY2" fmla="*/ 87765 h 5599569"/>
              <a:gd name="connsiteX3" fmla="*/ 5918184 w 5927668"/>
              <a:gd name="connsiteY3" fmla="*/ 2576968 h 5599569"/>
              <a:gd name="connsiteX4" fmla="*/ 5453046 w 5927668"/>
              <a:gd name="connsiteY4" fmla="*/ 4354966 h 5599569"/>
              <a:gd name="connsiteX5" fmla="*/ 4271684 w 5927668"/>
              <a:gd name="connsiteY5" fmla="*/ 5591101 h 5599569"/>
              <a:gd name="connsiteX6" fmla="*/ 8979 w 5927668"/>
              <a:gd name="connsiteY6" fmla="*/ 5599569 h 5599569"/>
              <a:gd name="connsiteX7" fmla="*/ 514 w 5927668"/>
              <a:gd name="connsiteY7" fmla="*/ 2052035 h 5599569"/>
              <a:gd name="connsiteX0" fmla="*/ 514 w 5927668"/>
              <a:gd name="connsiteY0" fmla="*/ 2074393 h 5621927"/>
              <a:gd name="connsiteX1" fmla="*/ 1604682 w 5927668"/>
              <a:gd name="connsiteY1" fmla="*/ 533458 h 5621927"/>
              <a:gd name="connsiteX2" fmla="*/ 3734311 w 5927668"/>
              <a:gd name="connsiteY2" fmla="*/ 84723 h 5621927"/>
              <a:gd name="connsiteX3" fmla="*/ 5918184 w 5927668"/>
              <a:gd name="connsiteY3" fmla="*/ 2599326 h 5621927"/>
              <a:gd name="connsiteX4" fmla="*/ 5453046 w 5927668"/>
              <a:gd name="connsiteY4" fmla="*/ 4377324 h 5621927"/>
              <a:gd name="connsiteX5" fmla="*/ 4271684 w 5927668"/>
              <a:gd name="connsiteY5" fmla="*/ 5613459 h 5621927"/>
              <a:gd name="connsiteX6" fmla="*/ 8979 w 5927668"/>
              <a:gd name="connsiteY6" fmla="*/ 5621927 h 5621927"/>
              <a:gd name="connsiteX7" fmla="*/ 514 w 5927668"/>
              <a:gd name="connsiteY7" fmla="*/ 2074393 h 5621927"/>
              <a:gd name="connsiteX0" fmla="*/ 514 w 5927668"/>
              <a:gd name="connsiteY0" fmla="*/ 2057188 h 5604722"/>
              <a:gd name="connsiteX1" fmla="*/ 1604682 w 5927668"/>
              <a:gd name="connsiteY1" fmla="*/ 516253 h 5604722"/>
              <a:gd name="connsiteX2" fmla="*/ 3734311 w 5927668"/>
              <a:gd name="connsiteY2" fmla="*/ 67518 h 5604722"/>
              <a:gd name="connsiteX3" fmla="*/ 5918184 w 5927668"/>
              <a:gd name="connsiteY3" fmla="*/ 2582121 h 5604722"/>
              <a:gd name="connsiteX4" fmla="*/ 5453046 w 5927668"/>
              <a:gd name="connsiteY4" fmla="*/ 4360119 h 5604722"/>
              <a:gd name="connsiteX5" fmla="*/ 4271684 w 5927668"/>
              <a:gd name="connsiteY5" fmla="*/ 5596254 h 5604722"/>
              <a:gd name="connsiteX6" fmla="*/ 8979 w 5927668"/>
              <a:gd name="connsiteY6" fmla="*/ 5604722 h 5604722"/>
              <a:gd name="connsiteX7" fmla="*/ 514 w 5927668"/>
              <a:gd name="connsiteY7" fmla="*/ 2057188 h 5604722"/>
              <a:gd name="connsiteX0" fmla="*/ 514 w 5927668"/>
              <a:gd name="connsiteY0" fmla="*/ 2057188 h 5604722"/>
              <a:gd name="connsiteX1" fmla="*/ 1604682 w 5927668"/>
              <a:gd name="connsiteY1" fmla="*/ 516253 h 5604722"/>
              <a:gd name="connsiteX2" fmla="*/ 3734311 w 5927668"/>
              <a:gd name="connsiteY2" fmla="*/ 67518 h 5604722"/>
              <a:gd name="connsiteX3" fmla="*/ 5918184 w 5927668"/>
              <a:gd name="connsiteY3" fmla="*/ 2582121 h 5604722"/>
              <a:gd name="connsiteX4" fmla="*/ 5453046 w 5927668"/>
              <a:gd name="connsiteY4" fmla="*/ 4360119 h 5604722"/>
              <a:gd name="connsiteX5" fmla="*/ 4271684 w 5927668"/>
              <a:gd name="connsiteY5" fmla="*/ 5596254 h 5604722"/>
              <a:gd name="connsiteX6" fmla="*/ 8979 w 5927668"/>
              <a:gd name="connsiteY6" fmla="*/ 5604722 h 5604722"/>
              <a:gd name="connsiteX7" fmla="*/ 514 w 5927668"/>
              <a:gd name="connsiteY7" fmla="*/ 2057188 h 5604722"/>
              <a:gd name="connsiteX0" fmla="*/ 514 w 5927668"/>
              <a:gd name="connsiteY0" fmla="*/ 2060172 h 5607706"/>
              <a:gd name="connsiteX1" fmla="*/ 1604682 w 5927668"/>
              <a:gd name="connsiteY1" fmla="*/ 519237 h 5607706"/>
              <a:gd name="connsiteX2" fmla="*/ 3734311 w 5927668"/>
              <a:gd name="connsiteY2" fmla="*/ 70502 h 5607706"/>
              <a:gd name="connsiteX3" fmla="*/ 5918184 w 5927668"/>
              <a:gd name="connsiteY3" fmla="*/ 2585105 h 5607706"/>
              <a:gd name="connsiteX4" fmla="*/ 5453046 w 5927668"/>
              <a:gd name="connsiteY4" fmla="*/ 4363103 h 5607706"/>
              <a:gd name="connsiteX5" fmla="*/ 4271684 w 5927668"/>
              <a:gd name="connsiteY5" fmla="*/ 5599238 h 5607706"/>
              <a:gd name="connsiteX6" fmla="*/ 8979 w 5927668"/>
              <a:gd name="connsiteY6" fmla="*/ 5607706 h 5607706"/>
              <a:gd name="connsiteX7" fmla="*/ 514 w 5927668"/>
              <a:gd name="connsiteY7" fmla="*/ 2060172 h 5607706"/>
              <a:gd name="connsiteX0" fmla="*/ 514 w 5927668"/>
              <a:gd name="connsiteY0" fmla="*/ 2063371 h 5610905"/>
              <a:gd name="connsiteX1" fmla="*/ 1604682 w 5927668"/>
              <a:gd name="connsiteY1" fmla="*/ 522436 h 5610905"/>
              <a:gd name="connsiteX2" fmla="*/ 3734311 w 5927668"/>
              <a:gd name="connsiteY2" fmla="*/ 73701 h 5610905"/>
              <a:gd name="connsiteX3" fmla="*/ 5918184 w 5927668"/>
              <a:gd name="connsiteY3" fmla="*/ 2588304 h 5610905"/>
              <a:gd name="connsiteX4" fmla="*/ 5453046 w 5927668"/>
              <a:gd name="connsiteY4" fmla="*/ 4366302 h 5610905"/>
              <a:gd name="connsiteX5" fmla="*/ 4271684 w 5927668"/>
              <a:gd name="connsiteY5" fmla="*/ 5602437 h 5610905"/>
              <a:gd name="connsiteX6" fmla="*/ 8979 w 5927668"/>
              <a:gd name="connsiteY6" fmla="*/ 5610905 h 5610905"/>
              <a:gd name="connsiteX7" fmla="*/ 514 w 5927668"/>
              <a:gd name="connsiteY7" fmla="*/ 2063371 h 5610905"/>
              <a:gd name="connsiteX0" fmla="*/ 514 w 5960614"/>
              <a:gd name="connsiteY0" fmla="*/ 2063371 h 5610905"/>
              <a:gd name="connsiteX1" fmla="*/ 1604682 w 5960614"/>
              <a:gd name="connsiteY1" fmla="*/ 522436 h 5610905"/>
              <a:gd name="connsiteX2" fmla="*/ 3734311 w 5960614"/>
              <a:gd name="connsiteY2" fmla="*/ 73701 h 5610905"/>
              <a:gd name="connsiteX3" fmla="*/ 5952050 w 5960614"/>
              <a:gd name="connsiteY3" fmla="*/ 2588304 h 5610905"/>
              <a:gd name="connsiteX4" fmla="*/ 5453046 w 5960614"/>
              <a:gd name="connsiteY4" fmla="*/ 4366302 h 5610905"/>
              <a:gd name="connsiteX5" fmla="*/ 4271684 w 5960614"/>
              <a:gd name="connsiteY5" fmla="*/ 5602437 h 5610905"/>
              <a:gd name="connsiteX6" fmla="*/ 8979 w 5960614"/>
              <a:gd name="connsiteY6" fmla="*/ 5610905 h 5610905"/>
              <a:gd name="connsiteX7" fmla="*/ 514 w 5960614"/>
              <a:gd name="connsiteY7" fmla="*/ 2063371 h 5610905"/>
              <a:gd name="connsiteX0" fmla="*/ 514 w 5960614"/>
              <a:gd name="connsiteY0" fmla="*/ 2049423 h 5596957"/>
              <a:gd name="connsiteX1" fmla="*/ 1604682 w 5960614"/>
              <a:gd name="connsiteY1" fmla="*/ 508488 h 5596957"/>
              <a:gd name="connsiteX2" fmla="*/ 3734311 w 5960614"/>
              <a:gd name="connsiteY2" fmla="*/ 59753 h 5596957"/>
              <a:gd name="connsiteX3" fmla="*/ 5952050 w 5960614"/>
              <a:gd name="connsiteY3" fmla="*/ 2574356 h 5596957"/>
              <a:gd name="connsiteX4" fmla="*/ 5453046 w 5960614"/>
              <a:gd name="connsiteY4" fmla="*/ 4352354 h 5596957"/>
              <a:gd name="connsiteX5" fmla="*/ 4271684 w 5960614"/>
              <a:gd name="connsiteY5" fmla="*/ 5588489 h 5596957"/>
              <a:gd name="connsiteX6" fmla="*/ 8979 w 5960614"/>
              <a:gd name="connsiteY6" fmla="*/ 5596957 h 5596957"/>
              <a:gd name="connsiteX7" fmla="*/ 514 w 5960614"/>
              <a:gd name="connsiteY7" fmla="*/ 2049423 h 5596957"/>
              <a:gd name="connsiteX0" fmla="*/ 514 w 5961260"/>
              <a:gd name="connsiteY0" fmla="*/ 2049423 h 5596957"/>
              <a:gd name="connsiteX1" fmla="*/ 1604682 w 5961260"/>
              <a:gd name="connsiteY1" fmla="*/ 508488 h 5596957"/>
              <a:gd name="connsiteX2" fmla="*/ 3734311 w 5961260"/>
              <a:gd name="connsiteY2" fmla="*/ 59753 h 5596957"/>
              <a:gd name="connsiteX3" fmla="*/ 5952050 w 5961260"/>
              <a:gd name="connsiteY3" fmla="*/ 2574356 h 5596957"/>
              <a:gd name="connsiteX4" fmla="*/ 5453046 w 5961260"/>
              <a:gd name="connsiteY4" fmla="*/ 4352354 h 5596957"/>
              <a:gd name="connsiteX5" fmla="*/ 4271684 w 5961260"/>
              <a:gd name="connsiteY5" fmla="*/ 5588489 h 5596957"/>
              <a:gd name="connsiteX6" fmla="*/ 8979 w 5961260"/>
              <a:gd name="connsiteY6" fmla="*/ 5596957 h 5596957"/>
              <a:gd name="connsiteX7" fmla="*/ 514 w 5961260"/>
              <a:gd name="connsiteY7" fmla="*/ 2049423 h 5596957"/>
              <a:gd name="connsiteX0" fmla="*/ 514 w 5962561"/>
              <a:gd name="connsiteY0" fmla="*/ 2049423 h 5596957"/>
              <a:gd name="connsiteX1" fmla="*/ 1604682 w 5962561"/>
              <a:gd name="connsiteY1" fmla="*/ 508488 h 5596957"/>
              <a:gd name="connsiteX2" fmla="*/ 3734311 w 5962561"/>
              <a:gd name="connsiteY2" fmla="*/ 59753 h 5596957"/>
              <a:gd name="connsiteX3" fmla="*/ 5952050 w 5962561"/>
              <a:gd name="connsiteY3" fmla="*/ 2574356 h 5596957"/>
              <a:gd name="connsiteX4" fmla="*/ 5453046 w 5962561"/>
              <a:gd name="connsiteY4" fmla="*/ 4352354 h 5596957"/>
              <a:gd name="connsiteX5" fmla="*/ 4271684 w 5962561"/>
              <a:gd name="connsiteY5" fmla="*/ 5588489 h 5596957"/>
              <a:gd name="connsiteX6" fmla="*/ 8979 w 5962561"/>
              <a:gd name="connsiteY6" fmla="*/ 5596957 h 5596957"/>
              <a:gd name="connsiteX7" fmla="*/ 514 w 5962561"/>
              <a:gd name="connsiteY7" fmla="*/ 2049423 h 5596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62561" h="5596957">
                <a:moveTo>
                  <a:pt x="514" y="2049423"/>
                </a:moveTo>
                <a:cubicBezTo>
                  <a:pt x="3998" y="2031078"/>
                  <a:pt x="1075516" y="890900"/>
                  <a:pt x="1604682" y="508488"/>
                </a:cubicBezTo>
                <a:cubicBezTo>
                  <a:pt x="2133848" y="126076"/>
                  <a:pt x="2768450" y="-119458"/>
                  <a:pt x="3734311" y="59753"/>
                </a:cubicBezTo>
                <a:cubicBezTo>
                  <a:pt x="5275906" y="365965"/>
                  <a:pt x="5869544" y="1740389"/>
                  <a:pt x="5952050" y="2574356"/>
                </a:cubicBezTo>
                <a:cubicBezTo>
                  <a:pt x="6014140" y="3412555"/>
                  <a:pt x="5795196" y="3875399"/>
                  <a:pt x="5453046" y="4352354"/>
                </a:cubicBezTo>
                <a:cubicBezTo>
                  <a:pt x="5449562" y="4355176"/>
                  <a:pt x="4349294" y="5592722"/>
                  <a:pt x="4271684" y="5588489"/>
                </a:cubicBezTo>
                <a:cubicBezTo>
                  <a:pt x="4194074" y="5584256"/>
                  <a:pt x="-11526" y="5567324"/>
                  <a:pt x="8979" y="5596957"/>
                </a:cubicBezTo>
                <a:cubicBezTo>
                  <a:pt x="12552" y="5567323"/>
                  <a:pt x="-2970" y="2067768"/>
                  <a:pt x="514" y="2049423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5" name="Suorakulmio 24">
            <a:extLst>
              <a:ext uri="{FF2B5EF4-FFF2-40B4-BE49-F238E27FC236}">
                <a16:creationId xmlns:a16="http://schemas.microsoft.com/office/drawing/2014/main" id="{8F6F3662-0858-4077-C6CA-D678BDB16D13}"/>
              </a:ext>
            </a:extLst>
          </p:cNvPr>
          <p:cNvSpPr/>
          <p:nvPr/>
        </p:nvSpPr>
        <p:spPr>
          <a:xfrm>
            <a:off x="0" y="6029276"/>
            <a:ext cx="12191999" cy="830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BE4FC95-4C22-C8F7-7DBA-025938654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903" y="681037"/>
            <a:ext cx="5290794" cy="1325563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E31D1BB-469A-6660-1234-334FD1B2B5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3903" y="2139885"/>
            <a:ext cx="5290794" cy="3553905"/>
          </a:xfr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20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B1DF4C58-1EFF-5A5E-88AB-6E25E77175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903" y="6273034"/>
            <a:ext cx="1476080" cy="320887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88588385-FD73-E807-B242-0EB438D15AE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28588" y="6040612"/>
            <a:ext cx="863411" cy="827435"/>
          </a:xfrm>
          <a:prstGeom prst="rect">
            <a:avLst/>
          </a:prstGeom>
        </p:spPr>
      </p:pic>
      <p:sp>
        <p:nvSpPr>
          <p:cNvPr id="6" name="Suorakulmio 5">
            <a:extLst>
              <a:ext uri="{FF2B5EF4-FFF2-40B4-BE49-F238E27FC236}">
                <a16:creationId xmlns:a16="http://schemas.microsoft.com/office/drawing/2014/main" id="{5B0E33D3-7C3A-AAAF-6687-9E301C130B56}"/>
              </a:ext>
            </a:extLst>
          </p:cNvPr>
          <p:cNvSpPr/>
          <p:nvPr/>
        </p:nvSpPr>
        <p:spPr>
          <a:xfrm>
            <a:off x="0" y="6029276"/>
            <a:ext cx="12191999" cy="830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4098E5A5-1FEF-0456-49D7-6D255CA809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903" y="6273034"/>
            <a:ext cx="1476080" cy="32088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635E1D2-F589-8280-9C29-843F7D16442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28588" y="6040612"/>
            <a:ext cx="863411" cy="827435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9A7092BC-EF61-D008-6548-352CFDEA879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93127" y="6180658"/>
            <a:ext cx="986866" cy="412172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E5F56C21-F803-18B6-C998-CDCF1AEB3F2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16600" y="6244312"/>
            <a:ext cx="1454728" cy="34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9843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isältö + kaavio/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2E995FE-29D7-24FC-6080-F62130D15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lnSpc>
                <a:spcPts val="3500"/>
              </a:lnSpc>
              <a:defRPr sz="2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D8D0EC5-03D1-2D84-5B19-FCD24A885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lnSpc>
                <a:spcPts val="1700"/>
              </a:lnSpc>
              <a:spcAft>
                <a:spcPts val="600"/>
              </a:spcAft>
              <a:buFontTx/>
              <a:buNone/>
              <a:defRPr sz="1600"/>
            </a:lvl1pPr>
            <a:lvl2pPr>
              <a:lnSpc>
                <a:spcPts val="1700"/>
              </a:lnSpc>
              <a:spcAft>
                <a:spcPts val="600"/>
              </a:spcAft>
              <a:defRPr sz="1400" b="1"/>
            </a:lvl2pPr>
            <a:lvl3pPr>
              <a:defRPr sz="1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BC24043-65EA-E607-FC45-2046A5D7D9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BE0E1491-787C-5A7F-9292-298EC0DEC8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903" y="6273034"/>
            <a:ext cx="1476080" cy="320887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EC3A3620-D80D-D1F3-9316-1DDCE4ED71F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28588" y="6040612"/>
            <a:ext cx="863411" cy="827435"/>
          </a:xfrm>
          <a:prstGeom prst="rect">
            <a:avLst/>
          </a:prstGeom>
        </p:spPr>
      </p:pic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8B883B81-57CB-9A6E-448B-5E393AA137DC}"/>
              </a:ext>
            </a:extLst>
          </p:cNvPr>
          <p:cNvCxnSpPr/>
          <p:nvPr/>
        </p:nvCxnSpPr>
        <p:spPr>
          <a:xfrm>
            <a:off x="563903" y="6030564"/>
            <a:ext cx="109650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Kuva 4">
            <a:extLst>
              <a:ext uri="{FF2B5EF4-FFF2-40B4-BE49-F238E27FC236}">
                <a16:creationId xmlns:a16="http://schemas.microsoft.com/office/drawing/2014/main" id="{F5C183C7-65E3-8B33-F18F-31D377DCA5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903" y="6273034"/>
            <a:ext cx="1476080" cy="32088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11D2C44E-DC99-5B1B-64CC-7E253027665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28588" y="6040612"/>
            <a:ext cx="863411" cy="827435"/>
          </a:xfrm>
          <a:prstGeom prst="rect">
            <a:avLst/>
          </a:prstGeom>
        </p:spPr>
      </p:pic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AA53C3E3-3C30-CDA9-60D4-8F86F789A885}"/>
              </a:ext>
            </a:extLst>
          </p:cNvPr>
          <p:cNvCxnSpPr/>
          <p:nvPr/>
        </p:nvCxnSpPr>
        <p:spPr>
          <a:xfrm>
            <a:off x="563903" y="6030564"/>
            <a:ext cx="109650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Kuva 10">
            <a:extLst>
              <a:ext uri="{FF2B5EF4-FFF2-40B4-BE49-F238E27FC236}">
                <a16:creationId xmlns:a16="http://schemas.microsoft.com/office/drawing/2014/main" id="{ABA7EF76-C424-39F7-E3A4-EE38B4FDDDA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93127" y="6180658"/>
            <a:ext cx="986866" cy="412172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E32AF100-021E-A89F-CF87-89887468AA9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16600" y="6244312"/>
            <a:ext cx="1454728" cy="34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4977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50016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äätös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6A8755B3-C14B-0911-6C24-4CAAC63494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57229" y="5251486"/>
            <a:ext cx="3919311" cy="852024"/>
          </a:xfrm>
          <a:prstGeom prst="rect">
            <a:avLst/>
          </a:prstGeom>
        </p:spPr>
      </p:pic>
      <p:sp>
        <p:nvSpPr>
          <p:cNvPr id="15" name="Kuvan paikkamerkki 14">
            <a:extLst>
              <a:ext uri="{FF2B5EF4-FFF2-40B4-BE49-F238E27FC236}">
                <a16:creationId xmlns:a16="http://schemas.microsoft.com/office/drawing/2014/main" id="{B6021E95-7B4A-3D38-0D0B-BC00B9274D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5448299"/>
          </a:xfrm>
          <a:custGeom>
            <a:avLst/>
            <a:gdLst>
              <a:gd name="connsiteX0" fmla="*/ 0 w 12192000"/>
              <a:gd name="connsiteY0" fmla="*/ 0 h 4959385"/>
              <a:gd name="connsiteX1" fmla="*/ 12192000 w 12192000"/>
              <a:gd name="connsiteY1" fmla="*/ 0 h 4959385"/>
              <a:gd name="connsiteX2" fmla="*/ 12192000 w 12192000"/>
              <a:gd name="connsiteY2" fmla="*/ 4959385 h 4959385"/>
              <a:gd name="connsiteX3" fmla="*/ 12154326 w 12192000"/>
              <a:gd name="connsiteY3" fmla="*/ 4945010 h 4959385"/>
              <a:gd name="connsiteX4" fmla="*/ 6096000 w 12192000"/>
              <a:gd name="connsiteY4" fmla="*/ 4058758 h 4959385"/>
              <a:gd name="connsiteX5" fmla="*/ 37674 w 12192000"/>
              <a:gd name="connsiteY5" fmla="*/ 4945010 h 4959385"/>
              <a:gd name="connsiteX6" fmla="*/ 0 w 12192000"/>
              <a:gd name="connsiteY6" fmla="*/ 4959385 h 4959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4959385">
                <a:moveTo>
                  <a:pt x="0" y="0"/>
                </a:moveTo>
                <a:lnTo>
                  <a:pt x="12192000" y="0"/>
                </a:lnTo>
                <a:lnTo>
                  <a:pt x="12192000" y="4959385"/>
                </a:lnTo>
                <a:lnTo>
                  <a:pt x="12154326" y="4945010"/>
                </a:lnTo>
                <a:cubicBezTo>
                  <a:pt x="10657151" y="4400567"/>
                  <a:pt x="8497347" y="4058758"/>
                  <a:pt x="6096000" y="4058758"/>
                </a:cubicBezTo>
                <a:cubicBezTo>
                  <a:pt x="3694653" y="4058758"/>
                  <a:pt x="1534850" y="4400567"/>
                  <a:pt x="37674" y="4945010"/>
                </a:cubicBezTo>
                <a:lnTo>
                  <a:pt x="0" y="495938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8B46C5DD-7104-6FE1-7D21-B96B49D218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57229" y="5251486"/>
            <a:ext cx="3919311" cy="852024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F930D51E-8981-70B9-E7F9-67B3DECE03D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6138" y="6118657"/>
            <a:ext cx="986866" cy="412172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5F1DD385-72AB-6B88-90B3-74BA8DDE216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9611" y="6182311"/>
            <a:ext cx="1454728" cy="34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6505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173" y="882869"/>
            <a:ext cx="4526870" cy="1472950"/>
          </a:xfrm>
        </p:spPr>
        <p:txBody>
          <a:bodyPr/>
          <a:lstStyle>
            <a:lvl1pPr>
              <a:defRPr sz="3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173" y="2702660"/>
            <a:ext cx="4526870" cy="347430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DC714-517E-B24E-892D-7DCE46445BD4}" type="datetime1">
              <a:rPr lang="fi-FI" smtClean="0"/>
              <a:t>22.1.2024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Sisällön paikkamerkki 10">
            <a:extLst>
              <a:ext uri="{FF2B5EF4-FFF2-40B4-BE49-F238E27FC236}">
                <a16:creationId xmlns:a16="http://schemas.microsoft.com/office/drawing/2014/main" id="{7003FAD7-ACA6-4D45-A7F3-A3802FD3E09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83339" y="869950"/>
            <a:ext cx="4916480" cy="53197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617126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tsikkodia 3 lil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032CDD9-6A6B-060A-E326-81911A6D7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lnSpc>
                <a:spcPts val="7000"/>
              </a:lnSpc>
              <a:defRPr sz="6000" b="1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4D42E699-2A7B-40E4-E021-4BAD7B3471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903" y="6273034"/>
            <a:ext cx="1476080" cy="320887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461EC8B9-A717-20B5-68A2-6521E8CB2D6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28588" y="6040612"/>
            <a:ext cx="863411" cy="827435"/>
          </a:xfrm>
          <a:prstGeom prst="rect">
            <a:avLst/>
          </a:prstGeom>
        </p:spPr>
      </p:pic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F23B061C-5AA5-45DE-1953-18EE0C771102}"/>
              </a:ext>
            </a:extLst>
          </p:cNvPr>
          <p:cNvCxnSpPr/>
          <p:nvPr/>
        </p:nvCxnSpPr>
        <p:spPr>
          <a:xfrm>
            <a:off x="563903" y="6030564"/>
            <a:ext cx="109650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uva 5">
            <a:extLst>
              <a:ext uri="{FF2B5EF4-FFF2-40B4-BE49-F238E27FC236}">
                <a16:creationId xmlns:a16="http://schemas.microsoft.com/office/drawing/2014/main" id="{1F45D635-EED2-117D-981C-5B44B914132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93127" y="6180658"/>
            <a:ext cx="986866" cy="412172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E2CB2D91-2235-B035-31C9-12E5F855700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16600" y="6244312"/>
            <a:ext cx="1454728" cy="34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935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FA13D06-995E-F5FC-AB32-28DEC77317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5CDAC08-F67A-1F11-9137-B7AA71ECA8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7E0BC95C-7443-2E7D-3C20-33CD628F5C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6138" y="6118657"/>
            <a:ext cx="986866" cy="412172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A5870350-5791-C6F1-C878-C274B2EC8A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9611" y="6182311"/>
            <a:ext cx="1454728" cy="34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261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Sitaattinosto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6F1C5F8-55C1-B442-CCB6-2FEBD5662D2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2352750" y="2072302"/>
            <a:ext cx="6218494" cy="262027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6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2800" b="1"/>
            </a:lvl2pPr>
            <a:lvl3pPr marL="914400" indent="0">
              <a:buFontTx/>
              <a:buNone/>
              <a:defRPr sz="2800" b="1"/>
            </a:lvl3pPr>
            <a:lvl4pPr marL="1371600" indent="0">
              <a:buFontTx/>
              <a:buNone/>
              <a:defRPr sz="2800" b="1"/>
            </a:lvl4pPr>
            <a:lvl5pPr marL="1828800" indent="0">
              <a:buFontTx/>
              <a:buNone/>
              <a:defRPr sz="2800" b="1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Sitaattinosto</a:t>
            </a:r>
            <a:br>
              <a:rPr lang="fi-FI" dirty="0"/>
            </a:br>
            <a:r>
              <a:rPr lang="fi-FI" dirty="0"/>
              <a:t>Muokkaa tekstin perustyylejä napsauttamalla</a:t>
            </a:r>
          </a:p>
        </p:txBody>
      </p:sp>
      <p:sp>
        <p:nvSpPr>
          <p:cNvPr id="13" name="Sisällön paikkamerkki 3">
            <a:extLst>
              <a:ext uri="{FF2B5EF4-FFF2-40B4-BE49-F238E27FC236}">
                <a16:creationId xmlns:a16="http://schemas.microsoft.com/office/drawing/2014/main" id="{D2EE39BB-B291-74D1-2AAC-59A66D31B739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2352750" y="4785697"/>
            <a:ext cx="3429633" cy="563128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fi-FI" dirty="0"/>
              <a:t>Sitaatin lähde / tekstin lisätieto 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86ABE5BD-E70B-C58A-8D5B-A5A585E6A2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89742" y="1250765"/>
            <a:ext cx="904184" cy="693621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9EC27A96-03F6-2E75-A770-DBE1D73ADA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88440" y="2974789"/>
            <a:ext cx="4203560" cy="3903307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9C091129-F5D8-54E4-3C91-6E197C17BB5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6138" y="6118657"/>
            <a:ext cx="986866" cy="412171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9EFE9674-BB20-9AFA-8ACF-8FFBF19C939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1069" y="6182311"/>
            <a:ext cx="1331811" cy="34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339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Sitaattinosto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6F1C5F8-55C1-B442-CCB6-2FEBD5662D2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2352750" y="2072302"/>
            <a:ext cx="6218494" cy="262027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6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2800" b="1"/>
            </a:lvl2pPr>
            <a:lvl3pPr marL="914400" indent="0">
              <a:buFontTx/>
              <a:buNone/>
              <a:defRPr sz="2800" b="1"/>
            </a:lvl3pPr>
            <a:lvl4pPr marL="1371600" indent="0">
              <a:buFontTx/>
              <a:buNone/>
              <a:defRPr sz="2800" b="1"/>
            </a:lvl4pPr>
            <a:lvl5pPr marL="1828800" indent="0">
              <a:buFontTx/>
              <a:buNone/>
              <a:defRPr sz="2800" b="1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Sitaattinosto</a:t>
            </a:r>
            <a:br>
              <a:rPr lang="fi-FI" dirty="0"/>
            </a:br>
            <a:r>
              <a:rPr lang="fi-FI" dirty="0"/>
              <a:t>Muokkaa tekstin perustyylejä napsauttamalla</a:t>
            </a:r>
          </a:p>
        </p:txBody>
      </p:sp>
      <p:sp>
        <p:nvSpPr>
          <p:cNvPr id="13" name="Sisällön paikkamerkki 3">
            <a:extLst>
              <a:ext uri="{FF2B5EF4-FFF2-40B4-BE49-F238E27FC236}">
                <a16:creationId xmlns:a16="http://schemas.microsoft.com/office/drawing/2014/main" id="{D2EE39BB-B291-74D1-2AAC-59A66D31B739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2352750" y="4785697"/>
            <a:ext cx="3429633" cy="563128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fi-FI" dirty="0"/>
              <a:t>Sitaatin lähde / tekstin lisätieto 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86ABE5BD-E70B-C58A-8D5B-A5A585E6A2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89742" y="1250765"/>
            <a:ext cx="904184" cy="693621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9EC27A96-03F6-2E75-A770-DBE1D73ADA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88440" y="2974789"/>
            <a:ext cx="4203560" cy="3903307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0A8614EC-F302-B2B8-C156-E4366AF9C46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6138" y="6118657"/>
            <a:ext cx="986866" cy="412171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B70A9EB9-5620-2BB6-9C5B-6A708B1ED57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1069" y="6182311"/>
            <a:ext cx="1331811" cy="34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824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Sitaattinosto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6F1C5F8-55C1-B442-CCB6-2FEBD5662D2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2352750" y="2072302"/>
            <a:ext cx="6218494" cy="262027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800" b="1"/>
            </a:lvl2pPr>
            <a:lvl3pPr marL="914400" indent="0">
              <a:buFontTx/>
              <a:buNone/>
              <a:defRPr sz="2800" b="1"/>
            </a:lvl3pPr>
            <a:lvl4pPr marL="1371600" indent="0">
              <a:buFontTx/>
              <a:buNone/>
              <a:defRPr sz="2800" b="1"/>
            </a:lvl4pPr>
            <a:lvl5pPr marL="1828800" indent="0">
              <a:buFontTx/>
              <a:buNone/>
              <a:defRPr sz="2800" b="1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Sitaattinosto</a:t>
            </a:r>
            <a:br>
              <a:rPr lang="fi-FI" dirty="0"/>
            </a:br>
            <a:r>
              <a:rPr lang="fi-FI" dirty="0"/>
              <a:t>Muokkaa tekstin perustyylejä napsauttamalla</a:t>
            </a:r>
          </a:p>
        </p:txBody>
      </p:sp>
      <p:sp>
        <p:nvSpPr>
          <p:cNvPr id="13" name="Sisällön paikkamerkki 3">
            <a:extLst>
              <a:ext uri="{FF2B5EF4-FFF2-40B4-BE49-F238E27FC236}">
                <a16:creationId xmlns:a16="http://schemas.microsoft.com/office/drawing/2014/main" id="{D2EE39BB-B291-74D1-2AAC-59A66D31B739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2352750" y="4785697"/>
            <a:ext cx="3429633" cy="563128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fi-FI" dirty="0"/>
              <a:t>Sitaatin lähde / tekstin lisätieto 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86ABE5BD-E70B-C58A-8D5B-A5A585E6A2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89742" y="1250765"/>
            <a:ext cx="904184" cy="693621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9EC27A96-03F6-2E75-A770-DBE1D73ADA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88440" y="2974789"/>
            <a:ext cx="4203560" cy="3903307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9119B5D8-3055-8F57-F663-8C3D10AE446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6138" y="6118657"/>
            <a:ext cx="986866" cy="412171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532AF432-42A6-D63F-CB7C-B996CE1F27A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1069" y="6182311"/>
            <a:ext cx="1331811" cy="34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050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Sitaattinost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6F1C5F8-55C1-B442-CCB6-2FEBD5662D2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2352750" y="2072302"/>
            <a:ext cx="6218494" cy="262027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600" b="1">
                <a:solidFill>
                  <a:srgbClr val="064E38"/>
                </a:solidFill>
              </a:defRPr>
            </a:lvl1pPr>
            <a:lvl2pPr marL="457200" indent="0">
              <a:buFontTx/>
              <a:buNone/>
              <a:defRPr sz="2800" b="1"/>
            </a:lvl2pPr>
            <a:lvl3pPr marL="914400" indent="0">
              <a:buFontTx/>
              <a:buNone/>
              <a:defRPr sz="2800" b="1"/>
            </a:lvl3pPr>
            <a:lvl4pPr marL="1371600" indent="0">
              <a:buFontTx/>
              <a:buNone/>
              <a:defRPr sz="2800" b="1"/>
            </a:lvl4pPr>
            <a:lvl5pPr marL="1828800" indent="0">
              <a:buFontTx/>
              <a:buNone/>
              <a:defRPr sz="2800" b="1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Sitaattinosto</a:t>
            </a:r>
            <a:br>
              <a:rPr lang="fi-FI" dirty="0"/>
            </a:br>
            <a:r>
              <a:rPr lang="fi-FI" dirty="0"/>
              <a:t>Muokkaa tekstin perustyylejä napsauttamalla</a:t>
            </a:r>
          </a:p>
        </p:txBody>
      </p:sp>
      <p:sp>
        <p:nvSpPr>
          <p:cNvPr id="13" name="Sisällön paikkamerkki 3">
            <a:extLst>
              <a:ext uri="{FF2B5EF4-FFF2-40B4-BE49-F238E27FC236}">
                <a16:creationId xmlns:a16="http://schemas.microsoft.com/office/drawing/2014/main" id="{D2EE39BB-B291-74D1-2AAC-59A66D31B739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2352750" y="4785697"/>
            <a:ext cx="3429633" cy="563128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400">
                <a:solidFill>
                  <a:srgbClr val="064E38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fi-FI" dirty="0"/>
              <a:t>Sitaatin lähde / tekstin lisätieto 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86ABE5BD-E70B-C58A-8D5B-A5A585E6A2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89742" y="1250765"/>
            <a:ext cx="904184" cy="693621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9EC27A96-03F6-2E75-A770-DBE1D73ADA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88440" y="2974789"/>
            <a:ext cx="4203560" cy="3903307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10A83DE8-AFE7-427E-8D6C-39C1B0627BE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6138" y="6118657"/>
            <a:ext cx="986866" cy="412171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1C2818FF-26CA-0EBC-4784-304DC3ADAA1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1069" y="6182311"/>
            <a:ext cx="1331811" cy="34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946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96860E09-EF44-7487-7B48-7426502AE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7D5DF51-460B-3A12-51ED-F04522144F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403339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98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84" r:id="rId25"/>
    <p:sldLayoutId id="2147483685" r:id="rId26"/>
    <p:sldLayoutId id="2147483686" r:id="rId27"/>
    <p:sldLayoutId id="2147483687" r:id="rId28"/>
    <p:sldLayoutId id="2147483688" r:id="rId29"/>
    <p:sldLayoutId id="2147483689" r:id="rId30"/>
    <p:sldLayoutId id="2147483690" r:id="rId31"/>
    <p:sldLayoutId id="2147483691" r:id="rId32"/>
    <p:sldLayoutId id="2147483692" r:id="rId33"/>
    <p:sldLayoutId id="2147483694" r:id="rId34"/>
    <p:sldLayoutId id="2147483695" r:id="rId35"/>
    <p:sldLayoutId id="2147483696" r:id="rId36"/>
    <p:sldLayoutId id="2147483693" r:id="rId37"/>
    <p:sldLayoutId id="2147483697" r:id="rId38"/>
    <p:sldLayoutId id="2147483699" r:id="rId39"/>
  </p:sldLayoutIdLst>
  <p:txStyles>
    <p:titleStyle>
      <a:lvl1pPr algn="l" defTabSz="914400" rtl="0" eaLnBrk="1" latinLnBrk="0" hangingPunct="1">
        <a:lnSpc>
          <a:spcPts val="4500"/>
        </a:lnSpc>
        <a:spcBef>
          <a:spcPct val="0"/>
        </a:spcBef>
        <a:spcAft>
          <a:spcPts val="600"/>
        </a:spcAft>
        <a:buNone/>
        <a:defRPr sz="3600" b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01_BBA6A5EF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232C6DC3-BF1F-F480-1B08-FE2FB5B9F4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Toimintailmoitus</a:t>
            </a:r>
            <a:br>
              <a:rPr lang="fi-FI" dirty="0"/>
            </a:br>
            <a:r>
              <a:rPr lang="fi-FI" dirty="0"/>
              <a:t>Lähellä.fi-palveluun</a:t>
            </a:r>
            <a:br>
              <a:rPr lang="fi-FI" dirty="0"/>
            </a:br>
            <a:r>
              <a:rPr lang="fi-FI" sz="4400" b="0" dirty="0"/>
              <a:t>-Huomiot sisältöihin</a:t>
            </a:r>
            <a:endParaRPr lang="fi-FI" b="0" dirty="0"/>
          </a:p>
        </p:txBody>
      </p:sp>
    </p:spTree>
    <p:extLst>
      <p:ext uri="{BB962C8B-B14F-4D97-AF65-F5344CB8AC3E}">
        <p14:creationId xmlns:p14="http://schemas.microsoft.com/office/powerpoint/2010/main" val="2912891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1D197497-19E7-3E82-FEB9-53B489EE2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0" y="456265"/>
            <a:ext cx="11950700" cy="59454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0274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078EB8CD-8F9D-3E0F-221E-A12993B30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Mikä on ”toimintailmoitus”?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F7A1444-4321-F301-620C-CD5F833E61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/>
              <a:t>=Kuvaus toiminnasta, johon asukas voi osallistua paikan päällä, verkossa, puhelimitse ja niin edelleen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>
                <a:sym typeface="Wingdings" panose="05000000000000000000" pitchFamily="2" charset="2"/>
              </a:rPr>
              <a:t> Eli toiminta, johon halutaan osallistujia!</a:t>
            </a:r>
          </a:p>
          <a:p>
            <a:pPr marL="1028700" lvl="1" indent="-342900"/>
            <a:r>
              <a:rPr lang="fi-FI" sz="2000" dirty="0">
                <a:sym typeface="Wingdings" panose="05000000000000000000" pitchFamily="2" charset="2"/>
              </a:rPr>
              <a:t>Koulutukset, tapahtumat, kerhot, peliporukat, juttutuokiot </a:t>
            </a:r>
            <a:r>
              <a:rPr lang="fi-FI" sz="2000" b="0" dirty="0">
                <a:sym typeface="Wingdings" panose="05000000000000000000" pitchFamily="2" charset="2"/>
              </a:rPr>
              <a:t>ja niin edelleen</a:t>
            </a:r>
          </a:p>
          <a:p>
            <a:pPr marL="1028700" lvl="1" indent="-342900"/>
            <a:r>
              <a:rPr lang="fi-FI" sz="2000" dirty="0">
                <a:sym typeface="Wingdings" panose="05000000000000000000" pitchFamily="2" charset="2"/>
              </a:rPr>
              <a:t>Esimerkiksi: </a:t>
            </a:r>
            <a:r>
              <a:rPr lang="fi-FI" sz="2000" b="0" dirty="0">
                <a:sym typeface="Wingdings" panose="05000000000000000000" pitchFamily="2" charset="2"/>
              </a:rPr>
              <a:t>Kaikille avoin lautapelikerho</a:t>
            </a:r>
            <a:endParaRPr lang="fi-FI" sz="2000" dirty="0">
              <a:sym typeface="Wingdings" panose="05000000000000000000" pitchFamily="2" charset="2"/>
            </a:endParaRPr>
          </a:p>
          <a:p>
            <a:pPr marL="1028700" lvl="1" indent="-342900"/>
            <a:endParaRPr lang="fi-FI" sz="2000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>
                <a:sym typeface="Wingdings" panose="05000000000000000000" pitchFamily="2" charset="2"/>
              </a:rPr>
              <a:t>Toimintailmoitus </a:t>
            </a:r>
            <a:r>
              <a:rPr lang="fi-FI" sz="2400" b="1" dirty="0">
                <a:sym typeface="Wingdings" panose="05000000000000000000" pitchFamily="2" charset="2"/>
              </a:rPr>
              <a:t>ei siis ole:</a:t>
            </a:r>
          </a:p>
          <a:p>
            <a:pPr marL="1028700" lvl="1" indent="-342900"/>
            <a:r>
              <a:rPr lang="fi-FI" sz="2000" b="0" dirty="0">
                <a:sym typeface="Wingdings" panose="05000000000000000000" pitchFamily="2" charset="2"/>
              </a:rPr>
              <a:t>Kuvausta yhdistyksen toiminnasta yleensä, esimerkiksi ”Yhdistyksemme edistää pohjoissavolaisten hyvinvointia tukemalla muita toimijoita ja järjestämällä tapahtumia, kuten lautapelikerhoja” </a:t>
            </a:r>
            <a:r>
              <a:rPr lang="fi-FI" sz="2000" dirty="0">
                <a:sym typeface="Wingdings" panose="05000000000000000000" pitchFamily="2" charset="2"/>
              </a:rPr>
              <a:t>(tämä on organisaation tehtävän kuvaus)</a:t>
            </a:r>
          </a:p>
          <a:p>
            <a:pPr marL="1028700" lvl="1" indent="-342900"/>
            <a:endParaRPr lang="fi-FI" b="0" dirty="0"/>
          </a:p>
        </p:txBody>
      </p:sp>
    </p:spTree>
    <p:extLst>
      <p:ext uri="{BB962C8B-B14F-4D97-AF65-F5344CB8AC3E}">
        <p14:creationId xmlns:p14="http://schemas.microsoft.com/office/powerpoint/2010/main" val="314826084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 descr="Kuva, joka sisältää kohteen teksti, kuvakaappaus, Fontti, numero&#10;&#10;Kuvaus luotu automaattisesti">
            <a:extLst>
              <a:ext uri="{FF2B5EF4-FFF2-40B4-BE49-F238E27FC236}">
                <a16:creationId xmlns:a16="http://schemas.microsoft.com/office/drawing/2014/main" id="{E2579CC9-051C-C82A-DA68-6A3687E333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650" y="874538"/>
            <a:ext cx="11950700" cy="5108924"/>
          </a:xfrm>
          <a:noFill/>
        </p:spPr>
      </p:pic>
      <p:sp>
        <p:nvSpPr>
          <p:cNvPr id="6" name="Suorakulmio 5">
            <a:extLst>
              <a:ext uri="{FF2B5EF4-FFF2-40B4-BE49-F238E27FC236}">
                <a16:creationId xmlns:a16="http://schemas.microsoft.com/office/drawing/2014/main" id="{142424EB-B086-31D8-753D-70D9F142EF56}"/>
              </a:ext>
            </a:extLst>
          </p:cNvPr>
          <p:cNvSpPr/>
          <p:nvPr/>
        </p:nvSpPr>
        <p:spPr>
          <a:xfrm>
            <a:off x="120650" y="1733550"/>
            <a:ext cx="2032000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2756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078EB8CD-8F9D-3E0F-221E-A12993B30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Mikä on ”toimintailmoitus”?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F7A1444-4321-F301-620C-CD5F833E61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800" dirty="0"/>
              <a:t>=Rajattu yksittäinen kokonaisuus, jolle voidaan antaa aika- ja paikkatieto</a:t>
            </a:r>
          </a:p>
          <a:p>
            <a:pPr marL="1028700" lvl="1" indent="-342900"/>
            <a:r>
              <a:rPr lang="fi-FI" sz="2400" b="0" dirty="0"/>
              <a:t>Kuvattavan kokonaisuuden on oltava riittävän suppea, että sille voidaan antaa tarkat tiedot</a:t>
            </a:r>
          </a:p>
          <a:p>
            <a:pPr marL="971550" lvl="1" indent="-285750">
              <a:buFont typeface="Wingdings" panose="05000000000000000000" pitchFamily="2" charset="2"/>
              <a:buChar char="à"/>
            </a:pPr>
            <a:r>
              <a:rPr lang="fi-FI" sz="2400" dirty="0">
                <a:sym typeface="Wingdings" panose="05000000000000000000" pitchFamily="2" charset="2"/>
              </a:rPr>
              <a:t>Esimerkiksi: Lautapelikerho perjantaisin kello 17-18 kerhotalolla</a:t>
            </a:r>
          </a:p>
          <a:p>
            <a:pPr lvl="1" indent="0">
              <a:buNone/>
            </a:pPr>
            <a:endParaRPr lang="fi-FI" sz="2400" b="0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800" dirty="0">
                <a:sym typeface="Wingdings" panose="05000000000000000000" pitchFamily="2" charset="2"/>
              </a:rPr>
              <a:t>Lähellä.fi-palvelu ohjaa kuvaamaan tarvittavat tiedot.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800" dirty="0">
                <a:sym typeface="Wingdings" panose="05000000000000000000" pitchFamily="2" charset="2"/>
              </a:rPr>
              <a:t>Toimintailmoituksen tulisi kertoa osallistujalle riittävät tiedot osallistumiseen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800" dirty="0">
                <a:sym typeface="Wingdings" panose="05000000000000000000" pitchFamily="2" charset="2"/>
              </a:rPr>
              <a:t>Mieti, mitä tietoja itse tarvitsisit osallistuaksesi uuteen toimintaan? </a:t>
            </a:r>
          </a:p>
          <a:p>
            <a:pPr marL="1028700" lvl="1" indent="-342900"/>
            <a:endParaRPr lang="fi-FI" b="0" dirty="0"/>
          </a:p>
        </p:txBody>
      </p:sp>
    </p:spTree>
    <p:extLst>
      <p:ext uri="{BB962C8B-B14F-4D97-AF65-F5344CB8AC3E}">
        <p14:creationId xmlns:p14="http://schemas.microsoft.com/office/powerpoint/2010/main" val="17671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078EB8CD-8F9D-3E0F-221E-A12993B30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Mikä on hyvä ”toimintailmoitus”?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F7A1444-4321-F301-620C-CD5F833E61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800" dirty="0"/>
              <a:t>=Rajattu yksittäinen kokonaisuus, jolla on kohderyhmä</a:t>
            </a:r>
          </a:p>
          <a:p>
            <a:pPr marL="1028700" lvl="1" indent="-342900"/>
            <a:r>
              <a:rPr lang="fi-FI" sz="2400" b="0" dirty="0"/>
              <a:t>Toiminnalla on osallistujia tai ”asiakkaita”</a:t>
            </a:r>
          </a:p>
          <a:p>
            <a:pPr marL="971550" lvl="1" indent="-285750">
              <a:buFont typeface="Wingdings" panose="05000000000000000000" pitchFamily="2" charset="2"/>
              <a:buChar char="à"/>
            </a:pPr>
            <a:r>
              <a:rPr lang="fi-FI" sz="2400" dirty="0">
                <a:sym typeface="Wingdings" panose="05000000000000000000" pitchFamily="2" charset="2"/>
              </a:rPr>
              <a:t>Esimerkiksi: Kaikille avoin lautapelikerho, Lasten lautapelikerho, Aikuisten lautapelikerho, Perheiden lautapelikerho</a:t>
            </a:r>
          </a:p>
          <a:p>
            <a:pPr lvl="1" indent="0">
              <a:buNone/>
            </a:pPr>
            <a:endParaRPr lang="fi-FI" sz="2400" b="0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800" dirty="0">
                <a:sym typeface="Wingdings" panose="05000000000000000000" pitchFamily="2" charset="2"/>
              </a:rPr>
              <a:t>Hyvä toimintailmoitus </a:t>
            </a:r>
            <a:r>
              <a:rPr lang="fi-FI" sz="2800" b="1" dirty="0">
                <a:sym typeface="Wingdings" panose="05000000000000000000" pitchFamily="2" charset="2"/>
              </a:rPr>
              <a:t>ei siis ole:</a:t>
            </a:r>
          </a:p>
          <a:p>
            <a:pPr marL="1028700" lvl="1" indent="-342900"/>
            <a:r>
              <a:rPr lang="fi-FI" sz="2400" b="0" dirty="0">
                <a:sym typeface="Wingdings" panose="05000000000000000000" pitchFamily="2" charset="2"/>
              </a:rPr>
              <a:t>Neuvontapalvelu </a:t>
            </a:r>
            <a:endParaRPr lang="fi-FI" sz="2400" dirty="0">
              <a:sym typeface="Wingdings" panose="05000000000000000000" pitchFamily="2" charset="2"/>
            </a:endParaRPr>
          </a:p>
          <a:p>
            <a:pPr marL="1028700" lvl="1" indent="-342900"/>
            <a:endParaRPr lang="fi-FI" sz="24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800" dirty="0"/>
              <a:t>Otsikko mallia ”</a:t>
            </a:r>
            <a:r>
              <a:rPr lang="fi-FI" sz="2800" b="1" dirty="0"/>
              <a:t>MITÄ – KENELLE”</a:t>
            </a:r>
          </a:p>
        </p:txBody>
      </p:sp>
    </p:spTree>
    <p:extLst>
      <p:ext uri="{BB962C8B-B14F-4D97-AF65-F5344CB8AC3E}">
        <p14:creationId xmlns:p14="http://schemas.microsoft.com/office/powerpoint/2010/main" val="2662540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AF45C509-4F0B-F249-863D-DC75783F6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08" y="260019"/>
            <a:ext cx="10512424" cy="766590"/>
          </a:xfrm>
        </p:spPr>
        <p:txBody>
          <a:bodyPr/>
          <a:lstStyle/>
          <a:p>
            <a:r>
              <a:rPr lang="fi-FI" dirty="0"/>
              <a:t>Miksi yhdistys tekee toimintailmoituksen?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2A2E902-E019-7DE3-C164-CFC5E84462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883492"/>
            <a:ext cx="5083934" cy="198549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Avoimet tapahtumat, koulutukset, kerhot ja niin edelleen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Toiminta, mitä tarjotaan tietylle kohderyhmälle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(Toiminta, johon on saatu avustusta hyvinvointialueelta)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5F4B574F-54E8-70C8-6EAC-1E4C72FF8369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6268278" y="3891509"/>
            <a:ext cx="5083934" cy="197747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Tiukasti yhdistyksen sisäinen toiminta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Toiminta, johon uudet henkilöt eivät pääse mukaan?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Yleinen yhdistyksen kuvaus ei ole toimintailmoitus!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EC700479-9830-A360-A95C-8CC01B4FD1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0547" y="3233212"/>
            <a:ext cx="5083175" cy="658297"/>
          </a:xfrm>
        </p:spPr>
        <p:txBody>
          <a:bodyPr/>
          <a:lstStyle/>
          <a:p>
            <a:r>
              <a:rPr lang="fi-FI" dirty="0"/>
              <a:t>Mitä ilmoitetaan?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5DD6E8C6-CDDC-03F4-E4EF-08C9493200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68657" y="3233211"/>
            <a:ext cx="5083175" cy="658297"/>
          </a:xfrm>
        </p:spPr>
        <p:txBody>
          <a:bodyPr/>
          <a:lstStyle/>
          <a:p>
            <a:r>
              <a:rPr lang="fi-FI" dirty="0"/>
              <a:t>Mitä kannattaa jättää ilmoittamatta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AAA859FE-A9AF-0BA5-ACDF-54DBA18EEA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9788" y="1180730"/>
            <a:ext cx="10512425" cy="1000402"/>
          </a:xfrm>
        </p:spPr>
        <p:txBody>
          <a:bodyPr/>
          <a:lstStyle/>
          <a:p>
            <a:r>
              <a:rPr lang="fi-FI" dirty="0"/>
              <a:t>Saadakseen osallistujia!</a:t>
            </a:r>
          </a:p>
          <a:p>
            <a:r>
              <a:rPr lang="fi-FI" dirty="0"/>
              <a:t>Esitelläkseen toimintaa potentiaalisille uusille jäsenille?</a:t>
            </a:r>
          </a:p>
          <a:p>
            <a:r>
              <a:rPr lang="fi-FI" dirty="0"/>
              <a:t>Välttääkseen päällekkäisyyttä muiden toimijoiden kanssa.</a:t>
            </a:r>
          </a:p>
          <a:p>
            <a:r>
              <a:rPr lang="fi-FI" dirty="0"/>
              <a:t>Mahdollistaakseen yhteistyön!</a:t>
            </a:r>
          </a:p>
        </p:txBody>
      </p:sp>
    </p:spTree>
    <p:extLst>
      <p:ext uri="{BB962C8B-B14F-4D97-AF65-F5344CB8AC3E}">
        <p14:creationId xmlns:p14="http://schemas.microsoft.com/office/powerpoint/2010/main" val="1868869671"/>
      </p:ext>
    </p:extLst>
  </p:cSld>
  <p:clrMapOvr>
    <a:masterClrMapping/>
  </p:clrMapOvr>
</p:sld>
</file>

<file path=ppt/theme/theme1.xml><?xml version="1.0" encoding="utf-8"?>
<a:theme xmlns:a="http://schemas.openxmlformats.org/drawingml/2006/main" name="Pohjois-Savon_HVA_teema">
  <a:themeElements>
    <a:clrScheme name="PSHVA -uudet brändivärit">
      <a:dk1>
        <a:srgbClr val="2D2D2D"/>
      </a:dk1>
      <a:lt1>
        <a:sysClr val="window" lastClr="FFFFFF"/>
      </a:lt1>
      <a:dk2>
        <a:srgbClr val="2D2D2D"/>
      </a:dk2>
      <a:lt2>
        <a:srgbClr val="FFFFFF"/>
      </a:lt2>
      <a:accent1>
        <a:srgbClr val="FFCA00"/>
      </a:accent1>
      <a:accent2>
        <a:srgbClr val="40AE7C"/>
      </a:accent2>
      <a:accent3>
        <a:srgbClr val="4E66C8"/>
      </a:accent3>
      <a:accent4>
        <a:srgbClr val="CAB69B"/>
      </a:accent4>
      <a:accent5>
        <a:srgbClr val="C35F80"/>
      </a:accent5>
      <a:accent6>
        <a:srgbClr val="7952AF"/>
      </a:accent6>
      <a:hlink>
        <a:srgbClr val="A93A5A"/>
      </a:hlink>
      <a:folHlink>
        <a:srgbClr val="50337F"/>
      </a:folHlink>
    </a:clrScheme>
    <a:fontScheme name="Pohjois-Savon hyvinvointialue">
      <a:majorFont>
        <a:latin typeface="Inter"/>
        <a:ea typeface=""/>
        <a:cs typeface=""/>
      </a:majorFont>
      <a:minorFont>
        <a:latin typeface="Int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va_esityspohja_RRP-logoilla" id="{F83E89A3-DB29-4371-8605-7D2DECC9C881}" vid="{041CE625-1382-4FAC-9538-76DEB92A50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4BCAE0CB0D3C45BCDC716D4245C5DB" ma:contentTypeVersion="16" ma:contentTypeDescription="Create a new document." ma:contentTypeScope="" ma:versionID="9b1c16dbedbc6b487f5fda7b0e531433">
  <xsd:schema xmlns:xsd="http://www.w3.org/2001/XMLSchema" xmlns:xs="http://www.w3.org/2001/XMLSchema" xmlns:p="http://schemas.microsoft.com/office/2006/metadata/properties" xmlns:ns1="http://schemas.microsoft.com/sharepoint/v3" xmlns:ns2="97dc47ae-12c8-48f3-b0b7-84e5db49b93c" xmlns:ns3="6c230e0c-8743-41ce-8386-c060f7013243" targetNamespace="http://schemas.microsoft.com/office/2006/metadata/properties" ma:root="true" ma:fieldsID="0bc6420254c3359907c40724babd7d60" ns1:_="" ns2:_="" ns3:_="">
    <xsd:import namespace="http://schemas.microsoft.com/sharepoint/v3"/>
    <xsd:import namespace="97dc47ae-12c8-48f3-b0b7-84e5db49b93c"/>
    <xsd:import namespace="6c230e0c-8743-41ce-8386-c060f70132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1:_ip_UnifiedCompliancePolicyProperties" minOccurs="0"/>
                <xsd:element ref="ns1:_ip_UnifiedCompliancePolicyUIAc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dc47ae-12c8-48f3-b0b7-84e5db49b9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56bb9e74-d9e5-4a99-8b5e-2bdf48812ba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230e0c-8743-41ce-8386-c060f701324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c8a8107-726f-4995-81fe-c49f63d88564}" ma:internalName="TaxCatchAll" ma:showField="CatchAllData" ma:web="6c230e0c-8743-41ce-8386-c060f70132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97dc47ae-12c8-48f3-b0b7-84e5db49b93c">
      <Terms xmlns="http://schemas.microsoft.com/office/infopath/2007/PartnerControls"/>
    </lcf76f155ced4ddcb4097134ff3c332f>
    <TaxCatchAll xmlns="6c230e0c-8743-41ce-8386-c060f7013243" xsi:nil="true"/>
  </documentManagement>
</p:properties>
</file>

<file path=customXml/itemProps1.xml><?xml version="1.0" encoding="utf-8"?>
<ds:datastoreItem xmlns:ds="http://schemas.openxmlformats.org/officeDocument/2006/customXml" ds:itemID="{2983AAA5-C375-44A2-B717-E4F33C907C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7dc47ae-12c8-48f3-b0b7-84e5db49b93c"/>
    <ds:schemaRef ds:uri="6c230e0c-8743-41ce-8386-c060f70132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7BA2F4C-12B9-4722-A78E-8A35EBA88FE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6994EF7-372E-4373-88AB-AB14FF09A01C}">
  <ds:schemaRefs>
    <ds:schemaRef ds:uri="97dc47ae-12c8-48f3-b0b7-84e5db49b93c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http://schemas.openxmlformats.org/package/2006/metadata/core-properties"/>
    <ds:schemaRef ds:uri="http://purl.org/dc/elements/1.1/"/>
    <ds:schemaRef ds:uri="6c230e0c-8743-41ce-8386-c060f7013243"/>
    <ds:schemaRef ds:uri="http://www.w3.org/XML/1998/namespace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c8ec9329-b3c3-489a-9227-0f70d232e4fa}" enabled="0" method="" siteId="{c8ec9329-b3c3-489a-9227-0f70d232e4f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hva_esityspohja_RRP-logoilla (1)</Template>
  <TotalTime>285</TotalTime>
  <Words>273</Words>
  <Application>Microsoft Office PowerPoint</Application>
  <PresentationFormat>Laajakuva</PresentationFormat>
  <Paragraphs>39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1" baseType="lpstr">
      <vt:lpstr>Arial</vt:lpstr>
      <vt:lpstr>Inter</vt:lpstr>
      <vt:lpstr>Wingdings</vt:lpstr>
      <vt:lpstr>Pohjois-Savon_HVA_teema</vt:lpstr>
      <vt:lpstr>Toimintailmoitus Lähellä.fi-palveluun -Huomiot sisältöihin</vt:lpstr>
      <vt:lpstr>PowerPoint-esitys</vt:lpstr>
      <vt:lpstr>Mikä on ”toimintailmoitus”?</vt:lpstr>
      <vt:lpstr>PowerPoint-esitys</vt:lpstr>
      <vt:lpstr>Mikä on ”toimintailmoitus”?</vt:lpstr>
      <vt:lpstr>Mikä on hyvä ”toimintailmoitus”?</vt:lpstr>
      <vt:lpstr>Miksi yhdistys tekee toimintailmoituksen?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Martikainen Lilli</dc:creator>
  <cp:lastModifiedBy>Martikainen Lilli</cp:lastModifiedBy>
  <cp:revision>1</cp:revision>
  <dcterms:created xsi:type="dcterms:W3CDTF">2024-01-18T06:06:05Z</dcterms:created>
  <dcterms:modified xsi:type="dcterms:W3CDTF">2024-01-22T11:50:42Z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0x010100444BCAE0CB0D3C45BCDC716D4245C5DB</vt:lpwstr>
  </property>
</Properties>
</file>