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3.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4.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notesSlides/notesSlide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6.xml" ContentType="application/vnd.openxmlformats-officedocument.themeOverride+xml"/>
  <Override PartName="/ppt/notesSlides/notesSlide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7.xml" ContentType="application/vnd.openxmlformats-officedocument.themeOverride+xml"/>
  <Override PartName="/ppt/drawings/drawing2.xml" ContentType="application/vnd.openxmlformats-officedocument.drawingml.chartshapes+xml"/>
  <Override PartName="/ppt/notesSlides/notesSlide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8.xml" ContentType="application/vnd.openxmlformats-officedocument.themeOverride+xml"/>
  <Override PartName="/ppt/drawings/drawing3.xml" ContentType="application/vnd.openxmlformats-officedocument.drawingml.chartshapes+xml"/>
  <Override PartName="/ppt/notesSlides/notesSlide10.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9.xml" ContentType="application/vnd.openxmlformats-officedocument.themeOverride+xml"/>
  <Override PartName="/ppt/notesSlides/notesSlide11.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2.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0.xml" ContentType="application/vnd.openxmlformats-officedocument.themeOverride+xml"/>
  <Override PartName="/ppt/drawings/drawing4.xml" ContentType="application/vnd.openxmlformats-officedocument.drawingml.chartshapes+xml"/>
  <Override PartName="/ppt/notesSlides/notesSlide13.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1.xml" ContentType="application/vnd.openxmlformats-officedocument.themeOverride+xml"/>
  <Override PartName="/ppt/notesSlides/notesSlide14.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drawings/drawing5.xml" ContentType="application/vnd.openxmlformats-officedocument.drawingml.chartshapes+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4"/>
    <p:sldMasterId id="2147483684" r:id="rId5"/>
    <p:sldMasterId id="2147483714" r:id="rId6"/>
    <p:sldMasterId id="2147483744" r:id="rId7"/>
    <p:sldMasterId id="2147483780" r:id="rId8"/>
  </p:sldMasterIdLst>
  <p:notesMasterIdLst>
    <p:notesMasterId r:id="rId34"/>
  </p:notesMasterIdLst>
  <p:handoutMasterIdLst>
    <p:handoutMasterId r:id="rId35"/>
  </p:handoutMasterIdLst>
  <p:sldIdLst>
    <p:sldId id="2145707287" r:id="rId9"/>
    <p:sldId id="2145707286" r:id="rId10"/>
    <p:sldId id="2145707071" r:id="rId11"/>
    <p:sldId id="2145707298" r:id="rId12"/>
    <p:sldId id="2145707069" r:id="rId13"/>
    <p:sldId id="2145707068" r:id="rId14"/>
    <p:sldId id="2145707067" r:id="rId15"/>
    <p:sldId id="2145707066" r:id="rId16"/>
    <p:sldId id="2145707065" r:id="rId17"/>
    <p:sldId id="2145707064" r:id="rId18"/>
    <p:sldId id="2145707063" r:id="rId19"/>
    <p:sldId id="2145707062" r:id="rId20"/>
    <p:sldId id="2145707061" r:id="rId21"/>
    <p:sldId id="2145707060" r:id="rId22"/>
    <p:sldId id="2145707059" r:id="rId23"/>
    <p:sldId id="2145707058" r:id="rId24"/>
    <p:sldId id="2145707057" r:id="rId25"/>
    <p:sldId id="2145707056" r:id="rId26"/>
    <p:sldId id="2145707055" r:id="rId27"/>
    <p:sldId id="2145707054" r:id="rId28"/>
    <p:sldId id="2145707053" r:id="rId29"/>
    <p:sldId id="2145707052" r:id="rId30"/>
    <p:sldId id="2145707051" r:id="rId31"/>
    <p:sldId id="2145707050" r:id="rId32"/>
    <p:sldId id="2145707049" r:id="rId33"/>
  </p:sldIdLst>
  <p:sldSz cx="12188825" cy="6858000"/>
  <p:notesSz cx="6858000" cy="9144000"/>
  <p:custDataLst>
    <p:tags r:id="rId36"/>
  </p:custDataLst>
  <p:defaultTextStyle>
    <a:defPPr rtl="0">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12"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EFB90D-F2CC-4CB2-A265-9874383B6BEB}" v="14" dt="2024-01-05T10:34:38.0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444" y="60"/>
      </p:cViewPr>
      <p:guideLst>
        <p:guide orient="horz" pos="2160"/>
        <p:guide pos="383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notesMaster" Target="notesMasters/notesMaster1.xml"/><Relationship Id="rId42"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gs" Target="tags/tag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ija Merja" userId="9f573cad-957a-4b9e-afe2-cf64a9b3632f" providerId="ADAL" clId="{13EFB90D-F2CC-4CB2-A265-9874383B6BEB}"/>
    <pc:docChg chg="undo custSel addSld delSld modSld sldOrd delMainMaster">
      <pc:chgData name="Kaija Merja" userId="9f573cad-957a-4b9e-afe2-cf64a9b3632f" providerId="ADAL" clId="{13EFB90D-F2CC-4CB2-A265-9874383B6BEB}" dt="2024-01-05T10:36:23.570" v="512" actId="47"/>
      <pc:docMkLst>
        <pc:docMk/>
      </pc:docMkLst>
      <pc:sldChg chg="modSp del mod">
        <pc:chgData name="Kaija Merja" userId="9f573cad-957a-4b9e-afe2-cf64a9b3632f" providerId="ADAL" clId="{13EFB90D-F2CC-4CB2-A265-9874383B6BEB}" dt="2024-01-05T10:33:14.467" v="249" actId="47"/>
        <pc:sldMkLst>
          <pc:docMk/>
          <pc:sldMk cId="649711624" sldId="315"/>
        </pc:sldMkLst>
        <pc:spChg chg="mod">
          <ac:chgData name="Kaija Merja" userId="9f573cad-957a-4b9e-afe2-cf64a9b3632f" providerId="ADAL" clId="{13EFB90D-F2CC-4CB2-A265-9874383B6BEB}" dt="2024-01-03T13:25:37.946" v="247" actId="1076"/>
          <ac:spMkLst>
            <pc:docMk/>
            <pc:sldMk cId="649711624" sldId="315"/>
            <ac:spMk id="2" creationId="{8844C0C4-3A88-0D77-892B-E20B07AF6C4B}"/>
          </ac:spMkLst>
        </pc:spChg>
      </pc:sldChg>
      <pc:sldChg chg="del">
        <pc:chgData name="Kaija Merja" userId="9f573cad-957a-4b9e-afe2-cf64a9b3632f" providerId="ADAL" clId="{13EFB90D-F2CC-4CB2-A265-9874383B6BEB}" dt="2024-01-03T13:11:33.979" v="1" actId="47"/>
        <pc:sldMkLst>
          <pc:docMk/>
          <pc:sldMk cId="153123236" sldId="318"/>
        </pc:sldMkLst>
      </pc:sldChg>
      <pc:sldChg chg="del">
        <pc:chgData name="Kaija Merja" userId="9f573cad-957a-4b9e-afe2-cf64a9b3632f" providerId="ADAL" clId="{13EFB90D-F2CC-4CB2-A265-9874383B6BEB}" dt="2024-01-03T13:11:34.382" v="2" actId="47"/>
        <pc:sldMkLst>
          <pc:docMk/>
          <pc:sldMk cId="1831117646" sldId="319"/>
        </pc:sldMkLst>
      </pc:sldChg>
      <pc:sldChg chg="del">
        <pc:chgData name="Kaija Merja" userId="9f573cad-957a-4b9e-afe2-cf64a9b3632f" providerId="ADAL" clId="{13EFB90D-F2CC-4CB2-A265-9874383B6BEB}" dt="2024-01-03T13:11:34.597" v="3" actId="47"/>
        <pc:sldMkLst>
          <pc:docMk/>
          <pc:sldMk cId="602385190" sldId="320"/>
        </pc:sldMkLst>
      </pc:sldChg>
      <pc:sldChg chg="del">
        <pc:chgData name="Kaija Merja" userId="9f573cad-957a-4b9e-afe2-cf64a9b3632f" providerId="ADAL" clId="{13EFB90D-F2CC-4CB2-A265-9874383B6BEB}" dt="2024-01-03T13:11:34.880" v="4" actId="47"/>
        <pc:sldMkLst>
          <pc:docMk/>
          <pc:sldMk cId="2767403035" sldId="322"/>
        </pc:sldMkLst>
      </pc:sldChg>
      <pc:sldChg chg="del">
        <pc:chgData name="Kaija Merja" userId="9f573cad-957a-4b9e-afe2-cf64a9b3632f" providerId="ADAL" clId="{13EFB90D-F2CC-4CB2-A265-9874383B6BEB}" dt="2024-01-03T13:12:31.500" v="179" actId="47"/>
        <pc:sldMkLst>
          <pc:docMk/>
          <pc:sldMk cId="58748864" sldId="327"/>
        </pc:sldMkLst>
      </pc:sldChg>
      <pc:sldChg chg="del">
        <pc:chgData name="Kaija Merja" userId="9f573cad-957a-4b9e-afe2-cf64a9b3632f" providerId="ADAL" clId="{13EFB90D-F2CC-4CB2-A265-9874383B6BEB}" dt="2024-01-03T13:12:31.996" v="180" actId="47"/>
        <pc:sldMkLst>
          <pc:docMk/>
          <pc:sldMk cId="2788248500" sldId="328"/>
        </pc:sldMkLst>
      </pc:sldChg>
      <pc:sldChg chg="del">
        <pc:chgData name="Kaija Merja" userId="9f573cad-957a-4b9e-afe2-cf64a9b3632f" providerId="ADAL" clId="{13EFB90D-F2CC-4CB2-A265-9874383B6BEB}" dt="2024-01-03T13:12:32.472" v="181" actId="47"/>
        <pc:sldMkLst>
          <pc:docMk/>
          <pc:sldMk cId="2910065497" sldId="329"/>
        </pc:sldMkLst>
      </pc:sldChg>
      <pc:sldChg chg="del">
        <pc:chgData name="Kaija Merja" userId="9f573cad-957a-4b9e-afe2-cf64a9b3632f" providerId="ADAL" clId="{13EFB90D-F2CC-4CB2-A265-9874383B6BEB}" dt="2024-01-03T13:11:33.380" v="0" actId="47"/>
        <pc:sldMkLst>
          <pc:docMk/>
          <pc:sldMk cId="3401747202" sldId="331"/>
        </pc:sldMkLst>
      </pc:sldChg>
      <pc:sldChg chg="del">
        <pc:chgData name="Kaija Merja" userId="9f573cad-957a-4b9e-afe2-cf64a9b3632f" providerId="ADAL" clId="{13EFB90D-F2CC-4CB2-A265-9874383B6BEB}" dt="2024-01-03T13:11:35.048" v="5" actId="47"/>
        <pc:sldMkLst>
          <pc:docMk/>
          <pc:sldMk cId="2730976427" sldId="332"/>
        </pc:sldMkLst>
      </pc:sldChg>
      <pc:sldChg chg="del">
        <pc:chgData name="Kaija Merja" userId="9f573cad-957a-4b9e-afe2-cf64a9b3632f" providerId="ADAL" clId="{13EFB90D-F2CC-4CB2-A265-9874383B6BEB}" dt="2024-01-03T13:11:53.227" v="83" actId="47"/>
        <pc:sldMkLst>
          <pc:docMk/>
          <pc:sldMk cId="151167545" sldId="2145706913"/>
        </pc:sldMkLst>
      </pc:sldChg>
      <pc:sldChg chg="del">
        <pc:chgData name="Kaija Merja" userId="9f573cad-957a-4b9e-afe2-cf64a9b3632f" providerId="ADAL" clId="{13EFB90D-F2CC-4CB2-A265-9874383B6BEB}" dt="2024-01-03T13:12:31.030" v="178" actId="47"/>
        <pc:sldMkLst>
          <pc:docMk/>
          <pc:sldMk cId="3578836411" sldId="2145706918"/>
        </pc:sldMkLst>
      </pc:sldChg>
      <pc:sldChg chg="del">
        <pc:chgData name="Kaija Merja" userId="9f573cad-957a-4b9e-afe2-cf64a9b3632f" providerId="ADAL" clId="{13EFB90D-F2CC-4CB2-A265-9874383B6BEB}" dt="2024-01-03T13:11:36.119" v="12" actId="47"/>
        <pc:sldMkLst>
          <pc:docMk/>
          <pc:sldMk cId="2625388010" sldId="2145706921"/>
        </pc:sldMkLst>
      </pc:sldChg>
      <pc:sldChg chg="del">
        <pc:chgData name="Kaija Merja" userId="9f573cad-957a-4b9e-afe2-cf64a9b3632f" providerId="ADAL" clId="{13EFB90D-F2CC-4CB2-A265-9874383B6BEB}" dt="2024-01-03T13:12:46.376" v="217" actId="47"/>
        <pc:sldMkLst>
          <pc:docMk/>
          <pc:sldMk cId="3529575265" sldId="2145706924"/>
        </pc:sldMkLst>
      </pc:sldChg>
      <pc:sldChg chg="del">
        <pc:chgData name="Kaija Merja" userId="9f573cad-957a-4b9e-afe2-cf64a9b3632f" providerId="ADAL" clId="{13EFB90D-F2CC-4CB2-A265-9874383B6BEB}" dt="2024-01-03T13:11:39.024" v="26" actId="47"/>
        <pc:sldMkLst>
          <pc:docMk/>
          <pc:sldMk cId="3511591786" sldId="2145706925"/>
        </pc:sldMkLst>
      </pc:sldChg>
      <pc:sldChg chg="del">
        <pc:chgData name="Kaija Merja" userId="9f573cad-957a-4b9e-afe2-cf64a9b3632f" providerId="ADAL" clId="{13EFB90D-F2CC-4CB2-A265-9874383B6BEB}" dt="2024-01-03T13:11:53.711" v="86" actId="47"/>
        <pc:sldMkLst>
          <pc:docMk/>
          <pc:sldMk cId="796243719" sldId="2145706926"/>
        </pc:sldMkLst>
      </pc:sldChg>
      <pc:sldChg chg="del">
        <pc:chgData name="Kaija Merja" userId="9f573cad-957a-4b9e-afe2-cf64a9b3632f" providerId="ADAL" clId="{13EFB90D-F2CC-4CB2-A265-9874383B6BEB}" dt="2024-01-03T13:12:06.089" v="149" actId="47"/>
        <pc:sldMkLst>
          <pc:docMk/>
          <pc:sldMk cId="3664005690" sldId="2145706927"/>
        </pc:sldMkLst>
      </pc:sldChg>
      <pc:sldChg chg="del">
        <pc:chgData name="Kaija Merja" userId="9f573cad-957a-4b9e-afe2-cf64a9b3632f" providerId="ADAL" clId="{13EFB90D-F2CC-4CB2-A265-9874383B6BEB}" dt="2024-01-03T13:11:53.394" v="84" actId="47"/>
        <pc:sldMkLst>
          <pc:docMk/>
          <pc:sldMk cId="3585904574" sldId="2145706932"/>
        </pc:sldMkLst>
      </pc:sldChg>
      <pc:sldChg chg="del">
        <pc:chgData name="Kaija Merja" userId="9f573cad-957a-4b9e-afe2-cf64a9b3632f" providerId="ADAL" clId="{13EFB90D-F2CC-4CB2-A265-9874383B6BEB}" dt="2024-01-03T13:11:53.559" v="85" actId="47"/>
        <pc:sldMkLst>
          <pc:docMk/>
          <pc:sldMk cId="2088577800" sldId="2145706933"/>
        </pc:sldMkLst>
      </pc:sldChg>
      <pc:sldChg chg="del">
        <pc:chgData name="Kaija Merja" userId="9f573cad-957a-4b9e-afe2-cf64a9b3632f" providerId="ADAL" clId="{13EFB90D-F2CC-4CB2-A265-9874383B6BEB}" dt="2024-01-03T13:11:57.180" v="107" actId="47"/>
        <pc:sldMkLst>
          <pc:docMk/>
          <pc:sldMk cId="2367205630" sldId="2145706935"/>
        </pc:sldMkLst>
      </pc:sldChg>
      <pc:sldChg chg="del">
        <pc:chgData name="Kaija Merja" userId="9f573cad-957a-4b9e-afe2-cf64a9b3632f" providerId="ADAL" clId="{13EFB90D-F2CC-4CB2-A265-9874383B6BEB}" dt="2024-01-03T13:12:30.612" v="177" actId="47"/>
        <pc:sldMkLst>
          <pc:docMk/>
          <pc:sldMk cId="1907545483" sldId="2145706939"/>
        </pc:sldMkLst>
      </pc:sldChg>
      <pc:sldChg chg="modSp del mod">
        <pc:chgData name="Kaija Merja" userId="9f573cad-957a-4b9e-afe2-cf64a9b3632f" providerId="ADAL" clId="{13EFB90D-F2CC-4CB2-A265-9874383B6BEB}" dt="2024-01-03T13:12:20.095" v="172" actId="47"/>
        <pc:sldMkLst>
          <pc:docMk/>
          <pc:sldMk cId="2275786170" sldId="2145706947"/>
        </pc:sldMkLst>
        <pc:graphicFrameChg chg="mod">
          <ac:chgData name="Kaija Merja" userId="9f573cad-957a-4b9e-afe2-cf64a9b3632f" providerId="ADAL" clId="{13EFB90D-F2CC-4CB2-A265-9874383B6BEB}" dt="2024-01-03T13:12:20.095" v="172" actId="47"/>
          <ac:graphicFrameMkLst>
            <pc:docMk/>
            <pc:sldMk cId="2275786170" sldId="2145706947"/>
            <ac:graphicFrameMk id="6" creationId="{AC913CC4-BE69-6050-14F8-924F70BE3F48}"/>
          </ac:graphicFrameMkLst>
        </pc:graphicFrameChg>
        <pc:graphicFrameChg chg="mod">
          <ac:chgData name="Kaija Merja" userId="9f573cad-957a-4b9e-afe2-cf64a9b3632f" providerId="ADAL" clId="{13EFB90D-F2CC-4CB2-A265-9874383B6BEB}" dt="2024-01-03T13:12:20.095" v="172" actId="47"/>
          <ac:graphicFrameMkLst>
            <pc:docMk/>
            <pc:sldMk cId="2275786170" sldId="2145706947"/>
            <ac:graphicFrameMk id="7" creationId="{24C95EC0-1D65-E8BD-CAF3-852E43334499}"/>
          </ac:graphicFrameMkLst>
        </pc:graphicFrameChg>
        <pc:graphicFrameChg chg="mod">
          <ac:chgData name="Kaija Merja" userId="9f573cad-957a-4b9e-afe2-cf64a9b3632f" providerId="ADAL" clId="{13EFB90D-F2CC-4CB2-A265-9874383B6BEB}" dt="2024-01-03T13:12:20.095" v="172" actId="47"/>
          <ac:graphicFrameMkLst>
            <pc:docMk/>
            <pc:sldMk cId="2275786170" sldId="2145706947"/>
            <ac:graphicFrameMk id="8" creationId="{9FC7A297-2917-8977-35FE-8AD1CF5F7BD7}"/>
          </ac:graphicFrameMkLst>
        </pc:graphicFrameChg>
        <pc:graphicFrameChg chg="mod">
          <ac:chgData name="Kaija Merja" userId="9f573cad-957a-4b9e-afe2-cf64a9b3632f" providerId="ADAL" clId="{13EFB90D-F2CC-4CB2-A265-9874383B6BEB}" dt="2024-01-03T13:12:20.095" v="172" actId="47"/>
          <ac:graphicFrameMkLst>
            <pc:docMk/>
            <pc:sldMk cId="2275786170" sldId="2145706947"/>
            <ac:graphicFrameMk id="9" creationId="{D5416D18-093E-B2FF-2BC4-E2D372BEA79F}"/>
          </ac:graphicFrameMkLst>
        </pc:graphicFrameChg>
        <pc:graphicFrameChg chg="mod">
          <ac:chgData name="Kaija Merja" userId="9f573cad-957a-4b9e-afe2-cf64a9b3632f" providerId="ADAL" clId="{13EFB90D-F2CC-4CB2-A265-9874383B6BEB}" dt="2024-01-03T13:12:20.095" v="172" actId="47"/>
          <ac:graphicFrameMkLst>
            <pc:docMk/>
            <pc:sldMk cId="2275786170" sldId="2145706947"/>
            <ac:graphicFrameMk id="10" creationId="{878BB6C8-9045-0291-C577-D788D76025BD}"/>
          </ac:graphicFrameMkLst>
        </pc:graphicFrameChg>
        <pc:graphicFrameChg chg="mod">
          <ac:chgData name="Kaija Merja" userId="9f573cad-957a-4b9e-afe2-cf64a9b3632f" providerId="ADAL" clId="{13EFB90D-F2CC-4CB2-A265-9874383B6BEB}" dt="2024-01-03T13:12:20.095" v="172" actId="47"/>
          <ac:graphicFrameMkLst>
            <pc:docMk/>
            <pc:sldMk cId="2275786170" sldId="2145706947"/>
            <ac:graphicFrameMk id="11" creationId="{1E2D4DFF-B85B-4F5F-5699-994DFE908842}"/>
          </ac:graphicFrameMkLst>
        </pc:graphicFrameChg>
      </pc:sldChg>
      <pc:sldChg chg="del">
        <pc:chgData name="Kaija Merja" userId="9f573cad-957a-4b9e-afe2-cf64a9b3632f" providerId="ADAL" clId="{13EFB90D-F2CC-4CB2-A265-9874383B6BEB}" dt="2024-01-03T13:11:52.927" v="81" actId="47"/>
        <pc:sldMkLst>
          <pc:docMk/>
          <pc:sldMk cId="1026590742" sldId="2145706949"/>
        </pc:sldMkLst>
      </pc:sldChg>
      <pc:sldChg chg="add del">
        <pc:chgData name="Kaija Merja" userId="9f573cad-957a-4b9e-afe2-cf64a9b3632f" providerId="ADAL" clId="{13EFB90D-F2CC-4CB2-A265-9874383B6BEB}" dt="2024-01-05T10:36:13.664" v="494" actId="47"/>
        <pc:sldMkLst>
          <pc:docMk/>
          <pc:sldMk cId="595988061" sldId="2145706951"/>
        </pc:sldMkLst>
      </pc:sldChg>
      <pc:sldChg chg="add del">
        <pc:chgData name="Kaija Merja" userId="9f573cad-957a-4b9e-afe2-cf64a9b3632f" providerId="ADAL" clId="{13EFB90D-F2CC-4CB2-A265-9874383B6BEB}" dt="2024-01-05T10:36:14.049" v="495" actId="47"/>
        <pc:sldMkLst>
          <pc:docMk/>
          <pc:sldMk cId="2548899086" sldId="2145706952"/>
        </pc:sldMkLst>
      </pc:sldChg>
      <pc:sldChg chg="add del">
        <pc:chgData name="Kaija Merja" userId="9f573cad-957a-4b9e-afe2-cf64a9b3632f" providerId="ADAL" clId="{13EFB90D-F2CC-4CB2-A265-9874383B6BEB}" dt="2024-01-05T10:36:14.766" v="497" actId="47"/>
        <pc:sldMkLst>
          <pc:docMk/>
          <pc:sldMk cId="1750987160" sldId="2145706953"/>
        </pc:sldMkLst>
      </pc:sldChg>
      <pc:sldChg chg="add del">
        <pc:chgData name="Kaija Merja" userId="9f573cad-957a-4b9e-afe2-cf64a9b3632f" providerId="ADAL" clId="{13EFB90D-F2CC-4CB2-A265-9874383B6BEB}" dt="2024-01-05T10:36:14.412" v="496" actId="47"/>
        <pc:sldMkLst>
          <pc:docMk/>
          <pc:sldMk cId="388877806" sldId="2145706954"/>
        </pc:sldMkLst>
      </pc:sldChg>
      <pc:sldChg chg="del">
        <pc:chgData name="Kaija Merja" userId="9f573cad-957a-4b9e-afe2-cf64a9b3632f" providerId="ADAL" clId="{13EFB90D-F2CC-4CB2-A265-9874383B6BEB}" dt="2024-01-03T13:11:35.972" v="11" actId="47"/>
        <pc:sldMkLst>
          <pc:docMk/>
          <pc:sldMk cId="510696772" sldId="2145706955"/>
        </pc:sldMkLst>
      </pc:sldChg>
      <pc:sldChg chg="del">
        <pc:chgData name="Kaija Merja" userId="9f573cad-957a-4b9e-afe2-cf64a9b3632f" providerId="ADAL" clId="{13EFB90D-F2CC-4CB2-A265-9874383B6BEB}" dt="2024-01-03T13:11:36.511" v="13" actId="47"/>
        <pc:sldMkLst>
          <pc:docMk/>
          <pc:sldMk cId="153256691" sldId="2145706956"/>
        </pc:sldMkLst>
      </pc:sldChg>
      <pc:sldChg chg="del">
        <pc:chgData name="Kaija Merja" userId="9f573cad-957a-4b9e-afe2-cf64a9b3632f" providerId="ADAL" clId="{13EFB90D-F2CC-4CB2-A265-9874383B6BEB}" dt="2024-01-03T13:11:36.840" v="15" actId="47"/>
        <pc:sldMkLst>
          <pc:docMk/>
          <pc:sldMk cId="2470829406" sldId="2145706957"/>
        </pc:sldMkLst>
      </pc:sldChg>
      <pc:sldChg chg="del">
        <pc:chgData name="Kaija Merja" userId="9f573cad-957a-4b9e-afe2-cf64a9b3632f" providerId="ADAL" clId="{13EFB90D-F2CC-4CB2-A265-9874383B6BEB}" dt="2024-01-03T13:11:36.678" v="14" actId="47"/>
        <pc:sldMkLst>
          <pc:docMk/>
          <pc:sldMk cId="1586619276" sldId="2145706958"/>
        </pc:sldMkLst>
      </pc:sldChg>
      <pc:sldChg chg="del">
        <pc:chgData name="Kaija Merja" userId="9f573cad-957a-4b9e-afe2-cf64a9b3632f" providerId="ADAL" clId="{13EFB90D-F2CC-4CB2-A265-9874383B6BEB}" dt="2024-01-03T13:11:36.982" v="16" actId="47"/>
        <pc:sldMkLst>
          <pc:docMk/>
          <pc:sldMk cId="3193617435" sldId="2145706960"/>
        </pc:sldMkLst>
      </pc:sldChg>
      <pc:sldChg chg="del">
        <pc:chgData name="Kaija Merja" userId="9f573cad-957a-4b9e-afe2-cf64a9b3632f" providerId="ADAL" clId="{13EFB90D-F2CC-4CB2-A265-9874383B6BEB}" dt="2024-01-03T13:11:37.137" v="17" actId="47"/>
        <pc:sldMkLst>
          <pc:docMk/>
          <pc:sldMk cId="2790146490" sldId="2145706961"/>
        </pc:sldMkLst>
      </pc:sldChg>
      <pc:sldChg chg="del">
        <pc:chgData name="Kaija Merja" userId="9f573cad-957a-4b9e-afe2-cf64a9b3632f" providerId="ADAL" clId="{13EFB90D-F2CC-4CB2-A265-9874383B6BEB}" dt="2024-01-03T13:11:41.505" v="40" actId="47"/>
        <pc:sldMkLst>
          <pc:docMk/>
          <pc:sldMk cId="1096868255" sldId="2145706962"/>
        </pc:sldMkLst>
      </pc:sldChg>
      <pc:sldChg chg="add del">
        <pc:chgData name="Kaija Merja" userId="9f573cad-957a-4b9e-afe2-cf64a9b3632f" providerId="ADAL" clId="{13EFB90D-F2CC-4CB2-A265-9874383B6BEB}" dt="2024-01-05T10:36:22.421" v="510" actId="47"/>
        <pc:sldMkLst>
          <pc:docMk/>
          <pc:sldMk cId="312382469" sldId="2145706963"/>
        </pc:sldMkLst>
      </pc:sldChg>
      <pc:sldChg chg="del">
        <pc:chgData name="Kaija Merja" userId="9f573cad-957a-4b9e-afe2-cf64a9b3632f" providerId="ADAL" clId="{13EFB90D-F2CC-4CB2-A265-9874383B6BEB}" dt="2024-01-03T13:11:37.268" v="18" actId="47"/>
        <pc:sldMkLst>
          <pc:docMk/>
          <pc:sldMk cId="143881993" sldId="2145706964"/>
        </pc:sldMkLst>
      </pc:sldChg>
      <pc:sldChg chg="del">
        <pc:chgData name="Kaija Merja" userId="9f573cad-957a-4b9e-afe2-cf64a9b3632f" providerId="ADAL" clId="{13EFB90D-F2CC-4CB2-A265-9874383B6BEB}" dt="2024-01-03T13:11:37.421" v="19" actId="47"/>
        <pc:sldMkLst>
          <pc:docMk/>
          <pc:sldMk cId="3768247321" sldId="2145706965"/>
        </pc:sldMkLst>
      </pc:sldChg>
      <pc:sldChg chg="del">
        <pc:chgData name="Kaija Merja" userId="9f573cad-957a-4b9e-afe2-cf64a9b3632f" providerId="ADAL" clId="{13EFB90D-F2CC-4CB2-A265-9874383B6BEB}" dt="2024-01-03T13:11:37.580" v="20" actId="47"/>
        <pc:sldMkLst>
          <pc:docMk/>
          <pc:sldMk cId="3667022616" sldId="2145706966"/>
        </pc:sldMkLst>
      </pc:sldChg>
      <pc:sldChg chg="del">
        <pc:chgData name="Kaija Merja" userId="9f573cad-957a-4b9e-afe2-cf64a9b3632f" providerId="ADAL" clId="{13EFB90D-F2CC-4CB2-A265-9874383B6BEB}" dt="2024-01-03T13:11:37.762" v="21" actId="47"/>
        <pc:sldMkLst>
          <pc:docMk/>
          <pc:sldMk cId="487652055" sldId="2145706967"/>
        </pc:sldMkLst>
      </pc:sldChg>
      <pc:sldChg chg="del">
        <pc:chgData name="Kaija Merja" userId="9f573cad-957a-4b9e-afe2-cf64a9b3632f" providerId="ADAL" clId="{13EFB90D-F2CC-4CB2-A265-9874383B6BEB}" dt="2024-01-03T13:11:40.396" v="33" actId="47"/>
        <pc:sldMkLst>
          <pc:docMk/>
          <pc:sldMk cId="1649850735" sldId="2145706968"/>
        </pc:sldMkLst>
      </pc:sldChg>
      <pc:sldChg chg="del">
        <pc:chgData name="Kaija Merja" userId="9f573cad-957a-4b9e-afe2-cf64a9b3632f" providerId="ADAL" clId="{13EFB90D-F2CC-4CB2-A265-9874383B6BEB}" dt="2024-01-03T13:11:48.651" v="69" actId="47"/>
        <pc:sldMkLst>
          <pc:docMk/>
          <pc:sldMk cId="1004377750" sldId="2145706969"/>
        </pc:sldMkLst>
      </pc:sldChg>
      <pc:sldChg chg="del">
        <pc:chgData name="Kaija Merja" userId="9f573cad-957a-4b9e-afe2-cf64a9b3632f" providerId="ADAL" clId="{13EFB90D-F2CC-4CB2-A265-9874383B6BEB}" dt="2024-01-03T13:11:40.092" v="31" actId="47"/>
        <pc:sldMkLst>
          <pc:docMk/>
          <pc:sldMk cId="1986912176" sldId="2145706970"/>
        </pc:sldMkLst>
      </pc:sldChg>
      <pc:sldChg chg="del">
        <pc:chgData name="Kaija Merja" userId="9f573cad-957a-4b9e-afe2-cf64a9b3632f" providerId="ADAL" clId="{13EFB90D-F2CC-4CB2-A265-9874383B6BEB}" dt="2024-01-03T13:11:40.562" v="34" actId="47"/>
        <pc:sldMkLst>
          <pc:docMk/>
          <pc:sldMk cId="555108732" sldId="2145706971"/>
        </pc:sldMkLst>
      </pc:sldChg>
      <pc:sldChg chg="del">
        <pc:chgData name="Kaija Merja" userId="9f573cad-957a-4b9e-afe2-cf64a9b3632f" providerId="ADAL" clId="{13EFB90D-F2CC-4CB2-A265-9874383B6BEB}" dt="2024-01-03T13:11:40.714" v="35" actId="47"/>
        <pc:sldMkLst>
          <pc:docMk/>
          <pc:sldMk cId="1568977785" sldId="2145706972"/>
        </pc:sldMkLst>
      </pc:sldChg>
      <pc:sldChg chg="del">
        <pc:chgData name="Kaija Merja" userId="9f573cad-957a-4b9e-afe2-cf64a9b3632f" providerId="ADAL" clId="{13EFB90D-F2CC-4CB2-A265-9874383B6BEB}" dt="2024-01-03T13:11:40.866" v="36" actId="47"/>
        <pc:sldMkLst>
          <pc:docMk/>
          <pc:sldMk cId="3380492026" sldId="2145706973"/>
        </pc:sldMkLst>
      </pc:sldChg>
      <pc:sldChg chg="del">
        <pc:chgData name="Kaija Merja" userId="9f573cad-957a-4b9e-afe2-cf64a9b3632f" providerId="ADAL" clId="{13EFB90D-F2CC-4CB2-A265-9874383B6BEB}" dt="2024-01-03T13:11:41.158" v="38" actId="47"/>
        <pc:sldMkLst>
          <pc:docMk/>
          <pc:sldMk cId="1940225384" sldId="2145706974"/>
        </pc:sldMkLst>
      </pc:sldChg>
      <pc:sldChg chg="del">
        <pc:chgData name="Kaija Merja" userId="9f573cad-957a-4b9e-afe2-cf64a9b3632f" providerId="ADAL" clId="{13EFB90D-F2CC-4CB2-A265-9874383B6BEB}" dt="2024-01-03T13:11:46.146" v="67" actId="47"/>
        <pc:sldMkLst>
          <pc:docMk/>
          <pc:sldMk cId="287126692" sldId="2145706975"/>
        </pc:sldMkLst>
      </pc:sldChg>
      <pc:sldChg chg="del">
        <pc:chgData name="Kaija Merja" userId="9f573cad-957a-4b9e-afe2-cf64a9b3632f" providerId="ADAL" clId="{13EFB90D-F2CC-4CB2-A265-9874383B6BEB}" dt="2024-01-03T13:11:49.049" v="71" actId="47"/>
        <pc:sldMkLst>
          <pc:docMk/>
          <pc:sldMk cId="1224351805" sldId="2145706976"/>
        </pc:sldMkLst>
      </pc:sldChg>
      <pc:sldChg chg="del">
        <pc:chgData name="Kaija Merja" userId="9f573cad-957a-4b9e-afe2-cf64a9b3632f" providerId="ADAL" clId="{13EFB90D-F2CC-4CB2-A265-9874383B6BEB}" dt="2024-01-03T13:11:48.853" v="70" actId="47"/>
        <pc:sldMkLst>
          <pc:docMk/>
          <pc:sldMk cId="3269862957" sldId="2145706977"/>
        </pc:sldMkLst>
      </pc:sldChg>
      <pc:sldChg chg="del">
        <pc:chgData name="Kaija Merja" userId="9f573cad-957a-4b9e-afe2-cf64a9b3632f" providerId="ADAL" clId="{13EFB90D-F2CC-4CB2-A265-9874383B6BEB}" dt="2024-01-03T13:11:49.472" v="72" actId="47"/>
        <pc:sldMkLst>
          <pc:docMk/>
          <pc:sldMk cId="3103713478" sldId="2145706978"/>
        </pc:sldMkLst>
      </pc:sldChg>
      <pc:sldChg chg="del">
        <pc:chgData name="Kaija Merja" userId="9f573cad-957a-4b9e-afe2-cf64a9b3632f" providerId="ADAL" clId="{13EFB90D-F2CC-4CB2-A265-9874383B6BEB}" dt="2024-01-03T13:11:41.004" v="37" actId="47"/>
        <pc:sldMkLst>
          <pc:docMk/>
          <pc:sldMk cId="1127841267" sldId="2145706979"/>
        </pc:sldMkLst>
      </pc:sldChg>
      <pc:sldChg chg="add del">
        <pc:chgData name="Kaija Merja" userId="9f573cad-957a-4b9e-afe2-cf64a9b3632f" providerId="ADAL" clId="{13EFB90D-F2CC-4CB2-A265-9874383B6BEB}" dt="2024-01-05T10:36:15.129" v="498" actId="47"/>
        <pc:sldMkLst>
          <pc:docMk/>
          <pc:sldMk cId="1327044357" sldId="2145706980"/>
        </pc:sldMkLst>
      </pc:sldChg>
      <pc:sldChg chg="del">
        <pc:chgData name="Kaija Merja" userId="9f573cad-957a-4b9e-afe2-cf64a9b3632f" providerId="ADAL" clId="{13EFB90D-F2CC-4CB2-A265-9874383B6BEB}" dt="2024-01-03T13:11:46.316" v="68" actId="47"/>
        <pc:sldMkLst>
          <pc:docMk/>
          <pc:sldMk cId="946397955" sldId="2145706981"/>
        </pc:sldMkLst>
      </pc:sldChg>
      <pc:sldChg chg="add del">
        <pc:chgData name="Kaija Merja" userId="9f573cad-957a-4b9e-afe2-cf64a9b3632f" providerId="ADAL" clId="{13EFB90D-F2CC-4CB2-A265-9874383B6BEB}" dt="2024-01-05T10:36:15.515" v="499" actId="47"/>
        <pc:sldMkLst>
          <pc:docMk/>
          <pc:sldMk cId="3765738630" sldId="2145706982"/>
        </pc:sldMkLst>
      </pc:sldChg>
      <pc:sldChg chg="add del">
        <pc:chgData name="Kaija Merja" userId="9f573cad-957a-4b9e-afe2-cf64a9b3632f" providerId="ADAL" clId="{13EFB90D-F2CC-4CB2-A265-9874383B6BEB}" dt="2024-01-05T10:36:15.919" v="500" actId="47"/>
        <pc:sldMkLst>
          <pc:docMk/>
          <pc:sldMk cId="3759590338" sldId="2145706983"/>
        </pc:sldMkLst>
      </pc:sldChg>
      <pc:sldChg chg="add del">
        <pc:chgData name="Kaija Merja" userId="9f573cad-957a-4b9e-afe2-cf64a9b3632f" providerId="ADAL" clId="{13EFB90D-F2CC-4CB2-A265-9874383B6BEB}" dt="2024-01-05T10:36:16.453" v="501" actId="47"/>
        <pc:sldMkLst>
          <pc:docMk/>
          <pc:sldMk cId="2843242366" sldId="2145706984"/>
        </pc:sldMkLst>
      </pc:sldChg>
      <pc:sldChg chg="del">
        <pc:chgData name="Kaija Merja" userId="9f573cad-957a-4b9e-afe2-cf64a9b3632f" providerId="ADAL" clId="{13EFB90D-F2CC-4CB2-A265-9874383B6BEB}" dt="2024-01-03T13:11:40.241" v="32" actId="47"/>
        <pc:sldMkLst>
          <pc:docMk/>
          <pc:sldMk cId="1050257083" sldId="2145706985"/>
        </pc:sldMkLst>
      </pc:sldChg>
      <pc:sldChg chg="add del">
        <pc:chgData name="Kaija Merja" userId="9f573cad-957a-4b9e-afe2-cf64a9b3632f" providerId="ADAL" clId="{13EFB90D-F2CC-4CB2-A265-9874383B6BEB}" dt="2024-01-05T10:36:13.333" v="493" actId="47"/>
        <pc:sldMkLst>
          <pc:docMk/>
          <pc:sldMk cId="1485628623" sldId="2145706987"/>
        </pc:sldMkLst>
      </pc:sldChg>
      <pc:sldChg chg="add del">
        <pc:chgData name="Kaija Merja" userId="9f573cad-957a-4b9e-afe2-cf64a9b3632f" providerId="ADAL" clId="{13EFB90D-F2CC-4CB2-A265-9874383B6BEB}" dt="2024-01-05T10:36:17.107" v="502" actId="47"/>
        <pc:sldMkLst>
          <pc:docMk/>
          <pc:sldMk cId="2871090976" sldId="2145706988"/>
        </pc:sldMkLst>
      </pc:sldChg>
      <pc:sldChg chg="add del">
        <pc:chgData name="Kaija Merja" userId="9f573cad-957a-4b9e-afe2-cf64a9b3632f" providerId="ADAL" clId="{13EFB90D-F2CC-4CB2-A265-9874383B6BEB}" dt="2024-01-05T10:36:17.685" v="503" actId="47"/>
        <pc:sldMkLst>
          <pc:docMk/>
          <pc:sldMk cId="466460316" sldId="2145706989"/>
        </pc:sldMkLst>
      </pc:sldChg>
      <pc:sldChg chg="add del">
        <pc:chgData name="Kaija Merja" userId="9f573cad-957a-4b9e-afe2-cf64a9b3632f" providerId="ADAL" clId="{13EFB90D-F2CC-4CB2-A265-9874383B6BEB}" dt="2024-01-05T10:36:18.233" v="504" actId="47"/>
        <pc:sldMkLst>
          <pc:docMk/>
          <pc:sldMk cId="3514618051" sldId="2145706990"/>
        </pc:sldMkLst>
      </pc:sldChg>
      <pc:sldChg chg="add del">
        <pc:chgData name="Kaija Merja" userId="9f573cad-957a-4b9e-afe2-cf64a9b3632f" providerId="ADAL" clId="{13EFB90D-F2CC-4CB2-A265-9874383B6BEB}" dt="2024-01-05T10:36:18.824" v="505" actId="47"/>
        <pc:sldMkLst>
          <pc:docMk/>
          <pc:sldMk cId="245933289" sldId="2145706991"/>
        </pc:sldMkLst>
      </pc:sldChg>
      <pc:sldChg chg="add del">
        <pc:chgData name="Kaija Merja" userId="9f573cad-957a-4b9e-afe2-cf64a9b3632f" providerId="ADAL" clId="{13EFB90D-F2CC-4CB2-A265-9874383B6BEB}" dt="2024-01-05T10:36:19.374" v="506" actId="47"/>
        <pc:sldMkLst>
          <pc:docMk/>
          <pc:sldMk cId="3945067099" sldId="2145706992"/>
        </pc:sldMkLst>
      </pc:sldChg>
      <pc:sldChg chg="add del">
        <pc:chgData name="Kaija Merja" userId="9f573cad-957a-4b9e-afe2-cf64a9b3632f" providerId="ADAL" clId="{13EFB90D-F2CC-4CB2-A265-9874383B6BEB}" dt="2024-01-05T10:36:19.976" v="507" actId="47"/>
        <pc:sldMkLst>
          <pc:docMk/>
          <pc:sldMk cId="1886410648" sldId="2145706993"/>
        </pc:sldMkLst>
      </pc:sldChg>
      <pc:sldChg chg="add del">
        <pc:chgData name="Kaija Merja" userId="9f573cad-957a-4b9e-afe2-cf64a9b3632f" providerId="ADAL" clId="{13EFB90D-F2CC-4CB2-A265-9874383B6BEB}" dt="2024-01-05T10:36:20.607" v="508" actId="47"/>
        <pc:sldMkLst>
          <pc:docMk/>
          <pc:sldMk cId="975631130" sldId="2145706994"/>
        </pc:sldMkLst>
      </pc:sldChg>
      <pc:sldChg chg="add del">
        <pc:chgData name="Kaija Merja" userId="9f573cad-957a-4b9e-afe2-cf64a9b3632f" providerId="ADAL" clId="{13EFB90D-F2CC-4CB2-A265-9874383B6BEB}" dt="2024-01-05T10:36:21.202" v="509" actId="47"/>
        <pc:sldMkLst>
          <pc:docMk/>
          <pc:sldMk cId="2446979828" sldId="2145706995"/>
        </pc:sldMkLst>
      </pc:sldChg>
      <pc:sldChg chg="del">
        <pc:chgData name="Kaija Merja" userId="9f573cad-957a-4b9e-afe2-cf64a9b3632f" providerId="ADAL" clId="{13EFB90D-F2CC-4CB2-A265-9874383B6BEB}" dt="2024-01-03T13:11:49.872" v="75" actId="47"/>
        <pc:sldMkLst>
          <pc:docMk/>
          <pc:sldMk cId="2250509151" sldId="2145706996"/>
        </pc:sldMkLst>
      </pc:sldChg>
      <pc:sldChg chg="del">
        <pc:chgData name="Kaija Merja" userId="9f573cad-957a-4b9e-afe2-cf64a9b3632f" providerId="ADAL" clId="{13EFB90D-F2CC-4CB2-A265-9874383B6BEB}" dt="2024-01-03T13:11:50.104" v="76" actId="47"/>
        <pc:sldMkLst>
          <pc:docMk/>
          <pc:sldMk cId="683958202" sldId="2145706997"/>
        </pc:sldMkLst>
      </pc:sldChg>
      <pc:sldChg chg="del">
        <pc:chgData name="Kaija Merja" userId="9f573cad-957a-4b9e-afe2-cf64a9b3632f" providerId="ADAL" clId="{13EFB90D-F2CC-4CB2-A265-9874383B6BEB}" dt="2024-01-03T13:11:49.550" v="73" actId="47"/>
        <pc:sldMkLst>
          <pc:docMk/>
          <pc:sldMk cId="2509798677" sldId="2145706998"/>
        </pc:sldMkLst>
      </pc:sldChg>
      <pc:sldChg chg="del">
        <pc:chgData name="Kaija Merja" userId="9f573cad-957a-4b9e-afe2-cf64a9b3632f" providerId="ADAL" clId="{13EFB90D-F2CC-4CB2-A265-9874383B6BEB}" dt="2024-01-03T13:12:01.931" v="130" actId="47"/>
        <pc:sldMkLst>
          <pc:docMk/>
          <pc:sldMk cId="1646904417" sldId="2145706999"/>
        </pc:sldMkLst>
      </pc:sldChg>
      <pc:sldChg chg="del">
        <pc:chgData name="Kaija Merja" userId="9f573cad-957a-4b9e-afe2-cf64a9b3632f" providerId="ADAL" clId="{13EFB90D-F2CC-4CB2-A265-9874383B6BEB}" dt="2024-01-03T13:11:52.757" v="80" actId="47"/>
        <pc:sldMkLst>
          <pc:docMk/>
          <pc:sldMk cId="3091544242" sldId="2145707000"/>
        </pc:sldMkLst>
      </pc:sldChg>
      <pc:sldChg chg="del ord">
        <pc:chgData name="Kaija Merja" userId="9f573cad-957a-4b9e-afe2-cf64a9b3632f" providerId="ADAL" clId="{13EFB90D-F2CC-4CB2-A265-9874383B6BEB}" dt="2024-01-03T13:11:52.583" v="79" actId="47"/>
        <pc:sldMkLst>
          <pc:docMk/>
          <pc:sldMk cId="3017448940" sldId="2145707001"/>
        </pc:sldMkLst>
      </pc:sldChg>
      <pc:sldChg chg="del">
        <pc:chgData name="Kaija Merja" userId="9f573cad-957a-4b9e-afe2-cf64a9b3632f" providerId="ADAL" clId="{13EFB90D-F2CC-4CB2-A265-9874383B6BEB}" dt="2024-01-03T13:11:49.688" v="74" actId="47"/>
        <pc:sldMkLst>
          <pc:docMk/>
          <pc:sldMk cId="1601597385" sldId="2145707002"/>
        </pc:sldMkLst>
      </pc:sldChg>
      <pc:sldChg chg="add del">
        <pc:chgData name="Kaija Merja" userId="9f573cad-957a-4b9e-afe2-cf64a9b3632f" providerId="ADAL" clId="{13EFB90D-F2CC-4CB2-A265-9874383B6BEB}" dt="2024-01-05T10:36:10.662" v="487" actId="47"/>
        <pc:sldMkLst>
          <pc:docMk/>
          <pc:sldMk cId="3338227491" sldId="2145707003"/>
        </pc:sldMkLst>
      </pc:sldChg>
      <pc:sldChg chg="del">
        <pc:chgData name="Kaija Merja" userId="9f573cad-957a-4b9e-afe2-cf64a9b3632f" providerId="ADAL" clId="{13EFB90D-F2CC-4CB2-A265-9874383B6BEB}" dt="2024-01-03T13:11:38.592" v="23" actId="47"/>
        <pc:sldMkLst>
          <pc:docMk/>
          <pc:sldMk cId="2677198093" sldId="2145707004"/>
        </pc:sldMkLst>
      </pc:sldChg>
      <pc:sldChg chg="del">
        <pc:chgData name="Kaija Merja" userId="9f573cad-957a-4b9e-afe2-cf64a9b3632f" providerId="ADAL" clId="{13EFB90D-F2CC-4CB2-A265-9874383B6BEB}" dt="2024-01-03T13:11:38.421" v="22" actId="47"/>
        <pc:sldMkLst>
          <pc:docMk/>
          <pc:sldMk cId="2045507112" sldId="2145707005"/>
        </pc:sldMkLst>
      </pc:sldChg>
      <pc:sldChg chg="del">
        <pc:chgData name="Kaija Merja" userId="9f573cad-957a-4b9e-afe2-cf64a9b3632f" providerId="ADAL" clId="{13EFB90D-F2CC-4CB2-A265-9874383B6BEB}" dt="2024-01-03T13:11:38.739" v="24" actId="47"/>
        <pc:sldMkLst>
          <pc:docMk/>
          <pc:sldMk cId="3448874936" sldId="2145707006"/>
        </pc:sldMkLst>
      </pc:sldChg>
      <pc:sldChg chg="del">
        <pc:chgData name="Kaija Merja" userId="9f573cad-957a-4b9e-afe2-cf64a9b3632f" providerId="ADAL" clId="{13EFB90D-F2CC-4CB2-A265-9874383B6BEB}" dt="2024-01-03T13:11:38.870" v="25" actId="47"/>
        <pc:sldMkLst>
          <pc:docMk/>
          <pc:sldMk cId="90673204" sldId="2145707007"/>
        </pc:sldMkLst>
      </pc:sldChg>
      <pc:sldChg chg="add del">
        <pc:chgData name="Kaija Merja" userId="9f573cad-957a-4b9e-afe2-cf64a9b3632f" providerId="ADAL" clId="{13EFB90D-F2CC-4CB2-A265-9874383B6BEB}" dt="2024-01-05T10:36:11.760" v="489" actId="47"/>
        <pc:sldMkLst>
          <pc:docMk/>
          <pc:sldMk cId="3677788688" sldId="2145707008"/>
        </pc:sldMkLst>
      </pc:sldChg>
      <pc:sldChg chg="add del">
        <pc:chgData name="Kaija Merja" userId="9f573cad-957a-4b9e-afe2-cf64a9b3632f" providerId="ADAL" clId="{13EFB90D-F2CC-4CB2-A265-9874383B6BEB}" dt="2024-01-05T10:36:11.370" v="488" actId="47"/>
        <pc:sldMkLst>
          <pc:docMk/>
          <pc:sldMk cId="863464454" sldId="2145707009"/>
        </pc:sldMkLst>
      </pc:sldChg>
      <pc:sldChg chg="add del">
        <pc:chgData name="Kaija Merja" userId="9f573cad-957a-4b9e-afe2-cf64a9b3632f" providerId="ADAL" clId="{13EFB90D-F2CC-4CB2-A265-9874383B6BEB}" dt="2024-01-05T10:36:12.132" v="490" actId="47"/>
        <pc:sldMkLst>
          <pc:docMk/>
          <pc:sldMk cId="3092286093" sldId="2145707010"/>
        </pc:sldMkLst>
      </pc:sldChg>
      <pc:sldChg chg="add del">
        <pc:chgData name="Kaija Merja" userId="9f573cad-957a-4b9e-afe2-cf64a9b3632f" providerId="ADAL" clId="{13EFB90D-F2CC-4CB2-A265-9874383B6BEB}" dt="2024-01-05T10:36:12.947" v="492" actId="47"/>
        <pc:sldMkLst>
          <pc:docMk/>
          <pc:sldMk cId="1886109234" sldId="2145707011"/>
        </pc:sldMkLst>
      </pc:sldChg>
      <pc:sldChg chg="add del">
        <pc:chgData name="Kaija Merja" userId="9f573cad-957a-4b9e-afe2-cf64a9b3632f" providerId="ADAL" clId="{13EFB90D-F2CC-4CB2-A265-9874383B6BEB}" dt="2024-01-05T10:36:12.508" v="491" actId="47"/>
        <pc:sldMkLst>
          <pc:docMk/>
          <pc:sldMk cId="995369645" sldId="2145707012"/>
        </pc:sldMkLst>
      </pc:sldChg>
      <pc:sldChg chg="del">
        <pc:chgData name="Kaija Merja" userId="9f573cad-957a-4b9e-afe2-cf64a9b3632f" providerId="ADAL" clId="{13EFB90D-F2CC-4CB2-A265-9874383B6BEB}" dt="2024-01-03T13:11:39.924" v="30" actId="47"/>
        <pc:sldMkLst>
          <pc:docMk/>
          <pc:sldMk cId="1151240554" sldId="2145707013"/>
        </pc:sldMkLst>
      </pc:sldChg>
      <pc:sldChg chg="del">
        <pc:chgData name="Kaija Merja" userId="9f573cad-957a-4b9e-afe2-cf64a9b3632f" providerId="ADAL" clId="{13EFB90D-F2CC-4CB2-A265-9874383B6BEB}" dt="2024-01-03T13:11:41.342" v="39" actId="47"/>
        <pc:sldMkLst>
          <pc:docMk/>
          <pc:sldMk cId="1523018350" sldId="2145707014"/>
        </pc:sldMkLst>
      </pc:sldChg>
      <pc:sldChg chg="modSp add del mod">
        <pc:chgData name="Kaija Merja" userId="9f573cad-957a-4b9e-afe2-cf64a9b3632f" providerId="ADAL" clId="{13EFB90D-F2CC-4CB2-A265-9874383B6BEB}" dt="2024-01-05T10:36:23.570" v="512" actId="47"/>
        <pc:sldMkLst>
          <pc:docMk/>
          <pc:sldMk cId="998984286" sldId="2145707015"/>
        </pc:sldMkLst>
        <pc:spChg chg="mod">
          <ac:chgData name="Kaija Merja" userId="9f573cad-957a-4b9e-afe2-cf64a9b3632f" providerId="ADAL" clId="{13EFB90D-F2CC-4CB2-A265-9874383B6BEB}" dt="2024-01-05T10:35:24.965" v="476" actId="5793"/>
          <ac:spMkLst>
            <pc:docMk/>
            <pc:sldMk cId="998984286" sldId="2145707015"/>
            <ac:spMk id="18" creationId="{5F9CF03B-E08A-7839-1DC0-3608DF117260}"/>
          </ac:spMkLst>
        </pc:spChg>
      </pc:sldChg>
      <pc:sldChg chg="add del">
        <pc:chgData name="Kaija Merja" userId="9f573cad-957a-4b9e-afe2-cf64a9b3632f" providerId="ADAL" clId="{13EFB90D-F2CC-4CB2-A265-9874383B6BEB}" dt="2024-01-05T10:36:22.984" v="511" actId="47"/>
        <pc:sldMkLst>
          <pc:docMk/>
          <pc:sldMk cId="3625647831" sldId="2145707016"/>
        </pc:sldMkLst>
      </pc:sldChg>
      <pc:sldChg chg="del">
        <pc:chgData name="Kaija Merja" userId="9f573cad-957a-4b9e-afe2-cf64a9b3632f" providerId="ADAL" clId="{13EFB90D-F2CC-4CB2-A265-9874383B6BEB}" dt="2024-01-03T13:11:53.074" v="82" actId="47"/>
        <pc:sldMkLst>
          <pc:docMk/>
          <pc:sldMk cId="2456126251" sldId="2145707017"/>
        </pc:sldMkLst>
      </pc:sldChg>
      <pc:sldChg chg="del">
        <pc:chgData name="Kaija Merja" userId="9f573cad-957a-4b9e-afe2-cf64a9b3632f" providerId="ADAL" clId="{13EFB90D-F2CC-4CB2-A265-9874383B6BEB}" dt="2024-01-03T13:11:35.512" v="8" actId="47"/>
        <pc:sldMkLst>
          <pc:docMk/>
          <pc:sldMk cId="1737031169" sldId="2145707019"/>
        </pc:sldMkLst>
      </pc:sldChg>
      <pc:sldChg chg="del">
        <pc:chgData name="Kaija Merja" userId="9f573cad-957a-4b9e-afe2-cf64a9b3632f" providerId="ADAL" clId="{13EFB90D-F2CC-4CB2-A265-9874383B6BEB}" dt="2024-01-03T13:11:35.349" v="7" actId="47"/>
        <pc:sldMkLst>
          <pc:docMk/>
          <pc:sldMk cId="4082844427" sldId="2145707020"/>
        </pc:sldMkLst>
      </pc:sldChg>
      <pc:sldChg chg="del">
        <pc:chgData name="Kaija Merja" userId="9f573cad-957a-4b9e-afe2-cf64a9b3632f" providerId="ADAL" clId="{13EFB90D-F2CC-4CB2-A265-9874383B6BEB}" dt="2024-01-03T13:11:35.218" v="6" actId="47"/>
        <pc:sldMkLst>
          <pc:docMk/>
          <pc:sldMk cId="1434876126" sldId="2145707021"/>
        </pc:sldMkLst>
      </pc:sldChg>
      <pc:sldChg chg="del">
        <pc:chgData name="Kaija Merja" userId="9f573cad-957a-4b9e-afe2-cf64a9b3632f" providerId="ADAL" clId="{13EFB90D-F2CC-4CB2-A265-9874383B6BEB}" dt="2024-01-03T13:11:35.834" v="10" actId="47"/>
        <pc:sldMkLst>
          <pc:docMk/>
          <pc:sldMk cId="1078744207" sldId="2145707022"/>
        </pc:sldMkLst>
      </pc:sldChg>
      <pc:sldChg chg="del">
        <pc:chgData name="Kaija Merja" userId="9f573cad-957a-4b9e-afe2-cf64a9b3632f" providerId="ADAL" clId="{13EFB90D-F2CC-4CB2-A265-9874383B6BEB}" dt="2024-01-03T13:11:35.663" v="9" actId="47"/>
        <pc:sldMkLst>
          <pc:docMk/>
          <pc:sldMk cId="855262393" sldId="2145707023"/>
        </pc:sldMkLst>
      </pc:sldChg>
      <pc:sldChg chg="del">
        <pc:chgData name="Kaija Merja" userId="9f573cad-957a-4b9e-afe2-cf64a9b3632f" providerId="ADAL" clId="{13EFB90D-F2CC-4CB2-A265-9874383B6BEB}" dt="2024-01-03T13:12:18.744" v="171" actId="47"/>
        <pc:sldMkLst>
          <pc:docMk/>
          <pc:sldMk cId="3279652366" sldId="2145707024"/>
        </pc:sldMkLst>
      </pc:sldChg>
      <pc:sldChg chg="del">
        <pc:chgData name="Kaija Merja" userId="9f573cad-957a-4b9e-afe2-cf64a9b3632f" providerId="ADAL" clId="{13EFB90D-F2CC-4CB2-A265-9874383B6BEB}" dt="2024-01-03T13:12:16.607" v="168" actId="47"/>
        <pc:sldMkLst>
          <pc:docMk/>
          <pc:sldMk cId="1230678840" sldId="2145707025"/>
        </pc:sldMkLst>
      </pc:sldChg>
      <pc:sldChg chg="del">
        <pc:chgData name="Kaija Merja" userId="9f573cad-957a-4b9e-afe2-cf64a9b3632f" providerId="ADAL" clId="{13EFB90D-F2CC-4CB2-A265-9874383B6BEB}" dt="2024-01-03T13:12:16.246" v="167" actId="47"/>
        <pc:sldMkLst>
          <pc:docMk/>
          <pc:sldMk cId="1653947780" sldId="2145707026"/>
        </pc:sldMkLst>
      </pc:sldChg>
      <pc:sldChg chg="del">
        <pc:chgData name="Kaija Merja" userId="9f573cad-957a-4b9e-afe2-cf64a9b3632f" providerId="ADAL" clId="{13EFB90D-F2CC-4CB2-A265-9874383B6BEB}" dt="2024-01-03T13:12:15.921" v="166" actId="47"/>
        <pc:sldMkLst>
          <pc:docMk/>
          <pc:sldMk cId="3725236384" sldId="2145707027"/>
        </pc:sldMkLst>
      </pc:sldChg>
      <pc:sldChg chg="del">
        <pc:chgData name="Kaija Merja" userId="9f573cad-957a-4b9e-afe2-cf64a9b3632f" providerId="ADAL" clId="{13EFB90D-F2CC-4CB2-A265-9874383B6BEB}" dt="2024-01-03T13:12:15.596" v="165" actId="47"/>
        <pc:sldMkLst>
          <pc:docMk/>
          <pc:sldMk cId="3289221899" sldId="2145707028"/>
        </pc:sldMkLst>
      </pc:sldChg>
      <pc:sldChg chg="del">
        <pc:chgData name="Kaija Merja" userId="9f573cad-957a-4b9e-afe2-cf64a9b3632f" providerId="ADAL" clId="{13EFB90D-F2CC-4CB2-A265-9874383B6BEB}" dt="2024-01-03T13:12:14.944" v="164" actId="47"/>
        <pc:sldMkLst>
          <pc:docMk/>
          <pc:sldMk cId="1271118774" sldId="2145707029"/>
        </pc:sldMkLst>
      </pc:sldChg>
      <pc:sldChg chg="del">
        <pc:chgData name="Kaija Merja" userId="9f573cad-957a-4b9e-afe2-cf64a9b3632f" providerId="ADAL" clId="{13EFB90D-F2CC-4CB2-A265-9874383B6BEB}" dt="2024-01-03T13:12:14.661" v="163" actId="47"/>
        <pc:sldMkLst>
          <pc:docMk/>
          <pc:sldMk cId="750373131" sldId="2145707030"/>
        </pc:sldMkLst>
      </pc:sldChg>
      <pc:sldChg chg="del">
        <pc:chgData name="Kaija Merja" userId="9f573cad-957a-4b9e-afe2-cf64a9b3632f" providerId="ADAL" clId="{13EFB90D-F2CC-4CB2-A265-9874383B6BEB}" dt="2024-01-03T13:12:14.376" v="162" actId="47"/>
        <pc:sldMkLst>
          <pc:docMk/>
          <pc:sldMk cId="1645317617" sldId="2145707031"/>
        </pc:sldMkLst>
      </pc:sldChg>
      <pc:sldChg chg="del">
        <pc:chgData name="Kaija Merja" userId="9f573cad-957a-4b9e-afe2-cf64a9b3632f" providerId="ADAL" clId="{13EFB90D-F2CC-4CB2-A265-9874383B6BEB}" dt="2024-01-03T13:12:14.146" v="161" actId="47"/>
        <pc:sldMkLst>
          <pc:docMk/>
          <pc:sldMk cId="4094386424" sldId="2145707032"/>
        </pc:sldMkLst>
      </pc:sldChg>
      <pc:sldChg chg="del">
        <pc:chgData name="Kaija Merja" userId="9f573cad-957a-4b9e-afe2-cf64a9b3632f" providerId="ADAL" clId="{13EFB90D-F2CC-4CB2-A265-9874383B6BEB}" dt="2024-01-03T13:12:13.720" v="160" actId="47"/>
        <pc:sldMkLst>
          <pc:docMk/>
          <pc:sldMk cId="2591311474" sldId="2145707033"/>
        </pc:sldMkLst>
      </pc:sldChg>
      <pc:sldChg chg="del">
        <pc:chgData name="Kaija Merja" userId="9f573cad-957a-4b9e-afe2-cf64a9b3632f" providerId="ADAL" clId="{13EFB90D-F2CC-4CB2-A265-9874383B6BEB}" dt="2024-01-03T13:12:13.420" v="159" actId="47"/>
        <pc:sldMkLst>
          <pc:docMk/>
          <pc:sldMk cId="3971686774" sldId="2145707034"/>
        </pc:sldMkLst>
      </pc:sldChg>
      <pc:sldChg chg="del">
        <pc:chgData name="Kaija Merja" userId="9f573cad-957a-4b9e-afe2-cf64a9b3632f" providerId="ADAL" clId="{13EFB90D-F2CC-4CB2-A265-9874383B6BEB}" dt="2024-01-03T13:12:13.071" v="158" actId="47"/>
        <pc:sldMkLst>
          <pc:docMk/>
          <pc:sldMk cId="1861421226" sldId="2145707035"/>
        </pc:sldMkLst>
      </pc:sldChg>
      <pc:sldChg chg="del">
        <pc:chgData name="Kaija Merja" userId="9f573cad-957a-4b9e-afe2-cf64a9b3632f" providerId="ADAL" clId="{13EFB90D-F2CC-4CB2-A265-9874383B6BEB}" dt="2024-01-03T13:12:12.778" v="157" actId="47"/>
        <pc:sldMkLst>
          <pc:docMk/>
          <pc:sldMk cId="2030976913" sldId="2145707036"/>
        </pc:sldMkLst>
      </pc:sldChg>
      <pc:sldChg chg="del">
        <pc:chgData name="Kaija Merja" userId="9f573cad-957a-4b9e-afe2-cf64a9b3632f" providerId="ADAL" clId="{13EFB90D-F2CC-4CB2-A265-9874383B6BEB}" dt="2024-01-03T13:12:12.439" v="156" actId="47"/>
        <pc:sldMkLst>
          <pc:docMk/>
          <pc:sldMk cId="1836564912" sldId="2145707037"/>
        </pc:sldMkLst>
      </pc:sldChg>
      <pc:sldChg chg="del">
        <pc:chgData name="Kaija Merja" userId="9f573cad-957a-4b9e-afe2-cf64a9b3632f" providerId="ADAL" clId="{13EFB90D-F2CC-4CB2-A265-9874383B6BEB}" dt="2024-01-03T13:12:12.154" v="155" actId="47"/>
        <pc:sldMkLst>
          <pc:docMk/>
          <pc:sldMk cId="3914058139" sldId="2145707038"/>
        </pc:sldMkLst>
      </pc:sldChg>
      <pc:sldChg chg="del">
        <pc:chgData name="Kaija Merja" userId="9f573cad-957a-4b9e-afe2-cf64a9b3632f" providerId="ADAL" clId="{13EFB90D-F2CC-4CB2-A265-9874383B6BEB}" dt="2024-01-03T13:12:11.830" v="154" actId="47"/>
        <pc:sldMkLst>
          <pc:docMk/>
          <pc:sldMk cId="1246904999" sldId="2145707039"/>
        </pc:sldMkLst>
      </pc:sldChg>
      <pc:sldChg chg="del">
        <pc:chgData name="Kaija Merja" userId="9f573cad-957a-4b9e-afe2-cf64a9b3632f" providerId="ADAL" clId="{13EFB90D-F2CC-4CB2-A265-9874383B6BEB}" dt="2024-01-03T13:12:11.363" v="153" actId="47"/>
        <pc:sldMkLst>
          <pc:docMk/>
          <pc:sldMk cId="118481352" sldId="2145707040"/>
        </pc:sldMkLst>
      </pc:sldChg>
      <pc:sldChg chg="del">
        <pc:chgData name="Kaija Merja" userId="9f573cad-957a-4b9e-afe2-cf64a9b3632f" providerId="ADAL" clId="{13EFB90D-F2CC-4CB2-A265-9874383B6BEB}" dt="2024-01-03T13:12:07.179" v="151" actId="47"/>
        <pc:sldMkLst>
          <pc:docMk/>
          <pc:sldMk cId="1966338624" sldId="2145707041"/>
        </pc:sldMkLst>
      </pc:sldChg>
      <pc:sldChg chg="del">
        <pc:chgData name="Kaija Merja" userId="9f573cad-957a-4b9e-afe2-cf64a9b3632f" providerId="ADAL" clId="{13EFB90D-F2CC-4CB2-A265-9874383B6BEB}" dt="2024-01-03T13:12:09.462" v="152" actId="47"/>
        <pc:sldMkLst>
          <pc:docMk/>
          <pc:sldMk cId="2347028802" sldId="2145707042"/>
        </pc:sldMkLst>
      </pc:sldChg>
      <pc:sldChg chg="del">
        <pc:chgData name="Kaija Merja" userId="9f573cad-957a-4b9e-afe2-cf64a9b3632f" providerId="ADAL" clId="{13EFB90D-F2CC-4CB2-A265-9874383B6BEB}" dt="2024-01-03T13:11:57.034" v="106" actId="47"/>
        <pc:sldMkLst>
          <pc:docMk/>
          <pc:sldMk cId="482314848" sldId="2145707043"/>
        </pc:sldMkLst>
      </pc:sldChg>
      <pc:sldChg chg="del">
        <pc:chgData name="Kaija Merja" userId="9f573cad-957a-4b9e-afe2-cf64a9b3632f" providerId="ADAL" clId="{13EFB90D-F2CC-4CB2-A265-9874383B6BEB}" dt="2024-01-03T13:12:20.780" v="174" actId="47"/>
        <pc:sldMkLst>
          <pc:docMk/>
          <pc:sldMk cId="3852770942" sldId="2145707044"/>
        </pc:sldMkLst>
      </pc:sldChg>
      <pc:sldChg chg="add del">
        <pc:chgData name="Kaija Merja" userId="9f573cad-957a-4b9e-afe2-cf64a9b3632f" providerId="ADAL" clId="{13EFB90D-F2CC-4CB2-A265-9874383B6BEB}" dt="2024-01-03T13:12:56.718" v="245" actId="47"/>
        <pc:sldMkLst>
          <pc:docMk/>
          <pc:sldMk cId="2796281858" sldId="2145707049"/>
        </pc:sldMkLst>
      </pc:sldChg>
      <pc:sldChg chg="del">
        <pc:chgData name="Kaija Merja" userId="9f573cad-957a-4b9e-afe2-cf64a9b3632f" providerId="ADAL" clId="{13EFB90D-F2CC-4CB2-A265-9874383B6BEB}" dt="2024-01-03T13:11:57.330" v="108" actId="47"/>
        <pc:sldMkLst>
          <pc:docMk/>
          <pc:sldMk cId="2042299073" sldId="2145707072"/>
        </pc:sldMkLst>
      </pc:sldChg>
      <pc:sldChg chg="del">
        <pc:chgData name="Kaija Merja" userId="9f573cad-957a-4b9e-afe2-cf64a9b3632f" providerId="ADAL" clId="{13EFB90D-F2CC-4CB2-A265-9874383B6BEB}" dt="2024-01-03T13:11:57.655" v="110" actId="47"/>
        <pc:sldMkLst>
          <pc:docMk/>
          <pc:sldMk cId="2006323732" sldId="2145707073"/>
        </pc:sldMkLst>
      </pc:sldChg>
      <pc:sldChg chg="modSp del mod">
        <pc:chgData name="Kaija Merja" userId="9f573cad-957a-4b9e-afe2-cf64a9b3632f" providerId="ADAL" clId="{13EFB90D-F2CC-4CB2-A265-9874383B6BEB}" dt="2024-01-03T13:12:45.862" v="216" actId="47"/>
        <pc:sldMkLst>
          <pc:docMk/>
          <pc:sldMk cId="819281471" sldId="2145707115"/>
        </pc:sldMkLst>
        <pc:graphicFrameChg chg="mod">
          <ac:chgData name="Kaija Merja" userId="9f573cad-957a-4b9e-afe2-cf64a9b3632f" providerId="ADAL" clId="{13EFB90D-F2CC-4CB2-A265-9874383B6BEB}" dt="2024-01-03T13:12:45.862" v="216" actId="47"/>
          <ac:graphicFrameMkLst>
            <pc:docMk/>
            <pc:sldMk cId="819281471" sldId="2145707115"/>
            <ac:graphicFrameMk id="6" creationId="{268AB36F-D011-92AF-B4F5-96C1D687A502}"/>
          </ac:graphicFrameMkLst>
        </pc:graphicFrameChg>
        <pc:graphicFrameChg chg="mod">
          <ac:chgData name="Kaija Merja" userId="9f573cad-957a-4b9e-afe2-cf64a9b3632f" providerId="ADAL" clId="{13EFB90D-F2CC-4CB2-A265-9874383B6BEB}" dt="2024-01-03T13:12:45.862" v="216" actId="47"/>
          <ac:graphicFrameMkLst>
            <pc:docMk/>
            <pc:sldMk cId="819281471" sldId="2145707115"/>
            <ac:graphicFrameMk id="7" creationId="{0D0AED0D-6279-5BBC-6AE8-FA15347CE3A4}"/>
          </ac:graphicFrameMkLst>
        </pc:graphicFrameChg>
        <pc:graphicFrameChg chg="mod">
          <ac:chgData name="Kaija Merja" userId="9f573cad-957a-4b9e-afe2-cf64a9b3632f" providerId="ADAL" clId="{13EFB90D-F2CC-4CB2-A265-9874383B6BEB}" dt="2024-01-03T13:12:45.862" v="216" actId="47"/>
          <ac:graphicFrameMkLst>
            <pc:docMk/>
            <pc:sldMk cId="819281471" sldId="2145707115"/>
            <ac:graphicFrameMk id="8" creationId="{6DB092CB-60D4-2C55-51F6-E0D71412716A}"/>
          </ac:graphicFrameMkLst>
        </pc:graphicFrameChg>
        <pc:graphicFrameChg chg="mod">
          <ac:chgData name="Kaija Merja" userId="9f573cad-957a-4b9e-afe2-cf64a9b3632f" providerId="ADAL" clId="{13EFB90D-F2CC-4CB2-A265-9874383B6BEB}" dt="2024-01-03T13:12:45.862" v="216" actId="47"/>
          <ac:graphicFrameMkLst>
            <pc:docMk/>
            <pc:sldMk cId="819281471" sldId="2145707115"/>
            <ac:graphicFrameMk id="9" creationId="{804F651B-A6F0-4271-88EE-619DE60BFDE2}"/>
          </ac:graphicFrameMkLst>
        </pc:graphicFrameChg>
        <pc:graphicFrameChg chg="mod">
          <ac:chgData name="Kaija Merja" userId="9f573cad-957a-4b9e-afe2-cf64a9b3632f" providerId="ADAL" clId="{13EFB90D-F2CC-4CB2-A265-9874383B6BEB}" dt="2024-01-03T13:12:45.862" v="216" actId="47"/>
          <ac:graphicFrameMkLst>
            <pc:docMk/>
            <pc:sldMk cId="819281471" sldId="2145707115"/>
            <ac:graphicFrameMk id="10" creationId="{A8451F78-3A3C-2503-0303-E0118777F862}"/>
          </ac:graphicFrameMkLst>
        </pc:graphicFrameChg>
        <pc:graphicFrameChg chg="mod">
          <ac:chgData name="Kaija Merja" userId="9f573cad-957a-4b9e-afe2-cf64a9b3632f" providerId="ADAL" clId="{13EFB90D-F2CC-4CB2-A265-9874383B6BEB}" dt="2024-01-03T13:12:45.862" v="216" actId="47"/>
          <ac:graphicFrameMkLst>
            <pc:docMk/>
            <pc:sldMk cId="819281471" sldId="2145707115"/>
            <ac:graphicFrameMk id="11" creationId="{859003ED-05BC-9585-4A07-7570CF59476D}"/>
          </ac:graphicFrameMkLst>
        </pc:graphicFrameChg>
        <pc:graphicFrameChg chg="mod">
          <ac:chgData name="Kaija Merja" userId="9f573cad-957a-4b9e-afe2-cf64a9b3632f" providerId="ADAL" clId="{13EFB90D-F2CC-4CB2-A265-9874383B6BEB}" dt="2024-01-03T13:12:45.862" v="216" actId="47"/>
          <ac:graphicFrameMkLst>
            <pc:docMk/>
            <pc:sldMk cId="819281471" sldId="2145707115"/>
            <ac:graphicFrameMk id="12" creationId="{C37A66AF-4C61-31A5-A161-CE0DD3F21FE5}"/>
          </ac:graphicFrameMkLst>
        </pc:graphicFrameChg>
        <pc:graphicFrameChg chg="mod">
          <ac:chgData name="Kaija Merja" userId="9f573cad-957a-4b9e-afe2-cf64a9b3632f" providerId="ADAL" clId="{13EFB90D-F2CC-4CB2-A265-9874383B6BEB}" dt="2024-01-03T13:12:45.862" v="216" actId="47"/>
          <ac:graphicFrameMkLst>
            <pc:docMk/>
            <pc:sldMk cId="819281471" sldId="2145707115"/>
            <ac:graphicFrameMk id="13" creationId="{52A82622-68C7-27D9-4B45-BF48FF689F14}"/>
          </ac:graphicFrameMkLst>
        </pc:graphicFrameChg>
        <pc:graphicFrameChg chg="mod">
          <ac:chgData name="Kaija Merja" userId="9f573cad-957a-4b9e-afe2-cf64a9b3632f" providerId="ADAL" clId="{13EFB90D-F2CC-4CB2-A265-9874383B6BEB}" dt="2024-01-03T13:12:45.862" v="216" actId="47"/>
          <ac:graphicFrameMkLst>
            <pc:docMk/>
            <pc:sldMk cId="819281471" sldId="2145707115"/>
            <ac:graphicFrameMk id="14" creationId="{D4719E46-21BB-768E-2057-CA2C13379019}"/>
          </ac:graphicFrameMkLst>
        </pc:graphicFrameChg>
        <pc:graphicFrameChg chg="mod">
          <ac:chgData name="Kaija Merja" userId="9f573cad-957a-4b9e-afe2-cf64a9b3632f" providerId="ADAL" clId="{13EFB90D-F2CC-4CB2-A265-9874383B6BEB}" dt="2024-01-03T13:12:45.862" v="216" actId="47"/>
          <ac:graphicFrameMkLst>
            <pc:docMk/>
            <pc:sldMk cId="819281471" sldId="2145707115"/>
            <ac:graphicFrameMk id="19" creationId="{AC21E5E1-7182-A414-4CEC-694747A9FAB8}"/>
          </ac:graphicFrameMkLst>
        </pc:graphicFrameChg>
        <pc:graphicFrameChg chg="mod">
          <ac:chgData name="Kaija Merja" userId="9f573cad-957a-4b9e-afe2-cf64a9b3632f" providerId="ADAL" clId="{13EFB90D-F2CC-4CB2-A265-9874383B6BEB}" dt="2024-01-03T13:12:45.862" v="216" actId="47"/>
          <ac:graphicFrameMkLst>
            <pc:docMk/>
            <pc:sldMk cId="819281471" sldId="2145707115"/>
            <ac:graphicFrameMk id="20" creationId="{427578EB-8F19-53F1-FD24-8E4EE678CF66}"/>
          </ac:graphicFrameMkLst>
        </pc:graphicFrameChg>
        <pc:graphicFrameChg chg="mod">
          <ac:chgData name="Kaija Merja" userId="9f573cad-957a-4b9e-afe2-cf64a9b3632f" providerId="ADAL" clId="{13EFB90D-F2CC-4CB2-A265-9874383B6BEB}" dt="2024-01-03T13:12:45.862" v="216" actId="47"/>
          <ac:graphicFrameMkLst>
            <pc:docMk/>
            <pc:sldMk cId="819281471" sldId="2145707115"/>
            <ac:graphicFrameMk id="21" creationId="{DBA8F4C5-F4CE-5737-F518-D0A31BB66AD8}"/>
          </ac:graphicFrameMkLst>
        </pc:graphicFrameChg>
        <pc:graphicFrameChg chg="mod">
          <ac:chgData name="Kaija Merja" userId="9f573cad-957a-4b9e-afe2-cf64a9b3632f" providerId="ADAL" clId="{13EFB90D-F2CC-4CB2-A265-9874383B6BEB}" dt="2024-01-03T13:12:45.862" v="216" actId="47"/>
          <ac:graphicFrameMkLst>
            <pc:docMk/>
            <pc:sldMk cId="819281471" sldId="2145707115"/>
            <ac:graphicFrameMk id="22" creationId="{D3914B6F-D628-3D7F-D54B-8546BD19815F}"/>
          </ac:graphicFrameMkLst>
        </pc:graphicFrameChg>
        <pc:graphicFrameChg chg="mod">
          <ac:chgData name="Kaija Merja" userId="9f573cad-957a-4b9e-afe2-cf64a9b3632f" providerId="ADAL" clId="{13EFB90D-F2CC-4CB2-A265-9874383B6BEB}" dt="2024-01-03T13:12:45.862" v="216" actId="47"/>
          <ac:graphicFrameMkLst>
            <pc:docMk/>
            <pc:sldMk cId="819281471" sldId="2145707115"/>
            <ac:graphicFrameMk id="23" creationId="{2AE6A621-FFB2-B06B-A438-B392A57729BB}"/>
          </ac:graphicFrameMkLst>
        </pc:graphicFrameChg>
        <pc:graphicFrameChg chg="mod">
          <ac:chgData name="Kaija Merja" userId="9f573cad-957a-4b9e-afe2-cf64a9b3632f" providerId="ADAL" clId="{13EFB90D-F2CC-4CB2-A265-9874383B6BEB}" dt="2024-01-03T13:12:45.862" v="216" actId="47"/>
          <ac:graphicFrameMkLst>
            <pc:docMk/>
            <pc:sldMk cId="819281471" sldId="2145707115"/>
            <ac:graphicFrameMk id="24" creationId="{ED1657D7-7F5E-D383-3A36-CEB0B1D20B52}"/>
          </ac:graphicFrameMkLst>
        </pc:graphicFrameChg>
        <pc:graphicFrameChg chg="mod">
          <ac:chgData name="Kaija Merja" userId="9f573cad-957a-4b9e-afe2-cf64a9b3632f" providerId="ADAL" clId="{13EFB90D-F2CC-4CB2-A265-9874383B6BEB}" dt="2024-01-03T13:12:45.862" v="216" actId="47"/>
          <ac:graphicFrameMkLst>
            <pc:docMk/>
            <pc:sldMk cId="819281471" sldId="2145707115"/>
            <ac:graphicFrameMk id="25" creationId="{0B52D51B-17ED-E382-6C18-0C9AFF7AA71A}"/>
          </ac:graphicFrameMkLst>
        </pc:graphicFrameChg>
        <pc:graphicFrameChg chg="mod">
          <ac:chgData name="Kaija Merja" userId="9f573cad-957a-4b9e-afe2-cf64a9b3632f" providerId="ADAL" clId="{13EFB90D-F2CC-4CB2-A265-9874383B6BEB}" dt="2024-01-03T13:12:45.862" v="216" actId="47"/>
          <ac:graphicFrameMkLst>
            <pc:docMk/>
            <pc:sldMk cId="819281471" sldId="2145707115"/>
            <ac:graphicFrameMk id="26" creationId="{5B892884-F1A8-91C6-6EAC-49F7E52E9071}"/>
          </ac:graphicFrameMkLst>
        </pc:graphicFrameChg>
        <pc:graphicFrameChg chg="mod">
          <ac:chgData name="Kaija Merja" userId="9f573cad-957a-4b9e-afe2-cf64a9b3632f" providerId="ADAL" clId="{13EFB90D-F2CC-4CB2-A265-9874383B6BEB}" dt="2024-01-03T13:12:45.862" v="216" actId="47"/>
          <ac:graphicFrameMkLst>
            <pc:docMk/>
            <pc:sldMk cId="819281471" sldId="2145707115"/>
            <ac:graphicFrameMk id="27" creationId="{A4886B9E-D71C-3BBB-0625-A83FAF038C64}"/>
          </ac:graphicFrameMkLst>
        </pc:graphicFrameChg>
        <pc:graphicFrameChg chg="mod">
          <ac:chgData name="Kaija Merja" userId="9f573cad-957a-4b9e-afe2-cf64a9b3632f" providerId="ADAL" clId="{13EFB90D-F2CC-4CB2-A265-9874383B6BEB}" dt="2024-01-03T13:12:45.862" v="216" actId="47"/>
          <ac:graphicFrameMkLst>
            <pc:docMk/>
            <pc:sldMk cId="819281471" sldId="2145707115"/>
            <ac:graphicFrameMk id="28" creationId="{178B7799-3BBA-A634-2B7C-2C03494C2DCC}"/>
          </ac:graphicFrameMkLst>
        </pc:graphicFrameChg>
        <pc:graphicFrameChg chg="mod">
          <ac:chgData name="Kaija Merja" userId="9f573cad-957a-4b9e-afe2-cf64a9b3632f" providerId="ADAL" clId="{13EFB90D-F2CC-4CB2-A265-9874383B6BEB}" dt="2024-01-03T13:12:45.862" v="216" actId="47"/>
          <ac:graphicFrameMkLst>
            <pc:docMk/>
            <pc:sldMk cId="819281471" sldId="2145707115"/>
            <ac:graphicFrameMk id="29" creationId="{E64675C0-31B1-CCBE-8322-3BB264B711BE}"/>
          </ac:graphicFrameMkLst>
        </pc:graphicFrameChg>
        <pc:graphicFrameChg chg="mod">
          <ac:chgData name="Kaija Merja" userId="9f573cad-957a-4b9e-afe2-cf64a9b3632f" providerId="ADAL" clId="{13EFB90D-F2CC-4CB2-A265-9874383B6BEB}" dt="2024-01-03T13:12:45.862" v="216" actId="47"/>
          <ac:graphicFrameMkLst>
            <pc:docMk/>
            <pc:sldMk cId="819281471" sldId="2145707115"/>
            <ac:graphicFrameMk id="30" creationId="{3CB27F90-0FB3-3F1D-AD41-ED7B1841E7BE}"/>
          </ac:graphicFrameMkLst>
        </pc:graphicFrameChg>
      </pc:sldChg>
      <pc:sldChg chg="modSp del mod">
        <pc:chgData name="Kaija Merja" userId="9f573cad-957a-4b9e-afe2-cf64a9b3632f" providerId="ADAL" clId="{13EFB90D-F2CC-4CB2-A265-9874383B6BEB}" dt="2024-01-03T13:12:32.873" v="182" actId="47"/>
        <pc:sldMkLst>
          <pc:docMk/>
          <pc:sldMk cId="1196248254" sldId="2145707116"/>
        </pc:sldMkLst>
        <pc:graphicFrameChg chg="mod">
          <ac:chgData name="Kaija Merja" userId="9f573cad-957a-4b9e-afe2-cf64a9b3632f" providerId="ADAL" clId="{13EFB90D-F2CC-4CB2-A265-9874383B6BEB}" dt="2024-01-03T13:12:32.873" v="182" actId="47"/>
          <ac:graphicFrameMkLst>
            <pc:docMk/>
            <pc:sldMk cId="1196248254" sldId="2145707116"/>
            <ac:graphicFrameMk id="6" creationId="{268AB36F-D011-92AF-B4F5-96C1D687A502}"/>
          </ac:graphicFrameMkLst>
        </pc:graphicFrameChg>
        <pc:graphicFrameChg chg="mod">
          <ac:chgData name="Kaija Merja" userId="9f573cad-957a-4b9e-afe2-cf64a9b3632f" providerId="ADAL" clId="{13EFB90D-F2CC-4CB2-A265-9874383B6BEB}" dt="2024-01-03T13:12:32.873" v="182" actId="47"/>
          <ac:graphicFrameMkLst>
            <pc:docMk/>
            <pc:sldMk cId="1196248254" sldId="2145707116"/>
            <ac:graphicFrameMk id="7" creationId="{0D0AED0D-6279-5BBC-6AE8-FA15347CE3A4}"/>
          </ac:graphicFrameMkLst>
        </pc:graphicFrameChg>
        <pc:graphicFrameChg chg="mod">
          <ac:chgData name="Kaija Merja" userId="9f573cad-957a-4b9e-afe2-cf64a9b3632f" providerId="ADAL" clId="{13EFB90D-F2CC-4CB2-A265-9874383B6BEB}" dt="2024-01-03T13:12:32.873" v="182" actId="47"/>
          <ac:graphicFrameMkLst>
            <pc:docMk/>
            <pc:sldMk cId="1196248254" sldId="2145707116"/>
            <ac:graphicFrameMk id="8" creationId="{6DB092CB-60D4-2C55-51F6-E0D71412716A}"/>
          </ac:graphicFrameMkLst>
        </pc:graphicFrameChg>
        <pc:graphicFrameChg chg="mod">
          <ac:chgData name="Kaija Merja" userId="9f573cad-957a-4b9e-afe2-cf64a9b3632f" providerId="ADAL" clId="{13EFB90D-F2CC-4CB2-A265-9874383B6BEB}" dt="2024-01-03T13:12:32.873" v="182" actId="47"/>
          <ac:graphicFrameMkLst>
            <pc:docMk/>
            <pc:sldMk cId="1196248254" sldId="2145707116"/>
            <ac:graphicFrameMk id="9" creationId="{804F651B-A6F0-4271-88EE-619DE60BFDE2}"/>
          </ac:graphicFrameMkLst>
        </pc:graphicFrameChg>
        <pc:graphicFrameChg chg="mod">
          <ac:chgData name="Kaija Merja" userId="9f573cad-957a-4b9e-afe2-cf64a9b3632f" providerId="ADAL" clId="{13EFB90D-F2CC-4CB2-A265-9874383B6BEB}" dt="2024-01-03T13:12:32.873" v="182" actId="47"/>
          <ac:graphicFrameMkLst>
            <pc:docMk/>
            <pc:sldMk cId="1196248254" sldId="2145707116"/>
            <ac:graphicFrameMk id="10" creationId="{A8451F78-3A3C-2503-0303-E0118777F862}"/>
          </ac:graphicFrameMkLst>
        </pc:graphicFrameChg>
        <pc:graphicFrameChg chg="mod">
          <ac:chgData name="Kaija Merja" userId="9f573cad-957a-4b9e-afe2-cf64a9b3632f" providerId="ADAL" clId="{13EFB90D-F2CC-4CB2-A265-9874383B6BEB}" dt="2024-01-03T13:12:32.873" v="182" actId="47"/>
          <ac:graphicFrameMkLst>
            <pc:docMk/>
            <pc:sldMk cId="1196248254" sldId="2145707116"/>
            <ac:graphicFrameMk id="11" creationId="{859003ED-05BC-9585-4A07-7570CF59476D}"/>
          </ac:graphicFrameMkLst>
        </pc:graphicFrameChg>
        <pc:graphicFrameChg chg="mod">
          <ac:chgData name="Kaija Merja" userId="9f573cad-957a-4b9e-afe2-cf64a9b3632f" providerId="ADAL" clId="{13EFB90D-F2CC-4CB2-A265-9874383B6BEB}" dt="2024-01-03T13:12:32.873" v="182" actId="47"/>
          <ac:graphicFrameMkLst>
            <pc:docMk/>
            <pc:sldMk cId="1196248254" sldId="2145707116"/>
            <ac:graphicFrameMk id="12" creationId="{C37A66AF-4C61-31A5-A161-CE0DD3F21FE5}"/>
          </ac:graphicFrameMkLst>
        </pc:graphicFrameChg>
        <pc:graphicFrameChg chg="mod">
          <ac:chgData name="Kaija Merja" userId="9f573cad-957a-4b9e-afe2-cf64a9b3632f" providerId="ADAL" clId="{13EFB90D-F2CC-4CB2-A265-9874383B6BEB}" dt="2024-01-03T13:12:32.873" v="182" actId="47"/>
          <ac:graphicFrameMkLst>
            <pc:docMk/>
            <pc:sldMk cId="1196248254" sldId="2145707116"/>
            <ac:graphicFrameMk id="13" creationId="{52A82622-68C7-27D9-4B45-BF48FF689F14}"/>
          </ac:graphicFrameMkLst>
        </pc:graphicFrameChg>
        <pc:graphicFrameChg chg="mod">
          <ac:chgData name="Kaija Merja" userId="9f573cad-957a-4b9e-afe2-cf64a9b3632f" providerId="ADAL" clId="{13EFB90D-F2CC-4CB2-A265-9874383B6BEB}" dt="2024-01-03T13:12:32.873" v="182" actId="47"/>
          <ac:graphicFrameMkLst>
            <pc:docMk/>
            <pc:sldMk cId="1196248254" sldId="2145707116"/>
            <ac:graphicFrameMk id="14" creationId="{D4719E46-21BB-768E-2057-CA2C13379019}"/>
          </ac:graphicFrameMkLst>
        </pc:graphicFrameChg>
        <pc:graphicFrameChg chg="mod">
          <ac:chgData name="Kaija Merja" userId="9f573cad-957a-4b9e-afe2-cf64a9b3632f" providerId="ADAL" clId="{13EFB90D-F2CC-4CB2-A265-9874383B6BEB}" dt="2024-01-03T13:12:32.873" v="182" actId="47"/>
          <ac:graphicFrameMkLst>
            <pc:docMk/>
            <pc:sldMk cId="1196248254" sldId="2145707116"/>
            <ac:graphicFrameMk id="19" creationId="{AC21E5E1-7182-A414-4CEC-694747A9FAB8}"/>
          </ac:graphicFrameMkLst>
        </pc:graphicFrameChg>
        <pc:graphicFrameChg chg="mod">
          <ac:chgData name="Kaija Merja" userId="9f573cad-957a-4b9e-afe2-cf64a9b3632f" providerId="ADAL" clId="{13EFB90D-F2CC-4CB2-A265-9874383B6BEB}" dt="2024-01-03T13:12:32.873" v="182" actId="47"/>
          <ac:graphicFrameMkLst>
            <pc:docMk/>
            <pc:sldMk cId="1196248254" sldId="2145707116"/>
            <ac:graphicFrameMk id="20" creationId="{427578EB-8F19-53F1-FD24-8E4EE678CF66}"/>
          </ac:graphicFrameMkLst>
        </pc:graphicFrameChg>
        <pc:graphicFrameChg chg="mod">
          <ac:chgData name="Kaija Merja" userId="9f573cad-957a-4b9e-afe2-cf64a9b3632f" providerId="ADAL" clId="{13EFB90D-F2CC-4CB2-A265-9874383B6BEB}" dt="2024-01-03T13:12:32.873" v="182" actId="47"/>
          <ac:graphicFrameMkLst>
            <pc:docMk/>
            <pc:sldMk cId="1196248254" sldId="2145707116"/>
            <ac:graphicFrameMk id="21" creationId="{DBA8F4C5-F4CE-5737-F518-D0A31BB66AD8}"/>
          </ac:graphicFrameMkLst>
        </pc:graphicFrameChg>
        <pc:graphicFrameChg chg="mod">
          <ac:chgData name="Kaija Merja" userId="9f573cad-957a-4b9e-afe2-cf64a9b3632f" providerId="ADAL" clId="{13EFB90D-F2CC-4CB2-A265-9874383B6BEB}" dt="2024-01-03T13:12:32.873" v="182" actId="47"/>
          <ac:graphicFrameMkLst>
            <pc:docMk/>
            <pc:sldMk cId="1196248254" sldId="2145707116"/>
            <ac:graphicFrameMk id="22" creationId="{D3914B6F-D628-3D7F-D54B-8546BD19815F}"/>
          </ac:graphicFrameMkLst>
        </pc:graphicFrameChg>
        <pc:graphicFrameChg chg="mod">
          <ac:chgData name="Kaija Merja" userId="9f573cad-957a-4b9e-afe2-cf64a9b3632f" providerId="ADAL" clId="{13EFB90D-F2CC-4CB2-A265-9874383B6BEB}" dt="2024-01-03T13:12:32.873" v="182" actId="47"/>
          <ac:graphicFrameMkLst>
            <pc:docMk/>
            <pc:sldMk cId="1196248254" sldId="2145707116"/>
            <ac:graphicFrameMk id="23" creationId="{2AE6A621-FFB2-B06B-A438-B392A57729BB}"/>
          </ac:graphicFrameMkLst>
        </pc:graphicFrameChg>
        <pc:graphicFrameChg chg="mod">
          <ac:chgData name="Kaija Merja" userId="9f573cad-957a-4b9e-afe2-cf64a9b3632f" providerId="ADAL" clId="{13EFB90D-F2CC-4CB2-A265-9874383B6BEB}" dt="2024-01-03T13:12:32.873" v="182" actId="47"/>
          <ac:graphicFrameMkLst>
            <pc:docMk/>
            <pc:sldMk cId="1196248254" sldId="2145707116"/>
            <ac:graphicFrameMk id="24" creationId="{ED1657D7-7F5E-D383-3A36-CEB0B1D20B52}"/>
          </ac:graphicFrameMkLst>
        </pc:graphicFrameChg>
        <pc:graphicFrameChg chg="mod">
          <ac:chgData name="Kaija Merja" userId="9f573cad-957a-4b9e-afe2-cf64a9b3632f" providerId="ADAL" clId="{13EFB90D-F2CC-4CB2-A265-9874383B6BEB}" dt="2024-01-03T13:12:32.873" v="182" actId="47"/>
          <ac:graphicFrameMkLst>
            <pc:docMk/>
            <pc:sldMk cId="1196248254" sldId="2145707116"/>
            <ac:graphicFrameMk id="25" creationId="{0B52D51B-17ED-E382-6C18-0C9AFF7AA71A}"/>
          </ac:graphicFrameMkLst>
        </pc:graphicFrameChg>
        <pc:graphicFrameChg chg="mod">
          <ac:chgData name="Kaija Merja" userId="9f573cad-957a-4b9e-afe2-cf64a9b3632f" providerId="ADAL" clId="{13EFB90D-F2CC-4CB2-A265-9874383B6BEB}" dt="2024-01-03T13:12:32.873" v="182" actId="47"/>
          <ac:graphicFrameMkLst>
            <pc:docMk/>
            <pc:sldMk cId="1196248254" sldId="2145707116"/>
            <ac:graphicFrameMk id="26" creationId="{5B892884-F1A8-91C6-6EAC-49F7E52E9071}"/>
          </ac:graphicFrameMkLst>
        </pc:graphicFrameChg>
        <pc:graphicFrameChg chg="mod">
          <ac:chgData name="Kaija Merja" userId="9f573cad-957a-4b9e-afe2-cf64a9b3632f" providerId="ADAL" clId="{13EFB90D-F2CC-4CB2-A265-9874383B6BEB}" dt="2024-01-03T13:12:32.873" v="182" actId="47"/>
          <ac:graphicFrameMkLst>
            <pc:docMk/>
            <pc:sldMk cId="1196248254" sldId="2145707116"/>
            <ac:graphicFrameMk id="27" creationId="{A4886B9E-D71C-3BBB-0625-A83FAF038C64}"/>
          </ac:graphicFrameMkLst>
        </pc:graphicFrameChg>
        <pc:graphicFrameChg chg="mod">
          <ac:chgData name="Kaija Merja" userId="9f573cad-957a-4b9e-afe2-cf64a9b3632f" providerId="ADAL" clId="{13EFB90D-F2CC-4CB2-A265-9874383B6BEB}" dt="2024-01-03T13:12:32.873" v="182" actId="47"/>
          <ac:graphicFrameMkLst>
            <pc:docMk/>
            <pc:sldMk cId="1196248254" sldId="2145707116"/>
            <ac:graphicFrameMk id="28" creationId="{178B7799-3BBA-A634-2B7C-2C03494C2DCC}"/>
          </ac:graphicFrameMkLst>
        </pc:graphicFrameChg>
        <pc:graphicFrameChg chg="mod">
          <ac:chgData name="Kaija Merja" userId="9f573cad-957a-4b9e-afe2-cf64a9b3632f" providerId="ADAL" clId="{13EFB90D-F2CC-4CB2-A265-9874383B6BEB}" dt="2024-01-03T13:12:32.873" v="182" actId="47"/>
          <ac:graphicFrameMkLst>
            <pc:docMk/>
            <pc:sldMk cId="1196248254" sldId="2145707116"/>
            <ac:graphicFrameMk id="29" creationId="{E64675C0-31B1-CCBE-8322-3BB264B711BE}"/>
          </ac:graphicFrameMkLst>
        </pc:graphicFrameChg>
        <pc:graphicFrameChg chg="mod">
          <ac:chgData name="Kaija Merja" userId="9f573cad-957a-4b9e-afe2-cf64a9b3632f" providerId="ADAL" clId="{13EFB90D-F2CC-4CB2-A265-9874383B6BEB}" dt="2024-01-03T13:12:32.873" v="182" actId="47"/>
          <ac:graphicFrameMkLst>
            <pc:docMk/>
            <pc:sldMk cId="1196248254" sldId="2145707116"/>
            <ac:graphicFrameMk id="30" creationId="{3CB27F90-0FB3-3F1D-AD41-ED7B1841E7BE}"/>
          </ac:graphicFrameMkLst>
        </pc:graphicFrameChg>
      </pc:sldChg>
      <pc:sldChg chg="del">
        <pc:chgData name="Kaija Merja" userId="9f573cad-957a-4b9e-afe2-cf64a9b3632f" providerId="ADAL" clId="{13EFB90D-F2CC-4CB2-A265-9874383B6BEB}" dt="2024-01-03T13:12:33.199" v="183" actId="47"/>
        <pc:sldMkLst>
          <pc:docMk/>
          <pc:sldMk cId="1334597771" sldId="2145707119"/>
        </pc:sldMkLst>
      </pc:sldChg>
      <pc:sldChg chg="del">
        <pc:chgData name="Kaija Merja" userId="9f573cad-957a-4b9e-afe2-cf64a9b3632f" providerId="ADAL" clId="{13EFB90D-F2CC-4CB2-A265-9874383B6BEB}" dt="2024-01-03T13:12:33.490" v="184" actId="47"/>
        <pc:sldMkLst>
          <pc:docMk/>
          <pc:sldMk cId="1399539224" sldId="2145707121"/>
        </pc:sldMkLst>
      </pc:sldChg>
      <pc:sldChg chg="del">
        <pc:chgData name="Kaija Merja" userId="9f573cad-957a-4b9e-afe2-cf64a9b3632f" providerId="ADAL" clId="{13EFB90D-F2CC-4CB2-A265-9874383B6BEB}" dt="2024-01-03T13:12:34.158" v="185" actId="47"/>
        <pc:sldMkLst>
          <pc:docMk/>
          <pc:sldMk cId="253038258" sldId="2145707122"/>
        </pc:sldMkLst>
      </pc:sldChg>
      <pc:sldChg chg="del">
        <pc:chgData name="Kaija Merja" userId="9f573cad-957a-4b9e-afe2-cf64a9b3632f" providerId="ADAL" clId="{13EFB90D-F2CC-4CB2-A265-9874383B6BEB}" dt="2024-01-03T13:12:34.508" v="186" actId="47"/>
        <pc:sldMkLst>
          <pc:docMk/>
          <pc:sldMk cId="1659649122" sldId="2145707123"/>
        </pc:sldMkLst>
      </pc:sldChg>
      <pc:sldChg chg="del">
        <pc:chgData name="Kaija Merja" userId="9f573cad-957a-4b9e-afe2-cf64a9b3632f" providerId="ADAL" clId="{13EFB90D-F2CC-4CB2-A265-9874383B6BEB}" dt="2024-01-03T13:12:35.177" v="187" actId="47"/>
        <pc:sldMkLst>
          <pc:docMk/>
          <pc:sldMk cId="3109010509" sldId="2145707124"/>
        </pc:sldMkLst>
      </pc:sldChg>
      <pc:sldChg chg="del">
        <pc:chgData name="Kaija Merja" userId="9f573cad-957a-4b9e-afe2-cf64a9b3632f" providerId="ADAL" clId="{13EFB90D-F2CC-4CB2-A265-9874383B6BEB}" dt="2024-01-03T13:11:56.533" v="103" actId="47"/>
        <pc:sldMkLst>
          <pc:docMk/>
          <pc:sldMk cId="1688633727" sldId="2145707135"/>
        </pc:sldMkLst>
      </pc:sldChg>
      <pc:sldChg chg="del">
        <pc:chgData name="Kaija Merja" userId="9f573cad-957a-4b9e-afe2-cf64a9b3632f" providerId="ADAL" clId="{13EFB90D-F2CC-4CB2-A265-9874383B6BEB}" dt="2024-01-03T13:11:56.865" v="105" actId="47"/>
        <pc:sldMkLst>
          <pc:docMk/>
          <pc:sldMk cId="2922126262" sldId="2145707136"/>
        </pc:sldMkLst>
      </pc:sldChg>
      <pc:sldChg chg="del">
        <pc:chgData name="Kaija Merja" userId="9f573cad-957a-4b9e-afe2-cf64a9b3632f" providerId="ADAL" clId="{13EFB90D-F2CC-4CB2-A265-9874383B6BEB}" dt="2024-01-03T13:11:56.211" v="101" actId="47"/>
        <pc:sldMkLst>
          <pc:docMk/>
          <pc:sldMk cId="3606425104" sldId="2145707137"/>
        </pc:sldMkLst>
      </pc:sldChg>
      <pc:sldChg chg="del">
        <pc:chgData name="Kaija Merja" userId="9f573cad-957a-4b9e-afe2-cf64a9b3632f" providerId="ADAL" clId="{13EFB90D-F2CC-4CB2-A265-9874383B6BEB}" dt="2024-01-03T13:11:54.030" v="88" actId="47"/>
        <pc:sldMkLst>
          <pc:docMk/>
          <pc:sldMk cId="2505089865" sldId="2145707144"/>
        </pc:sldMkLst>
      </pc:sldChg>
      <pc:sldChg chg="del">
        <pc:chgData name="Kaija Merja" userId="9f573cad-957a-4b9e-afe2-cf64a9b3632f" providerId="ADAL" clId="{13EFB90D-F2CC-4CB2-A265-9874383B6BEB}" dt="2024-01-03T13:12:00.745" v="128" actId="47"/>
        <pc:sldMkLst>
          <pc:docMk/>
          <pc:sldMk cId="1316006992" sldId="2145707145"/>
        </pc:sldMkLst>
      </pc:sldChg>
      <pc:sldChg chg="del">
        <pc:chgData name="Kaija Merja" userId="9f573cad-957a-4b9e-afe2-cf64a9b3632f" providerId="ADAL" clId="{13EFB90D-F2CC-4CB2-A265-9874383B6BEB}" dt="2024-01-03T13:11:55.037" v="94" actId="47"/>
        <pc:sldMkLst>
          <pc:docMk/>
          <pc:sldMk cId="1747216173" sldId="2145707150"/>
        </pc:sldMkLst>
      </pc:sldChg>
      <pc:sldChg chg="del">
        <pc:chgData name="Kaija Merja" userId="9f573cad-957a-4b9e-afe2-cf64a9b3632f" providerId="ADAL" clId="{13EFB90D-F2CC-4CB2-A265-9874383B6BEB}" dt="2024-01-03T13:11:55.203" v="95" actId="47"/>
        <pc:sldMkLst>
          <pc:docMk/>
          <pc:sldMk cId="920635465" sldId="2145707151"/>
        </pc:sldMkLst>
      </pc:sldChg>
      <pc:sldChg chg="del">
        <pc:chgData name="Kaija Merja" userId="9f573cad-957a-4b9e-afe2-cf64a9b3632f" providerId="ADAL" clId="{13EFB90D-F2CC-4CB2-A265-9874383B6BEB}" dt="2024-01-03T13:11:55.532" v="97" actId="47"/>
        <pc:sldMkLst>
          <pc:docMk/>
          <pc:sldMk cId="3953489399" sldId="2145707152"/>
        </pc:sldMkLst>
      </pc:sldChg>
      <pc:sldChg chg="del">
        <pc:chgData name="Kaija Merja" userId="9f573cad-957a-4b9e-afe2-cf64a9b3632f" providerId="ADAL" clId="{13EFB90D-F2CC-4CB2-A265-9874383B6BEB}" dt="2024-01-03T13:11:55.879" v="99" actId="47"/>
        <pc:sldMkLst>
          <pc:docMk/>
          <pc:sldMk cId="1496883836" sldId="2145707153"/>
        </pc:sldMkLst>
      </pc:sldChg>
      <pc:sldChg chg="del">
        <pc:chgData name="Kaija Merja" userId="9f573cad-957a-4b9e-afe2-cf64a9b3632f" providerId="ADAL" clId="{13EFB90D-F2CC-4CB2-A265-9874383B6BEB}" dt="2024-01-03T13:11:57.490" v="109" actId="47"/>
        <pc:sldMkLst>
          <pc:docMk/>
          <pc:sldMk cId="1980908472" sldId="2145707154"/>
        </pc:sldMkLst>
      </pc:sldChg>
      <pc:sldChg chg="del">
        <pc:chgData name="Kaija Merja" userId="9f573cad-957a-4b9e-afe2-cf64a9b3632f" providerId="ADAL" clId="{13EFB90D-F2CC-4CB2-A265-9874383B6BEB}" dt="2024-01-03T13:11:57.844" v="111" actId="47"/>
        <pc:sldMkLst>
          <pc:docMk/>
          <pc:sldMk cId="3717077680" sldId="2145707155"/>
        </pc:sldMkLst>
      </pc:sldChg>
      <pc:sldChg chg="del">
        <pc:chgData name="Kaija Merja" userId="9f573cad-957a-4b9e-afe2-cf64a9b3632f" providerId="ADAL" clId="{13EFB90D-F2CC-4CB2-A265-9874383B6BEB}" dt="2024-01-03T13:11:54.701" v="92" actId="47"/>
        <pc:sldMkLst>
          <pc:docMk/>
          <pc:sldMk cId="2772751445" sldId="2145707164"/>
        </pc:sldMkLst>
      </pc:sldChg>
      <pc:sldChg chg="del">
        <pc:chgData name="Kaija Merja" userId="9f573cad-957a-4b9e-afe2-cf64a9b3632f" providerId="ADAL" clId="{13EFB90D-F2CC-4CB2-A265-9874383B6BEB}" dt="2024-01-03T13:11:53.863" v="87" actId="47"/>
        <pc:sldMkLst>
          <pc:docMk/>
          <pc:sldMk cId="3979460396" sldId="2145707165"/>
        </pc:sldMkLst>
      </pc:sldChg>
      <pc:sldChg chg="del">
        <pc:chgData name="Kaija Merja" userId="9f573cad-957a-4b9e-afe2-cf64a9b3632f" providerId="ADAL" clId="{13EFB90D-F2CC-4CB2-A265-9874383B6BEB}" dt="2024-01-03T13:11:54.530" v="91" actId="47"/>
        <pc:sldMkLst>
          <pc:docMk/>
          <pc:sldMk cId="825326758" sldId="2145707166"/>
        </pc:sldMkLst>
      </pc:sldChg>
      <pc:sldChg chg="del">
        <pc:chgData name="Kaija Merja" userId="9f573cad-957a-4b9e-afe2-cf64a9b3632f" providerId="ADAL" clId="{13EFB90D-F2CC-4CB2-A265-9874383B6BEB}" dt="2024-01-03T13:11:54.380" v="90" actId="47"/>
        <pc:sldMkLst>
          <pc:docMk/>
          <pc:sldMk cId="2616266680" sldId="2145707167"/>
        </pc:sldMkLst>
      </pc:sldChg>
      <pc:sldChg chg="del">
        <pc:chgData name="Kaija Merja" userId="9f573cad-957a-4b9e-afe2-cf64a9b3632f" providerId="ADAL" clId="{13EFB90D-F2CC-4CB2-A265-9874383B6BEB}" dt="2024-01-03T13:11:54.858" v="93" actId="47"/>
        <pc:sldMkLst>
          <pc:docMk/>
          <pc:sldMk cId="4144733084" sldId="2145707168"/>
        </pc:sldMkLst>
      </pc:sldChg>
      <pc:sldChg chg="del">
        <pc:chgData name="Kaija Merja" userId="9f573cad-957a-4b9e-afe2-cf64a9b3632f" providerId="ADAL" clId="{13EFB90D-F2CC-4CB2-A265-9874383B6BEB}" dt="2024-01-03T13:11:59.386" v="120" actId="47"/>
        <pc:sldMkLst>
          <pc:docMk/>
          <pc:sldMk cId="4130602242" sldId="2145707177"/>
        </pc:sldMkLst>
      </pc:sldChg>
      <pc:sldChg chg="del">
        <pc:chgData name="Kaija Merja" userId="9f573cad-957a-4b9e-afe2-cf64a9b3632f" providerId="ADAL" clId="{13EFB90D-F2CC-4CB2-A265-9874383B6BEB}" dt="2024-01-03T13:11:54.213" v="89" actId="47"/>
        <pc:sldMkLst>
          <pc:docMk/>
          <pc:sldMk cId="453529704" sldId="2145707178"/>
        </pc:sldMkLst>
      </pc:sldChg>
      <pc:sldChg chg="del">
        <pc:chgData name="Kaija Merja" userId="9f573cad-957a-4b9e-afe2-cf64a9b3632f" providerId="ADAL" clId="{13EFB90D-F2CC-4CB2-A265-9874383B6BEB}" dt="2024-01-03T13:11:58.021" v="112" actId="47"/>
        <pc:sldMkLst>
          <pc:docMk/>
          <pc:sldMk cId="3082213730" sldId="2145707180"/>
        </pc:sldMkLst>
      </pc:sldChg>
      <pc:sldChg chg="del">
        <pc:chgData name="Kaija Merja" userId="9f573cad-957a-4b9e-afe2-cf64a9b3632f" providerId="ADAL" clId="{13EFB90D-F2CC-4CB2-A265-9874383B6BEB}" dt="2024-01-03T13:11:58.564" v="114" actId="47"/>
        <pc:sldMkLst>
          <pc:docMk/>
          <pc:sldMk cId="4126340850" sldId="2145707182"/>
        </pc:sldMkLst>
      </pc:sldChg>
      <pc:sldChg chg="del">
        <pc:chgData name="Kaija Merja" userId="9f573cad-957a-4b9e-afe2-cf64a9b3632f" providerId="ADAL" clId="{13EFB90D-F2CC-4CB2-A265-9874383B6BEB}" dt="2024-01-03T13:11:58.713" v="116" actId="47"/>
        <pc:sldMkLst>
          <pc:docMk/>
          <pc:sldMk cId="3836519910" sldId="2145707183"/>
        </pc:sldMkLst>
      </pc:sldChg>
      <pc:sldChg chg="del">
        <pc:chgData name="Kaija Merja" userId="9f573cad-957a-4b9e-afe2-cf64a9b3632f" providerId="ADAL" clId="{13EFB90D-F2CC-4CB2-A265-9874383B6BEB}" dt="2024-01-03T13:11:59.231" v="119" actId="47"/>
        <pc:sldMkLst>
          <pc:docMk/>
          <pc:sldMk cId="2177460219" sldId="2145707184"/>
        </pc:sldMkLst>
      </pc:sldChg>
      <pc:sldChg chg="del">
        <pc:chgData name="Kaija Merja" userId="9f573cad-957a-4b9e-afe2-cf64a9b3632f" providerId="ADAL" clId="{13EFB90D-F2CC-4CB2-A265-9874383B6BEB}" dt="2024-01-03T13:11:59.571" v="121" actId="47"/>
        <pc:sldMkLst>
          <pc:docMk/>
          <pc:sldMk cId="2646236129" sldId="2145707185"/>
        </pc:sldMkLst>
      </pc:sldChg>
      <pc:sldChg chg="del">
        <pc:chgData name="Kaija Merja" userId="9f573cad-957a-4b9e-afe2-cf64a9b3632f" providerId="ADAL" clId="{13EFB90D-F2CC-4CB2-A265-9874383B6BEB}" dt="2024-01-03T13:11:59.887" v="123" actId="47"/>
        <pc:sldMkLst>
          <pc:docMk/>
          <pc:sldMk cId="1413739757" sldId="2145707186"/>
        </pc:sldMkLst>
      </pc:sldChg>
      <pc:sldChg chg="del">
        <pc:chgData name="Kaija Merja" userId="9f573cad-957a-4b9e-afe2-cf64a9b3632f" providerId="ADAL" clId="{13EFB90D-F2CC-4CB2-A265-9874383B6BEB}" dt="2024-01-03T13:12:00.062" v="124" actId="47"/>
        <pc:sldMkLst>
          <pc:docMk/>
          <pc:sldMk cId="1615876428" sldId="2145707187"/>
        </pc:sldMkLst>
      </pc:sldChg>
      <pc:sldChg chg="del">
        <pc:chgData name="Kaija Merja" userId="9f573cad-957a-4b9e-afe2-cf64a9b3632f" providerId="ADAL" clId="{13EFB90D-F2CC-4CB2-A265-9874383B6BEB}" dt="2024-01-03T13:11:59.724" v="122" actId="47"/>
        <pc:sldMkLst>
          <pc:docMk/>
          <pc:sldMk cId="1424150988" sldId="2145707188"/>
        </pc:sldMkLst>
      </pc:sldChg>
      <pc:sldChg chg="del">
        <pc:chgData name="Kaija Merja" userId="9f573cad-957a-4b9e-afe2-cf64a9b3632f" providerId="ADAL" clId="{13EFB90D-F2CC-4CB2-A265-9874383B6BEB}" dt="2024-01-03T13:12:00.576" v="127" actId="47"/>
        <pc:sldMkLst>
          <pc:docMk/>
          <pc:sldMk cId="34725861" sldId="2145707193"/>
        </pc:sldMkLst>
      </pc:sldChg>
      <pc:sldChg chg="del">
        <pc:chgData name="Kaija Merja" userId="9f573cad-957a-4b9e-afe2-cf64a9b3632f" providerId="ADAL" clId="{13EFB90D-F2CC-4CB2-A265-9874383B6BEB}" dt="2024-01-03T13:12:00.411" v="126" actId="47"/>
        <pc:sldMkLst>
          <pc:docMk/>
          <pc:sldMk cId="4220608842" sldId="2145707194"/>
        </pc:sldMkLst>
      </pc:sldChg>
      <pc:sldChg chg="del">
        <pc:chgData name="Kaija Merja" userId="9f573cad-957a-4b9e-afe2-cf64a9b3632f" providerId="ADAL" clId="{13EFB90D-F2CC-4CB2-A265-9874383B6BEB}" dt="2024-01-03T13:12:00.961" v="129" actId="47"/>
        <pc:sldMkLst>
          <pc:docMk/>
          <pc:sldMk cId="3329354491" sldId="2145707196"/>
        </pc:sldMkLst>
      </pc:sldChg>
      <pc:sldChg chg="del">
        <pc:chgData name="Kaija Merja" userId="9f573cad-957a-4b9e-afe2-cf64a9b3632f" providerId="ADAL" clId="{13EFB90D-F2CC-4CB2-A265-9874383B6BEB}" dt="2024-01-03T13:12:06.991" v="150" actId="47"/>
        <pc:sldMkLst>
          <pc:docMk/>
          <pc:sldMk cId="1176429067" sldId="2145707198"/>
        </pc:sldMkLst>
      </pc:sldChg>
      <pc:sldChg chg="del">
        <pc:chgData name="Kaija Merja" userId="9f573cad-957a-4b9e-afe2-cf64a9b3632f" providerId="ADAL" clId="{13EFB90D-F2CC-4CB2-A265-9874383B6BEB}" dt="2024-01-03T13:12:02.812" v="135" actId="47"/>
        <pc:sldMkLst>
          <pc:docMk/>
          <pc:sldMk cId="509422653" sldId="2145707199"/>
        </pc:sldMkLst>
      </pc:sldChg>
      <pc:sldChg chg="del">
        <pc:chgData name="Kaija Merja" userId="9f573cad-957a-4b9e-afe2-cf64a9b3632f" providerId="ADAL" clId="{13EFB90D-F2CC-4CB2-A265-9874383B6BEB}" dt="2024-01-03T13:12:02.633" v="134" actId="47"/>
        <pc:sldMkLst>
          <pc:docMk/>
          <pc:sldMk cId="4178302372" sldId="2145707200"/>
        </pc:sldMkLst>
      </pc:sldChg>
      <pc:sldChg chg="del">
        <pc:chgData name="Kaija Merja" userId="9f573cad-957a-4b9e-afe2-cf64a9b3632f" providerId="ADAL" clId="{13EFB90D-F2CC-4CB2-A265-9874383B6BEB}" dt="2024-01-03T13:12:02.295" v="132" actId="47"/>
        <pc:sldMkLst>
          <pc:docMk/>
          <pc:sldMk cId="686352026" sldId="2145707201"/>
        </pc:sldMkLst>
      </pc:sldChg>
      <pc:sldChg chg="del">
        <pc:chgData name="Kaija Merja" userId="9f573cad-957a-4b9e-afe2-cf64a9b3632f" providerId="ADAL" clId="{13EFB90D-F2CC-4CB2-A265-9874383B6BEB}" dt="2024-01-03T13:12:02.131" v="131" actId="47"/>
        <pc:sldMkLst>
          <pc:docMk/>
          <pc:sldMk cId="403404585" sldId="2145707202"/>
        </pc:sldMkLst>
      </pc:sldChg>
      <pc:sldChg chg="del">
        <pc:chgData name="Kaija Merja" userId="9f573cad-957a-4b9e-afe2-cf64a9b3632f" providerId="ADAL" clId="{13EFB90D-F2CC-4CB2-A265-9874383B6BEB}" dt="2024-01-03T13:12:02.464" v="133" actId="47"/>
        <pc:sldMkLst>
          <pc:docMk/>
          <pc:sldMk cId="3772620121" sldId="2145707203"/>
        </pc:sldMkLst>
      </pc:sldChg>
      <pc:sldChg chg="del">
        <pc:chgData name="Kaija Merja" userId="9f573cad-957a-4b9e-afe2-cf64a9b3632f" providerId="ADAL" clId="{13EFB90D-F2CC-4CB2-A265-9874383B6BEB}" dt="2024-01-03T13:12:03.331" v="138" actId="47"/>
        <pc:sldMkLst>
          <pc:docMk/>
          <pc:sldMk cId="1005528732" sldId="2145707204"/>
        </pc:sldMkLst>
      </pc:sldChg>
      <pc:sldChg chg="del">
        <pc:chgData name="Kaija Merja" userId="9f573cad-957a-4b9e-afe2-cf64a9b3632f" providerId="ADAL" clId="{13EFB90D-F2CC-4CB2-A265-9874383B6BEB}" dt="2024-01-03T13:12:03.145" v="137" actId="47"/>
        <pc:sldMkLst>
          <pc:docMk/>
          <pc:sldMk cId="938793867" sldId="2145707205"/>
        </pc:sldMkLst>
      </pc:sldChg>
      <pc:sldChg chg="del">
        <pc:chgData name="Kaija Merja" userId="9f573cad-957a-4b9e-afe2-cf64a9b3632f" providerId="ADAL" clId="{13EFB90D-F2CC-4CB2-A265-9874383B6BEB}" dt="2024-01-03T13:12:02.984" v="136" actId="47"/>
        <pc:sldMkLst>
          <pc:docMk/>
          <pc:sldMk cId="179372624" sldId="2145707206"/>
        </pc:sldMkLst>
      </pc:sldChg>
      <pc:sldChg chg="del">
        <pc:chgData name="Kaija Merja" userId="9f573cad-957a-4b9e-afe2-cf64a9b3632f" providerId="ADAL" clId="{13EFB90D-F2CC-4CB2-A265-9874383B6BEB}" dt="2024-01-03T13:12:04.201" v="141" actId="47"/>
        <pc:sldMkLst>
          <pc:docMk/>
          <pc:sldMk cId="1663015913" sldId="2145707207"/>
        </pc:sldMkLst>
      </pc:sldChg>
      <pc:sldChg chg="del">
        <pc:chgData name="Kaija Merja" userId="9f573cad-957a-4b9e-afe2-cf64a9b3632f" providerId="ADAL" clId="{13EFB90D-F2CC-4CB2-A265-9874383B6BEB}" dt="2024-01-03T13:12:03.877" v="139" actId="47"/>
        <pc:sldMkLst>
          <pc:docMk/>
          <pc:sldMk cId="3208316839" sldId="2145707208"/>
        </pc:sldMkLst>
      </pc:sldChg>
      <pc:sldChg chg="del">
        <pc:chgData name="Kaija Merja" userId="9f573cad-957a-4b9e-afe2-cf64a9b3632f" providerId="ADAL" clId="{13EFB90D-F2CC-4CB2-A265-9874383B6BEB}" dt="2024-01-03T13:12:04.032" v="140" actId="47"/>
        <pc:sldMkLst>
          <pc:docMk/>
          <pc:sldMk cId="4033951195" sldId="2145707209"/>
        </pc:sldMkLst>
      </pc:sldChg>
      <pc:sldChg chg="del">
        <pc:chgData name="Kaija Merja" userId="9f573cad-957a-4b9e-afe2-cf64a9b3632f" providerId="ADAL" clId="{13EFB90D-F2CC-4CB2-A265-9874383B6BEB}" dt="2024-01-03T13:12:04.386" v="142" actId="47"/>
        <pc:sldMkLst>
          <pc:docMk/>
          <pc:sldMk cId="3083414926" sldId="2145707210"/>
        </pc:sldMkLst>
      </pc:sldChg>
      <pc:sldChg chg="del">
        <pc:chgData name="Kaija Merja" userId="9f573cad-957a-4b9e-afe2-cf64a9b3632f" providerId="ADAL" clId="{13EFB90D-F2CC-4CB2-A265-9874383B6BEB}" dt="2024-01-03T13:12:40.212" v="198" actId="47"/>
        <pc:sldMkLst>
          <pc:docMk/>
          <pc:sldMk cId="1441610978" sldId="2145707211"/>
        </pc:sldMkLst>
      </pc:sldChg>
      <pc:sldChg chg="del">
        <pc:chgData name="Kaija Merja" userId="9f573cad-957a-4b9e-afe2-cf64a9b3632f" providerId="ADAL" clId="{13EFB90D-F2CC-4CB2-A265-9874383B6BEB}" dt="2024-01-03T13:12:04.918" v="145" actId="47"/>
        <pc:sldMkLst>
          <pc:docMk/>
          <pc:sldMk cId="1314743107" sldId="2145707212"/>
        </pc:sldMkLst>
      </pc:sldChg>
      <pc:sldChg chg="del">
        <pc:chgData name="Kaija Merja" userId="9f573cad-957a-4b9e-afe2-cf64a9b3632f" providerId="ADAL" clId="{13EFB90D-F2CC-4CB2-A265-9874383B6BEB}" dt="2024-01-03T13:12:04.560" v="143" actId="47"/>
        <pc:sldMkLst>
          <pc:docMk/>
          <pc:sldMk cId="357082845" sldId="2145707214"/>
        </pc:sldMkLst>
      </pc:sldChg>
      <pc:sldChg chg="del">
        <pc:chgData name="Kaija Merja" userId="9f573cad-957a-4b9e-afe2-cf64a9b3632f" providerId="ADAL" clId="{13EFB90D-F2CC-4CB2-A265-9874383B6BEB}" dt="2024-01-03T13:12:39.421" v="195" actId="47"/>
        <pc:sldMkLst>
          <pc:docMk/>
          <pc:sldMk cId="1157792579" sldId="2145707215"/>
        </pc:sldMkLst>
      </pc:sldChg>
      <pc:sldChg chg="del">
        <pc:chgData name="Kaija Merja" userId="9f573cad-957a-4b9e-afe2-cf64a9b3632f" providerId="ADAL" clId="{13EFB90D-F2CC-4CB2-A265-9874383B6BEB}" dt="2024-01-03T13:12:04.733" v="144" actId="47"/>
        <pc:sldMkLst>
          <pc:docMk/>
          <pc:sldMk cId="1837264130" sldId="2145707216"/>
        </pc:sldMkLst>
      </pc:sldChg>
      <pc:sldChg chg="del">
        <pc:chgData name="Kaija Merja" userId="9f573cad-957a-4b9e-afe2-cf64a9b3632f" providerId="ADAL" clId="{13EFB90D-F2CC-4CB2-A265-9874383B6BEB}" dt="2024-01-03T13:12:40.395" v="199" actId="47"/>
        <pc:sldMkLst>
          <pc:docMk/>
          <pc:sldMk cId="3359921094" sldId="2145707218"/>
        </pc:sldMkLst>
      </pc:sldChg>
      <pc:sldChg chg="del">
        <pc:chgData name="Kaija Merja" userId="9f573cad-957a-4b9e-afe2-cf64a9b3632f" providerId="ADAL" clId="{13EFB90D-F2CC-4CB2-A265-9874383B6BEB}" dt="2024-01-03T13:12:40.912" v="201" actId="47"/>
        <pc:sldMkLst>
          <pc:docMk/>
          <pc:sldMk cId="2964197917" sldId="2145707219"/>
        </pc:sldMkLst>
      </pc:sldChg>
      <pc:sldChg chg="del">
        <pc:chgData name="Kaija Merja" userId="9f573cad-957a-4b9e-afe2-cf64a9b3632f" providerId="ADAL" clId="{13EFB90D-F2CC-4CB2-A265-9874383B6BEB}" dt="2024-01-03T13:12:40.607" v="200" actId="47"/>
        <pc:sldMkLst>
          <pc:docMk/>
          <pc:sldMk cId="3174950646" sldId="2145707220"/>
        </pc:sldMkLst>
      </pc:sldChg>
      <pc:sldChg chg="del">
        <pc:chgData name="Kaija Merja" userId="9f573cad-957a-4b9e-afe2-cf64a9b3632f" providerId="ADAL" clId="{13EFB90D-F2CC-4CB2-A265-9874383B6BEB}" dt="2024-01-03T13:12:39.721" v="196" actId="47"/>
        <pc:sldMkLst>
          <pc:docMk/>
          <pc:sldMk cId="4009383830" sldId="2145707221"/>
        </pc:sldMkLst>
      </pc:sldChg>
      <pc:sldChg chg="del">
        <pc:chgData name="Kaija Merja" userId="9f573cad-957a-4b9e-afe2-cf64a9b3632f" providerId="ADAL" clId="{13EFB90D-F2CC-4CB2-A265-9874383B6BEB}" dt="2024-01-03T13:12:39.984" v="197" actId="47"/>
        <pc:sldMkLst>
          <pc:docMk/>
          <pc:sldMk cId="874210052" sldId="2145707223"/>
        </pc:sldMkLst>
      </pc:sldChg>
      <pc:sldChg chg="del">
        <pc:chgData name="Kaija Merja" userId="9f573cad-957a-4b9e-afe2-cf64a9b3632f" providerId="ADAL" clId="{13EFB90D-F2CC-4CB2-A265-9874383B6BEB}" dt="2024-01-03T13:12:05.372" v="146" actId="47"/>
        <pc:sldMkLst>
          <pc:docMk/>
          <pc:sldMk cId="484817413" sldId="2145707225"/>
        </pc:sldMkLst>
      </pc:sldChg>
      <pc:sldChg chg="del">
        <pc:chgData name="Kaija Merja" userId="9f573cad-957a-4b9e-afe2-cf64a9b3632f" providerId="ADAL" clId="{13EFB90D-F2CC-4CB2-A265-9874383B6BEB}" dt="2024-01-03T13:12:05.851" v="148" actId="47"/>
        <pc:sldMkLst>
          <pc:docMk/>
          <pc:sldMk cId="1518488159" sldId="2145707226"/>
        </pc:sldMkLst>
      </pc:sldChg>
      <pc:sldChg chg="del">
        <pc:chgData name="Kaija Merja" userId="9f573cad-957a-4b9e-afe2-cf64a9b3632f" providerId="ADAL" clId="{13EFB90D-F2CC-4CB2-A265-9874383B6BEB}" dt="2024-01-03T13:12:05.619" v="147" actId="47"/>
        <pc:sldMkLst>
          <pc:docMk/>
          <pc:sldMk cId="3357777663" sldId="2145707227"/>
        </pc:sldMkLst>
      </pc:sldChg>
      <pc:sldChg chg="del">
        <pc:chgData name="Kaija Merja" userId="9f573cad-957a-4b9e-afe2-cf64a9b3632f" providerId="ADAL" clId="{13EFB90D-F2CC-4CB2-A265-9874383B6BEB}" dt="2024-01-03T13:12:35.527" v="188" actId="47"/>
        <pc:sldMkLst>
          <pc:docMk/>
          <pc:sldMk cId="853577718" sldId="2145707229"/>
        </pc:sldMkLst>
      </pc:sldChg>
      <pc:sldChg chg="modSp del mod">
        <pc:chgData name="Kaija Merja" userId="9f573cad-957a-4b9e-afe2-cf64a9b3632f" providerId="ADAL" clId="{13EFB90D-F2CC-4CB2-A265-9874383B6BEB}" dt="2024-01-03T13:12:36.009" v="189" actId="47"/>
        <pc:sldMkLst>
          <pc:docMk/>
          <pc:sldMk cId="2835130144" sldId="2145707230"/>
        </pc:sldMkLst>
        <pc:graphicFrameChg chg="mod">
          <ac:chgData name="Kaija Merja" userId="9f573cad-957a-4b9e-afe2-cf64a9b3632f" providerId="ADAL" clId="{13EFB90D-F2CC-4CB2-A265-9874383B6BEB}" dt="2024-01-03T13:12:36.009" v="189" actId="47"/>
          <ac:graphicFrameMkLst>
            <pc:docMk/>
            <pc:sldMk cId="2835130144" sldId="2145707230"/>
            <ac:graphicFrameMk id="6" creationId="{268AB36F-D011-92AF-B4F5-96C1D687A502}"/>
          </ac:graphicFrameMkLst>
        </pc:graphicFrameChg>
        <pc:graphicFrameChg chg="mod">
          <ac:chgData name="Kaija Merja" userId="9f573cad-957a-4b9e-afe2-cf64a9b3632f" providerId="ADAL" clId="{13EFB90D-F2CC-4CB2-A265-9874383B6BEB}" dt="2024-01-03T13:12:36.009" v="189" actId="47"/>
          <ac:graphicFrameMkLst>
            <pc:docMk/>
            <pc:sldMk cId="2835130144" sldId="2145707230"/>
            <ac:graphicFrameMk id="7" creationId="{0D0AED0D-6279-5BBC-6AE8-FA15347CE3A4}"/>
          </ac:graphicFrameMkLst>
        </pc:graphicFrameChg>
        <pc:graphicFrameChg chg="mod">
          <ac:chgData name="Kaija Merja" userId="9f573cad-957a-4b9e-afe2-cf64a9b3632f" providerId="ADAL" clId="{13EFB90D-F2CC-4CB2-A265-9874383B6BEB}" dt="2024-01-03T13:12:36.009" v="189" actId="47"/>
          <ac:graphicFrameMkLst>
            <pc:docMk/>
            <pc:sldMk cId="2835130144" sldId="2145707230"/>
            <ac:graphicFrameMk id="8" creationId="{6DB092CB-60D4-2C55-51F6-E0D71412716A}"/>
          </ac:graphicFrameMkLst>
        </pc:graphicFrameChg>
        <pc:graphicFrameChg chg="mod">
          <ac:chgData name="Kaija Merja" userId="9f573cad-957a-4b9e-afe2-cf64a9b3632f" providerId="ADAL" clId="{13EFB90D-F2CC-4CB2-A265-9874383B6BEB}" dt="2024-01-03T13:12:36.009" v="189" actId="47"/>
          <ac:graphicFrameMkLst>
            <pc:docMk/>
            <pc:sldMk cId="2835130144" sldId="2145707230"/>
            <ac:graphicFrameMk id="9" creationId="{804F651B-A6F0-4271-88EE-619DE60BFDE2}"/>
          </ac:graphicFrameMkLst>
        </pc:graphicFrameChg>
        <pc:graphicFrameChg chg="mod">
          <ac:chgData name="Kaija Merja" userId="9f573cad-957a-4b9e-afe2-cf64a9b3632f" providerId="ADAL" clId="{13EFB90D-F2CC-4CB2-A265-9874383B6BEB}" dt="2024-01-03T13:12:36.009" v="189" actId="47"/>
          <ac:graphicFrameMkLst>
            <pc:docMk/>
            <pc:sldMk cId="2835130144" sldId="2145707230"/>
            <ac:graphicFrameMk id="10" creationId="{A8451F78-3A3C-2503-0303-E0118777F862}"/>
          </ac:graphicFrameMkLst>
        </pc:graphicFrameChg>
        <pc:graphicFrameChg chg="mod">
          <ac:chgData name="Kaija Merja" userId="9f573cad-957a-4b9e-afe2-cf64a9b3632f" providerId="ADAL" clId="{13EFB90D-F2CC-4CB2-A265-9874383B6BEB}" dt="2024-01-03T13:12:36.009" v="189" actId="47"/>
          <ac:graphicFrameMkLst>
            <pc:docMk/>
            <pc:sldMk cId="2835130144" sldId="2145707230"/>
            <ac:graphicFrameMk id="11" creationId="{859003ED-05BC-9585-4A07-7570CF59476D}"/>
          </ac:graphicFrameMkLst>
        </pc:graphicFrameChg>
        <pc:graphicFrameChg chg="mod">
          <ac:chgData name="Kaija Merja" userId="9f573cad-957a-4b9e-afe2-cf64a9b3632f" providerId="ADAL" clId="{13EFB90D-F2CC-4CB2-A265-9874383B6BEB}" dt="2024-01-03T13:12:36.009" v="189" actId="47"/>
          <ac:graphicFrameMkLst>
            <pc:docMk/>
            <pc:sldMk cId="2835130144" sldId="2145707230"/>
            <ac:graphicFrameMk id="12" creationId="{C37A66AF-4C61-31A5-A161-CE0DD3F21FE5}"/>
          </ac:graphicFrameMkLst>
        </pc:graphicFrameChg>
        <pc:graphicFrameChg chg="mod">
          <ac:chgData name="Kaija Merja" userId="9f573cad-957a-4b9e-afe2-cf64a9b3632f" providerId="ADAL" clId="{13EFB90D-F2CC-4CB2-A265-9874383B6BEB}" dt="2024-01-03T13:12:36.009" v="189" actId="47"/>
          <ac:graphicFrameMkLst>
            <pc:docMk/>
            <pc:sldMk cId="2835130144" sldId="2145707230"/>
            <ac:graphicFrameMk id="13" creationId="{52A82622-68C7-27D9-4B45-BF48FF689F14}"/>
          </ac:graphicFrameMkLst>
        </pc:graphicFrameChg>
        <pc:graphicFrameChg chg="mod">
          <ac:chgData name="Kaija Merja" userId="9f573cad-957a-4b9e-afe2-cf64a9b3632f" providerId="ADAL" clId="{13EFB90D-F2CC-4CB2-A265-9874383B6BEB}" dt="2024-01-03T13:12:36.009" v="189" actId="47"/>
          <ac:graphicFrameMkLst>
            <pc:docMk/>
            <pc:sldMk cId="2835130144" sldId="2145707230"/>
            <ac:graphicFrameMk id="14" creationId="{D4719E46-21BB-768E-2057-CA2C13379019}"/>
          </ac:graphicFrameMkLst>
        </pc:graphicFrameChg>
        <pc:graphicFrameChg chg="mod">
          <ac:chgData name="Kaija Merja" userId="9f573cad-957a-4b9e-afe2-cf64a9b3632f" providerId="ADAL" clId="{13EFB90D-F2CC-4CB2-A265-9874383B6BEB}" dt="2024-01-03T13:12:36.009" v="189" actId="47"/>
          <ac:graphicFrameMkLst>
            <pc:docMk/>
            <pc:sldMk cId="2835130144" sldId="2145707230"/>
            <ac:graphicFrameMk id="19" creationId="{AC21E5E1-7182-A414-4CEC-694747A9FAB8}"/>
          </ac:graphicFrameMkLst>
        </pc:graphicFrameChg>
        <pc:graphicFrameChg chg="mod">
          <ac:chgData name="Kaija Merja" userId="9f573cad-957a-4b9e-afe2-cf64a9b3632f" providerId="ADAL" clId="{13EFB90D-F2CC-4CB2-A265-9874383B6BEB}" dt="2024-01-03T13:12:36.009" v="189" actId="47"/>
          <ac:graphicFrameMkLst>
            <pc:docMk/>
            <pc:sldMk cId="2835130144" sldId="2145707230"/>
            <ac:graphicFrameMk id="20" creationId="{427578EB-8F19-53F1-FD24-8E4EE678CF66}"/>
          </ac:graphicFrameMkLst>
        </pc:graphicFrameChg>
        <pc:graphicFrameChg chg="mod">
          <ac:chgData name="Kaija Merja" userId="9f573cad-957a-4b9e-afe2-cf64a9b3632f" providerId="ADAL" clId="{13EFB90D-F2CC-4CB2-A265-9874383B6BEB}" dt="2024-01-03T13:12:36.009" v="189" actId="47"/>
          <ac:graphicFrameMkLst>
            <pc:docMk/>
            <pc:sldMk cId="2835130144" sldId="2145707230"/>
            <ac:graphicFrameMk id="21" creationId="{DBA8F4C5-F4CE-5737-F518-D0A31BB66AD8}"/>
          </ac:graphicFrameMkLst>
        </pc:graphicFrameChg>
        <pc:graphicFrameChg chg="mod">
          <ac:chgData name="Kaija Merja" userId="9f573cad-957a-4b9e-afe2-cf64a9b3632f" providerId="ADAL" clId="{13EFB90D-F2CC-4CB2-A265-9874383B6BEB}" dt="2024-01-03T13:12:36.009" v="189" actId="47"/>
          <ac:graphicFrameMkLst>
            <pc:docMk/>
            <pc:sldMk cId="2835130144" sldId="2145707230"/>
            <ac:graphicFrameMk id="22" creationId="{D3914B6F-D628-3D7F-D54B-8546BD19815F}"/>
          </ac:graphicFrameMkLst>
        </pc:graphicFrameChg>
        <pc:graphicFrameChg chg="mod">
          <ac:chgData name="Kaija Merja" userId="9f573cad-957a-4b9e-afe2-cf64a9b3632f" providerId="ADAL" clId="{13EFB90D-F2CC-4CB2-A265-9874383B6BEB}" dt="2024-01-03T13:12:36.009" v="189" actId="47"/>
          <ac:graphicFrameMkLst>
            <pc:docMk/>
            <pc:sldMk cId="2835130144" sldId="2145707230"/>
            <ac:graphicFrameMk id="23" creationId="{2AE6A621-FFB2-B06B-A438-B392A57729BB}"/>
          </ac:graphicFrameMkLst>
        </pc:graphicFrameChg>
        <pc:graphicFrameChg chg="mod">
          <ac:chgData name="Kaija Merja" userId="9f573cad-957a-4b9e-afe2-cf64a9b3632f" providerId="ADAL" clId="{13EFB90D-F2CC-4CB2-A265-9874383B6BEB}" dt="2024-01-03T13:12:36.009" v="189" actId="47"/>
          <ac:graphicFrameMkLst>
            <pc:docMk/>
            <pc:sldMk cId="2835130144" sldId="2145707230"/>
            <ac:graphicFrameMk id="24" creationId="{ED1657D7-7F5E-D383-3A36-CEB0B1D20B52}"/>
          </ac:graphicFrameMkLst>
        </pc:graphicFrameChg>
        <pc:graphicFrameChg chg="mod">
          <ac:chgData name="Kaija Merja" userId="9f573cad-957a-4b9e-afe2-cf64a9b3632f" providerId="ADAL" clId="{13EFB90D-F2CC-4CB2-A265-9874383B6BEB}" dt="2024-01-03T13:12:36.009" v="189" actId="47"/>
          <ac:graphicFrameMkLst>
            <pc:docMk/>
            <pc:sldMk cId="2835130144" sldId="2145707230"/>
            <ac:graphicFrameMk id="25" creationId="{0B52D51B-17ED-E382-6C18-0C9AFF7AA71A}"/>
          </ac:graphicFrameMkLst>
        </pc:graphicFrameChg>
        <pc:graphicFrameChg chg="mod">
          <ac:chgData name="Kaija Merja" userId="9f573cad-957a-4b9e-afe2-cf64a9b3632f" providerId="ADAL" clId="{13EFB90D-F2CC-4CB2-A265-9874383B6BEB}" dt="2024-01-03T13:12:36.009" v="189" actId="47"/>
          <ac:graphicFrameMkLst>
            <pc:docMk/>
            <pc:sldMk cId="2835130144" sldId="2145707230"/>
            <ac:graphicFrameMk id="26" creationId="{5B892884-F1A8-91C6-6EAC-49F7E52E9071}"/>
          </ac:graphicFrameMkLst>
        </pc:graphicFrameChg>
        <pc:graphicFrameChg chg="mod">
          <ac:chgData name="Kaija Merja" userId="9f573cad-957a-4b9e-afe2-cf64a9b3632f" providerId="ADAL" clId="{13EFB90D-F2CC-4CB2-A265-9874383B6BEB}" dt="2024-01-03T13:12:36.009" v="189" actId="47"/>
          <ac:graphicFrameMkLst>
            <pc:docMk/>
            <pc:sldMk cId="2835130144" sldId="2145707230"/>
            <ac:graphicFrameMk id="27" creationId="{A4886B9E-D71C-3BBB-0625-A83FAF038C64}"/>
          </ac:graphicFrameMkLst>
        </pc:graphicFrameChg>
        <pc:graphicFrameChg chg="mod">
          <ac:chgData name="Kaija Merja" userId="9f573cad-957a-4b9e-afe2-cf64a9b3632f" providerId="ADAL" clId="{13EFB90D-F2CC-4CB2-A265-9874383B6BEB}" dt="2024-01-03T13:12:36.009" v="189" actId="47"/>
          <ac:graphicFrameMkLst>
            <pc:docMk/>
            <pc:sldMk cId="2835130144" sldId="2145707230"/>
            <ac:graphicFrameMk id="28" creationId="{178B7799-3BBA-A634-2B7C-2C03494C2DCC}"/>
          </ac:graphicFrameMkLst>
        </pc:graphicFrameChg>
        <pc:graphicFrameChg chg="mod">
          <ac:chgData name="Kaija Merja" userId="9f573cad-957a-4b9e-afe2-cf64a9b3632f" providerId="ADAL" clId="{13EFB90D-F2CC-4CB2-A265-9874383B6BEB}" dt="2024-01-03T13:12:36.009" v="189" actId="47"/>
          <ac:graphicFrameMkLst>
            <pc:docMk/>
            <pc:sldMk cId="2835130144" sldId="2145707230"/>
            <ac:graphicFrameMk id="29" creationId="{E64675C0-31B1-CCBE-8322-3BB264B711BE}"/>
          </ac:graphicFrameMkLst>
        </pc:graphicFrameChg>
        <pc:graphicFrameChg chg="mod">
          <ac:chgData name="Kaija Merja" userId="9f573cad-957a-4b9e-afe2-cf64a9b3632f" providerId="ADAL" clId="{13EFB90D-F2CC-4CB2-A265-9874383B6BEB}" dt="2024-01-03T13:12:36.009" v="189" actId="47"/>
          <ac:graphicFrameMkLst>
            <pc:docMk/>
            <pc:sldMk cId="2835130144" sldId="2145707230"/>
            <ac:graphicFrameMk id="30" creationId="{3CB27F90-0FB3-3F1D-AD41-ED7B1841E7BE}"/>
          </ac:graphicFrameMkLst>
        </pc:graphicFrameChg>
      </pc:sldChg>
      <pc:sldChg chg="modSp del mod">
        <pc:chgData name="Kaija Merja" userId="9f573cad-957a-4b9e-afe2-cf64a9b3632f" providerId="ADAL" clId="{13EFB90D-F2CC-4CB2-A265-9874383B6BEB}" dt="2024-01-03T13:12:41.612" v="203" actId="47"/>
        <pc:sldMkLst>
          <pc:docMk/>
          <pc:sldMk cId="1858164546" sldId="2145707232"/>
        </pc:sldMkLst>
        <pc:graphicFrameChg chg="mod">
          <ac:chgData name="Kaija Merja" userId="9f573cad-957a-4b9e-afe2-cf64a9b3632f" providerId="ADAL" clId="{13EFB90D-F2CC-4CB2-A265-9874383B6BEB}" dt="2024-01-03T13:12:41.612" v="203" actId="47"/>
          <ac:graphicFrameMkLst>
            <pc:docMk/>
            <pc:sldMk cId="1858164546" sldId="2145707232"/>
            <ac:graphicFrameMk id="6" creationId="{268AB36F-D011-92AF-B4F5-96C1D687A502}"/>
          </ac:graphicFrameMkLst>
        </pc:graphicFrameChg>
        <pc:graphicFrameChg chg="mod">
          <ac:chgData name="Kaija Merja" userId="9f573cad-957a-4b9e-afe2-cf64a9b3632f" providerId="ADAL" clId="{13EFB90D-F2CC-4CB2-A265-9874383B6BEB}" dt="2024-01-03T13:12:41.612" v="203" actId="47"/>
          <ac:graphicFrameMkLst>
            <pc:docMk/>
            <pc:sldMk cId="1858164546" sldId="2145707232"/>
            <ac:graphicFrameMk id="7" creationId="{0D0AED0D-6279-5BBC-6AE8-FA15347CE3A4}"/>
          </ac:graphicFrameMkLst>
        </pc:graphicFrameChg>
        <pc:graphicFrameChg chg="mod">
          <ac:chgData name="Kaija Merja" userId="9f573cad-957a-4b9e-afe2-cf64a9b3632f" providerId="ADAL" clId="{13EFB90D-F2CC-4CB2-A265-9874383B6BEB}" dt="2024-01-03T13:12:41.612" v="203" actId="47"/>
          <ac:graphicFrameMkLst>
            <pc:docMk/>
            <pc:sldMk cId="1858164546" sldId="2145707232"/>
            <ac:graphicFrameMk id="8" creationId="{6DB092CB-60D4-2C55-51F6-E0D71412716A}"/>
          </ac:graphicFrameMkLst>
        </pc:graphicFrameChg>
        <pc:graphicFrameChg chg="mod">
          <ac:chgData name="Kaija Merja" userId="9f573cad-957a-4b9e-afe2-cf64a9b3632f" providerId="ADAL" clId="{13EFB90D-F2CC-4CB2-A265-9874383B6BEB}" dt="2024-01-03T13:12:41.612" v="203" actId="47"/>
          <ac:graphicFrameMkLst>
            <pc:docMk/>
            <pc:sldMk cId="1858164546" sldId="2145707232"/>
            <ac:graphicFrameMk id="9" creationId="{804F651B-A6F0-4271-88EE-619DE60BFDE2}"/>
          </ac:graphicFrameMkLst>
        </pc:graphicFrameChg>
        <pc:graphicFrameChg chg="mod">
          <ac:chgData name="Kaija Merja" userId="9f573cad-957a-4b9e-afe2-cf64a9b3632f" providerId="ADAL" clId="{13EFB90D-F2CC-4CB2-A265-9874383B6BEB}" dt="2024-01-03T13:12:41.612" v="203" actId="47"/>
          <ac:graphicFrameMkLst>
            <pc:docMk/>
            <pc:sldMk cId="1858164546" sldId="2145707232"/>
            <ac:graphicFrameMk id="10" creationId="{A8451F78-3A3C-2503-0303-E0118777F862}"/>
          </ac:graphicFrameMkLst>
        </pc:graphicFrameChg>
        <pc:graphicFrameChg chg="mod">
          <ac:chgData name="Kaija Merja" userId="9f573cad-957a-4b9e-afe2-cf64a9b3632f" providerId="ADAL" clId="{13EFB90D-F2CC-4CB2-A265-9874383B6BEB}" dt="2024-01-03T13:12:41.612" v="203" actId="47"/>
          <ac:graphicFrameMkLst>
            <pc:docMk/>
            <pc:sldMk cId="1858164546" sldId="2145707232"/>
            <ac:graphicFrameMk id="11" creationId="{859003ED-05BC-9585-4A07-7570CF59476D}"/>
          </ac:graphicFrameMkLst>
        </pc:graphicFrameChg>
        <pc:graphicFrameChg chg="mod">
          <ac:chgData name="Kaija Merja" userId="9f573cad-957a-4b9e-afe2-cf64a9b3632f" providerId="ADAL" clId="{13EFB90D-F2CC-4CB2-A265-9874383B6BEB}" dt="2024-01-03T13:12:41.612" v="203" actId="47"/>
          <ac:graphicFrameMkLst>
            <pc:docMk/>
            <pc:sldMk cId="1858164546" sldId="2145707232"/>
            <ac:graphicFrameMk id="12" creationId="{C37A66AF-4C61-31A5-A161-CE0DD3F21FE5}"/>
          </ac:graphicFrameMkLst>
        </pc:graphicFrameChg>
        <pc:graphicFrameChg chg="mod">
          <ac:chgData name="Kaija Merja" userId="9f573cad-957a-4b9e-afe2-cf64a9b3632f" providerId="ADAL" clId="{13EFB90D-F2CC-4CB2-A265-9874383B6BEB}" dt="2024-01-03T13:12:41.612" v="203" actId="47"/>
          <ac:graphicFrameMkLst>
            <pc:docMk/>
            <pc:sldMk cId="1858164546" sldId="2145707232"/>
            <ac:graphicFrameMk id="13" creationId="{52A82622-68C7-27D9-4B45-BF48FF689F14}"/>
          </ac:graphicFrameMkLst>
        </pc:graphicFrameChg>
        <pc:graphicFrameChg chg="mod">
          <ac:chgData name="Kaija Merja" userId="9f573cad-957a-4b9e-afe2-cf64a9b3632f" providerId="ADAL" clId="{13EFB90D-F2CC-4CB2-A265-9874383B6BEB}" dt="2024-01-03T13:12:41.612" v="203" actId="47"/>
          <ac:graphicFrameMkLst>
            <pc:docMk/>
            <pc:sldMk cId="1858164546" sldId="2145707232"/>
            <ac:graphicFrameMk id="14" creationId="{D4719E46-21BB-768E-2057-CA2C13379019}"/>
          </ac:graphicFrameMkLst>
        </pc:graphicFrameChg>
        <pc:graphicFrameChg chg="mod">
          <ac:chgData name="Kaija Merja" userId="9f573cad-957a-4b9e-afe2-cf64a9b3632f" providerId="ADAL" clId="{13EFB90D-F2CC-4CB2-A265-9874383B6BEB}" dt="2024-01-03T13:12:41.612" v="203" actId="47"/>
          <ac:graphicFrameMkLst>
            <pc:docMk/>
            <pc:sldMk cId="1858164546" sldId="2145707232"/>
            <ac:graphicFrameMk id="19" creationId="{AC21E5E1-7182-A414-4CEC-694747A9FAB8}"/>
          </ac:graphicFrameMkLst>
        </pc:graphicFrameChg>
        <pc:graphicFrameChg chg="mod">
          <ac:chgData name="Kaija Merja" userId="9f573cad-957a-4b9e-afe2-cf64a9b3632f" providerId="ADAL" clId="{13EFB90D-F2CC-4CB2-A265-9874383B6BEB}" dt="2024-01-03T13:12:41.612" v="203" actId="47"/>
          <ac:graphicFrameMkLst>
            <pc:docMk/>
            <pc:sldMk cId="1858164546" sldId="2145707232"/>
            <ac:graphicFrameMk id="20" creationId="{427578EB-8F19-53F1-FD24-8E4EE678CF66}"/>
          </ac:graphicFrameMkLst>
        </pc:graphicFrameChg>
        <pc:graphicFrameChg chg="mod">
          <ac:chgData name="Kaija Merja" userId="9f573cad-957a-4b9e-afe2-cf64a9b3632f" providerId="ADAL" clId="{13EFB90D-F2CC-4CB2-A265-9874383B6BEB}" dt="2024-01-03T13:12:41.612" v="203" actId="47"/>
          <ac:graphicFrameMkLst>
            <pc:docMk/>
            <pc:sldMk cId="1858164546" sldId="2145707232"/>
            <ac:graphicFrameMk id="21" creationId="{DBA8F4C5-F4CE-5737-F518-D0A31BB66AD8}"/>
          </ac:graphicFrameMkLst>
        </pc:graphicFrameChg>
        <pc:graphicFrameChg chg="mod">
          <ac:chgData name="Kaija Merja" userId="9f573cad-957a-4b9e-afe2-cf64a9b3632f" providerId="ADAL" clId="{13EFB90D-F2CC-4CB2-A265-9874383B6BEB}" dt="2024-01-03T13:12:41.612" v="203" actId="47"/>
          <ac:graphicFrameMkLst>
            <pc:docMk/>
            <pc:sldMk cId="1858164546" sldId="2145707232"/>
            <ac:graphicFrameMk id="22" creationId="{D3914B6F-D628-3D7F-D54B-8546BD19815F}"/>
          </ac:graphicFrameMkLst>
        </pc:graphicFrameChg>
        <pc:graphicFrameChg chg="mod">
          <ac:chgData name="Kaija Merja" userId="9f573cad-957a-4b9e-afe2-cf64a9b3632f" providerId="ADAL" clId="{13EFB90D-F2CC-4CB2-A265-9874383B6BEB}" dt="2024-01-03T13:12:41.612" v="203" actId="47"/>
          <ac:graphicFrameMkLst>
            <pc:docMk/>
            <pc:sldMk cId="1858164546" sldId="2145707232"/>
            <ac:graphicFrameMk id="23" creationId="{2AE6A621-FFB2-B06B-A438-B392A57729BB}"/>
          </ac:graphicFrameMkLst>
        </pc:graphicFrameChg>
        <pc:graphicFrameChg chg="mod">
          <ac:chgData name="Kaija Merja" userId="9f573cad-957a-4b9e-afe2-cf64a9b3632f" providerId="ADAL" clId="{13EFB90D-F2CC-4CB2-A265-9874383B6BEB}" dt="2024-01-03T13:12:41.612" v="203" actId="47"/>
          <ac:graphicFrameMkLst>
            <pc:docMk/>
            <pc:sldMk cId="1858164546" sldId="2145707232"/>
            <ac:graphicFrameMk id="24" creationId="{ED1657D7-7F5E-D383-3A36-CEB0B1D20B52}"/>
          </ac:graphicFrameMkLst>
        </pc:graphicFrameChg>
        <pc:graphicFrameChg chg="mod">
          <ac:chgData name="Kaija Merja" userId="9f573cad-957a-4b9e-afe2-cf64a9b3632f" providerId="ADAL" clId="{13EFB90D-F2CC-4CB2-A265-9874383B6BEB}" dt="2024-01-03T13:12:41.612" v="203" actId="47"/>
          <ac:graphicFrameMkLst>
            <pc:docMk/>
            <pc:sldMk cId="1858164546" sldId="2145707232"/>
            <ac:graphicFrameMk id="25" creationId="{0B52D51B-17ED-E382-6C18-0C9AFF7AA71A}"/>
          </ac:graphicFrameMkLst>
        </pc:graphicFrameChg>
        <pc:graphicFrameChg chg="mod">
          <ac:chgData name="Kaija Merja" userId="9f573cad-957a-4b9e-afe2-cf64a9b3632f" providerId="ADAL" clId="{13EFB90D-F2CC-4CB2-A265-9874383B6BEB}" dt="2024-01-03T13:12:41.612" v="203" actId="47"/>
          <ac:graphicFrameMkLst>
            <pc:docMk/>
            <pc:sldMk cId="1858164546" sldId="2145707232"/>
            <ac:graphicFrameMk id="26" creationId="{5B892884-F1A8-91C6-6EAC-49F7E52E9071}"/>
          </ac:graphicFrameMkLst>
        </pc:graphicFrameChg>
        <pc:graphicFrameChg chg="mod">
          <ac:chgData name="Kaija Merja" userId="9f573cad-957a-4b9e-afe2-cf64a9b3632f" providerId="ADAL" clId="{13EFB90D-F2CC-4CB2-A265-9874383B6BEB}" dt="2024-01-03T13:12:41.612" v="203" actId="47"/>
          <ac:graphicFrameMkLst>
            <pc:docMk/>
            <pc:sldMk cId="1858164546" sldId="2145707232"/>
            <ac:graphicFrameMk id="27" creationId="{A4886B9E-D71C-3BBB-0625-A83FAF038C64}"/>
          </ac:graphicFrameMkLst>
        </pc:graphicFrameChg>
        <pc:graphicFrameChg chg="mod">
          <ac:chgData name="Kaija Merja" userId="9f573cad-957a-4b9e-afe2-cf64a9b3632f" providerId="ADAL" clId="{13EFB90D-F2CC-4CB2-A265-9874383B6BEB}" dt="2024-01-03T13:12:41.612" v="203" actId="47"/>
          <ac:graphicFrameMkLst>
            <pc:docMk/>
            <pc:sldMk cId="1858164546" sldId="2145707232"/>
            <ac:graphicFrameMk id="28" creationId="{178B7799-3BBA-A634-2B7C-2C03494C2DCC}"/>
          </ac:graphicFrameMkLst>
        </pc:graphicFrameChg>
        <pc:graphicFrameChg chg="mod">
          <ac:chgData name="Kaija Merja" userId="9f573cad-957a-4b9e-afe2-cf64a9b3632f" providerId="ADAL" clId="{13EFB90D-F2CC-4CB2-A265-9874383B6BEB}" dt="2024-01-03T13:12:41.612" v="203" actId="47"/>
          <ac:graphicFrameMkLst>
            <pc:docMk/>
            <pc:sldMk cId="1858164546" sldId="2145707232"/>
            <ac:graphicFrameMk id="29" creationId="{E64675C0-31B1-CCBE-8322-3BB264B711BE}"/>
          </ac:graphicFrameMkLst>
        </pc:graphicFrameChg>
        <pc:graphicFrameChg chg="mod">
          <ac:chgData name="Kaija Merja" userId="9f573cad-957a-4b9e-afe2-cf64a9b3632f" providerId="ADAL" clId="{13EFB90D-F2CC-4CB2-A265-9874383B6BEB}" dt="2024-01-03T13:12:41.612" v="203" actId="47"/>
          <ac:graphicFrameMkLst>
            <pc:docMk/>
            <pc:sldMk cId="1858164546" sldId="2145707232"/>
            <ac:graphicFrameMk id="30" creationId="{3CB27F90-0FB3-3F1D-AD41-ED7B1841E7BE}"/>
          </ac:graphicFrameMkLst>
        </pc:graphicFrameChg>
      </pc:sldChg>
      <pc:sldChg chg="del">
        <pc:chgData name="Kaija Merja" userId="9f573cad-957a-4b9e-afe2-cf64a9b3632f" providerId="ADAL" clId="{13EFB90D-F2CC-4CB2-A265-9874383B6BEB}" dt="2024-01-03T13:12:36.393" v="190" actId="47"/>
        <pc:sldMkLst>
          <pc:docMk/>
          <pc:sldMk cId="3636163173" sldId="2145707234"/>
        </pc:sldMkLst>
      </pc:sldChg>
      <pc:sldChg chg="del">
        <pc:chgData name="Kaija Merja" userId="9f573cad-957a-4b9e-afe2-cf64a9b3632f" providerId="ADAL" clId="{13EFB90D-F2CC-4CB2-A265-9874383B6BEB}" dt="2024-01-03T13:12:42.061" v="204" actId="47"/>
        <pc:sldMkLst>
          <pc:docMk/>
          <pc:sldMk cId="2810089054" sldId="2145707236"/>
        </pc:sldMkLst>
      </pc:sldChg>
      <pc:sldChg chg="del">
        <pc:chgData name="Kaija Merja" userId="9f573cad-957a-4b9e-afe2-cf64a9b3632f" providerId="ADAL" clId="{13EFB90D-F2CC-4CB2-A265-9874383B6BEB}" dt="2024-01-03T13:12:42.629" v="206" actId="47"/>
        <pc:sldMkLst>
          <pc:docMk/>
          <pc:sldMk cId="2516812774" sldId="2145707237"/>
        </pc:sldMkLst>
      </pc:sldChg>
      <pc:sldChg chg="del">
        <pc:chgData name="Kaija Merja" userId="9f573cad-957a-4b9e-afe2-cf64a9b3632f" providerId="ADAL" clId="{13EFB90D-F2CC-4CB2-A265-9874383B6BEB}" dt="2024-01-03T13:12:42.390" v="205" actId="47"/>
        <pc:sldMkLst>
          <pc:docMk/>
          <pc:sldMk cId="3684920151" sldId="2145707238"/>
        </pc:sldMkLst>
      </pc:sldChg>
      <pc:sldChg chg="del">
        <pc:chgData name="Kaija Merja" userId="9f573cad-957a-4b9e-afe2-cf64a9b3632f" providerId="ADAL" clId="{13EFB90D-F2CC-4CB2-A265-9874383B6BEB}" dt="2024-01-03T13:12:43.172" v="207" actId="47"/>
        <pc:sldMkLst>
          <pc:docMk/>
          <pc:sldMk cId="49176416" sldId="2145707239"/>
        </pc:sldMkLst>
      </pc:sldChg>
      <pc:sldChg chg="del">
        <pc:chgData name="Kaija Merja" userId="9f573cad-957a-4b9e-afe2-cf64a9b3632f" providerId="ADAL" clId="{13EFB90D-F2CC-4CB2-A265-9874383B6BEB}" dt="2024-01-03T13:12:43.628" v="209" actId="47"/>
        <pc:sldMkLst>
          <pc:docMk/>
          <pc:sldMk cId="1255285384" sldId="2145707240"/>
        </pc:sldMkLst>
      </pc:sldChg>
      <pc:sldChg chg="del">
        <pc:chgData name="Kaija Merja" userId="9f573cad-957a-4b9e-afe2-cf64a9b3632f" providerId="ADAL" clId="{13EFB90D-F2CC-4CB2-A265-9874383B6BEB}" dt="2024-01-03T13:12:43.412" v="208" actId="47"/>
        <pc:sldMkLst>
          <pc:docMk/>
          <pc:sldMk cId="1279160965" sldId="2145707241"/>
        </pc:sldMkLst>
      </pc:sldChg>
      <pc:sldChg chg="del">
        <pc:chgData name="Kaija Merja" userId="9f573cad-957a-4b9e-afe2-cf64a9b3632f" providerId="ADAL" clId="{13EFB90D-F2CC-4CB2-A265-9874383B6BEB}" dt="2024-01-03T13:12:43.913" v="210" actId="47"/>
        <pc:sldMkLst>
          <pc:docMk/>
          <pc:sldMk cId="4164603311" sldId="2145707242"/>
        </pc:sldMkLst>
      </pc:sldChg>
      <pc:sldChg chg="del">
        <pc:chgData name="Kaija Merja" userId="9f573cad-957a-4b9e-afe2-cf64a9b3632f" providerId="ADAL" clId="{13EFB90D-F2CC-4CB2-A265-9874383B6BEB}" dt="2024-01-03T13:12:44.129" v="211" actId="47"/>
        <pc:sldMkLst>
          <pc:docMk/>
          <pc:sldMk cId="934992855" sldId="2145707243"/>
        </pc:sldMkLst>
      </pc:sldChg>
      <pc:sldChg chg="del">
        <pc:chgData name="Kaija Merja" userId="9f573cad-957a-4b9e-afe2-cf64a9b3632f" providerId="ADAL" clId="{13EFB90D-F2CC-4CB2-A265-9874383B6BEB}" dt="2024-01-03T13:12:44.404" v="212" actId="47"/>
        <pc:sldMkLst>
          <pc:docMk/>
          <pc:sldMk cId="263668345" sldId="2145707244"/>
        </pc:sldMkLst>
      </pc:sldChg>
      <pc:sldChg chg="del">
        <pc:chgData name="Kaija Merja" userId="9f573cad-957a-4b9e-afe2-cf64a9b3632f" providerId="ADAL" clId="{13EFB90D-F2CC-4CB2-A265-9874383B6BEB}" dt="2024-01-03T13:12:44.645" v="213" actId="47"/>
        <pc:sldMkLst>
          <pc:docMk/>
          <pc:sldMk cId="1363772487" sldId="2145707245"/>
        </pc:sldMkLst>
      </pc:sldChg>
      <pc:sldChg chg="del">
        <pc:chgData name="Kaija Merja" userId="9f573cad-957a-4b9e-afe2-cf64a9b3632f" providerId="ADAL" clId="{13EFB90D-F2CC-4CB2-A265-9874383B6BEB}" dt="2024-01-03T13:12:45.015" v="214" actId="47"/>
        <pc:sldMkLst>
          <pc:docMk/>
          <pc:sldMk cId="2312450453" sldId="2145707246"/>
        </pc:sldMkLst>
      </pc:sldChg>
      <pc:sldChg chg="del">
        <pc:chgData name="Kaija Merja" userId="9f573cad-957a-4b9e-afe2-cf64a9b3632f" providerId="ADAL" clId="{13EFB90D-F2CC-4CB2-A265-9874383B6BEB}" dt="2024-01-03T13:12:36.847" v="191" actId="47"/>
        <pc:sldMkLst>
          <pc:docMk/>
          <pc:sldMk cId="3140081129" sldId="2145707247"/>
        </pc:sldMkLst>
      </pc:sldChg>
      <pc:sldChg chg="del">
        <pc:chgData name="Kaija Merja" userId="9f573cad-957a-4b9e-afe2-cf64a9b3632f" providerId="ADAL" clId="{13EFB90D-F2CC-4CB2-A265-9874383B6BEB}" dt="2024-01-03T13:12:37.363" v="192" actId="47"/>
        <pc:sldMkLst>
          <pc:docMk/>
          <pc:sldMk cId="816567632" sldId="2145707248"/>
        </pc:sldMkLst>
      </pc:sldChg>
      <pc:sldChg chg="del">
        <pc:chgData name="Kaija Merja" userId="9f573cad-957a-4b9e-afe2-cf64a9b3632f" providerId="ADAL" clId="{13EFB90D-F2CC-4CB2-A265-9874383B6BEB}" dt="2024-01-03T13:12:37.758" v="193" actId="47"/>
        <pc:sldMkLst>
          <pc:docMk/>
          <pc:sldMk cId="3276033281" sldId="2145707249"/>
        </pc:sldMkLst>
      </pc:sldChg>
      <pc:sldChg chg="del">
        <pc:chgData name="Kaija Merja" userId="9f573cad-957a-4b9e-afe2-cf64a9b3632f" providerId="ADAL" clId="{13EFB90D-F2CC-4CB2-A265-9874383B6BEB}" dt="2024-01-03T13:12:49.587" v="229" actId="47"/>
        <pc:sldMkLst>
          <pc:docMk/>
          <pc:sldMk cId="3897837547" sldId="2145707250"/>
        </pc:sldMkLst>
      </pc:sldChg>
      <pc:sldChg chg="del">
        <pc:chgData name="Kaija Merja" userId="9f573cad-957a-4b9e-afe2-cf64a9b3632f" providerId="ADAL" clId="{13EFB90D-F2CC-4CB2-A265-9874383B6BEB}" dt="2024-01-03T13:12:47.800" v="223" actId="47"/>
        <pc:sldMkLst>
          <pc:docMk/>
          <pc:sldMk cId="1032882384" sldId="2145707251"/>
        </pc:sldMkLst>
      </pc:sldChg>
      <pc:sldChg chg="del">
        <pc:chgData name="Kaija Merja" userId="9f573cad-957a-4b9e-afe2-cf64a9b3632f" providerId="ADAL" clId="{13EFB90D-F2CC-4CB2-A265-9874383B6BEB}" dt="2024-01-03T13:12:46.416" v="218" actId="47"/>
        <pc:sldMkLst>
          <pc:docMk/>
          <pc:sldMk cId="3279753996" sldId="2145707252"/>
        </pc:sldMkLst>
      </pc:sldChg>
      <pc:sldChg chg="del">
        <pc:chgData name="Kaija Merja" userId="9f573cad-957a-4b9e-afe2-cf64a9b3632f" providerId="ADAL" clId="{13EFB90D-F2CC-4CB2-A265-9874383B6BEB}" dt="2024-01-03T13:12:46.693" v="219" actId="47"/>
        <pc:sldMkLst>
          <pc:docMk/>
          <pc:sldMk cId="1394345587" sldId="2145707253"/>
        </pc:sldMkLst>
      </pc:sldChg>
      <pc:sldChg chg="del">
        <pc:chgData name="Kaija Merja" userId="9f573cad-957a-4b9e-afe2-cf64a9b3632f" providerId="ADAL" clId="{13EFB90D-F2CC-4CB2-A265-9874383B6BEB}" dt="2024-01-03T13:12:48.096" v="224" actId="47"/>
        <pc:sldMkLst>
          <pc:docMk/>
          <pc:sldMk cId="4227369030" sldId="2145707255"/>
        </pc:sldMkLst>
      </pc:sldChg>
      <pc:sldChg chg="del">
        <pc:chgData name="Kaija Merja" userId="9f573cad-957a-4b9e-afe2-cf64a9b3632f" providerId="ADAL" clId="{13EFB90D-F2CC-4CB2-A265-9874383B6BEB}" dt="2024-01-03T13:12:48.370" v="225" actId="47"/>
        <pc:sldMkLst>
          <pc:docMk/>
          <pc:sldMk cId="2901533072" sldId="2145707256"/>
        </pc:sldMkLst>
      </pc:sldChg>
      <pc:sldChg chg="del">
        <pc:chgData name="Kaija Merja" userId="9f573cad-957a-4b9e-afe2-cf64a9b3632f" providerId="ADAL" clId="{13EFB90D-F2CC-4CB2-A265-9874383B6BEB}" dt="2024-01-03T13:12:41.257" v="202" actId="47"/>
        <pc:sldMkLst>
          <pc:docMk/>
          <pc:sldMk cId="1172078848" sldId="2145707258"/>
        </pc:sldMkLst>
      </pc:sldChg>
      <pc:sldChg chg="del">
        <pc:chgData name="Kaija Merja" userId="9f573cad-957a-4b9e-afe2-cf64a9b3632f" providerId="ADAL" clId="{13EFB90D-F2CC-4CB2-A265-9874383B6BEB}" dt="2024-01-03T13:12:45.315" v="215" actId="47"/>
        <pc:sldMkLst>
          <pc:docMk/>
          <pc:sldMk cId="2081096774" sldId="2145707259"/>
        </pc:sldMkLst>
      </pc:sldChg>
      <pc:sldChg chg="del">
        <pc:chgData name="Kaija Merja" userId="9f573cad-957a-4b9e-afe2-cf64a9b3632f" providerId="ADAL" clId="{13EFB90D-F2CC-4CB2-A265-9874383B6BEB}" dt="2024-01-03T13:12:46.925" v="220" actId="47"/>
        <pc:sldMkLst>
          <pc:docMk/>
          <pc:sldMk cId="249130437" sldId="2145707260"/>
        </pc:sldMkLst>
      </pc:sldChg>
      <pc:sldChg chg="del">
        <pc:chgData name="Kaija Merja" userId="9f573cad-957a-4b9e-afe2-cf64a9b3632f" providerId="ADAL" clId="{13EFB90D-F2CC-4CB2-A265-9874383B6BEB}" dt="2024-01-03T13:12:47.227" v="221" actId="47"/>
        <pc:sldMkLst>
          <pc:docMk/>
          <pc:sldMk cId="87884013" sldId="2145707262"/>
        </pc:sldMkLst>
      </pc:sldChg>
      <pc:sldChg chg="del">
        <pc:chgData name="Kaija Merja" userId="9f573cad-957a-4b9e-afe2-cf64a9b3632f" providerId="ADAL" clId="{13EFB90D-F2CC-4CB2-A265-9874383B6BEB}" dt="2024-01-03T13:12:47.468" v="222" actId="47"/>
        <pc:sldMkLst>
          <pc:docMk/>
          <pc:sldMk cId="2530919723" sldId="2145707263"/>
        </pc:sldMkLst>
      </pc:sldChg>
      <pc:sldChg chg="del">
        <pc:chgData name="Kaija Merja" userId="9f573cad-957a-4b9e-afe2-cf64a9b3632f" providerId="ADAL" clId="{13EFB90D-F2CC-4CB2-A265-9874383B6BEB}" dt="2024-01-03T13:12:48.655" v="226" actId="47"/>
        <pc:sldMkLst>
          <pc:docMk/>
          <pc:sldMk cId="3114519571" sldId="2145707264"/>
        </pc:sldMkLst>
      </pc:sldChg>
      <pc:sldChg chg="del">
        <pc:chgData name="Kaija Merja" userId="9f573cad-957a-4b9e-afe2-cf64a9b3632f" providerId="ADAL" clId="{13EFB90D-F2CC-4CB2-A265-9874383B6BEB}" dt="2024-01-03T13:12:48.935" v="227" actId="47"/>
        <pc:sldMkLst>
          <pc:docMk/>
          <pc:sldMk cId="619038293" sldId="2145707265"/>
        </pc:sldMkLst>
      </pc:sldChg>
      <pc:sldChg chg="del">
        <pc:chgData name="Kaija Merja" userId="9f573cad-957a-4b9e-afe2-cf64a9b3632f" providerId="ADAL" clId="{13EFB90D-F2CC-4CB2-A265-9874383B6BEB}" dt="2024-01-03T13:12:49.290" v="228" actId="47"/>
        <pc:sldMkLst>
          <pc:docMk/>
          <pc:sldMk cId="905940521" sldId="2145707266"/>
        </pc:sldMkLst>
      </pc:sldChg>
      <pc:sldChg chg="del">
        <pc:chgData name="Kaija Merja" userId="9f573cad-957a-4b9e-afe2-cf64a9b3632f" providerId="ADAL" clId="{13EFB90D-F2CC-4CB2-A265-9874383B6BEB}" dt="2024-01-03T13:12:49.903" v="230" actId="47"/>
        <pc:sldMkLst>
          <pc:docMk/>
          <pc:sldMk cId="1015246377" sldId="2145707267"/>
        </pc:sldMkLst>
      </pc:sldChg>
      <pc:sldChg chg="del">
        <pc:chgData name="Kaija Merja" userId="9f573cad-957a-4b9e-afe2-cf64a9b3632f" providerId="ADAL" clId="{13EFB90D-F2CC-4CB2-A265-9874383B6BEB}" dt="2024-01-03T13:12:50.211" v="231" actId="47"/>
        <pc:sldMkLst>
          <pc:docMk/>
          <pc:sldMk cId="1834780575" sldId="2145707268"/>
        </pc:sldMkLst>
      </pc:sldChg>
      <pc:sldChg chg="del">
        <pc:chgData name="Kaija Merja" userId="9f573cad-957a-4b9e-afe2-cf64a9b3632f" providerId="ADAL" clId="{13EFB90D-F2CC-4CB2-A265-9874383B6BEB}" dt="2024-01-03T13:12:50.489" v="232" actId="47"/>
        <pc:sldMkLst>
          <pc:docMk/>
          <pc:sldMk cId="2775053102" sldId="2145707269"/>
        </pc:sldMkLst>
      </pc:sldChg>
      <pc:sldChg chg="del">
        <pc:chgData name="Kaija Merja" userId="9f573cad-957a-4b9e-afe2-cf64a9b3632f" providerId="ADAL" clId="{13EFB90D-F2CC-4CB2-A265-9874383B6BEB}" dt="2024-01-03T13:12:51.427" v="235" actId="47"/>
        <pc:sldMkLst>
          <pc:docMk/>
          <pc:sldMk cId="3911047861" sldId="2145707270"/>
        </pc:sldMkLst>
      </pc:sldChg>
      <pc:sldChg chg="del">
        <pc:chgData name="Kaija Merja" userId="9f573cad-957a-4b9e-afe2-cf64a9b3632f" providerId="ADAL" clId="{13EFB90D-F2CC-4CB2-A265-9874383B6BEB}" dt="2024-01-03T13:12:51.110" v="234" actId="47"/>
        <pc:sldMkLst>
          <pc:docMk/>
          <pc:sldMk cId="1171397581" sldId="2145707271"/>
        </pc:sldMkLst>
      </pc:sldChg>
      <pc:sldChg chg="del">
        <pc:chgData name="Kaija Merja" userId="9f573cad-957a-4b9e-afe2-cf64a9b3632f" providerId="ADAL" clId="{13EFB90D-F2CC-4CB2-A265-9874383B6BEB}" dt="2024-01-03T13:12:50.805" v="233" actId="47"/>
        <pc:sldMkLst>
          <pc:docMk/>
          <pc:sldMk cId="600527469" sldId="2145707272"/>
        </pc:sldMkLst>
      </pc:sldChg>
      <pc:sldChg chg="del">
        <pc:chgData name="Kaija Merja" userId="9f573cad-957a-4b9e-afe2-cf64a9b3632f" providerId="ADAL" clId="{13EFB90D-F2CC-4CB2-A265-9874383B6BEB}" dt="2024-01-03T13:12:52.709" v="238" actId="47"/>
        <pc:sldMkLst>
          <pc:docMk/>
          <pc:sldMk cId="1846141599" sldId="2145707273"/>
        </pc:sldMkLst>
      </pc:sldChg>
      <pc:sldChg chg="del">
        <pc:chgData name="Kaija Merja" userId="9f573cad-957a-4b9e-afe2-cf64a9b3632f" providerId="ADAL" clId="{13EFB90D-F2CC-4CB2-A265-9874383B6BEB}" dt="2024-01-03T13:12:51.723" v="236" actId="47"/>
        <pc:sldMkLst>
          <pc:docMk/>
          <pc:sldMk cId="925804587" sldId="2145707274"/>
        </pc:sldMkLst>
      </pc:sldChg>
      <pc:sldChg chg="del">
        <pc:chgData name="Kaija Merja" userId="9f573cad-957a-4b9e-afe2-cf64a9b3632f" providerId="ADAL" clId="{13EFB90D-F2CC-4CB2-A265-9874383B6BEB}" dt="2024-01-03T13:12:52.024" v="237" actId="47"/>
        <pc:sldMkLst>
          <pc:docMk/>
          <pc:sldMk cId="1901290715" sldId="2145707275"/>
        </pc:sldMkLst>
      </pc:sldChg>
      <pc:sldChg chg="del">
        <pc:chgData name="Kaija Merja" userId="9f573cad-957a-4b9e-afe2-cf64a9b3632f" providerId="ADAL" clId="{13EFB90D-F2CC-4CB2-A265-9874383B6BEB}" dt="2024-01-03T13:12:53.010" v="239" actId="47"/>
        <pc:sldMkLst>
          <pc:docMk/>
          <pc:sldMk cId="1388476752" sldId="2145707276"/>
        </pc:sldMkLst>
      </pc:sldChg>
      <pc:sldChg chg="del">
        <pc:chgData name="Kaija Merja" userId="9f573cad-957a-4b9e-afe2-cf64a9b3632f" providerId="ADAL" clId="{13EFB90D-F2CC-4CB2-A265-9874383B6BEB}" dt="2024-01-03T13:12:53.312" v="240" actId="47"/>
        <pc:sldMkLst>
          <pc:docMk/>
          <pc:sldMk cId="2874632075" sldId="2145707277"/>
        </pc:sldMkLst>
      </pc:sldChg>
      <pc:sldChg chg="del">
        <pc:chgData name="Kaija Merja" userId="9f573cad-957a-4b9e-afe2-cf64a9b3632f" providerId="ADAL" clId="{13EFB90D-F2CC-4CB2-A265-9874383B6BEB}" dt="2024-01-03T13:12:53.595" v="241" actId="47"/>
        <pc:sldMkLst>
          <pc:docMk/>
          <pc:sldMk cId="1894337471" sldId="2145707278"/>
        </pc:sldMkLst>
      </pc:sldChg>
      <pc:sldChg chg="del">
        <pc:chgData name="Kaija Merja" userId="9f573cad-957a-4b9e-afe2-cf64a9b3632f" providerId="ADAL" clId="{13EFB90D-F2CC-4CB2-A265-9874383B6BEB}" dt="2024-01-03T13:12:53.880" v="242" actId="47"/>
        <pc:sldMkLst>
          <pc:docMk/>
          <pc:sldMk cId="4008926211" sldId="2145707279"/>
        </pc:sldMkLst>
      </pc:sldChg>
      <pc:sldChg chg="del">
        <pc:chgData name="Kaija Merja" userId="9f573cad-957a-4b9e-afe2-cf64a9b3632f" providerId="ADAL" clId="{13EFB90D-F2CC-4CB2-A265-9874383B6BEB}" dt="2024-01-03T13:12:54.187" v="243" actId="47"/>
        <pc:sldMkLst>
          <pc:docMk/>
          <pc:sldMk cId="3450655920" sldId="2145707280"/>
        </pc:sldMkLst>
      </pc:sldChg>
      <pc:sldChg chg="del">
        <pc:chgData name="Kaija Merja" userId="9f573cad-957a-4b9e-afe2-cf64a9b3632f" providerId="ADAL" clId="{13EFB90D-F2CC-4CB2-A265-9874383B6BEB}" dt="2024-01-03T13:11:39.195" v="27" actId="47"/>
        <pc:sldMkLst>
          <pc:docMk/>
          <pc:sldMk cId="638075160" sldId="2145707281"/>
        </pc:sldMkLst>
      </pc:sldChg>
      <pc:sldChg chg="del">
        <pc:chgData name="Kaija Merja" userId="9f573cad-957a-4b9e-afe2-cf64a9b3632f" providerId="ADAL" clId="{13EFB90D-F2CC-4CB2-A265-9874383B6BEB}" dt="2024-01-03T13:11:39.386" v="28" actId="47"/>
        <pc:sldMkLst>
          <pc:docMk/>
          <pc:sldMk cId="1647183571" sldId="2145707282"/>
        </pc:sldMkLst>
      </pc:sldChg>
      <pc:sldChg chg="del">
        <pc:chgData name="Kaija Merja" userId="9f573cad-957a-4b9e-afe2-cf64a9b3632f" providerId="ADAL" clId="{13EFB90D-F2CC-4CB2-A265-9874383B6BEB}" dt="2024-01-03T13:11:39.740" v="29" actId="47"/>
        <pc:sldMkLst>
          <pc:docMk/>
          <pc:sldMk cId="3958494506" sldId="2145707283"/>
        </pc:sldMkLst>
      </pc:sldChg>
      <pc:sldChg chg="del">
        <pc:chgData name="Kaija Merja" userId="9f573cad-957a-4b9e-afe2-cf64a9b3632f" providerId="ADAL" clId="{13EFB90D-F2CC-4CB2-A265-9874383B6BEB}" dt="2024-01-03T13:12:38.143" v="194" actId="47"/>
        <pc:sldMkLst>
          <pc:docMk/>
          <pc:sldMk cId="3713342463" sldId="2145707284"/>
        </pc:sldMkLst>
      </pc:sldChg>
      <pc:sldChg chg="del">
        <pc:chgData name="Kaija Merja" userId="9f573cad-957a-4b9e-afe2-cf64a9b3632f" providerId="ADAL" clId="{13EFB90D-F2CC-4CB2-A265-9874383B6BEB}" dt="2024-01-03T13:11:56.053" v="100" actId="47"/>
        <pc:sldMkLst>
          <pc:docMk/>
          <pc:sldMk cId="324872435" sldId="2145707285"/>
        </pc:sldMkLst>
      </pc:sldChg>
      <pc:sldChg chg="modSp mod">
        <pc:chgData name="Kaija Merja" userId="9f573cad-957a-4b9e-afe2-cf64a9b3632f" providerId="ADAL" clId="{13EFB90D-F2CC-4CB2-A265-9874383B6BEB}" dt="2024-01-05T10:35:53.612" v="486" actId="20577"/>
        <pc:sldMkLst>
          <pc:docMk/>
          <pc:sldMk cId="3686961738" sldId="2145707286"/>
        </pc:sldMkLst>
        <pc:spChg chg="mod">
          <ac:chgData name="Kaija Merja" userId="9f573cad-957a-4b9e-afe2-cf64a9b3632f" providerId="ADAL" clId="{13EFB90D-F2CC-4CB2-A265-9874383B6BEB}" dt="2024-01-05T10:35:53.612" v="486" actId="20577"/>
          <ac:spMkLst>
            <pc:docMk/>
            <pc:sldMk cId="3686961738" sldId="2145707286"/>
            <ac:spMk id="2" creationId="{EE2CDC9A-D9B1-9FD7-7CF6-D79779BF9F93}"/>
          </ac:spMkLst>
        </pc:spChg>
      </pc:sldChg>
      <pc:sldChg chg="del">
        <pc:chgData name="Kaija Merja" userId="9f573cad-957a-4b9e-afe2-cf64a9b3632f" providerId="ADAL" clId="{13EFB90D-F2CC-4CB2-A265-9874383B6BEB}" dt="2024-01-03T13:11:58.189" v="113" actId="47"/>
        <pc:sldMkLst>
          <pc:docMk/>
          <pc:sldMk cId="3786380493" sldId="2145707286"/>
        </pc:sldMkLst>
      </pc:sldChg>
      <pc:sldChg chg="del">
        <pc:chgData name="Kaija Merja" userId="9f573cad-957a-4b9e-afe2-cf64a9b3632f" providerId="ADAL" clId="{13EFB90D-F2CC-4CB2-A265-9874383B6BEB}" dt="2024-01-03T13:11:56.693" v="104" actId="47"/>
        <pc:sldMkLst>
          <pc:docMk/>
          <pc:sldMk cId="597394635" sldId="2145707287"/>
        </pc:sldMkLst>
      </pc:sldChg>
      <pc:sldChg chg="modSp mod">
        <pc:chgData name="Kaija Merja" userId="9f573cad-957a-4b9e-afe2-cf64a9b3632f" providerId="ADAL" clId="{13EFB90D-F2CC-4CB2-A265-9874383B6BEB}" dt="2024-01-05T10:35:50.189" v="485" actId="255"/>
        <pc:sldMkLst>
          <pc:docMk/>
          <pc:sldMk cId="2551378626" sldId="2145707287"/>
        </pc:sldMkLst>
        <pc:spChg chg="mod">
          <ac:chgData name="Kaija Merja" userId="9f573cad-957a-4b9e-afe2-cf64a9b3632f" providerId="ADAL" clId="{13EFB90D-F2CC-4CB2-A265-9874383B6BEB}" dt="2024-01-05T10:35:39.448" v="482" actId="20577"/>
          <ac:spMkLst>
            <pc:docMk/>
            <pc:sldMk cId="2551378626" sldId="2145707287"/>
            <ac:spMk id="2" creationId="{EEF61A75-9F1B-B90F-8FB8-F97552D21715}"/>
          </ac:spMkLst>
        </pc:spChg>
        <pc:spChg chg="mod">
          <ac:chgData name="Kaija Merja" userId="9f573cad-957a-4b9e-afe2-cf64a9b3632f" providerId="ADAL" clId="{13EFB90D-F2CC-4CB2-A265-9874383B6BEB}" dt="2024-01-05T10:35:50.189" v="485" actId="255"/>
          <ac:spMkLst>
            <pc:docMk/>
            <pc:sldMk cId="2551378626" sldId="2145707287"/>
            <ac:spMk id="3" creationId="{8CB76D47-EC95-2144-EF7D-7247500A3825}"/>
          </ac:spMkLst>
        </pc:spChg>
      </pc:sldChg>
      <pc:sldChg chg="del">
        <pc:chgData name="Kaija Merja" userId="9f573cad-957a-4b9e-afe2-cf64a9b3632f" providerId="ADAL" clId="{13EFB90D-F2CC-4CB2-A265-9874383B6BEB}" dt="2024-01-03T13:11:56.364" v="102" actId="47"/>
        <pc:sldMkLst>
          <pc:docMk/>
          <pc:sldMk cId="1668844569" sldId="2145707289"/>
        </pc:sldMkLst>
      </pc:sldChg>
      <pc:sldChg chg="del">
        <pc:chgData name="Kaija Merja" userId="9f573cad-957a-4b9e-afe2-cf64a9b3632f" providerId="ADAL" clId="{13EFB90D-F2CC-4CB2-A265-9874383B6BEB}" dt="2024-01-03T13:11:55.362" v="96" actId="47"/>
        <pc:sldMkLst>
          <pc:docMk/>
          <pc:sldMk cId="1611008601" sldId="2145707290"/>
        </pc:sldMkLst>
      </pc:sldChg>
      <pc:sldChg chg="del">
        <pc:chgData name="Kaija Merja" userId="9f573cad-957a-4b9e-afe2-cf64a9b3632f" providerId="ADAL" clId="{13EFB90D-F2CC-4CB2-A265-9874383B6BEB}" dt="2024-01-03T13:11:55.694" v="98" actId="47"/>
        <pc:sldMkLst>
          <pc:docMk/>
          <pc:sldMk cId="3188953495" sldId="2145707291"/>
        </pc:sldMkLst>
      </pc:sldChg>
      <pc:sldChg chg="del">
        <pc:chgData name="Kaija Merja" userId="9f573cad-957a-4b9e-afe2-cf64a9b3632f" providerId="ADAL" clId="{13EFB90D-F2CC-4CB2-A265-9874383B6BEB}" dt="2024-01-03T13:12:00.238" v="125" actId="47"/>
        <pc:sldMkLst>
          <pc:docMk/>
          <pc:sldMk cId="3360315948" sldId="2145707292"/>
        </pc:sldMkLst>
      </pc:sldChg>
      <pc:sldChg chg="del">
        <pc:chgData name="Kaija Merja" userId="9f573cad-957a-4b9e-afe2-cf64a9b3632f" providerId="ADAL" clId="{13EFB90D-F2CC-4CB2-A265-9874383B6BEB}" dt="2024-01-03T13:11:58.870" v="117" actId="47"/>
        <pc:sldMkLst>
          <pc:docMk/>
          <pc:sldMk cId="409738356" sldId="2145707293"/>
        </pc:sldMkLst>
      </pc:sldChg>
      <pc:sldChg chg="del">
        <pc:chgData name="Kaija Merja" userId="9f573cad-957a-4b9e-afe2-cf64a9b3632f" providerId="ADAL" clId="{13EFB90D-F2CC-4CB2-A265-9874383B6BEB}" dt="2024-01-03T13:11:58.595" v="115" actId="47"/>
        <pc:sldMkLst>
          <pc:docMk/>
          <pc:sldMk cId="2343910686" sldId="2145707294"/>
        </pc:sldMkLst>
      </pc:sldChg>
      <pc:sldChg chg="del">
        <pc:chgData name="Kaija Merja" userId="9f573cad-957a-4b9e-afe2-cf64a9b3632f" providerId="ADAL" clId="{13EFB90D-F2CC-4CB2-A265-9874383B6BEB}" dt="2024-01-03T13:11:59.062" v="118" actId="47"/>
        <pc:sldMkLst>
          <pc:docMk/>
          <pc:sldMk cId="365492276" sldId="2145707295"/>
        </pc:sldMkLst>
      </pc:sldChg>
      <pc:sldChg chg="del">
        <pc:chgData name="Kaija Merja" userId="9f573cad-957a-4b9e-afe2-cf64a9b3632f" providerId="ADAL" clId="{13EFB90D-F2CC-4CB2-A265-9874383B6BEB}" dt="2024-01-03T13:12:16.871" v="169" actId="47"/>
        <pc:sldMkLst>
          <pc:docMk/>
          <pc:sldMk cId="744067480" sldId="2145707296"/>
        </pc:sldMkLst>
      </pc:sldChg>
      <pc:sldChg chg="del">
        <pc:chgData name="Kaija Merja" userId="9f573cad-957a-4b9e-afe2-cf64a9b3632f" providerId="ADAL" clId="{13EFB90D-F2CC-4CB2-A265-9874383B6BEB}" dt="2024-01-03T13:12:18.012" v="170" actId="47"/>
        <pc:sldMkLst>
          <pc:docMk/>
          <pc:sldMk cId="1656066955" sldId="2145707297"/>
        </pc:sldMkLst>
      </pc:sldChg>
      <pc:sldChg chg="del">
        <pc:chgData name="Kaija Merja" userId="9f573cad-957a-4b9e-afe2-cf64a9b3632f" providerId="ADAL" clId="{13EFB90D-F2CC-4CB2-A265-9874383B6BEB}" dt="2024-01-03T13:12:21.030" v="175" actId="47"/>
        <pc:sldMkLst>
          <pc:docMk/>
          <pc:sldMk cId="853468693" sldId="2145707300"/>
        </pc:sldMkLst>
      </pc:sldChg>
      <pc:sldChg chg="del">
        <pc:chgData name="Kaija Merja" userId="9f573cad-957a-4b9e-afe2-cf64a9b3632f" providerId="ADAL" clId="{13EFB90D-F2CC-4CB2-A265-9874383B6BEB}" dt="2024-01-03T13:12:21.312" v="176" actId="47"/>
        <pc:sldMkLst>
          <pc:docMk/>
          <pc:sldMk cId="1777698961" sldId="2145707301"/>
        </pc:sldMkLst>
      </pc:sldChg>
      <pc:sldChg chg="del">
        <pc:chgData name="Kaija Merja" userId="9f573cad-957a-4b9e-afe2-cf64a9b3632f" providerId="ADAL" clId="{13EFB90D-F2CC-4CB2-A265-9874383B6BEB}" dt="2024-01-03T13:12:20.514" v="173" actId="47"/>
        <pc:sldMkLst>
          <pc:docMk/>
          <pc:sldMk cId="291704357" sldId="2145707302"/>
        </pc:sldMkLst>
      </pc:sldChg>
      <pc:sldMasterChg chg="del delSldLayout">
        <pc:chgData name="Kaija Merja" userId="9f573cad-957a-4b9e-afe2-cf64a9b3632f" providerId="ADAL" clId="{13EFB90D-F2CC-4CB2-A265-9874383B6BEB}" dt="2024-01-03T13:11:35.834" v="10" actId="47"/>
        <pc:sldMasterMkLst>
          <pc:docMk/>
          <pc:sldMasterMk cId="1904852015" sldId="2147483648"/>
        </pc:sldMasterMkLst>
        <pc:sldLayoutChg chg="del">
          <pc:chgData name="Kaija Merja" userId="9f573cad-957a-4b9e-afe2-cf64a9b3632f" providerId="ADAL" clId="{13EFB90D-F2CC-4CB2-A265-9874383B6BEB}" dt="2024-01-03T13:11:35.834" v="10" actId="47"/>
          <pc:sldLayoutMkLst>
            <pc:docMk/>
            <pc:sldMasterMk cId="1904852015" sldId="2147483648"/>
            <pc:sldLayoutMk cId="896738362" sldId="2147483649"/>
          </pc:sldLayoutMkLst>
        </pc:sldLayoutChg>
        <pc:sldLayoutChg chg="del">
          <pc:chgData name="Kaija Merja" userId="9f573cad-957a-4b9e-afe2-cf64a9b3632f" providerId="ADAL" clId="{13EFB90D-F2CC-4CB2-A265-9874383B6BEB}" dt="2024-01-03T13:11:35.834" v="10" actId="47"/>
          <pc:sldLayoutMkLst>
            <pc:docMk/>
            <pc:sldMasterMk cId="1904852015" sldId="2147483648"/>
            <pc:sldLayoutMk cId="2359722614" sldId="2147483650"/>
          </pc:sldLayoutMkLst>
        </pc:sldLayoutChg>
        <pc:sldLayoutChg chg="del">
          <pc:chgData name="Kaija Merja" userId="9f573cad-957a-4b9e-afe2-cf64a9b3632f" providerId="ADAL" clId="{13EFB90D-F2CC-4CB2-A265-9874383B6BEB}" dt="2024-01-03T13:11:35.834" v="10" actId="47"/>
          <pc:sldLayoutMkLst>
            <pc:docMk/>
            <pc:sldMasterMk cId="1904852015" sldId="2147483648"/>
            <pc:sldLayoutMk cId="694532379" sldId="2147483651"/>
          </pc:sldLayoutMkLst>
        </pc:sldLayoutChg>
        <pc:sldLayoutChg chg="del">
          <pc:chgData name="Kaija Merja" userId="9f573cad-957a-4b9e-afe2-cf64a9b3632f" providerId="ADAL" clId="{13EFB90D-F2CC-4CB2-A265-9874383B6BEB}" dt="2024-01-03T13:11:35.834" v="10" actId="47"/>
          <pc:sldLayoutMkLst>
            <pc:docMk/>
            <pc:sldMasterMk cId="1904852015" sldId="2147483648"/>
            <pc:sldLayoutMk cId="1723384594" sldId="2147483652"/>
          </pc:sldLayoutMkLst>
        </pc:sldLayoutChg>
        <pc:sldLayoutChg chg="del">
          <pc:chgData name="Kaija Merja" userId="9f573cad-957a-4b9e-afe2-cf64a9b3632f" providerId="ADAL" clId="{13EFB90D-F2CC-4CB2-A265-9874383B6BEB}" dt="2024-01-03T13:11:35.834" v="10" actId="47"/>
          <pc:sldLayoutMkLst>
            <pc:docMk/>
            <pc:sldMasterMk cId="1904852015" sldId="2147483648"/>
            <pc:sldLayoutMk cId="2419726589" sldId="2147483653"/>
          </pc:sldLayoutMkLst>
        </pc:sldLayoutChg>
        <pc:sldLayoutChg chg="del">
          <pc:chgData name="Kaija Merja" userId="9f573cad-957a-4b9e-afe2-cf64a9b3632f" providerId="ADAL" clId="{13EFB90D-F2CC-4CB2-A265-9874383B6BEB}" dt="2024-01-03T13:11:35.834" v="10" actId="47"/>
          <pc:sldLayoutMkLst>
            <pc:docMk/>
            <pc:sldMasterMk cId="1904852015" sldId="2147483648"/>
            <pc:sldLayoutMk cId="953114326" sldId="2147483654"/>
          </pc:sldLayoutMkLst>
        </pc:sldLayoutChg>
        <pc:sldLayoutChg chg="del">
          <pc:chgData name="Kaija Merja" userId="9f573cad-957a-4b9e-afe2-cf64a9b3632f" providerId="ADAL" clId="{13EFB90D-F2CC-4CB2-A265-9874383B6BEB}" dt="2024-01-03T13:11:35.834" v="10" actId="47"/>
          <pc:sldLayoutMkLst>
            <pc:docMk/>
            <pc:sldMasterMk cId="1904852015" sldId="2147483648"/>
            <pc:sldLayoutMk cId="4246240454" sldId="2147483655"/>
          </pc:sldLayoutMkLst>
        </pc:sldLayoutChg>
        <pc:sldLayoutChg chg="del">
          <pc:chgData name="Kaija Merja" userId="9f573cad-957a-4b9e-afe2-cf64a9b3632f" providerId="ADAL" clId="{13EFB90D-F2CC-4CB2-A265-9874383B6BEB}" dt="2024-01-03T13:11:35.834" v="10" actId="47"/>
          <pc:sldLayoutMkLst>
            <pc:docMk/>
            <pc:sldMasterMk cId="1904852015" sldId="2147483648"/>
            <pc:sldLayoutMk cId="3830305192" sldId="2147483656"/>
          </pc:sldLayoutMkLst>
        </pc:sldLayoutChg>
        <pc:sldLayoutChg chg="del">
          <pc:chgData name="Kaija Merja" userId="9f573cad-957a-4b9e-afe2-cf64a9b3632f" providerId="ADAL" clId="{13EFB90D-F2CC-4CB2-A265-9874383B6BEB}" dt="2024-01-03T13:11:35.834" v="10" actId="47"/>
          <pc:sldLayoutMkLst>
            <pc:docMk/>
            <pc:sldMasterMk cId="1904852015" sldId="2147483648"/>
            <pc:sldLayoutMk cId="1609688846" sldId="2147483657"/>
          </pc:sldLayoutMkLst>
        </pc:sldLayoutChg>
        <pc:sldLayoutChg chg="del">
          <pc:chgData name="Kaija Merja" userId="9f573cad-957a-4b9e-afe2-cf64a9b3632f" providerId="ADAL" clId="{13EFB90D-F2CC-4CB2-A265-9874383B6BEB}" dt="2024-01-03T13:11:35.834" v="10" actId="47"/>
          <pc:sldLayoutMkLst>
            <pc:docMk/>
            <pc:sldMasterMk cId="1904852015" sldId="2147483648"/>
            <pc:sldLayoutMk cId="3471160673" sldId="2147483658"/>
          </pc:sldLayoutMkLst>
        </pc:sldLayoutChg>
        <pc:sldLayoutChg chg="del">
          <pc:chgData name="Kaija Merja" userId="9f573cad-957a-4b9e-afe2-cf64a9b3632f" providerId="ADAL" clId="{13EFB90D-F2CC-4CB2-A265-9874383B6BEB}" dt="2024-01-03T13:11:35.834" v="10" actId="47"/>
          <pc:sldLayoutMkLst>
            <pc:docMk/>
            <pc:sldMasterMk cId="1904852015" sldId="2147483648"/>
            <pc:sldLayoutMk cId="4195526759" sldId="2147483659"/>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1.xml"/><Relationship Id="rId1" Type="http://schemas.microsoft.com/office/2011/relationships/chartStyle" Target="style11.xml"/><Relationship Id="rId5" Type="http://schemas.openxmlformats.org/officeDocument/2006/relationships/chartUserShapes" Target="../drawings/drawing3.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4.xml"/><Relationship Id="rId1" Type="http://schemas.microsoft.com/office/2011/relationships/chartStyle" Target="style14.xml"/><Relationship Id="rId5" Type="http://schemas.openxmlformats.org/officeDocument/2006/relationships/chartUserShapes" Target="../drawings/drawing4.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chartUserShapes" Target="../drawings/drawing5.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1.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9.xml"/><Relationship Id="rId1" Type="http://schemas.microsoft.com/office/2011/relationships/chartStyle" Target="style9.xml"/><Relationship Id="rId5" Type="http://schemas.openxmlformats.org/officeDocument/2006/relationships/chartUserShapes" Target="../drawings/drawing2.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Kokenut vanhempien tai muiden </a:t>
            </a:r>
            <a:r>
              <a:rPr lang="fi-FI" err="1"/>
              <a:t>huoltapitävien</a:t>
            </a:r>
            <a:r>
              <a:rPr lang="fi-FI"/>
              <a:t> aikuisten fyysistä väkivaltaa vuoden aikana, </a:t>
            </a:r>
          </a:p>
          <a:p>
            <a:pPr>
              <a:defRPr/>
            </a:pPr>
            <a:r>
              <a:rPr lang="fi-FI"/>
              <a:t>% 4. ja 5. luokan oppilaista (2019-)</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2"/>
          <c:order val="2"/>
          <c:tx>
            <c:strRef>
              <c:f>'4.-5 lk fyysinen'!$D$30</c:f>
              <c:strCache>
                <c:ptCount val="1"/>
                <c:pt idx="0">
                  <c:v>2019</c:v>
                </c:pt>
              </c:strCache>
            </c:strRef>
          </c:tx>
          <c:spPr>
            <a:solidFill>
              <a:srgbClr val="FFCF2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'4.-5 lk fyysinen'!$A$31:$A$38</c:f>
              <c:strCache>
                <c:ptCount val="8"/>
                <c:pt idx="0">
                  <c:v>Koko maa</c:v>
                </c:pt>
                <c:pt idx="1">
                  <c:v>Etelä-Savon hyvinvointialue</c:v>
                </c:pt>
                <c:pt idx="2">
                  <c:v>Kainuun hyvinvointialue</c:v>
                </c:pt>
                <c:pt idx="3">
                  <c:v>Keski-Suomen hyvinvointialue</c:v>
                </c:pt>
                <c:pt idx="4">
                  <c:v>Pirkanmaan hyvinvointialue</c:v>
                </c:pt>
                <c:pt idx="5">
                  <c:v>Pohjois-Karjalan hyvinvointialue</c:v>
                </c:pt>
                <c:pt idx="6">
                  <c:v>Pohjois-Pohjanmaan hyvinvointialue</c:v>
                </c:pt>
                <c:pt idx="7">
                  <c:v>Pohjois-Savon hyvinvointialue</c:v>
                </c:pt>
              </c:strCache>
            </c:strRef>
          </c:cat>
          <c:val>
            <c:numRef>
              <c:f>'4.-5 lk fyysinen'!$D$31:$D$38</c:f>
              <c:numCache>
                <c:formatCode>General</c:formatCode>
                <c:ptCount val="8"/>
                <c:pt idx="0">
                  <c:v>12.5</c:v>
                </c:pt>
                <c:pt idx="1">
                  <c:v>12.8</c:v>
                </c:pt>
                <c:pt idx="2">
                  <c:v>14</c:v>
                </c:pt>
                <c:pt idx="3">
                  <c:v>12.6</c:v>
                </c:pt>
                <c:pt idx="4">
                  <c:v>12.8</c:v>
                </c:pt>
                <c:pt idx="5">
                  <c:v>10.8</c:v>
                </c:pt>
                <c:pt idx="6">
                  <c:v>12.9</c:v>
                </c:pt>
                <c:pt idx="7">
                  <c:v>10.8</c:v>
                </c:pt>
              </c:numCache>
            </c:numRef>
          </c:val>
          <c:extLst>
            <c:ext xmlns:c16="http://schemas.microsoft.com/office/drawing/2014/chart" uri="{C3380CC4-5D6E-409C-BE32-E72D297353CC}">
              <c16:uniqueId val="{00000000-3043-4B23-ABC4-68042BC5D6CC}"/>
            </c:ext>
          </c:extLst>
        </c:ser>
        <c:ser>
          <c:idx val="3"/>
          <c:order val="3"/>
          <c:tx>
            <c:strRef>
              <c:f>'4.-5 lk fyysinen'!$E$30</c:f>
              <c:strCache>
                <c:ptCount val="1"/>
                <c:pt idx="0">
                  <c:v>2021</c:v>
                </c:pt>
              </c:strCache>
            </c:strRef>
          </c:tx>
          <c:spPr>
            <a:solidFill>
              <a:srgbClr val="660AB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'4.-5 lk fyysinen'!$A$31:$A$38</c:f>
              <c:strCache>
                <c:ptCount val="8"/>
                <c:pt idx="0">
                  <c:v>Koko maa</c:v>
                </c:pt>
                <c:pt idx="1">
                  <c:v>Etelä-Savon hyvinvointialue</c:v>
                </c:pt>
                <c:pt idx="2">
                  <c:v>Kainuun hyvinvointialue</c:v>
                </c:pt>
                <c:pt idx="3">
                  <c:v>Keski-Suomen hyvinvointialue</c:v>
                </c:pt>
                <c:pt idx="4">
                  <c:v>Pirkanmaan hyvinvointialue</c:v>
                </c:pt>
                <c:pt idx="5">
                  <c:v>Pohjois-Karjalan hyvinvointialue</c:v>
                </c:pt>
                <c:pt idx="6">
                  <c:v>Pohjois-Pohjanmaan hyvinvointialue</c:v>
                </c:pt>
                <c:pt idx="7">
                  <c:v>Pohjois-Savon hyvinvointialue</c:v>
                </c:pt>
              </c:strCache>
            </c:strRef>
          </c:cat>
          <c:val>
            <c:numRef>
              <c:f>'4.-5 lk fyysinen'!$E$31:$E$38</c:f>
              <c:numCache>
                <c:formatCode>General</c:formatCode>
                <c:ptCount val="8"/>
                <c:pt idx="0">
                  <c:v>15.1</c:v>
                </c:pt>
                <c:pt idx="1">
                  <c:v>13</c:v>
                </c:pt>
                <c:pt idx="2">
                  <c:v>15.2</c:v>
                </c:pt>
                <c:pt idx="3">
                  <c:v>14.4</c:v>
                </c:pt>
                <c:pt idx="4">
                  <c:v>14.9</c:v>
                </c:pt>
                <c:pt idx="5">
                  <c:v>12.5</c:v>
                </c:pt>
                <c:pt idx="6">
                  <c:v>15.7</c:v>
                </c:pt>
                <c:pt idx="7">
                  <c:v>13.3</c:v>
                </c:pt>
              </c:numCache>
            </c:numRef>
          </c:val>
          <c:extLst>
            <c:ext xmlns:c16="http://schemas.microsoft.com/office/drawing/2014/chart" uri="{C3380CC4-5D6E-409C-BE32-E72D297353CC}">
              <c16:uniqueId val="{00000001-3043-4B23-ABC4-68042BC5D6CC}"/>
            </c:ext>
          </c:extLst>
        </c:ser>
        <c:ser>
          <c:idx val="4"/>
          <c:order val="4"/>
          <c:tx>
            <c:strRef>
              <c:f>'4.-5 lk fyysinen'!$F$30</c:f>
              <c:strCache>
                <c:ptCount val="1"/>
                <c:pt idx="0">
                  <c:v>2023</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'4.-5 lk fyysinen'!$A$31:$A$38</c:f>
              <c:strCache>
                <c:ptCount val="8"/>
                <c:pt idx="0">
                  <c:v>Koko maa</c:v>
                </c:pt>
                <c:pt idx="1">
                  <c:v>Etelä-Savon hyvinvointialue</c:v>
                </c:pt>
                <c:pt idx="2">
                  <c:v>Kainuun hyvinvointialue</c:v>
                </c:pt>
                <c:pt idx="3">
                  <c:v>Keski-Suomen hyvinvointialue</c:v>
                </c:pt>
                <c:pt idx="4">
                  <c:v>Pirkanmaan hyvinvointialue</c:v>
                </c:pt>
                <c:pt idx="5">
                  <c:v>Pohjois-Karjalan hyvinvointialue</c:v>
                </c:pt>
                <c:pt idx="6">
                  <c:v>Pohjois-Pohjanmaan hyvinvointialue</c:v>
                </c:pt>
                <c:pt idx="7">
                  <c:v>Pohjois-Savon hyvinvointialue</c:v>
                </c:pt>
              </c:strCache>
            </c:strRef>
          </c:cat>
          <c:val>
            <c:numRef>
              <c:f>'4.-5 lk fyysinen'!$F$31:$F$38</c:f>
              <c:numCache>
                <c:formatCode>General</c:formatCode>
                <c:ptCount val="8"/>
                <c:pt idx="0">
                  <c:v>15.8</c:v>
                </c:pt>
                <c:pt idx="1">
                  <c:v>13.6</c:v>
                </c:pt>
                <c:pt idx="2">
                  <c:v>15</c:v>
                </c:pt>
                <c:pt idx="3">
                  <c:v>14</c:v>
                </c:pt>
                <c:pt idx="4">
                  <c:v>15</c:v>
                </c:pt>
                <c:pt idx="5">
                  <c:v>14.1</c:v>
                </c:pt>
                <c:pt idx="6">
                  <c:v>15.6</c:v>
                </c:pt>
                <c:pt idx="7">
                  <c:v>15.1</c:v>
                </c:pt>
              </c:numCache>
            </c:numRef>
          </c:val>
          <c:extLst>
            <c:ext xmlns:c16="http://schemas.microsoft.com/office/drawing/2014/chart" uri="{C3380CC4-5D6E-409C-BE32-E72D297353CC}">
              <c16:uniqueId val="{00000002-3043-4B23-ABC4-68042BC5D6CC}"/>
            </c:ext>
          </c:extLst>
        </c:ser>
        <c:dLbls>
          <c:showLegendKey val="0"/>
          <c:showVal val="0"/>
          <c:showCatName val="0"/>
          <c:showSerName val="0"/>
          <c:showPercent val="0"/>
          <c:showBubbleSize val="0"/>
        </c:dLbls>
        <c:gapWidth val="219"/>
        <c:overlap val="-27"/>
        <c:axId val="832424488"/>
        <c:axId val="832428808"/>
        <c:extLst>
          <c:ext xmlns:c15="http://schemas.microsoft.com/office/drawing/2012/chart" uri="{02D57815-91ED-43cb-92C2-25804820EDAC}">
            <c15:filteredBarSeries>
              <c15:ser>
                <c:idx val="0"/>
                <c:order val="0"/>
                <c:tx>
                  <c:strRef>
                    <c:extLst>
                      <c:ext uri="{02D57815-91ED-43cb-92C2-25804820EDAC}">
                        <c15:formulaRef>
                          <c15:sqref>'4.-5 lk fyysinen'!$B$30</c15:sqref>
                        </c15:formulaRef>
                      </c:ext>
                    </c:extLst>
                    <c:strCache>
                      <c:ptCount val="1"/>
                    </c:strCache>
                  </c:strRef>
                </c:tx>
                <c:spPr>
                  <a:solidFill>
                    <a:schemeClr val="accent1"/>
                  </a:solidFill>
                  <a:ln>
                    <a:noFill/>
                  </a:ln>
                  <a:effectLst/>
                </c:spPr>
                <c:invertIfNegative val="0"/>
                <c:cat>
                  <c:strRef>
                    <c:extLst>
                      <c:ext uri="{02D57815-91ED-43cb-92C2-25804820EDAC}">
                        <c15:formulaRef>
                          <c15:sqref>'4.-5 lk fyysinen'!$A$31:$A$38</c15:sqref>
                        </c15:formulaRef>
                      </c:ext>
                    </c:extLst>
                    <c:strCache>
                      <c:ptCount val="8"/>
                      <c:pt idx="0">
                        <c:v>Koko maa</c:v>
                      </c:pt>
                      <c:pt idx="1">
                        <c:v>Etelä-Savon hyvinvointialue</c:v>
                      </c:pt>
                      <c:pt idx="2">
                        <c:v>Kainuun hyvinvointialue</c:v>
                      </c:pt>
                      <c:pt idx="3">
                        <c:v>Keski-Suomen hyvinvointialue</c:v>
                      </c:pt>
                      <c:pt idx="4">
                        <c:v>Pirkanmaan hyvinvointialue</c:v>
                      </c:pt>
                      <c:pt idx="5">
                        <c:v>Pohjois-Karjalan hyvinvointialue</c:v>
                      </c:pt>
                      <c:pt idx="6">
                        <c:v>Pohjois-Pohjanmaan hyvinvointialue</c:v>
                      </c:pt>
                      <c:pt idx="7">
                        <c:v>Pohjois-Savon hyvinvointialue</c:v>
                      </c:pt>
                    </c:strCache>
                  </c:strRef>
                </c:cat>
                <c:val>
                  <c:numRef>
                    <c:extLst>
                      <c:ext uri="{02D57815-91ED-43cb-92C2-25804820EDAC}">
                        <c15:formulaRef>
                          <c15:sqref>'4.-5 lk fyysinen'!$B$31:$B$38</c15:sqref>
                        </c15:formulaRef>
                      </c:ext>
                    </c:extLst>
                    <c:numCache>
                      <c:formatCode>General</c:formatCode>
                      <c:ptCount val="8"/>
                    </c:numCache>
                  </c:numRef>
                </c:val>
                <c:extLst>
                  <c:ext xmlns:c16="http://schemas.microsoft.com/office/drawing/2014/chart" uri="{C3380CC4-5D6E-409C-BE32-E72D297353CC}">
                    <c16:uniqueId val="{00000003-3043-4B23-ABC4-68042BC5D6CC}"/>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'4.-5 lk fyysinen'!$C$30</c15:sqref>
                        </c15:formulaRef>
                      </c:ext>
                    </c:extLst>
                    <c:strCache>
                      <c:ptCount val="1"/>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'4.-5 lk fyysinen'!$A$31:$A$38</c15:sqref>
                        </c15:formulaRef>
                      </c:ext>
                    </c:extLst>
                    <c:strCache>
                      <c:ptCount val="8"/>
                      <c:pt idx="0">
                        <c:v>Koko maa</c:v>
                      </c:pt>
                      <c:pt idx="1">
                        <c:v>Etelä-Savon hyvinvointialue</c:v>
                      </c:pt>
                      <c:pt idx="2">
                        <c:v>Kainuun hyvinvointialue</c:v>
                      </c:pt>
                      <c:pt idx="3">
                        <c:v>Keski-Suomen hyvinvointialue</c:v>
                      </c:pt>
                      <c:pt idx="4">
                        <c:v>Pirkanmaan hyvinvointialue</c:v>
                      </c:pt>
                      <c:pt idx="5">
                        <c:v>Pohjois-Karjalan hyvinvointialue</c:v>
                      </c:pt>
                      <c:pt idx="6">
                        <c:v>Pohjois-Pohjanmaan hyvinvointialue</c:v>
                      </c:pt>
                      <c:pt idx="7">
                        <c:v>Pohjois-Savon hyvinvointialue</c:v>
                      </c:pt>
                    </c:strCache>
                  </c:strRef>
                </c:cat>
                <c:val>
                  <c:numRef>
                    <c:extLst xmlns:c15="http://schemas.microsoft.com/office/drawing/2012/chart">
                      <c:ext xmlns:c15="http://schemas.microsoft.com/office/drawing/2012/chart" uri="{02D57815-91ED-43cb-92C2-25804820EDAC}">
                        <c15:formulaRef>
                          <c15:sqref>'4.-5 lk fyysinen'!$C$31:$C$38</c15:sqref>
                        </c15:formulaRef>
                      </c:ext>
                    </c:extLst>
                    <c:numCache>
                      <c:formatCode>General</c:formatCode>
                      <c:ptCount val="8"/>
                    </c:numCache>
                  </c:numRef>
                </c:val>
                <c:extLst xmlns:c15="http://schemas.microsoft.com/office/drawing/2012/chart">
                  <c:ext xmlns:c16="http://schemas.microsoft.com/office/drawing/2014/chart" uri="{C3380CC4-5D6E-409C-BE32-E72D297353CC}">
                    <c16:uniqueId val="{00000004-3043-4B23-ABC4-68042BC5D6CC}"/>
                  </c:ext>
                </c:extLst>
              </c15:ser>
            </c15:filteredBarSeries>
          </c:ext>
        </c:extLst>
      </c:barChart>
      <c:catAx>
        <c:axId val="832424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832428808"/>
        <c:crosses val="autoZero"/>
        <c:auto val="1"/>
        <c:lblAlgn val="ctr"/>
        <c:lblOffset val="100"/>
        <c:noMultiLvlLbl val="0"/>
      </c:catAx>
      <c:valAx>
        <c:axId val="8324288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8324244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Pohjois-Savon hyvinvointialue </a:t>
            </a:r>
          </a:p>
          <a:p>
            <a:pPr>
              <a:defRPr/>
            </a:pPr>
            <a:r>
              <a:rPr lang="fi-FI"/>
              <a:t>Kokenut vanhempien tai muiden huoltapitävien aikuisten fyysistä väkivaltaa vuoden aikana, % 8. ja 9. luokan oppilaista (2019-) (id:4956)</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spPr>
            <a:solidFill>
              <a:srgbClr val="FFCF2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SOTKAnet!$D$94:$F$94</c:f>
              <c:strCache>
                <c:ptCount val="3"/>
                <c:pt idx="0">
                  <c:v>2019</c:v>
                </c:pt>
                <c:pt idx="1">
                  <c:v>2021</c:v>
                </c:pt>
                <c:pt idx="2">
                  <c:v>2023</c:v>
                </c:pt>
              </c:strCache>
            </c:strRef>
          </c:cat>
          <c:val>
            <c:numRef>
              <c:f>SOTKAnet!$D$95:$F$95</c:f>
              <c:numCache>
                <c:formatCode>General</c:formatCode>
                <c:ptCount val="3"/>
                <c:pt idx="0">
                  <c:v>11.3</c:v>
                </c:pt>
                <c:pt idx="1">
                  <c:v>11.4</c:v>
                </c:pt>
                <c:pt idx="2">
                  <c:v>9.8000000000000007</c:v>
                </c:pt>
              </c:numCache>
            </c:numRef>
          </c:val>
          <c:extLst>
            <c:ext xmlns:c16="http://schemas.microsoft.com/office/drawing/2014/chart" uri="{C3380CC4-5D6E-409C-BE32-E72D297353CC}">
              <c16:uniqueId val="{00000000-3DD8-4428-B296-B4A416BD52F9}"/>
            </c:ext>
          </c:extLst>
        </c:ser>
        <c:dLbls>
          <c:showLegendKey val="0"/>
          <c:showVal val="0"/>
          <c:showCatName val="0"/>
          <c:showSerName val="0"/>
          <c:showPercent val="0"/>
          <c:showBubbleSize val="0"/>
        </c:dLbls>
        <c:gapWidth val="219"/>
        <c:overlap val="-27"/>
        <c:axId val="819398344"/>
        <c:axId val="819401584"/>
      </c:barChart>
      <c:catAx>
        <c:axId val="819398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819401584"/>
        <c:crosses val="autoZero"/>
        <c:auto val="1"/>
        <c:lblAlgn val="ctr"/>
        <c:lblOffset val="100"/>
        <c:noMultiLvlLbl val="0"/>
      </c:catAx>
      <c:valAx>
        <c:axId val="8194015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8193983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Kokenut vanhempien tai muiden huoltapitävien aikuisten henkistä väkivaltaa vuoden aikana, % 8. ja 9. luokan oppilaista (2019-)</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2"/>
          <c:order val="2"/>
          <c:tx>
            <c:strRef>
              <c:f>SOTKAnet!$D$122</c:f>
              <c:strCache>
                <c:ptCount val="1"/>
                <c:pt idx="0">
                  <c:v>2019</c:v>
                </c:pt>
              </c:strCache>
            </c:strRef>
          </c:tx>
          <c:spPr>
            <a:solidFill>
              <a:srgbClr val="FFCF2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SOTKAnet!$A$123:$A$130</c:f>
              <c:strCache>
                <c:ptCount val="8"/>
                <c:pt idx="0">
                  <c:v>Koko maa</c:v>
                </c:pt>
                <c:pt idx="1">
                  <c:v>Etelä-Savon hyvinvointialue</c:v>
                </c:pt>
                <c:pt idx="2">
                  <c:v>Kainuun hyvinvointialue</c:v>
                </c:pt>
                <c:pt idx="3">
                  <c:v>Keski-Suomen hyvinvointialue</c:v>
                </c:pt>
                <c:pt idx="4">
                  <c:v>Pirkanmaan hyvinvointialue</c:v>
                </c:pt>
                <c:pt idx="5">
                  <c:v>Pohjois-Karjalan hyvinvointialue</c:v>
                </c:pt>
                <c:pt idx="6">
                  <c:v>Pohjois-Pohjanmaan hyvinvointialue</c:v>
                </c:pt>
                <c:pt idx="7">
                  <c:v>Pohjois-Savon hyvinvointialue</c:v>
                </c:pt>
              </c:strCache>
            </c:strRef>
          </c:cat>
          <c:val>
            <c:numRef>
              <c:f>SOTKAnet!$D$123:$D$130</c:f>
              <c:numCache>
                <c:formatCode>General</c:formatCode>
                <c:ptCount val="8"/>
                <c:pt idx="0">
                  <c:v>27.9</c:v>
                </c:pt>
                <c:pt idx="1">
                  <c:v>27.3</c:v>
                </c:pt>
                <c:pt idx="2">
                  <c:v>25.6</c:v>
                </c:pt>
                <c:pt idx="3">
                  <c:v>26.8</c:v>
                </c:pt>
                <c:pt idx="4">
                  <c:v>27.5</c:v>
                </c:pt>
                <c:pt idx="5">
                  <c:v>26.6</c:v>
                </c:pt>
                <c:pt idx="6">
                  <c:v>24.4</c:v>
                </c:pt>
                <c:pt idx="7">
                  <c:v>28.3</c:v>
                </c:pt>
              </c:numCache>
            </c:numRef>
          </c:val>
          <c:extLst>
            <c:ext xmlns:c16="http://schemas.microsoft.com/office/drawing/2014/chart" uri="{C3380CC4-5D6E-409C-BE32-E72D297353CC}">
              <c16:uniqueId val="{00000000-B9AA-4CB1-A26A-05506E3DD14D}"/>
            </c:ext>
          </c:extLst>
        </c:ser>
        <c:ser>
          <c:idx val="3"/>
          <c:order val="3"/>
          <c:tx>
            <c:strRef>
              <c:f>SOTKAnet!$E$122</c:f>
              <c:strCache>
                <c:ptCount val="1"/>
                <c:pt idx="0">
                  <c:v>2021</c:v>
                </c:pt>
              </c:strCache>
            </c:strRef>
          </c:tx>
          <c:spPr>
            <a:solidFill>
              <a:srgbClr val="660AB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SOTKAnet!$A$123:$A$130</c:f>
              <c:strCache>
                <c:ptCount val="8"/>
                <c:pt idx="0">
                  <c:v>Koko maa</c:v>
                </c:pt>
                <c:pt idx="1">
                  <c:v>Etelä-Savon hyvinvointialue</c:v>
                </c:pt>
                <c:pt idx="2">
                  <c:v>Kainuun hyvinvointialue</c:v>
                </c:pt>
                <c:pt idx="3">
                  <c:v>Keski-Suomen hyvinvointialue</c:v>
                </c:pt>
                <c:pt idx="4">
                  <c:v>Pirkanmaan hyvinvointialue</c:v>
                </c:pt>
                <c:pt idx="5">
                  <c:v>Pohjois-Karjalan hyvinvointialue</c:v>
                </c:pt>
                <c:pt idx="6">
                  <c:v>Pohjois-Pohjanmaan hyvinvointialue</c:v>
                </c:pt>
                <c:pt idx="7">
                  <c:v>Pohjois-Savon hyvinvointialue</c:v>
                </c:pt>
              </c:strCache>
            </c:strRef>
          </c:cat>
          <c:val>
            <c:numRef>
              <c:f>SOTKAnet!$E$123:$E$130</c:f>
              <c:numCache>
                <c:formatCode>General</c:formatCode>
                <c:ptCount val="8"/>
                <c:pt idx="0">
                  <c:v>31.3</c:v>
                </c:pt>
                <c:pt idx="1">
                  <c:v>29.4</c:v>
                </c:pt>
                <c:pt idx="2">
                  <c:v>29.3</c:v>
                </c:pt>
                <c:pt idx="3">
                  <c:v>27.7</c:v>
                </c:pt>
                <c:pt idx="4">
                  <c:v>31.4</c:v>
                </c:pt>
                <c:pt idx="5">
                  <c:v>28.7</c:v>
                </c:pt>
                <c:pt idx="6">
                  <c:v>29.2</c:v>
                </c:pt>
                <c:pt idx="7">
                  <c:v>30.3</c:v>
                </c:pt>
              </c:numCache>
            </c:numRef>
          </c:val>
          <c:extLst>
            <c:ext xmlns:c16="http://schemas.microsoft.com/office/drawing/2014/chart" uri="{C3380CC4-5D6E-409C-BE32-E72D297353CC}">
              <c16:uniqueId val="{00000001-B9AA-4CB1-A26A-05506E3DD14D}"/>
            </c:ext>
          </c:extLst>
        </c:ser>
        <c:ser>
          <c:idx val="4"/>
          <c:order val="4"/>
          <c:tx>
            <c:strRef>
              <c:f>SOTKAnet!$F$122</c:f>
              <c:strCache>
                <c:ptCount val="1"/>
                <c:pt idx="0">
                  <c:v>2023</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SOTKAnet!$A$123:$A$130</c:f>
              <c:strCache>
                <c:ptCount val="8"/>
                <c:pt idx="0">
                  <c:v>Koko maa</c:v>
                </c:pt>
                <c:pt idx="1">
                  <c:v>Etelä-Savon hyvinvointialue</c:v>
                </c:pt>
                <c:pt idx="2">
                  <c:v>Kainuun hyvinvointialue</c:v>
                </c:pt>
                <c:pt idx="3">
                  <c:v>Keski-Suomen hyvinvointialue</c:v>
                </c:pt>
                <c:pt idx="4">
                  <c:v>Pirkanmaan hyvinvointialue</c:v>
                </c:pt>
                <c:pt idx="5">
                  <c:v>Pohjois-Karjalan hyvinvointialue</c:v>
                </c:pt>
                <c:pt idx="6">
                  <c:v>Pohjois-Pohjanmaan hyvinvointialue</c:v>
                </c:pt>
                <c:pt idx="7">
                  <c:v>Pohjois-Savon hyvinvointialue</c:v>
                </c:pt>
              </c:strCache>
            </c:strRef>
          </c:cat>
          <c:val>
            <c:numRef>
              <c:f>SOTKAnet!$F$123:$F$130</c:f>
              <c:numCache>
                <c:formatCode>General</c:formatCode>
                <c:ptCount val="8"/>
                <c:pt idx="0">
                  <c:v>30.2</c:v>
                </c:pt>
                <c:pt idx="1">
                  <c:v>27.6</c:v>
                </c:pt>
                <c:pt idx="2">
                  <c:v>28.8</c:v>
                </c:pt>
                <c:pt idx="3">
                  <c:v>28.2</c:v>
                </c:pt>
                <c:pt idx="4">
                  <c:v>29.3</c:v>
                </c:pt>
                <c:pt idx="5">
                  <c:v>26.3</c:v>
                </c:pt>
                <c:pt idx="6">
                  <c:v>27.1</c:v>
                </c:pt>
                <c:pt idx="7">
                  <c:v>27.4</c:v>
                </c:pt>
              </c:numCache>
            </c:numRef>
          </c:val>
          <c:extLst>
            <c:ext xmlns:c16="http://schemas.microsoft.com/office/drawing/2014/chart" uri="{C3380CC4-5D6E-409C-BE32-E72D297353CC}">
              <c16:uniqueId val="{00000002-B9AA-4CB1-A26A-05506E3DD14D}"/>
            </c:ext>
          </c:extLst>
        </c:ser>
        <c:dLbls>
          <c:showLegendKey val="0"/>
          <c:showVal val="0"/>
          <c:showCatName val="0"/>
          <c:showSerName val="0"/>
          <c:showPercent val="0"/>
          <c:showBubbleSize val="0"/>
        </c:dLbls>
        <c:gapWidth val="219"/>
        <c:overlap val="-27"/>
        <c:axId val="848385408"/>
        <c:axId val="848382528"/>
        <c:extLst>
          <c:ext xmlns:c15="http://schemas.microsoft.com/office/drawing/2012/chart" uri="{02D57815-91ED-43cb-92C2-25804820EDAC}">
            <c15:filteredBarSeries>
              <c15:ser>
                <c:idx val="0"/>
                <c:order val="0"/>
                <c:tx>
                  <c:strRef>
                    <c:extLst>
                      <c:ext uri="{02D57815-91ED-43cb-92C2-25804820EDAC}">
                        <c15:formulaRef>
                          <c15:sqref>SOTKAnet!$B$122</c15:sqref>
                        </c15:formulaRef>
                      </c:ext>
                    </c:extLst>
                    <c:strCache>
                      <c:ptCount val="1"/>
                    </c:strCache>
                  </c:strRef>
                </c:tx>
                <c:spPr>
                  <a:solidFill>
                    <a:schemeClr val="accent1"/>
                  </a:solidFill>
                  <a:ln>
                    <a:noFill/>
                  </a:ln>
                  <a:effectLst/>
                </c:spPr>
                <c:invertIfNegative val="0"/>
                <c:cat>
                  <c:strRef>
                    <c:extLst>
                      <c:ext uri="{02D57815-91ED-43cb-92C2-25804820EDAC}">
                        <c15:formulaRef>
                          <c15:sqref>SOTKAnet!$A$123:$A$130</c15:sqref>
                        </c15:formulaRef>
                      </c:ext>
                    </c:extLst>
                    <c:strCache>
                      <c:ptCount val="8"/>
                      <c:pt idx="0">
                        <c:v>Koko maa</c:v>
                      </c:pt>
                      <c:pt idx="1">
                        <c:v>Etelä-Savon hyvinvointialue</c:v>
                      </c:pt>
                      <c:pt idx="2">
                        <c:v>Kainuun hyvinvointialue</c:v>
                      </c:pt>
                      <c:pt idx="3">
                        <c:v>Keski-Suomen hyvinvointialue</c:v>
                      </c:pt>
                      <c:pt idx="4">
                        <c:v>Pirkanmaan hyvinvointialue</c:v>
                      </c:pt>
                      <c:pt idx="5">
                        <c:v>Pohjois-Karjalan hyvinvointialue</c:v>
                      </c:pt>
                      <c:pt idx="6">
                        <c:v>Pohjois-Pohjanmaan hyvinvointialue</c:v>
                      </c:pt>
                      <c:pt idx="7">
                        <c:v>Pohjois-Savon hyvinvointialue</c:v>
                      </c:pt>
                    </c:strCache>
                  </c:strRef>
                </c:cat>
                <c:val>
                  <c:numRef>
                    <c:extLst>
                      <c:ext uri="{02D57815-91ED-43cb-92C2-25804820EDAC}">
                        <c15:formulaRef>
                          <c15:sqref>SOTKAnet!$B$123:$B$130</c15:sqref>
                        </c15:formulaRef>
                      </c:ext>
                    </c:extLst>
                    <c:numCache>
                      <c:formatCode>General</c:formatCode>
                      <c:ptCount val="8"/>
                    </c:numCache>
                  </c:numRef>
                </c:val>
                <c:extLst>
                  <c:ext xmlns:c16="http://schemas.microsoft.com/office/drawing/2014/chart" uri="{C3380CC4-5D6E-409C-BE32-E72D297353CC}">
                    <c16:uniqueId val="{00000003-B9AA-4CB1-A26A-05506E3DD14D}"/>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SOTKAnet!$C$122</c15:sqref>
                        </c15:formulaRef>
                      </c:ext>
                    </c:extLst>
                    <c:strCache>
                      <c:ptCount val="1"/>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SOTKAnet!$A$123:$A$130</c15:sqref>
                        </c15:formulaRef>
                      </c:ext>
                    </c:extLst>
                    <c:strCache>
                      <c:ptCount val="8"/>
                      <c:pt idx="0">
                        <c:v>Koko maa</c:v>
                      </c:pt>
                      <c:pt idx="1">
                        <c:v>Etelä-Savon hyvinvointialue</c:v>
                      </c:pt>
                      <c:pt idx="2">
                        <c:v>Kainuun hyvinvointialue</c:v>
                      </c:pt>
                      <c:pt idx="3">
                        <c:v>Keski-Suomen hyvinvointialue</c:v>
                      </c:pt>
                      <c:pt idx="4">
                        <c:v>Pirkanmaan hyvinvointialue</c:v>
                      </c:pt>
                      <c:pt idx="5">
                        <c:v>Pohjois-Karjalan hyvinvointialue</c:v>
                      </c:pt>
                      <c:pt idx="6">
                        <c:v>Pohjois-Pohjanmaan hyvinvointialue</c:v>
                      </c:pt>
                      <c:pt idx="7">
                        <c:v>Pohjois-Savon hyvinvointialue</c:v>
                      </c:pt>
                    </c:strCache>
                  </c:strRef>
                </c:cat>
                <c:val>
                  <c:numRef>
                    <c:extLst xmlns:c15="http://schemas.microsoft.com/office/drawing/2012/chart">
                      <c:ext xmlns:c15="http://schemas.microsoft.com/office/drawing/2012/chart" uri="{02D57815-91ED-43cb-92C2-25804820EDAC}">
                        <c15:formulaRef>
                          <c15:sqref>SOTKAnet!$C$123:$C$130</c15:sqref>
                        </c15:formulaRef>
                      </c:ext>
                    </c:extLst>
                    <c:numCache>
                      <c:formatCode>General</c:formatCode>
                      <c:ptCount val="8"/>
                    </c:numCache>
                  </c:numRef>
                </c:val>
                <c:extLst xmlns:c15="http://schemas.microsoft.com/office/drawing/2012/chart">
                  <c:ext xmlns:c16="http://schemas.microsoft.com/office/drawing/2014/chart" uri="{C3380CC4-5D6E-409C-BE32-E72D297353CC}">
                    <c16:uniqueId val="{00000004-B9AA-4CB1-A26A-05506E3DD14D}"/>
                  </c:ext>
                </c:extLst>
              </c15:ser>
            </c15:filteredBarSeries>
          </c:ext>
        </c:extLst>
      </c:barChart>
      <c:catAx>
        <c:axId val="848385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848382528"/>
        <c:crosses val="autoZero"/>
        <c:auto val="1"/>
        <c:lblAlgn val="ctr"/>
        <c:lblOffset val="100"/>
        <c:noMultiLvlLbl val="0"/>
      </c:catAx>
      <c:valAx>
        <c:axId val="8483825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848385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userShapes r:id="rId5"/>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Kokenut vanhempien tai muiden </a:t>
            </a:r>
            <a:r>
              <a:rPr lang="fi-FI" err="1"/>
              <a:t>huoltapitävien</a:t>
            </a:r>
            <a:r>
              <a:rPr lang="fi-FI"/>
              <a:t> aikuisten henkistä väkivaltaa vuoden aikana, % 8. ja 9. luokan oppilaista (2019-</a:t>
            </a:r>
          </a:p>
        </c:rich>
      </c:tx>
      <c:layout>
        <c:manualLayout>
          <c:xMode val="edge"/>
          <c:yMode val="edge"/>
          <c:x val="0.1204993908048555"/>
          <c:y val="3.04471542139767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2"/>
          <c:order val="2"/>
          <c:tx>
            <c:strRef>
              <c:f>SOTKAnet!$E$149</c:f>
              <c:strCache>
                <c:ptCount val="1"/>
                <c:pt idx="0">
                  <c:v>2019</c:v>
                </c:pt>
              </c:strCache>
            </c:strRef>
          </c:tx>
          <c:spPr>
            <a:solidFill>
              <a:srgbClr val="FFCF2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SOTKAnet!$B$150:$B$166</c:f>
              <c:strCache>
                <c:ptCount val="17"/>
                <c:pt idx="0">
                  <c:v>Koko maa</c:v>
                </c:pt>
                <c:pt idx="1">
                  <c:v>Iisalmi</c:v>
                </c:pt>
                <c:pt idx="2">
                  <c:v>Joroinen</c:v>
                </c:pt>
                <c:pt idx="3">
                  <c:v>Keitele</c:v>
                </c:pt>
                <c:pt idx="4">
                  <c:v>Kiuruvesi</c:v>
                </c:pt>
                <c:pt idx="5">
                  <c:v>Kuopio</c:v>
                </c:pt>
                <c:pt idx="6">
                  <c:v>Lapinlahti</c:v>
                </c:pt>
                <c:pt idx="7">
                  <c:v>Leppävirta</c:v>
                </c:pt>
                <c:pt idx="8">
                  <c:v>Pielavesi</c:v>
                </c:pt>
                <c:pt idx="9">
                  <c:v>Rautalampi</c:v>
                </c:pt>
                <c:pt idx="10">
                  <c:v>Siilinjärvi</c:v>
                </c:pt>
                <c:pt idx="11">
                  <c:v>Sonkajärvi</c:v>
                </c:pt>
                <c:pt idx="12">
                  <c:v>Suonenjoki</c:v>
                </c:pt>
                <c:pt idx="13">
                  <c:v>Tuusniemi</c:v>
                </c:pt>
                <c:pt idx="14">
                  <c:v>Varkaus</c:v>
                </c:pt>
                <c:pt idx="15">
                  <c:v>Vesanto</c:v>
                </c:pt>
                <c:pt idx="16">
                  <c:v>Vieremä</c:v>
                </c:pt>
              </c:strCache>
            </c:strRef>
          </c:cat>
          <c:val>
            <c:numRef>
              <c:f>SOTKAnet!$E$150:$E$166</c:f>
              <c:numCache>
                <c:formatCode>General</c:formatCode>
                <c:ptCount val="17"/>
                <c:pt idx="0">
                  <c:v>27.9</c:v>
                </c:pt>
                <c:pt idx="1">
                  <c:v>29.7</c:v>
                </c:pt>
                <c:pt idx="2">
                  <c:v>30.1</c:v>
                </c:pt>
                <c:pt idx="3">
                  <c:v>30.3</c:v>
                </c:pt>
                <c:pt idx="4">
                  <c:v>21.3</c:v>
                </c:pt>
                <c:pt idx="5">
                  <c:v>29.1</c:v>
                </c:pt>
                <c:pt idx="6">
                  <c:v>0</c:v>
                </c:pt>
                <c:pt idx="7">
                  <c:v>27.4</c:v>
                </c:pt>
                <c:pt idx="8">
                  <c:v>29.2</c:v>
                </c:pt>
                <c:pt idx="9">
                  <c:v>25.9</c:v>
                </c:pt>
                <c:pt idx="10">
                  <c:v>28.2</c:v>
                </c:pt>
                <c:pt idx="11">
                  <c:v>26.5</c:v>
                </c:pt>
                <c:pt idx="12">
                  <c:v>24.6</c:v>
                </c:pt>
                <c:pt idx="13">
                  <c:v>26.9</c:v>
                </c:pt>
                <c:pt idx="14">
                  <c:v>26.7</c:v>
                </c:pt>
                <c:pt idx="15">
                  <c:v>0</c:v>
                </c:pt>
                <c:pt idx="16">
                  <c:v>32.9</c:v>
                </c:pt>
              </c:numCache>
            </c:numRef>
          </c:val>
          <c:extLst>
            <c:ext xmlns:c16="http://schemas.microsoft.com/office/drawing/2014/chart" uri="{C3380CC4-5D6E-409C-BE32-E72D297353CC}">
              <c16:uniqueId val="{00000000-4F99-48D0-9E5E-74692F50641E}"/>
            </c:ext>
          </c:extLst>
        </c:ser>
        <c:ser>
          <c:idx val="3"/>
          <c:order val="3"/>
          <c:tx>
            <c:strRef>
              <c:f>SOTKAnet!$F$149</c:f>
              <c:strCache>
                <c:ptCount val="1"/>
                <c:pt idx="0">
                  <c:v>2021</c:v>
                </c:pt>
              </c:strCache>
            </c:strRef>
          </c:tx>
          <c:spPr>
            <a:solidFill>
              <a:srgbClr val="660AB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SOTKAnet!$B$150:$B$166</c:f>
              <c:strCache>
                <c:ptCount val="17"/>
                <c:pt idx="0">
                  <c:v>Koko maa</c:v>
                </c:pt>
                <c:pt idx="1">
                  <c:v>Iisalmi</c:v>
                </c:pt>
                <c:pt idx="2">
                  <c:v>Joroinen</c:v>
                </c:pt>
                <c:pt idx="3">
                  <c:v>Keitele</c:v>
                </c:pt>
                <c:pt idx="4">
                  <c:v>Kiuruvesi</c:v>
                </c:pt>
                <c:pt idx="5">
                  <c:v>Kuopio</c:v>
                </c:pt>
                <c:pt idx="6">
                  <c:v>Lapinlahti</c:v>
                </c:pt>
                <c:pt idx="7">
                  <c:v>Leppävirta</c:v>
                </c:pt>
                <c:pt idx="8">
                  <c:v>Pielavesi</c:v>
                </c:pt>
                <c:pt idx="9">
                  <c:v>Rautalampi</c:v>
                </c:pt>
                <c:pt idx="10">
                  <c:v>Siilinjärvi</c:v>
                </c:pt>
                <c:pt idx="11">
                  <c:v>Sonkajärvi</c:v>
                </c:pt>
                <c:pt idx="12">
                  <c:v>Suonenjoki</c:v>
                </c:pt>
                <c:pt idx="13">
                  <c:v>Tuusniemi</c:v>
                </c:pt>
                <c:pt idx="14">
                  <c:v>Varkaus</c:v>
                </c:pt>
                <c:pt idx="15">
                  <c:v>Vesanto</c:v>
                </c:pt>
                <c:pt idx="16">
                  <c:v>Vieremä</c:v>
                </c:pt>
              </c:strCache>
            </c:strRef>
          </c:cat>
          <c:val>
            <c:numRef>
              <c:f>SOTKAnet!$F$150:$F$166</c:f>
              <c:numCache>
                <c:formatCode>General</c:formatCode>
                <c:ptCount val="17"/>
                <c:pt idx="0">
                  <c:v>31.3</c:v>
                </c:pt>
                <c:pt idx="1">
                  <c:v>24.4</c:v>
                </c:pt>
                <c:pt idx="2">
                  <c:v>25</c:v>
                </c:pt>
                <c:pt idx="3">
                  <c:v>36.700000000000003</c:v>
                </c:pt>
                <c:pt idx="4">
                  <c:v>31.2</c:v>
                </c:pt>
                <c:pt idx="5">
                  <c:v>30.4</c:v>
                </c:pt>
                <c:pt idx="6">
                  <c:v>31</c:v>
                </c:pt>
                <c:pt idx="7">
                  <c:v>29.2</c:v>
                </c:pt>
                <c:pt idx="8">
                  <c:v>34.1</c:v>
                </c:pt>
                <c:pt idx="9">
                  <c:v>22.1</c:v>
                </c:pt>
                <c:pt idx="10">
                  <c:v>35.299999999999997</c:v>
                </c:pt>
                <c:pt idx="11">
                  <c:v>34.799999999999997</c:v>
                </c:pt>
                <c:pt idx="12">
                  <c:v>36.6</c:v>
                </c:pt>
                <c:pt idx="13">
                  <c:v>38.799999999999997</c:v>
                </c:pt>
                <c:pt idx="14">
                  <c:v>29.7</c:v>
                </c:pt>
                <c:pt idx="15">
                  <c:v>0</c:v>
                </c:pt>
                <c:pt idx="16">
                  <c:v>22.9</c:v>
                </c:pt>
              </c:numCache>
            </c:numRef>
          </c:val>
          <c:extLst>
            <c:ext xmlns:c16="http://schemas.microsoft.com/office/drawing/2014/chart" uri="{C3380CC4-5D6E-409C-BE32-E72D297353CC}">
              <c16:uniqueId val="{00000001-4F99-48D0-9E5E-74692F50641E}"/>
            </c:ext>
          </c:extLst>
        </c:ser>
        <c:ser>
          <c:idx val="4"/>
          <c:order val="4"/>
          <c:tx>
            <c:strRef>
              <c:f>SOTKAnet!$G$149</c:f>
              <c:strCache>
                <c:ptCount val="1"/>
                <c:pt idx="0">
                  <c:v>2023</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SOTKAnet!$B$150:$B$166</c:f>
              <c:strCache>
                <c:ptCount val="17"/>
                <c:pt idx="0">
                  <c:v>Koko maa</c:v>
                </c:pt>
                <c:pt idx="1">
                  <c:v>Iisalmi</c:v>
                </c:pt>
                <c:pt idx="2">
                  <c:v>Joroinen</c:v>
                </c:pt>
                <c:pt idx="3">
                  <c:v>Keitele</c:v>
                </c:pt>
                <c:pt idx="4">
                  <c:v>Kiuruvesi</c:v>
                </c:pt>
                <c:pt idx="5">
                  <c:v>Kuopio</c:v>
                </c:pt>
                <c:pt idx="6">
                  <c:v>Lapinlahti</c:v>
                </c:pt>
                <c:pt idx="7">
                  <c:v>Leppävirta</c:v>
                </c:pt>
                <c:pt idx="8">
                  <c:v>Pielavesi</c:v>
                </c:pt>
                <c:pt idx="9">
                  <c:v>Rautalampi</c:v>
                </c:pt>
                <c:pt idx="10">
                  <c:v>Siilinjärvi</c:v>
                </c:pt>
                <c:pt idx="11">
                  <c:v>Sonkajärvi</c:v>
                </c:pt>
                <c:pt idx="12">
                  <c:v>Suonenjoki</c:v>
                </c:pt>
                <c:pt idx="13">
                  <c:v>Tuusniemi</c:v>
                </c:pt>
                <c:pt idx="14">
                  <c:v>Varkaus</c:v>
                </c:pt>
                <c:pt idx="15">
                  <c:v>Vesanto</c:v>
                </c:pt>
                <c:pt idx="16">
                  <c:v>Vieremä</c:v>
                </c:pt>
              </c:strCache>
            </c:strRef>
          </c:cat>
          <c:val>
            <c:numRef>
              <c:f>SOTKAnet!$G$150:$G$166</c:f>
              <c:numCache>
                <c:formatCode>General</c:formatCode>
                <c:ptCount val="17"/>
                <c:pt idx="0">
                  <c:v>30.2</c:v>
                </c:pt>
                <c:pt idx="1">
                  <c:v>31.7</c:v>
                </c:pt>
                <c:pt idx="2">
                  <c:v>26.6</c:v>
                </c:pt>
                <c:pt idx="3">
                  <c:v>0</c:v>
                </c:pt>
                <c:pt idx="4">
                  <c:v>40.200000000000003</c:v>
                </c:pt>
                <c:pt idx="5">
                  <c:v>27.6</c:v>
                </c:pt>
                <c:pt idx="6">
                  <c:v>26.3</c:v>
                </c:pt>
                <c:pt idx="7">
                  <c:v>29.1</c:v>
                </c:pt>
                <c:pt idx="8">
                  <c:v>21.5</c:v>
                </c:pt>
                <c:pt idx="9">
                  <c:v>19.600000000000001</c:v>
                </c:pt>
                <c:pt idx="10">
                  <c:v>25.7</c:v>
                </c:pt>
                <c:pt idx="11">
                  <c:v>32.1</c:v>
                </c:pt>
                <c:pt idx="12">
                  <c:v>30</c:v>
                </c:pt>
                <c:pt idx="13">
                  <c:v>25</c:v>
                </c:pt>
                <c:pt idx="14">
                  <c:v>21.5</c:v>
                </c:pt>
                <c:pt idx="15">
                  <c:v>21.9</c:v>
                </c:pt>
                <c:pt idx="16">
                  <c:v>28.8</c:v>
                </c:pt>
              </c:numCache>
            </c:numRef>
          </c:val>
          <c:extLst>
            <c:ext xmlns:c16="http://schemas.microsoft.com/office/drawing/2014/chart" uri="{C3380CC4-5D6E-409C-BE32-E72D297353CC}">
              <c16:uniqueId val="{00000002-4F99-48D0-9E5E-74692F50641E}"/>
            </c:ext>
          </c:extLst>
        </c:ser>
        <c:dLbls>
          <c:showLegendKey val="0"/>
          <c:showVal val="0"/>
          <c:showCatName val="0"/>
          <c:showSerName val="0"/>
          <c:showPercent val="0"/>
          <c:showBubbleSize val="0"/>
        </c:dLbls>
        <c:gapWidth val="219"/>
        <c:overlap val="-27"/>
        <c:axId val="819406264"/>
        <c:axId val="819400504"/>
        <c:extLst>
          <c:ext xmlns:c15="http://schemas.microsoft.com/office/drawing/2012/chart" uri="{02D57815-91ED-43cb-92C2-25804820EDAC}">
            <c15:filteredBarSeries>
              <c15:ser>
                <c:idx val="0"/>
                <c:order val="0"/>
                <c:tx>
                  <c:strRef>
                    <c:extLst>
                      <c:ext uri="{02D57815-91ED-43cb-92C2-25804820EDAC}">
                        <c15:formulaRef>
                          <c15:sqref>SOTKAnet!$C$149</c15:sqref>
                        </c15:formulaRef>
                      </c:ext>
                    </c:extLst>
                    <c:strCache>
                      <c:ptCount val="1"/>
                    </c:strCache>
                  </c:strRef>
                </c:tx>
                <c:spPr>
                  <a:solidFill>
                    <a:schemeClr val="accent1"/>
                  </a:solidFill>
                  <a:ln>
                    <a:noFill/>
                  </a:ln>
                  <a:effectLst/>
                </c:spPr>
                <c:invertIfNegative val="0"/>
                <c:cat>
                  <c:strRef>
                    <c:extLst>
                      <c:ext uri="{02D57815-91ED-43cb-92C2-25804820EDAC}">
                        <c15:formulaRef>
                          <c15:sqref>SOTKAnet!$B$150:$B$166</c15:sqref>
                        </c15:formulaRef>
                      </c:ext>
                    </c:extLst>
                    <c:strCache>
                      <c:ptCount val="17"/>
                      <c:pt idx="0">
                        <c:v>Koko maa</c:v>
                      </c:pt>
                      <c:pt idx="1">
                        <c:v>Iisalmi</c:v>
                      </c:pt>
                      <c:pt idx="2">
                        <c:v>Joroinen</c:v>
                      </c:pt>
                      <c:pt idx="3">
                        <c:v>Keitele</c:v>
                      </c:pt>
                      <c:pt idx="4">
                        <c:v>Kiuruvesi</c:v>
                      </c:pt>
                      <c:pt idx="5">
                        <c:v>Kuopio</c:v>
                      </c:pt>
                      <c:pt idx="6">
                        <c:v>Lapinlahti</c:v>
                      </c:pt>
                      <c:pt idx="7">
                        <c:v>Leppävirta</c:v>
                      </c:pt>
                      <c:pt idx="8">
                        <c:v>Pielavesi</c:v>
                      </c:pt>
                      <c:pt idx="9">
                        <c:v>Rautalampi</c:v>
                      </c:pt>
                      <c:pt idx="10">
                        <c:v>Siilinjärvi</c:v>
                      </c:pt>
                      <c:pt idx="11">
                        <c:v>Sonkajärvi</c:v>
                      </c:pt>
                      <c:pt idx="12">
                        <c:v>Suonenjoki</c:v>
                      </c:pt>
                      <c:pt idx="13">
                        <c:v>Tuusniemi</c:v>
                      </c:pt>
                      <c:pt idx="14">
                        <c:v>Varkaus</c:v>
                      </c:pt>
                      <c:pt idx="15">
                        <c:v>Vesanto</c:v>
                      </c:pt>
                      <c:pt idx="16">
                        <c:v>Vieremä</c:v>
                      </c:pt>
                    </c:strCache>
                  </c:strRef>
                </c:cat>
                <c:val>
                  <c:numRef>
                    <c:extLst>
                      <c:ext uri="{02D57815-91ED-43cb-92C2-25804820EDAC}">
                        <c15:formulaRef>
                          <c15:sqref>SOTKAnet!$C$150:$C$166</c15:sqref>
                        </c15:formulaRef>
                      </c:ext>
                    </c:extLst>
                    <c:numCache>
                      <c:formatCode>General</c:formatCode>
                      <c:ptCount val="17"/>
                    </c:numCache>
                  </c:numRef>
                </c:val>
                <c:extLst>
                  <c:ext xmlns:c16="http://schemas.microsoft.com/office/drawing/2014/chart" uri="{C3380CC4-5D6E-409C-BE32-E72D297353CC}">
                    <c16:uniqueId val="{00000003-4F99-48D0-9E5E-74692F50641E}"/>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SOTKAnet!$D$149</c15:sqref>
                        </c15:formulaRef>
                      </c:ext>
                    </c:extLst>
                    <c:strCache>
                      <c:ptCount val="1"/>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SOTKAnet!$B$150:$B$166</c15:sqref>
                        </c15:formulaRef>
                      </c:ext>
                    </c:extLst>
                    <c:strCache>
                      <c:ptCount val="17"/>
                      <c:pt idx="0">
                        <c:v>Koko maa</c:v>
                      </c:pt>
                      <c:pt idx="1">
                        <c:v>Iisalmi</c:v>
                      </c:pt>
                      <c:pt idx="2">
                        <c:v>Joroinen</c:v>
                      </c:pt>
                      <c:pt idx="3">
                        <c:v>Keitele</c:v>
                      </c:pt>
                      <c:pt idx="4">
                        <c:v>Kiuruvesi</c:v>
                      </c:pt>
                      <c:pt idx="5">
                        <c:v>Kuopio</c:v>
                      </c:pt>
                      <c:pt idx="6">
                        <c:v>Lapinlahti</c:v>
                      </c:pt>
                      <c:pt idx="7">
                        <c:v>Leppävirta</c:v>
                      </c:pt>
                      <c:pt idx="8">
                        <c:v>Pielavesi</c:v>
                      </c:pt>
                      <c:pt idx="9">
                        <c:v>Rautalampi</c:v>
                      </c:pt>
                      <c:pt idx="10">
                        <c:v>Siilinjärvi</c:v>
                      </c:pt>
                      <c:pt idx="11">
                        <c:v>Sonkajärvi</c:v>
                      </c:pt>
                      <c:pt idx="12">
                        <c:v>Suonenjoki</c:v>
                      </c:pt>
                      <c:pt idx="13">
                        <c:v>Tuusniemi</c:v>
                      </c:pt>
                      <c:pt idx="14">
                        <c:v>Varkaus</c:v>
                      </c:pt>
                      <c:pt idx="15">
                        <c:v>Vesanto</c:v>
                      </c:pt>
                      <c:pt idx="16">
                        <c:v>Vieremä</c:v>
                      </c:pt>
                    </c:strCache>
                  </c:strRef>
                </c:cat>
                <c:val>
                  <c:numRef>
                    <c:extLst xmlns:c15="http://schemas.microsoft.com/office/drawing/2012/chart">
                      <c:ext xmlns:c15="http://schemas.microsoft.com/office/drawing/2012/chart" uri="{02D57815-91ED-43cb-92C2-25804820EDAC}">
                        <c15:formulaRef>
                          <c15:sqref>SOTKAnet!$D$150:$D$166</c15:sqref>
                        </c15:formulaRef>
                      </c:ext>
                    </c:extLst>
                    <c:numCache>
                      <c:formatCode>General</c:formatCode>
                      <c:ptCount val="17"/>
                    </c:numCache>
                  </c:numRef>
                </c:val>
                <c:extLst xmlns:c15="http://schemas.microsoft.com/office/drawing/2012/chart">
                  <c:ext xmlns:c16="http://schemas.microsoft.com/office/drawing/2014/chart" uri="{C3380CC4-5D6E-409C-BE32-E72D297353CC}">
                    <c16:uniqueId val="{00000004-4F99-48D0-9E5E-74692F50641E}"/>
                  </c:ext>
                </c:extLst>
              </c15:ser>
            </c15:filteredBarSeries>
          </c:ext>
        </c:extLst>
      </c:barChart>
      <c:catAx>
        <c:axId val="819406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819400504"/>
        <c:crosses val="autoZero"/>
        <c:auto val="1"/>
        <c:lblAlgn val="ctr"/>
        <c:lblOffset val="100"/>
        <c:noMultiLvlLbl val="0"/>
      </c:catAx>
      <c:valAx>
        <c:axId val="8194005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819406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Pohjois-Savon hyvinvointialue</a:t>
            </a:r>
          </a:p>
          <a:p>
            <a:pPr>
              <a:defRPr/>
            </a:pPr>
            <a:r>
              <a:rPr lang="fi-FI"/>
              <a:t>Kokenut vanhempien tai muiden huoltapitävien aikuisten henkistä väkivaltaa vuoden aikana, % 8. ja 9. luokan oppilaista (2019-) (id:4959)</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spPr>
            <a:solidFill>
              <a:srgbClr val="FFCF2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SOTKAnet!$D$178:$F$178</c:f>
              <c:numCache>
                <c:formatCode>General</c:formatCode>
                <c:ptCount val="3"/>
                <c:pt idx="0">
                  <c:v>2019</c:v>
                </c:pt>
                <c:pt idx="1">
                  <c:v>2021</c:v>
                </c:pt>
                <c:pt idx="2">
                  <c:v>2023</c:v>
                </c:pt>
              </c:numCache>
            </c:numRef>
          </c:cat>
          <c:val>
            <c:numRef>
              <c:f>SOTKAnet!$D$179:$F$179</c:f>
              <c:numCache>
                <c:formatCode>General</c:formatCode>
                <c:ptCount val="3"/>
                <c:pt idx="0">
                  <c:v>28.3</c:v>
                </c:pt>
                <c:pt idx="1">
                  <c:v>30.3</c:v>
                </c:pt>
                <c:pt idx="2">
                  <c:v>27.4</c:v>
                </c:pt>
              </c:numCache>
            </c:numRef>
          </c:val>
          <c:extLst>
            <c:ext xmlns:c16="http://schemas.microsoft.com/office/drawing/2014/chart" uri="{C3380CC4-5D6E-409C-BE32-E72D297353CC}">
              <c16:uniqueId val="{00000000-96E2-4340-A394-295895529742}"/>
            </c:ext>
          </c:extLst>
        </c:ser>
        <c:dLbls>
          <c:showLegendKey val="0"/>
          <c:showVal val="0"/>
          <c:showCatName val="0"/>
          <c:showSerName val="0"/>
          <c:showPercent val="0"/>
          <c:showBubbleSize val="0"/>
        </c:dLbls>
        <c:gapWidth val="219"/>
        <c:overlap val="-27"/>
        <c:axId val="848358408"/>
        <c:axId val="848363448"/>
      </c:barChart>
      <c:catAx>
        <c:axId val="848358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848363448"/>
        <c:crosses val="autoZero"/>
        <c:auto val="1"/>
        <c:lblAlgn val="ctr"/>
        <c:lblOffset val="100"/>
        <c:noMultiLvlLbl val="0"/>
      </c:catAx>
      <c:valAx>
        <c:axId val="8483634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8483584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Kokenut vanhempien tai muiden huoltapitävien aikuisten henkistä väkivaltaa vuoden aikana, % ammatillisen oppilaitoksen 1. ja 2. vuoden opiskelijoista (2019-) (id:4961)</a:t>
            </a:r>
          </a:p>
        </c:rich>
      </c:tx>
      <c:layout>
        <c:manualLayout>
          <c:xMode val="edge"/>
          <c:yMode val="edge"/>
          <c:x val="0.1523443715876979"/>
          <c:y val="3.281677301731996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2"/>
          <c:order val="2"/>
          <c:tx>
            <c:strRef>
              <c:f>SOTKAnet!$D$253</c:f>
              <c:strCache>
                <c:ptCount val="1"/>
                <c:pt idx="0">
                  <c:v>2019</c:v>
                </c:pt>
              </c:strCache>
            </c:strRef>
          </c:tx>
          <c:spPr>
            <a:solidFill>
              <a:srgbClr val="FFCF2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SOTKAnet!$A$254:$A$261</c:f>
              <c:strCache>
                <c:ptCount val="8"/>
                <c:pt idx="0">
                  <c:v>Koko maa</c:v>
                </c:pt>
                <c:pt idx="1">
                  <c:v>Etelä-Savon hyvinvointialue</c:v>
                </c:pt>
                <c:pt idx="2">
                  <c:v>Kainuun hyvinvointialue</c:v>
                </c:pt>
                <c:pt idx="3">
                  <c:v>Keski-Suomen hyvinvointialue</c:v>
                </c:pt>
                <c:pt idx="4">
                  <c:v>Pirkanmaan hyvinvointialue</c:v>
                </c:pt>
                <c:pt idx="5">
                  <c:v>Pohjois-Karjalan hyvinvointialue</c:v>
                </c:pt>
                <c:pt idx="6">
                  <c:v>Pohjois-Pohjanmaan hyvinvointialue</c:v>
                </c:pt>
                <c:pt idx="7">
                  <c:v>Pohjois-Savon hyvinvointialue</c:v>
                </c:pt>
              </c:strCache>
            </c:strRef>
          </c:cat>
          <c:val>
            <c:numRef>
              <c:f>SOTKAnet!$D$254:$D$261</c:f>
              <c:numCache>
                <c:formatCode>General</c:formatCode>
                <c:ptCount val="8"/>
                <c:pt idx="0">
                  <c:v>21.8</c:v>
                </c:pt>
                <c:pt idx="1">
                  <c:v>18.5</c:v>
                </c:pt>
                <c:pt idx="2">
                  <c:v>15.9</c:v>
                </c:pt>
                <c:pt idx="3">
                  <c:v>21.5</c:v>
                </c:pt>
                <c:pt idx="4">
                  <c:v>23.1</c:v>
                </c:pt>
                <c:pt idx="5">
                  <c:v>24.3</c:v>
                </c:pt>
                <c:pt idx="6">
                  <c:v>18.8</c:v>
                </c:pt>
                <c:pt idx="7">
                  <c:v>20.7</c:v>
                </c:pt>
              </c:numCache>
            </c:numRef>
          </c:val>
          <c:extLst>
            <c:ext xmlns:c16="http://schemas.microsoft.com/office/drawing/2014/chart" uri="{C3380CC4-5D6E-409C-BE32-E72D297353CC}">
              <c16:uniqueId val="{00000000-6B28-484D-AD51-CF027C55C726}"/>
            </c:ext>
          </c:extLst>
        </c:ser>
        <c:ser>
          <c:idx val="3"/>
          <c:order val="3"/>
          <c:tx>
            <c:strRef>
              <c:f>SOTKAnet!$E$253</c:f>
              <c:strCache>
                <c:ptCount val="1"/>
                <c:pt idx="0">
                  <c:v>2021</c:v>
                </c:pt>
              </c:strCache>
            </c:strRef>
          </c:tx>
          <c:spPr>
            <a:solidFill>
              <a:srgbClr val="660AB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SOTKAnet!$A$254:$A$261</c:f>
              <c:strCache>
                <c:ptCount val="8"/>
                <c:pt idx="0">
                  <c:v>Koko maa</c:v>
                </c:pt>
                <c:pt idx="1">
                  <c:v>Etelä-Savon hyvinvointialue</c:v>
                </c:pt>
                <c:pt idx="2">
                  <c:v>Kainuun hyvinvointialue</c:v>
                </c:pt>
                <c:pt idx="3">
                  <c:v>Keski-Suomen hyvinvointialue</c:v>
                </c:pt>
                <c:pt idx="4">
                  <c:v>Pirkanmaan hyvinvointialue</c:v>
                </c:pt>
                <c:pt idx="5">
                  <c:v>Pohjois-Karjalan hyvinvointialue</c:v>
                </c:pt>
                <c:pt idx="6">
                  <c:v>Pohjois-Pohjanmaan hyvinvointialue</c:v>
                </c:pt>
                <c:pt idx="7">
                  <c:v>Pohjois-Savon hyvinvointialue</c:v>
                </c:pt>
              </c:strCache>
            </c:strRef>
          </c:cat>
          <c:val>
            <c:numRef>
              <c:f>SOTKAnet!$E$254:$E$261</c:f>
              <c:numCache>
                <c:formatCode>General</c:formatCode>
                <c:ptCount val="8"/>
                <c:pt idx="0">
                  <c:v>24</c:v>
                </c:pt>
                <c:pt idx="1">
                  <c:v>20.6</c:v>
                </c:pt>
                <c:pt idx="2">
                  <c:v>24.6</c:v>
                </c:pt>
                <c:pt idx="3">
                  <c:v>23.7</c:v>
                </c:pt>
                <c:pt idx="4">
                  <c:v>25.3</c:v>
                </c:pt>
                <c:pt idx="5">
                  <c:v>19.8</c:v>
                </c:pt>
                <c:pt idx="6">
                  <c:v>22.3</c:v>
                </c:pt>
                <c:pt idx="7">
                  <c:v>24.1</c:v>
                </c:pt>
              </c:numCache>
            </c:numRef>
          </c:val>
          <c:extLst>
            <c:ext xmlns:c16="http://schemas.microsoft.com/office/drawing/2014/chart" uri="{C3380CC4-5D6E-409C-BE32-E72D297353CC}">
              <c16:uniqueId val="{00000001-6B28-484D-AD51-CF027C55C726}"/>
            </c:ext>
          </c:extLst>
        </c:ser>
        <c:ser>
          <c:idx val="4"/>
          <c:order val="4"/>
          <c:tx>
            <c:strRef>
              <c:f>SOTKAnet!$F$253</c:f>
              <c:strCache>
                <c:ptCount val="1"/>
                <c:pt idx="0">
                  <c:v>2023</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SOTKAnet!$A$254:$A$261</c:f>
              <c:strCache>
                <c:ptCount val="8"/>
                <c:pt idx="0">
                  <c:v>Koko maa</c:v>
                </c:pt>
                <c:pt idx="1">
                  <c:v>Etelä-Savon hyvinvointialue</c:v>
                </c:pt>
                <c:pt idx="2">
                  <c:v>Kainuun hyvinvointialue</c:v>
                </c:pt>
                <c:pt idx="3">
                  <c:v>Keski-Suomen hyvinvointialue</c:v>
                </c:pt>
                <c:pt idx="4">
                  <c:v>Pirkanmaan hyvinvointialue</c:v>
                </c:pt>
                <c:pt idx="5">
                  <c:v>Pohjois-Karjalan hyvinvointialue</c:v>
                </c:pt>
                <c:pt idx="6">
                  <c:v>Pohjois-Pohjanmaan hyvinvointialue</c:v>
                </c:pt>
                <c:pt idx="7">
                  <c:v>Pohjois-Savon hyvinvointialue</c:v>
                </c:pt>
              </c:strCache>
            </c:strRef>
          </c:cat>
          <c:val>
            <c:numRef>
              <c:f>SOTKAnet!$F$254:$F$261</c:f>
              <c:numCache>
                <c:formatCode>General</c:formatCode>
                <c:ptCount val="8"/>
                <c:pt idx="0">
                  <c:v>22.9</c:v>
                </c:pt>
                <c:pt idx="1">
                  <c:v>19.3</c:v>
                </c:pt>
                <c:pt idx="2">
                  <c:v>21.6</c:v>
                </c:pt>
                <c:pt idx="3">
                  <c:v>19.8</c:v>
                </c:pt>
                <c:pt idx="4">
                  <c:v>22</c:v>
                </c:pt>
                <c:pt idx="5">
                  <c:v>17</c:v>
                </c:pt>
                <c:pt idx="6">
                  <c:v>23.4</c:v>
                </c:pt>
                <c:pt idx="7">
                  <c:v>18.2</c:v>
                </c:pt>
              </c:numCache>
            </c:numRef>
          </c:val>
          <c:extLst>
            <c:ext xmlns:c16="http://schemas.microsoft.com/office/drawing/2014/chart" uri="{C3380CC4-5D6E-409C-BE32-E72D297353CC}">
              <c16:uniqueId val="{00000002-6B28-484D-AD51-CF027C55C726}"/>
            </c:ext>
          </c:extLst>
        </c:ser>
        <c:dLbls>
          <c:showLegendKey val="0"/>
          <c:showVal val="0"/>
          <c:showCatName val="0"/>
          <c:showSerName val="0"/>
          <c:showPercent val="0"/>
          <c:showBubbleSize val="0"/>
        </c:dLbls>
        <c:gapWidth val="219"/>
        <c:overlap val="-27"/>
        <c:axId val="825301712"/>
        <c:axId val="825303512"/>
        <c:extLst>
          <c:ext xmlns:c15="http://schemas.microsoft.com/office/drawing/2012/chart" uri="{02D57815-91ED-43cb-92C2-25804820EDAC}">
            <c15:filteredBarSeries>
              <c15:ser>
                <c:idx val="0"/>
                <c:order val="0"/>
                <c:tx>
                  <c:strRef>
                    <c:extLst>
                      <c:ext uri="{02D57815-91ED-43cb-92C2-25804820EDAC}">
                        <c15:formulaRef>
                          <c15:sqref>SOTKAnet!$B$253</c15:sqref>
                        </c15:formulaRef>
                      </c:ext>
                    </c:extLst>
                    <c:strCache>
                      <c:ptCount val="1"/>
                    </c:strCache>
                  </c:strRef>
                </c:tx>
                <c:spPr>
                  <a:solidFill>
                    <a:schemeClr val="accent1"/>
                  </a:solidFill>
                  <a:ln>
                    <a:noFill/>
                  </a:ln>
                  <a:effectLst/>
                </c:spPr>
                <c:invertIfNegative val="0"/>
                <c:cat>
                  <c:strRef>
                    <c:extLst>
                      <c:ext uri="{02D57815-91ED-43cb-92C2-25804820EDAC}">
                        <c15:formulaRef>
                          <c15:sqref>SOTKAnet!$A$254:$A$261</c15:sqref>
                        </c15:formulaRef>
                      </c:ext>
                    </c:extLst>
                    <c:strCache>
                      <c:ptCount val="8"/>
                      <c:pt idx="0">
                        <c:v>Koko maa</c:v>
                      </c:pt>
                      <c:pt idx="1">
                        <c:v>Etelä-Savon hyvinvointialue</c:v>
                      </c:pt>
                      <c:pt idx="2">
                        <c:v>Kainuun hyvinvointialue</c:v>
                      </c:pt>
                      <c:pt idx="3">
                        <c:v>Keski-Suomen hyvinvointialue</c:v>
                      </c:pt>
                      <c:pt idx="4">
                        <c:v>Pirkanmaan hyvinvointialue</c:v>
                      </c:pt>
                      <c:pt idx="5">
                        <c:v>Pohjois-Karjalan hyvinvointialue</c:v>
                      </c:pt>
                      <c:pt idx="6">
                        <c:v>Pohjois-Pohjanmaan hyvinvointialue</c:v>
                      </c:pt>
                      <c:pt idx="7">
                        <c:v>Pohjois-Savon hyvinvointialue</c:v>
                      </c:pt>
                    </c:strCache>
                  </c:strRef>
                </c:cat>
                <c:val>
                  <c:numRef>
                    <c:extLst>
                      <c:ext uri="{02D57815-91ED-43cb-92C2-25804820EDAC}">
                        <c15:formulaRef>
                          <c15:sqref>SOTKAnet!$B$254:$B$261</c15:sqref>
                        </c15:formulaRef>
                      </c:ext>
                    </c:extLst>
                    <c:numCache>
                      <c:formatCode>General</c:formatCode>
                      <c:ptCount val="8"/>
                    </c:numCache>
                  </c:numRef>
                </c:val>
                <c:extLst>
                  <c:ext xmlns:c16="http://schemas.microsoft.com/office/drawing/2014/chart" uri="{C3380CC4-5D6E-409C-BE32-E72D297353CC}">
                    <c16:uniqueId val="{00000003-6B28-484D-AD51-CF027C55C726}"/>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SOTKAnet!$C$253</c15:sqref>
                        </c15:formulaRef>
                      </c:ext>
                    </c:extLst>
                    <c:strCache>
                      <c:ptCount val="1"/>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SOTKAnet!$A$254:$A$261</c15:sqref>
                        </c15:formulaRef>
                      </c:ext>
                    </c:extLst>
                    <c:strCache>
                      <c:ptCount val="8"/>
                      <c:pt idx="0">
                        <c:v>Koko maa</c:v>
                      </c:pt>
                      <c:pt idx="1">
                        <c:v>Etelä-Savon hyvinvointialue</c:v>
                      </c:pt>
                      <c:pt idx="2">
                        <c:v>Kainuun hyvinvointialue</c:v>
                      </c:pt>
                      <c:pt idx="3">
                        <c:v>Keski-Suomen hyvinvointialue</c:v>
                      </c:pt>
                      <c:pt idx="4">
                        <c:v>Pirkanmaan hyvinvointialue</c:v>
                      </c:pt>
                      <c:pt idx="5">
                        <c:v>Pohjois-Karjalan hyvinvointialue</c:v>
                      </c:pt>
                      <c:pt idx="6">
                        <c:v>Pohjois-Pohjanmaan hyvinvointialue</c:v>
                      </c:pt>
                      <c:pt idx="7">
                        <c:v>Pohjois-Savon hyvinvointialue</c:v>
                      </c:pt>
                    </c:strCache>
                  </c:strRef>
                </c:cat>
                <c:val>
                  <c:numRef>
                    <c:extLst xmlns:c15="http://schemas.microsoft.com/office/drawing/2012/chart">
                      <c:ext xmlns:c15="http://schemas.microsoft.com/office/drawing/2012/chart" uri="{02D57815-91ED-43cb-92C2-25804820EDAC}">
                        <c15:formulaRef>
                          <c15:sqref>SOTKAnet!$C$254:$C$261</c15:sqref>
                        </c15:formulaRef>
                      </c:ext>
                    </c:extLst>
                    <c:numCache>
                      <c:formatCode>General</c:formatCode>
                      <c:ptCount val="8"/>
                    </c:numCache>
                  </c:numRef>
                </c:val>
                <c:extLst xmlns:c15="http://schemas.microsoft.com/office/drawing/2012/chart">
                  <c:ext xmlns:c16="http://schemas.microsoft.com/office/drawing/2014/chart" uri="{C3380CC4-5D6E-409C-BE32-E72D297353CC}">
                    <c16:uniqueId val="{00000004-6B28-484D-AD51-CF027C55C726}"/>
                  </c:ext>
                </c:extLst>
              </c15:ser>
            </c15:filteredBarSeries>
          </c:ext>
        </c:extLst>
      </c:barChart>
      <c:catAx>
        <c:axId val="825301712"/>
        <c:scaling>
          <c:orientation val="minMax"/>
        </c:scaling>
        <c:delete val="0"/>
        <c:axPos val="b"/>
        <c:numFmt formatCode="General" sourceLinked="1"/>
        <c:majorTickMark val="none"/>
        <c:minorTickMark val="none"/>
        <c:tickLblPos val="nextTo"/>
        <c:spPr>
          <a:noFill/>
          <a:ln w="9525" cap="flat" cmpd="sng" algn="ctr">
            <a:solidFill>
              <a:srgbClr val="7030A0"/>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825303512"/>
        <c:crosses val="autoZero"/>
        <c:auto val="1"/>
        <c:lblAlgn val="ctr"/>
        <c:lblOffset val="100"/>
        <c:noMultiLvlLbl val="0"/>
      </c:catAx>
      <c:valAx>
        <c:axId val="8253035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825301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userShapes r:id="rId5"/>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Kokenut vanhempien tai muiden huoltapitävien aikuisten henkistä väkivaltaa vuoden aikana, % ammatillisen oppilaitoksen 1. ja 2. vuoden opiskelijoista (2019-)</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2"/>
          <c:order val="2"/>
          <c:tx>
            <c:strRef>
              <c:f>SOTKAnet!$D$287</c:f>
              <c:strCache>
                <c:ptCount val="1"/>
                <c:pt idx="0">
                  <c:v>2019</c:v>
                </c:pt>
              </c:strCache>
            </c:strRef>
          </c:tx>
          <c:spPr>
            <a:solidFill>
              <a:srgbClr val="FFCF2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SOTKAnet!$A$288:$A$292</c:f>
              <c:strCache>
                <c:ptCount val="5"/>
                <c:pt idx="0">
                  <c:v>Koko maa</c:v>
                </c:pt>
                <c:pt idx="1">
                  <c:v>Iisalmi</c:v>
                </c:pt>
                <c:pt idx="2">
                  <c:v>Kuopio</c:v>
                </c:pt>
                <c:pt idx="3">
                  <c:v>Siilinjärvi</c:v>
                </c:pt>
                <c:pt idx="4">
                  <c:v>Varkaus</c:v>
                </c:pt>
              </c:strCache>
            </c:strRef>
          </c:cat>
          <c:val>
            <c:numRef>
              <c:f>SOTKAnet!$D$288:$D$292</c:f>
              <c:numCache>
                <c:formatCode>General</c:formatCode>
                <c:ptCount val="5"/>
                <c:pt idx="0">
                  <c:v>21.8</c:v>
                </c:pt>
                <c:pt idx="1">
                  <c:v>17.8</c:v>
                </c:pt>
                <c:pt idx="2">
                  <c:v>22.3</c:v>
                </c:pt>
                <c:pt idx="3">
                  <c:v>22.2</c:v>
                </c:pt>
                <c:pt idx="4">
                  <c:v>14.3</c:v>
                </c:pt>
              </c:numCache>
            </c:numRef>
          </c:val>
          <c:extLst>
            <c:ext xmlns:c16="http://schemas.microsoft.com/office/drawing/2014/chart" uri="{C3380CC4-5D6E-409C-BE32-E72D297353CC}">
              <c16:uniqueId val="{00000000-A8CE-4216-A823-2C3DBD18C426}"/>
            </c:ext>
          </c:extLst>
        </c:ser>
        <c:ser>
          <c:idx val="3"/>
          <c:order val="3"/>
          <c:tx>
            <c:strRef>
              <c:f>SOTKAnet!$E$287</c:f>
              <c:strCache>
                <c:ptCount val="1"/>
                <c:pt idx="0">
                  <c:v>2021</c:v>
                </c:pt>
              </c:strCache>
            </c:strRef>
          </c:tx>
          <c:spPr>
            <a:solidFill>
              <a:srgbClr val="660AB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SOTKAnet!$A$288:$A$292</c:f>
              <c:strCache>
                <c:ptCount val="5"/>
                <c:pt idx="0">
                  <c:v>Koko maa</c:v>
                </c:pt>
                <c:pt idx="1">
                  <c:v>Iisalmi</c:v>
                </c:pt>
                <c:pt idx="2">
                  <c:v>Kuopio</c:v>
                </c:pt>
                <c:pt idx="3">
                  <c:v>Siilinjärvi</c:v>
                </c:pt>
                <c:pt idx="4">
                  <c:v>Varkaus</c:v>
                </c:pt>
              </c:strCache>
            </c:strRef>
          </c:cat>
          <c:val>
            <c:numRef>
              <c:f>SOTKAnet!$E$288:$E$292</c:f>
              <c:numCache>
                <c:formatCode>General</c:formatCode>
                <c:ptCount val="5"/>
                <c:pt idx="0">
                  <c:v>24</c:v>
                </c:pt>
                <c:pt idx="1">
                  <c:v>19.899999999999999</c:v>
                </c:pt>
                <c:pt idx="2">
                  <c:v>24.3</c:v>
                </c:pt>
                <c:pt idx="3">
                  <c:v>36.5</c:v>
                </c:pt>
                <c:pt idx="4">
                  <c:v>22.7</c:v>
                </c:pt>
              </c:numCache>
            </c:numRef>
          </c:val>
          <c:extLst>
            <c:ext xmlns:c16="http://schemas.microsoft.com/office/drawing/2014/chart" uri="{C3380CC4-5D6E-409C-BE32-E72D297353CC}">
              <c16:uniqueId val="{00000001-A8CE-4216-A823-2C3DBD18C426}"/>
            </c:ext>
          </c:extLst>
        </c:ser>
        <c:ser>
          <c:idx val="4"/>
          <c:order val="4"/>
          <c:tx>
            <c:strRef>
              <c:f>SOTKAnet!$F$287</c:f>
              <c:strCache>
                <c:ptCount val="1"/>
                <c:pt idx="0">
                  <c:v>2023</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SOTKAnet!$A$288:$A$292</c:f>
              <c:strCache>
                <c:ptCount val="5"/>
                <c:pt idx="0">
                  <c:v>Koko maa</c:v>
                </c:pt>
                <c:pt idx="1">
                  <c:v>Iisalmi</c:v>
                </c:pt>
                <c:pt idx="2">
                  <c:v>Kuopio</c:v>
                </c:pt>
                <c:pt idx="3">
                  <c:v>Siilinjärvi</c:v>
                </c:pt>
                <c:pt idx="4">
                  <c:v>Varkaus</c:v>
                </c:pt>
              </c:strCache>
            </c:strRef>
          </c:cat>
          <c:val>
            <c:numRef>
              <c:f>SOTKAnet!$F$288:$F$292</c:f>
              <c:numCache>
                <c:formatCode>General</c:formatCode>
                <c:ptCount val="5"/>
                <c:pt idx="0">
                  <c:v>22.9</c:v>
                </c:pt>
                <c:pt idx="1">
                  <c:v>16.899999999999999</c:v>
                </c:pt>
                <c:pt idx="2">
                  <c:v>20.100000000000001</c:v>
                </c:pt>
                <c:pt idx="3">
                  <c:v>23.9</c:v>
                </c:pt>
                <c:pt idx="4">
                  <c:v>10.5</c:v>
                </c:pt>
              </c:numCache>
            </c:numRef>
          </c:val>
          <c:extLst>
            <c:ext xmlns:c16="http://schemas.microsoft.com/office/drawing/2014/chart" uri="{C3380CC4-5D6E-409C-BE32-E72D297353CC}">
              <c16:uniqueId val="{00000002-A8CE-4216-A823-2C3DBD18C426}"/>
            </c:ext>
          </c:extLst>
        </c:ser>
        <c:dLbls>
          <c:showLegendKey val="0"/>
          <c:showVal val="0"/>
          <c:showCatName val="0"/>
          <c:showSerName val="0"/>
          <c:showPercent val="0"/>
          <c:showBubbleSize val="0"/>
        </c:dLbls>
        <c:gapWidth val="219"/>
        <c:overlap val="-27"/>
        <c:axId val="823675264"/>
        <c:axId val="823675624"/>
        <c:extLst>
          <c:ext xmlns:c15="http://schemas.microsoft.com/office/drawing/2012/chart" uri="{02D57815-91ED-43cb-92C2-25804820EDAC}">
            <c15:filteredBarSeries>
              <c15:ser>
                <c:idx val="0"/>
                <c:order val="0"/>
                <c:tx>
                  <c:strRef>
                    <c:extLst>
                      <c:ext uri="{02D57815-91ED-43cb-92C2-25804820EDAC}">
                        <c15:formulaRef>
                          <c15:sqref>SOTKAnet!$B$287</c15:sqref>
                        </c15:formulaRef>
                      </c:ext>
                    </c:extLst>
                    <c:strCache>
                      <c:ptCount val="1"/>
                    </c:strCache>
                  </c:strRef>
                </c:tx>
                <c:spPr>
                  <a:solidFill>
                    <a:schemeClr val="accent1"/>
                  </a:solidFill>
                  <a:ln>
                    <a:noFill/>
                  </a:ln>
                  <a:effectLst/>
                </c:spPr>
                <c:invertIfNegative val="0"/>
                <c:cat>
                  <c:strRef>
                    <c:extLst>
                      <c:ext uri="{02D57815-91ED-43cb-92C2-25804820EDAC}">
                        <c15:formulaRef>
                          <c15:sqref>SOTKAnet!$A$288:$A$292</c15:sqref>
                        </c15:formulaRef>
                      </c:ext>
                    </c:extLst>
                    <c:strCache>
                      <c:ptCount val="5"/>
                      <c:pt idx="0">
                        <c:v>Koko maa</c:v>
                      </c:pt>
                      <c:pt idx="1">
                        <c:v>Iisalmi</c:v>
                      </c:pt>
                      <c:pt idx="2">
                        <c:v>Kuopio</c:v>
                      </c:pt>
                      <c:pt idx="3">
                        <c:v>Siilinjärvi</c:v>
                      </c:pt>
                      <c:pt idx="4">
                        <c:v>Varkaus</c:v>
                      </c:pt>
                    </c:strCache>
                  </c:strRef>
                </c:cat>
                <c:val>
                  <c:numRef>
                    <c:extLst>
                      <c:ext uri="{02D57815-91ED-43cb-92C2-25804820EDAC}">
                        <c15:formulaRef>
                          <c15:sqref>SOTKAnet!$B$288:$B$292</c15:sqref>
                        </c15:formulaRef>
                      </c:ext>
                    </c:extLst>
                    <c:numCache>
                      <c:formatCode>General</c:formatCode>
                      <c:ptCount val="5"/>
                    </c:numCache>
                  </c:numRef>
                </c:val>
                <c:extLst>
                  <c:ext xmlns:c16="http://schemas.microsoft.com/office/drawing/2014/chart" uri="{C3380CC4-5D6E-409C-BE32-E72D297353CC}">
                    <c16:uniqueId val="{00000003-A8CE-4216-A823-2C3DBD18C426}"/>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SOTKAnet!$C$287</c15:sqref>
                        </c15:formulaRef>
                      </c:ext>
                    </c:extLst>
                    <c:strCache>
                      <c:ptCount val="1"/>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SOTKAnet!$A$288:$A$292</c15:sqref>
                        </c15:formulaRef>
                      </c:ext>
                    </c:extLst>
                    <c:strCache>
                      <c:ptCount val="5"/>
                      <c:pt idx="0">
                        <c:v>Koko maa</c:v>
                      </c:pt>
                      <c:pt idx="1">
                        <c:v>Iisalmi</c:v>
                      </c:pt>
                      <c:pt idx="2">
                        <c:v>Kuopio</c:v>
                      </c:pt>
                      <c:pt idx="3">
                        <c:v>Siilinjärvi</c:v>
                      </c:pt>
                      <c:pt idx="4">
                        <c:v>Varkaus</c:v>
                      </c:pt>
                    </c:strCache>
                  </c:strRef>
                </c:cat>
                <c:val>
                  <c:numRef>
                    <c:extLst xmlns:c15="http://schemas.microsoft.com/office/drawing/2012/chart">
                      <c:ext xmlns:c15="http://schemas.microsoft.com/office/drawing/2012/chart" uri="{02D57815-91ED-43cb-92C2-25804820EDAC}">
                        <c15:formulaRef>
                          <c15:sqref>SOTKAnet!$C$288:$C$292</c15:sqref>
                        </c15:formulaRef>
                      </c:ext>
                    </c:extLst>
                    <c:numCache>
                      <c:formatCode>General</c:formatCode>
                      <c:ptCount val="5"/>
                    </c:numCache>
                  </c:numRef>
                </c:val>
                <c:extLst xmlns:c15="http://schemas.microsoft.com/office/drawing/2012/chart">
                  <c:ext xmlns:c16="http://schemas.microsoft.com/office/drawing/2014/chart" uri="{C3380CC4-5D6E-409C-BE32-E72D297353CC}">
                    <c16:uniqueId val="{00000004-A8CE-4216-A823-2C3DBD18C426}"/>
                  </c:ext>
                </c:extLst>
              </c15:ser>
            </c15:filteredBarSeries>
          </c:ext>
        </c:extLst>
      </c:barChart>
      <c:catAx>
        <c:axId val="823675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823675624"/>
        <c:crosses val="autoZero"/>
        <c:auto val="1"/>
        <c:lblAlgn val="ctr"/>
        <c:lblOffset val="100"/>
        <c:noMultiLvlLbl val="0"/>
      </c:catAx>
      <c:valAx>
        <c:axId val="8236756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823675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Pohjois-Savon Hyvinvointialue </a:t>
            </a:r>
          </a:p>
          <a:p>
            <a:pPr>
              <a:defRPr/>
            </a:pPr>
            <a:r>
              <a:rPr lang="fi-FI"/>
              <a:t>Kokenut vanhempien tai muiden </a:t>
            </a:r>
            <a:r>
              <a:rPr lang="fi-FI" err="1"/>
              <a:t>huoltapitävien</a:t>
            </a:r>
            <a:r>
              <a:rPr lang="fi-FI"/>
              <a:t> aikuisten henkistä väkivaltaa vuoden aikana, % ammatillisen oppilaitoksen 1. ja 2. vuoden opiskelijoista (2019-) (id:4961)</a:t>
            </a:r>
          </a:p>
        </c:rich>
      </c:tx>
      <c:layout>
        <c:manualLayout>
          <c:xMode val="edge"/>
          <c:yMode val="edge"/>
          <c:x val="7.2119934883838319E-2"/>
          <c:y val="1.849959092111939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spPr>
            <a:solidFill>
              <a:srgbClr val="660AB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SOTKAnet!$D$309:$F$309</c:f>
              <c:strCache>
                <c:ptCount val="3"/>
                <c:pt idx="0">
                  <c:v>2019</c:v>
                </c:pt>
                <c:pt idx="1">
                  <c:v>2021</c:v>
                </c:pt>
                <c:pt idx="2">
                  <c:v>2023</c:v>
                </c:pt>
              </c:strCache>
            </c:strRef>
          </c:cat>
          <c:val>
            <c:numRef>
              <c:f>SOTKAnet!$D$310:$F$310</c:f>
              <c:numCache>
                <c:formatCode>General</c:formatCode>
                <c:ptCount val="3"/>
                <c:pt idx="0">
                  <c:v>20.7</c:v>
                </c:pt>
                <c:pt idx="1">
                  <c:v>24.1</c:v>
                </c:pt>
                <c:pt idx="2">
                  <c:v>18.2</c:v>
                </c:pt>
              </c:numCache>
            </c:numRef>
          </c:val>
          <c:extLst>
            <c:ext xmlns:c16="http://schemas.microsoft.com/office/drawing/2014/chart" uri="{C3380CC4-5D6E-409C-BE32-E72D297353CC}">
              <c16:uniqueId val="{00000000-4CDE-41AD-80C1-B256F3BDCD3B}"/>
            </c:ext>
          </c:extLst>
        </c:ser>
        <c:dLbls>
          <c:showLegendKey val="0"/>
          <c:showVal val="0"/>
          <c:showCatName val="0"/>
          <c:showSerName val="0"/>
          <c:showPercent val="0"/>
          <c:showBubbleSize val="0"/>
        </c:dLbls>
        <c:gapWidth val="219"/>
        <c:overlap val="-27"/>
        <c:axId val="745949128"/>
        <c:axId val="745948768"/>
      </c:barChart>
      <c:catAx>
        <c:axId val="745949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45948768"/>
        <c:crosses val="autoZero"/>
        <c:auto val="1"/>
        <c:lblAlgn val="ctr"/>
        <c:lblOffset val="100"/>
        <c:noMultiLvlLbl val="0"/>
      </c:catAx>
      <c:valAx>
        <c:axId val="7459487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459491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Kokenut fyysistä uhkaa vuoden aikana, % 8. ja 9. luokan oppilaista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2"/>
          <c:order val="2"/>
          <c:tx>
            <c:strRef>
              <c:f>'kokomaa ja vert. maa'!$F$2</c:f>
              <c:strCache>
                <c:ptCount val="1"/>
                <c:pt idx="0">
                  <c:v>2019</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'kokomaa ja vert. maa'!$C$3:$C$10</c:f>
              <c:strCache>
                <c:ptCount val="8"/>
                <c:pt idx="0">
                  <c:v>Koko maa</c:v>
                </c:pt>
                <c:pt idx="1">
                  <c:v>Pohjois-Karjalan hyvinvointialue</c:v>
                </c:pt>
                <c:pt idx="2">
                  <c:v>Pohjois-Savon hyvinvointialue</c:v>
                </c:pt>
                <c:pt idx="3">
                  <c:v>Pohjois-Pohjanmaan hyvinvointialue</c:v>
                </c:pt>
                <c:pt idx="4">
                  <c:v>Kainuun hyvinvointialue</c:v>
                </c:pt>
                <c:pt idx="5">
                  <c:v>Etelä-Savon hyvinvointialue</c:v>
                </c:pt>
                <c:pt idx="6">
                  <c:v>Keski-Suomen hyvinvointialue</c:v>
                </c:pt>
                <c:pt idx="7">
                  <c:v>Pirkanmaan hyvinvointialue</c:v>
                </c:pt>
              </c:strCache>
            </c:strRef>
          </c:cat>
          <c:val>
            <c:numRef>
              <c:f>'kokomaa ja vert. maa'!$F$3:$F$10</c:f>
              <c:numCache>
                <c:formatCode>General</c:formatCode>
                <c:ptCount val="8"/>
                <c:pt idx="0">
                  <c:v>17</c:v>
                </c:pt>
                <c:pt idx="1">
                  <c:v>14.7</c:v>
                </c:pt>
                <c:pt idx="2">
                  <c:v>17.600000000000001</c:v>
                </c:pt>
                <c:pt idx="3">
                  <c:v>15.2</c:v>
                </c:pt>
                <c:pt idx="4">
                  <c:v>14.9</c:v>
                </c:pt>
                <c:pt idx="5">
                  <c:v>16.8</c:v>
                </c:pt>
                <c:pt idx="6">
                  <c:v>15.9</c:v>
                </c:pt>
                <c:pt idx="7">
                  <c:v>17</c:v>
                </c:pt>
              </c:numCache>
            </c:numRef>
          </c:val>
          <c:extLst>
            <c:ext xmlns:c16="http://schemas.microsoft.com/office/drawing/2014/chart" uri="{C3380CC4-5D6E-409C-BE32-E72D297353CC}">
              <c16:uniqueId val="{00000000-5396-4978-B59E-7D42E3469EE9}"/>
            </c:ext>
          </c:extLst>
        </c:ser>
        <c:ser>
          <c:idx val="3"/>
          <c:order val="3"/>
          <c:tx>
            <c:strRef>
              <c:f>'kokomaa ja vert. maa'!$G$2</c:f>
              <c:strCache>
                <c:ptCount val="1"/>
                <c:pt idx="0">
                  <c:v>2021</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'kokomaa ja vert. maa'!$C$3:$C$10</c:f>
              <c:strCache>
                <c:ptCount val="8"/>
                <c:pt idx="0">
                  <c:v>Koko maa</c:v>
                </c:pt>
                <c:pt idx="1">
                  <c:v>Pohjois-Karjalan hyvinvointialue</c:v>
                </c:pt>
                <c:pt idx="2">
                  <c:v>Pohjois-Savon hyvinvointialue</c:v>
                </c:pt>
                <c:pt idx="3">
                  <c:v>Pohjois-Pohjanmaan hyvinvointialue</c:v>
                </c:pt>
                <c:pt idx="4">
                  <c:v>Kainuun hyvinvointialue</c:v>
                </c:pt>
                <c:pt idx="5">
                  <c:v>Etelä-Savon hyvinvointialue</c:v>
                </c:pt>
                <c:pt idx="6">
                  <c:v>Keski-Suomen hyvinvointialue</c:v>
                </c:pt>
                <c:pt idx="7">
                  <c:v>Pirkanmaan hyvinvointialue</c:v>
                </c:pt>
              </c:strCache>
            </c:strRef>
          </c:cat>
          <c:val>
            <c:numRef>
              <c:f>'kokomaa ja vert. maa'!$G$3:$G$10</c:f>
              <c:numCache>
                <c:formatCode>General</c:formatCode>
                <c:ptCount val="8"/>
                <c:pt idx="0">
                  <c:v>16.100000000000001</c:v>
                </c:pt>
                <c:pt idx="1">
                  <c:v>14</c:v>
                </c:pt>
                <c:pt idx="2">
                  <c:v>16.7</c:v>
                </c:pt>
                <c:pt idx="3">
                  <c:v>14.4</c:v>
                </c:pt>
                <c:pt idx="4">
                  <c:v>16.2</c:v>
                </c:pt>
                <c:pt idx="5">
                  <c:v>15.2</c:v>
                </c:pt>
                <c:pt idx="6">
                  <c:v>15</c:v>
                </c:pt>
                <c:pt idx="7">
                  <c:v>16.2</c:v>
                </c:pt>
              </c:numCache>
            </c:numRef>
          </c:val>
          <c:extLst>
            <c:ext xmlns:c16="http://schemas.microsoft.com/office/drawing/2014/chart" uri="{C3380CC4-5D6E-409C-BE32-E72D297353CC}">
              <c16:uniqueId val="{00000001-5396-4978-B59E-7D42E3469EE9}"/>
            </c:ext>
          </c:extLst>
        </c:ser>
        <c:ser>
          <c:idx val="4"/>
          <c:order val="4"/>
          <c:tx>
            <c:strRef>
              <c:f>'kokomaa ja vert. maa'!$H$2</c:f>
              <c:strCache>
                <c:ptCount val="1"/>
                <c:pt idx="0">
                  <c:v>2023</c:v>
                </c:pt>
              </c:strCache>
            </c:strRef>
          </c:tx>
          <c:spPr>
            <a:solidFill>
              <a:srgbClr val="5B9BD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'kokomaa ja vert. maa'!$C$3:$C$10</c:f>
              <c:strCache>
                <c:ptCount val="8"/>
                <c:pt idx="0">
                  <c:v>Koko maa</c:v>
                </c:pt>
                <c:pt idx="1">
                  <c:v>Pohjois-Karjalan hyvinvointialue</c:v>
                </c:pt>
                <c:pt idx="2">
                  <c:v>Pohjois-Savon hyvinvointialue</c:v>
                </c:pt>
                <c:pt idx="3">
                  <c:v>Pohjois-Pohjanmaan hyvinvointialue</c:v>
                </c:pt>
                <c:pt idx="4">
                  <c:v>Kainuun hyvinvointialue</c:v>
                </c:pt>
                <c:pt idx="5">
                  <c:v>Etelä-Savon hyvinvointialue</c:v>
                </c:pt>
                <c:pt idx="6">
                  <c:v>Keski-Suomen hyvinvointialue</c:v>
                </c:pt>
                <c:pt idx="7">
                  <c:v>Pirkanmaan hyvinvointialue</c:v>
                </c:pt>
              </c:strCache>
            </c:strRef>
          </c:cat>
          <c:val>
            <c:numRef>
              <c:f>'kokomaa ja vert. maa'!$H$3:$H$10</c:f>
              <c:numCache>
                <c:formatCode>General</c:formatCode>
                <c:ptCount val="8"/>
                <c:pt idx="0">
                  <c:v>17.5</c:v>
                </c:pt>
                <c:pt idx="1">
                  <c:v>14.3</c:v>
                </c:pt>
                <c:pt idx="2">
                  <c:v>14.7</c:v>
                </c:pt>
                <c:pt idx="3">
                  <c:v>14.8</c:v>
                </c:pt>
                <c:pt idx="4">
                  <c:v>15.3</c:v>
                </c:pt>
                <c:pt idx="5">
                  <c:v>16.3</c:v>
                </c:pt>
                <c:pt idx="6">
                  <c:v>16.600000000000001</c:v>
                </c:pt>
                <c:pt idx="7">
                  <c:v>17.600000000000001</c:v>
                </c:pt>
              </c:numCache>
            </c:numRef>
          </c:val>
          <c:extLst>
            <c:ext xmlns:c16="http://schemas.microsoft.com/office/drawing/2014/chart" uri="{C3380CC4-5D6E-409C-BE32-E72D297353CC}">
              <c16:uniqueId val="{00000002-5396-4978-B59E-7D42E3469EE9}"/>
            </c:ext>
          </c:extLst>
        </c:ser>
        <c:dLbls>
          <c:showLegendKey val="0"/>
          <c:showVal val="0"/>
          <c:showCatName val="0"/>
          <c:showSerName val="0"/>
          <c:showPercent val="0"/>
          <c:showBubbleSize val="0"/>
        </c:dLbls>
        <c:gapWidth val="219"/>
        <c:overlap val="-27"/>
        <c:axId val="664420216"/>
        <c:axId val="664420936"/>
        <c:extLst>
          <c:ext xmlns:c15="http://schemas.microsoft.com/office/drawing/2012/chart" uri="{02D57815-91ED-43cb-92C2-25804820EDAC}">
            <c15:filteredBarSeries>
              <c15:ser>
                <c:idx val="0"/>
                <c:order val="0"/>
                <c:tx>
                  <c:strRef>
                    <c:extLst>
                      <c:ext uri="{02D57815-91ED-43cb-92C2-25804820EDAC}">
                        <c15:formulaRef>
                          <c15:sqref>'kokomaa ja vert. maa'!$D$2</c15:sqref>
                        </c15:formulaRef>
                      </c:ext>
                    </c:extLst>
                    <c:strCache>
                      <c:ptCount val="1"/>
                    </c:strCache>
                  </c:strRef>
                </c:tx>
                <c:spPr>
                  <a:solidFill>
                    <a:schemeClr val="accent1"/>
                  </a:solidFill>
                  <a:ln>
                    <a:noFill/>
                  </a:ln>
                  <a:effectLst/>
                </c:spPr>
                <c:invertIfNegative val="0"/>
                <c:cat>
                  <c:strRef>
                    <c:extLst>
                      <c:ext uri="{02D57815-91ED-43cb-92C2-25804820EDAC}">
                        <c15:formulaRef>
                          <c15:sqref>'kokomaa ja vert. maa'!$C$3:$C$10</c15:sqref>
                        </c15:formulaRef>
                      </c:ext>
                    </c:extLst>
                    <c:strCache>
                      <c:ptCount val="8"/>
                      <c:pt idx="0">
                        <c:v>Koko maa</c:v>
                      </c:pt>
                      <c:pt idx="1">
                        <c:v>Pohjois-Karjalan hyvinvointialue</c:v>
                      </c:pt>
                      <c:pt idx="2">
                        <c:v>Pohjois-Savon hyvinvointialue</c:v>
                      </c:pt>
                      <c:pt idx="3">
                        <c:v>Pohjois-Pohjanmaan hyvinvointialue</c:v>
                      </c:pt>
                      <c:pt idx="4">
                        <c:v>Kainuun hyvinvointialue</c:v>
                      </c:pt>
                      <c:pt idx="5">
                        <c:v>Etelä-Savon hyvinvointialue</c:v>
                      </c:pt>
                      <c:pt idx="6">
                        <c:v>Keski-Suomen hyvinvointialue</c:v>
                      </c:pt>
                      <c:pt idx="7">
                        <c:v>Pirkanmaan hyvinvointialue</c:v>
                      </c:pt>
                    </c:strCache>
                  </c:strRef>
                </c:cat>
                <c:val>
                  <c:numRef>
                    <c:extLst>
                      <c:ext uri="{02D57815-91ED-43cb-92C2-25804820EDAC}">
                        <c15:formulaRef>
                          <c15:sqref>'kokomaa ja vert. maa'!$D$3:$D$10</c15:sqref>
                        </c15:formulaRef>
                      </c:ext>
                    </c:extLst>
                    <c:numCache>
                      <c:formatCode>General</c:formatCode>
                      <c:ptCount val="8"/>
                    </c:numCache>
                  </c:numRef>
                </c:val>
                <c:extLst>
                  <c:ext xmlns:c16="http://schemas.microsoft.com/office/drawing/2014/chart" uri="{C3380CC4-5D6E-409C-BE32-E72D297353CC}">
                    <c16:uniqueId val="{00000003-5396-4978-B59E-7D42E3469EE9}"/>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'kokomaa ja vert. maa'!$E$2</c15:sqref>
                        </c15:formulaRef>
                      </c:ext>
                    </c:extLst>
                    <c:strCache>
                      <c:ptCount val="1"/>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'kokomaa ja vert. maa'!$C$3:$C$10</c15:sqref>
                        </c15:formulaRef>
                      </c:ext>
                    </c:extLst>
                    <c:strCache>
                      <c:ptCount val="8"/>
                      <c:pt idx="0">
                        <c:v>Koko maa</c:v>
                      </c:pt>
                      <c:pt idx="1">
                        <c:v>Pohjois-Karjalan hyvinvointialue</c:v>
                      </c:pt>
                      <c:pt idx="2">
                        <c:v>Pohjois-Savon hyvinvointialue</c:v>
                      </c:pt>
                      <c:pt idx="3">
                        <c:v>Pohjois-Pohjanmaan hyvinvointialue</c:v>
                      </c:pt>
                      <c:pt idx="4">
                        <c:v>Kainuun hyvinvointialue</c:v>
                      </c:pt>
                      <c:pt idx="5">
                        <c:v>Etelä-Savon hyvinvointialue</c:v>
                      </c:pt>
                      <c:pt idx="6">
                        <c:v>Keski-Suomen hyvinvointialue</c:v>
                      </c:pt>
                      <c:pt idx="7">
                        <c:v>Pirkanmaan hyvinvointialue</c:v>
                      </c:pt>
                    </c:strCache>
                  </c:strRef>
                </c:cat>
                <c:val>
                  <c:numRef>
                    <c:extLst xmlns:c15="http://schemas.microsoft.com/office/drawing/2012/chart">
                      <c:ext xmlns:c15="http://schemas.microsoft.com/office/drawing/2012/chart" uri="{02D57815-91ED-43cb-92C2-25804820EDAC}">
                        <c15:formulaRef>
                          <c15:sqref>'kokomaa ja vert. maa'!$E$3:$E$10</c15:sqref>
                        </c15:formulaRef>
                      </c:ext>
                    </c:extLst>
                    <c:numCache>
                      <c:formatCode>General</c:formatCode>
                      <c:ptCount val="8"/>
                    </c:numCache>
                  </c:numRef>
                </c:val>
                <c:extLst xmlns:c15="http://schemas.microsoft.com/office/drawing/2012/chart">
                  <c:ext xmlns:c16="http://schemas.microsoft.com/office/drawing/2014/chart" uri="{C3380CC4-5D6E-409C-BE32-E72D297353CC}">
                    <c16:uniqueId val="{00000004-5396-4978-B59E-7D42E3469EE9}"/>
                  </c:ext>
                </c:extLst>
              </c15:ser>
            </c15:filteredBarSeries>
          </c:ext>
        </c:extLst>
      </c:barChart>
      <c:catAx>
        <c:axId val="664420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64420936"/>
        <c:crosses val="autoZero"/>
        <c:auto val="1"/>
        <c:lblAlgn val="ctr"/>
        <c:lblOffset val="100"/>
        <c:noMultiLvlLbl val="0"/>
      </c:catAx>
      <c:valAx>
        <c:axId val="6644209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64420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Kokenut fyysistä uhkaa vuoden aikana, </a:t>
            </a:r>
          </a:p>
          <a:p>
            <a:pPr>
              <a:defRPr/>
            </a:pPr>
            <a:r>
              <a:rPr lang="fi-FI"/>
              <a:t>% 8. ja 9. luokan oppilaista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2"/>
          <c:order val="2"/>
          <c:tx>
            <c:strRef>
              <c:f>kunnittain!$F$3</c:f>
              <c:strCache>
                <c:ptCount val="1"/>
                <c:pt idx="0">
                  <c:v>2019</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kunnittain!$C$4:$C$19</c:f>
              <c:strCache>
                <c:ptCount val="16"/>
                <c:pt idx="0">
                  <c:v>Koko maa</c:v>
                </c:pt>
                <c:pt idx="1">
                  <c:v>Iisalmi</c:v>
                </c:pt>
                <c:pt idx="2">
                  <c:v>Joroinen</c:v>
                </c:pt>
                <c:pt idx="3">
                  <c:v>Keitele</c:v>
                </c:pt>
                <c:pt idx="4">
                  <c:v>Kiuruvesi</c:v>
                </c:pt>
                <c:pt idx="5">
                  <c:v>Kuopio</c:v>
                </c:pt>
                <c:pt idx="6">
                  <c:v>Lapinlahti</c:v>
                </c:pt>
                <c:pt idx="7">
                  <c:v>Leppävirta</c:v>
                </c:pt>
                <c:pt idx="8">
                  <c:v>Pielavesi</c:v>
                </c:pt>
                <c:pt idx="9">
                  <c:v>Rautalampi</c:v>
                </c:pt>
                <c:pt idx="10">
                  <c:v>Siilinjärvi</c:v>
                </c:pt>
                <c:pt idx="11">
                  <c:v>Sonkajärvi</c:v>
                </c:pt>
                <c:pt idx="12">
                  <c:v>Suonenjoki</c:v>
                </c:pt>
                <c:pt idx="13">
                  <c:v>Tuusniemi</c:v>
                </c:pt>
                <c:pt idx="14">
                  <c:v>Varkaus</c:v>
                </c:pt>
                <c:pt idx="15">
                  <c:v>Vieremä</c:v>
                </c:pt>
              </c:strCache>
            </c:strRef>
          </c:cat>
          <c:val>
            <c:numRef>
              <c:f>kunnittain!$F$4:$F$19</c:f>
              <c:numCache>
                <c:formatCode>General</c:formatCode>
                <c:ptCount val="16"/>
                <c:pt idx="0">
                  <c:v>17</c:v>
                </c:pt>
                <c:pt idx="1">
                  <c:v>15.1</c:v>
                </c:pt>
                <c:pt idx="2">
                  <c:v>16.100000000000001</c:v>
                </c:pt>
                <c:pt idx="3">
                  <c:v>24.2</c:v>
                </c:pt>
                <c:pt idx="4">
                  <c:v>20</c:v>
                </c:pt>
                <c:pt idx="5">
                  <c:v>18.7</c:v>
                </c:pt>
                <c:pt idx="6">
                  <c:v>0</c:v>
                </c:pt>
                <c:pt idx="7">
                  <c:v>16.8</c:v>
                </c:pt>
                <c:pt idx="8">
                  <c:v>18.8</c:v>
                </c:pt>
                <c:pt idx="9">
                  <c:v>24.1</c:v>
                </c:pt>
                <c:pt idx="10">
                  <c:v>13.3</c:v>
                </c:pt>
                <c:pt idx="11">
                  <c:v>10.4</c:v>
                </c:pt>
                <c:pt idx="12">
                  <c:v>15</c:v>
                </c:pt>
                <c:pt idx="13">
                  <c:v>11.9</c:v>
                </c:pt>
                <c:pt idx="14">
                  <c:v>16</c:v>
                </c:pt>
                <c:pt idx="15">
                  <c:v>27.8</c:v>
                </c:pt>
              </c:numCache>
            </c:numRef>
          </c:val>
          <c:extLst>
            <c:ext xmlns:c16="http://schemas.microsoft.com/office/drawing/2014/chart" uri="{C3380CC4-5D6E-409C-BE32-E72D297353CC}">
              <c16:uniqueId val="{00000000-E1A5-484A-9A27-B0EA86BC7E36}"/>
            </c:ext>
          </c:extLst>
        </c:ser>
        <c:ser>
          <c:idx val="3"/>
          <c:order val="3"/>
          <c:tx>
            <c:strRef>
              <c:f>kunnittain!$G$3</c:f>
              <c:strCache>
                <c:ptCount val="1"/>
                <c:pt idx="0">
                  <c:v>2021</c:v>
                </c:pt>
              </c:strCache>
            </c:strRef>
          </c:tx>
          <c:spPr>
            <a:solidFill>
              <a:srgbClr val="7030A0"/>
            </a:solidFill>
            <a:ln>
              <a:noFill/>
            </a:ln>
            <a:effectLst/>
          </c:spPr>
          <c:invertIfNegative val="0"/>
          <c:cat>
            <c:strRef>
              <c:f>kunnittain!$C$4:$C$19</c:f>
              <c:strCache>
                <c:ptCount val="16"/>
                <c:pt idx="0">
                  <c:v>Koko maa</c:v>
                </c:pt>
                <c:pt idx="1">
                  <c:v>Iisalmi</c:v>
                </c:pt>
                <c:pt idx="2">
                  <c:v>Joroinen</c:v>
                </c:pt>
                <c:pt idx="3">
                  <c:v>Keitele</c:v>
                </c:pt>
                <c:pt idx="4">
                  <c:v>Kiuruvesi</c:v>
                </c:pt>
                <c:pt idx="5">
                  <c:v>Kuopio</c:v>
                </c:pt>
                <c:pt idx="6">
                  <c:v>Lapinlahti</c:v>
                </c:pt>
                <c:pt idx="7">
                  <c:v>Leppävirta</c:v>
                </c:pt>
                <c:pt idx="8">
                  <c:v>Pielavesi</c:v>
                </c:pt>
                <c:pt idx="9">
                  <c:v>Rautalampi</c:v>
                </c:pt>
                <c:pt idx="10">
                  <c:v>Siilinjärvi</c:v>
                </c:pt>
                <c:pt idx="11">
                  <c:v>Sonkajärvi</c:v>
                </c:pt>
                <c:pt idx="12">
                  <c:v>Suonenjoki</c:v>
                </c:pt>
                <c:pt idx="13">
                  <c:v>Tuusniemi</c:v>
                </c:pt>
                <c:pt idx="14">
                  <c:v>Varkaus</c:v>
                </c:pt>
                <c:pt idx="15">
                  <c:v>Vieremä</c:v>
                </c:pt>
              </c:strCache>
            </c:strRef>
          </c:cat>
          <c:val>
            <c:numRef>
              <c:f>kunnittain!$G$4:$G$19</c:f>
              <c:numCache>
                <c:formatCode>General</c:formatCode>
                <c:ptCount val="16"/>
                <c:pt idx="0">
                  <c:v>16.100000000000001</c:v>
                </c:pt>
                <c:pt idx="1">
                  <c:v>13.8</c:v>
                </c:pt>
                <c:pt idx="2">
                  <c:v>14.3</c:v>
                </c:pt>
                <c:pt idx="3">
                  <c:v>0</c:v>
                </c:pt>
                <c:pt idx="4">
                  <c:v>15.1</c:v>
                </c:pt>
                <c:pt idx="5">
                  <c:v>17</c:v>
                </c:pt>
                <c:pt idx="6">
                  <c:v>13.9</c:v>
                </c:pt>
                <c:pt idx="7">
                  <c:v>23.5</c:v>
                </c:pt>
                <c:pt idx="8">
                  <c:v>14.1</c:v>
                </c:pt>
                <c:pt idx="9">
                  <c:v>8.8000000000000007</c:v>
                </c:pt>
                <c:pt idx="10">
                  <c:v>19.399999999999999</c:v>
                </c:pt>
                <c:pt idx="11">
                  <c:v>6.2</c:v>
                </c:pt>
                <c:pt idx="12">
                  <c:v>21.8</c:v>
                </c:pt>
                <c:pt idx="13">
                  <c:v>14.9</c:v>
                </c:pt>
                <c:pt idx="14">
                  <c:v>16.2</c:v>
                </c:pt>
                <c:pt idx="15">
                  <c:v>18.8</c:v>
                </c:pt>
              </c:numCache>
            </c:numRef>
          </c:val>
          <c:extLst>
            <c:ext xmlns:c16="http://schemas.microsoft.com/office/drawing/2014/chart" uri="{C3380CC4-5D6E-409C-BE32-E72D297353CC}">
              <c16:uniqueId val="{00000001-E1A5-484A-9A27-B0EA86BC7E36}"/>
            </c:ext>
          </c:extLst>
        </c:ser>
        <c:ser>
          <c:idx val="4"/>
          <c:order val="4"/>
          <c:tx>
            <c:strRef>
              <c:f>kunnittain!$H$3</c:f>
              <c:strCache>
                <c:ptCount val="1"/>
                <c:pt idx="0">
                  <c:v>2023</c:v>
                </c:pt>
              </c:strCache>
            </c:strRef>
          </c:tx>
          <c:spPr>
            <a:solidFill>
              <a:srgbClr val="5B9BD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kunnittain!$C$4:$C$19</c:f>
              <c:strCache>
                <c:ptCount val="16"/>
                <c:pt idx="0">
                  <c:v>Koko maa</c:v>
                </c:pt>
                <c:pt idx="1">
                  <c:v>Iisalmi</c:v>
                </c:pt>
                <c:pt idx="2">
                  <c:v>Joroinen</c:v>
                </c:pt>
                <c:pt idx="3">
                  <c:v>Keitele</c:v>
                </c:pt>
                <c:pt idx="4">
                  <c:v>Kiuruvesi</c:v>
                </c:pt>
                <c:pt idx="5">
                  <c:v>Kuopio</c:v>
                </c:pt>
                <c:pt idx="6">
                  <c:v>Lapinlahti</c:v>
                </c:pt>
                <c:pt idx="7">
                  <c:v>Leppävirta</c:v>
                </c:pt>
                <c:pt idx="8">
                  <c:v>Pielavesi</c:v>
                </c:pt>
                <c:pt idx="9">
                  <c:v>Rautalampi</c:v>
                </c:pt>
                <c:pt idx="10">
                  <c:v>Siilinjärvi</c:v>
                </c:pt>
                <c:pt idx="11">
                  <c:v>Sonkajärvi</c:v>
                </c:pt>
                <c:pt idx="12">
                  <c:v>Suonenjoki</c:v>
                </c:pt>
                <c:pt idx="13">
                  <c:v>Tuusniemi</c:v>
                </c:pt>
                <c:pt idx="14">
                  <c:v>Varkaus</c:v>
                </c:pt>
                <c:pt idx="15">
                  <c:v>Vieremä</c:v>
                </c:pt>
              </c:strCache>
            </c:strRef>
          </c:cat>
          <c:val>
            <c:numRef>
              <c:f>kunnittain!$H$4:$H$19</c:f>
              <c:numCache>
                <c:formatCode>General</c:formatCode>
                <c:ptCount val="16"/>
                <c:pt idx="0">
                  <c:v>17.5</c:v>
                </c:pt>
                <c:pt idx="1">
                  <c:v>16.899999999999999</c:v>
                </c:pt>
                <c:pt idx="2">
                  <c:v>15.6</c:v>
                </c:pt>
                <c:pt idx="3">
                  <c:v>0</c:v>
                </c:pt>
                <c:pt idx="4">
                  <c:v>23</c:v>
                </c:pt>
                <c:pt idx="5">
                  <c:v>14.7</c:v>
                </c:pt>
                <c:pt idx="6">
                  <c:v>10.5</c:v>
                </c:pt>
                <c:pt idx="7">
                  <c:v>14.3</c:v>
                </c:pt>
                <c:pt idx="8">
                  <c:v>13</c:v>
                </c:pt>
                <c:pt idx="9">
                  <c:v>22.2</c:v>
                </c:pt>
                <c:pt idx="10">
                  <c:v>13.2</c:v>
                </c:pt>
                <c:pt idx="11">
                  <c:v>19.2</c:v>
                </c:pt>
                <c:pt idx="12">
                  <c:v>17</c:v>
                </c:pt>
                <c:pt idx="13">
                  <c:v>19.3</c:v>
                </c:pt>
                <c:pt idx="14">
                  <c:v>11.5</c:v>
                </c:pt>
                <c:pt idx="15">
                  <c:v>13.5</c:v>
                </c:pt>
              </c:numCache>
            </c:numRef>
          </c:val>
          <c:extLst>
            <c:ext xmlns:c16="http://schemas.microsoft.com/office/drawing/2014/chart" uri="{C3380CC4-5D6E-409C-BE32-E72D297353CC}">
              <c16:uniqueId val="{00000002-E1A5-484A-9A27-B0EA86BC7E36}"/>
            </c:ext>
          </c:extLst>
        </c:ser>
        <c:dLbls>
          <c:showLegendKey val="0"/>
          <c:showVal val="0"/>
          <c:showCatName val="0"/>
          <c:showSerName val="0"/>
          <c:showPercent val="0"/>
          <c:showBubbleSize val="0"/>
        </c:dLbls>
        <c:gapWidth val="219"/>
        <c:overlap val="-27"/>
        <c:axId val="657852944"/>
        <c:axId val="657851144"/>
        <c:extLst>
          <c:ext xmlns:c15="http://schemas.microsoft.com/office/drawing/2012/chart" uri="{02D57815-91ED-43cb-92C2-25804820EDAC}">
            <c15:filteredBarSeries>
              <c15:ser>
                <c:idx val="0"/>
                <c:order val="0"/>
                <c:tx>
                  <c:strRef>
                    <c:extLst>
                      <c:ext uri="{02D57815-91ED-43cb-92C2-25804820EDAC}">
                        <c15:formulaRef>
                          <c15:sqref>kunnittain!$D$3</c15:sqref>
                        </c15:formulaRef>
                      </c:ext>
                    </c:extLst>
                    <c:strCache>
                      <c:ptCount val="1"/>
                    </c:strCache>
                  </c:strRef>
                </c:tx>
                <c:spPr>
                  <a:solidFill>
                    <a:schemeClr val="accent1"/>
                  </a:solidFill>
                  <a:ln>
                    <a:noFill/>
                  </a:ln>
                  <a:effectLst/>
                </c:spPr>
                <c:invertIfNegative val="0"/>
                <c:cat>
                  <c:strRef>
                    <c:extLst>
                      <c:ext uri="{02D57815-91ED-43cb-92C2-25804820EDAC}">
                        <c15:formulaRef>
                          <c15:sqref>kunnittain!$C$4:$C$19</c15:sqref>
                        </c15:formulaRef>
                      </c:ext>
                    </c:extLst>
                    <c:strCache>
                      <c:ptCount val="16"/>
                      <c:pt idx="0">
                        <c:v>Koko maa</c:v>
                      </c:pt>
                      <c:pt idx="1">
                        <c:v>Iisalmi</c:v>
                      </c:pt>
                      <c:pt idx="2">
                        <c:v>Joroinen</c:v>
                      </c:pt>
                      <c:pt idx="3">
                        <c:v>Keitele</c:v>
                      </c:pt>
                      <c:pt idx="4">
                        <c:v>Kiuruvesi</c:v>
                      </c:pt>
                      <c:pt idx="5">
                        <c:v>Kuopio</c:v>
                      </c:pt>
                      <c:pt idx="6">
                        <c:v>Lapinlahti</c:v>
                      </c:pt>
                      <c:pt idx="7">
                        <c:v>Leppävirta</c:v>
                      </c:pt>
                      <c:pt idx="8">
                        <c:v>Pielavesi</c:v>
                      </c:pt>
                      <c:pt idx="9">
                        <c:v>Rautalampi</c:v>
                      </c:pt>
                      <c:pt idx="10">
                        <c:v>Siilinjärvi</c:v>
                      </c:pt>
                      <c:pt idx="11">
                        <c:v>Sonkajärvi</c:v>
                      </c:pt>
                      <c:pt idx="12">
                        <c:v>Suonenjoki</c:v>
                      </c:pt>
                      <c:pt idx="13">
                        <c:v>Tuusniemi</c:v>
                      </c:pt>
                      <c:pt idx="14">
                        <c:v>Varkaus</c:v>
                      </c:pt>
                      <c:pt idx="15">
                        <c:v>Vieremä</c:v>
                      </c:pt>
                    </c:strCache>
                  </c:strRef>
                </c:cat>
                <c:val>
                  <c:numRef>
                    <c:extLst>
                      <c:ext uri="{02D57815-91ED-43cb-92C2-25804820EDAC}">
                        <c15:formulaRef>
                          <c15:sqref>kunnittain!$D$4:$D$19</c15:sqref>
                        </c15:formulaRef>
                      </c:ext>
                    </c:extLst>
                    <c:numCache>
                      <c:formatCode>General</c:formatCode>
                      <c:ptCount val="16"/>
                    </c:numCache>
                  </c:numRef>
                </c:val>
                <c:extLst>
                  <c:ext xmlns:c16="http://schemas.microsoft.com/office/drawing/2014/chart" uri="{C3380CC4-5D6E-409C-BE32-E72D297353CC}">
                    <c16:uniqueId val="{00000003-E1A5-484A-9A27-B0EA86BC7E36}"/>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kunnittain!$E$3</c15:sqref>
                        </c15:formulaRef>
                      </c:ext>
                    </c:extLst>
                    <c:strCache>
                      <c:ptCount val="1"/>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kunnittain!$C$4:$C$19</c15:sqref>
                        </c15:formulaRef>
                      </c:ext>
                    </c:extLst>
                    <c:strCache>
                      <c:ptCount val="16"/>
                      <c:pt idx="0">
                        <c:v>Koko maa</c:v>
                      </c:pt>
                      <c:pt idx="1">
                        <c:v>Iisalmi</c:v>
                      </c:pt>
                      <c:pt idx="2">
                        <c:v>Joroinen</c:v>
                      </c:pt>
                      <c:pt idx="3">
                        <c:v>Keitele</c:v>
                      </c:pt>
                      <c:pt idx="4">
                        <c:v>Kiuruvesi</c:v>
                      </c:pt>
                      <c:pt idx="5">
                        <c:v>Kuopio</c:v>
                      </c:pt>
                      <c:pt idx="6">
                        <c:v>Lapinlahti</c:v>
                      </c:pt>
                      <c:pt idx="7">
                        <c:v>Leppävirta</c:v>
                      </c:pt>
                      <c:pt idx="8">
                        <c:v>Pielavesi</c:v>
                      </c:pt>
                      <c:pt idx="9">
                        <c:v>Rautalampi</c:v>
                      </c:pt>
                      <c:pt idx="10">
                        <c:v>Siilinjärvi</c:v>
                      </c:pt>
                      <c:pt idx="11">
                        <c:v>Sonkajärvi</c:v>
                      </c:pt>
                      <c:pt idx="12">
                        <c:v>Suonenjoki</c:v>
                      </c:pt>
                      <c:pt idx="13">
                        <c:v>Tuusniemi</c:v>
                      </c:pt>
                      <c:pt idx="14">
                        <c:v>Varkaus</c:v>
                      </c:pt>
                      <c:pt idx="15">
                        <c:v>Vieremä</c:v>
                      </c:pt>
                    </c:strCache>
                  </c:strRef>
                </c:cat>
                <c:val>
                  <c:numRef>
                    <c:extLst xmlns:c15="http://schemas.microsoft.com/office/drawing/2012/chart">
                      <c:ext xmlns:c15="http://schemas.microsoft.com/office/drawing/2012/chart" uri="{02D57815-91ED-43cb-92C2-25804820EDAC}">
                        <c15:formulaRef>
                          <c15:sqref>kunnittain!$E$4:$E$19</c15:sqref>
                        </c15:formulaRef>
                      </c:ext>
                    </c:extLst>
                    <c:numCache>
                      <c:formatCode>General</c:formatCode>
                      <c:ptCount val="16"/>
                    </c:numCache>
                  </c:numRef>
                </c:val>
                <c:extLst xmlns:c15="http://schemas.microsoft.com/office/drawing/2012/chart">
                  <c:ext xmlns:c16="http://schemas.microsoft.com/office/drawing/2014/chart" uri="{C3380CC4-5D6E-409C-BE32-E72D297353CC}">
                    <c16:uniqueId val="{00000004-E1A5-484A-9A27-B0EA86BC7E36}"/>
                  </c:ext>
                </c:extLst>
              </c15:ser>
            </c15:filteredBarSeries>
          </c:ext>
        </c:extLst>
      </c:barChart>
      <c:catAx>
        <c:axId val="657852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57851144"/>
        <c:crosses val="autoZero"/>
        <c:auto val="1"/>
        <c:lblAlgn val="ctr"/>
        <c:lblOffset val="100"/>
        <c:noMultiLvlLbl val="0"/>
      </c:catAx>
      <c:valAx>
        <c:axId val="6578511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57852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Kokenut fyysistä uhkaa vuoden aikana, % ammatillisen oppilaitoksen 1. ja 2. vuoden opiskelijoista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2"/>
          <c:order val="2"/>
          <c:tx>
            <c:strRef>
              <c:f>'kokomaa ja vert. maa'!$F$12</c:f>
              <c:strCache>
                <c:ptCount val="1"/>
                <c:pt idx="0">
                  <c:v>2019</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'kokomaa ja vert. maa'!$C$13:$C$20</c:f>
              <c:strCache>
                <c:ptCount val="8"/>
                <c:pt idx="0">
                  <c:v>Koko maa</c:v>
                </c:pt>
                <c:pt idx="1">
                  <c:v>Pohjois-Savon hyvinvointialue</c:v>
                </c:pt>
                <c:pt idx="2">
                  <c:v>Pohjois-Karjalan hyvinvointialue</c:v>
                </c:pt>
                <c:pt idx="3">
                  <c:v>Pohjois-Pohjanmaan hyvinvointialue</c:v>
                </c:pt>
                <c:pt idx="4">
                  <c:v>Kainuun hyvinvointialue</c:v>
                </c:pt>
                <c:pt idx="5">
                  <c:v>Etelä-Savon hyvinvointialue</c:v>
                </c:pt>
                <c:pt idx="6">
                  <c:v>Keski-Suomen hyvinvointialue</c:v>
                </c:pt>
                <c:pt idx="7">
                  <c:v>Pirkanmaan hyvinvointialue</c:v>
                </c:pt>
              </c:strCache>
            </c:strRef>
          </c:cat>
          <c:val>
            <c:numRef>
              <c:f>'kokomaa ja vert. maa'!$F$13:$F$20</c:f>
              <c:numCache>
                <c:formatCode>General</c:formatCode>
                <c:ptCount val="8"/>
                <c:pt idx="0">
                  <c:v>16.3</c:v>
                </c:pt>
                <c:pt idx="1">
                  <c:v>14.3</c:v>
                </c:pt>
                <c:pt idx="2">
                  <c:v>11.8</c:v>
                </c:pt>
                <c:pt idx="3">
                  <c:v>14.6</c:v>
                </c:pt>
                <c:pt idx="4">
                  <c:v>18.3</c:v>
                </c:pt>
                <c:pt idx="5">
                  <c:v>14.1</c:v>
                </c:pt>
                <c:pt idx="6">
                  <c:v>15.4</c:v>
                </c:pt>
                <c:pt idx="7">
                  <c:v>16.899999999999999</c:v>
                </c:pt>
              </c:numCache>
            </c:numRef>
          </c:val>
          <c:extLst>
            <c:ext xmlns:c16="http://schemas.microsoft.com/office/drawing/2014/chart" uri="{C3380CC4-5D6E-409C-BE32-E72D297353CC}">
              <c16:uniqueId val="{00000000-0414-4E6A-90B7-7307A50BB3FD}"/>
            </c:ext>
          </c:extLst>
        </c:ser>
        <c:ser>
          <c:idx val="3"/>
          <c:order val="3"/>
          <c:tx>
            <c:strRef>
              <c:f>'kokomaa ja vert. maa'!$G$12</c:f>
              <c:strCache>
                <c:ptCount val="1"/>
                <c:pt idx="0">
                  <c:v>2021</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'kokomaa ja vert. maa'!$C$13:$C$20</c:f>
              <c:strCache>
                <c:ptCount val="8"/>
                <c:pt idx="0">
                  <c:v>Koko maa</c:v>
                </c:pt>
                <c:pt idx="1">
                  <c:v>Pohjois-Savon hyvinvointialue</c:v>
                </c:pt>
                <c:pt idx="2">
                  <c:v>Pohjois-Karjalan hyvinvointialue</c:v>
                </c:pt>
                <c:pt idx="3">
                  <c:v>Pohjois-Pohjanmaan hyvinvointialue</c:v>
                </c:pt>
                <c:pt idx="4">
                  <c:v>Kainuun hyvinvointialue</c:v>
                </c:pt>
                <c:pt idx="5">
                  <c:v>Etelä-Savon hyvinvointialue</c:v>
                </c:pt>
                <c:pt idx="6">
                  <c:v>Keski-Suomen hyvinvointialue</c:v>
                </c:pt>
                <c:pt idx="7">
                  <c:v>Pirkanmaan hyvinvointialue</c:v>
                </c:pt>
              </c:strCache>
            </c:strRef>
          </c:cat>
          <c:val>
            <c:numRef>
              <c:f>'kokomaa ja vert. maa'!$G$13:$G$20</c:f>
              <c:numCache>
                <c:formatCode>General</c:formatCode>
                <c:ptCount val="8"/>
                <c:pt idx="0">
                  <c:v>15.2</c:v>
                </c:pt>
                <c:pt idx="1">
                  <c:v>15.2</c:v>
                </c:pt>
                <c:pt idx="2">
                  <c:v>11.7</c:v>
                </c:pt>
                <c:pt idx="3">
                  <c:v>14.6</c:v>
                </c:pt>
                <c:pt idx="4">
                  <c:v>17.7</c:v>
                </c:pt>
                <c:pt idx="5">
                  <c:v>14.2</c:v>
                </c:pt>
                <c:pt idx="6">
                  <c:v>15.3</c:v>
                </c:pt>
                <c:pt idx="7">
                  <c:v>17.399999999999999</c:v>
                </c:pt>
              </c:numCache>
            </c:numRef>
          </c:val>
          <c:extLst>
            <c:ext xmlns:c16="http://schemas.microsoft.com/office/drawing/2014/chart" uri="{C3380CC4-5D6E-409C-BE32-E72D297353CC}">
              <c16:uniqueId val="{00000001-0414-4E6A-90B7-7307A50BB3FD}"/>
            </c:ext>
          </c:extLst>
        </c:ser>
        <c:ser>
          <c:idx val="4"/>
          <c:order val="4"/>
          <c:tx>
            <c:strRef>
              <c:f>'kokomaa ja vert. maa'!$H$12</c:f>
              <c:strCache>
                <c:ptCount val="1"/>
                <c:pt idx="0">
                  <c:v>2023</c:v>
                </c:pt>
              </c:strCache>
            </c:strRef>
          </c:tx>
          <c:spPr>
            <a:solidFill>
              <a:srgbClr val="5B9BD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'kokomaa ja vert. maa'!$C$13:$C$20</c:f>
              <c:strCache>
                <c:ptCount val="8"/>
                <c:pt idx="0">
                  <c:v>Koko maa</c:v>
                </c:pt>
                <c:pt idx="1">
                  <c:v>Pohjois-Savon hyvinvointialue</c:v>
                </c:pt>
                <c:pt idx="2">
                  <c:v>Pohjois-Karjalan hyvinvointialue</c:v>
                </c:pt>
                <c:pt idx="3">
                  <c:v>Pohjois-Pohjanmaan hyvinvointialue</c:v>
                </c:pt>
                <c:pt idx="4">
                  <c:v>Kainuun hyvinvointialue</c:v>
                </c:pt>
                <c:pt idx="5">
                  <c:v>Etelä-Savon hyvinvointialue</c:v>
                </c:pt>
                <c:pt idx="6">
                  <c:v>Keski-Suomen hyvinvointialue</c:v>
                </c:pt>
                <c:pt idx="7">
                  <c:v>Pirkanmaan hyvinvointialue</c:v>
                </c:pt>
              </c:strCache>
            </c:strRef>
          </c:cat>
          <c:val>
            <c:numRef>
              <c:f>'kokomaa ja vert. maa'!$H$13:$H$20</c:f>
              <c:numCache>
                <c:formatCode>General</c:formatCode>
                <c:ptCount val="8"/>
                <c:pt idx="0">
                  <c:v>14.1</c:v>
                </c:pt>
                <c:pt idx="1">
                  <c:v>9.4</c:v>
                </c:pt>
                <c:pt idx="2">
                  <c:v>9.6999999999999993</c:v>
                </c:pt>
                <c:pt idx="3">
                  <c:v>11.6</c:v>
                </c:pt>
                <c:pt idx="4">
                  <c:v>13.5</c:v>
                </c:pt>
                <c:pt idx="5">
                  <c:v>14.9</c:v>
                </c:pt>
                <c:pt idx="6">
                  <c:v>15</c:v>
                </c:pt>
                <c:pt idx="7">
                  <c:v>16.5</c:v>
                </c:pt>
              </c:numCache>
            </c:numRef>
          </c:val>
          <c:extLst>
            <c:ext xmlns:c16="http://schemas.microsoft.com/office/drawing/2014/chart" uri="{C3380CC4-5D6E-409C-BE32-E72D297353CC}">
              <c16:uniqueId val="{00000002-0414-4E6A-90B7-7307A50BB3FD}"/>
            </c:ext>
          </c:extLst>
        </c:ser>
        <c:dLbls>
          <c:showLegendKey val="0"/>
          <c:showVal val="0"/>
          <c:showCatName val="0"/>
          <c:showSerName val="0"/>
          <c:showPercent val="0"/>
          <c:showBubbleSize val="0"/>
        </c:dLbls>
        <c:gapWidth val="219"/>
        <c:overlap val="-27"/>
        <c:axId val="473077144"/>
        <c:axId val="473069584"/>
        <c:extLst>
          <c:ext xmlns:c15="http://schemas.microsoft.com/office/drawing/2012/chart" uri="{02D57815-91ED-43cb-92C2-25804820EDAC}">
            <c15:filteredBarSeries>
              <c15:ser>
                <c:idx val="0"/>
                <c:order val="0"/>
                <c:tx>
                  <c:strRef>
                    <c:extLst>
                      <c:ext uri="{02D57815-91ED-43cb-92C2-25804820EDAC}">
                        <c15:formulaRef>
                          <c15:sqref>'kokomaa ja vert. maa'!$D$12</c15:sqref>
                        </c15:formulaRef>
                      </c:ext>
                    </c:extLst>
                    <c:strCache>
                      <c:ptCount val="1"/>
                    </c:strCache>
                  </c:strRef>
                </c:tx>
                <c:spPr>
                  <a:solidFill>
                    <a:schemeClr val="accent1"/>
                  </a:solidFill>
                  <a:ln>
                    <a:noFill/>
                  </a:ln>
                  <a:effectLst/>
                </c:spPr>
                <c:invertIfNegative val="0"/>
                <c:cat>
                  <c:strRef>
                    <c:extLst>
                      <c:ext uri="{02D57815-91ED-43cb-92C2-25804820EDAC}">
                        <c15:formulaRef>
                          <c15:sqref>'kokomaa ja vert. maa'!$C$13:$C$20</c15:sqref>
                        </c15:formulaRef>
                      </c:ext>
                    </c:extLst>
                    <c:strCache>
                      <c:ptCount val="8"/>
                      <c:pt idx="0">
                        <c:v>Koko maa</c:v>
                      </c:pt>
                      <c:pt idx="1">
                        <c:v>Pohjois-Savon hyvinvointialue</c:v>
                      </c:pt>
                      <c:pt idx="2">
                        <c:v>Pohjois-Karjalan hyvinvointialue</c:v>
                      </c:pt>
                      <c:pt idx="3">
                        <c:v>Pohjois-Pohjanmaan hyvinvointialue</c:v>
                      </c:pt>
                      <c:pt idx="4">
                        <c:v>Kainuun hyvinvointialue</c:v>
                      </c:pt>
                      <c:pt idx="5">
                        <c:v>Etelä-Savon hyvinvointialue</c:v>
                      </c:pt>
                      <c:pt idx="6">
                        <c:v>Keski-Suomen hyvinvointialue</c:v>
                      </c:pt>
                      <c:pt idx="7">
                        <c:v>Pirkanmaan hyvinvointialue</c:v>
                      </c:pt>
                    </c:strCache>
                  </c:strRef>
                </c:cat>
                <c:val>
                  <c:numRef>
                    <c:extLst>
                      <c:ext uri="{02D57815-91ED-43cb-92C2-25804820EDAC}">
                        <c15:formulaRef>
                          <c15:sqref>'kokomaa ja vert. maa'!$D$13:$D$20</c15:sqref>
                        </c15:formulaRef>
                      </c:ext>
                    </c:extLst>
                    <c:numCache>
                      <c:formatCode>General</c:formatCode>
                      <c:ptCount val="8"/>
                    </c:numCache>
                  </c:numRef>
                </c:val>
                <c:extLst>
                  <c:ext xmlns:c16="http://schemas.microsoft.com/office/drawing/2014/chart" uri="{C3380CC4-5D6E-409C-BE32-E72D297353CC}">
                    <c16:uniqueId val="{00000003-0414-4E6A-90B7-7307A50BB3FD}"/>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'kokomaa ja vert. maa'!$E$12</c15:sqref>
                        </c15:formulaRef>
                      </c:ext>
                    </c:extLst>
                    <c:strCache>
                      <c:ptCount val="1"/>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'kokomaa ja vert. maa'!$C$13:$C$20</c15:sqref>
                        </c15:formulaRef>
                      </c:ext>
                    </c:extLst>
                    <c:strCache>
                      <c:ptCount val="8"/>
                      <c:pt idx="0">
                        <c:v>Koko maa</c:v>
                      </c:pt>
                      <c:pt idx="1">
                        <c:v>Pohjois-Savon hyvinvointialue</c:v>
                      </c:pt>
                      <c:pt idx="2">
                        <c:v>Pohjois-Karjalan hyvinvointialue</c:v>
                      </c:pt>
                      <c:pt idx="3">
                        <c:v>Pohjois-Pohjanmaan hyvinvointialue</c:v>
                      </c:pt>
                      <c:pt idx="4">
                        <c:v>Kainuun hyvinvointialue</c:v>
                      </c:pt>
                      <c:pt idx="5">
                        <c:v>Etelä-Savon hyvinvointialue</c:v>
                      </c:pt>
                      <c:pt idx="6">
                        <c:v>Keski-Suomen hyvinvointialue</c:v>
                      </c:pt>
                      <c:pt idx="7">
                        <c:v>Pirkanmaan hyvinvointialue</c:v>
                      </c:pt>
                    </c:strCache>
                  </c:strRef>
                </c:cat>
                <c:val>
                  <c:numRef>
                    <c:extLst xmlns:c15="http://schemas.microsoft.com/office/drawing/2012/chart">
                      <c:ext xmlns:c15="http://schemas.microsoft.com/office/drawing/2012/chart" uri="{02D57815-91ED-43cb-92C2-25804820EDAC}">
                        <c15:formulaRef>
                          <c15:sqref>'kokomaa ja vert. maa'!$E$13:$E$20</c15:sqref>
                        </c15:formulaRef>
                      </c:ext>
                    </c:extLst>
                    <c:numCache>
                      <c:formatCode>General</c:formatCode>
                      <c:ptCount val="8"/>
                    </c:numCache>
                  </c:numRef>
                </c:val>
                <c:extLst xmlns:c15="http://schemas.microsoft.com/office/drawing/2012/chart">
                  <c:ext xmlns:c16="http://schemas.microsoft.com/office/drawing/2014/chart" uri="{C3380CC4-5D6E-409C-BE32-E72D297353CC}">
                    <c16:uniqueId val="{00000004-0414-4E6A-90B7-7307A50BB3FD}"/>
                  </c:ext>
                </c:extLst>
              </c15:ser>
            </c15:filteredBarSeries>
          </c:ext>
        </c:extLst>
      </c:barChart>
      <c:catAx>
        <c:axId val="473077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73069584"/>
        <c:crosses val="autoZero"/>
        <c:auto val="1"/>
        <c:lblAlgn val="ctr"/>
        <c:lblOffset val="100"/>
        <c:noMultiLvlLbl val="0"/>
      </c:catAx>
      <c:valAx>
        <c:axId val="4730695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73077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Kokenut vanhempien tai muiden huoltapitävien aikuisten fyysistä väkivaltaa vuoden aikana, % 4. ja 5. luokan oppilaista (2019-)</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2"/>
          <c:order val="2"/>
          <c:tx>
            <c:strRef>
              <c:f>'4.-5 lk fyysinen'!$D$2</c:f>
              <c:strCache>
                <c:ptCount val="1"/>
                <c:pt idx="0">
                  <c:v>2019</c:v>
                </c:pt>
              </c:strCache>
            </c:strRef>
          </c:tx>
          <c:spPr>
            <a:solidFill>
              <a:srgbClr val="FFCF2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'4.-5 lk fyysinen'!$A$3:$A$18</c:f>
              <c:strCache>
                <c:ptCount val="16"/>
                <c:pt idx="0">
                  <c:v>Koko maa</c:v>
                </c:pt>
                <c:pt idx="1">
                  <c:v>Iisalmi</c:v>
                </c:pt>
                <c:pt idx="2">
                  <c:v>Joroinen</c:v>
                </c:pt>
                <c:pt idx="3">
                  <c:v>Kaavi</c:v>
                </c:pt>
                <c:pt idx="4">
                  <c:v>Keitele</c:v>
                </c:pt>
                <c:pt idx="5">
                  <c:v>Kiuruvesi</c:v>
                </c:pt>
                <c:pt idx="6">
                  <c:v>Kuopio</c:v>
                </c:pt>
                <c:pt idx="7">
                  <c:v>Lapinlahti</c:v>
                </c:pt>
                <c:pt idx="8">
                  <c:v>Leppävirta</c:v>
                </c:pt>
                <c:pt idx="9">
                  <c:v>Pielavesi</c:v>
                </c:pt>
                <c:pt idx="10">
                  <c:v>Rautalampi</c:v>
                </c:pt>
                <c:pt idx="11">
                  <c:v>Siilinjärvi</c:v>
                </c:pt>
                <c:pt idx="12">
                  <c:v>Sonkajärvi</c:v>
                </c:pt>
                <c:pt idx="13">
                  <c:v>Suonenjoki</c:v>
                </c:pt>
                <c:pt idx="14">
                  <c:v>Varkaus</c:v>
                </c:pt>
                <c:pt idx="15">
                  <c:v>Vieremä</c:v>
                </c:pt>
              </c:strCache>
            </c:strRef>
          </c:cat>
          <c:val>
            <c:numRef>
              <c:f>'4.-5 lk fyysinen'!$D$3:$D$18</c:f>
              <c:numCache>
                <c:formatCode>General</c:formatCode>
                <c:ptCount val="16"/>
                <c:pt idx="0">
                  <c:v>12.5</c:v>
                </c:pt>
                <c:pt idx="1">
                  <c:v>9.8000000000000007</c:v>
                </c:pt>
                <c:pt idx="2">
                  <c:v>16.7</c:v>
                </c:pt>
                <c:pt idx="3">
                  <c:v>15.6</c:v>
                </c:pt>
                <c:pt idx="4">
                  <c:v>0</c:v>
                </c:pt>
                <c:pt idx="5">
                  <c:v>8.4</c:v>
                </c:pt>
                <c:pt idx="6">
                  <c:v>10.1</c:v>
                </c:pt>
                <c:pt idx="7">
                  <c:v>8.1</c:v>
                </c:pt>
                <c:pt idx="8">
                  <c:v>20.100000000000001</c:v>
                </c:pt>
                <c:pt idx="9">
                  <c:v>9.8000000000000007</c:v>
                </c:pt>
                <c:pt idx="10">
                  <c:v>13.5</c:v>
                </c:pt>
                <c:pt idx="11">
                  <c:v>10.7</c:v>
                </c:pt>
                <c:pt idx="12">
                  <c:v>20</c:v>
                </c:pt>
                <c:pt idx="13">
                  <c:v>10.6</c:v>
                </c:pt>
                <c:pt idx="14">
                  <c:v>10</c:v>
                </c:pt>
                <c:pt idx="15">
                  <c:v>0</c:v>
                </c:pt>
              </c:numCache>
            </c:numRef>
          </c:val>
          <c:extLst>
            <c:ext xmlns:c16="http://schemas.microsoft.com/office/drawing/2014/chart" uri="{C3380CC4-5D6E-409C-BE32-E72D297353CC}">
              <c16:uniqueId val="{00000000-E527-48A6-B0AB-EEC78073800E}"/>
            </c:ext>
          </c:extLst>
        </c:ser>
        <c:ser>
          <c:idx val="3"/>
          <c:order val="3"/>
          <c:tx>
            <c:strRef>
              <c:f>'4.-5 lk fyysinen'!$E$2</c:f>
              <c:strCache>
                <c:ptCount val="1"/>
                <c:pt idx="0">
                  <c:v>2021</c:v>
                </c:pt>
              </c:strCache>
            </c:strRef>
          </c:tx>
          <c:spPr>
            <a:solidFill>
              <a:srgbClr val="660AB2"/>
            </a:solidFill>
            <a:ln>
              <a:noFill/>
            </a:ln>
            <a:effectLst/>
          </c:spPr>
          <c:invertIfNegative val="0"/>
          <c:cat>
            <c:strRef>
              <c:f>'4.-5 lk fyysinen'!$A$3:$A$18</c:f>
              <c:strCache>
                <c:ptCount val="16"/>
                <c:pt idx="0">
                  <c:v>Koko maa</c:v>
                </c:pt>
                <c:pt idx="1">
                  <c:v>Iisalmi</c:v>
                </c:pt>
                <c:pt idx="2">
                  <c:v>Joroinen</c:v>
                </c:pt>
                <c:pt idx="3">
                  <c:v>Kaavi</c:v>
                </c:pt>
                <c:pt idx="4">
                  <c:v>Keitele</c:v>
                </c:pt>
                <c:pt idx="5">
                  <c:v>Kiuruvesi</c:v>
                </c:pt>
                <c:pt idx="6">
                  <c:v>Kuopio</c:v>
                </c:pt>
                <c:pt idx="7">
                  <c:v>Lapinlahti</c:v>
                </c:pt>
                <c:pt idx="8">
                  <c:v>Leppävirta</c:v>
                </c:pt>
                <c:pt idx="9">
                  <c:v>Pielavesi</c:v>
                </c:pt>
                <c:pt idx="10">
                  <c:v>Rautalampi</c:v>
                </c:pt>
                <c:pt idx="11">
                  <c:v>Siilinjärvi</c:v>
                </c:pt>
                <c:pt idx="12">
                  <c:v>Sonkajärvi</c:v>
                </c:pt>
                <c:pt idx="13">
                  <c:v>Suonenjoki</c:v>
                </c:pt>
                <c:pt idx="14">
                  <c:v>Varkaus</c:v>
                </c:pt>
                <c:pt idx="15">
                  <c:v>Vieremä</c:v>
                </c:pt>
              </c:strCache>
            </c:strRef>
          </c:cat>
          <c:val>
            <c:numRef>
              <c:f>'4.-5 lk fyysinen'!$E$3:$E$18</c:f>
              <c:numCache>
                <c:formatCode>General</c:formatCode>
                <c:ptCount val="16"/>
                <c:pt idx="0">
                  <c:v>15.1</c:v>
                </c:pt>
                <c:pt idx="1">
                  <c:v>17.3</c:v>
                </c:pt>
                <c:pt idx="2">
                  <c:v>17.100000000000001</c:v>
                </c:pt>
                <c:pt idx="3">
                  <c:v>21.2</c:v>
                </c:pt>
                <c:pt idx="4">
                  <c:v>16.100000000000001</c:v>
                </c:pt>
                <c:pt idx="5">
                  <c:v>10.6</c:v>
                </c:pt>
                <c:pt idx="6">
                  <c:v>12.8</c:v>
                </c:pt>
                <c:pt idx="7">
                  <c:v>11.6</c:v>
                </c:pt>
                <c:pt idx="8">
                  <c:v>13.3</c:v>
                </c:pt>
                <c:pt idx="9">
                  <c:v>10.4</c:v>
                </c:pt>
                <c:pt idx="10">
                  <c:v>14</c:v>
                </c:pt>
                <c:pt idx="11">
                  <c:v>10.9</c:v>
                </c:pt>
                <c:pt idx="12">
                  <c:v>18.5</c:v>
                </c:pt>
                <c:pt idx="13">
                  <c:v>14.9</c:v>
                </c:pt>
                <c:pt idx="14">
                  <c:v>14.7</c:v>
                </c:pt>
                <c:pt idx="15">
                  <c:v>8.8000000000000007</c:v>
                </c:pt>
              </c:numCache>
            </c:numRef>
          </c:val>
          <c:extLst>
            <c:ext xmlns:c16="http://schemas.microsoft.com/office/drawing/2014/chart" uri="{C3380CC4-5D6E-409C-BE32-E72D297353CC}">
              <c16:uniqueId val="{00000001-E527-48A6-B0AB-EEC78073800E}"/>
            </c:ext>
          </c:extLst>
        </c:ser>
        <c:ser>
          <c:idx val="4"/>
          <c:order val="4"/>
          <c:tx>
            <c:strRef>
              <c:f>'4.-5 lk fyysinen'!$F$2</c:f>
              <c:strCache>
                <c:ptCount val="1"/>
                <c:pt idx="0">
                  <c:v>2023</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'4.-5 lk fyysinen'!$A$3:$A$18</c:f>
              <c:strCache>
                <c:ptCount val="16"/>
                <c:pt idx="0">
                  <c:v>Koko maa</c:v>
                </c:pt>
                <c:pt idx="1">
                  <c:v>Iisalmi</c:v>
                </c:pt>
                <c:pt idx="2">
                  <c:v>Joroinen</c:v>
                </c:pt>
                <c:pt idx="3">
                  <c:v>Kaavi</c:v>
                </c:pt>
                <c:pt idx="4">
                  <c:v>Keitele</c:v>
                </c:pt>
                <c:pt idx="5">
                  <c:v>Kiuruvesi</c:v>
                </c:pt>
                <c:pt idx="6">
                  <c:v>Kuopio</c:v>
                </c:pt>
                <c:pt idx="7">
                  <c:v>Lapinlahti</c:v>
                </c:pt>
                <c:pt idx="8">
                  <c:v>Leppävirta</c:v>
                </c:pt>
                <c:pt idx="9">
                  <c:v>Pielavesi</c:v>
                </c:pt>
                <c:pt idx="10">
                  <c:v>Rautalampi</c:v>
                </c:pt>
                <c:pt idx="11">
                  <c:v>Siilinjärvi</c:v>
                </c:pt>
                <c:pt idx="12">
                  <c:v>Sonkajärvi</c:v>
                </c:pt>
                <c:pt idx="13">
                  <c:v>Suonenjoki</c:v>
                </c:pt>
                <c:pt idx="14">
                  <c:v>Varkaus</c:v>
                </c:pt>
                <c:pt idx="15">
                  <c:v>Vieremä</c:v>
                </c:pt>
              </c:strCache>
            </c:strRef>
          </c:cat>
          <c:val>
            <c:numRef>
              <c:f>'4.-5 lk fyysinen'!$F$3:$F$18</c:f>
              <c:numCache>
                <c:formatCode>General</c:formatCode>
                <c:ptCount val="16"/>
                <c:pt idx="0">
                  <c:v>15.8</c:v>
                </c:pt>
                <c:pt idx="1">
                  <c:v>14.8</c:v>
                </c:pt>
                <c:pt idx="2">
                  <c:v>19</c:v>
                </c:pt>
                <c:pt idx="3">
                  <c:v>11.6</c:v>
                </c:pt>
                <c:pt idx="4">
                  <c:v>0</c:v>
                </c:pt>
                <c:pt idx="5">
                  <c:v>21.2</c:v>
                </c:pt>
                <c:pt idx="6">
                  <c:v>15.4</c:v>
                </c:pt>
                <c:pt idx="7">
                  <c:v>11.7</c:v>
                </c:pt>
                <c:pt idx="8">
                  <c:v>17.5</c:v>
                </c:pt>
                <c:pt idx="9">
                  <c:v>20.6</c:v>
                </c:pt>
                <c:pt idx="10">
                  <c:v>15</c:v>
                </c:pt>
                <c:pt idx="11">
                  <c:v>13</c:v>
                </c:pt>
                <c:pt idx="12">
                  <c:v>19.2</c:v>
                </c:pt>
                <c:pt idx="13">
                  <c:v>11.7</c:v>
                </c:pt>
                <c:pt idx="14">
                  <c:v>12.7</c:v>
                </c:pt>
                <c:pt idx="15">
                  <c:v>12.2</c:v>
                </c:pt>
              </c:numCache>
            </c:numRef>
          </c:val>
          <c:extLst>
            <c:ext xmlns:c16="http://schemas.microsoft.com/office/drawing/2014/chart" uri="{C3380CC4-5D6E-409C-BE32-E72D297353CC}">
              <c16:uniqueId val="{00000002-E527-48A6-B0AB-EEC78073800E}"/>
            </c:ext>
          </c:extLst>
        </c:ser>
        <c:dLbls>
          <c:showLegendKey val="0"/>
          <c:showVal val="0"/>
          <c:showCatName val="0"/>
          <c:showSerName val="0"/>
          <c:showPercent val="0"/>
          <c:showBubbleSize val="0"/>
        </c:dLbls>
        <c:gapWidth val="219"/>
        <c:overlap val="-27"/>
        <c:axId val="852534624"/>
        <c:axId val="852533184"/>
        <c:extLst>
          <c:ext xmlns:c15="http://schemas.microsoft.com/office/drawing/2012/chart" uri="{02D57815-91ED-43cb-92C2-25804820EDAC}">
            <c15:filteredBarSeries>
              <c15:ser>
                <c:idx val="0"/>
                <c:order val="0"/>
                <c:tx>
                  <c:strRef>
                    <c:extLst>
                      <c:ext uri="{02D57815-91ED-43cb-92C2-25804820EDAC}">
                        <c15:formulaRef>
                          <c15:sqref>'4.-5 lk fyysinen'!$B$2</c15:sqref>
                        </c15:formulaRef>
                      </c:ext>
                    </c:extLst>
                    <c:strCache>
                      <c:ptCount val="1"/>
                    </c:strCache>
                  </c:strRef>
                </c:tx>
                <c:spPr>
                  <a:solidFill>
                    <a:schemeClr val="accent1"/>
                  </a:solidFill>
                  <a:ln>
                    <a:noFill/>
                  </a:ln>
                  <a:effectLst/>
                </c:spPr>
                <c:invertIfNegative val="0"/>
                <c:cat>
                  <c:strRef>
                    <c:extLst>
                      <c:ext uri="{02D57815-91ED-43cb-92C2-25804820EDAC}">
                        <c15:formulaRef>
                          <c15:sqref>'4.-5 lk fyysinen'!$A$3:$A$18</c15:sqref>
                        </c15:formulaRef>
                      </c:ext>
                    </c:extLst>
                    <c:strCache>
                      <c:ptCount val="16"/>
                      <c:pt idx="0">
                        <c:v>Koko maa</c:v>
                      </c:pt>
                      <c:pt idx="1">
                        <c:v>Iisalmi</c:v>
                      </c:pt>
                      <c:pt idx="2">
                        <c:v>Joroinen</c:v>
                      </c:pt>
                      <c:pt idx="3">
                        <c:v>Kaavi</c:v>
                      </c:pt>
                      <c:pt idx="4">
                        <c:v>Keitele</c:v>
                      </c:pt>
                      <c:pt idx="5">
                        <c:v>Kiuruvesi</c:v>
                      </c:pt>
                      <c:pt idx="6">
                        <c:v>Kuopio</c:v>
                      </c:pt>
                      <c:pt idx="7">
                        <c:v>Lapinlahti</c:v>
                      </c:pt>
                      <c:pt idx="8">
                        <c:v>Leppävirta</c:v>
                      </c:pt>
                      <c:pt idx="9">
                        <c:v>Pielavesi</c:v>
                      </c:pt>
                      <c:pt idx="10">
                        <c:v>Rautalampi</c:v>
                      </c:pt>
                      <c:pt idx="11">
                        <c:v>Siilinjärvi</c:v>
                      </c:pt>
                      <c:pt idx="12">
                        <c:v>Sonkajärvi</c:v>
                      </c:pt>
                      <c:pt idx="13">
                        <c:v>Suonenjoki</c:v>
                      </c:pt>
                      <c:pt idx="14">
                        <c:v>Varkaus</c:v>
                      </c:pt>
                      <c:pt idx="15">
                        <c:v>Vieremä</c:v>
                      </c:pt>
                    </c:strCache>
                  </c:strRef>
                </c:cat>
                <c:val>
                  <c:numRef>
                    <c:extLst>
                      <c:ext uri="{02D57815-91ED-43cb-92C2-25804820EDAC}">
                        <c15:formulaRef>
                          <c15:sqref>'4.-5 lk fyysinen'!$B$3:$B$18</c15:sqref>
                        </c15:formulaRef>
                      </c:ext>
                    </c:extLst>
                    <c:numCache>
                      <c:formatCode>General</c:formatCode>
                      <c:ptCount val="16"/>
                    </c:numCache>
                  </c:numRef>
                </c:val>
                <c:extLst>
                  <c:ext xmlns:c16="http://schemas.microsoft.com/office/drawing/2014/chart" uri="{C3380CC4-5D6E-409C-BE32-E72D297353CC}">
                    <c16:uniqueId val="{00000003-E527-48A6-B0AB-EEC78073800E}"/>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'4.-5 lk fyysinen'!$C$2</c15:sqref>
                        </c15:formulaRef>
                      </c:ext>
                    </c:extLst>
                    <c:strCache>
                      <c:ptCount val="1"/>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'4.-5 lk fyysinen'!$A$3:$A$18</c15:sqref>
                        </c15:formulaRef>
                      </c:ext>
                    </c:extLst>
                    <c:strCache>
                      <c:ptCount val="16"/>
                      <c:pt idx="0">
                        <c:v>Koko maa</c:v>
                      </c:pt>
                      <c:pt idx="1">
                        <c:v>Iisalmi</c:v>
                      </c:pt>
                      <c:pt idx="2">
                        <c:v>Joroinen</c:v>
                      </c:pt>
                      <c:pt idx="3">
                        <c:v>Kaavi</c:v>
                      </c:pt>
                      <c:pt idx="4">
                        <c:v>Keitele</c:v>
                      </c:pt>
                      <c:pt idx="5">
                        <c:v>Kiuruvesi</c:v>
                      </c:pt>
                      <c:pt idx="6">
                        <c:v>Kuopio</c:v>
                      </c:pt>
                      <c:pt idx="7">
                        <c:v>Lapinlahti</c:v>
                      </c:pt>
                      <c:pt idx="8">
                        <c:v>Leppävirta</c:v>
                      </c:pt>
                      <c:pt idx="9">
                        <c:v>Pielavesi</c:v>
                      </c:pt>
                      <c:pt idx="10">
                        <c:v>Rautalampi</c:v>
                      </c:pt>
                      <c:pt idx="11">
                        <c:v>Siilinjärvi</c:v>
                      </c:pt>
                      <c:pt idx="12">
                        <c:v>Sonkajärvi</c:v>
                      </c:pt>
                      <c:pt idx="13">
                        <c:v>Suonenjoki</c:v>
                      </c:pt>
                      <c:pt idx="14">
                        <c:v>Varkaus</c:v>
                      </c:pt>
                      <c:pt idx="15">
                        <c:v>Vieremä</c:v>
                      </c:pt>
                    </c:strCache>
                  </c:strRef>
                </c:cat>
                <c:val>
                  <c:numRef>
                    <c:extLst xmlns:c15="http://schemas.microsoft.com/office/drawing/2012/chart">
                      <c:ext xmlns:c15="http://schemas.microsoft.com/office/drawing/2012/chart" uri="{02D57815-91ED-43cb-92C2-25804820EDAC}">
                        <c15:formulaRef>
                          <c15:sqref>'4.-5 lk fyysinen'!$C$3:$C$18</c15:sqref>
                        </c15:formulaRef>
                      </c:ext>
                    </c:extLst>
                    <c:numCache>
                      <c:formatCode>General</c:formatCode>
                      <c:ptCount val="16"/>
                    </c:numCache>
                  </c:numRef>
                </c:val>
                <c:extLst xmlns:c15="http://schemas.microsoft.com/office/drawing/2012/chart">
                  <c:ext xmlns:c16="http://schemas.microsoft.com/office/drawing/2014/chart" uri="{C3380CC4-5D6E-409C-BE32-E72D297353CC}">
                    <c16:uniqueId val="{00000004-E527-48A6-B0AB-EEC78073800E}"/>
                  </c:ext>
                </c:extLst>
              </c15:ser>
            </c15:filteredBarSeries>
          </c:ext>
        </c:extLst>
      </c:barChart>
      <c:catAx>
        <c:axId val="852534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852533184"/>
        <c:crosses val="autoZero"/>
        <c:auto val="1"/>
        <c:lblAlgn val="ctr"/>
        <c:lblOffset val="100"/>
        <c:noMultiLvlLbl val="0"/>
      </c:catAx>
      <c:valAx>
        <c:axId val="8525331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852534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Kokenut fyysistä uhkaa vuoden aikana, % lukion 1. ja 2. vuoden opiskelijoista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2"/>
          <c:order val="2"/>
          <c:tx>
            <c:strRef>
              <c:f>'kokomaa ja vert. maa'!$F$22</c:f>
              <c:strCache>
                <c:ptCount val="1"/>
                <c:pt idx="0">
                  <c:v>2019</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'kokomaa ja vert. maa'!$C$23:$C$30</c:f>
              <c:strCache>
                <c:ptCount val="8"/>
                <c:pt idx="0">
                  <c:v>Koko maa</c:v>
                </c:pt>
                <c:pt idx="1">
                  <c:v>Pohjois-Pohjanmaan hyvinvointialue</c:v>
                </c:pt>
                <c:pt idx="2">
                  <c:v>Pohjois-Karjalan hyvinvointialue</c:v>
                </c:pt>
                <c:pt idx="3">
                  <c:v>Keski-Suomen hyvinvointialue</c:v>
                </c:pt>
                <c:pt idx="4">
                  <c:v>Pohjois-Savon hyvinvointialue</c:v>
                </c:pt>
                <c:pt idx="5">
                  <c:v>Kainuun hyvinvointialue</c:v>
                </c:pt>
                <c:pt idx="6">
                  <c:v>Pirkanmaan hyvinvointialue</c:v>
                </c:pt>
                <c:pt idx="7">
                  <c:v>Etelä-Savon hyvinvointialue</c:v>
                </c:pt>
              </c:strCache>
            </c:strRef>
          </c:cat>
          <c:val>
            <c:numRef>
              <c:f>'kokomaa ja vert. maa'!$F$23:$F$30</c:f>
              <c:numCache>
                <c:formatCode>General</c:formatCode>
                <c:ptCount val="8"/>
                <c:pt idx="0">
                  <c:v>10.7</c:v>
                </c:pt>
                <c:pt idx="1">
                  <c:v>8.6</c:v>
                </c:pt>
                <c:pt idx="2">
                  <c:v>8.1</c:v>
                </c:pt>
                <c:pt idx="3">
                  <c:v>8</c:v>
                </c:pt>
                <c:pt idx="4">
                  <c:v>9.4</c:v>
                </c:pt>
                <c:pt idx="5">
                  <c:v>7.3</c:v>
                </c:pt>
                <c:pt idx="6">
                  <c:v>10.3</c:v>
                </c:pt>
                <c:pt idx="7">
                  <c:v>8.3000000000000007</c:v>
                </c:pt>
              </c:numCache>
            </c:numRef>
          </c:val>
          <c:extLst>
            <c:ext xmlns:c16="http://schemas.microsoft.com/office/drawing/2014/chart" uri="{C3380CC4-5D6E-409C-BE32-E72D297353CC}">
              <c16:uniqueId val="{00000000-B3C8-49E1-A2EF-AA65474203EA}"/>
            </c:ext>
          </c:extLst>
        </c:ser>
        <c:ser>
          <c:idx val="3"/>
          <c:order val="3"/>
          <c:tx>
            <c:strRef>
              <c:f>'kokomaa ja vert. maa'!$G$22</c:f>
              <c:strCache>
                <c:ptCount val="1"/>
                <c:pt idx="0">
                  <c:v>2021</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'kokomaa ja vert. maa'!$C$23:$C$30</c:f>
              <c:strCache>
                <c:ptCount val="8"/>
                <c:pt idx="0">
                  <c:v>Koko maa</c:v>
                </c:pt>
                <c:pt idx="1">
                  <c:v>Pohjois-Pohjanmaan hyvinvointialue</c:v>
                </c:pt>
                <c:pt idx="2">
                  <c:v>Pohjois-Karjalan hyvinvointialue</c:v>
                </c:pt>
                <c:pt idx="3">
                  <c:v>Keski-Suomen hyvinvointialue</c:v>
                </c:pt>
                <c:pt idx="4">
                  <c:v>Pohjois-Savon hyvinvointialue</c:v>
                </c:pt>
                <c:pt idx="5">
                  <c:v>Kainuun hyvinvointialue</c:v>
                </c:pt>
                <c:pt idx="6">
                  <c:v>Pirkanmaan hyvinvointialue</c:v>
                </c:pt>
                <c:pt idx="7">
                  <c:v>Etelä-Savon hyvinvointialue</c:v>
                </c:pt>
              </c:strCache>
            </c:strRef>
          </c:cat>
          <c:val>
            <c:numRef>
              <c:f>'kokomaa ja vert. maa'!$G$23:$G$30</c:f>
              <c:numCache>
                <c:formatCode>General</c:formatCode>
                <c:ptCount val="8"/>
                <c:pt idx="0">
                  <c:v>10.1</c:v>
                </c:pt>
                <c:pt idx="1">
                  <c:v>8.4</c:v>
                </c:pt>
                <c:pt idx="2">
                  <c:v>8.1999999999999993</c:v>
                </c:pt>
                <c:pt idx="3">
                  <c:v>8.3000000000000007</c:v>
                </c:pt>
                <c:pt idx="4">
                  <c:v>9.6</c:v>
                </c:pt>
                <c:pt idx="5">
                  <c:v>10.9</c:v>
                </c:pt>
                <c:pt idx="6">
                  <c:v>10</c:v>
                </c:pt>
                <c:pt idx="7">
                  <c:v>7.5</c:v>
                </c:pt>
              </c:numCache>
            </c:numRef>
          </c:val>
          <c:extLst>
            <c:ext xmlns:c16="http://schemas.microsoft.com/office/drawing/2014/chart" uri="{C3380CC4-5D6E-409C-BE32-E72D297353CC}">
              <c16:uniqueId val="{00000001-B3C8-49E1-A2EF-AA65474203EA}"/>
            </c:ext>
          </c:extLst>
        </c:ser>
        <c:ser>
          <c:idx val="4"/>
          <c:order val="4"/>
          <c:tx>
            <c:strRef>
              <c:f>'kokomaa ja vert. maa'!$H$22</c:f>
              <c:strCache>
                <c:ptCount val="1"/>
                <c:pt idx="0">
                  <c:v>2023</c:v>
                </c:pt>
              </c:strCache>
            </c:strRef>
          </c:tx>
          <c:spPr>
            <a:solidFill>
              <a:srgbClr val="5B9BD5"/>
            </a:solidFill>
            <a:ln>
              <a:solidFill>
                <a:srgbClr val="5B9BD5"/>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'kokomaa ja vert. maa'!$C$23:$C$30</c:f>
              <c:strCache>
                <c:ptCount val="8"/>
                <c:pt idx="0">
                  <c:v>Koko maa</c:v>
                </c:pt>
                <c:pt idx="1">
                  <c:v>Pohjois-Pohjanmaan hyvinvointialue</c:v>
                </c:pt>
                <c:pt idx="2">
                  <c:v>Pohjois-Karjalan hyvinvointialue</c:v>
                </c:pt>
                <c:pt idx="3">
                  <c:v>Keski-Suomen hyvinvointialue</c:v>
                </c:pt>
                <c:pt idx="4">
                  <c:v>Pohjois-Savon hyvinvointialue</c:v>
                </c:pt>
                <c:pt idx="5">
                  <c:v>Kainuun hyvinvointialue</c:v>
                </c:pt>
                <c:pt idx="6">
                  <c:v>Pirkanmaan hyvinvointialue</c:v>
                </c:pt>
                <c:pt idx="7">
                  <c:v>Etelä-Savon hyvinvointialue</c:v>
                </c:pt>
              </c:strCache>
            </c:strRef>
          </c:cat>
          <c:val>
            <c:numRef>
              <c:f>'kokomaa ja vert. maa'!$H$23:$H$30</c:f>
              <c:numCache>
                <c:formatCode>General</c:formatCode>
                <c:ptCount val="8"/>
                <c:pt idx="0">
                  <c:v>10.3</c:v>
                </c:pt>
                <c:pt idx="1">
                  <c:v>7.8</c:v>
                </c:pt>
                <c:pt idx="2">
                  <c:v>8.8000000000000007</c:v>
                </c:pt>
                <c:pt idx="3">
                  <c:v>8.9</c:v>
                </c:pt>
                <c:pt idx="4">
                  <c:v>8.9</c:v>
                </c:pt>
                <c:pt idx="5">
                  <c:v>9.6999999999999993</c:v>
                </c:pt>
                <c:pt idx="6">
                  <c:v>10.1</c:v>
                </c:pt>
                <c:pt idx="7">
                  <c:v>11.7</c:v>
                </c:pt>
              </c:numCache>
            </c:numRef>
          </c:val>
          <c:extLst>
            <c:ext xmlns:c16="http://schemas.microsoft.com/office/drawing/2014/chart" uri="{C3380CC4-5D6E-409C-BE32-E72D297353CC}">
              <c16:uniqueId val="{00000002-B3C8-49E1-A2EF-AA65474203EA}"/>
            </c:ext>
          </c:extLst>
        </c:ser>
        <c:dLbls>
          <c:showLegendKey val="0"/>
          <c:showVal val="0"/>
          <c:showCatName val="0"/>
          <c:showSerName val="0"/>
          <c:showPercent val="0"/>
          <c:showBubbleSize val="0"/>
        </c:dLbls>
        <c:gapWidth val="219"/>
        <c:overlap val="-27"/>
        <c:axId val="849659792"/>
        <c:axId val="849658712"/>
        <c:extLst>
          <c:ext xmlns:c15="http://schemas.microsoft.com/office/drawing/2012/chart" uri="{02D57815-91ED-43cb-92C2-25804820EDAC}">
            <c15:filteredBarSeries>
              <c15:ser>
                <c:idx val="0"/>
                <c:order val="0"/>
                <c:tx>
                  <c:strRef>
                    <c:extLst>
                      <c:ext uri="{02D57815-91ED-43cb-92C2-25804820EDAC}">
                        <c15:formulaRef>
                          <c15:sqref>'kokomaa ja vert. maa'!$D$22</c15:sqref>
                        </c15:formulaRef>
                      </c:ext>
                    </c:extLst>
                    <c:strCache>
                      <c:ptCount val="1"/>
                    </c:strCache>
                  </c:strRef>
                </c:tx>
                <c:spPr>
                  <a:solidFill>
                    <a:schemeClr val="accent1"/>
                  </a:solidFill>
                  <a:ln>
                    <a:noFill/>
                  </a:ln>
                  <a:effectLst/>
                </c:spPr>
                <c:invertIfNegative val="0"/>
                <c:cat>
                  <c:strRef>
                    <c:extLst>
                      <c:ext uri="{02D57815-91ED-43cb-92C2-25804820EDAC}">
                        <c15:formulaRef>
                          <c15:sqref>'kokomaa ja vert. maa'!$C$23:$C$30</c15:sqref>
                        </c15:formulaRef>
                      </c:ext>
                    </c:extLst>
                    <c:strCache>
                      <c:ptCount val="8"/>
                      <c:pt idx="0">
                        <c:v>Koko maa</c:v>
                      </c:pt>
                      <c:pt idx="1">
                        <c:v>Pohjois-Pohjanmaan hyvinvointialue</c:v>
                      </c:pt>
                      <c:pt idx="2">
                        <c:v>Pohjois-Karjalan hyvinvointialue</c:v>
                      </c:pt>
                      <c:pt idx="3">
                        <c:v>Keski-Suomen hyvinvointialue</c:v>
                      </c:pt>
                      <c:pt idx="4">
                        <c:v>Pohjois-Savon hyvinvointialue</c:v>
                      </c:pt>
                      <c:pt idx="5">
                        <c:v>Kainuun hyvinvointialue</c:v>
                      </c:pt>
                      <c:pt idx="6">
                        <c:v>Pirkanmaan hyvinvointialue</c:v>
                      </c:pt>
                      <c:pt idx="7">
                        <c:v>Etelä-Savon hyvinvointialue</c:v>
                      </c:pt>
                    </c:strCache>
                  </c:strRef>
                </c:cat>
                <c:val>
                  <c:numRef>
                    <c:extLst>
                      <c:ext uri="{02D57815-91ED-43cb-92C2-25804820EDAC}">
                        <c15:formulaRef>
                          <c15:sqref>'kokomaa ja vert. maa'!$D$23:$D$30</c15:sqref>
                        </c15:formulaRef>
                      </c:ext>
                    </c:extLst>
                    <c:numCache>
                      <c:formatCode>General</c:formatCode>
                      <c:ptCount val="8"/>
                    </c:numCache>
                  </c:numRef>
                </c:val>
                <c:extLst>
                  <c:ext xmlns:c16="http://schemas.microsoft.com/office/drawing/2014/chart" uri="{C3380CC4-5D6E-409C-BE32-E72D297353CC}">
                    <c16:uniqueId val="{00000003-B3C8-49E1-A2EF-AA65474203EA}"/>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'kokomaa ja vert. maa'!$E$22</c15:sqref>
                        </c15:formulaRef>
                      </c:ext>
                    </c:extLst>
                    <c:strCache>
                      <c:ptCount val="1"/>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'kokomaa ja vert. maa'!$C$23:$C$30</c15:sqref>
                        </c15:formulaRef>
                      </c:ext>
                    </c:extLst>
                    <c:strCache>
                      <c:ptCount val="8"/>
                      <c:pt idx="0">
                        <c:v>Koko maa</c:v>
                      </c:pt>
                      <c:pt idx="1">
                        <c:v>Pohjois-Pohjanmaan hyvinvointialue</c:v>
                      </c:pt>
                      <c:pt idx="2">
                        <c:v>Pohjois-Karjalan hyvinvointialue</c:v>
                      </c:pt>
                      <c:pt idx="3">
                        <c:v>Keski-Suomen hyvinvointialue</c:v>
                      </c:pt>
                      <c:pt idx="4">
                        <c:v>Pohjois-Savon hyvinvointialue</c:v>
                      </c:pt>
                      <c:pt idx="5">
                        <c:v>Kainuun hyvinvointialue</c:v>
                      </c:pt>
                      <c:pt idx="6">
                        <c:v>Pirkanmaan hyvinvointialue</c:v>
                      </c:pt>
                      <c:pt idx="7">
                        <c:v>Etelä-Savon hyvinvointialue</c:v>
                      </c:pt>
                    </c:strCache>
                  </c:strRef>
                </c:cat>
                <c:val>
                  <c:numRef>
                    <c:extLst xmlns:c15="http://schemas.microsoft.com/office/drawing/2012/chart">
                      <c:ext xmlns:c15="http://schemas.microsoft.com/office/drawing/2012/chart" uri="{02D57815-91ED-43cb-92C2-25804820EDAC}">
                        <c15:formulaRef>
                          <c15:sqref>'kokomaa ja vert. maa'!$E$23:$E$30</c15:sqref>
                        </c15:formulaRef>
                      </c:ext>
                    </c:extLst>
                    <c:numCache>
                      <c:formatCode>General</c:formatCode>
                      <c:ptCount val="8"/>
                    </c:numCache>
                  </c:numRef>
                </c:val>
                <c:extLst xmlns:c15="http://schemas.microsoft.com/office/drawing/2012/chart">
                  <c:ext xmlns:c16="http://schemas.microsoft.com/office/drawing/2014/chart" uri="{C3380CC4-5D6E-409C-BE32-E72D297353CC}">
                    <c16:uniqueId val="{00000004-B3C8-49E1-A2EF-AA65474203EA}"/>
                  </c:ext>
                </c:extLst>
              </c15:ser>
            </c15:filteredBarSeries>
          </c:ext>
        </c:extLst>
      </c:barChart>
      <c:catAx>
        <c:axId val="849659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849658712"/>
        <c:crosses val="autoZero"/>
        <c:auto val="1"/>
        <c:lblAlgn val="ctr"/>
        <c:lblOffset val="100"/>
        <c:noMultiLvlLbl val="0"/>
      </c:catAx>
      <c:valAx>
        <c:axId val="8496587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8496597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b="1"/>
              <a:t>Pohjois-Savon hyvinvointialue</a:t>
            </a:r>
          </a:p>
          <a:p>
            <a:pPr>
              <a:defRPr/>
            </a:pPr>
            <a:r>
              <a:rPr lang="fi-FI"/>
              <a:t>Kokenut vanhempien tai muiden huoltapitävien aikuisten fyysistä väkivaltaa vuoden aikana, % 4. ja 5. luokan oppilaista (2019-) (id:4890)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SOTKAnet!$A$3</c:f>
              <c:strCache>
                <c:ptCount val="1"/>
                <c:pt idx="0">
                  <c:v>Pohjois-Savon hyvinvointialue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SOTKAnet!$B$2:$D$2</c:f>
              <c:strCache>
                <c:ptCount val="3"/>
                <c:pt idx="0">
                  <c:v>2019</c:v>
                </c:pt>
                <c:pt idx="1">
                  <c:v>2021</c:v>
                </c:pt>
                <c:pt idx="2">
                  <c:v>2023</c:v>
                </c:pt>
              </c:strCache>
            </c:strRef>
          </c:cat>
          <c:val>
            <c:numRef>
              <c:f>SOTKAnet!$B$3:$D$3</c:f>
              <c:numCache>
                <c:formatCode>General</c:formatCode>
                <c:ptCount val="3"/>
                <c:pt idx="0">
                  <c:v>10.8</c:v>
                </c:pt>
                <c:pt idx="1">
                  <c:v>13.3</c:v>
                </c:pt>
                <c:pt idx="2">
                  <c:v>15.1</c:v>
                </c:pt>
              </c:numCache>
            </c:numRef>
          </c:val>
          <c:extLst>
            <c:ext xmlns:c16="http://schemas.microsoft.com/office/drawing/2014/chart" uri="{C3380CC4-5D6E-409C-BE32-E72D297353CC}">
              <c16:uniqueId val="{00000000-A3A4-476A-987A-EBD5FE2A0718}"/>
            </c:ext>
          </c:extLst>
        </c:ser>
        <c:dLbls>
          <c:showLegendKey val="0"/>
          <c:showVal val="0"/>
          <c:showCatName val="0"/>
          <c:showSerName val="0"/>
          <c:showPercent val="0"/>
          <c:showBubbleSize val="0"/>
        </c:dLbls>
        <c:gapWidth val="219"/>
        <c:overlap val="-27"/>
        <c:axId val="661524200"/>
        <c:axId val="661534280"/>
      </c:barChart>
      <c:catAx>
        <c:axId val="661524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61534280"/>
        <c:crosses val="autoZero"/>
        <c:auto val="1"/>
        <c:lblAlgn val="ctr"/>
        <c:lblOffset val="100"/>
        <c:noMultiLvlLbl val="0"/>
      </c:catAx>
      <c:valAx>
        <c:axId val="6615342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615242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Kokenut vanhempien tai muiden huoltapitävien aikuisten fyysistä väkivaltaa vuoden aikana, % 4. ja 5. luokan oppilaista (2019-) (id:4890)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SOTKAnet!$A$3</c:f>
              <c:strCache>
                <c:ptCount val="1"/>
                <c:pt idx="0">
                  <c:v>Koko maa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SOTKAnet!$B$2:$D$2</c:f>
              <c:strCache>
                <c:ptCount val="3"/>
                <c:pt idx="0">
                  <c:v>2019</c:v>
                </c:pt>
                <c:pt idx="1">
                  <c:v>2021</c:v>
                </c:pt>
                <c:pt idx="2">
                  <c:v>2023</c:v>
                </c:pt>
              </c:strCache>
            </c:strRef>
          </c:cat>
          <c:val>
            <c:numRef>
              <c:f>SOTKAnet!$B$3:$D$3</c:f>
              <c:numCache>
                <c:formatCode>General</c:formatCode>
                <c:ptCount val="3"/>
                <c:pt idx="0">
                  <c:v>12.5</c:v>
                </c:pt>
                <c:pt idx="1">
                  <c:v>15.1</c:v>
                </c:pt>
                <c:pt idx="2">
                  <c:v>15.8</c:v>
                </c:pt>
              </c:numCache>
            </c:numRef>
          </c:val>
          <c:extLst>
            <c:ext xmlns:c16="http://schemas.microsoft.com/office/drawing/2014/chart" uri="{C3380CC4-5D6E-409C-BE32-E72D297353CC}">
              <c16:uniqueId val="{00000000-24AA-45E7-9650-6385C4E41F69}"/>
            </c:ext>
          </c:extLst>
        </c:ser>
        <c:ser>
          <c:idx val="1"/>
          <c:order val="1"/>
          <c:tx>
            <c:strRef>
              <c:f>SOTKAnet!$A$4</c:f>
              <c:strCache>
                <c:ptCount val="1"/>
                <c:pt idx="0">
                  <c:v>Pohjois-Savon hyvinvointialue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SOTKAnet!$B$2:$D$2</c:f>
              <c:strCache>
                <c:ptCount val="3"/>
                <c:pt idx="0">
                  <c:v>2019</c:v>
                </c:pt>
                <c:pt idx="1">
                  <c:v>2021</c:v>
                </c:pt>
                <c:pt idx="2">
                  <c:v>2023</c:v>
                </c:pt>
              </c:strCache>
            </c:strRef>
          </c:cat>
          <c:val>
            <c:numRef>
              <c:f>SOTKAnet!$B$4:$D$4</c:f>
              <c:numCache>
                <c:formatCode>General</c:formatCode>
                <c:ptCount val="3"/>
                <c:pt idx="0">
                  <c:v>10.8</c:v>
                </c:pt>
                <c:pt idx="1">
                  <c:v>13.3</c:v>
                </c:pt>
                <c:pt idx="2">
                  <c:v>15.1</c:v>
                </c:pt>
              </c:numCache>
            </c:numRef>
          </c:val>
          <c:extLst>
            <c:ext xmlns:c16="http://schemas.microsoft.com/office/drawing/2014/chart" uri="{C3380CC4-5D6E-409C-BE32-E72D297353CC}">
              <c16:uniqueId val="{00000001-24AA-45E7-9650-6385C4E41F69}"/>
            </c:ext>
          </c:extLst>
        </c:ser>
        <c:dLbls>
          <c:showLegendKey val="0"/>
          <c:showVal val="0"/>
          <c:showCatName val="0"/>
          <c:showSerName val="0"/>
          <c:showPercent val="0"/>
          <c:showBubbleSize val="0"/>
        </c:dLbls>
        <c:gapWidth val="219"/>
        <c:overlap val="-27"/>
        <c:axId val="847713600"/>
        <c:axId val="847720800"/>
      </c:barChart>
      <c:catAx>
        <c:axId val="847713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847720800"/>
        <c:crosses val="autoZero"/>
        <c:auto val="1"/>
        <c:lblAlgn val="ctr"/>
        <c:lblOffset val="100"/>
        <c:noMultiLvlLbl val="0"/>
      </c:catAx>
      <c:valAx>
        <c:axId val="8477208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8477136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Kokenut vanhempien tai muiden huoltapitävien aikuisten henkistä väkivaltaa vuoden aikana, % 4. ja 5. luokan oppilaista (2019-)</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2"/>
          <c:order val="2"/>
          <c:tx>
            <c:strRef>
              <c:f>SOTKAnet!$D$2</c:f>
              <c:strCache>
                <c:ptCount val="1"/>
                <c:pt idx="0">
                  <c:v>2019</c:v>
                </c:pt>
              </c:strCache>
            </c:strRef>
          </c:tx>
          <c:spPr>
            <a:solidFill>
              <a:srgbClr val="FFCF2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SOTKAnet!$A$3:$A$10</c:f>
              <c:strCache>
                <c:ptCount val="8"/>
                <c:pt idx="0">
                  <c:v>Koko maa</c:v>
                </c:pt>
                <c:pt idx="1">
                  <c:v>Etelä-Savon hyvinvointialue</c:v>
                </c:pt>
                <c:pt idx="2">
                  <c:v>Kainuun hyvinvointialue</c:v>
                </c:pt>
                <c:pt idx="3">
                  <c:v>Keski-Suomen hyvinvointialue</c:v>
                </c:pt>
                <c:pt idx="4">
                  <c:v>Pirkanmaan hyvinvointialue</c:v>
                </c:pt>
                <c:pt idx="5">
                  <c:v>Pohjois-Karjalan hyvinvointialue</c:v>
                </c:pt>
                <c:pt idx="6">
                  <c:v>Pohjois-Pohjanmaan hyvinvointialue</c:v>
                </c:pt>
                <c:pt idx="7">
                  <c:v>Pohjois-Savon hyvinvointialue</c:v>
                </c:pt>
              </c:strCache>
            </c:strRef>
          </c:cat>
          <c:val>
            <c:numRef>
              <c:f>SOTKAnet!$D$3:$D$10</c:f>
              <c:numCache>
                <c:formatCode>General</c:formatCode>
                <c:ptCount val="8"/>
                <c:pt idx="0">
                  <c:v>17.100000000000001</c:v>
                </c:pt>
                <c:pt idx="1">
                  <c:v>15.9</c:v>
                </c:pt>
                <c:pt idx="2">
                  <c:v>18.600000000000001</c:v>
                </c:pt>
                <c:pt idx="3">
                  <c:v>17.3</c:v>
                </c:pt>
                <c:pt idx="4">
                  <c:v>16.3</c:v>
                </c:pt>
                <c:pt idx="5">
                  <c:v>13.4</c:v>
                </c:pt>
                <c:pt idx="6">
                  <c:v>15.2</c:v>
                </c:pt>
                <c:pt idx="7">
                  <c:v>14.4</c:v>
                </c:pt>
              </c:numCache>
            </c:numRef>
          </c:val>
          <c:extLst>
            <c:ext xmlns:c16="http://schemas.microsoft.com/office/drawing/2014/chart" uri="{C3380CC4-5D6E-409C-BE32-E72D297353CC}">
              <c16:uniqueId val="{00000000-59F3-4468-94F7-A75F84E6660D}"/>
            </c:ext>
          </c:extLst>
        </c:ser>
        <c:ser>
          <c:idx val="3"/>
          <c:order val="3"/>
          <c:tx>
            <c:strRef>
              <c:f>SOTKAnet!$E$2</c:f>
              <c:strCache>
                <c:ptCount val="1"/>
                <c:pt idx="0">
                  <c:v>2021</c:v>
                </c:pt>
              </c:strCache>
            </c:strRef>
          </c:tx>
          <c:spPr>
            <a:solidFill>
              <a:srgbClr val="660AB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SOTKAnet!$A$3:$A$10</c:f>
              <c:strCache>
                <c:ptCount val="8"/>
                <c:pt idx="0">
                  <c:v>Koko maa</c:v>
                </c:pt>
                <c:pt idx="1">
                  <c:v>Etelä-Savon hyvinvointialue</c:v>
                </c:pt>
                <c:pt idx="2">
                  <c:v>Kainuun hyvinvointialue</c:v>
                </c:pt>
                <c:pt idx="3">
                  <c:v>Keski-Suomen hyvinvointialue</c:v>
                </c:pt>
                <c:pt idx="4">
                  <c:v>Pirkanmaan hyvinvointialue</c:v>
                </c:pt>
                <c:pt idx="5">
                  <c:v>Pohjois-Karjalan hyvinvointialue</c:v>
                </c:pt>
                <c:pt idx="6">
                  <c:v>Pohjois-Pohjanmaan hyvinvointialue</c:v>
                </c:pt>
                <c:pt idx="7">
                  <c:v>Pohjois-Savon hyvinvointialue</c:v>
                </c:pt>
              </c:strCache>
            </c:strRef>
          </c:cat>
          <c:val>
            <c:numRef>
              <c:f>SOTKAnet!$E$3:$E$10</c:f>
              <c:numCache>
                <c:formatCode>General</c:formatCode>
                <c:ptCount val="8"/>
                <c:pt idx="0">
                  <c:v>25.5</c:v>
                </c:pt>
                <c:pt idx="1">
                  <c:v>21.3</c:v>
                </c:pt>
                <c:pt idx="2">
                  <c:v>25.9</c:v>
                </c:pt>
                <c:pt idx="3">
                  <c:v>24.4</c:v>
                </c:pt>
                <c:pt idx="4">
                  <c:v>25</c:v>
                </c:pt>
                <c:pt idx="5">
                  <c:v>22</c:v>
                </c:pt>
                <c:pt idx="6">
                  <c:v>22.2</c:v>
                </c:pt>
                <c:pt idx="7">
                  <c:v>23.9</c:v>
                </c:pt>
              </c:numCache>
            </c:numRef>
          </c:val>
          <c:extLst>
            <c:ext xmlns:c16="http://schemas.microsoft.com/office/drawing/2014/chart" uri="{C3380CC4-5D6E-409C-BE32-E72D297353CC}">
              <c16:uniqueId val="{00000001-59F3-4468-94F7-A75F84E6660D}"/>
            </c:ext>
          </c:extLst>
        </c:ser>
        <c:ser>
          <c:idx val="4"/>
          <c:order val="4"/>
          <c:tx>
            <c:strRef>
              <c:f>SOTKAnet!$F$2</c:f>
              <c:strCache>
                <c:ptCount val="1"/>
                <c:pt idx="0">
                  <c:v>2023</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SOTKAnet!$A$3:$A$10</c:f>
              <c:strCache>
                <c:ptCount val="8"/>
                <c:pt idx="0">
                  <c:v>Koko maa</c:v>
                </c:pt>
                <c:pt idx="1">
                  <c:v>Etelä-Savon hyvinvointialue</c:v>
                </c:pt>
                <c:pt idx="2">
                  <c:v>Kainuun hyvinvointialue</c:v>
                </c:pt>
                <c:pt idx="3">
                  <c:v>Keski-Suomen hyvinvointialue</c:v>
                </c:pt>
                <c:pt idx="4">
                  <c:v>Pirkanmaan hyvinvointialue</c:v>
                </c:pt>
                <c:pt idx="5">
                  <c:v>Pohjois-Karjalan hyvinvointialue</c:v>
                </c:pt>
                <c:pt idx="6">
                  <c:v>Pohjois-Pohjanmaan hyvinvointialue</c:v>
                </c:pt>
                <c:pt idx="7">
                  <c:v>Pohjois-Savon hyvinvointialue</c:v>
                </c:pt>
              </c:strCache>
            </c:strRef>
          </c:cat>
          <c:val>
            <c:numRef>
              <c:f>SOTKAnet!$F$3:$F$10</c:f>
              <c:numCache>
                <c:formatCode>General</c:formatCode>
                <c:ptCount val="8"/>
                <c:pt idx="0">
                  <c:v>27.7</c:v>
                </c:pt>
                <c:pt idx="1">
                  <c:v>26.8</c:v>
                </c:pt>
                <c:pt idx="2">
                  <c:v>26.1</c:v>
                </c:pt>
                <c:pt idx="3">
                  <c:v>24.6</c:v>
                </c:pt>
                <c:pt idx="4">
                  <c:v>25.9</c:v>
                </c:pt>
                <c:pt idx="5">
                  <c:v>24.8</c:v>
                </c:pt>
                <c:pt idx="6">
                  <c:v>24.2</c:v>
                </c:pt>
                <c:pt idx="7">
                  <c:v>26.2</c:v>
                </c:pt>
              </c:numCache>
            </c:numRef>
          </c:val>
          <c:extLst>
            <c:ext xmlns:c16="http://schemas.microsoft.com/office/drawing/2014/chart" uri="{C3380CC4-5D6E-409C-BE32-E72D297353CC}">
              <c16:uniqueId val="{00000002-59F3-4468-94F7-A75F84E6660D}"/>
            </c:ext>
          </c:extLst>
        </c:ser>
        <c:dLbls>
          <c:showLegendKey val="0"/>
          <c:showVal val="0"/>
          <c:showCatName val="0"/>
          <c:showSerName val="0"/>
          <c:showPercent val="0"/>
          <c:showBubbleSize val="0"/>
        </c:dLbls>
        <c:gapWidth val="219"/>
        <c:overlap val="-27"/>
        <c:axId val="667679136"/>
        <c:axId val="667674456"/>
        <c:extLst>
          <c:ext xmlns:c15="http://schemas.microsoft.com/office/drawing/2012/chart" uri="{02D57815-91ED-43cb-92C2-25804820EDAC}">
            <c15:filteredBarSeries>
              <c15:ser>
                <c:idx val="0"/>
                <c:order val="0"/>
                <c:tx>
                  <c:strRef>
                    <c:extLst>
                      <c:ext uri="{02D57815-91ED-43cb-92C2-25804820EDAC}">
                        <c15:formulaRef>
                          <c15:sqref>SOTKAnet!$B$2</c15:sqref>
                        </c15:formulaRef>
                      </c:ext>
                    </c:extLst>
                    <c:strCache>
                      <c:ptCount val="1"/>
                    </c:strCache>
                  </c:strRef>
                </c:tx>
                <c:spPr>
                  <a:solidFill>
                    <a:schemeClr val="accent1"/>
                  </a:solidFill>
                  <a:ln>
                    <a:noFill/>
                  </a:ln>
                  <a:effectLst/>
                </c:spPr>
                <c:invertIfNegative val="0"/>
                <c:cat>
                  <c:strRef>
                    <c:extLst>
                      <c:ext uri="{02D57815-91ED-43cb-92C2-25804820EDAC}">
                        <c15:formulaRef>
                          <c15:sqref>SOTKAnet!$A$3:$A$10</c15:sqref>
                        </c15:formulaRef>
                      </c:ext>
                    </c:extLst>
                    <c:strCache>
                      <c:ptCount val="8"/>
                      <c:pt idx="0">
                        <c:v>Koko maa</c:v>
                      </c:pt>
                      <c:pt idx="1">
                        <c:v>Etelä-Savon hyvinvointialue</c:v>
                      </c:pt>
                      <c:pt idx="2">
                        <c:v>Kainuun hyvinvointialue</c:v>
                      </c:pt>
                      <c:pt idx="3">
                        <c:v>Keski-Suomen hyvinvointialue</c:v>
                      </c:pt>
                      <c:pt idx="4">
                        <c:v>Pirkanmaan hyvinvointialue</c:v>
                      </c:pt>
                      <c:pt idx="5">
                        <c:v>Pohjois-Karjalan hyvinvointialue</c:v>
                      </c:pt>
                      <c:pt idx="6">
                        <c:v>Pohjois-Pohjanmaan hyvinvointialue</c:v>
                      </c:pt>
                      <c:pt idx="7">
                        <c:v>Pohjois-Savon hyvinvointialue</c:v>
                      </c:pt>
                    </c:strCache>
                  </c:strRef>
                </c:cat>
                <c:val>
                  <c:numRef>
                    <c:extLst>
                      <c:ext uri="{02D57815-91ED-43cb-92C2-25804820EDAC}">
                        <c15:formulaRef>
                          <c15:sqref>SOTKAnet!$B$3:$B$10</c15:sqref>
                        </c15:formulaRef>
                      </c:ext>
                    </c:extLst>
                    <c:numCache>
                      <c:formatCode>General</c:formatCode>
                      <c:ptCount val="8"/>
                    </c:numCache>
                  </c:numRef>
                </c:val>
                <c:extLst>
                  <c:ext xmlns:c16="http://schemas.microsoft.com/office/drawing/2014/chart" uri="{C3380CC4-5D6E-409C-BE32-E72D297353CC}">
                    <c16:uniqueId val="{00000003-59F3-4468-94F7-A75F84E6660D}"/>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SOTKAnet!$C$2</c15:sqref>
                        </c15:formulaRef>
                      </c:ext>
                    </c:extLst>
                    <c:strCache>
                      <c:ptCount val="1"/>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SOTKAnet!$A$3:$A$10</c15:sqref>
                        </c15:formulaRef>
                      </c:ext>
                    </c:extLst>
                    <c:strCache>
                      <c:ptCount val="8"/>
                      <c:pt idx="0">
                        <c:v>Koko maa</c:v>
                      </c:pt>
                      <c:pt idx="1">
                        <c:v>Etelä-Savon hyvinvointialue</c:v>
                      </c:pt>
                      <c:pt idx="2">
                        <c:v>Kainuun hyvinvointialue</c:v>
                      </c:pt>
                      <c:pt idx="3">
                        <c:v>Keski-Suomen hyvinvointialue</c:v>
                      </c:pt>
                      <c:pt idx="4">
                        <c:v>Pirkanmaan hyvinvointialue</c:v>
                      </c:pt>
                      <c:pt idx="5">
                        <c:v>Pohjois-Karjalan hyvinvointialue</c:v>
                      </c:pt>
                      <c:pt idx="6">
                        <c:v>Pohjois-Pohjanmaan hyvinvointialue</c:v>
                      </c:pt>
                      <c:pt idx="7">
                        <c:v>Pohjois-Savon hyvinvointialue</c:v>
                      </c:pt>
                    </c:strCache>
                  </c:strRef>
                </c:cat>
                <c:val>
                  <c:numRef>
                    <c:extLst xmlns:c15="http://schemas.microsoft.com/office/drawing/2012/chart">
                      <c:ext xmlns:c15="http://schemas.microsoft.com/office/drawing/2012/chart" uri="{02D57815-91ED-43cb-92C2-25804820EDAC}">
                        <c15:formulaRef>
                          <c15:sqref>SOTKAnet!$C$3:$C$10</c15:sqref>
                        </c15:formulaRef>
                      </c:ext>
                    </c:extLst>
                    <c:numCache>
                      <c:formatCode>General</c:formatCode>
                      <c:ptCount val="8"/>
                    </c:numCache>
                  </c:numRef>
                </c:val>
                <c:extLst xmlns:c15="http://schemas.microsoft.com/office/drawing/2012/chart">
                  <c:ext xmlns:c16="http://schemas.microsoft.com/office/drawing/2014/chart" uri="{C3380CC4-5D6E-409C-BE32-E72D297353CC}">
                    <c16:uniqueId val="{00000004-59F3-4468-94F7-A75F84E6660D}"/>
                  </c:ext>
                </c:extLst>
              </c15:ser>
            </c15:filteredBarSeries>
          </c:ext>
        </c:extLst>
      </c:barChart>
      <c:catAx>
        <c:axId val="667679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67674456"/>
        <c:crosses val="autoZero"/>
        <c:auto val="1"/>
        <c:lblAlgn val="ctr"/>
        <c:lblOffset val="100"/>
        <c:noMultiLvlLbl val="0"/>
      </c:catAx>
      <c:valAx>
        <c:axId val="6676744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67679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Kokenut vanhempien tai muiden huoltapitävien aikuisten henkistä väkivaltaa vuoden aikana, % 4. ja 5. luokan oppilaista (2019-)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2"/>
          <c:order val="2"/>
          <c:tx>
            <c:strRef>
              <c:f>SOTKAnet!$E$31</c:f>
              <c:strCache>
                <c:ptCount val="1"/>
                <c:pt idx="0">
                  <c:v>2019</c:v>
                </c:pt>
              </c:strCache>
            </c:strRef>
          </c:tx>
          <c:spPr>
            <a:solidFill>
              <a:srgbClr val="FFCF2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SOTKAnet!$B$32:$B$49</c:f>
              <c:strCache>
                <c:ptCount val="18"/>
                <c:pt idx="0">
                  <c:v>Koko maa</c:v>
                </c:pt>
                <c:pt idx="1">
                  <c:v>Iisalmi</c:v>
                </c:pt>
                <c:pt idx="2">
                  <c:v>Joroinen</c:v>
                </c:pt>
                <c:pt idx="3">
                  <c:v>Kaavi</c:v>
                </c:pt>
                <c:pt idx="4">
                  <c:v>Keitele</c:v>
                </c:pt>
                <c:pt idx="5">
                  <c:v>Kiuruvesi</c:v>
                </c:pt>
                <c:pt idx="6">
                  <c:v>Kuopio</c:v>
                </c:pt>
                <c:pt idx="7">
                  <c:v>Lapinlahti</c:v>
                </c:pt>
                <c:pt idx="8">
                  <c:v>Leppävirta</c:v>
                </c:pt>
                <c:pt idx="9">
                  <c:v>Pielavesi</c:v>
                </c:pt>
                <c:pt idx="10">
                  <c:v>Rautalampi</c:v>
                </c:pt>
                <c:pt idx="11">
                  <c:v>Siilinjärvi</c:v>
                </c:pt>
                <c:pt idx="12">
                  <c:v>Sonkajärvi</c:v>
                </c:pt>
                <c:pt idx="13">
                  <c:v>Suonenjoki</c:v>
                </c:pt>
                <c:pt idx="14">
                  <c:v>Tuusniemi</c:v>
                </c:pt>
                <c:pt idx="15">
                  <c:v>Varkaus</c:v>
                </c:pt>
                <c:pt idx="16">
                  <c:v>Vesanto</c:v>
                </c:pt>
                <c:pt idx="17">
                  <c:v>Vieremä</c:v>
                </c:pt>
              </c:strCache>
            </c:strRef>
          </c:cat>
          <c:val>
            <c:numRef>
              <c:f>SOTKAnet!$E$32:$E$49</c:f>
              <c:numCache>
                <c:formatCode>General</c:formatCode>
                <c:ptCount val="18"/>
                <c:pt idx="0">
                  <c:v>17.100000000000001</c:v>
                </c:pt>
                <c:pt idx="1">
                  <c:v>14.1</c:v>
                </c:pt>
                <c:pt idx="2">
                  <c:v>11.9</c:v>
                </c:pt>
                <c:pt idx="3">
                  <c:v>19.100000000000001</c:v>
                </c:pt>
                <c:pt idx="4">
                  <c:v>0</c:v>
                </c:pt>
                <c:pt idx="5">
                  <c:v>10.4</c:v>
                </c:pt>
                <c:pt idx="6">
                  <c:v>14.4</c:v>
                </c:pt>
                <c:pt idx="7">
                  <c:v>12.3</c:v>
                </c:pt>
                <c:pt idx="8">
                  <c:v>17.899999999999999</c:v>
                </c:pt>
                <c:pt idx="9">
                  <c:v>15.1</c:v>
                </c:pt>
                <c:pt idx="10">
                  <c:v>19.2</c:v>
                </c:pt>
                <c:pt idx="11">
                  <c:v>16.2</c:v>
                </c:pt>
                <c:pt idx="12">
                  <c:v>21.9</c:v>
                </c:pt>
                <c:pt idx="13">
                  <c:v>11.4</c:v>
                </c:pt>
                <c:pt idx="14">
                  <c:v>0</c:v>
                </c:pt>
                <c:pt idx="15">
                  <c:v>12</c:v>
                </c:pt>
                <c:pt idx="16">
                  <c:v>13.9</c:v>
                </c:pt>
                <c:pt idx="17">
                  <c:v>11.6</c:v>
                </c:pt>
              </c:numCache>
            </c:numRef>
          </c:val>
          <c:extLst>
            <c:ext xmlns:c16="http://schemas.microsoft.com/office/drawing/2014/chart" uri="{C3380CC4-5D6E-409C-BE32-E72D297353CC}">
              <c16:uniqueId val="{00000000-A314-44C5-855B-FC81EF4A7B1A}"/>
            </c:ext>
          </c:extLst>
        </c:ser>
        <c:ser>
          <c:idx val="3"/>
          <c:order val="3"/>
          <c:tx>
            <c:strRef>
              <c:f>SOTKAnet!$F$31</c:f>
              <c:strCache>
                <c:ptCount val="1"/>
                <c:pt idx="0">
                  <c:v>2021</c:v>
                </c:pt>
              </c:strCache>
            </c:strRef>
          </c:tx>
          <c:spPr>
            <a:solidFill>
              <a:srgbClr val="660AB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SOTKAnet!$B$32:$B$49</c:f>
              <c:strCache>
                <c:ptCount val="18"/>
                <c:pt idx="0">
                  <c:v>Koko maa</c:v>
                </c:pt>
                <c:pt idx="1">
                  <c:v>Iisalmi</c:v>
                </c:pt>
                <c:pt idx="2">
                  <c:v>Joroinen</c:v>
                </c:pt>
                <c:pt idx="3">
                  <c:v>Kaavi</c:v>
                </c:pt>
                <c:pt idx="4">
                  <c:v>Keitele</c:v>
                </c:pt>
                <c:pt idx="5">
                  <c:v>Kiuruvesi</c:v>
                </c:pt>
                <c:pt idx="6">
                  <c:v>Kuopio</c:v>
                </c:pt>
                <c:pt idx="7">
                  <c:v>Lapinlahti</c:v>
                </c:pt>
                <c:pt idx="8">
                  <c:v>Leppävirta</c:v>
                </c:pt>
                <c:pt idx="9">
                  <c:v>Pielavesi</c:v>
                </c:pt>
                <c:pt idx="10">
                  <c:v>Rautalampi</c:v>
                </c:pt>
                <c:pt idx="11">
                  <c:v>Siilinjärvi</c:v>
                </c:pt>
                <c:pt idx="12">
                  <c:v>Sonkajärvi</c:v>
                </c:pt>
                <c:pt idx="13">
                  <c:v>Suonenjoki</c:v>
                </c:pt>
                <c:pt idx="14">
                  <c:v>Tuusniemi</c:v>
                </c:pt>
                <c:pt idx="15">
                  <c:v>Varkaus</c:v>
                </c:pt>
                <c:pt idx="16">
                  <c:v>Vesanto</c:v>
                </c:pt>
                <c:pt idx="17">
                  <c:v>Vieremä</c:v>
                </c:pt>
              </c:strCache>
            </c:strRef>
          </c:cat>
          <c:val>
            <c:numRef>
              <c:f>SOTKAnet!$F$32:$F$49</c:f>
              <c:numCache>
                <c:formatCode>General</c:formatCode>
                <c:ptCount val="18"/>
                <c:pt idx="0">
                  <c:v>25.5</c:v>
                </c:pt>
                <c:pt idx="1">
                  <c:v>29</c:v>
                </c:pt>
                <c:pt idx="2">
                  <c:v>36.6</c:v>
                </c:pt>
                <c:pt idx="3">
                  <c:v>33.299999999999997</c:v>
                </c:pt>
                <c:pt idx="4">
                  <c:v>19.399999999999999</c:v>
                </c:pt>
                <c:pt idx="5">
                  <c:v>23.6</c:v>
                </c:pt>
                <c:pt idx="6">
                  <c:v>21.4</c:v>
                </c:pt>
                <c:pt idx="7">
                  <c:v>26.3</c:v>
                </c:pt>
                <c:pt idx="8">
                  <c:v>22.8</c:v>
                </c:pt>
                <c:pt idx="9">
                  <c:v>25.4</c:v>
                </c:pt>
                <c:pt idx="10">
                  <c:v>34</c:v>
                </c:pt>
                <c:pt idx="11">
                  <c:v>23.9</c:v>
                </c:pt>
                <c:pt idx="12">
                  <c:v>30.8</c:v>
                </c:pt>
                <c:pt idx="13">
                  <c:v>23.3</c:v>
                </c:pt>
                <c:pt idx="14">
                  <c:v>22.2</c:v>
                </c:pt>
                <c:pt idx="15">
                  <c:v>26.5</c:v>
                </c:pt>
                <c:pt idx="16">
                  <c:v>23.3</c:v>
                </c:pt>
                <c:pt idx="17">
                  <c:v>18.5</c:v>
                </c:pt>
              </c:numCache>
            </c:numRef>
          </c:val>
          <c:extLst>
            <c:ext xmlns:c16="http://schemas.microsoft.com/office/drawing/2014/chart" uri="{C3380CC4-5D6E-409C-BE32-E72D297353CC}">
              <c16:uniqueId val="{00000001-A314-44C5-855B-FC81EF4A7B1A}"/>
            </c:ext>
          </c:extLst>
        </c:ser>
        <c:ser>
          <c:idx val="4"/>
          <c:order val="4"/>
          <c:tx>
            <c:strRef>
              <c:f>SOTKAnet!$G$31</c:f>
              <c:strCache>
                <c:ptCount val="1"/>
                <c:pt idx="0">
                  <c:v>2023</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SOTKAnet!$B$32:$B$49</c:f>
              <c:strCache>
                <c:ptCount val="18"/>
                <c:pt idx="0">
                  <c:v>Koko maa</c:v>
                </c:pt>
                <c:pt idx="1">
                  <c:v>Iisalmi</c:v>
                </c:pt>
                <c:pt idx="2">
                  <c:v>Joroinen</c:v>
                </c:pt>
                <c:pt idx="3">
                  <c:v>Kaavi</c:v>
                </c:pt>
                <c:pt idx="4">
                  <c:v>Keitele</c:v>
                </c:pt>
                <c:pt idx="5">
                  <c:v>Kiuruvesi</c:v>
                </c:pt>
                <c:pt idx="6">
                  <c:v>Kuopio</c:v>
                </c:pt>
                <c:pt idx="7">
                  <c:v>Lapinlahti</c:v>
                </c:pt>
                <c:pt idx="8">
                  <c:v>Leppävirta</c:v>
                </c:pt>
                <c:pt idx="9">
                  <c:v>Pielavesi</c:v>
                </c:pt>
                <c:pt idx="10">
                  <c:v>Rautalampi</c:v>
                </c:pt>
                <c:pt idx="11">
                  <c:v>Siilinjärvi</c:v>
                </c:pt>
                <c:pt idx="12">
                  <c:v>Sonkajärvi</c:v>
                </c:pt>
                <c:pt idx="13">
                  <c:v>Suonenjoki</c:v>
                </c:pt>
                <c:pt idx="14">
                  <c:v>Tuusniemi</c:v>
                </c:pt>
                <c:pt idx="15">
                  <c:v>Varkaus</c:v>
                </c:pt>
                <c:pt idx="16">
                  <c:v>Vesanto</c:v>
                </c:pt>
                <c:pt idx="17">
                  <c:v>Vieremä</c:v>
                </c:pt>
              </c:strCache>
            </c:strRef>
          </c:cat>
          <c:val>
            <c:numRef>
              <c:f>SOTKAnet!$G$32:$G$49</c:f>
              <c:numCache>
                <c:formatCode>General</c:formatCode>
                <c:ptCount val="18"/>
                <c:pt idx="0">
                  <c:v>27.7</c:v>
                </c:pt>
                <c:pt idx="1">
                  <c:v>27.3</c:v>
                </c:pt>
                <c:pt idx="2">
                  <c:v>29.1</c:v>
                </c:pt>
                <c:pt idx="3">
                  <c:v>32.6</c:v>
                </c:pt>
                <c:pt idx="4">
                  <c:v>0</c:v>
                </c:pt>
                <c:pt idx="5">
                  <c:v>26.9</c:v>
                </c:pt>
                <c:pt idx="6">
                  <c:v>25.4</c:v>
                </c:pt>
                <c:pt idx="7">
                  <c:v>21.6</c:v>
                </c:pt>
                <c:pt idx="8">
                  <c:v>29.2</c:v>
                </c:pt>
                <c:pt idx="9">
                  <c:v>27</c:v>
                </c:pt>
                <c:pt idx="10">
                  <c:v>20</c:v>
                </c:pt>
                <c:pt idx="11">
                  <c:v>24.7</c:v>
                </c:pt>
                <c:pt idx="12">
                  <c:v>42.3</c:v>
                </c:pt>
                <c:pt idx="13">
                  <c:v>27</c:v>
                </c:pt>
                <c:pt idx="14">
                  <c:v>21.6</c:v>
                </c:pt>
                <c:pt idx="15">
                  <c:v>31.5</c:v>
                </c:pt>
                <c:pt idx="16">
                  <c:v>0</c:v>
                </c:pt>
                <c:pt idx="17">
                  <c:v>21.6</c:v>
                </c:pt>
              </c:numCache>
            </c:numRef>
          </c:val>
          <c:extLst>
            <c:ext xmlns:c16="http://schemas.microsoft.com/office/drawing/2014/chart" uri="{C3380CC4-5D6E-409C-BE32-E72D297353CC}">
              <c16:uniqueId val="{00000002-A314-44C5-855B-FC81EF4A7B1A}"/>
            </c:ext>
          </c:extLst>
        </c:ser>
        <c:dLbls>
          <c:showLegendKey val="0"/>
          <c:showVal val="0"/>
          <c:showCatName val="0"/>
          <c:showSerName val="0"/>
          <c:showPercent val="0"/>
          <c:showBubbleSize val="0"/>
        </c:dLbls>
        <c:gapWidth val="219"/>
        <c:overlap val="-27"/>
        <c:axId val="748212216"/>
        <c:axId val="748211856"/>
        <c:extLst>
          <c:ext xmlns:c15="http://schemas.microsoft.com/office/drawing/2012/chart" uri="{02D57815-91ED-43cb-92C2-25804820EDAC}">
            <c15:filteredBarSeries>
              <c15:ser>
                <c:idx val="0"/>
                <c:order val="0"/>
                <c:tx>
                  <c:strRef>
                    <c:extLst>
                      <c:ext uri="{02D57815-91ED-43cb-92C2-25804820EDAC}">
                        <c15:formulaRef>
                          <c15:sqref>SOTKAnet!$C$31</c15:sqref>
                        </c15:formulaRef>
                      </c:ext>
                    </c:extLst>
                    <c:strCache>
                      <c:ptCount val="1"/>
                    </c:strCache>
                  </c:strRef>
                </c:tx>
                <c:spPr>
                  <a:solidFill>
                    <a:schemeClr val="accent1"/>
                  </a:solidFill>
                  <a:ln>
                    <a:noFill/>
                  </a:ln>
                  <a:effectLst/>
                </c:spPr>
                <c:invertIfNegative val="0"/>
                <c:cat>
                  <c:strRef>
                    <c:extLst>
                      <c:ext uri="{02D57815-91ED-43cb-92C2-25804820EDAC}">
                        <c15:formulaRef>
                          <c15:sqref>SOTKAnet!$B$32:$B$49</c15:sqref>
                        </c15:formulaRef>
                      </c:ext>
                    </c:extLst>
                    <c:strCache>
                      <c:ptCount val="18"/>
                      <c:pt idx="0">
                        <c:v>Koko maa</c:v>
                      </c:pt>
                      <c:pt idx="1">
                        <c:v>Iisalmi</c:v>
                      </c:pt>
                      <c:pt idx="2">
                        <c:v>Joroinen</c:v>
                      </c:pt>
                      <c:pt idx="3">
                        <c:v>Kaavi</c:v>
                      </c:pt>
                      <c:pt idx="4">
                        <c:v>Keitele</c:v>
                      </c:pt>
                      <c:pt idx="5">
                        <c:v>Kiuruvesi</c:v>
                      </c:pt>
                      <c:pt idx="6">
                        <c:v>Kuopio</c:v>
                      </c:pt>
                      <c:pt idx="7">
                        <c:v>Lapinlahti</c:v>
                      </c:pt>
                      <c:pt idx="8">
                        <c:v>Leppävirta</c:v>
                      </c:pt>
                      <c:pt idx="9">
                        <c:v>Pielavesi</c:v>
                      </c:pt>
                      <c:pt idx="10">
                        <c:v>Rautalampi</c:v>
                      </c:pt>
                      <c:pt idx="11">
                        <c:v>Siilinjärvi</c:v>
                      </c:pt>
                      <c:pt idx="12">
                        <c:v>Sonkajärvi</c:v>
                      </c:pt>
                      <c:pt idx="13">
                        <c:v>Suonenjoki</c:v>
                      </c:pt>
                      <c:pt idx="14">
                        <c:v>Tuusniemi</c:v>
                      </c:pt>
                      <c:pt idx="15">
                        <c:v>Varkaus</c:v>
                      </c:pt>
                      <c:pt idx="16">
                        <c:v>Vesanto</c:v>
                      </c:pt>
                      <c:pt idx="17">
                        <c:v>Vieremä</c:v>
                      </c:pt>
                    </c:strCache>
                  </c:strRef>
                </c:cat>
                <c:val>
                  <c:numRef>
                    <c:extLst>
                      <c:ext uri="{02D57815-91ED-43cb-92C2-25804820EDAC}">
                        <c15:formulaRef>
                          <c15:sqref>SOTKAnet!$C$32:$C$49</c15:sqref>
                        </c15:formulaRef>
                      </c:ext>
                    </c:extLst>
                    <c:numCache>
                      <c:formatCode>General</c:formatCode>
                      <c:ptCount val="18"/>
                    </c:numCache>
                  </c:numRef>
                </c:val>
                <c:extLst>
                  <c:ext xmlns:c16="http://schemas.microsoft.com/office/drawing/2014/chart" uri="{C3380CC4-5D6E-409C-BE32-E72D297353CC}">
                    <c16:uniqueId val="{00000003-A314-44C5-855B-FC81EF4A7B1A}"/>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SOTKAnet!$D$31</c15:sqref>
                        </c15:formulaRef>
                      </c:ext>
                    </c:extLst>
                    <c:strCache>
                      <c:ptCount val="1"/>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SOTKAnet!$B$32:$B$49</c15:sqref>
                        </c15:formulaRef>
                      </c:ext>
                    </c:extLst>
                    <c:strCache>
                      <c:ptCount val="18"/>
                      <c:pt idx="0">
                        <c:v>Koko maa</c:v>
                      </c:pt>
                      <c:pt idx="1">
                        <c:v>Iisalmi</c:v>
                      </c:pt>
                      <c:pt idx="2">
                        <c:v>Joroinen</c:v>
                      </c:pt>
                      <c:pt idx="3">
                        <c:v>Kaavi</c:v>
                      </c:pt>
                      <c:pt idx="4">
                        <c:v>Keitele</c:v>
                      </c:pt>
                      <c:pt idx="5">
                        <c:v>Kiuruvesi</c:v>
                      </c:pt>
                      <c:pt idx="6">
                        <c:v>Kuopio</c:v>
                      </c:pt>
                      <c:pt idx="7">
                        <c:v>Lapinlahti</c:v>
                      </c:pt>
                      <c:pt idx="8">
                        <c:v>Leppävirta</c:v>
                      </c:pt>
                      <c:pt idx="9">
                        <c:v>Pielavesi</c:v>
                      </c:pt>
                      <c:pt idx="10">
                        <c:v>Rautalampi</c:v>
                      </c:pt>
                      <c:pt idx="11">
                        <c:v>Siilinjärvi</c:v>
                      </c:pt>
                      <c:pt idx="12">
                        <c:v>Sonkajärvi</c:v>
                      </c:pt>
                      <c:pt idx="13">
                        <c:v>Suonenjoki</c:v>
                      </c:pt>
                      <c:pt idx="14">
                        <c:v>Tuusniemi</c:v>
                      </c:pt>
                      <c:pt idx="15">
                        <c:v>Varkaus</c:v>
                      </c:pt>
                      <c:pt idx="16">
                        <c:v>Vesanto</c:v>
                      </c:pt>
                      <c:pt idx="17">
                        <c:v>Vieremä</c:v>
                      </c:pt>
                    </c:strCache>
                  </c:strRef>
                </c:cat>
                <c:val>
                  <c:numRef>
                    <c:extLst xmlns:c15="http://schemas.microsoft.com/office/drawing/2012/chart">
                      <c:ext xmlns:c15="http://schemas.microsoft.com/office/drawing/2012/chart" uri="{02D57815-91ED-43cb-92C2-25804820EDAC}">
                        <c15:formulaRef>
                          <c15:sqref>SOTKAnet!$D$32:$D$49</c15:sqref>
                        </c15:formulaRef>
                      </c:ext>
                    </c:extLst>
                    <c:numCache>
                      <c:formatCode>General</c:formatCode>
                      <c:ptCount val="18"/>
                    </c:numCache>
                  </c:numRef>
                </c:val>
                <c:extLst xmlns:c15="http://schemas.microsoft.com/office/drawing/2012/chart">
                  <c:ext xmlns:c16="http://schemas.microsoft.com/office/drawing/2014/chart" uri="{C3380CC4-5D6E-409C-BE32-E72D297353CC}">
                    <c16:uniqueId val="{00000004-A314-44C5-855B-FC81EF4A7B1A}"/>
                  </c:ext>
                </c:extLst>
              </c15:ser>
            </c15:filteredBarSeries>
          </c:ext>
        </c:extLst>
      </c:barChart>
      <c:catAx>
        <c:axId val="748212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48211856"/>
        <c:crosses val="autoZero"/>
        <c:auto val="1"/>
        <c:lblAlgn val="ctr"/>
        <c:lblOffset val="100"/>
        <c:noMultiLvlLbl val="0"/>
      </c:catAx>
      <c:valAx>
        <c:axId val="748211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48212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userShapes r:id="rId5"/>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Pohjois-Savon hyvinvointialue</a:t>
            </a:r>
          </a:p>
          <a:p>
            <a:pPr>
              <a:defRPr/>
            </a:pPr>
            <a:r>
              <a:rPr lang="fi-FI"/>
              <a:t>Kokenut vanhempien tai muiden </a:t>
            </a:r>
            <a:r>
              <a:rPr lang="fi-FI" err="1"/>
              <a:t>huoltapitävien</a:t>
            </a:r>
            <a:r>
              <a:rPr lang="fi-FI"/>
              <a:t> aikuisten henkistä väkivaltaa vuoden aikana, % 4. ja 5. luokan oppilaista (2019-)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SOTKAnet!$A$69:$C$69</c:f>
              <c:strCache>
                <c:ptCount val="3"/>
                <c:pt idx="0">
                  <c:v>Pohjois-Savon hyvinvointialue</c:v>
                </c:pt>
                <c:pt idx="1">
                  <c:v>13</c:v>
                </c:pt>
                <c:pt idx="2">
                  <c:v>yhteensä</c:v>
                </c:pt>
              </c:strCache>
            </c:strRef>
          </c:tx>
          <c:spPr>
            <a:solidFill>
              <a:srgbClr val="FFCF2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SOTKAnet!$D$68:$F$68</c:f>
              <c:numCache>
                <c:formatCode>General</c:formatCode>
                <c:ptCount val="3"/>
                <c:pt idx="0">
                  <c:v>2019</c:v>
                </c:pt>
                <c:pt idx="1">
                  <c:v>2021</c:v>
                </c:pt>
                <c:pt idx="2">
                  <c:v>2023</c:v>
                </c:pt>
              </c:numCache>
            </c:numRef>
          </c:cat>
          <c:val>
            <c:numRef>
              <c:f>SOTKAnet!$D$69:$F$69</c:f>
              <c:numCache>
                <c:formatCode>General</c:formatCode>
                <c:ptCount val="3"/>
                <c:pt idx="0">
                  <c:v>14.4</c:v>
                </c:pt>
                <c:pt idx="1">
                  <c:v>23.9</c:v>
                </c:pt>
                <c:pt idx="2">
                  <c:v>26.2</c:v>
                </c:pt>
              </c:numCache>
            </c:numRef>
          </c:val>
          <c:extLst>
            <c:ext xmlns:c16="http://schemas.microsoft.com/office/drawing/2014/chart" uri="{C3380CC4-5D6E-409C-BE32-E72D297353CC}">
              <c16:uniqueId val="{00000000-7663-4795-AD11-ECFB26B7614D}"/>
            </c:ext>
          </c:extLst>
        </c:ser>
        <c:dLbls>
          <c:showLegendKey val="0"/>
          <c:showVal val="0"/>
          <c:showCatName val="0"/>
          <c:showSerName val="0"/>
          <c:showPercent val="0"/>
          <c:showBubbleSize val="0"/>
        </c:dLbls>
        <c:gapWidth val="219"/>
        <c:overlap val="-27"/>
        <c:axId val="847712160"/>
        <c:axId val="847716120"/>
      </c:barChart>
      <c:catAx>
        <c:axId val="847712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847716120"/>
        <c:crosses val="autoZero"/>
        <c:auto val="1"/>
        <c:lblAlgn val="ctr"/>
        <c:lblOffset val="100"/>
        <c:noMultiLvlLbl val="0"/>
      </c:catAx>
      <c:valAx>
        <c:axId val="8477161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8477121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Kokenut vanhempien tai muiden </a:t>
            </a:r>
            <a:r>
              <a:rPr lang="fi-FI" err="1"/>
              <a:t>huoltapitävien</a:t>
            </a:r>
            <a:r>
              <a:rPr lang="fi-FI"/>
              <a:t> aikuisten fyysistä väkivaltaa vuoden aikana, </a:t>
            </a:r>
          </a:p>
          <a:p>
            <a:pPr>
              <a:defRPr/>
            </a:pPr>
            <a:r>
              <a:rPr lang="fi-FI"/>
              <a:t>% 8. ja 9. luokan oppilaista (2019-) (id:4956)</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2"/>
          <c:order val="2"/>
          <c:tx>
            <c:strRef>
              <c:f>SOTKAnet!$D$28</c:f>
              <c:strCache>
                <c:ptCount val="1"/>
                <c:pt idx="0">
                  <c:v>2019</c:v>
                </c:pt>
              </c:strCache>
            </c:strRef>
          </c:tx>
          <c:spPr>
            <a:solidFill>
              <a:srgbClr val="FFCF2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SOTKAnet!$A$29:$A$36</c:f>
              <c:strCache>
                <c:ptCount val="8"/>
                <c:pt idx="0">
                  <c:v>Koko maa</c:v>
                </c:pt>
                <c:pt idx="1">
                  <c:v>Etelä-Savon hyvinvointialue</c:v>
                </c:pt>
                <c:pt idx="2">
                  <c:v>Kainuun hyvinvointialue</c:v>
                </c:pt>
                <c:pt idx="3">
                  <c:v>Keski-Suomen hyvinvointialue</c:v>
                </c:pt>
                <c:pt idx="4">
                  <c:v>Pirkanmaan hyvinvointialue</c:v>
                </c:pt>
                <c:pt idx="5">
                  <c:v>Pohjois-Karjalan hyvinvointialue</c:v>
                </c:pt>
                <c:pt idx="6">
                  <c:v>Pohjois-Pohjanmaan hyvinvointialue</c:v>
                </c:pt>
                <c:pt idx="7">
                  <c:v>Pohjois-Savon hyvinvointialue</c:v>
                </c:pt>
              </c:strCache>
            </c:strRef>
          </c:cat>
          <c:val>
            <c:numRef>
              <c:f>SOTKAnet!$D$29:$D$36</c:f>
              <c:numCache>
                <c:formatCode>General</c:formatCode>
                <c:ptCount val="8"/>
                <c:pt idx="0">
                  <c:v>11.8</c:v>
                </c:pt>
                <c:pt idx="1">
                  <c:v>11.3</c:v>
                </c:pt>
                <c:pt idx="2">
                  <c:v>10.8</c:v>
                </c:pt>
                <c:pt idx="3">
                  <c:v>11.5</c:v>
                </c:pt>
                <c:pt idx="4">
                  <c:v>12.1</c:v>
                </c:pt>
                <c:pt idx="5">
                  <c:v>11.1</c:v>
                </c:pt>
                <c:pt idx="6">
                  <c:v>10.3</c:v>
                </c:pt>
                <c:pt idx="7">
                  <c:v>11.3</c:v>
                </c:pt>
              </c:numCache>
            </c:numRef>
          </c:val>
          <c:extLst>
            <c:ext xmlns:c16="http://schemas.microsoft.com/office/drawing/2014/chart" uri="{C3380CC4-5D6E-409C-BE32-E72D297353CC}">
              <c16:uniqueId val="{00000000-8A01-4E47-B89F-C47DBF13EA82}"/>
            </c:ext>
          </c:extLst>
        </c:ser>
        <c:ser>
          <c:idx val="3"/>
          <c:order val="3"/>
          <c:tx>
            <c:strRef>
              <c:f>SOTKAnet!$E$28</c:f>
              <c:strCache>
                <c:ptCount val="1"/>
                <c:pt idx="0">
                  <c:v>2021</c:v>
                </c:pt>
              </c:strCache>
            </c:strRef>
          </c:tx>
          <c:spPr>
            <a:solidFill>
              <a:srgbClr val="660AB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SOTKAnet!$A$29:$A$36</c:f>
              <c:strCache>
                <c:ptCount val="8"/>
                <c:pt idx="0">
                  <c:v>Koko maa</c:v>
                </c:pt>
                <c:pt idx="1">
                  <c:v>Etelä-Savon hyvinvointialue</c:v>
                </c:pt>
                <c:pt idx="2">
                  <c:v>Kainuun hyvinvointialue</c:v>
                </c:pt>
                <c:pt idx="3">
                  <c:v>Keski-Suomen hyvinvointialue</c:v>
                </c:pt>
                <c:pt idx="4">
                  <c:v>Pirkanmaan hyvinvointialue</c:v>
                </c:pt>
                <c:pt idx="5">
                  <c:v>Pohjois-Karjalan hyvinvointialue</c:v>
                </c:pt>
                <c:pt idx="6">
                  <c:v>Pohjois-Pohjanmaan hyvinvointialue</c:v>
                </c:pt>
                <c:pt idx="7">
                  <c:v>Pohjois-Savon hyvinvointialue</c:v>
                </c:pt>
              </c:strCache>
            </c:strRef>
          </c:cat>
          <c:val>
            <c:numRef>
              <c:f>SOTKAnet!$E$29:$E$36</c:f>
              <c:numCache>
                <c:formatCode>General</c:formatCode>
                <c:ptCount val="8"/>
                <c:pt idx="0">
                  <c:v>12.5</c:v>
                </c:pt>
                <c:pt idx="1">
                  <c:v>11.7</c:v>
                </c:pt>
                <c:pt idx="2">
                  <c:v>11.2</c:v>
                </c:pt>
                <c:pt idx="3">
                  <c:v>11.3</c:v>
                </c:pt>
                <c:pt idx="4">
                  <c:v>13.3</c:v>
                </c:pt>
                <c:pt idx="5">
                  <c:v>10.8</c:v>
                </c:pt>
                <c:pt idx="6">
                  <c:v>11.9</c:v>
                </c:pt>
                <c:pt idx="7">
                  <c:v>11.4</c:v>
                </c:pt>
              </c:numCache>
            </c:numRef>
          </c:val>
          <c:extLst>
            <c:ext xmlns:c16="http://schemas.microsoft.com/office/drawing/2014/chart" uri="{C3380CC4-5D6E-409C-BE32-E72D297353CC}">
              <c16:uniqueId val="{00000001-8A01-4E47-B89F-C47DBF13EA82}"/>
            </c:ext>
          </c:extLst>
        </c:ser>
        <c:ser>
          <c:idx val="4"/>
          <c:order val="4"/>
          <c:tx>
            <c:strRef>
              <c:f>SOTKAnet!$F$28</c:f>
              <c:strCache>
                <c:ptCount val="1"/>
                <c:pt idx="0">
                  <c:v>2023</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SOTKAnet!$A$29:$A$36</c:f>
              <c:strCache>
                <c:ptCount val="8"/>
                <c:pt idx="0">
                  <c:v>Koko maa</c:v>
                </c:pt>
                <c:pt idx="1">
                  <c:v>Etelä-Savon hyvinvointialue</c:v>
                </c:pt>
                <c:pt idx="2">
                  <c:v>Kainuun hyvinvointialue</c:v>
                </c:pt>
                <c:pt idx="3">
                  <c:v>Keski-Suomen hyvinvointialue</c:v>
                </c:pt>
                <c:pt idx="4">
                  <c:v>Pirkanmaan hyvinvointialue</c:v>
                </c:pt>
                <c:pt idx="5">
                  <c:v>Pohjois-Karjalan hyvinvointialue</c:v>
                </c:pt>
                <c:pt idx="6">
                  <c:v>Pohjois-Pohjanmaan hyvinvointialue</c:v>
                </c:pt>
                <c:pt idx="7">
                  <c:v>Pohjois-Savon hyvinvointialue</c:v>
                </c:pt>
              </c:strCache>
            </c:strRef>
          </c:cat>
          <c:val>
            <c:numRef>
              <c:f>SOTKAnet!$F$29:$F$36</c:f>
              <c:numCache>
                <c:formatCode>General</c:formatCode>
                <c:ptCount val="8"/>
                <c:pt idx="0">
                  <c:v>12.3</c:v>
                </c:pt>
                <c:pt idx="1">
                  <c:v>10.4</c:v>
                </c:pt>
                <c:pt idx="2">
                  <c:v>10.4</c:v>
                </c:pt>
                <c:pt idx="3">
                  <c:v>11.3</c:v>
                </c:pt>
                <c:pt idx="4">
                  <c:v>12.5</c:v>
                </c:pt>
                <c:pt idx="5">
                  <c:v>10.5</c:v>
                </c:pt>
                <c:pt idx="6">
                  <c:v>10.9</c:v>
                </c:pt>
                <c:pt idx="7">
                  <c:v>9.8000000000000007</c:v>
                </c:pt>
              </c:numCache>
            </c:numRef>
          </c:val>
          <c:extLst>
            <c:ext xmlns:c16="http://schemas.microsoft.com/office/drawing/2014/chart" uri="{C3380CC4-5D6E-409C-BE32-E72D297353CC}">
              <c16:uniqueId val="{00000002-8A01-4E47-B89F-C47DBF13EA82}"/>
            </c:ext>
          </c:extLst>
        </c:ser>
        <c:dLbls>
          <c:showLegendKey val="0"/>
          <c:showVal val="0"/>
          <c:showCatName val="0"/>
          <c:showSerName val="0"/>
          <c:showPercent val="0"/>
          <c:showBubbleSize val="0"/>
        </c:dLbls>
        <c:gapWidth val="219"/>
        <c:overlap val="-27"/>
        <c:axId val="848366328"/>
        <c:axId val="848361288"/>
        <c:extLst>
          <c:ext xmlns:c15="http://schemas.microsoft.com/office/drawing/2012/chart" uri="{02D57815-91ED-43cb-92C2-25804820EDAC}">
            <c15:filteredBarSeries>
              <c15:ser>
                <c:idx val="0"/>
                <c:order val="0"/>
                <c:tx>
                  <c:strRef>
                    <c:extLst>
                      <c:ext uri="{02D57815-91ED-43cb-92C2-25804820EDAC}">
                        <c15:formulaRef>
                          <c15:sqref>SOTKAnet!$B$28</c15:sqref>
                        </c15:formulaRef>
                      </c:ext>
                    </c:extLst>
                    <c:strCache>
                      <c:ptCount val="1"/>
                    </c:strCache>
                  </c:strRef>
                </c:tx>
                <c:spPr>
                  <a:solidFill>
                    <a:schemeClr val="accent1"/>
                  </a:solidFill>
                  <a:ln>
                    <a:noFill/>
                  </a:ln>
                  <a:effectLst/>
                </c:spPr>
                <c:invertIfNegative val="0"/>
                <c:cat>
                  <c:strRef>
                    <c:extLst>
                      <c:ext uri="{02D57815-91ED-43cb-92C2-25804820EDAC}">
                        <c15:formulaRef>
                          <c15:sqref>SOTKAnet!$A$29:$A$36</c15:sqref>
                        </c15:formulaRef>
                      </c:ext>
                    </c:extLst>
                    <c:strCache>
                      <c:ptCount val="8"/>
                      <c:pt idx="0">
                        <c:v>Koko maa</c:v>
                      </c:pt>
                      <c:pt idx="1">
                        <c:v>Etelä-Savon hyvinvointialue</c:v>
                      </c:pt>
                      <c:pt idx="2">
                        <c:v>Kainuun hyvinvointialue</c:v>
                      </c:pt>
                      <c:pt idx="3">
                        <c:v>Keski-Suomen hyvinvointialue</c:v>
                      </c:pt>
                      <c:pt idx="4">
                        <c:v>Pirkanmaan hyvinvointialue</c:v>
                      </c:pt>
                      <c:pt idx="5">
                        <c:v>Pohjois-Karjalan hyvinvointialue</c:v>
                      </c:pt>
                      <c:pt idx="6">
                        <c:v>Pohjois-Pohjanmaan hyvinvointialue</c:v>
                      </c:pt>
                      <c:pt idx="7">
                        <c:v>Pohjois-Savon hyvinvointialue</c:v>
                      </c:pt>
                    </c:strCache>
                  </c:strRef>
                </c:cat>
                <c:val>
                  <c:numRef>
                    <c:extLst>
                      <c:ext uri="{02D57815-91ED-43cb-92C2-25804820EDAC}">
                        <c15:formulaRef>
                          <c15:sqref>SOTKAnet!$B$29:$B$36</c15:sqref>
                        </c15:formulaRef>
                      </c:ext>
                    </c:extLst>
                    <c:numCache>
                      <c:formatCode>General</c:formatCode>
                      <c:ptCount val="8"/>
                    </c:numCache>
                  </c:numRef>
                </c:val>
                <c:extLst>
                  <c:ext xmlns:c16="http://schemas.microsoft.com/office/drawing/2014/chart" uri="{C3380CC4-5D6E-409C-BE32-E72D297353CC}">
                    <c16:uniqueId val="{00000003-8A01-4E47-B89F-C47DBF13EA82}"/>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SOTKAnet!$C$28</c15:sqref>
                        </c15:formulaRef>
                      </c:ext>
                    </c:extLst>
                    <c:strCache>
                      <c:ptCount val="1"/>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SOTKAnet!$A$29:$A$36</c15:sqref>
                        </c15:formulaRef>
                      </c:ext>
                    </c:extLst>
                    <c:strCache>
                      <c:ptCount val="8"/>
                      <c:pt idx="0">
                        <c:v>Koko maa</c:v>
                      </c:pt>
                      <c:pt idx="1">
                        <c:v>Etelä-Savon hyvinvointialue</c:v>
                      </c:pt>
                      <c:pt idx="2">
                        <c:v>Kainuun hyvinvointialue</c:v>
                      </c:pt>
                      <c:pt idx="3">
                        <c:v>Keski-Suomen hyvinvointialue</c:v>
                      </c:pt>
                      <c:pt idx="4">
                        <c:v>Pirkanmaan hyvinvointialue</c:v>
                      </c:pt>
                      <c:pt idx="5">
                        <c:v>Pohjois-Karjalan hyvinvointialue</c:v>
                      </c:pt>
                      <c:pt idx="6">
                        <c:v>Pohjois-Pohjanmaan hyvinvointialue</c:v>
                      </c:pt>
                      <c:pt idx="7">
                        <c:v>Pohjois-Savon hyvinvointialue</c:v>
                      </c:pt>
                    </c:strCache>
                  </c:strRef>
                </c:cat>
                <c:val>
                  <c:numRef>
                    <c:extLst xmlns:c15="http://schemas.microsoft.com/office/drawing/2012/chart">
                      <c:ext xmlns:c15="http://schemas.microsoft.com/office/drawing/2012/chart" uri="{02D57815-91ED-43cb-92C2-25804820EDAC}">
                        <c15:formulaRef>
                          <c15:sqref>SOTKAnet!$C$29:$C$36</c15:sqref>
                        </c15:formulaRef>
                      </c:ext>
                    </c:extLst>
                    <c:numCache>
                      <c:formatCode>General</c:formatCode>
                      <c:ptCount val="8"/>
                    </c:numCache>
                  </c:numRef>
                </c:val>
                <c:extLst xmlns:c15="http://schemas.microsoft.com/office/drawing/2012/chart">
                  <c:ext xmlns:c16="http://schemas.microsoft.com/office/drawing/2014/chart" uri="{C3380CC4-5D6E-409C-BE32-E72D297353CC}">
                    <c16:uniqueId val="{00000004-8A01-4E47-B89F-C47DBF13EA82}"/>
                  </c:ext>
                </c:extLst>
              </c15:ser>
            </c15:filteredBarSeries>
          </c:ext>
        </c:extLst>
      </c:barChart>
      <c:catAx>
        <c:axId val="848366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848361288"/>
        <c:crosses val="autoZero"/>
        <c:auto val="1"/>
        <c:lblAlgn val="ctr"/>
        <c:lblOffset val="100"/>
        <c:noMultiLvlLbl val="0"/>
      </c:catAx>
      <c:valAx>
        <c:axId val="8483612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848366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Kokenut vanhempien tai muiden huoltapitävien aikuisten fyysistä väkivaltaa vuoden aikana, % 8. ja 9. luokan oppilaista (2019-) (id:4956)</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2"/>
          <c:order val="2"/>
          <c:tx>
            <c:strRef>
              <c:f>SOTKAnet!$D$61</c:f>
              <c:strCache>
                <c:ptCount val="1"/>
                <c:pt idx="0">
                  <c:v>2019</c:v>
                </c:pt>
              </c:strCache>
            </c:strRef>
          </c:tx>
          <c:spPr>
            <a:solidFill>
              <a:srgbClr val="FFCF2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SOTKAnet!$A$62:$A$76</c:f>
              <c:strCache>
                <c:ptCount val="15"/>
                <c:pt idx="0">
                  <c:v>Koko maa</c:v>
                </c:pt>
                <c:pt idx="1">
                  <c:v>Iisalmi</c:v>
                </c:pt>
                <c:pt idx="2">
                  <c:v>Joroinen</c:v>
                </c:pt>
                <c:pt idx="3">
                  <c:v>Kiuruvesi</c:v>
                </c:pt>
                <c:pt idx="4">
                  <c:v>Kuopio</c:v>
                </c:pt>
                <c:pt idx="5">
                  <c:v>Lapinlahti</c:v>
                </c:pt>
                <c:pt idx="6">
                  <c:v>Leppävirta</c:v>
                </c:pt>
                <c:pt idx="7">
                  <c:v>Pielavesi</c:v>
                </c:pt>
                <c:pt idx="8">
                  <c:v>Rautalampi</c:v>
                </c:pt>
                <c:pt idx="9">
                  <c:v>Siilinjärvi</c:v>
                </c:pt>
                <c:pt idx="10">
                  <c:v>Sonkajärvi</c:v>
                </c:pt>
                <c:pt idx="11">
                  <c:v>Suonenjoki</c:v>
                </c:pt>
                <c:pt idx="12">
                  <c:v>Tuusniemi</c:v>
                </c:pt>
                <c:pt idx="13">
                  <c:v>Varkaus</c:v>
                </c:pt>
                <c:pt idx="14">
                  <c:v>Vieremä</c:v>
                </c:pt>
              </c:strCache>
            </c:strRef>
          </c:cat>
          <c:val>
            <c:numRef>
              <c:f>SOTKAnet!$D$62:$D$76</c:f>
              <c:numCache>
                <c:formatCode>General</c:formatCode>
                <c:ptCount val="15"/>
                <c:pt idx="0">
                  <c:v>11.8</c:v>
                </c:pt>
                <c:pt idx="1">
                  <c:v>9.1999999999999993</c:v>
                </c:pt>
                <c:pt idx="2">
                  <c:v>10.8</c:v>
                </c:pt>
                <c:pt idx="3">
                  <c:v>8.1</c:v>
                </c:pt>
                <c:pt idx="4">
                  <c:v>11.9</c:v>
                </c:pt>
                <c:pt idx="5">
                  <c:v>0</c:v>
                </c:pt>
                <c:pt idx="6">
                  <c:v>10.3</c:v>
                </c:pt>
                <c:pt idx="7">
                  <c:v>14.7</c:v>
                </c:pt>
                <c:pt idx="8">
                  <c:v>15.3</c:v>
                </c:pt>
                <c:pt idx="9">
                  <c:v>12.1</c:v>
                </c:pt>
                <c:pt idx="10">
                  <c:v>0</c:v>
                </c:pt>
                <c:pt idx="11">
                  <c:v>13</c:v>
                </c:pt>
                <c:pt idx="12">
                  <c:v>9</c:v>
                </c:pt>
                <c:pt idx="13">
                  <c:v>10.9</c:v>
                </c:pt>
                <c:pt idx="14">
                  <c:v>11.4</c:v>
                </c:pt>
              </c:numCache>
            </c:numRef>
          </c:val>
          <c:extLst>
            <c:ext xmlns:c16="http://schemas.microsoft.com/office/drawing/2014/chart" uri="{C3380CC4-5D6E-409C-BE32-E72D297353CC}">
              <c16:uniqueId val="{00000000-8300-4F2E-8304-1692B9315D36}"/>
            </c:ext>
          </c:extLst>
        </c:ser>
        <c:ser>
          <c:idx val="3"/>
          <c:order val="3"/>
          <c:tx>
            <c:strRef>
              <c:f>SOTKAnet!$E$61</c:f>
              <c:strCache>
                <c:ptCount val="1"/>
                <c:pt idx="0">
                  <c:v>2021</c:v>
                </c:pt>
              </c:strCache>
            </c:strRef>
          </c:tx>
          <c:spPr>
            <a:solidFill>
              <a:srgbClr val="660AB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SOTKAnet!$A$62:$A$76</c:f>
              <c:strCache>
                <c:ptCount val="15"/>
                <c:pt idx="0">
                  <c:v>Koko maa</c:v>
                </c:pt>
                <c:pt idx="1">
                  <c:v>Iisalmi</c:v>
                </c:pt>
                <c:pt idx="2">
                  <c:v>Joroinen</c:v>
                </c:pt>
                <c:pt idx="3">
                  <c:v>Kiuruvesi</c:v>
                </c:pt>
                <c:pt idx="4">
                  <c:v>Kuopio</c:v>
                </c:pt>
                <c:pt idx="5">
                  <c:v>Lapinlahti</c:v>
                </c:pt>
                <c:pt idx="6">
                  <c:v>Leppävirta</c:v>
                </c:pt>
                <c:pt idx="7">
                  <c:v>Pielavesi</c:v>
                </c:pt>
                <c:pt idx="8">
                  <c:v>Rautalampi</c:v>
                </c:pt>
                <c:pt idx="9">
                  <c:v>Siilinjärvi</c:v>
                </c:pt>
                <c:pt idx="10">
                  <c:v>Sonkajärvi</c:v>
                </c:pt>
                <c:pt idx="11">
                  <c:v>Suonenjoki</c:v>
                </c:pt>
                <c:pt idx="12">
                  <c:v>Tuusniemi</c:v>
                </c:pt>
                <c:pt idx="13">
                  <c:v>Varkaus</c:v>
                </c:pt>
                <c:pt idx="14">
                  <c:v>Vieremä</c:v>
                </c:pt>
              </c:strCache>
            </c:strRef>
          </c:cat>
          <c:val>
            <c:numRef>
              <c:f>SOTKAnet!$E$62:$E$76</c:f>
              <c:numCache>
                <c:formatCode>General</c:formatCode>
                <c:ptCount val="15"/>
                <c:pt idx="0">
                  <c:v>12.5</c:v>
                </c:pt>
                <c:pt idx="1">
                  <c:v>9.8000000000000007</c:v>
                </c:pt>
                <c:pt idx="2">
                  <c:v>6.3</c:v>
                </c:pt>
                <c:pt idx="3">
                  <c:v>10.9</c:v>
                </c:pt>
                <c:pt idx="4">
                  <c:v>11.5</c:v>
                </c:pt>
                <c:pt idx="5">
                  <c:v>9.8000000000000007</c:v>
                </c:pt>
                <c:pt idx="6">
                  <c:v>9.8000000000000007</c:v>
                </c:pt>
                <c:pt idx="7">
                  <c:v>10.5</c:v>
                </c:pt>
                <c:pt idx="8">
                  <c:v>10.3</c:v>
                </c:pt>
                <c:pt idx="9">
                  <c:v>14.6</c:v>
                </c:pt>
                <c:pt idx="10">
                  <c:v>7.6</c:v>
                </c:pt>
                <c:pt idx="11">
                  <c:v>13.9</c:v>
                </c:pt>
                <c:pt idx="12">
                  <c:v>15.4</c:v>
                </c:pt>
                <c:pt idx="13">
                  <c:v>12.9</c:v>
                </c:pt>
                <c:pt idx="14">
                  <c:v>10</c:v>
                </c:pt>
              </c:numCache>
            </c:numRef>
          </c:val>
          <c:extLst>
            <c:ext xmlns:c16="http://schemas.microsoft.com/office/drawing/2014/chart" uri="{C3380CC4-5D6E-409C-BE32-E72D297353CC}">
              <c16:uniqueId val="{00000001-8300-4F2E-8304-1692B9315D36}"/>
            </c:ext>
          </c:extLst>
        </c:ser>
        <c:ser>
          <c:idx val="4"/>
          <c:order val="4"/>
          <c:tx>
            <c:strRef>
              <c:f>SOTKAnet!$F$61</c:f>
              <c:strCache>
                <c:ptCount val="1"/>
                <c:pt idx="0">
                  <c:v>2023</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SOTKAnet!$A$62:$A$76</c:f>
              <c:strCache>
                <c:ptCount val="15"/>
                <c:pt idx="0">
                  <c:v>Koko maa</c:v>
                </c:pt>
                <c:pt idx="1">
                  <c:v>Iisalmi</c:v>
                </c:pt>
                <c:pt idx="2">
                  <c:v>Joroinen</c:v>
                </c:pt>
                <c:pt idx="3">
                  <c:v>Kiuruvesi</c:v>
                </c:pt>
                <c:pt idx="4">
                  <c:v>Kuopio</c:v>
                </c:pt>
                <c:pt idx="5">
                  <c:v>Lapinlahti</c:v>
                </c:pt>
                <c:pt idx="6">
                  <c:v>Leppävirta</c:v>
                </c:pt>
                <c:pt idx="7">
                  <c:v>Pielavesi</c:v>
                </c:pt>
                <c:pt idx="8">
                  <c:v>Rautalampi</c:v>
                </c:pt>
                <c:pt idx="9">
                  <c:v>Siilinjärvi</c:v>
                </c:pt>
                <c:pt idx="10">
                  <c:v>Sonkajärvi</c:v>
                </c:pt>
                <c:pt idx="11">
                  <c:v>Suonenjoki</c:v>
                </c:pt>
                <c:pt idx="12">
                  <c:v>Tuusniemi</c:v>
                </c:pt>
                <c:pt idx="13">
                  <c:v>Varkaus</c:v>
                </c:pt>
                <c:pt idx="14">
                  <c:v>Vieremä</c:v>
                </c:pt>
              </c:strCache>
            </c:strRef>
          </c:cat>
          <c:val>
            <c:numRef>
              <c:f>SOTKAnet!$F$62:$F$76</c:f>
              <c:numCache>
                <c:formatCode>General</c:formatCode>
                <c:ptCount val="15"/>
                <c:pt idx="0">
                  <c:v>12.3</c:v>
                </c:pt>
                <c:pt idx="1">
                  <c:v>9.4</c:v>
                </c:pt>
                <c:pt idx="2">
                  <c:v>12.7</c:v>
                </c:pt>
                <c:pt idx="3">
                  <c:v>15.8</c:v>
                </c:pt>
                <c:pt idx="4">
                  <c:v>9.4</c:v>
                </c:pt>
                <c:pt idx="5">
                  <c:v>10.9</c:v>
                </c:pt>
                <c:pt idx="6">
                  <c:v>13.5</c:v>
                </c:pt>
                <c:pt idx="7">
                  <c:v>7.6</c:v>
                </c:pt>
                <c:pt idx="8">
                  <c:v>0</c:v>
                </c:pt>
                <c:pt idx="9">
                  <c:v>9.6999999999999993</c:v>
                </c:pt>
                <c:pt idx="10">
                  <c:v>11.3</c:v>
                </c:pt>
                <c:pt idx="11">
                  <c:v>15.6</c:v>
                </c:pt>
                <c:pt idx="12">
                  <c:v>10.7</c:v>
                </c:pt>
                <c:pt idx="13">
                  <c:v>6.5</c:v>
                </c:pt>
                <c:pt idx="14">
                  <c:v>0</c:v>
                </c:pt>
              </c:numCache>
            </c:numRef>
          </c:val>
          <c:extLst>
            <c:ext xmlns:c16="http://schemas.microsoft.com/office/drawing/2014/chart" uri="{C3380CC4-5D6E-409C-BE32-E72D297353CC}">
              <c16:uniqueId val="{00000002-8300-4F2E-8304-1692B9315D36}"/>
            </c:ext>
          </c:extLst>
        </c:ser>
        <c:dLbls>
          <c:showLegendKey val="0"/>
          <c:showVal val="0"/>
          <c:showCatName val="0"/>
          <c:showSerName val="0"/>
          <c:showPercent val="0"/>
          <c:showBubbleSize val="0"/>
        </c:dLbls>
        <c:gapWidth val="219"/>
        <c:overlap val="-27"/>
        <c:axId val="667684536"/>
        <c:axId val="667682016"/>
        <c:extLst>
          <c:ext xmlns:c15="http://schemas.microsoft.com/office/drawing/2012/chart" uri="{02D57815-91ED-43cb-92C2-25804820EDAC}">
            <c15:filteredBarSeries>
              <c15:ser>
                <c:idx val="0"/>
                <c:order val="0"/>
                <c:tx>
                  <c:strRef>
                    <c:extLst>
                      <c:ext uri="{02D57815-91ED-43cb-92C2-25804820EDAC}">
                        <c15:formulaRef>
                          <c15:sqref>SOTKAnet!$B$61</c15:sqref>
                        </c15:formulaRef>
                      </c:ext>
                    </c:extLst>
                    <c:strCache>
                      <c:ptCount val="1"/>
                    </c:strCache>
                  </c:strRef>
                </c:tx>
                <c:spPr>
                  <a:solidFill>
                    <a:schemeClr val="accent1"/>
                  </a:solidFill>
                  <a:ln>
                    <a:noFill/>
                  </a:ln>
                  <a:effectLst/>
                </c:spPr>
                <c:invertIfNegative val="0"/>
                <c:cat>
                  <c:strRef>
                    <c:extLst>
                      <c:ext uri="{02D57815-91ED-43cb-92C2-25804820EDAC}">
                        <c15:formulaRef>
                          <c15:sqref>SOTKAnet!$A$62:$A$76</c15:sqref>
                        </c15:formulaRef>
                      </c:ext>
                    </c:extLst>
                    <c:strCache>
                      <c:ptCount val="15"/>
                      <c:pt idx="0">
                        <c:v>Koko maa</c:v>
                      </c:pt>
                      <c:pt idx="1">
                        <c:v>Iisalmi</c:v>
                      </c:pt>
                      <c:pt idx="2">
                        <c:v>Joroinen</c:v>
                      </c:pt>
                      <c:pt idx="3">
                        <c:v>Kiuruvesi</c:v>
                      </c:pt>
                      <c:pt idx="4">
                        <c:v>Kuopio</c:v>
                      </c:pt>
                      <c:pt idx="5">
                        <c:v>Lapinlahti</c:v>
                      </c:pt>
                      <c:pt idx="6">
                        <c:v>Leppävirta</c:v>
                      </c:pt>
                      <c:pt idx="7">
                        <c:v>Pielavesi</c:v>
                      </c:pt>
                      <c:pt idx="8">
                        <c:v>Rautalampi</c:v>
                      </c:pt>
                      <c:pt idx="9">
                        <c:v>Siilinjärvi</c:v>
                      </c:pt>
                      <c:pt idx="10">
                        <c:v>Sonkajärvi</c:v>
                      </c:pt>
                      <c:pt idx="11">
                        <c:v>Suonenjoki</c:v>
                      </c:pt>
                      <c:pt idx="12">
                        <c:v>Tuusniemi</c:v>
                      </c:pt>
                      <c:pt idx="13">
                        <c:v>Varkaus</c:v>
                      </c:pt>
                      <c:pt idx="14">
                        <c:v>Vieremä</c:v>
                      </c:pt>
                    </c:strCache>
                  </c:strRef>
                </c:cat>
                <c:val>
                  <c:numRef>
                    <c:extLst>
                      <c:ext uri="{02D57815-91ED-43cb-92C2-25804820EDAC}">
                        <c15:formulaRef>
                          <c15:sqref>SOTKAnet!$B$62:$B$76</c15:sqref>
                        </c15:formulaRef>
                      </c:ext>
                    </c:extLst>
                    <c:numCache>
                      <c:formatCode>General</c:formatCode>
                      <c:ptCount val="15"/>
                    </c:numCache>
                  </c:numRef>
                </c:val>
                <c:extLst>
                  <c:ext xmlns:c16="http://schemas.microsoft.com/office/drawing/2014/chart" uri="{C3380CC4-5D6E-409C-BE32-E72D297353CC}">
                    <c16:uniqueId val="{00000003-8300-4F2E-8304-1692B9315D36}"/>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SOTKAnet!$C$61</c15:sqref>
                        </c15:formulaRef>
                      </c:ext>
                    </c:extLst>
                    <c:strCache>
                      <c:ptCount val="1"/>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SOTKAnet!$A$62:$A$76</c15:sqref>
                        </c15:formulaRef>
                      </c:ext>
                    </c:extLst>
                    <c:strCache>
                      <c:ptCount val="15"/>
                      <c:pt idx="0">
                        <c:v>Koko maa</c:v>
                      </c:pt>
                      <c:pt idx="1">
                        <c:v>Iisalmi</c:v>
                      </c:pt>
                      <c:pt idx="2">
                        <c:v>Joroinen</c:v>
                      </c:pt>
                      <c:pt idx="3">
                        <c:v>Kiuruvesi</c:v>
                      </c:pt>
                      <c:pt idx="4">
                        <c:v>Kuopio</c:v>
                      </c:pt>
                      <c:pt idx="5">
                        <c:v>Lapinlahti</c:v>
                      </c:pt>
                      <c:pt idx="6">
                        <c:v>Leppävirta</c:v>
                      </c:pt>
                      <c:pt idx="7">
                        <c:v>Pielavesi</c:v>
                      </c:pt>
                      <c:pt idx="8">
                        <c:v>Rautalampi</c:v>
                      </c:pt>
                      <c:pt idx="9">
                        <c:v>Siilinjärvi</c:v>
                      </c:pt>
                      <c:pt idx="10">
                        <c:v>Sonkajärvi</c:v>
                      </c:pt>
                      <c:pt idx="11">
                        <c:v>Suonenjoki</c:v>
                      </c:pt>
                      <c:pt idx="12">
                        <c:v>Tuusniemi</c:v>
                      </c:pt>
                      <c:pt idx="13">
                        <c:v>Varkaus</c:v>
                      </c:pt>
                      <c:pt idx="14">
                        <c:v>Vieremä</c:v>
                      </c:pt>
                    </c:strCache>
                  </c:strRef>
                </c:cat>
                <c:val>
                  <c:numRef>
                    <c:extLst xmlns:c15="http://schemas.microsoft.com/office/drawing/2012/chart">
                      <c:ext xmlns:c15="http://schemas.microsoft.com/office/drawing/2012/chart" uri="{02D57815-91ED-43cb-92C2-25804820EDAC}">
                        <c15:formulaRef>
                          <c15:sqref>SOTKAnet!$C$62:$C$76</c15:sqref>
                        </c15:formulaRef>
                      </c:ext>
                    </c:extLst>
                    <c:numCache>
                      <c:formatCode>General</c:formatCode>
                      <c:ptCount val="15"/>
                    </c:numCache>
                  </c:numRef>
                </c:val>
                <c:extLst xmlns:c15="http://schemas.microsoft.com/office/drawing/2012/chart">
                  <c:ext xmlns:c16="http://schemas.microsoft.com/office/drawing/2014/chart" uri="{C3380CC4-5D6E-409C-BE32-E72D297353CC}">
                    <c16:uniqueId val="{00000004-8300-4F2E-8304-1692B9315D36}"/>
                  </c:ext>
                </c:extLst>
              </c15:ser>
            </c15:filteredBarSeries>
          </c:ext>
        </c:extLst>
      </c:barChart>
      <c:catAx>
        <c:axId val="667684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67682016"/>
        <c:crosses val="autoZero"/>
        <c:auto val="1"/>
        <c:lblAlgn val="ctr"/>
        <c:lblOffset val="100"/>
        <c:noMultiLvlLbl val="0"/>
      </c:catAx>
      <c:valAx>
        <c:axId val="667682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676845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0.46162</cdr:x>
      <cdr:y>0.41815</cdr:y>
    </cdr:from>
    <cdr:to>
      <cdr:x>0.48332</cdr:x>
      <cdr:y>0.51923</cdr:y>
    </cdr:to>
    <cdr:cxnSp macro="">
      <cdr:nvCxnSpPr>
        <cdr:cNvPr id="3" name="Suora nuoliyhdysviiva 2">
          <a:extLst xmlns:a="http://schemas.openxmlformats.org/drawingml/2006/main">
            <a:ext uri="{FF2B5EF4-FFF2-40B4-BE49-F238E27FC236}">
              <a16:creationId xmlns:a16="http://schemas.microsoft.com/office/drawing/2014/main" id="{DEB0139F-C9E1-2DC3-EB28-D071958A5183}"/>
            </a:ext>
          </a:extLst>
        </cdr:cNvPr>
        <cdr:cNvCxnSpPr/>
      </cdr:nvCxnSpPr>
      <cdr:spPr>
        <a:xfrm xmlns:a="http://schemas.openxmlformats.org/drawingml/2006/main" flipV="1">
          <a:off x="4868546" y="1807309"/>
          <a:ext cx="228854" cy="436880"/>
        </a:xfrm>
        <a:prstGeom xmlns:a="http://schemas.openxmlformats.org/drawingml/2006/main" prst="straightConnector1">
          <a:avLst/>
        </a:prstGeom>
        <a:ln xmlns:a="http://schemas.openxmlformats.org/drawingml/2006/main" w="12700">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0.83154</cdr:x>
      <cdr:y>0.34763</cdr:y>
    </cdr:from>
    <cdr:to>
      <cdr:x>0.84984</cdr:x>
      <cdr:y>0.56037</cdr:y>
    </cdr:to>
    <cdr:cxnSp macro="">
      <cdr:nvCxnSpPr>
        <cdr:cNvPr id="5" name="Suora nuoliyhdysviiva 4">
          <a:extLst xmlns:a="http://schemas.openxmlformats.org/drawingml/2006/main">
            <a:ext uri="{FF2B5EF4-FFF2-40B4-BE49-F238E27FC236}">
              <a16:creationId xmlns:a16="http://schemas.microsoft.com/office/drawing/2014/main" id="{F30BDB48-D571-32F6-9268-0A9F75A8E7F5}"/>
            </a:ext>
          </a:extLst>
        </cdr:cNvPr>
        <cdr:cNvCxnSpPr/>
      </cdr:nvCxnSpPr>
      <cdr:spPr>
        <a:xfrm xmlns:a="http://schemas.openxmlformats.org/drawingml/2006/main" flipV="1">
          <a:off x="8769986" y="1502509"/>
          <a:ext cx="193040" cy="919480"/>
        </a:xfrm>
        <a:prstGeom xmlns:a="http://schemas.openxmlformats.org/drawingml/2006/main" prst="straightConnector1">
          <a:avLst/>
        </a:prstGeom>
        <a:ln xmlns:a="http://schemas.openxmlformats.org/drawingml/2006/main" w="12700">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0.72822</cdr:x>
      <cdr:y>0.21998</cdr:y>
    </cdr:from>
    <cdr:to>
      <cdr:x>0.76214</cdr:x>
      <cdr:y>0.31403</cdr:y>
    </cdr:to>
    <cdr:cxnSp macro="">
      <cdr:nvCxnSpPr>
        <cdr:cNvPr id="3" name="Suora nuoliyhdysviiva 2">
          <a:extLst xmlns:a="http://schemas.openxmlformats.org/drawingml/2006/main">
            <a:ext uri="{FF2B5EF4-FFF2-40B4-BE49-F238E27FC236}">
              <a16:creationId xmlns:a16="http://schemas.microsoft.com/office/drawing/2014/main" id="{62CF218E-1AFD-21F3-9564-0BD3621AD493}"/>
            </a:ext>
          </a:extLst>
        </cdr:cNvPr>
        <cdr:cNvCxnSpPr/>
      </cdr:nvCxnSpPr>
      <cdr:spPr>
        <a:xfrm xmlns:a="http://schemas.openxmlformats.org/drawingml/2006/main" flipV="1">
          <a:off x="7508182" y="974396"/>
          <a:ext cx="349752" cy="416560"/>
        </a:xfrm>
        <a:prstGeom xmlns:a="http://schemas.openxmlformats.org/drawingml/2006/main" prst="straightConnector1">
          <a:avLst/>
        </a:prstGeom>
        <a:ln xmlns:a="http://schemas.openxmlformats.org/drawingml/2006/main" w="25400">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0.42611</cdr:x>
      <cdr:y>0.33238</cdr:y>
    </cdr:from>
    <cdr:to>
      <cdr:x>0.44484</cdr:x>
      <cdr:y>0.41036</cdr:y>
    </cdr:to>
    <cdr:cxnSp macro="">
      <cdr:nvCxnSpPr>
        <cdr:cNvPr id="5" name="Suora nuoliyhdysviiva 4">
          <a:extLst xmlns:a="http://schemas.openxmlformats.org/drawingml/2006/main">
            <a:ext uri="{FF2B5EF4-FFF2-40B4-BE49-F238E27FC236}">
              <a16:creationId xmlns:a16="http://schemas.microsoft.com/office/drawing/2014/main" id="{B50ABAE1-CE5B-2E27-8A26-8DB68E4B2DC9}"/>
            </a:ext>
          </a:extLst>
        </cdr:cNvPr>
        <cdr:cNvCxnSpPr/>
      </cdr:nvCxnSpPr>
      <cdr:spPr>
        <a:xfrm xmlns:a="http://schemas.openxmlformats.org/drawingml/2006/main" flipV="1">
          <a:off x="4393374" y="1472236"/>
          <a:ext cx="193040" cy="345440"/>
        </a:xfrm>
        <a:prstGeom xmlns:a="http://schemas.openxmlformats.org/drawingml/2006/main" prst="straightConnector1">
          <a:avLst/>
        </a:prstGeom>
        <a:ln xmlns:a="http://schemas.openxmlformats.org/drawingml/2006/main" w="19050">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0.87758</cdr:x>
      <cdr:y>0.81417</cdr:y>
    </cdr:from>
    <cdr:to>
      <cdr:x>0.97482</cdr:x>
      <cdr:y>0.93127</cdr:y>
    </cdr:to>
    <cdr:sp macro="" textlink="">
      <cdr:nvSpPr>
        <cdr:cNvPr id="2" name="Ellipsi 1">
          <a:extLst xmlns:a="http://schemas.openxmlformats.org/drawingml/2006/main">
            <a:ext uri="{FF2B5EF4-FFF2-40B4-BE49-F238E27FC236}">
              <a16:creationId xmlns:a16="http://schemas.microsoft.com/office/drawing/2014/main" id="{3F36A0CF-7F74-FDD5-3808-4F628F6E61C9}"/>
            </a:ext>
          </a:extLst>
        </cdr:cNvPr>
        <cdr:cNvSpPr/>
      </cdr:nvSpPr>
      <cdr:spPr>
        <a:xfrm xmlns:a="http://schemas.openxmlformats.org/drawingml/2006/main">
          <a:off x="8802654" y="3330262"/>
          <a:ext cx="975360" cy="478971"/>
        </a:xfrm>
        <a:prstGeom xmlns:a="http://schemas.openxmlformats.org/drawingml/2006/main" prst="ellipse">
          <a:avLst/>
        </a:prstGeom>
        <a:noFill xmlns:a="http://schemas.openxmlformats.org/drawingml/2006/main"/>
        <a:ln xmlns:a="http://schemas.openxmlformats.org/drawingml/2006/main">
          <a:solidFill>
            <a:srgbClr val="7030A0"/>
          </a:solidFill>
        </a:l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vertOverflow="clip" rtlCol="0" anchor="ctr"/>
        <a:lstStyle xmlns:a="http://schemas.openxmlformats.org/drawingml/2006/main"/>
        <a:p xmlns:a="http://schemas.openxmlformats.org/drawingml/2006/main">
          <a:endParaRPr lang="fi-FI"/>
        </a:p>
      </cdr:txBody>
    </cdr:sp>
  </cdr:relSizeAnchor>
</c:userShapes>
</file>

<file path=ppt/drawings/drawing4.xml><?xml version="1.0" encoding="utf-8"?>
<c:userShapes xmlns:c="http://schemas.openxmlformats.org/drawingml/2006/chart">
  <cdr:relSizeAnchor xmlns:cdr="http://schemas.openxmlformats.org/drawingml/2006/chartDrawing">
    <cdr:from>
      <cdr:x>0.8801</cdr:x>
      <cdr:y>0.83449</cdr:y>
    </cdr:from>
    <cdr:to>
      <cdr:x>0.97104</cdr:x>
      <cdr:y>0.95262</cdr:y>
    </cdr:to>
    <cdr:sp macro="" textlink="">
      <cdr:nvSpPr>
        <cdr:cNvPr id="2" name="Ellipsi 1">
          <a:extLst xmlns:a="http://schemas.openxmlformats.org/drawingml/2006/main">
            <a:ext uri="{FF2B5EF4-FFF2-40B4-BE49-F238E27FC236}">
              <a16:creationId xmlns:a16="http://schemas.microsoft.com/office/drawing/2014/main" id="{D5BF744B-655D-53ED-C186-6C55BDE1FE8F}"/>
            </a:ext>
          </a:extLst>
        </cdr:cNvPr>
        <cdr:cNvSpPr/>
      </cdr:nvSpPr>
      <cdr:spPr>
        <a:xfrm xmlns:a="http://schemas.openxmlformats.org/drawingml/2006/main">
          <a:off x="8311984" y="3616594"/>
          <a:ext cx="858874" cy="511941"/>
        </a:xfrm>
        <a:prstGeom xmlns:a="http://schemas.openxmlformats.org/drawingml/2006/main" prst="ellipse">
          <a:avLst/>
        </a:prstGeom>
        <a:noFill xmlns:a="http://schemas.openxmlformats.org/drawingml/2006/main"/>
        <a:ln xmlns:a="http://schemas.openxmlformats.org/drawingml/2006/main">
          <a:solidFill>
            <a:schemeClr val="accent2"/>
          </a:solidFill>
        </a:l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vertOverflow="clip" rtlCol="0" anchor="ctr"/>
        <a:lstStyle xmlns:a="http://schemas.openxmlformats.org/drawingml/2006/main"/>
        <a:p xmlns:a="http://schemas.openxmlformats.org/drawingml/2006/main">
          <a:endParaRPr lang="fi-FI"/>
        </a:p>
      </cdr:txBody>
    </cdr:sp>
  </cdr:relSizeAnchor>
</c:userShapes>
</file>

<file path=ppt/drawings/drawing5.xml><?xml version="1.0" encoding="utf-8"?>
<c:userShapes xmlns:c="http://schemas.openxmlformats.org/drawingml/2006/chart">
  <cdr:relSizeAnchor xmlns:cdr="http://schemas.openxmlformats.org/drawingml/2006/chartDrawing">
    <cdr:from>
      <cdr:x>0.15378</cdr:x>
      <cdr:y>0.80431</cdr:y>
    </cdr:from>
    <cdr:to>
      <cdr:x>0.26877</cdr:x>
      <cdr:y>0.97153</cdr:y>
    </cdr:to>
    <cdr:sp macro="" textlink="">
      <cdr:nvSpPr>
        <cdr:cNvPr id="2" name="Ellipsi 1">
          <a:extLst xmlns:a="http://schemas.openxmlformats.org/drawingml/2006/main">
            <a:ext uri="{FF2B5EF4-FFF2-40B4-BE49-F238E27FC236}">
              <a16:creationId xmlns:a16="http://schemas.microsoft.com/office/drawing/2014/main" id="{9919747E-5267-F3C8-0D07-BA232A12650E}"/>
            </a:ext>
          </a:extLst>
        </cdr:cNvPr>
        <cdr:cNvSpPr/>
      </cdr:nvSpPr>
      <cdr:spPr>
        <a:xfrm xmlns:a="http://schemas.openxmlformats.org/drawingml/2006/main">
          <a:off x="1508475" y="3334198"/>
          <a:ext cx="1127888" cy="693217"/>
        </a:xfrm>
        <a:prstGeom xmlns:a="http://schemas.openxmlformats.org/drawingml/2006/main" prst="ellipse">
          <a:avLst/>
        </a:prstGeom>
        <a:noFill xmlns:a="http://schemas.openxmlformats.org/drawingml/2006/main"/>
        <a:ln xmlns:a="http://schemas.openxmlformats.org/drawingml/2006/mai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vertOverflow="clip" rtlCol="0" anchor="ctr"/>
        <a:lstStyle xmlns:a="http://schemas.openxmlformats.org/drawingml/2006/main"/>
        <a:p xmlns:a="http://schemas.openxmlformats.org/drawingml/2006/main">
          <a:endParaRPr lang="fi-FI"/>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i-FI"/>
          </a:p>
        </p:txBody>
      </p:sp>
      <p:sp>
        <p:nvSpPr>
          <p:cNvPr id="3" name="Päivämäärän paikkamerkki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9AEBF57A-47E7-46A1-85D7-01CD38EF63DD}" type="datetime1">
              <a:rPr lang="fi-FI" smtClean="0"/>
              <a:t>5.1.2024</a:t>
            </a:fld>
            <a:endParaRPr lang="fi-FI"/>
          </a:p>
        </p:txBody>
      </p:sp>
      <p:sp>
        <p:nvSpPr>
          <p:cNvPr id="4" name="Alatunnisteen paikkamerkki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i-FI"/>
          </a:p>
        </p:txBody>
      </p:sp>
      <p:sp>
        <p:nvSpPr>
          <p:cNvPr id="5" name="Dian numeron paikkamerkki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3386A95-D0A4-44B9-98DA-3665758D8262}" type="slidenum">
              <a:rPr lang="fi-FI"/>
              <a:t>‹#›</a:t>
            </a:fld>
            <a:endParaRPr lang="fi-FI"/>
          </a:p>
        </p:txBody>
      </p:sp>
    </p:spTree>
    <p:extLst>
      <p:ext uri="{BB962C8B-B14F-4D97-AF65-F5344CB8AC3E}">
        <p14:creationId xmlns:p14="http://schemas.microsoft.com/office/powerpoint/2010/main" val="3469847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fi-FI" noProof="0"/>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92715DBD-A227-48C6-A42A-96D7BBC3B5D8}" type="datetime1">
              <a:rPr lang="fi-FI" noProof="0" smtClean="0"/>
              <a:t>5.1.2024</a:t>
            </a:fld>
            <a:endParaRPr lang="fi-FI" noProof="0"/>
          </a:p>
        </p:txBody>
      </p:sp>
      <p:sp>
        <p:nvSpPr>
          <p:cNvPr id="4" name="Dian kuvan paikkamerkki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fi-FI" noProof="0"/>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fi-FI" noProof="0"/>
              <a:t>Muokkaa tekstin perustyylejä</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fi-FI" noProof="0"/>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FC3821A9-1C31-4760-BDBC-9A0BA471B1B7}" type="slidenum">
              <a:rPr lang="fi-FI" noProof="0"/>
              <a:t>‹#›</a:t>
            </a:fld>
            <a:endParaRPr lang="fi-FI" noProof="0"/>
          </a:p>
        </p:txBody>
      </p:sp>
    </p:spTree>
    <p:extLst>
      <p:ext uri="{BB962C8B-B14F-4D97-AF65-F5344CB8AC3E}">
        <p14:creationId xmlns:p14="http://schemas.microsoft.com/office/powerpoint/2010/main" val="332216137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FC3821A9-1C31-4760-BDBC-9A0BA471B1B7}" type="slidenum">
              <a:rPr lang="fi-FI" noProof="0" smtClean="0"/>
              <a:t>5</a:t>
            </a:fld>
            <a:endParaRPr lang="fi-FI" noProof="0"/>
          </a:p>
        </p:txBody>
      </p:sp>
    </p:spTree>
    <p:extLst>
      <p:ext uri="{BB962C8B-B14F-4D97-AF65-F5344CB8AC3E}">
        <p14:creationId xmlns:p14="http://schemas.microsoft.com/office/powerpoint/2010/main" val="3860570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FC3821A9-1C31-4760-BDBC-9A0BA471B1B7}" type="slidenum">
              <a:rPr lang="fi-FI" noProof="0" smtClean="0"/>
              <a:t>14</a:t>
            </a:fld>
            <a:endParaRPr lang="fi-FI" noProof="0"/>
          </a:p>
        </p:txBody>
      </p:sp>
    </p:spTree>
    <p:extLst>
      <p:ext uri="{BB962C8B-B14F-4D97-AF65-F5344CB8AC3E}">
        <p14:creationId xmlns:p14="http://schemas.microsoft.com/office/powerpoint/2010/main" val="1376396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FC3821A9-1C31-4760-BDBC-9A0BA471B1B7}" type="slidenum">
              <a:rPr lang="fi-FI" noProof="0" smtClean="0"/>
              <a:t>15</a:t>
            </a:fld>
            <a:endParaRPr lang="fi-FI" noProof="0"/>
          </a:p>
        </p:txBody>
      </p:sp>
    </p:spTree>
    <p:extLst>
      <p:ext uri="{BB962C8B-B14F-4D97-AF65-F5344CB8AC3E}">
        <p14:creationId xmlns:p14="http://schemas.microsoft.com/office/powerpoint/2010/main" val="500777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FC3821A9-1C31-4760-BDBC-9A0BA471B1B7}" type="slidenum">
              <a:rPr lang="fi-FI" noProof="0" smtClean="0"/>
              <a:t>16</a:t>
            </a:fld>
            <a:endParaRPr lang="fi-FI" noProof="0"/>
          </a:p>
        </p:txBody>
      </p:sp>
    </p:spTree>
    <p:extLst>
      <p:ext uri="{BB962C8B-B14F-4D97-AF65-F5344CB8AC3E}">
        <p14:creationId xmlns:p14="http://schemas.microsoft.com/office/powerpoint/2010/main" val="827187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FC3821A9-1C31-4760-BDBC-9A0BA471B1B7}" type="slidenum">
              <a:rPr lang="fi-FI" noProof="0" smtClean="0"/>
              <a:t>17</a:t>
            </a:fld>
            <a:endParaRPr lang="fi-FI" noProof="0"/>
          </a:p>
        </p:txBody>
      </p:sp>
    </p:spTree>
    <p:extLst>
      <p:ext uri="{BB962C8B-B14F-4D97-AF65-F5344CB8AC3E}">
        <p14:creationId xmlns:p14="http://schemas.microsoft.com/office/powerpoint/2010/main" val="2936627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FC3821A9-1C31-4760-BDBC-9A0BA471B1B7}" type="slidenum">
              <a:rPr lang="fi-FI" noProof="0" smtClean="0"/>
              <a:t>18</a:t>
            </a:fld>
            <a:endParaRPr lang="fi-FI" noProof="0"/>
          </a:p>
        </p:txBody>
      </p:sp>
    </p:spTree>
    <p:extLst>
      <p:ext uri="{BB962C8B-B14F-4D97-AF65-F5344CB8AC3E}">
        <p14:creationId xmlns:p14="http://schemas.microsoft.com/office/powerpoint/2010/main" val="1029079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FC3821A9-1C31-4760-BDBC-9A0BA471B1B7}" type="slidenum">
              <a:rPr lang="fi-FI" noProof="0" smtClean="0"/>
              <a:t>19</a:t>
            </a:fld>
            <a:endParaRPr lang="fi-FI" noProof="0"/>
          </a:p>
        </p:txBody>
      </p:sp>
    </p:spTree>
    <p:extLst>
      <p:ext uri="{BB962C8B-B14F-4D97-AF65-F5344CB8AC3E}">
        <p14:creationId xmlns:p14="http://schemas.microsoft.com/office/powerpoint/2010/main" val="1240271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FC3821A9-1C31-4760-BDBC-9A0BA471B1B7}" type="slidenum">
              <a:rPr lang="fi-FI" noProof="0" smtClean="0"/>
              <a:t>20</a:t>
            </a:fld>
            <a:endParaRPr lang="fi-FI" noProof="0"/>
          </a:p>
        </p:txBody>
      </p:sp>
    </p:spTree>
    <p:extLst>
      <p:ext uri="{BB962C8B-B14F-4D97-AF65-F5344CB8AC3E}">
        <p14:creationId xmlns:p14="http://schemas.microsoft.com/office/powerpoint/2010/main" val="815902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FC3821A9-1C31-4760-BDBC-9A0BA471B1B7}" type="slidenum">
              <a:rPr lang="fi-FI" noProof="0" smtClean="0"/>
              <a:t>6</a:t>
            </a:fld>
            <a:endParaRPr lang="fi-FI" noProof="0"/>
          </a:p>
        </p:txBody>
      </p:sp>
    </p:spTree>
    <p:extLst>
      <p:ext uri="{BB962C8B-B14F-4D97-AF65-F5344CB8AC3E}">
        <p14:creationId xmlns:p14="http://schemas.microsoft.com/office/powerpoint/2010/main" val="2038236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FC3821A9-1C31-4760-BDBC-9A0BA471B1B7}" type="slidenum">
              <a:rPr lang="fi-FI" noProof="0" smtClean="0"/>
              <a:t>7</a:t>
            </a:fld>
            <a:endParaRPr lang="fi-FI" noProof="0"/>
          </a:p>
        </p:txBody>
      </p:sp>
    </p:spTree>
    <p:extLst>
      <p:ext uri="{BB962C8B-B14F-4D97-AF65-F5344CB8AC3E}">
        <p14:creationId xmlns:p14="http://schemas.microsoft.com/office/powerpoint/2010/main" val="3336980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FC3821A9-1C31-4760-BDBC-9A0BA471B1B7}" type="slidenum">
              <a:rPr lang="fi-FI" noProof="0" smtClean="0"/>
              <a:t>8</a:t>
            </a:fld>
            <a:endParaRPr lang="fi-FI" noProof="0"/>
          </a:p>
        </p:txBody>
      </p:sp>
    </p:spTree>
    <p:extLst>
      <p:ext uri="{BB962C8B-B14F-4D97-AF65-F5344CB8AC3E}">
        <p14:creationId xmlns:p14="http://schemas.microsoft.com/office/powerpoint/2010/main" val="476465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FC3821A9-1C31-4760-BDBC-9A0BA471B1B7}" type="slidenum">
              <a:rPr lang="fi-FI" noProof="0" smtClean="0"/>
              <a:t>9</a:t>
            </a:fld>
            <a:endParaRPr lang="fi-FI" noProof="0"/>
          </a:p>
        </p:txBody>
      </p:sp>
    </p:spTree>
    <p:extLst>
      <p:ext uri="{BB962C8B-B14F-4D97-AF65-F5344CB8AC3E}">
        <p14:creationId xmlns:p14="http://schemas.microsoft.com/office/powerpoint/2010/main" val="2165080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FC3821A9-1C31-4760-BDBC-9A0BA471B1B7}" type="slidenum">
              <a:rPr lang="fi-FI" noProof="0" smtClean="0"/>
              <a:t>10</a:t>
            </a:fld>
            <a:endParaRPr lang="fi-FI" noProof="0"/>
          </a:p>
        </p:txBody>
      </p:sp>
    </p:spTree>
    <p:extLst>
      <p:ext uri="{BB962C8B-B14F-4D97-AF65-F5344CB8AC3E}">
        <p14:creationId xmlns:p14="http://schemas.microsoft.com/office/powerpoint/2010/main" val="1067102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FC3821A9-1C31-4760-BDBC-9A0BA471B1B7}" type="slidenum">
              <a:rPr lang="fi-FI" noProof="0" smtClean="0"/>
              <a:t>11</a:t>
            </a:fld>
            <a:endParaRPr lang="fi-FI" noProof="0"/>
          </a:p>
        </p:txBody>
      </p:sp>
    </p:spTree>
    <p:extLst>
      <p:ext uri="{BB962C8B-B14F-4D97-AF65-F5344CB8AC3E}">
        <p14:creationId xmlns:p14="http://schemas.microsoft.com/office/powerpoint/2010/main" val="3486257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FC3821A9-1C31-4760-BDBC-9A0BA471B1B7}" type="slidenum">
              <a:rPr lang="fi-FI" noProof="0" smtClean="0"/>
              <a:t>12</a:t>
            </a:fld>
            <a:endParaRPr lang="fi-FI" noProof="0"/>
          </a:p>
        </p:txBody>
      </p:sp>
    </p:spTree>
    <p:extLst>
      <p:ext uri="{BB962C8B-B14F-4D97-AF65-F5344CB8AC3E}">
        <p14:creationId xmlns:p14="http://schemas.microsoft.com/office/powerpoint/2010/main" val="282772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FC3821A9-1C31-4760-BDBC-9A0BA471B1B7}" type="slidenum">
              <a:rPr lang="fi-FI" noProof="0" smtClean="0"/>
              <a:t>13</a:t>
            </a:fld>
            <a:endParaRPr lang="fi-FI" noProof="0"/>
          </a:p>
        </p:txBody>
      </p:sp>
    </p:spTree>
    <p:extLst>
      <p:ext uri="{BB962C8B-B14F-4D97-AF65-F5344CB8AC3E}">
        <p14:creationId xmlns:p14="http://schemas.microsoft.com/office/powerpoint/2010/main" val="3499647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6094413" y="1437180"/>
            <a:ext cx="5354587" cy="2468071"/>
          </a:xfrm>
        </p:spPr>
        <p:txBody>
          <a:bodyPr anchor="t" anchorCtr="0">
            <a:normAutofit/>
          </a:bodyPr>
          <a:lstStyle>
            <a:lvl1pPr algn="ctr">
              <a:defRPr sz="3999" spc="-50" baseline="0"/>
            </a:lvl1pPr>
          </a:lstStyle>
          <a:p>
            <a:r>
              <a:rPr lang="fi-FI"/>
              <a:t>Muokkaa ots. perustyyl. napsautt.</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6094413" y="4329874"/>
            <a:ext cx="5354587"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i-FI"/>
              <a:t>Muokkaa alaotsikon perustyyliä napsautt.</a:t>
            </a:r>
          </a:p>
        </p:txBody>
      </p:sp>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 name="Ryhmä 3">
            <a:extLst>
              <a:ext uri="{FF2B5EF4-FFF2-40B4-BE49-F238E27FC236}">
                <a16:creationId xmlns:a16="http://schemas.microsoft.com/office/drawing/2014/main" id="{1C416909-AB75-EC03-9BFB-30CD779A3BFE}"/>
              </a:ext>
              <a:ext uri="{C183D7F6-B498-43B3-948B-1728B52AA6E4}">
                <adec:decorative xmlns:adec="http://schemas.microsoft.com/office/drawing/2017/decorative" val="1"/>
              </a:ext>
            </a:extLst>
          </p:cNvPr>
          <p:cNvGrpSpPr/>
          <p:nvPr userDrawn="1"/>
        </p:nvGrpSpPr>
        <p:grpSpPr>
          <a:xfrm>
            <a:off x="1511470" y="1519367"/>
            <a:ext cx="3838687" cy="3817528"/>
            <a:chOff x="1511863" y="1519367"/>
            <a:chExt cx="3839687" cy="3817528"/>
          </a:xfrm>
        </p:grpSpPr>
        <p:sp>
          <p:nvSpPr>
            <p:cNvPr id="12" name="Freeform 5">
              <a:extLst>
                <a:ext uri="{FF2B5EF4-FFF2-40B4-BE49-F238E27FC236}">
                  <a16:creationId xmlns:a16="http://schemas.microsoft.com/office/drawing/2014/main" id="{046FE190-C127-4DF1-9753-943E4F4D150C}"/>
                </a:ext>
              </a:extLst>
            </p:cNvPr>
            <p:cNvSpPr>
              <a:spLocks/>
            </p:cNvSpPr>
            <p:nvPr userDrawn="1"/>
          </p:nvSpPr>
          <p:spPr bwMode="auto">
            <a:xfrm>
              <a:off x="1511863" y="1519367"/>
              <a:ext cx="2113955" cy="3817528"/>
            </a:xfrm>
            <a:custGeom>
              <a:avLst/>
              <a:gdLst>
                <a:gd name="T0" fmla="*/ 81 w 11800"/>
                <a:gd name="T1" fmla="*/ 0 h 21307"/>
                <a:gd name="T2" fmla="*/ 14 w 11800"/>
                <a:gd name="T3" fmla="*/ 15382 h 21307"/>
                <a:gd name="T4" fmla="*/ 5874 w 11800"/>
                <a:gd name="T5" fmla="*/ 21293 h 21307"/>
                <a:gd name="T6" fmla="*/ 11785 w 11800"/>
                <a:gd name="T7" fmla="*/ 15434 h 21307"/>
                <a:gd name="T8" fmla="*/ 11785 w 11800"/>
                <a:gd name="T9" fmla="*/ 15433 h 21307"/>
                <a:gd name="T10" fmla="*/ 11800 w 11800"/>
                <a:gd name="T11" fmla="*/ 11822 h 21307"/>
                <a:gd name="T12" fmla="*/ 81 w 11800"/>
                <a:gd name="T13" fmla="*/ 0 h 21307"/>
              </a:gdLst>
              <a:ahLst/>
              <a:cxnLst>
                <a:cxn ang="0">
                  <a:pos x="T0" y="T1"/>
                </a:cxn>
                <a:cxn ang="0">
                  <a:pos x="T2" y="T3"/>
                </a:cxn>
                <a:cxn ang="0">
                  <a:pos x="T4" y="T5"/>
                </a:cxn>
                <a:cxn ang="0">
                  <a:pos x="T6" y="T7"/>
                </a:cxn>
                <a:cxn ang="0">
                  <a:pos x="T8" y="T9"/>
                </a:cxn>
                <a:cxn ang="0">
                  <a:pos x="T10" y="T11"/>
                </a:cxn>
                <a:cxn ang="0">
                  <a:pos x="T12" y="T13"/>
                </a:cxn>
              </a:cxnLst>
              <a:rect l="0" t="0" r="r" b="b"/>
              <a:pathLst>
                <a:path w="11800" h="21307">
                  <a:moveTo>
                    <a:pt x="81" y="0"/>
                  </a:moveTo>
                  <a:lnTo>
                    <a:pt x="14" y="15382"/>
                  </a:lnTo>
                  <a:cubicBezTo>
                    <a:pt x="0" y="18633"/>
                    <a:pt x="2623" y="21279"/>
                    <a:pt x="5874" y="21293"/>
                  </a:cubicBezTo>
                  <a:cubicBezTo>
                    <a:pt x="9124" y="21307"/>
                    <a:pt x="11771" y="18684"/>
                    <a:pt x="11785" y="15434"/>
                  </a:cubicBezTo>
                  <a:lnTo>
                    <a:pt x="11785" y="15433"/>
                  </a:lnTo>
                  <a:lnTo>
                    <a:pt x="11800" y="11822"/>
                  </a:lnTo>
                  <a:lnTo>
                    <a:pt x="81"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3" name="Freeform 6">
              <a:extLst>
                <a:ext uri="{FF2B5EF4-FFF2-40B4-BE49-F238E27FC236}">
                  <a16:creationId xmlns:a16="http://schemas.microsoft.com/office/drawing/2014/main" id="{BA2F6220-49B1-4E5F-B84B-BD29EA985BDE}"/>
                </a:ext>
              </a:extLst>
            </p:cNvPr>
            <p:cNvSpPr>
              <a:spLocks/>
            </p:cNvSpPr>
            <p:nvPr userDrawn="1"/>
          </p:nvSpPr>
          <p:spPr bwMode="auto">
            <a:xfrm>
              <a:off x="1526044" y="1519367"/>
              <a:ext cx="3825506" cy="2123705"/>
            </a:xfrm>
            <a:custGeom>
              <a:avLst/>
              <a:gdLst>
                <a:gd name="T0" fmla="*/ 11719 w 21350"/>
                <a:gd name="T1" fmla="*/ 11822 h 11852"/>
                <a:gd name="T2" fmla="*/ 15425 w 21350"/>
                <a:gd name="T3" fmla="*/ 11838 h 11852"/>
                <a:gd name="T4" fmla="*/ 21336 w 21350"/>
                <a:gd name="T5" fmla="*/ 5979 h 11852"/>
                <a:gd name="T6" fmla="*/ 15477 w 21350"/>
                <a:gd name="T7" fmla="*/ 68 h 11852"/>
                <a:gd name="T8" fmla="*/ 0 w 21350"/>
                <a:gd name="T9" fmla="*/ 0 h 11852"/>
                <a:gd name="T10" fmla="*/ 11719 w 21350"/>
                <a:gd name="T11" fmla="*/ 11822 h 11852"/>
              </a:gdLst>
              <a:ahLst/>
              <a:cxnLst>
                <a:cxn ang="0">
                  <a:pos x="T0" y="T1"/>
                </a:cxn>
                <a:cxn ang="0">
                  <a:pos x="T2" y="T3"/>
                </a:cxn>
                <a:cxn ang="0">
                  <a:pos x="T4" y="T5"/>
                </a:cxn>
                <a:cxn ang="0">
                  <a:pos x="T6" y="T7"/>
                </a:cxn>
                <a:cxn ang="0">
                  <a:pos x="T8" y="T9"/>
                </a:cxn>
                <a:cxn ang="0">
                  <a:pos x="T10" y="T11"/>
                </a:cxn>
              </a:cxnLst>
              <a:rect l="0" t="0" r="r" b="b"/>
              <a:pathLst>
                <a:path w="21350" h="11852">
                  <a:moveTo>
                    <a:pt x="11719" y="11822"/>
                  </a:moveTo>
                  <a:lnTo>
                    <a:pt x="15425" y="11838"/>
                  </a:lnTo>
                  <a:cubicBezTo>
                    <a:pt x="18676" y="11852"/>
                    <a:pt x="21322" y="9229"/>
                    <a:pt x="21336" y="5979"/>
                  </a:cubicBezTo>
                  <a:cubicBezTo>
                    <a:pt x="21350" y="2728"/>
                    <a:pt x="18727" y="82"/>
                    <a:pt x="15477" y="68"/>
                  </a:cubicBezTo>
                  <a:cubicBezTo>
                    <a:pt x="15477" y="68"/>
                    <a:pt x="0" y="0"/>
                    <a:pt x="0" y="0"/>
                  </a:cubicBezTo>
                  <a:lnTo>
                    <a:pt x="11719" y="11822"/>
                  </a:lnTo>
                  <a:close/>
                </a:path>
              </a:pathLst>
            </a:custGeom>
            <a:solidFill>
              <a:srgbClr val="FFCF29"/>
            </a:solidFill>
            <a:ln>
              <a:noFill/>
            </a:ln>
          </p:spPr>
          <p:txBody>
            <a:bodyPr vert="horz" wrap="square" lIns="91440" tIns="45720" rIns="91440" bIns="45720" numCol="1" anchor="t" anchorCtr="0" compatLnSpc="1">
              <a:prstTxWarp prst="textNoShape">
                <a:avLst/>
              </a:prstTxWarp>
            </a:bodyPr>
            <a:lstStyle/>
            <a:p>
              <a:endParaRPr lang="fi-FI" sz="1799"/>
            </a:p>
          </p:txBody>
        </p:sp>
      </p:grpSp>
    </p:spTree>
    <p:extLst>
      <p:ext uri="{BB962C8B-B14F-4D97-AF65-F5344CB8AC3E}">
        <p14:creationId xmlns:p14="http://schemas.microsoft.com/office/powerpoint/2010/main" val="309070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tsikko ja sisältö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601022" y="882869"/>
            <a:ext cx="4598587" cy="1472950"/>
          </a:xfrm>
        </p:spPr>
        <p:txBody>
          <a:bodyPr/>
          <a:lstStyle>
            <a:lvl1pPr>
              <a:defRPr sz="2999"/>
            </a:lvl1p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601022" y="2702660"/>
            <a:ext cx="4598587" cy="347430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8" name="Sisällön paikkamerkki 10">
            <a:extLst>
              <a:ext uri="{FF2B5EF4-FFF2-40B4-BE49-F238E27FC236}">
                <a16:creationId xmlns:a16="http://schemas.microsoft.com/office/drawing/2014/main" id="{94BD04BF-8B83-4AEE-93A3-6E60A99E2141}"/>
              </a:ext>
            </a:extLst>
          </p:cNvPr>
          <p:cNvSpPr>
            <a:spLocks noGrp="1"/>
          </p:cNvSpPr>
          <p:nvPr>
            <p:ph sz="quarter" idx="13"/>
          </p:nvPr>
        </p:nvSpPr>
        <p:spPr>
          <a:xfrm>
            <a:off x="929856" y="869951"/>
            <a:ext cx="4915200" cy="531971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7FF79902-CAD0-49B3-A6AE-B1BB883B1100}" type="datetime1">
              <a:rPr lang="fi-FI" smtClean="0"/>
              <a:t>5.1.2024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41319373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Kaavi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a:xfrm>
            <a:off x="944927" y="882869"/>
            <a:ext cx="4525691" cy="1472950"/>
          </a:xfrm>
        </p:spPr>
        <p:txBody>
          <a:bodyPr/>
          <a:lstStyle>
            <a:lvl1pPr>
              <a:defRPr sz="2699"/>
            </a:lvl1pPr>
          </a:lstStyle>
          <a:p>
            <a:r>
              <a:rPr lang="fi-FI" err="1"/>
              <a:t>Click</a:t>
            </a:r>
            <a:r>
              <a:rPr lang="fi-FI"/>
              <a:t> to </a:t>
            </a:r>
            <a:r>
              <a:rPr lang="fi-FI" err="1"/>
              <a:t>add</a:t>
            </a:r>
            <a:r>
              <a:rPr lang="fi-FI"/>
              <a:t> </a:t>
            </a:r>
            <a:r>
              <a:rPr lang="fi-FI" err="1"/>
              <a:t>title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44927" y="2702660"/>
            <a:ext cx="4525691" cy="3474302"/>
          </a:xfrm>
        </p:spPr>
        <p:txBody>
          <a:body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11" name="Sisällön paikkamerkki 10">
            <a:extLst>
              <a:ext uri="{FF2B5EF4-FFF2-40B4-BE49-F238E27FC236}">
                <a16:creationId xmlns:a16="http://schemas.microsoft.com/office/drawing/2014/main" id="{7003FAD7-ACA6-4D45-A7F3-A3802FD3E09D}"/>
              </a:ext>
            </a:extLst>
          </p:cNvPr>
          <p:cNvSpPr>
            <a:spLocks noGrp="1"/>
          </p:cNvSpPr>
          <p:nvPr>
            <p:ph sz="quarter" idx="13" hasCustomPrompt="1"/>
          </p:nvPr>
        </p:nvSpPr>
        <p:spPr>
          <a:xfrm>
            <a:off x="6581624" y="869951"/>
            <a:ext cx="4915200" cy="5319713"/>
          </a:xfrm>
        </p:spPr>
        <p:txBody>
          <a:body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7" name="Päivämäärän paikkamerkki 6">
            <a:extLst>
              <a:ext uri="{FF2B5EF4-FFF2-40B4-BE49-F238E27FC236}">
                <a16:creationId xmlns:a16="http://schemas.microsoft.com/office/drawing/2014/main" id="{B481C029-7434-16E0-E221-41A931D648FB}"/>
              </a:ext>
            </a:extLst>
          </p:cNvPr>
          <p:cNvSpPr>
            <a:spLocks noGrp="1"/>
          </p:cNvSpPr>
          <p:nvPr>
            <p:ph type="dt" sz="half" idx="14"/>
          </p:nvPr>
        </p:nvSpPr>
        <p:spPr/>
        <p:txBody>
          <a:bodyPr/>
          <a:lstStyle/>
          <a:p>
            <a:fld id="{0B1F465F-1FE2-48BD-A5F4-8F709E6305AF}" type="datetime1">
              <a:rPr lang="fi-FI" smtClean="0"/>
              <a:t>5.1.2024</a:t>
            </a:fld>
            <a:endParaRPr lang="fi-FI"/>
          </a:p>
        </p:txBody>
      </p:sp>
      <p:sp>
        <p:nvSpPr>
          <p:cNvPr id="8" name="Alatunnisteen paikkamerkki 7">
            <a:extLst>
              <a:ext uri="{FF2B5EF4-FFF2-40B4-BE49-F238E27FC236}">
                <a16:creationId xmlns:a16="http://schemas.microsoft.com/office/drawing/2014/main" id="{694057DE-DDA5-CDA0-23D8-E16C30A4FDE9}"/>
              </a:ext>
            </a:extLst>
          </p:cNvPr>
          <p:cNvSpPr>
            <a:spLocks noGrp="1"/>
          </p:cNvSpPr>
          <p:nvPr>
            <p:ph type="ftr" sz="quarter" idx="15"/>
          </p:nvPr>
        </p:nvSpPr>
        <p:spPr/>
        <p:txBody>
          <a:bodyPr/>
          <a:lstStyle/>
          <a:p>
            <a:r>
              <a:rPr lang="fi-FI" err="1"/>
              <a:t>header</a:t>
            </a:r>
            <a:endParaRPr lang="fi-FI"/>
          </a:p>
        </p:txBody>
      </p:sp>
      <p:sp>
        <p:nvSpPr>
          <p:cNvPr id="9" name="Dian numeron paikkamerkki 8">
            <a:extLst>
              <a:ext uri="{FF2B5EF4-FFF2-40B4-BE49-F238E27FC236}">
                <a16:creationId xmlns:a16="http://schemas.microsoft.com/office/drawing/2014/main" id="{B66640DB-911A-842A-DACE-3B04FD2F6CE6}"/>
              </a:ext>
            </a:extLst>
          </p:cNvPr>
          <p:cNvSpPr>
            <a:spLocks noGrp="1"/>
          </p:cNvSpPr>
          <p:nvPr>
            <p:ph type="sldNum" sz="quarter" idx="16"/>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59006604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a:xfrm>
            <a:off x="944927" y="882869"/>
            <a:ext cx="4454483" cy="1472950"/>
          </a:xfrm>
        </p:spPr>
        <p:txBody>
          <a:bodyPr/>
          <a:lstStyle>
            <a:lvl1pPr>
              <a:defRPr sz="2699"/>
            </a:lvl1pPr>
          </a:lstStyle>
          <a:p>
            <a:r>
              <a:rPr lang="fi-FI" err="1"/>
              <a:t>Click</a:t>
            </a:r>
            <a:r>
              <a:rPr lang="fi-FI"/>
              <a:t> to </a:t>
            </a:r>
            <a:r>
              <a:rPr lang="fi-FI" err="1"/>
              <a:t>add</a:t>
            </a:r>
            <a:r>
              <a:rPr lang="fi-FI"/>
              <a:t> </a:t>
            </a:r>
            <a:r>
              <a:rPr lang="fi-FI" err="1"/>
              <a:t>title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44927" y="2702660"/>
            <a:ext cx="4454483" cy="3474302"/>
          </a:xfrm>
        </p:spPr>
        <p:txBody>
          <a:body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9" name="Kuvan paikkamerkki 2">
            <a:extLst>
              <a:ext uri="{FF2B5EF4-FFF2-40B4-BE49-F238E27FC236}">
                <a16:creationId xmlns:a16="http://schemas.microsoft.com/office/drawing/2014/main" id="{03704D70-526C-45EA-9AEC-6CBFEB88E602}"/>
              </a:ext>
            </a:extLst>
          </p:cNvPr>
          <p:cNvSpPr>
            <a:spLocks noGrp="1"/>
          </p:cNvSpPr>
          <p:nvPr>
            <p:ph type="pic" idx="13" hasCustomPrompt="1"/>
          </p:nvPr>
        </p:nvSpPr>
        <p:spPr>
          <a:xfrm>
            <a:off x="5396094" y="948923"/>
            <a:ext cx="6792732" cy="4960894"/>
          </a:xfrm>
          <a:custGeom>
            <a:avLst/>
            <a:gdLst>
              <a:gd name="connsiteX0" fmla="*/ 0 w 6791184"/>
              <a:gd name="connsiteY0" fmla="*/ 0 h 4959382"/>
              <a:gd name="connsiteX1" fmla="*/ 6791184 w 6791184"/>
              <a:gd name="connsiteY1" fmla="*/ 0 h 4959382"/>
              <a:gd name="connsiteX2" fmla="*/ 6791184 w 6791184"/>
              <a:gd name="connsiteY2" fmla="*/ 4959382 h 4959382"/>
              <a:gd name="connsiteX3" fmla="*/ 0 w 6791184"/>
              <a:gd name="connsiteY3" fmla="*/ 4959382 h 4959382"/>
              <a:gd name="connsiteX4" fmla="*/ 0 w 6791184"/>
              <a:gd name="connsiteY4" fmla="*/ 0 h 4959382"/>
              <a:gd name="connsiteX0" fmla="*/ 0 w 6791184"/>
              <a:gd name="connsiteY0" fmla="*/ 1110 h 4960492"/>
              <a:gd name="connsiteX1" fmla="*/ 2530334 w 6791184"/>
              <a:gd name="connsiteY1" fmla="*/ 0 h 4960492"/>
              <a:gd name="connsiteX2" fmla="*/ 6791184 w 6791184"/>
              <a:gd name="connsiteY2" fmla="*/ 1110 h 4960492"/>
              <a:gd name="connsiteX3" fmla="*/ 6791184 w 6791184"/>
              <a:gd name="connsiteY3" fmla="*/ 4960492 h 4960492"/>
              <a:gd name="connsiteX4" fmla="*/ 0 w 6791184"/>
              <a:gd name="connsiteY4" fmla="*/ 4960492 h 4960492"/>
              <a:gd name="connsiteX5" fmla="*/ 0 w 6791184"/>
              <a:gd name="connsiteY5" fmla="*/ 1110 h 4960492"/>
              <a:gd name="connsiteX0" fmla="*/ 0 w 6791184"/>
              <a:gd name="connsiteY0" fmla="*/ 1110 h 4960492"/>
              <a:gd name="connsiteX1" fmla="*/ 2530334 w 6791184"/>
              <a:gd name="connsiteY1" fmla="*/ 0 h 4960492"/>
              <a:gd name="connsiteX2" fmla="*/ 6791184 w 6791184"/>
              <a:gd name="connsiteY2" fmla="*/ 1110 h 4960492"/>
              <a:gd name="connsiteX3" fmla="*/ 6791184 w 6791184"/>
              <a:gd name="connsiteY3" fmla="*/ 4960492 h 4960492"/>
              <a:gd name="connsiteX4" fmla="*/ 2450959 w 6791184"/>
              <a:gd name="connsiteY4" fmla="*/ 4956175 h 4960492"/>
              <a:gd name="connsiteX5" fmla="*/ 0 w 6791184"/>
              <a:gd name="connsiteY5" fmla="*/ 4960492 h 4960492"/>
              <a:gd name="connsiteX6" fmla="*/ 0 w 6791184"/>
              <a:gd name="connsiteY6" fmla="*/ 1110 h 4960492"/>
              <a:gd name="connsiteX0" fmla="*/ 3316 w 6794500"/>
              <a:gd name="connsiteY0" fmla="*/ 111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3316 w 6794500"/>
              <a:gd name="connsiteY5" fmla="*/ 4960492 h 4960492"/>
              <a:gd name="connsiteX6" fmla="*/ 0 w 6794500"/>
              <a:gd name="connsiteY6" fmla="*/ 2476500 h 4960492"/>
              <a:gd name="connsiteX7" fmla="*/ 3316 w 6794500"/>
              <a:gd name="connsiteY7" fmla="*/ 1110 h 4960492"/>
              <a:gd name="connsiteX0" fmla="*/ 0 w 6794500"/>
              <a:gd name="connsiteY0" fmla="*/ 247650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3316 w 6794500"/>
              <a:gd name="connsiteY5" fmla="*/ 4960492 h 4960492"/>
              <a:gd name="connsiteX6" fmla="*/ 0 w 6794500"/>
              <a:gd name="connsiteY6" fmla="*/ 2476500 h 4960492"/>
              <a:gd name="connsiteX0" fmla="*/ 0 w 6794500"/>
              <a:gd name="connsiteY0" fmla="*/ 247650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0 w 6794500"/>
              <a:gd name="connsiteY5" fmla="*/ 2476500 h 4960492"/>
              <a:gd name="connsiteX0" fmla="*/ 0 w 6794500"/>
              <a:gd name="connsiteY0" fmla="*/ 247650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0 w 6794500"/>
              <a:gd name="connsiteY5" fmla="*/ 2476500 h 4960492"/>
              <a:gd name="connsiteX0" fmla="*/ 0 w 6794500"/>
              <a:gd name="connsiteY0" fmla="*/ 247650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0 w 6794500"/>
              <a:gd name="connsiteY5" fmla="*/ 2476500 h 4960492"/>
              <a:gd name="connsiteX0" fmla="*/ 97 w 6794597"/>
              <a:gd name="connsiteY0" fmla="*/ 2476500 h 4960492"/>
              <a:gd name="connsiteX1" fmla="*/ 2533747 w 6794597"/>
              <a:gd name="connsiteY1" fmla="*/ 0 h 4960492"/>
              <a:gd name="connsiteX2" fmla="*/ 6794597 w 6794597"/>
              <a:gd name="connsiteY2" fmla="*/ 1110 h 4960492"/>
              <a:gd name="connsiteX3" fmla="*/ 6794597 w 6794597"/>
              <a:gd name="connsiteY3" fmla="*/ 4960492 h 4960492"/>
              <a:gd name="connsiteX4" fmla="*/ 2454372 w 6794597"/>
              <a:gd name="connsiteY4" fmla="*/ 4956175 h 4960492"/>
              <a:gd name="connsiteX5" fmla="*/ 97 w 6794597"/>
              <a:gd name="connsiteY5" fmla="*/ 2476500 h 4960492"/>
              <a:gd name="connsiteX0" fmla="*/ 19 w 6794519"/>
              <a:gd name="connsiteY0" fmla="*/ 2476500 h 4960492"/>
              <a:gd name="connsiteX1" fmla="*/ 2533669 w 6794519"/>
              <a:gd name="connsiteY1" fmla="*/ 0 h 4960492"/>
              <a:gd name="connsiteX2" fmla="*/ 6794519 w 6794519"/>
              <a:gd name="connsiteY2" fmla="*/ 1110 h 4960492"/>
              <a:gd name="connsiteX3" fmla="*/ 6794519 w 6794519"/>
              <a:gd name="connsiteY3" fmla="*/ 4960492 h 4960492"/>
              <a:gd name="connsiteX4" fmla="*/ 2454294 w 6794519"/>
              <a:gd name="connsiteY4" fmla="*/ 4956175 h 4960492"/>
              <a:gd name="connsiteX5" fmla="*/ 19 w 6794519"/>
              <a:gd name="connsiteY5" fmla="*/ 2476500 h 4960492"/>
              <a:gd name="connsiteX0" fmla="*/ 18 w 6794518"/>
              <a:gd name="connsiteY0" fmla="*/ 2476944 h 4960936"/>
              <a:gd name="connsiteX1" fmla="*/ 2533668 w 6794518"/>
              <a:gd name="connsiteY1" fmla="*/ 444 h 4960936"/>
              <a:gd name="connsiteX2" fmla="*/ 6794518 w 6794518"/>
              <a:gd name="connsiteY2" fmla="*/ 1554 h 4960936"/>
              <a:gd name="connsiteX3" fmla="*/ 6794518 w 6794518"/>
              <a:gd name="connsiteY3" fmla="*/ 4960936 h 4960936"/>
              <a:gd name="connsiteX4" fmla="*/ 2454293 w 6794518"/>
              <a:gd name="connsiteY4" fmla="*/ 4956619 h 4960936"/>
              <a:gd name="connsiteX5" fmla="*/ 18 w 6794518"/>
              <a:gd name="connsiteY5" fmla="*/ 2476944 h 4960936"/>
              <a:gd name="connsiteX0" fmla="*/ 18 w 6794518"/>
              <a:gd name="connsiteY0" fmla="*/ 2476944 h 4960936"/>
              <a:gd name="connsiteX1" fmla="*/ 2533668 w 6794518"/>
              <a:gd name="connsiteY1" fmla="*/ 444 h 4960936"/>
              <a:gd name="connsiteX2" fmla="*/ 6794518 w 6794518"/>
              <a:gd name="connsiteY2" fmla="*/ 1554 h 4960936"/>
              <a:gd name="connsiteX3" fmla="*/ 6794518 w 6794518"/>
              <a:gd name="connsiteY3" fmla="*/ 4960936 h 4960936"/>
              <a:gd name="connsiteX4" fmla="*/ 2454293 w 6794518"/>
              <a:gd name="connsiteY4" fmla="*/ 4956619 h 4960936"/>
              <a:gd name="connsiteX5" fmla="*/ 18 w 6794518"/>
              <a:gd name="connsiteY5" fmla="*/ 2476944 h 4960936"/>
              <a:gd name="connsiteX0" fmla="*/ 1 w 6794501"/>
              <a:gd name="connsiteY0" fmla="*/ 2476902 h 4960894"/>
              <a:gd name="connsiteX1" fmla="*/ 2533651 w 6794501"/>
              <a:gd name="connsiteY1" fmla="*/ 402 h 4960894"/>
              <a:gd name="connsiteX2" fmla="*/ 6794501 w 6794501"/>
              <a:gd name="connsiteY2" fmla="*/ 1512 h 4960894"/>
              <a:gd name="connsiteX3" fmla="*/ 6794501 w 6794501"/>
              <a:gd name="connsiteY3" fmla="*/ 4960894 h 4960894"/>
              <a:gd name="connsiteX4" fmla="*/ 2454276 w 6794501"/>
              <a:gd name="connsiteY4" fmla="*/ 4956577 h 4960894"/>
              <a:gd name="connsiteX5" fmla="*/ 1 w 6794501"/>
              <a:gd name="connsiteY5" fmla="*/ 2476902 h 496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4501" h="4960894">
                <a:moveTo>
                  <a:pt x="1" y="2476902"/>
                </a:moveTo>
                <a:cubicBezTo>
                  <a:pt x="530" y="895223"/>
                  <a:pt x="1474259" y="-22008"/>
                  <a:pt x="2533651" y="402"/>
                </a:cubicBezTo>
                <a:lnTo>
                  <a:pt x="6794501" y="1512"/>
                </a:lnTo>
                <a:lnTo>
                  <a:pt x="6794501" y="4960894"/>
                </a:lnTo>
                <a:lnTo>
                  <a:pt x="2454276" y="4956577"/>
                </a:lnTo>
                <a:cubicBezTo>
                  <a:pt x="1261534" y="4920403"/>
                  <a:pt x="-528" y="4058581"/>
                  <a:pt x="1" y="2476902"/>
                </a:cubicBezTo>
                <a:close/>
              </a:path>
            </a:pathLst>
          </a:custGeom>
          <a:solidFill>
            <a:schemeClr val="bg1">
              <a:lumMod val="95000"/>
            </a:schemeClr>
          </a:solidFill>
        </p:spPr>
        <p:txBody>
          <a:bodyPr anchor="ctr" anchorCtr="0"/>
          <a:lstStyle>
            <a:lvl1pPr marL="0" indent="0" algn="ctr">
              <a:buNone/>
              <a:defRPr sz="1600" b="0" i="1"/>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the icon to add image</a:t>
            </a:r>
            <a:endParaRPr lang="fi-FI"/>
          </a:p>
        </p:txBody>
      </p:sp>
      <p:sp>
        <p:nvSpPr>
          <p:cNvPr id="7" name="Päivämäärän paikkamerkki 6">
            <a:extLst>
              <a:ext uri="{FF2B5EF4-FFF2-40B4-BE49-F238E27FC236}">
                <a16:creationId xmlns:a16="http://schemas.microsoft.com/office/drawing/2014/main" id="{4B75B003-777C-D9FF-542A-FB323FDDA663}"/>
              </a:ext>
            </a:extLst>
          </p:cNvPr>
          <p:cNvSpPr>
            <a:spLocks noGrp="1"/>
          </p:cNvSpPr>
          <p:nvPr>
            <p:ph type="dt" sz="half" idx="14"/>
          </p:nvPr>
        </p:nvSpPr>
        <p:spPr/>
        <p:txBody>
          <a:bodyPr/>
          <a:lstStyle/>
          <a:p>
            <a:fld id="{0B1F465F-1FE2-48BD-A5F4-8F709E6305AF}" type="datetime1">
              <a:rPr lang="fi-FI" smtClean="0"/>
              <a:t>5.1.2024</a:t>
            </a:fld>
            <a:endParaRPr lang="fi-FI"/>
          </a:p>
        </p:txBody>
      </p:sp>
      <p:sp>
        <p:nvSpPr>
          <p:cNvPr id="8" name="Alatunnisteen paikkamerkki 7">
            <a:extLst>
              <a:ext uri="{FF2B5EF4-FFF2-40B4-BE49-F238E27FC236}">
                <a16:creationId xmlns:a16="http://schemas.microsoft.com/office/drawing/2014/main" id="{DB455BEF-6ADA-64D6-8104-9ADE9B1EA341}"/>
              </a:ext>
            </a:extLst>
          </p:cNvPr>
          <p:cNvSpPr>
            <a:spLocks noGrp="1"/>
          </p:cNvSpPr>
          <p:nvPr>
            <p:ph type="ftr" sz="quarter" idx="15"/>
          </p:nvPr>
        </p:nvSpPr>
        <p:spPr/>
        <p:txBody>
          <a:bodyPr/>
          <a:lstStyle/>
          <a:p>
            <a:r>
              <a:rPr lang="fi-FI" err="1"/>
              <a:t>header</a:t>
            </a:r>
            <a:endParaRPr lang="fi-FI"/>
          </a:p>
        </p:txBody>
      </p:sp>
      <p:sp>
        <p:nvSpPr>
          <p:cNvPr id="10" name="Dian numeron paikkamerkki 9">
            <a:extLst>
              <a:ext uri="{FF2B5EF4-FFF2-40B4-BE49-F238E27FC236}">
                <a16:creationId xmlns:a16="http://schemas.microsoft.com/office/drawing/2014/main" id="{35E30AD0-8101-D763-5873-A75F0F11ADBC}"/>
              </a:ext>
            </a:extLst>
          </p:cNvPr>
          <p:cNvSpPr>
            <a:spLocks noGrp="1"/>
          </p:cNvSpPr>
          <p:nvPr>
            <p:ph type="sldNum" sz="quarter" idx="16"/>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58206958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Kuvatekstillinen kuva 2">
    <p:spTree>
      <p:nvGrpSpPr>
        <p:cNvPr id="1" name=""/>
        <p:cNvGrpSpPr/>
        <p:nvPr/>
      </p:nvGrpSpPr>
      <p:grpSpPr>
        <a:xfrm>
          <a:off x="0" y="0"/>
          <a:ext cx="0" cy="0"/>
          <a:chOff x="0" y="0"/>
          <a:chExt cx="0" cy="0"/>
        </a:xfrm>
      </p:grpSpPr>
      <p:sp>
        <p:nvSpPr>
          <p:cNvPr id="9" name="Kuvan paikkamerkki 2">
            <a:extLst>
              <a:ext uri="{FF2B5EF4-FFF2-40B4-BE49-F238E27FC236}">
                <a16:creationId xmlns:a16="http://schemas.microsoft.com/office/drawing/2014/main" id="{03704D70-526C-45EA-9AEC-6CBFEB88E602}"/>
              </a:ext>
            </a:extLst>
          </p:cNvPr>
          <p:cNvSpPr>
            <a:spLocks noGrp="1"/>
          </p:cNvSpPr>
          <p:nvPr>
            <p:ph type="pic" idx="13" hasCustomPrompt="1"/>
          </p:nvPr>
        </p:nvSpPr>
        <p:spPr>
          <a:xfrm>
            <a:off x="1" y="949191"/>
            <a:ext cx="6253145" cy="4960626"/>
          </a:xfrm>
          <a:custGeom>
            <a:avLst/>
            <a:gdLst>
              <a:gd name="connsiteX0" fmla="*/ 0 w 6256658"/>
              <a:gd name="connsiteY0" fmla="*/ 0 h 4959382"/>
              <a:gd name="connsiteX1" fmla="*/ 6256658 w 6256658"/>
              <a:gd name="connsiteY1" fmla="*/ 0 h 4959382"/>
              <a:gd name="connsiteX2" fmla="*/ 6256658 w 6256658"/>
              <a:gd name="connsiteY2" fmla="*/ 4959382 h 4959382"/>
              <a:gd name="connsiteX3" fmla="*/ 0 w 6256658"/>
              <a:gd name="connsiteY3" fmla="*/ 4959382 h 4959382"/>
              <a:gd name="connsiteX4" fmla="*/ 0 w 6256658"/>
              <a:gd name="connsiteY4" fmla="*/ 0 h 4959382"/>
              <a:gd name="connsiteX0" fmla="*/ 0 w 6256658"/>
              <a:gd name="connsiteY0" fmla="*/ 1110 h 4960492"/>
              <a:gd name="connsiteX1" fmla="*/ 3717925 w 6256658"/>
              <a:gd name="connsiteY1" fmla="*/ 0 h 4960492"/>
              <a:gd name="connsiteX2" fmla="*/ 6256658 w 6256658"/>
              <a:gd name="connsiteY2" fmla="*/ 1110 h 4960492"/>
              <a:gd name="connsiteX3" fmla="*/ 6256658 w 6256658"/>
              <a:gd name="connsiteY3" fmla="*/ 4960492 h 4960492"/>
              <a:gd name="connsiteX4" fmla="*/ 0 w 6256658"/>
              <a:gd name="connsiteY4" fmla="*/ 4960492 h 4960492"/>
              <a:gd name="connsiteX5" fmla="*/ 0 w 6256658"/>
              <a:gd name="connsiteY5" fmla="*/ 1110 h 4960492"/>
              <a:gd name="connsiteX0" fmla="*/ 0 w 6256658"/>
              <a:gd name="connsiteY0" fmla="*/ 1110 h 4960492"/>
              <a:gd name="connsiteX1" fmla="*/ 3717925 w 6256658"/>
              <a:gd name="connsiteY1" fmla="*/ 0 h 4960492"/>
              <a:gd name="connsiteX2" fmla="*/ 6256658 w 6256658"/>
              <a:gd name="connsiteY2" fmla="*/ 1110 h 4960492"/>
              <a:gd name="connsiteX3" fmla="*/ 6256658 w 6256658"/>
              <a:gd name="connsiteY3" fmla="*/ 4960492 h 4960492"/>
              <a:gd name="connsiteX4" fmla="*/ 3810000 w 6256658"/>
              <a:gd name="connsiteY4" fmla="*/ 4959350 h 4960492"/>
              <a:gd name="connsiteX5" fmla="*/ 0 w 6256658"/>
              <a:gd name="connsiteY5" fmla="*/ 4960492 h 4960492"/>
              <a:gd name="connsiteX6" fmla="*/ 0 w 6256658"/>
              <a:gd name="connsiteY6" fmla="*/ 1110 h 4960492"/>
              <a:gd name="connsiteX0" fmla="*/ 0 w 6256658"/>
              <a:gd name="connsiteY0" fmla="*/ 1110 h 4960492"/>
              <a:gd name="connsiteX1" fmla="*/ 3717925 w 6256658"/>
              <a:gd name="connsiteY1" fmla="*/ 0 h 4960492"/>
              <a:gd name="connsiteX2" fmla="*/ 6256658 w 6256658"/>
              <a:gd name="connsiteY2" fmla="*/ 1110 h 4960492"/>
              <a:gd name="connsiteX3" fmla="*/ 6254750 w 6256658"/>
              <a:gd name="connsiteY3" fmla="*/ 2479675 h 4960492"/>
              <a:gd name="connsiteX4" fmla="*/ 6256658 w 6256658"/>
              <a:gd name="connsiteY4" fmla="*/ 4960492 h 4960492"/>
              <a:gd name="connsiteX5" fmla="*/ 3810000 w 6256658"/>
              <a:gd name="connsiteY5" fmla="*/ 4959350 h 4960492"/>
              <a:gd name="connsiteX6" fmla="*/ 0 w 6256658"/>
              <a:gd name="connsiteY6" fmla="*/ 4960492 h 4960492"/>
              <a:gd name="connsiteX7" fmla="*/ 0 w 6256658"/>
              <a:gd name="connsiteY7" fmla="*/ 1110 h 4960492"/>
              <a:gd name="connsiteX0" fmla="*/ 0 w 6256658"/>
              <a:gd name="connsiteY0" fmla="*/ 1110 h 4960492"/>
              <a:gd name="connsiteX1" fmla="*/ 3717925 w 6256658"/>
              <a:gd name="connsiteY1" fmla="*/ 0 h 4960492"/>
              <a:gd name="connsiteX2" fmla="*/ 6256658 w 6256658"/>
              <a:gd name="connsiteY2" fmla="*/ 1110 h 4960492"/>
              <a:gd name="connsiteX3" fmla="*/ 6254750 w 6256658"/>
              <a:gd name="connsiteY3" fmla="*/ 2479675 h 4960492"/>
              <a:gd name="connsiteX4" fmla="*/ 3810000 w 6256658"/>
              <a:gd name="connsiteY4" fmla="*/ 4959350 h 4960492"/>
              <a:gd name="connsiteX5" fmla="*/ 0 w 6256658"/>
              <a:gd name="connsiteY5" fmla="*/ 4960492 h 4960492"/>
              <a:gd name="connsiteX6" fmla="*/ 0 w 6256658"/>
              <a:gd name="connsiteY6" fmla="*/ 1110 h 4960492"/>
              <a:gd name="connsiteX0" fmla="*/ 0 w 6254750"/>
              <a:gd name="connsiteY0" fmla="*/ 1110 h 4960492"/>
              <a:gd name="connsiteX1" fmla="*/ 3717925 w 6254750"/>
              <a:gd name="connsiteY1" fmla="*/ 0 h 4960492"/>
              <a:gd name="connsiteX2" fmla="*/ 6254750 w 6254750"/>
              <a:gd name="connsiteY2" fmla="*/ 2479675 h 4960492"/>
              <a:gd name="connsiteX3" fmla="*/ 3810000 w 6254750"/>
              <a:gd name="connsiteY3" fmla="*/ 4959350 h 4960492"/>
              <a:gd name="connsiteX4" fmla="*/ 0 w 6254750"/>
              <a:gd name="connsiteY4" fmla="*/ 4960492 h 4960492"/>
              <a:gd name="connsiteX5" fmla="*/ 0 w 6254750"/>
              <a:gd name="connsiteY5" fmla="*/ 1110 h 4960492"/>
              <a:gd name="connsiteX0" fmla="*/ 0 w 6254873"/>
              <a:gd name="connsiteY0" fmla="*/ 1110 h 4960492"/>
              <a:gd name="connsiteX1" fmla="*/ 3717925 w 6254873"/>
              <a:gd name="connsiteY1" fmla="*/ 0 h 4960492"/>
              <a:gd name="connsiteX2" fmla="*/ 6254750 w 6254873"/>
              <a:gd name="connsiteY2" fmla="*/ 2479675 h 4960492"/>
              <a:gd name="connsiteX3" fmla="*/ 3810000 w 6254873"/>
              <a:gd name="connsiteY3" fmla="*/ 4959350 h 4960492"/>
              <a:gd name="connsiteX4" fmla="*/ 0 w 6254873"/>
              <a:gd name="connsiteY4" fmla="*/ 4960492 h 4960492"/>
              <a:gd name="connsiteX5" fmla="*/ 0 w 6254873"/>
              <a:gd name="connsiteY5" fmla="*/ 1110 h 4960492"/>
              <a:gd name="connsiteX0" fmla="*/ 0 w 6254773"/>
              <a:gd name="connsiteY0" fmla="*/ 1110 h 4960492"/>
              <a:gd name="connsiteX1" fmla="*/ 3717925 w 6254773"/>
              <a:gd name="connsiteY1" fmla="*/ 0 h 4960492"/>
              <a:gd name="connsiteX2" fmla="*/ 6254750 w 6254773"/>
              <a:gd name="connsiteY2" fmla="*/ 2479675 h 4960492"/>
              <a:gd name="connsiteX3" fmla="*/ 3810000 w 6254773"/>
              <a:gd name="connsiteY3" fmla="*/ 4959350 h 4960492"/>
              <a:gd name="connsiteX4" fmla="*/ 0 w 6254773"/>
              <a:gd name="connsiteY4" fmla="*/ 4960492 h 4960492"/>
              <a:gd name="connsiteX5" fmla="*/ 0 w 6254773"/>
              <a:gd name="connsiteY5" fmla="*/ 1110 h 4960492"/>
              <a:gd name="connsiteX0" fmla="*/ 0 w 6254774"/>
              <a:gd name="connsiteY0" fmla="*/ 1244 h 4960626"/>
              <a:gd name="connsiteX1" fmla="*/ 3717925 w 6254774"/>
              <a:gd name="connsiteY1" fmla="*/ 134 h 4960626"/>
              <a:gd name="connsiteX2" fmla="*/ 6254750 w 6254774"/>
              <a:gd name="connsiteY2" fmla="*/ 2479809 h 4960626"/>
              <a:gd name="connsiteX3" fmla="*/ 3810000 w 6254774"/>
              <a:gd name="connsiteY3" fmla="*/ 4959484 h 4960626"/>
              <a:gd name="connsiteX4" fmla="*/ 0 w 6254774"/>
              <a:gd name="connsiteY4" fmla="*/ 4960626 h 4960626"/>
              <a:gd name="connsiteX5" fmla="*/ 0 w 6254774"/>
              <a:gd name="connsiteY5" fmla="*/ 1244 h 4960626"/>
              <a:gd name="connsiteX0" fmla="*/ 0 w 6254774"/>
              <a:gd name="connsiteY0" fmla="*/ 1244 h 4960626"/>
              <a:gd name="connsiteX1" fmla="*/ 3717925 w 6254774"/>
              <a:gd name="connsiteY1" fmla="*/ 134 h 4960626"/>
              <a:gd name="connsiteX2" fmla="*/ 6254750 w 6254774"/>
              <a:gd name="connsiteY2" fmla="*/ 2479809 h 4960626"/>
              <a:gd name="connsiteX3" fmla="*/ 3810000 w 6254774"/>
              <a:gd name="connsiteY3" fmla="*/ 4959484 h 4960626"/>
              <a:gd name="connsiteX4" fmla="*/ 0 w 6254774"/>
              <a:gd name="connsiteY4" fmla="*/ 4960626 h 4960626"/>
              <a:gd name="connsiteX5" fmla="*/ 0 w 6254774"/>
              <a:gd name="connsiteY5" fmla="*/ 1244 h 496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54774" h="4960626">
                <a:moveTo>
                  <a:pt x="0" y="1244"/>
                </a:moveTo>
                <a:lnTo>
                  <a:pt x="3717925" y="134"/>
                </a:lnTo>
                <a:cubicBezTo>
                  <a:pt x="4846108" y="-12222"/>
                  <a:pt x="6261629" y="824576"/>
                  <a:pt x="6254750" y="2479809"/>
                </a:cubicBezTo>
                <a:cubicBezTo>
                  <a:pt x="6247871" y="4135042"/>
                  <a:pt x="4887383" y="4955590"/>
                  <a:pt x="3810000" y="4959484"/>
                </a:cubicBezTo>
                <a:lnTo>
                  <a:pt x="0" y="4960626"/>
                </a:lnTo>
                <a:lnTo>
                  <a:pt x="0" y="1244"/>
                </a:lnTo>
                <a:close/>
              </a:path>
            </a:pathLst>
          </a:custGeom>
          <a:solidFill>
            <a:schemeClr val="bg1">
              <a:lumMod val="95000"/>
            </a:schemeClr>
          </a:solidFill>
        </p:spPr>
        <p:txBody>
          <a:bodyPr anchor="ctr" anchorCtr="0"/>
          <a:lstStyle>
            <a:lvl1pPr marL="0" indent="0" algn="ctr">
              <a:buNone/>
              <a:defRPr sz="1600" b="0" i="1"/>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the icon to add image</a:t>
            </a:r>
            <a:endParaRPr lang="fi-FI"/>
          </a:p>
        </p:txBody>
      </p:sp>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a:xfrm>
            <a:off x="6601022" y="882869"/>
            <a:ext cx="4598587" cy="1472950"/>
          </a:xfrm>
        </p:spPr>
        <p:txBody>
          <a:bodyPr/>
          <a:lstStyle>
            <a:lvl1pPr>
              <a:defRPr sz="2699"/>
            </a:lvl1pPr>
          </a:lstStyle>
          <a:p>
            <a:r>
              <a:rPr lang="fi-FI" err="1"/>
              <a:t>Click</a:t>
            </a:r>
            <a:r>
              <a:rPr lang="fi-FI"/>
              <a:t> to </a:t>
            </a:r>
            <a:r>
              <a:rPr lang="fi-FI" err="1"/>
              <a:t>add</a:t>
            </a:r>
            <a:r>
              <a:rPr lang="fi-FI"/>
              <a:t> </a:t>
            </a:r>
            <a:r>
              <a:rPr lang="fi-FI" err="1"/>
              <a:t>title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6601022" y="2702660"/>
            <a:ext cx="4598587" cy="3474302"/>
          </a:xfrm>
        </p:spPr>
        <p:txBody>
          <a:bodyPr/>
          <a:lstStyle>
            <a:lvl5pPr>
              <a:defRPr/>
            </a:lvl5p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7" name="Päivämäärän paikkamerkki 6">
            <a:extLst>
              <a:ext uri="{FF2B5EF4-FFF2-40B4-BE49-F238E27FC236}">
                <a16:creationId xmlns:a16="http://schemas.microsoft.com/office/drawing/2014/main" id="{9CEC7A79-58B3-4135-2FAA-02A2298119B8}"/>
              </a:ext>
            </a:extLst>
          </p:cNvPr>
          <p:cNvSpPr>
            <a:spLocks noGrp="1"/>
          </p:cNvSpPr>
          <p:nvPr>
            <p:ph type="dt" sz="half" idx="14"/>
          </p:nvPr>
        </p:nvSpPr>
        <p:spPr/>
        <p:txBody>
          <a:bodyPr/>
          <a:lstStyle/>
          <a:p>
            <a:fld id="{0B1F465F-1FE2-48BD-A5F4-8F709E6305AF}" type="datetime1">
              <a:rPr lang="fi-FI" smtClean="0"/>
              <a:t>5.1.2024</a:t>
            </a:fld>
            <a:endParaRPr lang="fi-FI"/>
          </a:p>
        </p:txBody>
      </p:sp>
      <p:sp>
        <p:nvSpPr>
          <p:cNvPr id="8" name="Alatunnisteen paikkamerkki 7">
            <a:extLst>
              <a:ext uri="{FF2B5EF4-FFF2-40B4-BE49-F238E27FC236}">
                <a16:creationId xmlns:a16="http://schemas.microsoft.com/office/drawing/2014/main" id="{14FB9E57-99E4-59BE-EA3C-E0612099E583}"/>
              </a:ext>
            </a:extLst>
          </p:cNvPr>
          <p:cNvSpPr>
            <a:spLocks noGrp="1"/>
          </p:cNvSpPr>
          <p:nvPr>
            <p:ph type="ftr" sz="quarter" idx="15"/>
          </p:nvPr>
        </p:nvSpPr>
        <p:spPr/>
        <p:txBody>
          <a:bodyPr/>
          <a:lstStyle/>
          <a:p>
            <a:r>
              <a:rPr lang="fi-FI" err="1"/>
              <a:t>header</a:t>
            </a:r>
            <a:endParaRPr lang="fi-FI"/>
          </a:p>
        </p:txBody>
      </p:sp>
      <p:sp>
        <p:nvSpPr>
          <p:cNvPr id="10" name="Dian numeron paikkamerkki 9">
            <a:extLst>
              <a:ext uri="{FF2B5EF4-FFF2-40B4-BE49-F238E27FC236}">
                <a16:creationId xmlns:a16="http://schemas.microsoft.com/office/drawing/2014/main" id="{94A90390-54A1-2932-6D40-19CD412084AB}"/>
              </a:ext>
            </a:extLst>
          </p:cNvPr>
          <p:cNvSpPr>
            <a:spLocks noGrp="1"/>
          </p:cNvSpPr>
          <p:nvPr>
            <p:ph type="sldNum" sz="quarter" idx="16"/>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123186014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Kuvatekstillinen kuva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a:xfrm>
            <a:off x="6619035" y="882869"/>
            <a:ext cx="4454483" cy="1472950"/>
          </a:xfrm>
        </p:spPr>
        <p:txBody>
          <a:bodyPr/>
          <a:lstStyle>
            <a:lvl1pPr>
              <a:defRPr sz="2699"/>
            </a:lvl1pPr>
          </a:lstStyle>
          <a:p>
            <a:r>
              <a:rPr lang="fi-FI" err="1"/>
              <a:t>Click</a:t>
            </a:r>
            <a:r>
              <a:rPr lang="fi-FI"/>
              <a:t> to </a:t>
            </a:r>
            <a:r>
              <a:rPr lang="fi-FI" err="1"/>
              <a:t>add</a:t>
            </a:r>
            <a:r>
              <a:rPr lang="fi-FI"/>
              <a:t> </a:t>
            </a:r>
            <a:r>
              <a:rPr lang="fi-FI" err="1"/>
              <a:t>title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6619035" y="2702660"/>
            <a:ext cx="4454483" cy="3474302"/>
          </a:xfrm>
        </p:spPr>
        <p:txBody>
          <a:body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9" name="Kuvan paikkamerkki 2">
            <a:extLst>
              <a:ext uri="{FF2B5EF4-FFF2-40B4-BE49-F238E27FC236}">
                <a16:creationId xmlns:a16="http://schemas.microsoft.com/office/drawing/2014/main" id="{03704D70-526C-45EA-9AEC-6CBFEB88E602}"/>
              </a:ext>
            </a:extLst>
          </p:cNvPr>
          <p:cNvSpPr>
            <a:spLocks noGrp="1"/>
          </p:cNvSpPr>
          <p:nvPr>
            <p:ph type="pic" idx="13" hasCustomPrompt="1"/>
          </p:nvPr>
        </p:nvSpPr>
        <p:spPr>
          <a:xfrm>
            <a:off x="941182" y="-1"/>
            <a:ext cx="4994115" cy="6198113"/>
          </a:xfrm>
          <a:custGeom>
            <a:avLst/>
            <a:gdLst>
              <a:gd name="connsiteX0" fmla="*/ 0 w 4991670"/>
              <a:gd name="connsiteY0" fmla="*/ 0 h 6229632"/>
              <a:gd name="connsiteX1" fmla="*/ 4991670 w 4991670"/>
              <a:gd name="connsiteY1" fmla="*/ 0 h 6229632"/>
              <a:gd name="connsiteX2" fmla="*/ 4991670 w 4991670"/>
              <a:gd name="connsiteY2" fmla="*/ 6229632 h 6229632"/>
              <a:gd name="connsiteX3" fmla="*/ 0 w 4991670"/>
              <a:gd name="connsiteY3" fmla="*/ 6229632 h 6229632"/>
              <a:gd name="connsiteX4" fmla="*/ 0 w 4991670"/>
              <a:gd name="connsiteY4" fmla="*/ 0 h 6229632"/>
              <a:gd name="connsiteX0" fmla="*/ 0 w 4991670"/>
              <a:gd name="connsiteY0" fmla="*/ 0 h 6229632"/>
              <a:gd name="connsiteX1" fmla="*/ 4991670 w 4991670"/>
              <a:gd name="connsiteY1" fmla="*/ 0 h 6229632"/>
              <a:gd name="connsiteX2" fmla="*/ 4987166 w 4991670"/>
              <a:gd name="connsiteY2" fmla="*/ 3423369 h 6229632"/>
              <a:gd name="connsiteX3" fmla="*/ 4991670 w 4991670"/>
              <a:gd name="connsiteY3" fmla="*/ 6229632 h 6229632"/>
              <a:gd name="connsiteX4" fmla="*/ 0 w 4991670"/>
              <a:gd name="connsiteY4" fmla="*/ 6229632 h 6229632"/>
              <a:gd name="connsiteX5" fmla="*/ 0 w 4991670"/>
              <a:gd name="connsiteY5" fmla="*/ 0 h 6229632"/>
              <a:gd name="connsiteX0" fmla="*/ 3746 w 4995416"/>
              <a:gd name="connsiteY0" fmla="*/ 0 h 6229632"/>
              <a:gd name="connsiteX1" fmla="*/ 4995416 w 4995416"/>
              <a:gd name="connsiteY1" fmla="*/ 0 h 6229632"/>
              <a:gd name="connsiteX2" fmla="*/ 4990912 w 4995416"/>
              <a:gd name="connsiteY2" fmla="*/ 3423369 h 6229632"/>
              <a:gd name="connsiteX3" fmla="*/ 4995416 w 4995416"/>
              <a:gd name="connsiteY3" fmla="*/ 6229632 h 6229632"/>
              <a:gd name="connsiteX4" fmla="*/ 3746 w 4995416"/>
              <a:gd name="connsiteY4" fmla="*/ 6229632 h 6229632"/>
              <a:gd name="connsiteX5" fmla="*/ 0 w 4995416"/>
              <a:gd name="connsiteY5" fmla="*/ 3432378 h 6229632"/>
              <a:gd name="connsiteX6" fmla="*/ 3746 w 4995416"/>
              <a:gd name="connsiteY6" fmla="*/ 0 h 6229632"/>
              <a:gd name="connsiteX0" fmla="*/ 3746 w 4995416"/>
              <a:gd name="connsiteY0" fmla="*/ 0 h 6229632"/>
              <a:gd name="connsiteX1" fmla="*/ 4995416 w 4995416"/>
              <a:gd name="connsiteY1" fmla="*/ 0 h 6229632"/>
              <a:gd name="connsiteX2" fmla="*/ 4990912 w 4995416"/>
              <a:gd name="connsiteY2" fmla="*/ 3423369 h 6229632"/>
              <a:gd name="connsiteX3" fmla="*/ 4995416 w 4995416"/>
              <a:gd name="connsiteY3" fmla="*/ 6229632 h 6229632"/>
              <a:gd name="connsiteX4" fmla="*/ 2535996 w 4995416"/>
              <a:gd name="connsiteY4" fmla="*/ 6229632 h 6229632"/>
              <a:gd name="connsiteX5" fmla="*/ 3746 w 4995416"/>
              <a:gd name="connsiteY5" fmla="*/ 6229632 h 6229632"/>
              <a:gd name="connsiteX6" fmla="*/ 0 w 4995416"/>
              <a:gd name="connsiteY6" fmla="*/ 3432378 h 6229632"/>
              <a:gd name="connsiteX7" fmla="*/ 3746 w 4995416"/>
              <a:gd name="connsiteY7" fmla="*/ 0 h 6229632"/>
              <a:gd name="connsiteX0" fmla="*/ 3746 w 4995416"/>
              <a:gd name="connsiteY0" fmla="*/ 0 h 6229632"/>
              <a:gd name="connsiteX1" fmla="*/ 4995416 w 4995416"/>
              <a:gd name="connsiteY1" fmla="*/ 0 h 6229632"/>
              <a:gd name="connsiteX2" fmla="*/ 4990912 w 4995416"/>
              <a:gd name="connsiteY2" fmla="*/ 3423369 h 6229632"/>
              <a:gd name="connsiteX3" fmla="*/ 4995416 w 4995416"/>
              <a:gd name="connsiteY3" fmla="*/ 6229632 h 6229632"/>
              <a:gd name="connsiteX4" fmla="*/ 2535996 w 4995416"/>
              <a:gd name="connsiteY4" fmla="*/ 6229632 h 6229632"/>
              <a:gd name="connsiteX5" fmla="*/ 0 w 4995416"/>
              <a:gd name="connsiteY5" fmla="*/ 3432378 h 6229632"/>
              <a:gd name="connsiteX6" fmla="*/ 3746 w 4995416"/>
              <a:gd name="connsiteY6" fmla="*/ 0 h 6229632"/>
              <a:gd name="connsiteX0" fmla="*/ 3746 w 4995416"/>
              <a:gd name="connsiteY0" fmla="*/ 0 h 6229632"/>
              <a:gd name="connsiteX1" fmla="*/ 4995416 w 4995416"/>
              <a:gd name="connsiteY1" fmla="*/ 0 h 6229632"/>
              <a:gd name="connsiteX2" fmla="*/ 4990912 w 4995416"/>
              <a:gd name="connsiteY2" fmla="*/ 3423369 h 6229632"/>
              <a:gd name="connsiteX3" fmla="*/ 2535996 w 4995416"/>
              <a:gd name="connsiteY3" fmla="*/ 6229632 h 6229632"/>
              <a:gd name="connsiteX4" fmla="*/ 0 w 4995416"/>
              <a:gd name="connsiteY4" fmla="*/ 3432378 h 6229632"/>
              <a:gd name="connsiteX5" fmla="*/ 3746 w 4995416"/>
              <a:gd name="connsiteY5" fmla="*/ 0 h 6229632"/>
              <a:gd name="connsiteX0" fmla="*/ 3746 w 4995416"/>
              <a:gd name="connsiteY0" fmla="*/ 0 h 6422260"/>
              <a:gd name="connsiteX1" fmla="*/ 4995416 w 4995416"/>
              <a:gd name="connsiteY1" fmla="*/ 0 h 6422260"/>
              <a:gd name="connsiteX2" fmla="*/ 4990912 w 4995416"/>
              <a:gd name="connsiteY2" fmla="*/ 3423369 h 6422260"/>
              <a:gd name="connsiteX3" fmla="*/ 2535996 w 4995416"/>
              <a:gd name="connsiteY3" fmla="*/ 6229632 h 6422260"/>
              <a:gd name="connsiteX4" fmla="*/ 0 w 4995416"/>
              <a:gd name="connsiteY4" fmla="*/ 3432378 h 6422260"/>
              <a:gd name="connsiteX5" fmla="*/ 3746 w 4995416"/>
              <a:gd name="connsiteY5" fmla="*/ 0 h 6422260"/>
              <a:gd name="connsiteX0" fmla="*/ 3746 w 4995416"/>
              <a:gd name="connsiteY0" fmla="*/ 0 h 6229640"/>
              <a:gd name="connsiteX1" fmla="*/ 4995416 w 4995416"/>
              <a:gd name="connsiteY1" fmla="*/ 0 h 6229640"/>
              <a:gd name="connsiteX2" fmla="*/ 4990912 w 4995416"/>
              <a:gd name="connsiteY2" fmla="*/ 3423369 h 6229640"/>
              <a:gd name="connsiteX3" fmla="*/ 2535996 w 4995416"/>
              <a:gd name="connsiteY3" fmla="*/ 6229632 h 6229640"/>
              <a:gd name="connsiteX4" fmla="*/ 0 w 4995416"/>
              <a:gd name="connsiteY4" fmla="*/ 3432378 h 6229640"/>
              <a:gd name="connsiteX5" fmla="*/ 3746 w 4995416"/>
              <a:gd name="connsiteY5" fmla="*/ 0 h 6229640"/>
              <a:gd name="connsiteX0" fmla="*/ 3746 w 4995416"/>
              <a:gd name="connsiteY0" fmla="*/ 0 h 6198109"/>
              <a:gd name="connsiteX1" fmla="*/ 4995416 w 4995416"/>
              <a:gd name="connsiteY1" fmla="*/ 0 h 6198109"/>
              <a:gd name="connsiteX2" fmla="*/ 4990912 w 4995416"/>
              <a:gd name="connsiteY2" fmla="*/ 3423369 h 6198109"/>
              <a:gd name="connsiteX3" fmla="*/ 2535996 w 4995416"/>
              <a:gd name="connsiteY3" fmla="*/ 6198101 h 6198109"/>
              <a:gd name="connsiteX4" fmla="*/ 0 w 4995416"/>
              <a:gd name="connsiteY4" fmla="*/ 3432378 h 6198109"/>
              <a:gd name="connsiteX5" fmla="*/ 3746 w 4995416"/>
              <a:gd name="connsiteY5" fmla="*/ 0 h 6198109"/>
              <a:gd name="connsiteX0" fmla="*/ 3746 w 4995416"/>
              <a:gd name="connsiteY0" fmla="*/ 0 h 6198109"/>
              <a:gd name="connsiteX1" fmla="*/ 4995416 w 4995416"/>
              <a:gd name="connsiteY1" fmla="*/ 0 h 6198109"/>
              <a:gd name="connsiteX2" fmla="*/ 4990912 w 4995416"/>
              <a:gd name="connsiteY2" fmla="*/ 3423369 h 6198109"/>
              <a:gd name="connsiteX3" fmla="*/ 2535996 w 4995416"/>
              <a:gd name="connsiteY3" fmla="*/ 6198101 h 6198109"/>
              <a:gd name="connsiteX4" fmla="*/ 0 w 4995416"/>
              <a:gd name="connsiteY4" fmla="*/ 3432378 h 6198109"/>
              <a:gd name="connsiteX5" fmla="*/ 3746 w 4995416"/>
              <a:gd name="connsiteY5" fmla="*/ 0 h 6198109"/>
              <a:gd name="connsiteX0" fmla="*/ 3746 w 4995416"/>
              <a:gd name="connsiteY0" fmla="*/ 0 h 6198113"/>
              <a:gd name="connsiteX1" fmla="*/ 4995416 w 4995416"/>
              <a:gd name="connsiteY1" fmla="*/ 0 h 6198113"/>
              <a:gd name="connsiteX2" fmla="*/ 4990912 w 4995416"/>
              <a:gd name="connsiteY2" fmla="*/ 3423369 h 6198113"/>
              <a:gd name="connsiteX3" fmla="*/ 2535996 w 4995416"/>
              <a:gd name="connsiteY3" fmla="*/ 6198101 h 6198113"/>
              <a:gd name="connsiteX4" fmla="*/ 0 w 4995416"/>
              <a:gd name="connsiteY4" fmla="*/ 3432378 h 6198113"/>
              <a:gd name="connsiteX5" fmla="*/ 3746 w 4995416"/>
              <a:gd name="connsiteY5" fmla="*/ 0 h 6198113"/>
              <a:gd name="connsiteX0" fmla="*/ 3746 w 4995416"/>
              <a:gd name="connsiteY0" fmla="*/ 0 h 6198113"/>
              <a:gd name="connsiteX1" fmla="*/ 4995416 w 4995416"/>
              <a:gd name="connsiteY1" fmla="*/ 0 h 6198113"/>
              <a:gd name="connsiteX2" fmla="*/ 4990912 w 4995416"/>
              <a:gd name="connsiteY2" fmla="*/ 3423369 h 6198113"/>
              <a:gd name="connsiteX3" fmla="*/ 2535996 w 4995416"/>
              <a:gd name="connsiteY3" fmla="*/ 6198101 h 6198113"/>
              <a:gd name="connsiteX4" fmla="*/ 0 w 4995416"/>
              <a:gd name="connsiteY4" fmla="*/ 3432378 h 6198113"/>
              <a:gd name="connsiteX5" fmla="*/ 3746 w 4995416"/>
              <a:gd name="connsiteY5" fmla="*/ 0 h 619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5416" h="6198113">
                <a:moveTo>
                  <a:pt x="3746" y="0"/>
                </a:moveTo>
                <a:lnTo>
                  <a:pt x="4995416" y="0"/>
                </a:lnTo>
                <a:cubicBezTo>
                  <a:pt x="4993915" y="1141123"/>
                  <a:pt x="4992413" y="2282246"/>
                  <a:pt x="4990912" y="3423369"/>
                </a:cubicBezTo>
                <a:cubicBezTo>
                  <a:pt x="4981904" y="5132802"/>
                  <a:pt x="4151586" y="6193597"/>
                  <a:pt x="2535996" y="6198101"/>
                </a:cubicBezTo>
                <a:cubicBezTo>
                  <a:pt x="920406" y="6202605"/>
                  <a:pt x="12012" y="5035956"/>
                  <a:pt x="0" y="3432378"/>
                </a:cubicBezTo>
                <a:cubicBezTo>
                  <a:pt x="1249" y="2288252"/>
                  <a:pt x="2497" y="1144126"/>
                  <a:pt x="3746" y="0"/>
                </a:cubicBezTo>
                <a:close/>
              </a:path>
            </a:pathLst>
          </a:custGeom>
          <a:solidFill>
            <a:schemeClr val="bg1">
              <a:lumMod val="95000"/>
            </a:schemeClr>
          </a:solidFill>
        </p:spPr>
        <p:txBody>
          <a:bodyPr anchor="ctr" anchorCtr="0"/>
          <a:lstStyle>
            <a:lvl1pPr marL="0" indent="0" algn="ctr">
              <a:buNone/>
              <a:defRPr sz="1600" b="0" i="1"/>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the icon to add image</a:t>
            </a:r>
            <a:endParaRPr lang="fi-FI"/>
          </a:p>
        </p:txBody>
      </p:sp>
      <p:sp>
        <p:nvSpPr>
          <p:cNvPr id="7" name="Päivämäärän paikkamerkki 6">
            <a:extLst>
              <a:ext uri="{FF2B5EF4-FFF2-40B4-BE49-F238E27FC236}">
                <a16:creationId xmlns:a16="http://schemas.microsoft.com/office/drawing/2014/main" id="{47EDB110-205A-47EB-4362-080C128FF17C}"/>
              </a:ext>
            </a:extLst>
          </p:cNvPr>
          <p:cNvSpPr>
            <a:spLocks noGrp="1"/>
          </p:cNvSpPr>
          <p:nvPr>
            <p:ph type="dt" sz="half" idx="14"/>
          </p:nvPr>
        </p:nvSpPr>
        <p:spPr/>
        <p:txBody>
          <a:bodyPr/>
          <a:lstStyle/>
          <a:p>
            <a:fld id="{0B1F465F-1FE2-48BD-A5F4-8F709E6305AF}" type="datetime1">
              <a:rPr lang="fi-FI" smtClean="0"/>
              <a:t>5.1.2024</a:t>
            </a:fld>
            <a:endParaRPr lang="fi-FI"/>
          </a:p>
        </p:txBody>
      </p:sp>
      <p:sp>
        <p:nvSpPr>
          <p:cNvPr id="8" name="Alatunnisteen paikkamerkki 7">
            <a:extLst>
              <a:ext uri="{FF2B5EF4-FFF2-40B4-BE49-F238E27FC236}">
                <a16:creationId xmlns:a16="http://schemas.microsoft.com/office/drawing/2014/main" id="{95D24EAC-19EF-7D9C-C6D7-6A538D363062}"/>
              </a:ext>
            </a:extLst>
          </p:cNvPr>
          <p:cNvSpPr>
            <a:spLocks noGrp="1"/>
          </p:cNvSpPr>
          <p:nvPr>
            <p:ph type="ftr" sz="quarter" idx="15"/>
          </p:nvPr>
        </p:nvSpPr>
        <p:spPr/>
        <p:txBody>
          <a:bodyPr/>
          <a:lstStyle/>
          <a:p>
            <a:r>
              <a:rPr lang="fi-FI" err="1"/>
              <a:t>header</a:t>
            </a:r>
            <a:endParaRPr lang="fi-FI"/>
          </a:p>
        </p:txBody>
      </p:sp>
      <p:sp>
        <p:nvSpPr>
          <p:cNvPr id="10" name="Dian numeron paikkamerkki 9">
            <a:extLst>
              <a:ext uri="{FF2B5EF4-FFF2-40B4-BE49-F238E27FC236}">
                <a16:creationId xmlns:a16="http://schemas.microsoft.com/office/drawing/2014/main" id="{5702A8F9-4687-7E73-468C-87AC244CBA36}"/>
              </a:ext>
            </a:extLst>
          </p:cNvPr>
          <p:cNvSpPr>
            <a:spLocks noGrp="1"/>
          </p:cNvSpPr>
          <p:nvPr>
            <p:ph type="sldNum" sz="quarter" idx="16"/>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154897960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840639" y="1398932"/>
            <a:ext cx="10512862" cy="2160000"/>
          </a:xfrm>
        </p:spPr>
        <p:txBody>
          <a:bodyPr anchor="b"/>
          <a:lstStyle>
            <a:lvl1pPr algn="ctr">
              <a:defRPr sz="4399" spc="-50" baseline="0">
                <a:solidFill>
                  <a:schemeClr val="tx2"/>
                </a:solidFill>
              </a:defRPr>
            </a:lvl1pPr>
          </a:lstStyle>
          <a:p>
            <a:r>
              <a:rPr lang="fi-FI" err="1"/>
              <a:t>Click</a:t>
            </a:r>
            <a:r>
              <a:rPr lang="fi-FI"/>
              <a:t> to </a:t>
            </a:r>
            <a:r>
              <a:rPr lang="fi-FI" err="1"/>
              <a:t>add</a:t>
            </a:r>
            <a:r>
              <a:rPr lang="fi-FI"/>
              <a:t> </a:t>
            </a:r>
            <a:r>
              <a:rPr lang="fi-FI" err="1"/>
              <a:t>title</a:t>
            </a:r>
            <a:endParaRPr lang="fi-FI"/>
          </a:p>
        </p:txBody>
      </p:sp>
      <p:sp>
        <p:nvSpPr>
          <p:cNvPr id="3" name="Tekstin paikkamerkki 2">
            <a:extLst>
              <a:ext uri="{FF2B5EF4-FFF2-40B4-BE49-F238E27FC236}">
                <a16:creationId xmlns:a16="http://schemas.microsoft.com/office/drawing/2014/main" id="{BE0173B0-16C2-4182-AD95-1BD911589663}"/>
              </a:ext>
            </a:extLst>
          </p:cNvPr>
          <p:cNvSpPr>
            <a:spLocks noGrp="1"/>
          </p:cNvSpPr>
          <p:nvPr>
            <p:ph type="body" idx="1" hasCustomPrompt="1"/>
          </p:nvPr>
        </p:nvSpPr>
        <p:spPr>
          <a:xfrm>
            <a:off x="840639" y="3797237"/>
            <a:ext cx="10512862" cy="2160000"/>
          </a:xfrm>
        </p:spPr>
        <p:txBody>
          <a:bodyPr/>
          <a:lstStyle>
            <a:lvl1pPr marL="0" indent="0" algn="ctr">
              <a:buNone/>
              <a:defRPr sz="2999">
                <a:solidFill>
                  <a:schemeClr val="tx2"/>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fi-FI" err="1"/>
              <a:t>Click</a:t>
            </a:r>
            <a:r>
              <a:rPr lang="fi-FI"/>
              <a:t> to </a:t>
            </a:r>
            <a:r>
              <a:rPr lang="fi-FI" err="1"/>
              <a:t>add</a:t>
            </a:r>
            <a:r>
              <a:rPr lang="fi-FI"/>
              <a:t> </a:t>
            </a:r>
            <a:r>
              <a:rPr lang="fi-FI" err="1"/>
              <a:t>text</a:t>
            </a:r>
            <a:endParaRPr lang="fi-FI"/>
          </a:p>
        </p:txBody>
      </p:sp>
      <p:sp>
        <p:nvSpPr>
          <p:cNvPr id="7" name="Päivämäärän paikkamerkki 6">
            <a:extLst>
              <a:ext uri="{FF2B5EF4-FFF2-40B4-BE49-F238E27FC236}">
                <a16:creationId xmlns:a16="http://schemas.microsoft.com/office/drawing/2014/main" id="{8D28BB01-147A-FE31-A625-7571F37B4522}"/>
              </a:ext>
            </a:extLst>
          </p:cNvPr>
          <p:cNvSpPr>
            <a:spLocks noGrp="1"/>
          </p:cNvSpPr>
          <p:nvPr>
            <p:ph type="dt" sz="half" idx="10"/>
          </p:nvPr>
        </p:nvSpPr>
        <p:spPr/>
        <p:txBody>
          <a:bodyPr/>
          <a:lstStyle/>
          <a:p>
            <a:fld id="{0B1F465F-1FE2-48BD-A5F4-8F709E6305AF}" type="datetime1">
              <a:rPr lang="fi-FI" smtClean="0"/>
              <a:t>5.1.2024</a:t>
            </a:fld>
            <a:endParaRPr lang="fi-FI"/>
          </a:p>
        </p:txBody>
      </p:sp>
      <p:sp>
        <p:nvSpPr>
          <p:cNvPr id="8" name="Alatunnisteen paikkamerkki 7">
            <a:extLst>
              <a:ext uri="{FF2B5EF4-FFF2-40B4-BE49-F238E27FC236}">
                <a16:creationId xmlns:a16="http://schemas.microsoft.com/office/drawing/2014/main" id="{B08E06FF-17D9-F433-4D82-95A84888EF19}"/>
              </a:ext>
            </a:extLst>
          </p:cNvPr>
          <p:cNvSpPr>
            <a:spLocks noGrp="1"/>
          </p:cNvSpPr>
          <p:nvPr>
            <p:ph type="ftr" sz="quarter" idx="11"/>
          </p:nvPr>
        </p:nvSpPr>
        <p:spPr/>
        <p:txBody>
          <a:bodyPr/>
          <a:lstStyle/>
          <a:p>
            <a:r>
              <a:rPr lang="fi-FI" err="1"/>
              <a:t>header</a:t>
            </a:r>
            <a:endParaRPr lang="fi-FI"/>
          </a:p>
        </p:txBody>
      </p:sp>
      <p:sp>
        <p:nvSpPr>
          <p:cNvPr id="9" name="Dian numeron paikkamerkki 8">
            <a:extLst>
              <a:ext uri="{FF2B5EF4-FFF2-40B4-BE49-F238E27FC236}">
                <a16:creationId xmlns:a16="http://schemas.microsoft.com/office/drawing/2014/main" id="{E3E4C7B9-3FB9-8E7C-3865-EF9C251A73CA}"/>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232724619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Osan ylätunniste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840639" y="1398932"/>
            <a:ext cx="10512862" cy="2160000"/>
          </a:xfrm>
        </p:spPr>
        <p:txBody>
          <a:bodyPr anchor="b"/>
          <a:lstStyle>
            <a:lvl1pPr algn="ctr">
              <a:defRPr sz="4099" spc="-50" baseline="0">
                <a:solidFill>
                  <a:schemeClr val="tx2"/>
                </a:solidFill>
              </a:defRPr>
            </a:lvl1pPr>
          </a:lstStyle>
          <a:p>
            <a:r>
              <a:rPr lang="fi-FI" err="1"/>
              <a:t>Click</a:t>
            </a:r>
            <a:r>
              <a:rPr lang="fi-FI"/>
              <a:t> to </a:t>
            </a:r>
            <a:r>
              <a:rPr lang="fi-FI" err="1"/>
              <a:t>add</a:t>
            </a:r>
            <a:r>
              <a:rPr lang="fi-FI"/>
              <a:t> </a:t>
            </a:r>
            <a:r>
              <a:rPr lang="fi-FI" err="1"/>
              <a:t>title</a:t>
            </a:r>
            <a:endParaRPr lang="fi-FI"/>
          </a:p>
        </p:txBody>
      </p:sp>
      <p:sp>
        <p:nvSpPr>
          <p:cNvPr id="3" name="Tekstin paikkamerkki 2">
            <a:extLst>
              <a:ext uri="{FF2B5EF4-FFF2-40B4-BE49-F238E27FC236}">
                <a16:creationId xmlns:a16="http://schemas.microsoft.com/office/drawing/2014/main" id="{BE0173B0-16C2-4182-AD95-1BD911589663}"/>
              </a:ext>
            </a:extLst>
          </p:cNvPr>
          <p:cNvSpPr>
            <a:spLocks noGrp="1"/>
          </p:cNvSpPr>
          <p:nvPr>
            <p:ph type="body" idx="1" hasCustomPrompt="1"/>
          </p:nvPr>
        </p:nvSpPr>
        <p:spPr>
          <a:xfrm>
            <a:off x="840639" y="3797237"/>
            <a:ext cx="10512862" cy="2160000"/>
          </a:xfrm>
        </p:spPr>
        <p:txBody>
          <a:bodyPr/>
          <a:lstStyle>
            <a:lvl1pPr marL="0" indent="0" algn="ctr">
              <a:buNone/>
              <a:defRPr sz="2999">
                <a:solidFill>
                  <a:schemeClr val="tx2"/>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fi-FI" err="1"/>
              <a:t>Click</a:t>
            </a:r>
            <a:r>
              <a:rPr lang="fi-FI"/>
              <a:t> to </a:t>
            </a:r>
            <a:r>
              <a:rPr lang="fi-FI" err="1"/>
              <a:t>add</a:t>
            </a:r>
            <a:r>
              <a:rPr lang="fi-FI"/>
              <a:t> </a:t>
            </a:r>
            <a:r>
              <a:rPr lang="fi-FI" err="1"/>
              <a:t>text</a:t>
            </a:r>
            <a:endParaRPr lang="fi-FI"/>
          </a:p>
        </p:txBody>
      </p:sp>
      <p:sp>
        <p:nvSpPr>
          <p:cNvPr id="7" name="Päivämäärän paikkamerkki 6">
            <a:extLst>
              <a:ext uri="{FF2B5EF4-FFF2-40B4-BE49-F238E27FC236}">
                <a16:creationId xmlns:a16="http://schemas.microsoft.com/office/drawing/2014/main" id="{C4049799-C9F3-9616-BE70-DD4CBE0DAAB8}"/>
              </a:ext>
            </a:extLst>
          </p:cNvPr>
          <p:cNvSpPr>
            <a:spLocks noGrp="1"/>
          </p:cNvSpPr>
          <p:nvPr>
            <p:ph type="dt" sz="half" idx="10"/>
          </p:nvPr>
        </p:nvSpPr>
        <p:spPr/>
        <p:txBody>
          <a:bodyPr/>
          <a:lstStyle/>
          <a:p>
            <a:fld id="{0B1F465F-1FE2-48BD-A5F4-8F709E6305AF}" type="datetime1">
              <a:rPr lang="fi-FI" smtClean="0"/>
              <a:t>5.1.2024</a:t>
            </a:fld>
            <a:endParaRPr lang="fi-FI"/>
          </a:p>
        </p:txBody>
      </p:sp>
      <p:sp>
        <p:nvSpPr>
          <p:cNvPr id="8" name="Alatunnisteen paikkamerkki 7">
            <a:extLst>
              <a:ext uri="{FF2B5EF4-FFF2-40B4-BE49-F238E27FC236}">
                <a16:creationId xmlns:a16="http://schemas.microsoft.com/office/drawing/2014/main" id="{9722A8CA-1986-422E-6E27-5C0AE2AC281B}"/>
              </a:ext>
            </a:extLst>
          </p:cNvPr>
          <p:cNvSpPr>
            <a:spLocks noGrp="1"/>
          </p:cNvSpPr>
          <p:nvPr>
            <p:ph type="ftr" sz="quarter" idx="11"/>
          </p:nvPr>
        </p:nvSpPr>
        <p:spPr/>
        <p:txBody>
          <a:bodyPr/>
          <a:lstStyle/>
          <a:p>
            <a:r>
              <a:rPr lang="fi-FI" err="1"/>
              <a:t>header</a:t>
            </a:r>
            <a:endParaRPr lang="fi-FI"/>
          </a:p>
        </p:txBody>
      </p:sp>
      <p:sp>
        <p:nvSpPr>
          <p:cNvPr id="9" name="Dian numeron paikkamerkki 8">
            <a:extLst>
              <a:ext uri="{FF2B5EF4-FFF2-40B4-BE49-F238E27FC236}">
                <a16:creationId xmlns:a16="http://schemas.microsoft.com/office/drawing/2014/main" id="{FC8E6471-A4E9-A229-3E02-C77D3F99C5E5}"/>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80739317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Osan ylätunniste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840639" y="1398932"/>
            <a:ext cx="10512862" cy="2160000"/>
          </a:xfrm>
        </p:spPr>
        <p:txBody>
          <a:bodyPr anchor="b"/>
          <a:lstStyle>
            <a:lvl1pPr algn="ctr">
              <a:defRPr sz="4099" spc="-50" baseline="0">
                <a:solidFill>
                  <a:schemeClr val="bg1"/>
                </a:solidFill>
              </a:defRPr>
            </a:lvl1pPr>
          </a:lstStyle>
          <a:p>
            <a:r>
              <a:rPr lang="fi-FI" err="1"/>
              <a:t>Click</a:t>
            </a:r>
            <a:r>
              <a:rPr lang="fi-FI"/>
              <a:t> to </a:t>
            </a:r>
            <a:r>
              <a:rPr lang="fi-FI" err="1"/>
              <a:t>add</a:t>
            </a:r>
            <a:r>
              <a:rPr lang="fi-FI"/>
              <a:t> </a:t>
            </a:r>
            <a:r>
              <a:rPr lang="fi-FI" err="1"/>
              <a:t>title</a:t>
            </a:r>
            <a:endParaRPr lang="fi-FI"/>
          </a:p>
        </p:txBody>
      </p:sp>
      <p:sp>
        <p:nvSpPr>
          <p:cNvPr id="3" name="Tekstin paikkamerkki 2">
            <a:extLst>
              <a:ext uri="{FF2B5EF4-FFF2-40B4-BE49-F238E27FC236}">
                <a16:creationId xmlns:a16="http://schemas.microsoft.com/office/drawing/2014/main" id="{BE0173B0-16C2-4182-AD95-1BD911589663}"/>
              </a:ext>
            </a:extLst>
          </p:cNvPr>
          <p:cNvSpPr>
            <a:spLocks noGrp="1"/>
          </p:cNvSpPr>
          <p:nvPr>
            <p:ph type="body" idx="1" hasCustomPrompt="1"/>
          </p:nvPr>
        </p:nvSpPr>
        <p:spPr>
          <a:xfrm>
            <a:off x="840639" y="3797237"/>
            <a:ext cx="10512862" cy="2160000"/>
          </a:xfrm>
        </p:spPr>
        <p:txBody>
          <a:bodyPr/>
          <a:lstStyle>
            <a:lvl1pPr marL="0" indent="0" algn="ctr">
              <a:buNone/>
              <a:defRPr sz="2999">
                <a:solidFill>
                  <a:schemeClr val="bg1"/>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fi-FI" err="1"/>
              <a:t>Click</a:t>
            </a:r>
            <a:r>
              <a:rPr lang="fi-FI"/>
              <a:t> to </a:t>
            </a:r>
            <a:r>
              <a:rPr lang="fi-FI" err="1"/>
              <a:t>add</a:t>
            </a:r>
            <a:r>
              <a:rPr lang="fi-FI"/>
              <a:t> </a:t>
            </a:r>
            <a:r>
              <a:rPr lang="fi-FI" err="1"/>
              <a:t>text</a:t>
            </a:r>
            <a:endParaRPr lang="fi-FI"/>
          </a:p>
        </p:txBody>
      </p:sp>
      <p:sp>
        <p:nvSpPr>
          <p:cNvPr id="10" name="Päivämäärän paikkamerkki 9">
            <a:extLst>
              <a:ext uri="{FF2B5EF4-FFF2-40B4-BE49-F238E27FC236}">
                <a16:creationId xmlns:a16="http://schemas.microsoft.com/office/drawing/2014/main" id="{DC6F40E2-9595-4BB6-7175-C67F99F18755}"/>
              </a:ext>
            </a:extLst>
          </p:cNvPr>
          <p:cNvSpPr>
            <a:spLocks noGrp="1"/>
          </p:cNvSpPr>
          <p:nvPr>
            <p:ph type="dt" sz="half" idx="10"/>
          </p:nvPr>
        </p:nvSpPr>
        <p:spPr/>
        <p:txBody>
          <a:bodyPr/>
          <a:lstStyle/>
          <a:p>
            <a:fld id="{0B1F465F-1FE2-48BD-A5F4-8F709E6305AF}" type="datetime1">
              <a:rPr lang="fi-FI" smtClean="0"/>
              <a:t>5.1.2024</a:t>
            </a:fld>
            <a:endParaRPr lang="fi-FI"/>
          </a:p>
        </p:txBody>
      </p:sp>
      <p:sp>
        <p:nvSpPr>
          <p:cNvPr id="11" name="Alatunnisteen paikkamerkki 10">
            <a:extLst>
              <a:ext uri="{FF2B5EF4-FFF2-40B4-BE49-F238E27FC236}">
                <a16:creationId xmlns:a16="http://schemas.microsoft.com/office/drawing/2014/main" id="{D758BD90-3549-0BF8-2414-A0D6A792489E}"/>
              </a:ext>
            </a:extLst>
          </p:cNvPr>
          <p:cNvSpPr>
            <a:spLocks noGrp="1"/>
          </p:cNvSpPr>
          <p:nvPr>
            <p:ph type="ftr" sz="quarter" idx="11"/>
          </p:nvPr>
        </p:nvSpPr>
        <p:spPr/>
        <p:txBody>
          <a:bodyPr/>
          <a:lstStyle/>
          <a:p>
            <a:r>
              <a:rPr lang="fi-FI" err="1"/>
              <a:t>header</a:t>
            </a:r>
            <a:endParaRPr lang="fi-FI"/>
          </a:p>
        </p:txBody>
      </p:sp>
      <p:sp>
        <p:nvSpPr>
          <p:cNvPr id="12" name="Dian numeron paikkamerkki 11">
            <a:extLst>
              <a:ext uri="{FF2B5EF4-FFF2-40B4-BE49-F238E27FC236}">
                <a16:creationId xmlns:a16="http://schemas.microsoft.com/office/drawing/2014/main" id="{7A3A9875-613E-CDE8-EFE6-29CD047A5B89}"/>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337986159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Sitaat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hasCustomPrompt="1"/>
          </p:nvPr>
        </p:nvSpPr>
        <p:spPr>
          <a:xfrm>
            <a:off x="944927" y="1852623"/>
            <a:ext cx="10310692" cy="3183334"/>
          </a:xfrm>
        </p:spPr>
        <p:txBody>
          <a:bodyPr anchor="ctr" anchorCtr="0"/>
          <a:lstStyle>
            <a:lvl1pPr algn="ctr">
              <a:defRPr spc="-100" baseline="0">
                <a:solidFill>
                  <a:schemeClr val="tx2"/>
                </a:solidFill>
              </a:defRPr>
            </a:lvl1pPr>
          </a:lstStyle>
          <a:p>
            <a:r>
              <a:rPr lang="fi-FI" err="1"/>
              <a:t>Click</a:t>
            </a:r>
            <a:r>
              <a:rPr lang="fi-FI"/>
              <a:t> to </a:t>
            </a:r>
            <a:r>
              <a:rPr lang="fi-FI" err="1"/>
              <a:t>add</a:t>
            </a:r>
            <a:r>
              <a:rPr lang="fi-FI"/>
              <a:t> </a:t>
            </a:r>
            <a:r>
              <a:rPr lang="fi-FI" err="1"/>
              <a:t>title</a:t>
            </a:r>
            <a:endParaRPr lang="fi-FI"/>
          </a:p>
        </p:txBody>
      </p:sp>
      <p:sp>
        <p:nvSpPr>
          <p:cNvPr id="6" name="Date Placeholder 5">
            <a:extLst>
              <a:ext uri="{FF2B5EF4-FFF2-40B4-BE49-F238E27FC236}">
                <a16:creationId xmlns:a16="http://schemas.microsoft.com/office/drawing/2014/main" id="{5A291936-39C5-4003-8862-5510EDEF29EC}"/>
              </a:ext>
            </a:extLst>
          </p:cNvPr>
          <p:cNvSpPr>
            <a:spLocks noGrp="1"/>
          </p:cNvSpPr>
          <p:nvPr>
            <p:ph type="dt" sz="half" idx="10"/>
          </p:nvPr>
        </p:nvSpPr>
        <p:spPr/>
        <p:txBody>
          <a:bodyPr/>
          <a:lstStyle>
            <a:lvl1pPr>
              <a:defRPr>
                <a:solidFill>
                  <a:schemeClr val="tx2"/>
                </a:solidFill>
              </a:defRPr>
            </a:lvl1pPr>
          </a:lstStyle>
          <a:p>
            <a:fld id="{A189322E-7B47-4EB0-B09E-4114EA4F1561}" type="datetime1">
              <a:rPr lang="fi-FI" smtClean="0"/>
              <a:t>5.1.2024</a:t>
            </a:fld>
            <a:endParaRPr lang="fi-FI"/>
          </a:p>
        </p:txBody>
      </p:sp>
      <p:sp>
        <p:nvSpPr>
          <p:cNvPr id="8" name="Slide Number Placeholder 7">
            <a:extLst>
              <a:ext uri="{FF2B5EF4-FFF2-40B4-BE49-F238E27FC236}">
                <a16:creationId xmlns:a16="http://schemas.microsoft.com/office/drawing/2014/main" id="{D9D1CF5D-3D1A-4FCE-9AAC-FFF0CA0A5399}"/>
              </a:ext>
            </a:extLst>
          </p:cNvPr>
          <p:cNvSpPr>
            <a:spLocks noGrp="1"/>
          </p:cNvSpPr>
          <p:nvPr>
            <p:ph type="sldNum" sz="quarter" idx="12"/>
          </p:nvPr>
        </p:nvSpPr>
        <p:spPr/>
        <p:txBody>
          <a:bodyPr/>
          <a:lstStyle>
            <a:lvl1pPr>
              <a:defRPr>
                <a:solidFill>
                  <a:schemeClr val="tx2"/>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82683112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Sitaatti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hasCustomPrompt="1"/>
          </p:nvPr>
        </p:nvSpPr>
        <p:spPr>
          <a:xfrm>
            <a:off x="944927" y="1852623"/>
            <a:ext cx="10310692" cy="3183334"/>
          </a:xfrm>
        </p:spPr>
        <p:txBody>
          <a:bodyPr anchor="ctr" anchorCtr="0"/>
          <a:lstStyle>
            <a:lvl1pPr algn="ctr">
              <a:defRPr spc="-100" baseline="0">
                <a:solidFill>
                  <a:schemeClr val="tx2"/>
                </a:solidFill>
              </a:defRPr>
            </a:lvl1pPr>
          </a:lstStyle>
          <a:p>
            <a:r>
              <a:rPr lang="fi-FI" err="1"/>
              <a:t>Click</a:t>
            </a:r>
            <a:r>
              <a:rPr lang="fi-FI"/>
              <a:t> to </a:t>
            </a:r>
            <a:r>
              <a:rPr lang="fi-FI" err="1"/>
              <a:t>add</a:t>
            </a:r>
            <a:r>
              <a:rPr lang="fi-FI"/>
              <a:t> </a:t>
            </a:r>
            <a:r>
              <a:rPr lang="fi-FI" err="1"/>
              <a:t>title</a:t>
            </a:r>
            <a:endParaRPr lang="fi-FI"/>
          </a:p>
        </p:txBody>
      </p:sp>
      <p:sp>
        <p:nvSpPr>
          <p:cNvPr id="6" name="Date Placeholder 5">
            <a:extLst>
              <a:ext uri="{FF2B5EF4-FFF2-40B4-BE49-F238E27FC236}">
                <a16:creationId xmlns:a16="http://schemas.microsoft.com/office/drawing/2014/main" id="{5A291936-39C5-4003-8862-5510EDEF29EC}"/>
              </a:ext>
            </a:extLst>
          </p:cNvPr>
          <p:cNvSpPr>
            <a:spLocks noGrp="1"/>
          </p:cNvSpPr>
          <p:nvPr>
            <p:ph type="dt" sz="half" idx="10"/>
          </p:nvPr>
        </p:nvSpPr>
        <p:spPr/>
        <p:txBody>
          <a:bodyPr/>
          <a:lstStyle>
            <a:lvl1pPr>
              <a:defRPr>
                <a:solidFill>
                  <a:schemeClr val="tx2"/>
                </a:solidFill>
              </a:defRPr>
            </a:lvl1pPr>
          </a:lstStyle>
          <a:p>
            <a:fld id="{516F0BFB-8D35-49ED-B2B9-E4810B5DBF9B}" type="datetime1">
              <a:rPr lang="fi-FI" smtClean="0"/>
              <a:t>5.1.2024</a:t>
            </a:fld>
            <a:endParaRPr lang="fi-FI"/>
          </a:p>
        </p:txBody>
      </p:sp>
      <p:sp>
        <p:nvSpPr>
          <p:cNvPr id="8" name="Slide Number Placeholder 7">
            <a:extLst>
              <a:ext uri="{FF2B5EF4-FFF2-40B4-BE49-F238E27FC236}">
                <a16:creationId xmlns:a16="http://schemas.microsoft.com/office/drawing/2014/main" id="{D9D1CF5D-3D1A-4FCE-9AAC-FFF0CA0A5399}"/>
              </a:ext>
            </a:extLst>
          </p:cNvPr>
          <p:cNvSpPr>
            <a:spLocks noGrp="1"/>
          </p:cNvSpPr>
          <p:nvPr>
            <p:ph type="sldNum" sz="quarter" idx="12"/>
          </p:nvPr>
        </p:nvSpPr>
        <p:spPr/>
        <p:txBody>
          <a:bodyPr/>
          <a:lstStyle>
            <a:lvl1pPr>
              <a:defRPr>
                <a:solidFill>
                  <a:schemeClr val="tx2"/>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164766562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Sitaatti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hasCustomPrompt="1"/>
          </p:nvPr>
        </p:nvSpPr>
        <p:spPr>
          <a:xfrm>
            <a:off x="944927" y="1852623"/>
            <a:ext cx="10310692" cy="3183334"/>
          </a:xfrm>
        </p:spPr>
        <p:txBody>
          <a:bodyPr anchor="ctr" anchorCtr="0"/>
          <a:lstStyle>
            <a:lvl1pPr algn="ctr">
              <a:defRPr spc="-100" baseline="0">
                <a:solidFill>
                  <a:schemeClr val="bg1"/>
                </a:solidFill>
              </a:defRPr>
            </a:lvl1pPr>
          </a:lstStyle>
          <a:p>
            <a:r>
              <a:rPr lang="fi-FI" err="1"/>
              <a:t>Click</a:t>
            </a:r>
            <a:r>
              <a:rPr lang="fi-FI"/>
              <a:t> to </a:t>
            </a:r>
            <a:r>
              <a:rPr lang="fi-FI" err="1"/>
              <a:t>add</a:t>
            </a:r>
            <a:r>
              <a:rPr lang="fi-FI"/>
              <a:t> </a:t>
            </a:r>
            <a:r>
              <a:rPr lang="fi-FI" err="1"/>
              <a:t>title</a:t>
            </a:r>
            <a:endParaRPr lang="fi-FI"/>
          </a:p>
        </p:txBody>
      </p:sp>
      <p:sp>
        <p:nvSpPr>
          <p:cNvPr id="6" name="Date Placeholder 5">
            <a:extLst>
              <a:ext uri="{FF2B5EF4-FFF2-40B4-BE49-F238E27FC236}">
                <a16:creationId xmlns:a16="http://schemas.microsoft.com/office/drawing/2014/main" id="{5A291936-39C5-4003-8862-5510EDEF29EC}"/>
              </a:ext>
            </a:extLst>
          </p:cNvPr>
          <p:cNvSpPr>
            <a:spLocks noGrp="1"/>
          </p:cNvSpPr>
          <p:nvPr>
            <p:ph type="dt" sz="half" idx="10"/>
          </p:nvPr>
        </p:nvSpPr>
        <p:spPr/>
        <p:txBody>
          <a:bodyPr/>
          <a:lstStyle>
            <a:lvl1pPr>
              <a:defRPr>
                <a:solidFill>
                  <a:schemeClr val="bg1"/>
                </a:solidFill>
              </a:defRPr>
            </a:lvl1pPr>
          </a:lstStyle>
          <a:p>
            <a:fld id="{45D5C4B0-2321-4A84-97ED-180F3B8F8CC0}" type="datetime1">
              <a:rPr lang="fi-FI" smtClean="0"/>
              <a:t>5.1.2024</a:t>
            </a:fld>
            <a:endParaRPr lang="fi-FI"/>
          </a:p>
        </p:txBody>
      </p:sp>
      <p:sp>
        <p:nvSpPr>
          <p:cNvPr id="8" name="Slide Number Placeholder 7">
            <a:extLst>
              <a:ext uri="{FF2B5EF4-FFF2-40B4-BE49-F238E27FC236}">
                <a16:creationId xmlns:a16="http://schemas.microsoft.com/office/drawing/2014/main" id="{D9D1CF5D-3D1A-4FCE-9AAC-FFF0CA0A5399}"/>
              </a:ext>
            </a:extLst>
          </p:cNvPr>
          <p:cNvSpPr>
            <a:spLocks noGrp="1"/>
          </p:cNvSpPr>
          <p:nvPr>
            <p:ph type="sldNum" sz="quarter" idx="12"/>
          </p:nvPr>
        </p:nvSpPr>
        <p:spPr/>
        <p:txBody>
          <a:bodyPr/>
          <a:lstStyle>
            <a:lvl1pPr>
              <a:defRPr>
                <a:solidFill>
                  <a:schemeClr val="bg1"/>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1562179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tsikko j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p>
            <a:r>
              <a:rPr lang="fi-FI"/>
              <a:t>Muokkaa ots. perustyyl. napsautt.</a:t>
            </a:r>
          </a:p>
        </p:txBody>
      </p:sp>
      <p:sp>
        <p:nvSpPr>
          <p:cNvPr id="8" name="Tekstin paikkamerkki 7">
            <a:extLst>
              <a:ext uri="{FF2B5EF4-FFF2-40B4-BE49-F238E27FC236}">
                <a16:creationId xmlns:a16="http://schemas.microsoft.com/office/drawing/2014/main" id="{4D5A2EE8-260A-4FDA-81CA-7C2F5EFD3273}"/>
              </a:ext>
            </a:extLst>
          </p:cNvPr>
          <p:cNvSpPr>
            <a:spLocks noGrp="1"/>
          </p:cNvSpPr>
          <p:nvPr>
            <p:ph type="body" sz="quarter" idx="13"/>
          </p:nvPr>
        </p:nvSpPr>
        <p:spPr>
          <a:xfrm>
            <a:off x="930033" y="2479675"/>
            <a:ext cx="8576616" cy="36972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1B38F7C9-EEBB-492A-B364-975711C867BE}" type="datetime1">
              <a:rPr lang="fi-FI" smtClean="0"/>
              <a:t>5.1.2024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124374957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Kuva, 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a:xfrm>
            <a:off x="944927" y="882869"/>
            <a:ext cx="4525691" cy="1472950"/>
          </a:xfrm>
        </p:spPr>
        <p:txBody>
          <a:bodyPr/>
          <a:lstStyle>
            <a:lvl1pPr>
              <a:defRPr sz="2699"/>
            </a:lvl1pPr>
          </a:lstStyle>
          <a:p>
            <a:r>
              <a:rPr lang="fi-FI" err="1"/>
              <a:t>Click</a:t>
            </a:r>
            <a:r>
              <a:rPr lang="fi-FI"/>
              <a:t> to </a:t>
            </a:r>
            <a:r>
              <a:rPr lang="fi-FI" err="1"/>
              <a:t>add</a:t>
            </a:r>
            <a:r>
              <a:rPr lang="fi-FI"/>
              <a:t> </a:t>
            </a:r>
            <a:r>
              <a:rPr lang="fi-FI" err="1"/>
              <a:t>title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44927" y="2702660"/>
            <a:ext cx="4525691" cy="3474302"/>
          </a:xfrm>
        </p:spPr>
        <p:txBody>
          <a:body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grpSp>
        <p:nvGrpSpPr>
          <p:cNvPr id="8" name="Ryhmä 7" descr="Icon.">
            <a:extLst>
              <a:ext uri="{FF2B5EF4-FFF2-40B4-BE49-F238E27FC236}">
                <a16:creationId xmlns:a16="http://schemas.microsoft.com/office/drawing/2014/main" id="{771942AC-4EF7-FCE7-724B-D325E8B2D7F1}"/>
              </a:ext>
              <a:ext uri="{C183D7F6-B498-43B3-948B-1728B52AA6E4}">
                <adec:decorative xmlns:adec="http://schemas.microsoft.com/office/drawing/2017/decorative" val="0"/>
              </a:ext>
            </a:extLst>
          </p:cNvPr>
          <p:cNvGrpSpPr/>
          <p:nvPr userDrawn="1"/>
        </p:nvGrpSpPr>
        <p:grpSpPr>
          <a:xfrm>
            <a:off x="6159591" y="1378356"/>
            <a:ext cx="5568238" cy="5480715"/>
            <a:chOff x="2616201" y="4763"/>
            <a:chExt cx="6956425" cy="6845300"/>
          </a:xfrm>
        </p:grpSpPr>
        <p:sp>
          <p:nvSpPr>
            <p:cNvPr id="9" name="Freeform 5">
              <a:extLst>
                <a:ext uri="{FF2B5EF4-FFF2-40B4-BE49-F238E27FC236}">
                  <a16:creationId xmlns:a16="http://schemas.microsoft.com/office/drawing/2014/main" id="{1CF62482-6DA5-8355-BE4C-E99ED928D6D4}"/>
                </a:ext>
              </a:extLst>
            </p:cNvPr>
            <p:cNvSpPr>
              <a:spLocks/>
            </p:cNvSpPr>
            <p:nvPr userDrawn="1"/>
          </p:nvSpPr>
          <p:spPr bwMode="auto">
            <a:xfrm>
              <a:off x="2619376" y="65088"/>
              <a:ext cx="2413000" cy="4302125"/>
            </a:xfrm>
            <a:custGeom>
              <a:avLst/>
              <a:gdLst>
                <a:gd name="T0" fmla="*/ 400 w 10755"/>
                <a:gd name="T1" fmla="*/ 147 h 19180"/>
                <a:gd name="T2" fmla="*/ 0 w 10755"/>
                <a:gd name="T3" fmla="*/ 313 h 19180"/>
                <a:gd name="T4" fmla="*/ 0 w 10755"/>
                <a:gd name="T5" fmla="*/ 13802 h 19180"/>
                <a:gd name="T6" fmla="*/ 5378 w 10755"/>
                <a:gd name="T7" fmla="*/ 19180 h 19180"/>
                <a:gd name="T8" fmla="*/ 10755 w 10755"/>
                <a:gd name="T9" fmla="*/ 13802 h 19180"/>
                <a:gd name="T10" fmla="*/ 10755 w 10755"/>
                <a:gd name="T11" fmla="*/ 13802 h 19180"/>
                <a:gd name="T12" fmla="*/ 10755 w 10755"/>
                <a:gd name="T13" fmla="*/ 10599 h 19180"/>
                <a:gd name="T14" fmla="*/ 10686 w 10755"/>
                <a:gd name="T15" fmla="*/ 10434 h 19180"/>
                <a:gd name="T16" fmla="*/ 400 w 10755"/>
                <a:gd name="T17" fmla="*/ 147 h 19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55" h="19180">
                  <a:moveTo>
                    <a:pt x="400" y="147"/>
                  </a:moveTo>
                  <a:cubicBezTo>
                    <a:pt x="253" y="0"/>
                    <a:pt x="0" y="104"/>
                    <a:pt x="0" y="313"/>
                  </a:cubicBezTo>
                  <a:lnTo>
                    <a:pt x="0" y="13802"/>
                  </a:lnTo>
                  <a:cubicBezTo>
                    <a:pt x="0" y="16772"/>
                    <a:pt x="2408" y="19180"/>
                    <a:pt x="5378" y="19180"/>
                  </a:cubicBezTo>
                  <a:cubicBezTo>
                    <a:pt x="8348" y="19180"/>
                    <a:pt x="10755" y="16772"/>
                    <a:pt x="10755" y="13802"/>
                  </a:cubicBezTo>
                  <a:lnTo>
                    <a:pt x="10755" y="13802"/>
                  </a:lnTo>
                  <a:lnTo>
                    <a:pt x="10755" y="10599"/>
                  </a:lnTo>
                  <a:cubicBezTo>
                    <a:pt x="10755" y="10537"/>
                    <a:pt x="10730" y="10477"/>
                    <a:pt x="10686" y="10434"/>
                  </a:cubicBezTo>
                  <a:lnTo>
                    <a:pt x="400" y="147"/>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0" name="Freeform 6">
              <a:extLst>
                <a:ext uri="{FF2B5EF4-FFF2-40B4-BE49-F238E27FC236}">
                  <a16:creationId xmlns:a16="http://schemas.microsoft.com/office/drawing/2014/main" id="{D69D6212-DF87-EA70-71CE-BE8138755BDA}"/>
                </a:ext>
              </a:extLst>
            </p:cNvPr>
            <p:cNvSpPr>
              <a:spLocks/>
            </p:cNvSpPr>
            <p:nvPr userDrawn="1"/>
          </p:nvSpPr>
          <p:spPr bwMode="auto">
            <a:xfrm>
              <a:off x="2673351" y="7938"/>
              <a:ext cx="4325938" cy="2413000"/>
            </a:xfrm>
            <a:custGeom>
              <a:avLst/>
              <a:gdLst>
                <a:gd name="T0" fmla="*/ 10515 w 19289"/>
                <a:gd name="T1" fmla="*/ 10755 h 10755"/>
                <a:gd name="T2" fmla="*/ 13901 w 19289"/>
                <a:gd name="T3" fmla="*/ 10755 h 10755"/>
                <a:gd name="T4" fmla="*/ 19279 w 19289"/>
                <a:gd name="T5" fmla="*/ 5359 h 10755"/>
                <a:gd name="T6" fmla="*/ 13843 w 19289"/>
                <a:gd name="T7" fmla="*/ 0 h 10755"/>
                <a:gd name="T8" fmla="*/ 298 w 19289"/>
                <a:gd name="T9" fmla="*/ 0 h 10755"/>
                <a:gd name="T10" fmla="*/ 141 w 19289"/>
                <a:gd name="T11" fmla="*/ 381 h 10755"/>
                <a:gd name="T12" fmla="*/ 10515 w 19289"/>
                <a:gd name="T13" fmla="*/ 10755 h 10755"/>
              </a:gdLst>
              <a:ahLst/>
              <a:cxnLst>
                <a:cxn ang="0">
                  <a:pos x="T0" y="T1"/>
                </a:cxn>
                <a:cxn ang="0">
                  <a:pos x="T2" y="T3"/>
                </a:cxn>
                <a:cxn ang="0">
                  <a:pos x="T4" y="T5"/>
                </a:cxn>
                <a:cxn ang="0">
                  <a:pos x="T6" y="T7"/>
                </a:cxn>
                <a:cxn ang="0">
                  <a:pos x="T8" y="T9"/>
                </a:cxn>
                <a:cxn ang="0">
                  <a:pos x="T10" y="T11"/>
                </a:cxn>
                <a:cxn ang="0">
                  <a:pos x="T12" y="T13"/>
                </a:cxn>
              </a:cxnLst>
              <a:rect l="0" t="0" r="r" b="b"/>
              <a:pathLst>
                <a:path w="19289" h="10755">
                  <a:moveTo>
                    <a:pt x="10515" y="10755"/>
                  </a:moveTo>
                  <a:lnTo>
                    <a:pt x="13901" y="10755"/>
                  </a:lnTo>
                  <a:cubicBezTo>
                    <a:pt x="16878" y="10755"/>
                    <a:pt x="19289" y="8337"/>
                    <a:pt x="19279" y="5359"/>
                  </a:cubicBezTo>
                  <a:cubicBezTo>
                    <a:pt x="19269" y="2387"/>
                    <a:pt x="16815" y="0"/>
                    <a:pt x="13843" y="0"/>
                  </a:cubicBezTo>
                  <a:lnTo>
                    <a:pt x="298" y="0"/>
                  </a:lnTo>
                  <a:cubicBezTo>
                    <a:pt x="100" y="0"/>
                    <a:pt x="0" y="240"/>
                    <a:pt x="141" y="381"/>
                  </a:cubicBezTo>
                  <a:lnTo>
                    <a:pt x="10515" y="10755"/>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2" name="Freeform 7">
              <a:extLst>
                <a:ext uri="{FF2B5EF4-FFF2-40B4-BE49-F238E27FC236}">
                  <a16:creationId xmlns:a16="http://schemas.microsoft.com/office/drawing/2014/main" id="{53D28E72-2DE6-A740-B70C-DB5E2DC03E78}"/>
                </a:ext>
              </a:extLst>
            </p:cNvPr>
            <p:cNvSpPr>
              <a:spLocks/>
            </p:cNvSpPr>
            <p:nvPr userDrawn="1"/>
          </p:nvSpPr>
          <p:spPr bwMode="auto">
            <a:xfrm>
              <a:off x="2616201" y="4763"/>
              <a:ext cx="6956425" cy="6845300"/>
            </a:xfrm>
            <a:custGeom>
              <a:avLst/>
              <a:gdLst>
                <a:gd name="T0" fmla="*/ 29827 w 31023"/>
                <a:gd name="T1" fmla="*/ 30518 h 30518"/>
                <a:gd name="T2" fmla="*/ 31023 w 31023"/>
                <a:gd name="T3" fmla="*/ 30518 h 30518"/>
                <a:gd name="T4" fmla="*/ 30881 w 31023"/>
                <a:gd name="T5" fmla="*/ 30190 h 30518"/>
                <a:gd name="T6" fmla="*/ 881 w 31023"/>
                <a:gd name="T7" fmla="*/ 190 h 30518"/>
                <a:gd name="T8" fmla="*/ 190 w 31023"/>
                <a:gd name="T9" fmla="*/ 190 h 30518"/>
                <a:gd name="T10" fmla="*/ 190 w 31023"/>
                <a:gd name="T11" fmla="*/ 881 h 30518"/>
                <a:gd name="T12" fmla="*/ 29827 w 31023"/>
                <a:gd name="T13" fmla="*/ 30518 h 30518"/>
              </a:gdLst>
              <a:ahLst/>
              <a:cxnLst>
                <a:cxn ang="0">
                  <a:pos x="T0" y="T1"/>
                </a:cxn>
                <a:cxn ang="0">
                  <a:pos x="T2" y="T3"/>
                </a:cxn>
                <a:cxn ang="0">
                  <a:pos x="T4" y="T5"/>
                </a:cxn>
                <a:cxn ang="0">
                  <a:pos x="T6" y="T7"/>
                </a:cxn>
                <a:cxn ang="0">
                  <a:pos x="T8" y="T9"/>
                </a:cxn>
                <a:cxn ang="0">
                  <a:pos x="T10" y="T11"/>
                </a:cxn>
                <a:cxn ang="0">
                  <a:pos x="T12" y="T13"/>
                </a:cxn>
              </a:cxnLst>
              <a:rect l="0" t="0" r="r" b="b"/>
              <a:pathLst>
                <a:path w="31023" h="30518">
                  <a:moveTo>
                    <a:pt x="29827" y="30518"/>
                  </a:moveTo>
                  <a:lnTo>
                    <a:pt x="31023" y="30518"/>
                  </a:lnTo>
                  <a:cubicBezTo>
                    <a:pt x="31019" y="30399"/>
                    <a:pt x="30971" y="30281"/>
                    <a:pt x="30881" y="30190"/>
                  </a:cubicBezTo>
                  <a:lnTo>
                    <a:pt x="881" y="190"/>
                  </a:lnTo>
                  <a:cubicBezTo>
                    <a:pt x="690" y="0"/>
                    <a:pt x="381" y="0"/>
                    <a:pt x="190" y="190"/>
                  </a:cubicBezTo>
                  <a:cubicBezTo>
                    <a:pt x="0" y="381"/>
                    <a:pt x="0" y="690"/>
                    <a:pt x="190" y="881"/>
                  </a:cubicBezTo>
                  <a:lnTo>
                    <a:pt x="29827" y="30518"/>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
        <p:nvSpPr>
          <p:cNvPr id="7" name="Päivämäärän paikkamerkki 6">
            <a:extLst>
              <a:ext uri="{FF2B5EF4-FFF2-40B4-BE49-F238E27FC236}">
                <a16:creationId xmlns:a16="http://schemas.microsoft.com/office/drawing/2014/main" id="{2BB0DFE1-5A3E-2DB5-3C36-A8554E62D11E}"/>
              </a:ext>
            </a:extLst>
          </p:cNvPr>
          <p:cNvSpPr>
            <a:spLocks noGrp="1"/>
          </p:cNvSpPr>
          <p:nvPr>
            <p:ph type="dt" sz="half" idx="10"/>
          </p:nvPr>
        </p:nvSpPr>
        <p:spPr/>
        <p:txBody>
          <a:bodyPr/>
          <a:lstStyle/>
          <a:p>
            <a:fld id="{0B1F465F-1FE2-48BD-A5F4-8F709E6305AF}" type="datetime1">
              <a:rPr lang="fi-FI" smtClean="0"/>
              <a:t>5.1.2024</a:t>
            </a:fld>
            <a:endParaRPr lang="fi-FI"/>
          </a:p>
        </p:txBody>
      </p:sp>
      <p:sp>
        <p:nvSpPr>
          <p:cNvPr id="11" name="Alatunnisteen paikkamerkki 10">
            <a:extLst>
              <a:ext uri="{FF2B5EF4-FFF2-40B4-BE49-F238E27FC236}">
                <a16:creationId xmlns:a16="http://schemas.microsoft.com/office/drawing/2014/main" id="{A33B934D-7D42-5D1B-2858-6C366CFAD6FB}"/>
              </a:ext>
            </a:extLst>
          </p:cNvPr>
          <p:cNvSpPr>
            <a:spLocks noGrp="1"/>
          </p:cNvSpPr>
          <p:nvPr>
            <p:ph type="ftr" sz="quarter" idx="11"/>
          </p:nvPr>
        </p:nvSpPr>
        <p:spPr/>
        <p:txBody>
          <a:bodyPr/>
          <a:lstStyle/>
          <a:p>
            <a:r>
              <a:rPr lang="fi-FI" err="1"/>
              <a:t>header</a:t>
            </a:r>
            <a:endParaRPr lang="fi-FI"/>
          </a:p>
        </p:txBody>
      </p:sp>
      <p:sp>
        <p:nvSpPr>
          <p:cNvPr id="13" name="Dian numeron paikkamerkki 12">
            <a:extLst>
              <a:ext uri="{FF2B5EF4-FFF2-40B4-BE49-F238E27FC236}">
                <a16:creationId xmlns:a16="http://schemas.microsoft.com/office/drawing/2014/main" id="{31140ACD-2733-F61C-E29F-731922EBAD79}"/>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260646872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Kuva, otsikko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a:xfrm>
            <a:off x="6601022" y="882869"/>
            <a:ext cx="4598587" cy="1472950"/>
          </a:xfrm>
        </p:spPr>
        <p:txBody>
          <a:bodyPr/>
          <a:lstStyle>
            <a:lvl1pPr>
              <a:defRPr sz="2999"/>
            </a:lvl1pPr>
          </a:lstStyle>
          <a:p>
            <a:r>
              <a:rPr lang="fi-FI" err="1"/>
              <a:t>Click</a:t>
            </a:r>
            <a:r>
              <a:rPr lang="fi-FI"/>
              <a:t> to </a:t>
            </a:r>
            <a:r>
              <a:rPr lang="fi-FI" err="1"/>
              <a:t>add</a:t>
            </a:r>
            <a:r>
              <a:rPr lang="fi-FI"/>
              <a:t> </a:t>
            </a:r>
            <a:r>
              <a:rPr lang="fi-FI" err="1"/>
              <a:t>title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6601022" y="2702660"/>
            <a:ext cx="4598587" cy="3474302"/>
          </a:xfrm>
        </p:spPr>
        <p:txBody>
          <a:body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fourth</a:t>
            </a:r>
            <a:r>
              <a:rPr lang="fi-FI"/>
              <a:t> </a:t>
            </a:r>
            <a:r>
              <a:rPr lang="fi-FI" err="1"/>
              <a:t>level</a:t>
            </a:r>
            <a:endParaRPr lang="fi-FI"/>
          </a:p>
        </p:txBody>
      </p:sp>
      <p:grpSp>
        <p:nvGrpSpPr>
          <p:cNvPr id="9" name="Ryhmä 8" descr="Icon.">
            <a:extLst>
              <a:ext uri="{FF2B5EF4-FFF2-40B4-BE49-F238E27FC236}">
                <a16:creationId xmlns:a16="http://schemas.microsoft.com/office/drawing/2014/main" id="{103E189E-0988-CFA6-33C8-33AB5FA0D6B1}"/>
              </a:ext>
              <a:ext uri="{C183D7F6-B498-43B3-948B-1728B52AA6E4}">
                <adec:decorative xmlns:adec="http://schemas.microsoft.com/office/drawing/2017/decorative" val="0"/>
              </a:ext>
            </a:extLst>
          </p:cNvPr>
          <p:cNvGrpSpPr/>
          <p:nvPr userDrawn="1"/>
        </p:nvGrpSpPr>
        <p:grpSpPr>
          <a:xfrm>
            <a:off x="1258560" y="1236664"/>
            <a:ext cx="4372423" cy="4378325"/>
            <a:chOff x="1258888" y="1236663"/>
            <a:chExt cx="4373562" cy="4378325"/>
          </a:xfrm>
        </p:grpSpPr>
        <p:sp>
          <p:nvSpPr>
            <p:cNvPr id="10" name="Freeform 5">
              <a:extLst>
                <a:ext uri="{FF2B5EF4-FFF2-40B4-BE49-F238E27FC236}">
                  <a16:creationId xmlns:a16="http://schemas.microsoft.com/office/drawing/2014/main" id="{025A228F-1E94-EE0B-3FD2-C6CEA151F5CE}"/>
                </a:ext>
              </a:extLst>
            </p:cNvPr>
            <p:cNvSpPr>
              <a:spLocks/>
            </p:cNvSpPr>
            <p:nvPr/>
          </p:nvSpPr>
          <p:spPr bwMode="auto">
            <a:xfrm>
              <a:off x="1258888" y="2582863"/>
              <a:ext cx="3019425" cy="3032125"/>
            </a:xfrm>
            <a:custGeom>
              <a:avLst/>
              <a:gdLst>
                <a:gd name="T0" fmla="*/ 7505 w 16805"/>
                <a:gd name="T1" fmla="*/ 0 h 16880"/>
                <a:gd name="T2" fmla="*/ 7505 w 16805"/>
                <a:gd name="T3" fmla="*/ 0 h 16880"/>
                <a:gd name="T4" fmla="*/ 4651 w 16805"/>
                <a:gd name="T5" fmla="*/ 0 h 16880"/>
                <a:gd name="T6" fmla="*/ 0 w 16805"/>
                <a:gd name="T7" fmla="*/ 4650 h 16880"/>
                <a:gd name="T8" fmla="*/ 4651 w 16805"/>
                <a:gd name="T9" fmla="*/ 9301 h 16880"/>
                <a:gd name="T10" fmla="*/ 4651 w 16805"/>
                <a:gd name="T11" fmla="*/ 9301 h 16880"/>
                <a:gd name="T12" fmla="*/ 7504 w 16805"/>
                <a:gd name="T13" fmla="*/ 9301 h 16880"/>
                <a:gd name="T14" fmla="*/ 7504 w 16805"/>
                <a:gd name="T15" fmla="*/ 12229 h 16880"/>
                <a:gd name="T16" fmla="*/ 12155 w 16805"/>
                <a:gd name="T17" fmla="*/ 16880 h 16880"/>
                <a:gd name="T18" fmla="*/ 16805 w 16805"/>
                <a:gd name="T19" fmla="*/ 12229 h 16880"/>
                <a:gd name="T20" fmla="*/ 16805 w 16805"/>
                <a:gd name="T21" fmla="*/ 0 h 16880"/>
                <a:gd name="T22" fmla="*/ 7505 w 16805"/>
                <a:gd name="T23" fmla="*/ 0 h 16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05" h="16880">
                  <a:moveTo>
                    <a:pt x="7505" y="0"/>
                  </a:moveTo>
                  <a:lnTo>
                    <a:pt x="7505" y="0"/>
                  </a:lnTo>
                  <a:lnTo>
                    <a:pt x="4651" y="0"/>
                  </a:lnTo>
                  <a:cubicBezTo>
                    <a:pt x="2082" y="0"/>
                    <a:pt x="0" y="2082"/>
                    <a:pt x="0" y="4650"/>
                  </a:cubicBezTo>
                  <a:cubicBezTo>
                    <a:pt x="0" y="7219"/>
                    <a:pt x="2082" y="9301"/>
                    <a:pt x="4651" y="9301"/>
                  </a:cubicBezTo>
                  <a:lnTo>
                    <a:pt x="4651" y="9301"/>
                  </a:lnTo>
                  <a:lnTo>
                    <a:pt x="7504" y="9301"/>
                  </a:lnTo>
                  <a:lnTo>
                    <a:pt x="7504" y="12229"/>
                  </a:lnTo>
                  <a:cubicBezTo>
                    <a:pt x="7504" y="14797"/>
                    <a:pt x="9587" y="16880"/>
                    <a:pt x="12155" y="16880"/>
                  </a:cubicBezTo>
                  <a:cubicBezTo>
                    <a:pt x="14723" y="16880"/>
                    <a:pt x="16805" y="14798"/>
                    <a:pt x="16805" y="12229"/>
                  </a:cubicBezTo>
                  <a:lnTo>
                    <a:pt x="16805" y="0"/>
                  </a:lnTo>
                  <a:lnTo>
                    <a:pt x="7505" y="0"/>
                  </a:lnTo>
                  <a:close/>
                </a:path>
              </a:pathLst>
            </a:custGeom>
            <a:solidFill>
              <a:srgbClr val="313131"/>
            </a:solidFill>
            <a:ln>
              <a:noFill/>
            </a:ln>
          </p:spPr>
          <p:txBody>
            <a:bodyPr vert="horz" wrap="square" lIns="91440" tIns="45720" rIns="91440" bIns="45720" numCol="1" anchor="t" anchorCtr="0" compatLnSpc="1">
              <a:prstTxWarp prst="textNoShape">
                <a:avLst/>
              </a:prstTxWarp>
            </a:bodyPr>
            <a:lstStyle/>
            <a:p>
              <a:endParaRPr lang="fi-FI" sz="1799"/>
            </a:p>
          </p:txBody>
        </p:sp>
        <p:sp>
          <p:nvSpPr>
            <p:cNvPr id="11" name="Freeform 6">
              <a:extLst>
                <a:ext uri="{FF2B5EF4-FFF2-40B4-BE49-F238E27FC236}">
                  <a16:creationId xmlns:a16="http://schemas.microsoft.com/office/drawing/2014/main" id="{5949D61E-C8A7-996D-9B90-ACDE02E542AA}"/>
                </a:ext>
              </a:extLst>
            </p:cNvPr>
            <p:cNvSpPr>
              <a:spLocks/>
            </p:cNvSpPr>
            <p:nvPr/>
          </p:nvSpPr>
          <p:spPr bwMode="auto">
            <a:xfrm>
              <a:off x="2613025" y="1236663"/>
              <a:ext cx="3019425" cy="3032125"/>
            </a:xfrm>
            <a:custGeom>
              <a:avLst/>
              <a:gdLst>
                <a:gd name="T0" fmla="*/ 9300 w 16805"/>
                <a:gd name="T1" fmla="*/ 16880 h 16880"/>
                <a:gd name="T2" fmla="*/ 9300 w 16805"/>
                <a:gd name="T3" fmla="*/ 16880 h 16880"/>
                <a:gd name="T4" fmla="*/ 12154 w 16805"/>
                <a:gd name="T5" fmla="*/ 16880 h 16880"/>
                <a:gd name="T6" fmla="*/ 16805 w 16805"/>
                <a:gd name="T7" fmla="*/ 12229 h 16880"/>
                <a:gd name="T8" fmla="*/ 12154 w 16805"/>
                <a:gd name="T9" fmla="*/ 7579 h 16880"/>
                <a:gd name="T10" fmla="*/ 12154 w 16805"/>
                <a:gd name="T11" fmla="*/ 7579 h 16880"/>
                <a:gd name="T12" fmla="*/ 9300 w 16805"/>
                <a:gd name="T13" fmla="*/ 7579 h 16880"/>
                <a:gd name="T14" fmla="*/ 9300 w 16805"/>
                <a:gd name="T15" fmla="*/ 4651 h 16880"/>
                <a:gd name="T16" fmla="*/ 4650 w 16805"/>
                <a:gd name="T17" fmla="*/ 0 h 16880"/>
                <a:gd name="T18" fmla="*/ 0 w 16805"/>
                <a:gd name="T19" fmla="*/ 4651 h 16880"/>
                <a:gd name="T20" fmla="*/ 0 w 16805"/>
                <a:gd name="T21" fmla="*/ 7489 h 16880"/>
                <a:gd name="T22" fmla="*/ 9300 w 16805"/>
                <a:gd name="T23" fmla="*/ 16880 h 16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05" h="16880">
                  <a:moveTo>
                    <a:pt x="9300" y="16880"/>
                  </a:moveTo>
                  <a:lnTo>
                    <a:pt x="9300" y="16880"/>
                  </a:lnTo>
                  <a:lnTo>
                    <a:pt x="12154" y="16880"/>
                  </a:lnTo>
                  <a:cubicBezTo>
                    <a:pt x="14723" y="16880"/>
                    <a:pt x="16805" y="14798"/>
                    <a:pt x="16805" y="12229"/>
                  </a:cubicBezTo>
                  <a:cubicBezTo>
                    <a:pt x="16805" y="9661"/>
                    <a:pt x="14723" y="7579"/>
                    <a:pt x="12154" y="7579"/>
                  </a:cubicBezTo>
                  <a:lnTo>
                    <a:pt x="12154" y="7579"/>
                  </a:lnTo>
                  <a:lnTo>
                    <a:pt x="9300" y="7579"/>
                  </a:lnTo>
                  <a:lnTo>
                    <a:pt x="9300" y="4651"/>
                  </a:lnTo>
                  <a:cubicBezTo>
                    <a:pt x="9300" y="2082"/>
                    <a:pt x="7218" y="0"/>
                    <a:pt x="4650" y="0"/>
                  </a:cubicBezTo>
                  <a:cubicBezTo>
                    <a:pt x="2082" y="0"/>
                    <a:pt x="0" y="2082"/>
                    <a:pt x="0" y="4651"/>
                  </a:cubicBezTo>
                  <a:lnTo>
                    <a:pt x="0" y="7489"/>
                  </a:lnTo>
                  <a:lnTo>
                    <a:pt x="9300" y="16880"/>
                  </a:lnTo>
                  <a:close/>
                </a:path>
              </a:pathLst>
            </a:custGeom>
            <a:solidFill>
              <a:srgbClr val="FFCF29"/>
            </a:solidFill>
            <a:ln>
              <a:noFill/>
            </a:ln>
          </p:spPr>
          <p:txBody>
            <a:bodyPr vert="horz" wrap="square" lIns="91440" tIns="45720" rIns="91440" bIns="45720" numCol="1" anchor="t" anchorCtr="0" compatLnSpc="1">
              <a:prstTxWarp prst="textNoShape">
                <a:avLst/>
              </a:prstTxWarp>
            </a:bodyPr>
            <a:lstStyle/>
            <a:p>
              <a:endParaRPr lang="fi-FI" sz="1799"/>
            </a:p>
          </p:txBody>
        </p:sp>
      </p:grpSp>
      <p:sp>
        <p:nvSpPr>
          <p:cNvPr id="7" name="Päivämäärän paikkamerkki 6">
            <a:extLst>
              <a:ext uri="{FF2B5EF4-FFF2-40B4-BE49-F238E27FC236}">
                <a16:creationId xmlns:a16="http://schemas.microsoft.com/office/drawing/2014/main" id="{23CC6896-0824-3242-65CA-477C4CED8945}"/>
              </a:ext>
            </a:extLst>
          </p:cNvPr>
          <p:cNvSpPr>
            <a:spLocks noGrp="1"/>
          </p:cNvSpPr>
          <p:nvPr>
            <p:ph type="dt" sz="half" idx="10"/>
          </p:nvPr>
        </p:nvSpPr>
        <p:spPr/>
        <p:txBody>
          <a:bodyPr/>
          <a:lstStyle/>
          <a:p>
            <a:fld id="{0B1F465F-1FE2-48BD-A5F4-8F709E6305AF}" type="datetime1">
              <a:rPr lang="fi-FI" smtClean="0"/>
              <a:t>5.1.2024</a:t>
            </a:fld>
            <a:endParaRPr lang="fi-FI"/>
          </a:p>
        </p:txBody>
      </p:sp>
      <p:sp>
        <p:nvSpPr>
          <p:cNvPr id="8" name="Alatunnisteen paikkamerkki 7">
            <a:extLst>
              <a:ext uri="{FF2B5EF4-FFF2-40B4-BE49-F238E27FC236}">
                <a16:creationId xmlns:a16="http://schemas.microsoft.com/office/drawing/2014/main" id="{8B8F997E-BFCB-265E-C5F4-BEE66E04E604}"/>
              </a:ext>
            </a:extLst>
          </p:cNvPr>
          <p:cNvSpPr>
            <a:spLocks noGrp="1"/>
          </p:cNvSpPr>
          <p:nvPr>
            <p:ph type="ftr" sz="quarter" idx="11"/>
          </p:nvPr>
        </p:nvSpPr>
        <p:spPr/>
        <p:txBody>
          <a:bodyPr/>
          <a:lstStyle/>
          <a:p>
            <a:r>
              <a:rPr lang="fi-FI" err="1"/>
              <a:t>header</a:t>
            </a:r>
            <a:endParaRPr lang="fi-FI"/>
          </a:p>
        </p:txBody>
      </p:sp>
      <p:sp>
        <p:nvSpPr>
          <p:cNvPr id="12" name="Dian numeron paikkamerkki 11">
            <a:extLst>
              <a:ext uri="{FF2B5EF4-FFF2-40B4-BE49-F238E27FC236}">
                <a16:creationId xmlns:a16="http://schemas.microsoft.com/office/drawing/2014/main" id="{D0507653-B93C-9A12-EF04-C61514E0105E}"/>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365044009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Kuva, otsikko ja sisältö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a:xfrm>
            <a:off x="944927" y="882869"/>
            <a:ext cx="4525691" cy="1472950"/>
          </a:xfrm>
        </p:spPr>
        <p:txBody>
          <a:bodyPr/>
          <a:lstStyle>
            <a:lvl1pPr>
              <a:defRPr sz="2699"/>
            </a:lvl1pPr>
          </a:lstStyle>
          <a:p>
            <a:r>
              <a:rPr lang="fi-FI" err="1"/>
              <a:t>Click</a:t>
            </a:r>
            <a:r>
              <a:rPr lang="fi-FI"/>
              <a:t> to </a:t>
            </a:r>
            <a:r>
              <a:rPr lang="fi-FI" err="1"/>
              <a:t>add</a:t>
            </a:r>
            <a:r>
              <a:rPr lang="fi-FI"/>
              <a:t> </a:t>
            </a:r>
            <a:r>
              <a:rPr lang="fi-FI" err="1"/>
              <a:t>title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44927" y="2702660"/>
            <a:ext cx="4525691" cy="3474302"/>
          </a:xfrm>
        </p:spPr>
        <p:txBody>
          <a:bodyPr/>
          <a:lstStyle>
            <a:lvl5pPr>
              <a:defRPr/>
            </a:lvl5p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grpSp>
        <p:nvGrpSpPr>
          <p:cNvPr id="11" name="Ryhmä 10" descr="Icon.">
            <a:extLst>
              <a:ext uri="{FF2B5EF4-FFF2-40B4-BE49-F238E27FC236}">
                <a16:creationId xmlns:a16="http://schemas.microsoft.com/office/drawing/2014/main" id="{260872AF-7549-52D3-5811-9970CB46BAC0}"/>
              </a:ext>
              <a:ext uri="{C183D7F6-B498-43B3-948B-1728B52AA6E4}">
                <adec:decorative xmlns:adec="http://schemas.microsoft.com/office/drawing/2017/decorative" val="0"/>
              </a:ext>
            </a:extLst>
          </p:cNvPr>
          <p:cNvGrpSpPr/>
          <p:nvPr userDrawn="1"/>
        </p:nvGrpSpPr>
        <p:grpSpPr>
          <a:xfrm>
            <a:off x="6920238" y="1236814"/>
            <a:ext cx="4362332" cy="4369557"/>
            <a:chOff x="1241951" y="1236813"/>
            <a:chExt cx="4363468" cy="4369557"/>
          </a:xfrm>
        </p:grpSpPr>
        <p:sp>
          <p:nvSpPr>
            <p:cNvPr id="13" name="Freeform 5">
              <a:extLst>
                <a:ext uri="{FF2B5EF4-FFF2-40B4-BE49-F238E27FC236}">
                  <a16:creationId xmlns:a16="http://schemas.microsoft.com/office/drawing/2014/main" id="{CB7CC17C-7C3D-85C8-B61C-A3AEF3CC8DD9}"/>
                </a:ext>
              </a:extLst>
            </p:cNvPr>
            <p:cNvSpPr>
              <a:spLocks/>
            </p:cNvSpPr>
            <p:nvPr userDrawn="1"/>
          </p:nvSpPr>
          <p:spPr bwMode="auto">
            <a:xfrm>
              <a:off x="1241951" y="2590503"/>
              <a:ext cx="4363468" cy="1662177"/>
            </a:xfrm>
            <a:custGeom>
              <a:avLst/>
              <a:gdLst>
                <a:gd name="T0" fmla="*/ 19685 w 24342"/>
                <a:gd name="T1" fmla="*/ 0 h 9268"/>
                <a:gd name="T2" fmla="*/ 19685 w 24342"/>
                <a:gd name="T3" fmla="*/ 0 h 9268"/>
                <a:gd name="T4" fmla="*/ 4657 w 24342"/>
                <a:gd name="T5" fmla="*/ 0 h 9268"/>
                <a:gd name="T6" fmla="*/ 0 w 24342"/>
                <a:gd name="T7" fmla="*/ 4634 h 9268"/>
                <a:gd name="T8" fmla="*/ 4657 w 24342"/>
                <a:gd name="T9" fmla="*/ 9268 h 9268"/>
                <a:gd name="T10" fmla="*/ 4657 w 24342"/>
                <a:gd name="T11" fmla="*/ 9268 h 9268"/>
                <a:gd name="T12" fmla="*/ 19685 w 24342"/>
                <a:gd name="T13" fmla="*/ 9268 h 9268"/>
                <a:gd name="T14" fmla="*/ 24342 w 24342"/>
                <a:gd name="T15" fmla="*/ 4634 h 9268"/>
                <a:gd name="T16" fmla="*/ 19685 w 24342"/>
                <a:gd name="T17" fmla="*/ 0 h 9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342" h="9268">
                  <a:moveTo>
                    <a:pt x="19685" y="0"/>
                  </a:moveTo>
                  <a:lnTo>
                    <a:pt x="19685" y="0"/>
                  </a:lnTo>
                  <a:lnTo>
                    <a:pt x="4657" y="0"/>
                  </a:lnTo>
                  <a:cubicBezTo>
                    <a:pt x="2085" y="0"/>
                    <a:pt x="0" y="2074"/>
                    <a:pt x="0" y="4634"/>
                  </a:cubicBezTo>
                  <a:cubicBezTo>
                    <a:pt x="0" y="7193"/>
                    <a:pt x="2085" y="9268"/>
                    <a:pt x="4657" y="9268"/>
                  </a:cubicBezTo>
                  <a:lnTo>
                    <a:pt x="4657" y="9268"/>
                  </a:lnTo>
                  <a:lnTo>
                    <a:pt x="19685" y="9268"/>
                  </a:lnTo>
                  <a:cubicBezTo>
                    <a:pt x="22257" y="9268"/>
                    <a:pt x="24342" y="7193"/>
                    <a:pt x="24342" y="4634"/>
                  </a:cubicBezTo>
                  <a:cubicBezTo>
                    <a:pt x="24342" y="2074"/>
                    <a:pt x="22257" y="0"/>
                    <a:pt x="19685" y="0"/>
                  </a:cubicBez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4" name="Freeform 6">
              <a:extLst>
                <a:ext uri="{FF2B5EF4-FFF2-40B4-BE49-F238E27FC236}">
                  <a16:creationId xmlns:a16="http://schemas.microsoft.com/office/drawing/2014/main" id="{493E644D-C567-1C85-DE46-06C929B8E4BB}"/>
                </a:ext>
              </a:extLst>
            </p:cNvPr>
            <p:cNvSpPr>
              <a:spLocks/>
            </p:cNvSpPr>
            <p:nvPr userDrawn="1"/>
          </p:nvSpPr>
          <p:spPr bwMode="auto">
            <a:xfrm>
              <a:off x="2588538" y="1236813"/>
              <a:ext cx="1670295" cy="4369557"/>
            </a:xfrm>
            <a:custGeom>
              <a:avLst/>
              <a:gdLst>
                <a:gd name="T0" fmla="*/ 9314 w 9314"/>
                <a:gd name="T1" fmla="*/ 4634 h 24374"/>
                <a:gd name="T2" fmla="*/ 4657 w 9314"/>
                <a:gd name="T3" fmla="*/ 0 h 24374"/>
                <a:gd name="T4" fmla="*/ 0 w 9314"/>
                <a:gd name="T5" fmla="*/ 4634 h 24374"/>
                <a:gd name="T6" fmla="*/ 0 w 9314"/>
                <a:gd name="T7" fmla="*/ 19739 h 24374"/>
                <a:gd name="T8" fmla="*/ 4657 w 9314"/>
                <a:gd name="T9" fmla="*/ 24374 h 24374"/>
                <a:gd name="T10" fmla="*/ 9314 w 9314"/>
                <a:gd name="T11" fmla="*/ 19739 h 24374"/>
                <a:gd name="T12" fmla="*/ 9314 w 9314"/>
                <a:gd name="T13" fmla="*/ 4634 h 24374"/>
              </a:gdLst>
              <a:ahLst/>
              <a:cxnLst>
                <a:cxn ang="0">
                  <a:pos x="T0" y="T1"/>
                </a:cxn>
                <a:cxn ang="0">
                  <a:pos x="T2" y="T3"/>
                </a:cxn>
                <a:cxn ang="0">
                  <a:pos x="T4" y="T5"/>
                </a:cxn>
                <a:cxn ang="0">
                  <a:pos x="T6" y="T7"/>
                </a:cxn>
                <a:cxn ang="0">
                  <a:pos x="T8" y="T9"/>
                </a:cxn>
                <a:cxn ang="0">
                  <a:pos x="T10" y="T11"/>
                </a:cxn>
                <a:cxn ang="0">
                  <a:pos x="T12" y="T13"/>
                </a:cxn>
              </a:cxnLst>
              <a:rect l="0" t="0" r="r" b="b"/>
              <a:pathLst>
                <a:path w="9314" h="24374">
                  <a:moveTo>
                    <a:pt x="9314" y="4634"/>
                  </a:moveTo>
                  <a:cubicBezTo>
                    <a:pt x="9314" y="2075"/>
                    <a:pt x="7229" y="0"/>
                    <a:pt x="4657" y="0"/>
                  </a:cubicBezTo>
                  <a:cubicBezTo>
                    <a:pt x="2085" y="0"/>
                    <a:pt x="0" y="2075"/>
                    <a:pt x="0" y="4634"/>
                  </a:cubicBezTo>
                  <a:lnTo>
                    <a:pt x="0" y="19739"/>
                  </a:lnTo>
                  <a:cubicBezTo>
                    <a:pt x="0" y="22299"/>
                    <a:pt x="2085" y="24374"/>
                    <a:pt x="4657" y="24374"/>
                  </a:cubicBezTo>
                  <a:cubicBezTo>
                    <a:pt x="7229" y="24374"/>
                    <a:pt x="9314" y="22299"/>
                    <a:pt x="9314" y="19739"/>
                  </a:cubicBezTo>
                  <a:lnTo>
                    <a:pt x="9314" y="4634"/>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5" name="Oval 7">
              <a:extLst>
                <a:ext uri="{FF2B5EF4-FFF2-40B4-BE49-F238E27FC236}">
                  <a16:creationId xmlns:a16="http://schemas.microsoft.com/office/drawing/2014/main" id="{3F85D62D-8F97-F47A-F447-AAF36AEBB8E5}"/>
                </a:ext>
              </a:extLst>
            </p:cNvPr>
            <p:cNvSpPr>
              <a:spLocks noChangeArrowheads="1"/>
            </p:cNvSpPr>
            <p:nvPr userDrawn="1"/>
          </p:nvSpPr>
          <p:spPr bwMode="auto">
            <a:xfrm>
              <a:off x="3074608"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6" name="Oval 8">
              <a:extLst>
                <a:ext uri="{FF2B5EF4-FFF2-40B4-BE49-F238E27FC236}">
                  <a16:creationId xmlns:a16="http://schemas.microsoft.com/office/drawing/2014/main" id="{8440B825-6540-CA68-E72C-F965BECFCCC5}"/>
                </a:ext>
              </a:extLst>
            </p:cNvPr>
            <p:cNvSpPr>
              <a:spLocks noChangeArrowheads="1"/>
            </p:cNvSpPr>
            <p:nvPr userDrawn="1"/>
          </p:nvSpPr>
          <p:spPr bwMode="auto">
            <a:xfrm>
              <a:off x="3074608"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7" name="Oval 9">
              <a:extLst>
                <a:ext uri="{FF2B5EF4-FFF2-40B4-BE49-F238E27FC236}">
                  <a16:creationId xmlns:a16="http://schemas.microsoft.com/office/drawing/2014/main" id="{E9CD2784-E245-AB98-D25E-D7F184C13560}"/>
                </a:ext>
              </a:extLst>
            </p:cNvPr>
            <p:cNvSpPr>
              <a:spLocks noChangeArrowheads="1"/>
            </p:cNvSpPr>
            <p:nvPr userDrawn="1"/>
          </p:nvSpPr>
          <p:spPr bwMode="auto">
            <a:xfrm>
              <a:off x="3074608"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8" name="Oval 10">
              <a:extLst>
                <a:ext uri="{FF2B5EF4-FFF2-40B4-BE49-F238E27FC236}">
                  <a16:creationId xmlns:a16="http://schemas.microsoft.com/office/drawing/2014/main" id="{9CE85037-ADE9-EBB7-01B8-52F6F36CFBBF}"/>
                </a:ext>
              </a:extLst>
            </p:cNvPr>
            <p:cNvSpPr>
              <a:spLocks noChangeArrowheads="1"/>
            </p:cNvSpPr>
            <p:nvPr userDrawn="1"/>
          </p:nvSpPr>
          <p:spPr bwMode="auto">
            <a:xfrm>
              <a:off x="3371933"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9" name="Oval 11">
              <a:extLst>
                <a:ext uri="{FF2B5EF4-FFF2-40B4-BE49-F238E27FC236}">
                  <a16:creationId xmlns:a16="http://schemas.microsoft.com/office/drawing/2014/main" id="{E9D6102F-E683-81FC-F2A2-E666D5476997}"/>
                </a:ext>
              </a:extLst>
            </p:cNvPr>
            <p:cNvSpPr>
              <a:spLocks noChangeArrowheads="1"/>
            </p:cNvSpPr>
            <p:nvPr userDrawn="1"/>
          </p:nvSpPr>
          <p:spPr bwMode="auto">
            <a:xfrm>
              <a:off x="3371933"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0" name="Oval 12">
              <a:extLst>
                <a:ext uri="{FF2B5EF4-FFF2-40B4-BE49-F238E27FC236}">
                  <a16:creationId xmlns:a16="http://schemas.microsoft.com/office/drawing/2014/main" id="{C51E74FC-40A9-9261-534B-35FA14FE6E36}"/>
                </a:ext>
              </a:extLst>
            </p:cNvPr>
            <p:cNvSpPr>
              <a:spLocks noChangeArrowheads="1"/>
            </p:cNvSpPr>
            <p:nvPr userDrawn="1"/>
          </p:nvSpPr>
          <p:spPr bwMode="auto">
            <a:xfrm>
              <a:off x="3371933"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1" name="Oval 13">
              <a:extLst>
                <a:ext uri="{FF2B5EF4-FFF2-40B4-BE49-F238E27FC236}">
                  <a16:creationId xmlns:a16="http://schemas.microsoft.com/office/drawing/2014/main" id="{A91741DF-FA2E-697A-2BAD-5C6025734E51}"/>
                </a:ext>
              </a:extLst>
            </p:cNvPr>
            <p:cNvSpPr>
              <a:spLocks noChangeArrowheads="1"/>
            </p:cNvSpPr>
            <p:nvPr userDrawn="1"/>
          </p:nvSpPr>
          <p:spPr bwMode="auto">
            <a:xfrm>
              <a:off x="3670272"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2" name="Oval 14">
              <a:extLst>
                <a:ext uri="{FF2B5EF4-FFF2-40B4-BE49-F238E27FC236}">
                  <a16:creationId xmlns:a16="http://schemas.microsoft.com/office/drawing/2014/main" id="{262597D5-40C9-DD3E-8346-B006C09C8E23}"/>
                </a:ext>
              </a:extLst>
            </p:cNvPr>
            <p:cNvSpPr>
              <a:spLocks noChangeArrowheads="1"/>
            </p:cNvSpPr>
            <p:nvPr userDrawn="1"/>
          </p:nvSpPr>
          <p:spPr bwMode="auto">
            <a:xfrm>
              <a:off x="3670272"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3" name="Oval 15">
              <a:extLst>
                <a:ext uri="{FF2B5EF4-FFF2-40B4-BE49-F238E27FC236}">
                  <a16:creationId xmlns:a16="http://schemas.microsoft.com/office/drawing/2014/main" id="{FBD042E0-9042-CE27-3544-319FD86CEDB3}"/>
                </a:ext>
              </a:extLst>
            </p:cNvPr>
            <p:cNvSpPr>
              <a:spLocks noChangeArrowheads="1"/>
            </p:cNvSpPr>
            <p:nvPr userDrawn="1"/>
          </p:nvSpPr>
          <p:spPr bwMode="auto">
            <a:xfrm>
              <a:off x="3670272"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4" name="Oval 16">
              <a:extLst>
                <a:ext uri="{FF2B5EF4-FFF2-40B4-BE49-F238E27FC236}">
                  <a16:creationId xmlns:a16="http://schemas.microsoft.com/office/drawing/2014/main" id="{51FF12C0-B74D-C676-DB59-5C295B21AEC9}"/>
                </a:ext>
              </a:extLst>
            </p:cNvPr>
            <p:cNvSpPr>
              <a:spLocks noChangeArrowheads="1"/>
            </p:cNvSpPr>
            <p:nvPr userDrawn="1"/>
          </p:nvSpPr>
          <p:spPr bwMode="auto">
            <a:xfrm>
              <a:off x="3074608"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5" name="Oval 17">
              <a:extLst>
                <a:ext uri="{FF2B5EF4-FFF2-40B4-BE49-F238E27FC236}">
                  <a16:creationId xmlns:a16="http://schemas.microsoft.com/office/drawing/2014/main" id="{B1EFF707-CBB0-70D4-AA21-45470011E2FA}"/>
                </a:ext>
              </a:extLst>
            </p:cNvPr>
            <p:cNvSpPr>
              <a:spLocks noChangeArrowheads="1"/>
            </p:cNvSpPr>
            <p:nvPr userDrawn="1"/>
          </p:nvSpPr>
          <p:spPr bwMode="auto">
            <a:xfrm>
              <a:off x="3074608"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6" name="Oval 18">
              <a:extLst>
                <a:ext uri="{FF2B5EF4-FFF2-40B4-BE49-F238E27FC236}">
                  <a16:creationId xmlns:a16="http://schemas.microsoft.com/office/drawing/2014/main" id="{0D890000-F8FB-5097-869F-687381CB2A06}"/>
                </a:ext>
              </a:extLst>
            </p:cNvPr>
            <p:cNvSpPr>
              <a:spLocks noChangeArrowheads="1"/>
            </p:cNvSpPr>
            <p:nvPr userDrawn="1"/>
          </p:nvSpPr>
          <p:spPr bwMode="auto">
            <a:xfrm>
              <a:off x="3074608"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7" name="Oval 19">
              <a:extLst>
                <a:ext uri="{FF2B5EF4-FFF2-40B4-BE49-F238E27FC236}">
                  <a16:creationId xmlns:a16="http://schemas.microsoft.com/office/drawing/2014/main" id="{4C7F3A47-80CF-C2C7-E03D-E0424CB595BE}"/>
                </a:ext>
              </a:extLst>
            </p:cNvPr>
            <p:cNvSpPr>
              <a:spLocks noChangeArrowheads="1"/>
            </p:cNvSpPr>
            <p:nvPr userDrawn="1"/>
          </p:nvSpPr>
          <p:spPr bwMode="auto">
            <a:xfrm>
              <a:off x="3371933"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8" name="Oval 20">
              <a:extLst>
                <a:ext uri="{FF2B5EF4-FFF2-40B4-BE49-F238E27FC236}">
                  <a16:creationId xmlns:a16="http://schemas.microsoft.com/office/drawing/2014/main" id="{1F75AF2F-19EF-F03E-2C3A-2C9E23EA4DD1}"/>
                </a:ext>
              </a:extLst>
            </p:cNvPr>
            <p:cNvSpPr>
              <a:spLocks noChangeArrowheads="1"/>
            </p:cNvSpPr>
            <p:nvPr userDrawn="1"/>
          </p:nvSpPr>
          <p:spPr bwMode="auto">
            <a:xfrm>
              <a:off x="3371933"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9" name="Oval 21">
              <a:extLst>
                <a:ext uri="{FF2B5EF4-FFF2-40B4-BE49-F238E27FC236}">
                  <a16:creationId xmlns:a16="http://schemas.microsoft.com/office/drawing/2014/main" id="{0A771DF0-43B7-25EC-810E-D34388CA1F2F}"/>
                </a:ext>
              </a:extLst>
            </p:cNvPr>
            <p:cNvSpPr>
              <a:spLocks noChangeArrowheads="1"/>
            </p:cNvSpPr>
            <p:nvPr userDrawn="1"/>
          </p:nvSpPr>
          <p:spPr bwMode="auto">
            <a:xfrm>
              <a:off x="3371933"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0" name="Oval 22">
              <a:extLst>
                <a:ext uri="{FF2B5EF4-FFF2-40B4-BE49-F238E27FC236}">
                  <a16:creationId xmlns:a16="http://schemas.microsoft.com/office/drawing/2014/main" id="{652EFEE1-8A21-E11F-0984-53ACB57DD03F}"/>
                </a:ext>
              </a:extLst>
            </p:cNvPr>
            <p:cNvSpPr>
              <a:spLocks noChangeArrowheads="1"/>
            </p:cNvSpPr>
            <p:nvPr userDrawn="1"/>
          </p:nvSpPr>
          <p:spPr bwMode="auto">
            <a:xfrm>
              <a:off x="3670272"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1" name="Oval 23">
              <a:extLst>
                <a:ext uri="{FF2B5EF4-FFF2-40B4-BE49-F238E27FC236}">
                  <a16:creationId xmlns:a16="http://schemas.microsoft.com/office/drawing/2014/main" id="{2AA8A966-3CAB-8AD9-358A-AE6FC3F7A8C3}"/>
                </a:ext>
              </a:extLst>
            </p:cNvPr>
            <p:cNvSpPr>
              <a:spLocks noChangeArrowheads="1"/>
            </p:cNvSpPr>
            <p:nvPr userDrawn="1"/>
          </p:nvSpPr>
          <p:spPr bwMode="auto">
            <a:xfrm>
              <a:off x="3670272"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2" name="Oval 24">
              <a:extLst>
                <a:ext uri="{FF2B5EF4-FFF2-40B4-BE49-F238E27FC236}">
                  <a16:creationId xmlns:a16="http://schemas.microsoft.com/office/drawing/2014/main" id="{84B0EFFB-3DD9-18E4-1598-A475FAC44D30}"/>
                </a:ext>
              </a:extLst>
            </p:cNvPr>
            <p:cNvSpPr>
              <a:spLocks noChangeArrowheads="1"/>
            </p:cNvSpPr>
            <p:nvPr userDrawn="1"/>
          </p:nvSpPr>
          <p:spPr bwMode="auto">
            <a:xfrm>
              <a:off x="3670272"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3" name="Oval 25">
              <a:extLst>
                <a:ext uri="{FF2B5EF4-FFF2-40B4-BE49-F238E27FC236}">
                  <a16:creationId xmlns:a16="http://schemas.microsoft.com/office/drawing/2014/main" id="{51A1648C-508A-DF7C-48EB-6B7DC7BFF8C7}"/>
                </a:ext>
              </a:extLst>
            </p:cNvPr>
            <p:cNvSpPr>
              <a:spLocks noChangeArrowheads="1"/>
            </p:cNvSpPr>
            <p:nvPr userDrawn="1"/>
          </p:nvSpPr>
          <p:spPr bwMode="auto">
            <a:xfrm>
              <a:off x="1668151"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4" name="Oval 26">
              <a:extLst>
                <a:ext uri="{FF2B5EF4-FFF2-40B4-BE49-F238E27FC236}">
                  <a16:creationId xmlns:a16="http://schemas.microsoft.com/office/drawing/2014/main" id="{A55B81C9-B288-1E34-EF33-2713E3FD6007}"/>
                </a:ext>
              </a:extLst>
            </p:cNvPr>
            <p:cNvSpPr>
              <a:spLocks noChangeArrowheads="1"/>
            </p:cNvSpPr>
            <p:nvPr userDrawn="1"/>
          </p:nvSpPr>
          <p:spPr bwMode="auto">
            <a:xfrm>
              <a:off x="1980697"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5" name="Oval 27">
              <a:extLst>
                <a:ext uri="{FF2B5EF4-FFF2-40B4-BE49-F238E27FC236}">
                  <a16:creationId xmlns:a16="http://schemas.microsoft.com/office/drawing/2014/main" id="{F845C20F-6144-CDAA-4EA2-4D22A68A6643}"/>
                </a:ext>
              </a:extLst>
            </p:cNvPr>
            <p:cNvSpPr>
              <a:spLocks noChangeArrowheads="1"/>
            </p:cNvSpPr>
            <p:nvPr userDrawn="1"/>
          </p:nvSpPr>
          <p:spPr bwMode="auto">
            <a:xfrm>
              <a:off x="2294258"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6" name="Oval 28">
              <a:extLst>
                <a:ext uri="{FF2B5EF4-FFF2-40B4-BE49-F238E27FC236}">
                  <a16:creationId xmlns:a16="http://schemas.microsoft.com/office/drawing/2014/main" id="{20118B17-32BC-31DC-34ED-9F4FEF72415A}"/>
                </a:ext>
              </a:extLst>
            </p:cNvPr>
            <p:cNvSpPr>
              <a:spLocks noChangeArrowheads="1"/>
            </p:cNvSpPr>
            <p:nvPr userDrawn="1"/>
          </p:nvSpPr>
          <p:spPr bwMode="auto">
            <a:xfrm>
              <a:off x="1668151"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7" name="Oval 29">
              <a:extLst>
                <a:ext uri="{FF2B5EF4-FFF2-40B4-BE49-F238E27FC236}">
                  <a16:creationId xmlns:a16="http://schemas.microsoft.com/office/drawing/2014/main" id="{9C4B50F3-9BF5-D211-DC55-392DBAC0570D}"/>
                </a:ext>
              </a:extLst>
            </p:cNvPr>
            <p:cNvSpPr>
              <a:spLocks noChangeArrowheads="1"/>
            </p:cNvSpPr>
            <p:nvPr userDrawn="1"/>
          </p:nvSpPr>
          <p:spPr bwMode="auto">
            <a:xfrm>
              <a:off x="1980697"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8" name="Oval 30">
              <a:extLst>
                <a:ext uri="{FF2B5EF4-FFF2-40B4-BE49-F238E27FC236}">
                  <a16:creationId xmlns:a16="http://schemas.microsoft.com/office/drawing/2014/main" id="{DF0BFE20-5E99-E793-D230-7DA63A15DC6D}"/>
                </a:ext>
              </a:extLst>
            </p:cNvPr>
            <p:cNvSpPr>
              <a:spLocks noChangeArrowheads="1"/>
            </p:cNvSpPr>
            <p:nvPr userDrawn="1"/>
          </p:nvSpPr>
          <p:spPr bwMode="auto">
            <a:xfrm>
              <a:off x="2294258"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9" name="Oval 31">
              <a:extLst>
                <a:ext uri="{FF2B5EF4-FFF2-40B4-BE49-F238E27FC236}">
                  <a16:creationId xmlns:a16="http://schemas.microsoft.com/office/drawing/2014/main" id="{2969407D-6F13-CA5E-AC43-1E0F8C9E91E6}"/>
                </a:ext>
              </a:extLst>
            </p:cNvPr>
            <p:cNvSpPr>
              <a:spLocks noChangeArrowheads="1"/>
            </p:cNvSpPr>
            <p:nvPr userDrawn="1"/>
          </p:nvSpPr>
          <p:spPr bwMode="auto">
            <a:xfrm>
              <a:off x="1668151"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0" name="Oval 32">
              <a:extLst>
                <a:ext uri="{FF2B5EF4-FFF2-40B4-BE49-F238E27FC236}">
                  <a16:creationId xmlns:a16="http://schemas.microsoft.com/office/drawing/2014/main" id="{001F449E-A2C4-78E4-7382-C4107DFE8AFC}"/>
                </a:ext>
              </a:extLst>
            </p:cNvPr>
            <p:cNvSpPr>
              <a:spLocks noChangeArrowheads="1"/>
            </p:cNvSpPr>
            <p:nvPr userDrawn="1"/>
          </p:nvSpPr>
          <p:spPr bwMode="auto">
            <a:xfrm>
              <a:off x="1980697"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1" name="Oval 33">
              <a:extLst>
                <a:ext uri="{FF2B5EF4-FFF2-40B4-BE49-F238E27FC236}">
                  <a16:creationId xmlns:a16="http://schemas.microsoft.com/office/drawing/2014/main" id="{B7DDBD15-D845-8BA5-AB9C-63FACD067EC0}"/>
                </a:ext>
              </a:extLst>
            </p:cNvPr>
            <p:cNvSpPr>
              <a:spLocks noChangeArrowheads="1"/>
            </p:cNvSpPr>
            <p:nvPr userDrawn="1"/>
          </p:nvSpPr>
          <p:spPr bwMode="auto">
            <a:xfrm>
              <a:off x="2294258"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2" name="Oval 34">
              <a:extLst>
                <a:ext uri="{FF2B5EF4-FFF2-40B4-BE49-F238E27FC236}">
                  <a16:creationId xmlns:a16="http://schemas.microsoft.com/office/drawing/2014/main" id="{E51613CF-BA5F-4A1F-F39D-EA9E0AC79D22}"/>
                </a:ext>
              </a:extLst>
            </p:cNvPr>
            <p:cNvSpPr>
              <a:spLocks noChangeArrowheads="1"/>
            </p:cNvSpPr>
            <p:nvPr userDrawn="1"/>
          </p:nvSpPr>
          <p:spPr bwMode="auto">
            <a:xfrm>
              <a:off x="4446564"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3" name="Oval 35">
              <a:extLst>
                <a:ext uri="{FF2B5EF4-FFF2-40B4-BE49-F238E27FC236}">
                  <a16:creationId xmlns:a16="http://schemas.microsoft.com/office/drawing/2014/main" id="{60864246-C52F-2BEA-68DF-9F43C22F7723}"/>
                </a:ext>
              </a:extLst>
            </p:cNvPr>
            <p:cNvSpPr>
              <a:spLocks noChangeArrowheads="1"/>
            </p:cNvSpPr>
            <p:nvPr userDrawn="1"/>
          </p:nvSpPr>
          <p:spPr bwMode="auto">
            <a:xfrm>
              <a:off x="4760125"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4" name="Oval 36">
              <a:extLst>
                <a:ext uri="{FF2B5EF4-FFF2-40B4-BE49-F238E27FC236}">
                  <a16:creationId xmlns:a16="http://schemas.microsoft.com/office/drawing/2014/main" id="{9292DCEB-168A-96B0-3187-430BB5105C8C}"/>
                </a:ext>
              </a:extLst>
            </p:cNvPr>
            <p:cNvSpPr>
              <a:spLocks noChangeArrowheads="1"/>
            </p:cNvSpPr>
            <p:nvPr userDrawn="1"/>
          </p:nvSpPr>
          <p:spPr bwMode="auto">
            <a:xfrm>
              <a:off x="5073685"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5" name="Oval 37">
              <a:extLst>
                <a:ext uri="{FF2B5EF4-FFF2-40B4-BE49-F238E27FC236}">
                  <a16:creationId xmlns:a16="http://schemas.microsoft.com/office/drawing/2014/main" id="{FAD1CB9B-8B42-55DD-4CA8-778C7A76B3DB}"/>
                </a:ext>
              </a:extLst>
            </p:cNvPr>
            <p:cNvSpPr>
              <a:spLocks noChangeArrowheads="1"/>
            </p:cNvSpPr>
            <p:nvPr userDrawn="1"/>
          </p:nvSpPr>
          <p:spPr bwMode="auto">
            <a:xfrm>
              <a:off x="4446564"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6" name="Oval 38">
              <a:extLst>
                <a:ext uri="{FF2B5EF4-FFF2-40B4-BE49-F238E27FC236}">
                  <a16:creationId xmlns:a16="http://schemas.microsoft.com/office/drawing/2014/main" id="{7D4DF5E5-161F-CF4C-0C51-25A307BB0FCD}"/>
                </a:ext>
              </a:extLst>
            </p:cNvPr>
            <p:cNvSpPr>
              <a:spLocks noChangeArrowheads="1"/>
            </p:cNvSpPr>
            <p:nvPr userDrawn="1"/>
          </p:nvSpPr>
          <p:spPr bwMode="auto">
            <a:xfrm>
              <a:off x="4760125"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7" name="Oval 39">
              <a:extLst>
                <a:ext uri="{FF2B5EF4-FFF2-40B4-BE49-F238E27FC236}">
                  <a16:creationId xmlns:a16="http://schemas.microsoft.com/office/drawing/2014/main" id="{BB1AD928-DCBF-1E8F-58E1-73B9AB642ACA}"/>
                </a:ext>
              </a:extLst>
            </p:cNvPr>
            <p:cNvSpPr>
              <a:spLocks noChangeArrowheads="1"/>
            </p:cNvSpPr>
            <p:nvPr userDrawn="1"/>
          </p:nvSpPr>
          <p:spPr bwMode="auto">
            <a:xfrm>
              <a:off x="5073685"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8" name="Oval 40">
              <a:extLst>
                <a:ext uri="{FF2B5EF4-FFF2-40B4-BE49-F238E27FC236}">
                  <a16:creationId xmlns:a16="http://schemas.microsoft.com/office/drawing/2014/main" id="{CA46CE77-CD42-C7D4-9C50-BC7FEE1D2790}"/>
                </a:ext>
              </a:extLst>
            </p:cNvPr>
            <p:cNvSpPr>
              <a:spLocks noChangeArrowheads="1"/>
            </p:cNvSpPr>
            <p:nvPr userDrawn="1"/>
          </p:nvSpPr>
          <p:spPr bwMode="auto">
            <a:xfrm>
              <a:off x="4446564"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9" name="Oval 41">
              <a:extLst>
                <a:ext uri="{FF2B5EF4-FFF2-40B4-BE49-F238E27FC236}">
                  <a16:creationId xmlns:a16="http://schemas.microsoft.com/office/drawing/2014/main" id="{BD18FEF2-CD4D-4421-F8AF-72B122D6D763}"/>
                </a:ext>
              </a:extLst>
            </p:cNvPr>
            <p:cNvSpPr>
              <a:spLocks noChangeArrowheads="1"/>
            </p:cNvSpPr>
            <p:nvPr userDrawn="1"/>
          </p:nvSpPr>
          <p:spPr bwMode="auto">
            <a:xfrm>
              <a:off x="4760125"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50" name="Oval 42">
              <a:extLst>
                <a:ext uri="{FF2B5EF4-FFF2-40B4-BE49-F238E27FC236}">
                  <a16:creationId xmlns:a16="http://schemas.microsoft.com/office/drawing/2014/main" id="{A1F65104-630C-F24F-9B1F-DA602579AA01}"/>
                </a:ext>
              </a:extLst>
            </p:cNvPr>
            <p:cNvSpPr>
              <a:spLocks noChangeArrowheads="1"/>
            </p:cNvSpPr>
            <p:nvPr userDrawn="1"/>
          </p:nvSpPr>
          <p:spPr bwMode="auto">
            <a:xfrm>
              <a:off x="5073685"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
        <p:nvSpPr>
          <p:cNvPr id="7" name="Päivämäärän paikkamerkki 6">
            <a:extLst>
              <a:ext uri="{FF2B5EF4-FFF2-40B4-BE49-F238E27FC236}">
                <a16:creationId xmlns:a16="http://schemas.microsoft.com/office/drawing/2014/main" id="{5C132B30-3ADA-75FF-9A98-971FC4FB04A9}"/>
              </a:ext>
            </a:extLst>
          </p:cNvPr>
          <p:cNvSpPr>
            <a:spLocks noGrp="1"/>
          </p:cNvSpPr>
          <p:nvPr>
            <p:ph type="dt" sz="half" idx="10"/>
          </p:nvPr>
        </p:nvSpPr>
        <p:spPr/>
        <p:txBody>
          <a:bodyPr/>
          <a:lstStyle/>
          <a:p>
            <a:fld id="{0B1F465F-1FE2-48BD-A5F4-8F709E6305AF}" type="datetime1">
              <a:rPr lang="fi-FI" smtClean="0"/>
              <a:t>5.1.2024</a:t>
            </a:fld>
            <a:endParaRPr lang="fi-FI"/>
          </a:p>
        </p:txBody>
      </p:sp>
      <p:sp>
        <p:nvSpPr>
          <p:cNvPr id="8" name="Alatunnisteen paikkamerkki 7">
            <a:extLst>
              <a:ext uri="{FF2B5EF4-FFF2-40B4-BE49-F238E27FC236}">
                <a16:creationId xmlns:a16="http://schemas.microsoft.com/office/drawing/2014/main" id="{B26E1CCC-ED06-49DA-D8D0-99A4147C6DDA}"/>
              </a:ext>
            </a:extLst>
          </p:cNvPr>
          <p:cNvSpPr>
            <a:spLocks noGrp="1"/>
          </p:cNvSpPr>
          <p:nvPr>
            <p:ph type="ftr" sz="quarter" idx="11"/>
          </p:nvPr>
        </p:nvSpPr>
        <p:spPr/>
        <p:txBody>
          <a:bodyPr/>
          <a:lstStyle/>
          <a:p>
            <a:r>
              <a:rPr lang="fi-FI" err="1"/>
              <a:t>header</a:t>
            </a:r>
            <a:endParaRPr lang="fi-FI"/>
          </a:p>
        </p:txBody>
      </p:sp>
      <p:sp>
        <p:nvSpPr>
          <p:cNvPr id="9" name="Dian numeron paikkamerkki 8">
            <a:extLst>
              <a:ext uri="{FF2B5EF4-FFF2-40B4-BE49-F238E27FC236}">
                <a16:creationId xmlns:a16="http://schemas.microsoft.com/office/drawing/2014/main" id="{D09067D6-F6E2-B4C2-59C2-E81095E78692}"/>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38255504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Kuva, otsikko ja sisältö 4">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a:xfrm>
            <a:off x="6601022" y="882869"/>
            <a:ext cx="4598587" cy="1472950"/>
          </a:xfrm>
        </p:spPr>
        <p:txBody>
          <a:bodyPr/>
          <a:lstStyle>
            <a:lvl1pPr>
              <a:defRPr sz="2999"/>
            </a:lvl1pPr>
          </a:lstStyle>
          <a:p>
            <a:r>
              <a:rPr lang="fi-FI" err="1"/>
              <a:t>Click</a:t>
            </a:r>
            <a:r>
              <a:rPr lang="fi-FI"/>
              <a:t> to </a:t>
            </a:r>
            <a:r>
              <a:rPr lang="fi-FI" err="1"/>
              <a:t>add</a:t>
            </a:r>
            <a:r>
              <a:rPr lang="fi-FI"/>
              <a:t> </a:t>
            </a:r>
            <a:r>
              <a:rPr lang="fi-FI" err="1"/>
              <a:t>title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6601022" y="2702660"/>
            <a:ext cx="4598587" cy="3474302"/>
          </a:xfrm>
        </p:spPr>
        <p:txBody>
          <a:bodyPr/>
          <a:lstStyle>
            <a:lvl5pPr>
              <a:defRPr/>
            </a:lvl5p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grpSp>
        <p:nvGrpSpPr>
          <p:cNvPr id="12" name="Ryhmä 11" descr="Icon.">
            <a:extLst>
              <a:ext uri="{FF2B5EF4-FFF2-40B4-BE49-F238E27FC236}">
                <a16:creationId xmlns:a16="http://schemas.microsoft.com/office/drawing/2014/main" id="{63892158-4F70-8BB9-8D31-A46BB4BB6920}"/>
              </a:ext>
              <a:ext uri="{C183D7F6-B498-43B3-948B-1728B52AA6E4}">
                <adec:decorative xmlns:adec="http://schemas.microsoft.com/office/drawing/2017/decorative" val="0"/>
              </a:ext>
            </a:extLst>
          </p:cNvPr>
          <p:cNvGrpSpPr/>
          <p:nvPr userDrawn="1"/>
        </p:nvGrpSpPr>
        <p:grpSpPr>
          <a:xfrm rot="13500000">
            <a:off x="1468041" y="794394"/>
            <a:ext cx="3839687" cy="3816534"/>
            <a:chOff x="1511863" y="1519367"/>
            <a:chExt cx="3839687" cy="3817528"/>
          </a:xfrm>
        </p:grpSpPr>
        <p:sp>
          <p:nvSpPr>
            <p:cNvPr id="13" name="Freeform 5">
              <a:extLst>
                <a:ext uri="{FF2B5EF4-FFF2-40B4-BE49-F238E27FC236}">
                  <a16:creationId xmlns:a16="http://schemas.microsoft.com/office/drawing/2014/main" id="{0FE1FF69-D414-452C-2978-0204BFF4312A}"/>
                </a:ext>
              </a:extLst>
            </p:cNvPr>
            <p:cNvSpPr>
              <a:spLocks/>
            </p:cNvSpPr>
            <p:nvPr userDrawn="1"/>
          </p:nvSpPr>
          <p:spPr bwMode="auto">
            <a:xfrm>
              <a:off x="1511863" y="1519367"/>
              <a:ext cx="2113955" cy="3817528"/>
            </a:xfrm>
            <a:custGeom>
              <a:avLst/>
              <a:gdLst>
                <a:gd name="T0" fmla="*/ 81 w 11800"/>
                <a:gd name="T1" fmla="*/ 0 h 21307"/>
                <a:gd name="T2" fmla="*/ 14 w 11800"/>
                <a:gd name="T3" fmla="*/ 15382 h 21307"/>
                <a:gd name="T4" fmla="*/ 5874 w 11800"/>
                <a:gd name="T5" fmla="*/ 21293 h 21307"/>
                <a:gd name="T6" fmla="*/ 11785 w 11800"/>
                <a:gd name="T7" fmla="*/ 15434 h 21307"/>
                <a:gd name="T8" fmla="*/ 11785 w 11800"/>
                <a:gd name="T9" fmla="*/ 15433 h 21307"/>
                <a:gd name="T10" fmla="*/ 11800 w 11800"/>
                <a:gd name="T11" fmla="*/ 11822 h 21307"/>
                <a:gd name="T12" fmla="*/ 81 w 11800"/>
                <a:gd name="T13" fmla="*/ 0 h 21307"/>
              </a:gdLst>
              <a:ahLst/>
              <a:cxnLst>
                <a:cxn ang="0">
                  <a:pos x="T0" y="T1"/>
                </a:cxn>
                <a:cxn ang="0">
                  <a:pos x="T2" y="T3"/>
                </a:cxn>
                <a:cxn ang="0">
                  <a:pos x="T4" y="T5"/>
                </a:cxn>
                <a:cxn ang="0">
                  <a:pos x="T6" y="T7"/>
                </a:cxn>
                <a:cxn ang="0">
                  <a:pos x="T8" y="T9"/>
                </a:cxn>
                <a:cxn ang="0">
                  <a:pos x="T10" y="T11"/>
                </a:cxn>
                <a:cxn ang="0">
                  <a:pos x="T12" y="T13"/>
                </a:cxn>
              </a:cxnLst>
              <a:rect l="0" t="0" r="r" b="b"/>
              <a:pathLst>
                <a:path w="11800" h="21307">
                  <a:moveTo>
                    <a:pt x="81" y="0"/>
                  </a:moveTo>
                  <a:lnTo>
                    <a:pt x="14" y="15382"/>
                  </a:lnTo>
                  <a:cubicBezTo>
                    <a:pt x="0" y="18633"/>
                    <a:pt x="2623" y="21279"/>
                    <a:pt x="5874" y="21293"/>
                  </a:cubicBezTo>
                  <a:cubicBezTo>
                    <a:pt x="9124" y="21307"/>
                    <a:pt x="11771" y="18684"/>
                    <a:pt x="11785" y="15434"/>
                  </a:cubicBezTo>
                  <a:lnTo>
                    <a:pt x="11785" y="15433"/>
                  </a:lnTo>
                  <a:lnTo>
                    <a:pt x="11800" y="11822"/>
                  </a:lnTo>
                  <a:lnTo>
                    <a:pt x="81"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4" name="Freeform 6">
              <a:extLst>
                <a:ext uri="{FF2B5EF4-FFF2-40B4-BE49-F238E27FC236}">
                  <a16:creationId xmlns:a16="http://schemas.microsoft.com/office/drawing/2014/main" id="{2F9FE427-9837-55B0-6C6E-EC3982452E2B}"/>
                </a:ext>
              </a:extLst>
            </p:cNvPr>
            <p:cNvSpPr>
              <a:spLocks/>
            </p:cNvSpPr>
            <p:nvPr userDrawn="1"/>
          </p:nvSpPr>
          <p:spPr bwMode="auto">
            <a:xfrm>
              <a:off x="1526044" y="1519367"/>
              <a:ext cx="3825506" cy="2123705"/>
            </a:xfrm>
            <a:custGeom>
              <a:avLst/>
              <a:gdLst>
                <a:gd name="T0" fmla="*/ 11719 w 21350"/>
                <a:gd name="T1" fmla="*/ 11822 h 11852"/>
                <a:gd name="T2" fmla="*/ 15425 w 21350"/>
                <a:gd name="T3" fmla="*/ 11838 h 11852"/>
                <a:gd name="T4" fmla="*/ 21336 w 21350"/>
                <a:gd name="T5" fmla="*/ 5979 h 11852"/>
                <a:gd name="T6" fmla="*/ 15477 w 21350"/>
                <a:gd name="T7" fmla="*/ 68 h 11852"/>
                <a:gd name="T8" fmla="*/ 0 w 21350"/>
                <a:gd name="T9" fmla="*/ 0 h 11852"/>
                <a:gd name="T10" fmla="*/ 11719 w 21350"/>
                <a:gd name="T11" fmla="*/ 11822 h 11852"/>
              </a:gdLst>
              <a:ahLst/>
              <a:cxnLst>
                <a:cxn ang="0">
                  <a:pos x="T0" y="T1"/>
                </a:cxn>
                <a:cxn ang="0">
                  <a:pos x="T2" y="T3"/>
                </a:cxn>
                <a:cxn ang="0">
                  <a:pos x="T4" y="T5"/>
                </a:cxn>
                <a:cxn ang="0">
                  <a:pos x="T6" y="T7"/>
                </a:cxn>
                <a:cxn ang="0">
                  <a:pos x="T8" y="T9"/>
                </a:cxn>
                <a:cxn ang="0">
                  <a:pos x="T10" y="T11"/>
                </a:cxn>
              </a:cxnLst>
              <a:rect l="0" t="0" r="r" b="b"/>
              <a:pathLst>
                <a:path w="21350" h="11852">
                  <a:moveTo>
                    <a:pt x="11719" y="11822"/>
                  </a:moveTo>
                  <a:lnTo>
                    <a:pt x="15425" y="11838"/>
                  </a:lnTo>
                  <a:cubicBezTo>
                    <a:pt x="18676" y="11852"/>
                    <a:pt x="21322" y="9229"/>
                    <a:pt x="21336" y="5979"/>
                  </a:cubicBezTo>
                  <a:cubicBezTo>
                    <a:pt x="21350" y="2728"/>
                    <a:pt x="18727" y="82"/>
                    <a:pt x="15477" y="68"/>
                  </a:cubicBezTo>
                  <a:cubicBezTo>
                    <a:pt x="15477" y="68"/>
                    <a:pt x="0" y="0"/>
                    <a:pt x="0" y="0"/>
                  </a:cubicBezTo>
                  <a:lnTo>
                    <a:pt x="11719" y="11822"/>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
        <p:nvSpPr>
          <p:cNvPr id="7" name="Päivämäärän paikkamerkki 6">
            <a:extLst>
              <a:ext uri="{FF2B5EF4-FFF2-40B4-BE49-F238E27FC236}">
                <a16:creationId xmlns:a16="http://schemas.microsoft.com/office/drawing/2014/main" id="{A7F1C3B4-1605-9CF7-7A14-8C2A207FCD5D}"/>
              </a:ext>
            </a:extLst>
          </p:cNvPr>
          <p:cNvSpPr>
            <a:spLocks noGrp="1"/>
          </p:cNvSpPr>
          <p:nvPr>
            <p:ph type="dt" sz="half" idx="10"/>
          </p:nvPr>
        </p:nvSpPr>
        <p:spPr/>
        <p:txBody>
          <a:bodyPr/>
          <a:lstStyle/>
          <a:p>
            <a:fld id="{0B1F465F-1FE2-48BD-A5F4-8F709E6305AF}" type="datetime1">
              <a:rPr lang="fi-FI" smtClean="0"/>
              <a:t>5.1.2024</a:t>
            </a:fld>
            <a:endParaRPr lang="fi-FI"/>
          </a:p>
        </p:txBody>
      </p:sp>
      <p:sp>
        <p:nvSpPr>
          <p:cNvPr id="8" name="Alatunnisteen paikkamerkki 7">
            <a:extLst>
              <a:ext uri="{FF2B5EF4-FFF2-40B4-BE49-F238E27FC236}">
                <a16:creationId xmlns:a16="http://schemas.microsoft.com/office/drawing/2014/main" id="{47543B9C-68C5-7ABE-21FD-69713A0A9A9D}"/>
              </a:ext>
            </a:extLst>
          </p:cNvPr>
          <p:cNvSpPr>
            <a:spLocks noGrp="1"/>
          </p:cNvSpPr>
          <p:nvPr>
            <p:ph type="ftr" sz="quarter" idx="11"/>
          </p:nvPr>
        </p:nvSpPr>
        <p:spPr/>
        <p:txBody>
          <a:bodyPr/>
          <a:lstStyle/>
          <a:p>
            <a:r>
              <a:rPr lang="fi-FI" err="1"/>
              <a:t>header</a:t>
            </a:r>
            <a:endParaRPr lang="fi-FI"/>
          </a:p>
        </p:txBody>
      </p:sp>
      <p:sp>
        <p:nvSpPr>
          <p:cNvPr id="9" name="Dian numeron paikkamerkki 8">
            <a:extLst>
              <a:ext uri="{FF2B5EF4-FFF2-40B4-BE49-F238E27FC236}">
                <a16:creationId xmlns:a16="http://schemas.microsoft.com/office/drawing/2014/main" id="{C71E1533-6BBF-7CA4-ABA9-5436F4D5E7BE}"/>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145060086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hasCustomPrompt="1"/>
          </p:nvPr>
        </p:nvSpPr>
        <p:spPr/>
        <p:txBody>
          <a:bodyPr/>
          <a:lstStyle/>
          <a:p>
            <a:r>
              <a:rPr lang="fi-FI" err="1"/>
              <a:t>Click</a:t>
            </a:r>
            <a:r>
              <a:rPr lang="fi-FI"/>
              <a:t> to </a:t>
            </a:r>
            <a:r>
              <a:rPr lang="fi-FI" err="1"/>
              <a:t>add</a:t>
            </a:r>
            <a:r>
              <a:rPr lang="fi-FI"/>
              <a:t> </a:t>
            </a:r>
            <a:r>
              <a:rPr lang="fi-FI" err="1"/>
              <a:t>title</a:t>
            </a:r>
            <a:endParaRPr lang="fi-FI"/>
          </a:p>
        </p:txBody>
      </p:sp>
      <p:sp>
        <p:nvSpPr>
          <p:cNvPr id="3" name="Päivämäärän paikkamerkki 2">
            <a:extLst>
              <a:ext uri="{FF2B5EF4-FFF2-40B4-BE49-F238E27FC236}">
                <a16:creationId xmlns:a16="http://schemas.microsoft.com/office/drawing/2014/main" id="{4E280041-D13F-22EF-D0D5-C518E1E3AA5F}"/>
              </a:ext>
            </a:extLst>
          </p:cNvPr>
          <p:cNvSpPr>
            <a:spLocks noGrp="1"/>
          </p:cNvSpPr>
          <p:nvPr>
            <p:ph type="dt" sz="half" idx="10"/>
          </p:nvPr>
        </p:nvSpPr>
        <p:spPr/>
        <p:txBody>
          <a:bodyPr/>
          <a:lstStyle/>
          <a:p>
            <a:fld id="{0B1F465F-1FE2-48BD-A5F4-8F709E6305AF}" type="datetime1">
              <a:rPr lang="fi-FI" smtClean="0"/>
              <a:t>5.1.2024</a:t>
            </a:fld>
            <a:endParaRPr lang="fi-FI"/>
          </a:p>
        </p:txBody>
      </p:sp>
      <p:sp>
        <p:nvSpPr>
          <p:cNvPr id="4" name="Alatunnisteen paikkamerkki 3">
            <a:extLst>
              <a:ext uri="{FF2B5EF4-FFF2-40B4-BE49-F238E27FC236}">
                <a16:creationId xmlns:a16="http://schemas.microsoft.com/office/drawing/2014/main" id="{D511BCFC-579F-7195-C268-82914768996E}"/>
              </a:ext>
            </a:extLst>
          </p:cNvPr>
          <p:cNvSpPr>
            <a:spLocks noGrp="1"/>
          </p:cNvSpPr>
          <p:nvPr>
            <p:ph type="ftr" sz="quarter" idx="11"/>
          </p:nvPr>
        </p:nvSpPr>
        <p:spPr/>
        <p:txBody>
          <a:bodyPr/>
          <a:lstStyle/>
          <a:p>
            <a:r>
              <a:rPr lang="fi-FI" err="1"/>
              <a:t>header</a:t>
            </a:r>
            <a:endParaRPr lang="fi-FI"/>
          </a:p>
        </p:txBody>
      </p:sp>
      <p:sp>
        <p:nvSpPr>
          <p:cNvPr id="5" name="Dian numeron paikkamerkki 4">
            <a:extLst>
              <a:ext uri="{FF2B5EF4-FFF2-40B4-BE49-F238E27FC236}">
                <a16:creationId xmlns:a16="http://schemas.microsoft.com/office/drawing/2014/main" id="{0F779344-9235-30FC-32EC-409064EE67C4}"/>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380222016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9FCFC4CB-6068-2865-B29B-E800453AC43E}"/>
              </a:ext>
            </a:extLst>
          </p:cNvPr>
          <p:cNvSpPr>
            <a:spLocks noGrp="1"/>
          </p:cNvSpPr>
          <p:nvPr>
            <p:ph type="dt" sz="half" idx="10"/>
          </p:nvPr>
        </p:nvSpPr>
        <p:spPr/>
        <p:txBody>
          <a:bodyPr/>
          <a:lstStyle/>
          <a:p>
            <a:fld id="{0B1F465F-1FE2-48BD-A5F4-8F709E6305AF}" type="datetime1">
              <a:rPr lang="fi-FI" smtClean="0"/>
              <a:t>5.1.2024</a:t>
            </a:fld>
            <a:endParaRPr lang="fi-FI"/>
          </a:p>
        </p:txBody>
      </p:sp>
      <p:sp>
        <p:nvSpPr>
          <p:cNvPr id="3" name="Alatunnisteen paikkamerkki 2">
            <a:extLst>
              <a:ext uri="{FF2B5EF4-FFF2-40B4-BE49-F238E27FC236}">
                <a16:creationId xmlns:a16="http://schemas.microsoft.com/office/drawing/2014/main" id="{C20AC538-254D-8B5A-9E78-D2AB0B2B2DCC}"/>
              </a:ext>
            </a:extLst>
          </p:cNvPr>
          <p:cNvSpPr>
            <a:spLocks noGrp="1"/>
          </p:cNvSpPr>
          <p:nvPr>
            <p:ph type="ftr" sz="quarter" idx="11"/>
          </p:nvPr>
        </p:nvSpPr>
        <p:spPr/>
        <p:txBody>
          <a:bodyPr/>
          <a:lstStyle/>
          <a:p>
            <a:r>
              <a:rPr lang="fi-FI" err="1"/>
              <a:t>header</a:t>
            </a:r>
            <a:endParaRPr lang="fi-FI"/>
          </a:p>
        </p:txBody>
      </p:sp>
      <p:sp>
        <p:nvSpPr>
          <p:cNvPr id="4" name="Dian numeron paikkamerkki 3">
            <a:extLst>
              <a:ext uri="{FF2B5EF4-FFF2-40B4-BE49-F238E27FC236}">
                <a16:creationId xmlns:a16="http://schemas.microsoft.com/office/drawing/2014/main" id="{F2BFBCC3-63DE-9E5D-8CBF-A555DDE6E835}"/>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215796468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Yhteystiedot">
    <p:spTree>
      <p:nvGrpSpPr>
        <p:cNvPr id="1" name=""/>
        <p:cNvGrpSpPr/>
        <p:nvPr/>
      </p:nvGrpSpPr>
      <p:grpSpPr>
        <a:xfrm>
          <a:off x="0" y="0"/>
          <a:ext cx="0" cy="0"/>
          <a:chOff x="0" y="0"/>
          <a:chExt cx="0" cy="0"/>
        </a:xfrm>
      </p:grpSpPr>
      <p:pic>
        <p:nvPicPr>
          <p:cNvPr id="4" name="Kuva 3" descr="Logo. A yellow and black logo combining the shapes of a heart, arrow and the letter p along with the grey text Wellbeing Services County of North Savo.">
            <a:extLst>
              <a:ext uri="{FF2B5EF4-FFF2-40B4-BE49-F238E27FC236}">
                <a16:creationId xmlns:a16="http://schemas.microsoft.com/office/drawing/2014/main" id="{DD98A80C-8BC7-A0B3-BFFB-F22807EE5B6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2913301" y="2327400"/>
            <a:ext cx="6362224" cy="1101600"/>
          </a:xfrm>
          <a:prstGeom prst="rect">
            <a:avLst/>
          </a:prstGeom>
        </p:spPr>
      </p:pic>
      <p:sp>
        <p:nvSpPr>
          <p:cNvPr id="10" name="Tekstin paikkamerkki 9">
            <a:extLst>
              <a:ext uri="{FF2B5EF4-FFF2-40B4-BE49-F238E27FC236}">
                <a16:creationId xmlns:a16="http://schemas.microsoft.com/office/drawing/2014/main" id="{961B21A4-5EC6-445A-A90D-6071C400881C}"/>
              </a:ext>
            </a:extLst>
          </p:cNvPr>
          <p:cNvSpPr>
            <a:spLocks noGrp="1"/>
          </p:cNvSpPr>
          <p:nvPr>
            <p:ph type="body" sz="quarter" idx="10" hasCustomPrompt="1"/>
          </p:nvPr>
        </p:nvSpPr>
        <p:spPr>
          <a:xfrm>
            <a:off x="3277955" y="4414268"/>
            <a:ext cx="5634157" cy="324000"/>
          </a:xfrm>
        </p:spPr>
        <p:txBody>
          <a:bodyPr/>
          <a:lstStyle>
            <a:lvl1pPr marL="0" indent="0" algn="ctr">
              <a:spcAft>
                <a:spcPts val="0"/>
              </a:spcAft>
              <a:buNone/>
              <a:defRPr sz="1999" b="1"/>
            </a:lvl1pPr>
            <a:lvl2pPr marL="358667" indent="0">
              <a:buNone/>
              <a:defRPr/>
            </a:lvl2pPr>
          </a:lstStyle>
          <a:p>
            <a:pPr lvl="0"/>
            <a:r>
              <a:rPr lang="fi-FI" err="1"/>
              <a:t>Name</a:t>
            </a:r>
            <a:endParaRPr lang="fi-FI"/>
          </a:p>
        </p:txBody>
      </p:sp>
      <p:sp>
        <p:nvSpPr>
          <p:cNvPr id="11" name="Tekstin paikkamerkki 9">
            <a:extLst>
              <a:ext uri="{FF2B5EF4-FFF2-40B4-BE49-F238E27FC236}">
                <a16:creationId xmlns:a16="http://schemas.microsoft.com/office/drawing/2014/main" id="{A162947A-7B3B-4773-BD0B-2A50614024FC}"/>
              </a:ext>
            </a:extLst>
          </p:cNvPr>
          <p:cNvSpPr>
            <a:spLocks noGrp="1"/>
          </p:cNvSpPr>
          <p:nvPr>
            <p:ph type="body" sz="quarter" idx="11" hasCustomPrompt="1"/>
          </p:nvPr>
        </p:nvSpPr>
        <p:spPr>
          <a:xfrm>
            <a:off x="3277955" y="4729579"/>
            <a:ext cx="5634157" cy="324000"/>
          </a:xfrm>
        </p:spPr>
        <p:txBody>
          <a:bodyPr/>
          <a:lstStyle>
            <a:lvl1pPr marL="0" indent="0" algn="ctr">
              <a:spcAft>
                <a:spcPts val="0"/>
              </a:spcAft>
              <a:buNone/>
              <a:defRPr sz="1999" b="0"/>
            </a:lvl1pPr>
            <a:lvl2pPr marL="358667" indent="0">
              <a:buNone/>
              <a:defRPr/>
            </a:lvl2pPr>
          </a:lstStyle>
          <a:p>
            <a:pPr lvl="0"/>
            <a:r>
              <a:rPr lang="fi-FI" err="1"/>
              <a:t>email</a:t>
            </a:r>
            <a:endParaRPr lang="fi-FI"/>
          </a:p>
        </p:txBody>
      </p:sp>
      <p:sp>
        <p:nvSpPr>
          <p:cNvPr id="12" name="Tekstin paikkamerkki 9">
            <a:extLst>
              <a:ext uri="{FF2B5EF4-FFF2-40B4-BE49-F238E27FC236}">
                <a16:creationId xmlns:a16="http://schemas.microsoft.com/office/drawing/2014/main" id="{4A7E9CFC-CD4E-4140-8A53-CE7CB803A8F4}"/>
              </a:ext>
            </a:extLst>
          </p:cNvPr>
          <p:cNvSpPr>
            <a:spLocks noGrp="1"/>
          </p:cNvSpPr>
          <p:nvPr>
            <p:ph type="body" sz="quarter" idx="12" hasCustomPrompt="1"/>
          </p:nvPr>
        </p:nvSpPr>
        <p:spPr>
          <a:xfrm>
            <a:off x="3277955" y="5071915"/>
            <a:ext cx="5634157" cy="324000"/>
          </a:xfrm>
        </p:spPr>
        <p:txBody>
          <a:bodyPr/>
          <a:lstStyle>
            <a:lvl1pPr marL="0" indent="0" algn="ctr">
              <a:spcAft>
                <a:spcPts val="0"/>
              </a:spcAft>
              <a:buNone/>
              <a:defRPr sz="1999" b="0"/>
            </a:lvl1pPr>
            <a:lvl2pPr marL="358667" indent="0">
              <a:buNone/>
              <a:defRPr/>
            </a:lvl2pPr>
          </a:lstStyle>
          <a:p>
            <a:pPr lvl="0"/>
            <a:r>
              <a:rPr lang="fi-FI"/>
              <a:t>Telephone </a:t>
            </a:r>
            <a:r>
              <a:rPr lang="fi-FI" err="1"/>
              <a:t>number</a:t>
            </a:r>
            <a:endParaRPr lang="fi-FI"/>
          </a:p>
        </p:txBody>
      </p:sp>
    </p:spTree>
    <p:extLst>
      <p:ext uri="{BB962C8B-B14F-4D97-AF65-F5344CB8AC3E}">
        <p14:creationId xmlns:p14="http://schemas.microsoft.com/office/powerpoint/2010/main" val="397013517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6094414" y="1437182"/>
            <a:ext cx="5354587" cy="2468071"/>
          </a:xfrm>
        </p:spPr>
        <p:txBody>
          <a:bodyPr anchor="t" anchorCtr="0">
            <a:normAutofit/>
          </a:bodyPr>
          <a:lstStyle>
            <a:lvl1pPr algn="ctr">
              <a:defRPr sz="3998" spc="-50" baseline="0"/>
            </a:lvl1pPr>
          </a:lstStyle>
          <a:p>
            <a:r>
              <a:rPr lang="fi-FI"/>
              <a:t>Muokkaa ots. perustyyl. napsautt.</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6094414" y="4329876"/>
            <a:ext cx="5354587" cy="1217735"/>
          </a:xfrm>
        </p:spPr>
        <p:txBody>
          <a:bodyPr/>
          <a:lstStyle>
            <a:lvl1pPr marL="0" indent="0" algn="ctr">
              <a:buNone/>
              <a:defRPr sz="2198" spc="-20" baseline="0"/>
            </a:lvl1pPr>
            <a:lvl2pPr marL="456926" indent="0" algn="ctr">
              <a:buNone/>
              <a:defRPr sz="1998"/>
            </a:lvl2pPr>
            <a:lvl3pPr marL="913852" indent="0" algn="ctr">
              <a:buNone/>
              <a:defRPr sz="1798"/>
            </a:lvl3pPr>
            <a:lvl4pPr marL="1370778" indent="0" algn="ctr">
              <a:buNone/>
              <a:defRPr sz="1600"/>
            </a:lvl4pPr>
            <a:lvl5pPr marL="1827703" indent="0" algn="ctr">
              <a:buNone/>
              <a:defRPr sz="1600"/>
            </a:lvl5pPr>
            <a:lvl6pPr marL="2284628" indent="0" algn="ctr">
              <a:buNone/>
              <a:defRPr sz="1600"/>
            </a:lvl6pPr>
            <a:lvl7pPr marL="2741554" indent="0" algn="ctr">
              <a:buNone/>
              <a:defRPr sz="1600"/>
            </a:lvl7pPr>
            <a:lvl8pPr marL="3198480" indent="0" algn="ctr">
              <a:buNone/>
              <a:defRPr sz="1600"/>
            </a:lvl8pPr>
            <a:lvl9pPr marL="3655406" indent="0" algn="ctr">
              <a:buNone/>
              <a:defRPr sz="1600"/>
            </a:lvl9pPr>
          </a:lstStyle>
          <a:p>
            <a:r>
              <a:rPr lang="fi-FI"/>
              <a:t>Muokkaa alaotsikon perustyyliä napsautt.</a:t>
            </a:r>
          </a:p>
        </p:txBody>
      </p:sp>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 name="Ryhmä 3">
            <a:extLst>
              <a:ext uri="{FF2B5EF4-FFF2-40B4-BE49-F238E27FC236}">
                <a16:creationId xmlns:a16="http://schemas.microsoft.com/office/drawing/2014/main" id="{1C416909-AB75-EC03-9BFB-30CD779A3BFE}"/>
              </a:ext>
              <a:ext uri="{C183D7F6-B498-43B3-948B-1728B52AA6E4}">
                <adec:decorative xmlns:adec="http://schemas.microsoft.com/office/drawing/2017/decorative" val="1"/>
              </a:ext>
            </a:extLst>
          </p:cNvPr>
          <p:cNvGrpSpPr/>
          <p:nvPr userDrawn="1"/>
        </p:nvGrpSpPr>
        <p:grpSpPr>
          <a:xfrm>
            <a:off x="1511471" y="1519367"/>
            <a:ext cx="3838687" cy="3817528"/>
            <a:chOff x="1511863" y="1519367"/>
            <a:chExt cx="3839687" cy="3817528"/>
          </a:xfrm>
        </p:grpSpPr>
        <p:sp>
          <p:nvSpPr>
            <p:cNvPr id="12" name="Freeform 5">
              <a:extLst>
                <a:ext uri="{FF2B5EF4-FFF2-40B4-BE49-F238E27FC236}">
                  <a16:creationId xmlns:a16="http://schemas.microsoft.com/office/drawing/2014/main" id="{046FE190-C127-4DF1-9753-943E4F4D150C}"/>
                </a:ext>
              </a:extLst>
            </p:cNvPr>
            <p:cNvSpPr>
              <a:spLocks/>
            </p:cNvSpPr>
            <p:nvPr userDrawn="1"/>
          </p:nvSpPr>
          <p:spPr bwMode="auto">
            <a:xfrm>
              <a:off x="1511863" y="1519367"/>
              <a:ext cx="2113955" cy="3817528"/>
            </a:xfrm>
            <a:custGeom>
              <a:avLst/>
              <a:gdLst>
                <a:gd name="T0" fmla="*/ 81 w 11800"/>
                <a:gd name="T1" fmla="*/ 0 h 21307"/>
                <a:gd name="T2" fmla="*/ 14 w 11800"/>
                <a:gd name="T3" fmla="*/ 15382 h 21307"/>
                <a:gd name="T4" fmla="*/ 5874 w 11800"/>
                <a:gd name="T5" fmla="*/ 21293 h 21307"/>
                <a:gd name="T6" fmla="*/ 11785 w 11800"/>
                <a:gd name="T7" fmla="*/ 15434 h 21307"/>
                <a:gd name="T8" fmla="*/ 11785 w 11800"/>
                <a:gd name="T9" fmla="*/ 15433 h 21307"/>
                <a:gd name="T10" fmla="*/ 11800 w 11800"/>
                <a:gd name="T11" fmla="*/ 11822 h 21307"/>
                <a:gd name="T12" fmla="*/ 81 w 11800"/>
                <a:gd name="T13" fmla="*/ 0 h 21307"/>
              </a:gdLst>
              <a:ahLst/>
              <a:cxnLst>
                <a:cxn ang="0">
                  <a:pos x="T0" y="T1"/>
                </a:cxn>
                <a:cxn ang="0">
                  <a:pos x="T2" y="T3"/>
                </a:cxn>
                <a:cxn ang="0">
                  <a:pos x="T4" y="T5"/>
                </a:cxn>
                <a:cxn ang="0">
                  <a:pos x="T6" y="T7"/>
                </a:cxn>
                <a:cxn ang="0">
                  <a:pos x="T8" y="T9"/>
                </a:cxn>
                <a:cxn ang="0">
                  <a:pos x="T10" y="T11"/>
                </a:cxn>
                <a:cxn ang="0">
                  <a:pos x="T12" y="T13"/>
                </a:cxn>
              </a:cxnLst>
              <a:rect l="0" t="0" r="r" b="b"/>
              <a:pathLst>
                <a:path w="11800" h="21307">
                  <a:moveTo>
                    <a:pt x="81" y="0"/>
                  </a:moveTo>
                  <a:lnTo>
                    <a:pt x="14" y="15382"/>
                  </a:lnTo>
                  <a:cubicBezTo>
                    <a:pt x="0" y="18633"/>
                    <a:pt x="2623" y="21279"/>
                    <a:pt x="5874" y="21293"/>
                  </a:cubicBezTo>
                  <a:cubicBezTo>
                    <a:pt x="9124" y="21307"/>
                    <a:pt x="11771" y="18684"/>
                    <a:pt x="11785" y="15434"/>
                  </a:cubicBezTo>
                  <a:lnTo>
                    <a:pt x="11785" y="15433"/>
                  </a:lnTo>
                  <a:lnTo>
                    <a:pt x="11800" y="11822"/>
                  </a:lnTo>
                  <a:lnTo>
                    <a:pt x="81"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13" name="Freeform 6">
              <a:extLst>
                <a:ext uri="{FF2B5EF4-FFF2-40B4-BE49-F238E27FC236}">
                  <a16:creationId xmlns:a16="http://schemas.microsoft.com/office/drawing/2014/main" id="{BA2F6220-49B1-4E5F-B84B-BD29EA985BDE}"/>
                </a:ext>
              </a:extLst>
            </p:cNvPr>
            <p:cNvSpPr>
              <a:spLocks/>
            </p:cNvSpPr>
            <p:nvPr userDrawn="1"/>
          </p:nvSpPr>
          <p:spPr bwMode="auto">
            <a:xfrm>
              <a:off x="1526044" y="1519367"/>
              <a:ext cx="3825506" cy="2123705"/>
            </a:xfrm>
            <a:custGeom>
              <a:avLst/>
              <a:gdLst>
                <a:gd name="T0" fmla="*/ 11719 w 21350"/>
                <a:gd name="T1" fmla="*/ 11822 h 11852"/>
                <a:gd name="T2" fmla="*/ 15425 w 21350"/>
                <a:gd name="T3" fmla="*/ 11838 h 11852"/>
                <a:gd name="T4" fmla="*/ 21336 w 21350"/>
                <a:gd name="T5" fmla="*/ 5979 h 11852"/>
                <a:gd name="T6" fmla="*/ 15477 w 21350"/>
                <a:gd name="T7" fmla="*/ 68 h 11852"/>
                <a:gd name="T8" fmla="*/ 0 w 21350"/>
                <a:gd name="T9" fmla="*/ 0 h 11852"/>
                <a:gd name="T10" fmla="*/ 11719 w 21350"/>
                <a:gd name="T11" fmla="*/ 11822 h 11852"/>
              </a:gdLst>
              <a:ahLst/>
              <a:cxnLst>
                <a:cxn ang="0">
                  <a:pos x="T0" y="T1"/>
                </a:cxn>
                <a:cxn ang="0">
                  <a:pos x="T2" y="T3"/>
                </a:cxn>
                <a:cxn ang="0">
                  <a:pos x="T4" y="T5"/>
                </a:cxn>
                <a:cxn ang="0">
                  <a:pos x="T6" y="T7"/>
                </a:cxn>
                <a:cxn ang="0">
                  <a:pos x="T8" y="T9"/>
                </a:cxn>
                <a:cxn ang="0">
                  <a:pos x="T10" y="T11"/>
                </a:cxn>
              </a:cxnLst>
              <a:rect l="0" t="0" r="r" b="b"/>
              <a:pathLst>
                <a:path w="21350" h="11852">
                  <a:moveTo>
                    <a:pt x="11719" y="11822"/>
                  </a:moveTo>
                  <a:lnTo>
                    <a:pt x="15425" y="11838"/>
                  </a:lnTo>
                  <a:cubicBezTo>
                    <a:pt x="18676" y="11852"/>
                    <a:pt x="21322" y="9229"/>
                    <a:pt x="21336" y="5979"/>
                  </a:cubicBezTo>
                  <a:cubicBezTo>
                    <a:pt x="21350" y="2728"/>
                    <a:pt x="18727" y="82"/>
                    <a:pt x="15477" y="68"/>
                  </a:cubicBezTo>
                  <a:cubicBezTo>
                    <a:pt x="15477" y="68"/>
                    <a:pt x="0" y="0"/>
                    <a:pt x="0" y="0"/>
                  </a:cubicBezTo>
                  <a:lnTo>
                    <a:pt x="11719" y="11822"/>
                  </a:lnTo>
                  <a:close/>
                </a:path>
              </a:pathLst>
            </a:custGeom>
            <a:solidFill>
              <a:srgbClr val="FFCF29"/>
            </a:solidFill>
            <a:ln>
              <a:noFill/>
            </a:ln>
          </p:spPr>
          <p:txBody>
            <a:bodyPr vert="horz" wrap="square" lIns="91440" tIns="45720" rIns="91440" bIns="45720" numCol="1" anchor="t" anchorCtr="0" compatLnSpc="1">
              <a:prstTxWarp prst="textNoShape">
                <a:avLst/>
              </a:prstTxWarp>
            </a:bodyPr>
            <a:lstStyle/>
            <a:p>
              <a:endParaRPr lang="fi-FI" sz="1798"/>
            </a:p>
          </p:txBody>
        </p:sp>
      </p:grpSp>
    </p:spTree>
    <p:extLst>
      <p:ext uri="{BB962C8B-B14F-4D97-AF65-F5344CB8AC3E}">
        <p14:creationId xmlns:p14="http://schemas.microsoft.com/office/powerpoint/2010/main" val="50406635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p:txBody>
          <a:bodyPr/>
          <a:lstStyle>
            <a:lvl5pPr>
              <a:defRPr/>
            </a:lvl5pPr>
            <a:lvl6pPr marL="1798920" indent="0">
              <a:buNone/>
              <a:defRPr/>
            </a:lvl6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A5AD3BDE-3208-47CA-97ED-AD1BC5E421A3}" type="datetime1">
              <a:rPr lang="fi-FI" smtClean="0"/>
              <a:t>5.1.2024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269243400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Otsikkodia 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 name="Ryhmä 3">
            <a:extLst>
              <a:ext uri="{FF2B5EF4-FFF2-40B4-BE49-F238E27FC236}">
                <a16:creationId xmlns:a16="http://schemas.microsoft.com/office/drawing/2014/main" id="{B8186AD1-C9EC-4C8C-92D3-080BA546F21F}"/>
              </a:ext>
              <a:ext uri="{C183D7F6-B498-43B3-948B-1728B52AA6E4}">
                <adec:decorative xmlns:adec="http://schemas.microsoft.com/office/drawing/2017/decorative" val="1"/>
              </a:ext>
            </a:extLst>
          </p:cNvPr>
          <p:cNvGrpSpPr/>
          <p:nvPr userDrawn="1"/>
        </p:nvGrpSpPr>
        <p:grpSpPr>
          <a:xfrm rot="13500000">
            <a:off x="1510971" y="715367"/>
            <a:ext cx="3839687" cy="3816534"/>
            <a:chOff x="1511863" y="1519367"/>
            <a:chExt cx="3839687" cy="3817528"/>
          </a:xfrm>
        </p:grpSpPr>
        <p:sp>
          <p:nvSpPr>
            <p:cNvPr id="12" name="Freeform 5">
              <a:extLst>
                <a:ext uri="{FF2B5EF4-FFF2-40B4-BE49-F238E27FC236}">
                  <a16:creationId xmlns:a16="http://schemas.microsoft.com/office/drawing/2014/main" id="{046FE190-C127-4DF1-9753-943E4F4D150C}"/>
                </a:ext>
              </a:extLst>
            </p:cNvPr>
            <p:cNvSpPr>
              <a:spLocks/>
            </p:cNvSpPr>
            <p:nvPr userDrawn="1"/>
          </p:nvSpPr>
          <p:spPr bwMode="auto">
            <a:xfrm>
              <a:off x="1511863" y="1519367"/>
              <a:ext cx="2113955" cy="3817528"/>
            </a:xfrm>
            <a:custGeom>
              <a:avLst/>
              <a:gdLst>
                <a:gd name="T0" fmla="*/ 81 w 11800"/>
                <a:gd name="T1" fmla="*/ 0 h 21307"/>
                <a:gd name="T2" fmla="*/ 14 w 11800"/>
                <a:gd name="T3" fmla="*/ 15382 h 21307"/>
                <a:gd name="T4" fmla="*/ 5874 w 11800"/>
                <a:gd name="T5" fmla="*/ 21293 h 21307"/>
                <a:gd name="T6" fmla="*/ 11785 w 11800"/>
                <a:gd name="T7" fmla="*/ 15434 h 21307"/>
                <a:gd name="T8" fmla="*/ 11785 w 11800"/>
                <a:gd name="T9" fmla="*/ 15433 h 21307"/>
                <a:gd name="T10" fmla="*/ 11800 w 11800"/>
                <a:gd name="T11" fmla="*/ 11822 h 21307"/>
                <a:gd name="T12" fmla="*/ 81 w 11800"/>
                <a:gd name="T13" fmla="*/ 0 h 21307"/>
              </a:gdLst>
              <a:ahLst/>
              <a:cxnLst>
                <a:cxn ang="0">
                  <a:pos x="T0" y="T1"/>
                </a:cxn>
                <a:cxn ang="0">
                  <a:pos x="T2" y="T3"/>
                </a:cxn>
                <a:cxn ang="0">
                  <a:pos x="T4" y="T5"/>
                </a:cxn>
                <a:cxn ang="0">
                  <a:pos x="T6" y="T7"/>
                </a:cxn>
                <a:cxn ang="0">
                  <a:pos x="T8" y="T9"/>
                </a:cxn>
                <a:cxn ang="0">
                  <a:pos x="T10" y="T11"/>
                </a:cxn>
                <a:cxn ang="0">
                  <a:pos x="T12" y="T13"/>
                </a:cxn>
              </a:cxnLst>
              <a:rect l="0" t="0" r="r" b="b"/>
              <a:pathLst>
                <a:path w="11800" h="21307">
                  <a:moveTo>
                    <a:pt x="81" y="0"/>
                  </a:moveTo>
                  <a:lnTo>
                    <a:pt x="14" y="15382"/>
                  </a:lnTo>
                  <a:cubicBezTo>
                    <a:pt x="0" y="18633"/>
                    <a:pt x="2623" y="21279"/>
                    <a:pt x="5874" y="21293"/>
                  </a:cubicBezTo>
                  <a:cubicBezTo>
                    <a:pt x="9124" y="21307"/>
                    <a:pt x="11771" y="18684"/>
                    <a:pt x="11785" y="15434"/>
                  </a:cubicBezTo>
                  <a:lnTo>
                    <a:pt x="11785" y="15433"/>
                  </a:lnTo>
                  <a:lnTo>
                    <a:pt x="11800" y="11822"/>
                  </a:lnTo>
                  <a:lnTo>
                    <a:pt x="81"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13" name="Freeform 6">
              <a:extLst>
                <a:ext uri="{FF2B5EF4-FFF2-40B4-BE49-F238E27FC236}">
                  <a16:creationId xmlns:a16="http://schemas.microsoft.com/office/drawing/2014/main" id="{BA2F6220-49B1-4E5F-B84B-BD29EA985BDE}"/>
                </a:ext>
              </a:extLst>
            </p:cNvPr>
            <p:cNvSpPr>
              <a:spLocks/>
            </p:cNvSpPr>
            <p:nvPr userDrawn="1"/>
          </p:nvSpPr>
          <p:spPr bwMode="auto">
            <a:xfrm>
              <a:off x="1526044" y="1519367"/>
              <a:ext cx="3825506" cy="2123705"/>
            </a:xfrm>
            <a:custGeom>
              <a:avLst/>
              <a:gdLst>
                <a:gd name="T0" fmla="*/ 11719 w 21350"/>
                <a:gd name="T1" fmla="*/ 11822 h 11852"/>
                <a:gd name="T2" fmla="*/ 15425 w 21350"/>
                <a:gd name="T3" fmla="*/ 11838 h 11852"/>
                <a:gd name="T4" fmla="*/ 21336 w 21350"/>
                <a:gd name="T5" fmla="*/ 5979 h 11852"/>
                <a:gd name="T6" fmla="*/ 15477 w 21350"/>
                <a:gd name="T7" fmla="*/ 68 h 11852"/>
                <a:gd name="T8" fmla="*/ 0 w 21350"/>
                <a:gd name="T9" fmla="*/ 0 h 11852"/>
                <a:gd name="T10" fmla="*/ 11719 w 21350"/>
                <a:gd name="T11" fmla="*/ 11822 h 11852"/>
              </a:gdLst>
              <a:ahLst/>
              <a:cxnLst>
                <a:cxn ang="0">
                  <a:pos x="T0" y="T1"/>
                </a:cxn>
                <a:cxn ang="0">
                  <a:pos x="T2" y="T3"/>
                </a:cxn>
                <a:cxn ang="0">
                  <a:pos x="T4" y="T5"/>
                </a:cxn>
                <a:cxn ang="0">
                  <a:pos x="T6" y="T7"/>
                </a:cxn>
                <a:cxn ang="0">
                  <a:pos x="T8" y="T9"/>
                </a:cxn>
                <a:cxn ang="0">
                  <a:pos x="T10" y="T11"/>
                </a:cxn>
              </a:cxnLst>
              <a:rect l="0" t="0" r="r" b="b"/>
              <a:pathLst>
                <a:path w="21350" h="11852">
                  <a:moveTo>
                    <a:pt x="11719" y="11822"/>
                  </a:moveTo>
                  <a:lnTo>
                    <a:pt x="15425" y="11838"/>
                  </a:lnTo>
                  <a:cubicBezTo>
                    <a:pt x="18676" y="11852"/>
                    <a:pt x="21322" y="9229"/>
                    <a:pt x="21336" y="5979"/>
                  </a:cubicBezTo>
                  <a:cubicBezTo>
                    <a:pt x="21350" y="2728"/>
                    <a:pt x="18727" y="82"/>
                    <a:pt x="15477" y="68"/>
                  </a:cubicBezTo>
                  <a:cubicBezTo>
                    <a:pt x="15477" y="68"/>
                    <a:pt x="0" y="0"/>
                    <a:pt x="0" y="0"/>
                  </a:cubicBezTo>
                  <a:lnTo>
                    <a:pt x="11719" y="11822"/>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grpSp>
      <p:sp>
        <p:nvSpPr>
          <p:cNvPr id="8" name="Otsikko 1">
            <a:extLst>
              <a:ext uri="{FF2B5EF4-FFF2-40B4-BE49-F238E27FC236}">
                <a16:creationId xmlns:a16="http://schemas.microsoft.com/office/drawing/2014/main" id="{465B6997-1946-0DAA-CEE5-218AA31F11EA}"/>
              </a:ext>
            </a:extLst>
          </p:cNvPr>
          <p:cNvSpPr>
            <a:spLocks noGrp="1"/>
          </p:cNvSpPr>
          <p:nvPr>
            <p:ph type="ctrTitle"/>
          </p:nvPr>
        </p:nvSpPr>
        <p:spPr>
          <a:xfrm>
            <a:off x="6094414" y="1437182"/>
            <a:ext cx="5354587" cy="2468071"/>
          </a:xfrm>
        </p:spPr>
        <p:txBody>
          <a:bodyPr anchor="t" anchorCtr="0">
            <a:normAutofit/>
          </a:bodyPr>
          <a:lstStyle>
            <a:lvl1pPr algn="ctr">
              <a:defRPr sz="3998" spc="-50" baseline="0"/>
            </a:lvl1pPr>
          </a:lstStyle>
          <a:p>
            <a:r>
              <a:rPr lang="fi-FI"/>
              <a:t>Muokkaa ots. perustyyl. napsautt.</a:t>
            </a:r>
          </a:p>
        </p:txBody>
      </p:sp>
      <p:sp>
        <p:nvSpPr>
          <p:cNvPr id="9" name="Alaotsikko 2">
            <a:extLst>
              <a:ext uri="{FF2B5EF4-FFF2-40B4-BE49-F238E27FC236}">
                <a16:creationId xmlns:a16="http://schemas.microsoft.com/office/drawing/2014/main" id="{70B1218C-769E-330B-357E-5F6F31BC3E47}"/>
              </a:ext>
            </a:extLst>
          </p:cNvPr>
          <p:cNvSpPr>
            <a:spLocks noGrp="1"/>
          </p:cNvSpPr>
          <p:nvPr>
            <p:ph type="subTitle" idx="1"/>
          </p:nvPr>
        </p:nvSpPr>
        <p:spPr>
          <a:xfrm>
            <a:off x="6094414" y="4329876"/>
            <a:ext cx="5354587" cy="1217735"/>
          </a:xfrm>
        </p:spPr>
        <p:txBody>
          <a:bodyPr/>
          <a:lstStyle>
            <a:lvl1pPr marL="0" indent="0" algn="ctr">
              <a:buNone/>
              <a:defRPr sz="2198" spc="-20" baseline="0"/>
            </a:lvl1pPr>
            <a:lvl2pPr marL="456926" indent="0" algn="ctr">
              <a:buNone/>
              <a:defRPr sz="1998"/>
            </a:lvl2pPr>
            <a:lvl3pPr marL="913852" indent="0" algn="ctr">
              <a:buNone/>
              <a:defRPr sz="1798"/>
            </a:lvl3pPr>
            <a:lvl4pPr marL="1370778" indent="0" algn="ctr">
              <a:buNone/>
              <a:defRPr sz="1600"/>
            </a:lvl4pPr>
            <a:lvl5pPr marL="1827703" indent="0" algn="ctr">
              <a:buNone/>
              <a:defRPr sz="1600"/>
            </a:lvl5pPr>
            <a:lvl6pPr marL="2284628" indent="0" algn="ctr">
              <a:buNone/>
              <a:defRPr sz="1600"/>
            </a:lvl6pPr>
            <a:lvl7pPr marL="2741554" indent="0" algn="ctr">
              <a:buNone/>
              <a:defRPr sz="1600"/>
            </a:lvl7pPr>
            <a:lvl8pPr marL="3198480" indent="0" algn="ctr">
              <a:buNone/>
              <a:defRPr sz="1600"/>
            </a:lvl8pPr>
            <a:lvl9pPr marL="3655406" indent="0" algn="ctr">
              <a:buNone/>
              <a:defRPr sz="1600"/>
            </a:lvl9pPr>
          </a:lstStyle>
          <a:p>
            <a:r>
              <a:rPr lang="fi-FI"/>
              <a:t>Muokkaa alaotsikon perustyyliä napsautt.</a:t>
            </a:r>
          </a:p>
        </p:txBody>
      </p:sp>
    </p:spTree>
    <p:extLst>
      <p:ext uri="{BB962C8B-B14F-4D97-AF65-F5344CB8AC3E}">
        <p14:creationId xmlns:p14="http://schemas.microsoft.com/office/powerpoint/2010/main" val="1020062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944927" y="2479432"/>
            <a:ext cx="4994874" cy="3697531"/>
          </a:xfrm>
        </p:spPr>
        <p:txBody>
          <a:bodyPr/>
          <a:lstStyle>
            <a:lvl1pPr>
              <a:lnSpc>
                <a:spcPct val="105000"/>
              </a:lnSpc>
              <a:defRPr/>
            </a:lvl1pPr>
            <a:lvl2pPr>
              <a:lnSpc>
                <a:spcPct val="105000"/>
              </a:lnSpc>
              <a:defRPr/>
            </a:lvl2pPr>
            <a:lvl3pPr>
              <a:lnSpc>
                <a:spcPct val="105000"/>
              </a:lnSpc>
              <a:defRPr/>
            </a:lvl3pPr>
            <a:lvl4pPr>
              <a:lnSpc>
                <a:spcPct val="105000"/>
              </a:lnSpc>
              <a:defRPr/>
            </a:lvl4pPr>
            <a:lvl5pPr>
              <a:lnSpc>
                <a:spcPct val="105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Sisällön paikkamerkki 2">
            <a:extLst>
              <a:ext uri="{FF2B5EF4-FFF2-40B4-BE49-F238E27FC236}">
                <a16:creationId xmlns:a16="http://schemas.microsoft.com/office/drawing/2014/main" id="{867F28D2-6F27-4100-9CAC-2D84C5CB7C6D}"/>
              </a:ext>
            </a:extLst>
          </p:cNvPr>
          <p:cNvSpPr>
            <a:spLocks noGrp="1"/>
          </p:cNvSpPr>
          <p:nvPr>
            <p:ph idx="13"/>
          </p:nvPr>
        </p:nvSpPr>
        <p:spPr>
          <a:xfrm>
            <a:off x="6254271" y="2479432"/>
            <a:ext cx="4994874" cy="3697531"/>
          </a:xfrm>
        </p:spPr>
        <p:txBody>
          <a:bodyPr/>
          <a:lstStyle>
            <a:lvl1pPr>
              <a:lnSpc>
                <a:spcPct val="105000"/>
              </a:lnSpc>
              <a:defRPr/>
            </a:lvl1pPr>
            <a:lvl2pPr>
              <a:lnSpc>
                <a:spcPct val="105000"/>
              </a:lnSpc>
              <a:defRPr/>
            </a:lvl2pPr>
            <a:lvl3pPr>
              <a:lnSpc>
                <a:spcPct val="105000"/>
              </a:lnSpc>
              <a:defRPr/>
            </a:lvl3pPr>
            <a:lvl4pPr>
              <a:lnSpc>
                <a:spcPct val="105000"/>
              </a:lnSpc>
              <a:defRPr/>
            </a:lvl4pPr>
            <a:lvl5pPr>
              <a:lnSpc>
                <a:spcPct val="105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6746EEE6-B03E-4C6D-82CB-6967E10C974D}" type="datetime1">
              <a:rPr lang="fi-FI" smtClean="0"/>
              <a:t>5.1.2024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4585469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Otsikkodia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 name="Ryhmä 3">
            <a:extLst>
              <a:ext uri="{FF2B5EF4-FFF2-40B4-BE49-F238E27FC236}">
                <a16:creationId xmlns:a16="http://schemas.microsoft.com/office/drawing/2014/main" id="{BAE1A457-4EA5-FF9F-BD7A-D2A36A70CBBD}"/>
              </a:ext>
              <a:ext uri="{C183D7F6-B498-43B3-948B-1728B52AA6E4}">
                <adec:decorative xmlns:adec="http://schemas.microsoft.com/office/drawing/2017/decorative" val="1"/>
              </a:ext>
            </a:extLst>
          </p:cNvPr>
          <p:cNvGrpSpPr/>
          <p:nvPr userDrawn="1"/>
        </p:nvGrpSpPr>
        <p:grpSpPr>
          <a:xfrm>
            <a:off x="639726" y="1800160"/>
            <a:ext cx="5320213" cy="3248893"/>
            <a:chOff x="639891" y="1800157"/>
            <a:chExt cx="5321599" cy="3248893"/>
          </a:xfrm>
        </p:grpSpPr>
        <p:sp>
          <p:nvSpPr>
            <p:cNvPr id="10" name="Freeform 5">
              <a:extLst>
                <a:ext uri="{FF2B5EF4-FFF2-40B4-BE49-F238E27FC236}">
                  <a16:creationId xmlns:a16="http://schemas.microsoft.com/office/drawing/2014/main" id="{0E45EA35-C2F4-4544-9879-E4F224E6E03B}"/>
                </a:ext>
              </a:extLst>
            </p:cNvPr>
            <p:cNvSpPr>
              <a:spLocks noEditPoints="1"/>
            </p:cNvSpPr>
            <p:nvPr userDrawn="1"/>
          </p:nvSpPr>
          <p:spPr bwMode="auto">
            <a:xfrm>
              <a:off x="639891" y="3428543"/>
              <a:ext cx="2640710" cy="1620507"/>
            </a:xfrm>
            <a:custGeom>
              <a:avLst/>
              <a:gdLst>
                <a:gd name="T0" fmla="*/ 0 w 14786"/>
                <a:gd name="T1" fmla="*/ 0 h 9061"/>
                <a:gd name="T2" fmla="*/ 0 w 14786"/>
                <a:gd name="T3" fmla="*/ 0 h 9061"/>
                <a:gd name="T4" fmla="*/ 0 w 14786"/>
                <a:gd name="T5" fmla="*/ 0 h 9061"/>
                <a:gd name="T6" fmla="*/ 0 w 14786"/>
                <a:gd name="T7" fmla="*/ 0 h 9061"/>
                <a:gd name="T8" fmla="*/ 7481 w 14786"/>
                <a:gd name="T9" fmla="*/ 7481 h 9061"/>
                <a:gd name="T10" fmla="*/ 13205 w 14786"/>
                <a:gd name="T11" fmla="*/ 7481 h 9061"/>
                <a:gd name="T12" fmla="*/ 13205 w 14786"/>
                <a:gd name="T13" fmla="*/ 1756 h 9061"/>
                <a:gd name="T14" fmla="*/ 13205 w 14786"/>
                <a:gd name="T15" fmla="*/ 1756 h 9061"/>
                <a:gd name="T16" fmla="*/ 11448 w 14786"/>
                <a:gd name="T17" fmla="*/ 0 h 9061"/>
                <a:gd name="T18" fmla="*/ 0 w 14786"/>
                <a:gd name="T19" fmla="*/ 0 h 9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86" h="9061">
                  <a:moveTo>
                    <a:pt x="0" y="0"/>
                  </a:moveTo>
                  <a:lnTo>
                    <a:pt x="0" y="0"/>
                  </a:lnTo>
                  <a:lnTo>
                    <a:pt x="0" y="0"/>
                  </a:lnTo>
                  <a:close/>
                  <a:moveTo>
                    <a:pt x="0" y="0"/>
                  </a:moveTo>
                  <a:lnTo>
                    <a:pt x="7481" y="7481"/>
                  </a:lnTo>
                  <a:cubicBezTo>
                    <a:pt x="9061" y="9061"/>
                    <a:pt x="11624" y="9061"/>
                    <a:pt x="13205" y="7481"/>
                  </a:cubicBezTo>
                  <a:cubicBezTo>
                    <a:pt x="14786" y="5900"/>
                    <a:pt x="14786" y="3337"/>
                    <a:pt x="13205" y="1756"/>
                  </a:cubicBezTo>
                  <a:cubicBezTo>
                    <a:pt x="13205" y="1756"/>
                    <a:pt x="13205" y="1756"/>
                    <a:pt x="13205" y="1756"/>
                  </a:cubicBezTo>
                  <a:lnTo>
                    <a:pt x="11448" y="0"/>
                  </a:lnTo>
                  <a:lnTo>
                    <a:pt x="0" y="0"/>
                  </a:lnTo>
                  <a:close/>
                </a:path>
              </a:pathLst>
            </a:custGeom>
            <a:solidFill>
              <a:srgbClr val="FFCF29"/>
            </a:solidFill>
            <a:ln>
              <a:noFill/>
            </a:ln>
          </p:spPr>
          <p:txBody>
            <a:bodyPr vert="horz" wrap="square" lIns="91440" tIns="45720" rIns="91440" bIns="45720" numCol="1" anchor="t" anchorCtr="0" compatLnSpc="1">
              <a:prstTxWarp prst="textNoShape">
                <a:avLst/>
              </a:prstTxWarp>
            </a:bodyPr>
            <a:lstStyle/>
            <a:p>
              <a:endParaRPr lang="fi-FI" sz="1798"/>
            </a:p>
          </p:txBody>
        </p:sp>
        <p:sp>
          <p:nvSpPr>
            <p:cNvPr id="11" name="Freeform 6">
              <a:extLst>
                <a:ext uri="{FF2B5EF4-FFF2-40B4-BE49-F238E27FC236}">
                  <a16:creationId xmlns:a16="http://schemas.microsoft.com/office/drawing/2014/main" id="{986398D5-0F8B-4076-A873-AC404FBF1D40}"/>
                </a:ext>
              </a:extLst>
            </p:cNvPr>
            <p:cNvSpPr>
              <a:spLocks/>
            </p:cNvSpPr>
            <p:nvPr userDrawn="1"/>
          </p:nvSpPr>
          <p:spPr bwMode="auto">
            <a:xfrm>
              <a:off x="639891" y="1800157"/>
              <a:ext cx="2648588" cy="1628385"/>
            </a:xfrm>
            <a:custGeom>
              <a:avLst/>
              <a:gdLst>
                <a:gd name="T0" fmla="*/ 11448 w 14831"/>
                <a:gd name="T1" fmla="*/ 9107 h 9107"/>
                <a:gd name="T2" fmla="*/ 13251 w 14831"/>
                <a:gd name="T3" fmla="*/ 7305 h 9107"/>
                <a:gd name="T4" fmla="*/ 13251 w 14831"/>
                <a:gd name="T5" fmla="*/ 1581 h 9107"/>
                <a:gd name="T6" fmla="*/ 7526 w 14831"/>
                <a:gd name="T7" fmla="*/ 1581 h 9107"/>
                <a:gd name="T8" fmla="*/ 0 w 14831"/>
                <a:gd name="T9" fmla="*/ 9107 h 9107"/>
                <a:gd name="T10" fmla="*/ 11448 w 14831"/>
                <a:gd name="T11" fmla="*/ 9107 h 9107"/>
              </a:gdLst>
              <a:ahLst/>
              <a:cxnLst>
                <a:cxn ang="0">
                  <a:pos x="T0" y="T1"/>
                </a:cxn>
                <a:cxn ang="0">
                  <a:pos x="T2" y="T3"/>
                </a:cxn>
                <a:cxn ang="0">
                  <a:pos x="T4" y="T5"/>
                </a:cxn>
                <a:cxn ang="0">
                  <a:pos x="T6" y="T7"/>
                </a:cxn>
                <a:cxn ang="0">
                  <a:pos x="T8" y="T9"/>
                </a:cxn>
                <a:cxn ang="0">
                  <a:pos x="T10" y="T11"/>
                </a:cxn>
              </a:cxnLst>
              <a:rect l="0" t="0" r="r" b="b"/>
              <a:pathLst>
                <a:path w="14831" h="9107">
                  <a:moveTo>
                    <a:pt x="11448" y="9107"/>
                  </a:moveTo>
                  <a:lnTo>
                    <a:pt x="13251" y="7305"/>
                  </a:lnTo>
                  <a:cubicBezTo>
                    <a:pt x="14831" y="5724"/>
                    <a:pt x="14831" y="3161"/>
                    <a:pt x="13251" y="1581"/>
                  </a:cubicBezTo>
                  <a:cubicBezTo>
                    <a:pt x="11670" y="0"/>
                    <a:pt x="9107" y="0"/>
                    <a:pt x="7526" y="1581"/>
                  </a:cubicBezTo>
                  <a:cubicBezTo>
                    <a:pt x="7526" y="1581"/>
                    <a:pt x="0" y="9107"/>
                    <a:pt x="0" y="9107"/>
                  </a:cubicBezTo>
                  <a:lnTo>
                    <a:pt x="11448" y="9107"/>
                  </a:lnTo>
                  <a:close/>
                </a:path>
              </a:pathLst>
            </a:custGeom>
            <a:solidFill>
              <a:srgbClr val="313131"/>
            </a:solidFill>
            <a:ln>
              <a:noFill/>
            </a:ln>
          </p:spPr>
          <p:txBody>
            <a:bodyPr vert="horz" wrap="square" lIns="91440" tIns="45720" rIns="91440" bIns="45720" numCol="1" anchor="t" anchorCtr="0" compatLnSpc="1">
              <a:prstTxWarp prst="textNoShape">
                <a:avLst/>
              </a:prstTxWarp>
            </a:bodyPr>
            <a:lstStyle/>
            <a:p>
              <a:endParaRPr lang="fi-FI" sz="1798"/>
            </a:p>
          </p:txBody>
        </p:sp>
        <p:sp>
          <p:nvSpPr>
            <p:cNvPr id="14" name="Freeform 7">
              <a:extLst>
                <a:ext uri="{FF2B5EF4-FFF2-40B4-BE49-F238E27FC236}">
                  <a16:creationId xmlns:a16="http://schemas.microsoft.com/office/drawing/2014/main" id="{54075113-04A5-427B-804A-178D0FB9E82A}"/>
                </a:ext>
              </a:extLst>
            </p:cNvPr>
            <p:cNvSpPr>
              <a:spLocks noEditPoints="1"/>
            </p:cNvSpPr>
            <p:nvPr userDrawn="1"/>
          </p:nvSpPr>
          <p:spPr bwMode="auto">
            <a:xfrm>
              <a:off x="3319992" y="3428543"/>
              <a:ext cx="2641498" cy="1620507"/>
            </a:xfrm>
            <a:custGeom>
              <a:avLst/>
              <a:gdLst>
                <a:gd name="T0" fmla="*/ 14786 w 14786"/>
                <a:gd name="T1" fmla="*/ 0 h 9061"/>
                <a:gd name="T2" fmla="*/ 14786 w 14786"/>
                <a:gd name="T3" fmla="*/ 0 h 9061"/>
                <a:gd name="T4" fmla="*/ 14786 w 14786"/>
                <a:gd name="T5" fmla="*/ 0 h 9061"/>
                <a:gd name="T6" fmla="*/ 14786 w 14786"/>
                <a:gd name="T7" fmla="*/ 0 h 9061"/>
                <a:gd name="T8" fmla="*/ 7305 w 14786"/>
                <a:gd name="T9" fmla="*/ 7481 h 9061"/>
                <a:gd name="T10" fmla="*/ 1581 w 14786"/>
                <a:gd name="T11" fmla="*/ 7481 h 9061"/>
                <a:gd name="T12" fmla="*/ 1581 w 14786"/>
                <a:gd name="T13" fmla="*/ 1756 h 9061"/>
                <a:gd name="T14" fmla="*/ 1581 w 14786"/>
                <a:gd name="T15" fmla="*/ 1756 h 9061"/>
                <a:gd name="T16" fmla="*/ 3338 w 14786"/>
                <a:gd name="T17" fmla="*/ 0 h 9061"/>
                <a:gd name="T18" fmla="*/ 14786 w 14786"/>
                <a:gd name="T19" fmla="*/ 0 h 9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86" h="9061">
                  <a:moveTo>
                    <a:pt x="14786" y="0"/>
                  </a:moveTo>
                  <a:lnTo>
                    <a:pt x="14786" y="0"/>
                  </a:lnTo>
                  <a:lnTo>
                    <a:pt x="14786" y="0"/>
                  </a:lnTo>
                  <a:close/>
                  <a:moveTo>
                    <a:pt x="14786" y="0"/>
                  </a:moveTo>
                  <a:lnTo>
                    <a:pt x="7305" y="7481"/>
                  </a:lnTo>
                  <a:cubicBezTo>
                    <a:pt x="5725" y="9061"/>
                    <a:pt x="3162" y="9061"/>
                    <a:pt x="1581" y="7481"/>
                  </a:cubicBezTo>
                  <a:cubicBezTo>
                    <a:pt x="0" y="5900"/>
                    <a:pt x="0" y="3337"/>
                    <a:pt x="1581" y="1756"/>
                  </a:cubicBezTo>
                  <a:cubicBezTo>
                    <a:pt x="1581" y="1756"/>
                    <a:pt x="1581" y="1756"/>
                    <a:pt x="1581" y="1756"/>
                  </a:cubicBezTo>
                  <a:lnTo>
                    <a:pt x="3338" y="0"/>
                  </a:lnTo>
                  <a:lnTo>
                    <a:pt x="14786" y="0"/>
                  </a:lnTo>
                  <a:close/>
                </a:path>
              </a:pathLst>
            </a:custGeom>
            <a:solidFill>
              <a:srgbClr val="FFCF29"/>
            </a:solidFill>
            <a:ln>
              <a:noFill/>
            </a:ln>
          </p:spPr>
          <p:txBody>
            <a:bodyPr vert="horz" wrap="square" lIns="91440" tIns="45720" rIns="91440" bIns="45720" numCol="1" anchor="t" anchorCtr="0" compatLnSpc="1">
              <a:prstTxWarp prst="textNoShape">
                <a:avLst/>
              </a:prstTxWarp>
            </a:bodyPr>
            <a:lstStyle/>
            <a:p>
              <a:endParaRPr lang="fi-FI" sz="1798"/>
            </a:p>
          </p:txBody>
        </p:sp>
        <p:sp>
          <p:nvSpPr>
            <p:cNvPr id="15" name="Freeform 8">
              <a:extLst>
                <a:ext uri="{FF2B5EF4-FFF2-40B4-BE49-F238E27FC236}">
                  <a16:creationId xmlns:a16="http://schemas.microsoft.com/office/drawing/2014/main" id="{202B087E-0424-4FE2-892D-5AB0A82A298B}"/>
                </a:ext>
              </a:extLst>
            </p:cNvPr>
            <p:cNvSpPr>
              <a:spLocks/>
            </p:cNvSpPr>
            <p:nvPr userDrawn="1"/>
          </p:nvSpPr>
          <p:spPr bwMode="auto">
            <a:xfrm>
              <a:off x="3312114" y="1800157"/>
              <a:ext cx="2649376" cy="1628385"/>
            </a:xfrm>
            <a:custGeom>
              <a:avLst/>
              <a:gdLst>
                <a:gd name="T0" fmla="*/ 3383 w 14831"/>
                <a:gd name="T1" fmla="*/ 9107 h 9107"/>
                <a:gd name="T2" fmla="*/ 1580 w 14831"/>
                <a:gd name="T3" fmla="*/ 7305 h 9107"/>
                <a:gd name="T4" fmla="*/ 1580 w 14831"/>
                <a:gd name="T5" fmla="*/ 1581 h 9107"/>
                <a:gd name="T6" fmla="*/ 7304 w 14831"/>
                <a:gd name="T7" fmla="*/ 1581 h 9107"/>
                <a:gd name="T8" fmla="*/ 14831 w 14831"/>
                <a:gd name="T9" fmla="*/ 9107 h 9107"/>
                <a:gd name="T10" fmla="*/ 3383 w 14831"/>
                <a:gd name="T11" fmla="*/ 9107 h 9107"/>
              </a:gdLst>
              <a:ahLst/>
              <a:cxnLst>
                <a:cxn ang="0">
                  <a:pos x="T0" y="T1"/>
                </a:cxn>
                <a:cxn ang="0">
                  <a:pos x="T2" y="T3"/>
                </a:cxn>
                <a:cxn ang="0">
                  <a:pos x="T4" y="T5"/>
                </a:cxn>
                <a:cxn ang="0">
                  <a:pos x="T6" y="T7"/>
                </a:cxn>
                <a:cxn ang="0">
                  <a:pos x="T8" y="T9"/>
                </a:cxn>
                <a:cxn ang="0">
                  <a:pos x="T10" y="T11"/>
                </a:cxn>
              </a:cxnLst>
              <a:rect l="0" t="0" r="r" b="b"/>
              <a:pathLst>
                <a:path w="14831" h="9107">
                  <a:moveTo>
                    <a:pt x="3383" y="9107"/>
                  </a:moveTo>
                  <a:lnTo>
                    <a:pt x="1580" y="7305"/>
                  </a:lnTo>
                  <a:cubicBezTo>
                    <a:pt x="0" y="5724"/>
                    <a:pt x="0" y="3161"/>
                    <a:pt x="1580" y="1581"/>
                  </a:cubicBezTo>
                  <a:cubicBezTo>
                    <a:pt x="3161" y="0"/>
                    <a:pt x="5724" y="0"/>
                    <a:pt x="7304" y="1581"/>
                  </a:cubicBezTo>
                  <a:cubicBezTo>
                    <a:pt x="7305" y="1581"/>
                    <a:pt x="14831" y="9107"/>
                    <a:pt x="14831" y="9107"/>
                  </a:cubicBezTo>
                  <a:lnTo>
                    <a:pt x="3383" y="9107"/>
                  </a:lnTo>
                  <a:close/>
                </a:path>
              </a:pathLst>
            </a:custGeom>
            <a:solidFill>
              <a:srgbClr val="313131"/>
            </a:solidFill>
            <a:ln>
              <a:noFill/>
            </a:ln>
          </p:spPr>
          <p:txBody>
            <a:bodyPr vert="horz" wrap="square" lIns="91440" tIns="45720" rIns="91440" bIns="45720" numCol="1" anchor="t" anchorCtr="0" compatLnSpc="1">
              <a:prstTxWarp prst="textNoShape">
                <a:avLst/>
              </a:prstTxWarp>
            </a:bodyPr>
            <a:lstStyle/>
            <a:p>
              <a:endParaRPr lang="fi-FI" sz="1798"/>
            </a:p>
          </p:txBody>
        </p:sp>
      </p:grpSp>
      <p:sp>
        <p:nvSpPr>
          <p:cNvPr id="12" name="Otsikko 1">
            <a:extLst>
              <a:ext uri="{FF2B5EF4-FFF2-40B4-BE49-F238E27FC236}">
                <a16:creationId xmlns:a16="http://schemas.microsoft.com/office/drawing/2014/main" id="{2D771CF0-F310-209C-638C-735F3DE6A3FD}"/>
              </a:ext>
            </a:extLst>
          </p:cNvPr>
          <p:cNvSpPr>
            <a:spLocks noGrp="1"/>
          </p:cNvSpPr>
          <p:nvPr>
            <p:ph type="ctrTitle"/>
          </p:nvPr>
        </p:nvSpPr>
        <p:spPr>
          <a:xfrm>
            <a:off x="6094414" y="1437182"/>
            <a:ext cx="5354587" cy="2468071"/>
          </a:xfrm>
        </p:spPr>
        <p:txBody>
          <a:bodyPr anchor="t" anchorCtr="0">
            <a:normAutofit/>
          </a:bodyPr>
          <a:lstStyle>
            <a:lvl1pPr algn="ctr">
              <a:defRPr sz="3998" spc="-50" baseline="0"/>
            </a:lvl1pPr>
          </a:lstStyle>
          <a:p>
            <a:r>
              <a:rPr lang="fi-FI"/>
              <a:t>Muokkaa ots. perustyyl. napsautt.</a:t>
            </a:r>
          </a:p>
        </p:txBody>
      </p:sp>
      <p:sp>
        <p:nvSpPr>
          <p:cNvPr id="13" name="Alaotsikko 2">
            <a:extLst>
              <a:ext uri="{FF2B5EF4-FFF2-40B4-BE49-F238E27FC236}">
                <a16:creationId xmlns:a16="http://schemas.microsoft.com/office/drawing/2014/main" id="{EEB3BAAD-59DE-B9EB-5326-3A39B8D4310C}"/>
              </a:ext>
            </a:extLst>
          </p:cNvPr>
          <p:cNvSpPr>
            <a:spLocks noGrp="1"/>
          </p:cNvSpPr>
          <p:nvPr>
            <p:ph type="subTitle" idx="1"/>
          </p:nvPr>
        </p:nvSpPr>
        <p:spPr>
          <a:xfrm>
            <a:off x="6094414" y="4329876"/>
            <a:ext cx="5354587" cy="1217735"/>
          </a:xfrm>
        </p:spPr>
        <p:txBody>
          <a:bodyPr/>
          <a:lstStyle>
            <a:lvl1pPr marL="0" indent="0" algn="ctr">
              <a:buNone/>
              <a:defRPr sz="2198" spc="-20" baseline="0"/>
            </a:lvl1pPr>
            <a:lvl2pPr marL="456926" indent="0" algn="ctr">
              <a:buNone/>
              <a:defRPr sz="1998"/>
            </a:lvl2pPr>
            <a:lvl3pPr marL="913852" indent="0" algn="ctr">
              <a:buNone/>
              <a:defRPr sz="1798"/>
            </a:lvl3pPr>
            <a:lvl4pPr marL="1370778" indent="0" algn="ctr">
              <a:buNone/>
              <a:defRPr sz="1600"/>
            </a:lvl4pPr>
            <a:lvl5pPr marL="1827703" indent="0" algn="ctr">
              <a:buNone/>
              <a:defRPr sz="1600"/>
            </a:lvl5pPr>
            <a:lvl6pPr marL="2284628" indent="0" algn="ctr">
              <a:buNone/>
              <a:defRPr sz="1600"/>
            </a:lvl6pPr>
            <a:lvl7pPr marL="2741554" indent="0" algn="ctr">
              <a:buNone/>
              <a:defRPr sz="1600"/>
            </a:lvl7pPr>
            <a:lvl8pPr marL="3198480" indent="0" algn="ctr">
              <a:buNone/>
              <a:defRPr sz="1600"/>
            </a:lvl8pPr>
            <a:lvl9pPr marL="3655406" indent="0" algn="ctr">
              <a:buNone/>
              <a:defRPr sz="1600"/>
            </a:lvl9pPr>
          </a:lstStyle>
          <a:p>
            <a:r>
              <a:rPr lang="fi-FI"/>
              <a:t>Muokkaa alaotsikon perustyyliä napsautt.</a:t>
            </a:r>
          </a:p>
        </p:txBody>
      </p:sp>
    </p:spTree>
    <p:extLst>
      <p:ext uri="{BB962C8B-B14F-4D97-AF65-F5344CB8AC3E}">
        <p14:creationId xmlns:p14="http://schemas.microsoft.com/office/powerpoint/2010/main" val="100951325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Otsikkodia 4">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 name="Ryhmä 3">
            <a:extLst>
              <a:ext uri="{FF2B5EF4-FFF2-40B4-BE49-F238E27FC236}">
                <a16:creationId xmlns:a16="http://schemas.microsoft.com/office/drawing/2014/main" id="{7456141C-5B06-88AB-F1B2-BFA33C0F0C2D}"/>
              </a:ext>
              <a:ext uri="{C183D7F6-B498-43B3-948B-1728B52AA6E4}">
                <adec:decorative xmlns:adec="http://schemas.microsoft.com/office/drawing/2017/decorative" val="1"/>
              </a:ext>
            </a:extLst>
          </p:cNvPr>
          <p:cNvGrpSpPr/>
          <p:nvPr userDrawn="1"/>
        </p:nvGrpSpPr>
        <p:grpSpPr>
          <a:xfrm>
            <a:off x="1258560" y="1236666"/>
            <a:ext cx="4372423" cy="4378325"/>
            <a:chOff x="1258888" y="1236663"/>
            <a:chExt cx="4373562" cy="4378325"/>
          </a:xfrm>
        </p:grpSpPr>
        <p:sp>
          <p:nvSpPr>
            <p:cNvPr id="9" name="Freeform 5">
              <a:extLst>
                <a:ext uri="{FF2B5EF4-FFF2-40B4-BE49-F238E27FC236}">
                  <a16:creationId xmlns:a16="http://schemas.microsoft.com/office/drawing/2014/main" id="{D0EC2061-EE4E-4F9E-9351-65C30C5514A1}"/>
                </a:ext>
              </a:extLst>
            </p:cNvPr>
            <p:cNvSpPr>
              <a:spLocks/>
            </p:cNvSpPr>
            <p:nvPr userDrawn="1"/>
          </p:nvSpPr>
          <p:spPr bwMode="auto">
            <a:xfrm>
              <a:off x="1258888" y="2582863"/>
              <a:ext cx="3019425" cy="3032125"/>
            </a:xfrm>
            <a:custGeom>
              <a:avLst/>
              <a:gdLst>
                <a:gd name="T0" fmla="*/ 7505 w 16805"/>
                <a:gd name="T1" fmla="*/ 0 h 16880"/>
                <a:gd name="T2" fmla="*/ 7505 w 16805"/>
                <a:gd name="T3" fmla="*/ 0 h 16880"/>
                <a:gd name="T4" fmla="*/ 4651 w 16805"/>
                <a:gd name="T5" fmla="*/ 0 h 16880"/>
                <a:gd name="T6" fmla="*/ 0 w 16805"/>
                <a:gd name="T7" fmla="*/ 4650 h 16880"/>
                <a:gd name="T8" fmla="*/ 4651 w 16805"/>
                <a:gd name="T9" fmla="*/ 9301 h 16880"/>
                <a:gd name="T10" fmla="*/ 4651 w 16805"/>
                <a:gd name="T11" fmla="*/ 9301 h 16880"/>
                <a:gd name="T12" fmla="*/ 7504 w 16805"/>
                <a:gd name="T13" fmla="*/ 9301 h 16880"/>
                <a:gd name="T14" fmla="*/ 7504 w 16805"/>
                <a:gd name="T15" fmla="*/ 12229 h 16880"/>
                <a:gd name="T16" fmla="*/ 12155 w 16805"/>
                <a:gd name="T17" fmla="*/ 16880 h 16880"/>
                <a:gd name="T18" fmla="*/ 16805 w 16805"/>
                <a:gd name="T19" fmla="*/ 12229 h 16880"/>
                <a:gd name="T20" fmla="*/ 16805 w 16805"/>
                <a:gd name="T21" fmla="*/ 0 h 16880"/>
                <a:gd name="T22" fmla="*/ 7505 w 16805"/>
                <a:gd name="T23" fmla="*/ 0 h 16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05" h="16880">
                  <a:moveTo>
                    <a:pt x="7505" y="0"/>
                  </a:moveTo>
                  <a:lnTo>
                    <a:pt x="7505" y="0"/>
                  </a:lnTo>
                  <a:lnTo>
                    <a:pt x="4651" y="0"/>
                  </a:lnTo>
                  <a:cubicBezTo>
                    <a:pt x="2082" y="0"/>
                    <a:pt x="0" y="2082"/>
                    <a:pt x="0" y="4650"/>
                  </a:cubicBezTo>
                  <a:cubicBezTo>
                    <a:pt x="0" y="7219"/>
                    <a:pt x="2082" y="9301"/>
                    <a:pt x="4651" y="9301"/>
                  </a:cubicBezTo>
                  <a:lnTo>
                    <a:pt x="4651" y="9301"/>
                  </a:lnTo>
                  <a:lnTo>
                    <a:pt x="7504" y="9301"/>
                  </a:lnTo>
                  <a:lnTo>
                    <a:pt x="7504" y="12229"/>
                  </a:lnTo>
                  <a:cubicBezTo>
                    <a:pt x="7504" y="14797"/>
                    <a:pt x="9587" y="16880"/>
                    <a:pt x="12155" y="16880"/>
                  </a:cubicBezTo>
                  <a:cubicBezTo>
                    <a:pt x="14723" y="16880"/>
                    <a:pt x="16805" y="14798"/>
                    <a:pt x="16805" y="12229"/>
                  </a:cubicBezTo>
                  <a:lnTo>
                    <a:pt x="16805" y="0"/>
                  </a:lnTo>
                  <a:lnTo>
                    <a:pt x="7505" y="0"/>
                  </a:lnTo>
                  <a:close/>
                </a:path>
              </a:pathLst>
            </a:custGeom>
            <a:solidFill>
              <a:srgbClr val="313131"/>
            </a:solidFill>
            <a:ln>
              <a:noFill/>
            </a:ln>
          </p:spPr>
          <p:txBody>
            <a:bodyPr vert="horz" wrap="square" lIns="91440" tIns="45720" rIns="91440" bIns="45720" numCol="1" anchor="t" anchorCtr="0" compatLnSpc="1">
              <a:prstTxWarp prst="textNoShape">
                <a:avLst/>
              </a:prstTxWarp>
            </a:bodyPr>
            <a:lstStyle/>
            <a:p>
              <a:endParaRPr lang="fi-FI" sz="1798"/>
            </a:p>
          </p:txBody>
        </p:sp>
        <p:sp>
          <p:nvSpPr>
            <p:cNvPr id="10" name="Freeform 6">
              <a:extLst>
                <a:ext uri="{FF2B5EF4-FFF2-40B4-BE49-F238E27FC236}">
                  <a16:creationId xmlns:a16="http://schemas.microsoft.com/office/drawing/2014/main" id="{C43BE5CC-F67A-493E-AC86-BCCFEA817C11}"/>
                </a:ext>
              </a:extLst>
            </p:cNvPr>
            <p:cNvSpPr>
              <a:spLocks/>
            </p:cNvSpPr>
            <p:nvPr userDrawn="1"/>
          </p:nvSpPr>
          <p:spPr bwMode="auto">
            <a:xfrm>
              <a:off x="2613025" y="1236663"/>
              <a:ext cx="3019425" cy="3032125"/>
            </a:xfrm>
            <a:custGeom>
              <a:avLst/>
              <a:gdLst>
                <a:gd name="T0" fmla="*/ 9300 w 16805"/>
                <a:gd name="T1" fmla="*/ 16880 h 16880"/>
                <a:gd name="T2" fmla="*/ 9300 w 16805"/>
                <a:gd name="T3" fmla="*/ 16880 h 16880"/>
                <a:gd name="T4" fmla="*/ 12154 w 16805"/>
                <a:gd name="T5" fmla="*/ 16880 h 16880"/>
                <a:gd name="T6" fmla="*/ 16805 w 16805"/>
                <a:gd name="T7" fmla="*/ 12229 h 16880"/>
                <a:gd name="T8" fmla="*/ 12154 w 16805"/>
                <a:gd name="T9" fmla="*/ 7579 h 16880"/>
                <a:gd name="T10" fmla="*/ 12154 w 16805"/>
                <a:gd name="T11" fmla="*/ 7579 h 16880"/>
                <a:gd name="T12" fmla="*/ 9300 w 16805"/>
                <a:gd name="T13" fmla="*/ 7579 h 16880"/>
                <a:gd name="T14" fmla="*/ 9300 w 16805"/>
                <a:gd name="T15" fmla="*/ 4651 h 16880"/>
                <a:gd name="T16" fmla="*/ 4650 w 16805"/>
                <a:gd name="T17" fmla="*/ 0 h 16880"/>
                <a:gd name="T18" fmla="*/ 0 w 16805"/>
                <a:gd name="T19" fmla="*/ 4651 h 16880"/>
                <a:gd name="T20" fmla="*/ 0 w 16805"/>
                <a:gd name="T21" fmla="*/ 7489 h 16880"/>
                <a:gd name="T22" fmla="*/ 9300 w 16805"/>
                <a:gd name="T23" fmla="*/ 16880 h 16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05" h="16880">
                  <a:moveTo>
                    <a:pt x="9300" y="16880"/>
                  </a:moveTo>
                  <a:lnTo>
                    <a:pt x="9300" y="16880"/>
                  </a:lnTo>
                  <a:lnTo>
                    <a:pt x="12154" y="16880"/>
                  </a:lnTo>
                  <a:cubicBezTo>
                    <a:pt x="14723" y="16880"/>
                    <a:pt x="16805" y="14798"/>
                    <a:pt x="16805" y="12229"/>
                  </a:cubicBezTo>
                  <a:cubicBezTo>
                    <a:pt x="16805" y="9661"/>
                    <a:pt x="14723" y="7579"/>
                    <a:pt x="12154" y="7579"/>
                  </a:cubicBezTo>
                  <a:lnTo>
                    <a:pt x="12154" y="7579"/>
                  </a:lnTo>
                  <a:lnTo>
                    <a:pt x="9300" y="7579"/>
                  </a:lnTo>
                  <a:lnTo>
                    <a:pt x="9300" y="4651"/>
                  </a:lnTo>
                  <a:cubicBezTo>
                    <a:pt x="9300" y="2082"/>
                    <a:pt x="7218" y="0"/>
                    <a:pt x="4650" y="0"/>
                  </a:cubicBezTo>
                  <a:cubicBezTo>
                    <a:pt x="2082" y="0"/>
                    <a:pt x="0" y="2082"/>
                    <a:pt x="0" y="4651"/>
                  </a:cubicBezTo>
                  <a:lnTo>
                    <a:pt x="0" y="7489"/>
                  </a:lnTo>
                  <a:lnTo>
                    <a:pt x="9300" y="16880"/>
                  </a:lnTo>
                  <a:close/>
                </a:path>
              </a:pathLst>
            </a:custGeom>
            <a:solidFill>
              <a:srgbClr val="FFCF29"/>
            </a:solidFill>
            <a:ln>
              <a:noFill/>
            </a:ln>
          </p:spPr>
          <p:txBody>
            <a:bodyPr vert="horz" wrap="square" lIns="91440" tIns="45720" rIns="91440" bIns="45720" numCol="1" anchor="t" anchorCtr="0" compatLnSpc="1">
              <a:prstTxWarp prst="textNoShape">
                <a:avLst/>
              </a:prstTxWarp>
            </a:bodyPr>
            <a:lstStyle/>
            <a:p>
              <a:endParaRPr lang="fi-FI" sz="1798"/>
            </a:p>
          </p:txBody>
        </p:sp>
      </p:grpSp>
      <p:sp>
        <p:nvSpPr>
          <p:cNvPr id="8" name="Otsikko 1">
            <a:extLst>
              <a:ext uri="{FF2B5EF4-FFF2-40B4-BE49-F238E27FC236}">
                <a16:creationId xmlns:a16="http://schemas.microsoft.com/office/drawing/2014/main" id="{EA2C3DBA-7B4F-10EA-E452-53629F09A850}"/>
              </a:ext>
            </a:extLst>
          </p:cNvPr>
          <p:cNvSpPr>
            <a:spLocks noGrp="1"/>
          </p:cNvSpPr>
          <p:nvPr>
            <p:ph type="ctrTitle"/>
          </p:nvPr>
        </p:nvSpPr>
        <p:spPr>
          <a:xfrm>
            <a:off x="6094414" y="1437182"/>
            <a:ext cx="5354587" cy="2468071"/>
          </a:xfrm>
        </p:spPr>
        <p:txBody>
          <a:bodyPr anchor="t" anchorCtr="0">
            <a:normAutofit/>
          </a:bodyPr>
          <a:lstStyle>
            <a:lvl1pPr algn="ctr">
              <a:defRPr sz="3998" spc="-50" baseline="0"/>
            </a:lvl1pPr>
          </a:lstStyle>
          <a:p>
            <a:r>
              <a:rPr lang="fi-FI"/>
              <a:t>Muokkaa ots. perustyyl. napsautt.</a:t>
            </a:r>
          </a:p>
        </p:txBody>
      </p:sp>
      <p:sp>
        <p:nvSpPr>
          <p:cNvPr id="11" name="Alaotsikko 2">
            <a:extLst>
              <a:ext uri="{FF2B5EF4-FFF2-40B4-BE49-F238E27FC236}">
                <a16:creationId xmlns:a16="http://schemas.microsoft.com/office/drawing/2014/main" id="{81AF0E01-1B85-86E0-5408-4397B5B6F1D4}"/>
              </a:ext>
            </a:extLst>
          </p:cNvPr>
          <p:cNvSpPr>
            <a:spLocks noGrp="1"/>
          </p:cNvSpPr>
          <p:nvPr>
            <p:ph type="subTitle" idx="1"/>
          </p:nvPr>
        </p:nvSpPr>
        <p:spPr>
          <a:xfrm>
            <a:off x="6094414" y="4329876"/>
            <a:ext cx="5354587" cy="1217735"/>
          </a:xfrm>
        </p:spPr>
        <p:txBody>
          <a:bodyPr/>
          <a:lstStyle>
            <a:lvl1pPr marL="0" indent="0" algn="ctr">
              <a:buNone/>
              <a:defRPr sz="2198" spc="-20" baseline="0"/>
            </a:lvl1pPr>
            <a:lvl2pPr marL="456926" indent="0" algn="ctr">
              <a:buNone/>
              <a:defRPr sz="1998"/>
            </a:lvl2pPr>
            <a:lvl3pPr marL="913852" indent="0" algn="ctr">
              <a:buNone/>
              <a:defRPr sz="1798"/>
            </a:lvl3pPr>
            <a:lvl4pPr marL="1370778" indent="0" algn="ctr">
              <a:buNone/>
              <a:defRPr sz="1600"/>
            </a:lvl4pPr>
            <a:lvl5pPr marL="1827703" indent="0" algn="ctr">
              <a:buNone/>
              <a:defRPr sz="1600"/>
            </a:lvl5pPr>
            <a:lvl6pPr marL="2284628" indent="0" algn="ctr">
              <a:buNone/>
              <a:defRPr sz="1600"/>
            </a:lvl6pPr>
            <a:lvl7pPr marL="2741554" indent="0" algn="ctr">
              <a:buNone/>
              <a:defRPr sz="1600"/>
            </a:lvl7pPr>
            <a:lvl8pPr marL="3198480" indent="0" algn="ctr">
              <a:buNone/>
              <a:defRPr sz="1600"/>
            </a:lvl8pPr>
            <a:lvl9pPr marL="3655406" indent="0" algn="ctr">
              <a:buNone/>
              <a:defRPr sz="1600"/>
            </a:lvl9pPr>
          </a:lstStyle>
          <a:p>
            <a:r>
              <a:rPr lang="fi-FI"/>
              <a:t>Muokkaa alaotsikon perustyyliä napsautt.</a:t>
            </a:r>
          </a:p>
        </p:txBody>
      </p:sp>
    </p:spTree>
    <p:extLst>
      <p:ext uri="{BB962C8B-B14F-4D97-AF65-F5344CB8AC3E}">
        <p14:creationId xmlns:p14="http://schemas.microsoft.com/office/powerpoint/2010/main" val="283329763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Otsikkodia 5">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9" name="Ryhmä 48">
            <a:extLst>
              <a:ext uri="{FF2B5EF4-FFF2-40B4-BE49-F238E27FC236}">
                <a16:creationId xmlns:a16="http://schemas.microsoft.com/office/drawing/2014/main" id="{007F2810-1B7E-4288-9E48-5CDA7C4B38A0}"/>
              </a:ext>
              <a:ext uri="{C183D7F6-B498-43B3-948B-1728B52AA6E4}">
                <adec:decorative xmlns:adec="http://schemas.microsoft.com/office/drawing/2017/decorative" val="1"/>
              </a:ext>
            </a:extLst>
          </p:cNvPr>
          <p:cNvGrpSpPr/>
          <p:nvPr userDrawn="1"/>
        </p:nvGrpSpPr>
        <p:grpSpPr>
          <a:xfrm>
            <a:off x="1241627" y="1236816"/>
            <a:ext cx="4362332" cy="4369557"/>
            <a:chOff x="1241951" y="1236813"/>
            <a:chExt cx="4363468" cy="4369557"/>
          </a:xfrm>
        </p:grpSpPr>
        <p:sp>
          <p:nvSpPr>
            <p:cNvPr id="9" name="Freeform 5">
              <a:extLst>
                <a:ext uri="{FF2B5EF4-FFF2-40B4-BE49-F238E27FC236}">
                  <a16:creationId xmlns:a16="http://schemas.microsoft.com/office/drawing/2014/main" id="{EA53E8FE-7BF2-43A8-A78D-880C48FE9013}"/>
                </a:ext>
              </a:extLst>
            </p:cNvPr>
            <p:cNvSpPr>
              <a:spLocks/>
            </p:cNvSpPr>
            <p:nvPr userDrawn="1"/>
          </p:nvSpPr>
          <p:spPr bwMode="auto">
            <a:xfrm>
              <a:off x="1241951" y="2590503"/>
              <a:ext cx="4363468" cy="1662177"/>
            </a:xfrm>
            <a:custGeom>
              <a:avLst/>
              <a:gdLst>
                <a:gd name="T0" fmla="*/ 19685 w 24342"/>
                <a:gd name="T1" fmla="*/ 0 h 9268"/>
                <a:gd name="T2" fmla="*/ 19685 w 24342"/>
                <a:gd name="T3" fmla="*/ 0 h 9268"/>
                <a:gd name="T4" fmla="*/ 4657 w 24342"/>
                <a:gd name="T5" fmla="*/ 0 h 9268"/>
                <a:gd name="T6" fmla="*/ 0 w 24342"/>
                <a:gd name="T7" fmla="*/ 4634 h 9268"/>
                <a:gd name="T8" fmla="*/ 4657 w 24342"/>
                <a:gd name="T9" fmla="*/ 9268 h 9268"/>
                <a:gd name="T10" fmla="*/ 4657 w 24342"/>
                <a:gd name="T11" fmla="*/ 9268 h 9268"/>
                <a:gd name="T12" fmla="*/ 19685 w 24342"/>
                <a:gd name="T13" fmla="*/ 9268 h 9268"/>
                <a:gd name="T14" fmla="*/ 24342 w 24342"/>
                <a:gd name="T15" fmla="*/ 4634 h 9268"/>
                <a:gd name="T16" fmla="*/ 19685 w 24342"/>
                <a:gd name="T17" fmla="*/ 0 h 9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342" h="9268">
                  <a:moveTo>
                    <a:pt x="19685" y="0"/>
                  </a:moveTo>
                  <a:lnTo>
                    <a:pt x="19685" y="0"/>
                  </a:lnTo>
                  <a:lnTo>
                    <a:pt x="4657" y="0"/>
                  </a:lnTo>
                  <a:cubicBezTo>
                    <a:pt x="2085" y="0"/>
                    <a:pt x="0" y="2074"/>
                    <a:pt x="0" y="4634"/>
                  </a:cubicBezTo>
                  <a:cubicBezTo>
                    <a:pt x="0" y="7193"/>
                    <a:pt x="2085" y="9268"/>
                    <a:pt x="4657" y="9268"/>
                  </a:cubicBezTo>
                  <a:lnTo>
                    <a:pt x="4657" y="9268"/>
                  </a:lnTo>
                  <a:lnTo>
                    <a:pt x="19685" y="9268"/>
                  </a:lnTo>
                  <a:cubicBezTo>
                    <a:pt x="22257" y="9268"/>
                    <a:pt x="24342" y="7193"/>
                    <a:pt x="24342" y="4634"/>
                  </a:cubicBezTo>
                  <a:cubicBezTo>
                    <a:pt x="24342" y="2074"/>
                    <a:pt x="22257" y="0"/>
                    <a:pt x="19685" y="0"/>
                  </a:cubicBez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10" name="Freeform 6">
              <a:extLst>
                <a:ext uri="{FF2B5EF4-FFF2-40B4-BE49-F238E27FC236}">
                  <a16:creationId xmlns:a16="http://schemas.microsoft.com/office/drawing/2014/main" id="{891B320A-6B87-4CD3-8E87-899FA6160C27}"/>
                </a:ext>
              </a:extLst>
            </p:cNvPr>
            <p:cNvSpPr>
              <a:spLocks/>
            </p:cNvSpPr>
            <p:nvPr userDrawn="1"/>
          </p:nvSpPr>
          <p:spPr bwMode="auto">
            <a:xfrm>
              <a:off x="2588538" y="1236813"/>
              <a:ext cx="1670295" cy="4369557"/>
            </a:xfrm>
            <a:custGeom>
              <a:avLst/>
              <a:gdLst>
                <a:gd name="T0" fmla="*/ 9314 w 9314"/>
                <a:gd name="T1" fmla="*/ 4634 h 24374"/>
                <a:gd name="T2" fmla="*/ 4657 w 9314"/>
                <a:gd name="T3" fmla="*/ 0 h 24374"/>
                <a:gd name="T4" fmla="*/ 0 w 9314"/>
                <a:gd name="T5" fmla="*/ 4634 h 24374"/>
                <a:gd name="T6" fmla="*/ 0 w 9314"/>
                <a:gd name="T7" fmla="*/ 19739 h 24374"/>
                <a:gd name="T8" fmla="*/ 4657 w 9314"/>
                <a:gd name="T9" fmla="*/ 24374 h 24374"/>
                <a:gd name="T10" fmla="*/ 9314 w 9314"/>
                <a:gd name="T11" fmla="*/ 19739 h 24374"/>
                <a:gd name="T12" fmla="*/ 9314 w 9314"/>
                <a:gd name="T13" fmla="*/ 4634 h 24374"/>
              </a:gdLst>
              <a:ahLst/>
              <a:cxnLst>
                <a:cxn ang="0">
                  <a:pos x="T0" y="T1"/>
                </a:cxn>
                <a:cxn ang="0">
                  <a:pos x="T2" y="T3"/>
                </a:cxn>
                <a:cxn ang="0">
                  <a:pos x="T4" y="T5"/>
                </a:cxn>
                <a:cxn ang="0">
                  <a:pos x="T6" y="T7"/>
                </a:cxn>
                <a:cxn ang="0">
                  <a:pos x="T8" y="T9"/>
                </a:cxn>
                <a:cxn ang="0">
                  <a:pos x="T10" y="T11"/>
                </a:cxn>
                <a:cxn ang="0">
                  <a:pos x="T12" y="T13"/>
                </a:cxn>
              </a:cxnLst>
              <a:rect l="0" t="0" r="r" b="b"/>
              <a:pathLst>
                <a:path w="9314" h="24374">
                  <a:moveTo>
                    <a:pt x="9314" y="4634"/>
                  </a:moveTo>
                  <a:cubicBezTo>
                    <a:pt x="9314" y="2075"/>
                    <a:pt x="7229" y="0"/>
                    <a:pt x="4657" y="0"/>
                  </a:cubicBezTo>
                  <a:cubicBezTo>
                    <a:pt x="2085" y="0"/>
                    <a:pt x="0" y="2075"/>
                    <a:pt x="0" y="4634"/>
                  </a:cubicBezTo>
                  <a:lnTo>
                    <a:pt x="0" y="19739"/>
                  </a:lnTo>
                  <a:cubicBezTo>
                    <a:pt x="0" y="22299"/>
                    <a:pt x="2085" y="24374"/>
                    <a:pt x="4657" y="24374"/>
                  </a:cubicBezTo>
                  <a:cubicBezTo>
                    <a:pt x="7229" y="24374"/>
                    <a:pt x="9314" y="22299"/>
                    <a:pt x="9314" y="19739"/>
                  </a:cubicBezTo>
                  <a:lnTo>
                    <a:pt x="9314" y="4634"/>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11" name="Oval 7">
              <a:extLst>
                <a:ext uri="{FF2B5EF4-FFF2-40B4-BE49-F238E27FC236}">
                  <a16:creationId xmlns:a16="http://schemas.microsoft.com/office/drawing/2014/main" id="{D31F6D7E-AA89-4E34-870F-A404E56435AE}"/>
                </a:ext>
              </a:extLst>
            </p:cNvPr>
            <p:cNvSpPr>
              <a:spLocks noChangeArrowheads="1"/>
            </p:cNvSpPr>
            <p:nvPr userDrawn="1"/>
          </p:nvSpPr>
          <p:spPr bwMode="auto">
            <a:xfrm>
              <a:off x="3074608"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14" name="Oval 8">
              <a:extLst>
                <a:ext uri="{FF2B5EF4-FFF2-40B4-BE49-F238E27FC236}">
                  <a16:creationId xmlns:a16="http://schemas.microsoft.com/office/drawing/2014/main" id="{F4DC9D5D-D0BB-478C-8958-677F4B4C6C3A}"/>
                </a:ext>
              </a:extLst>
            </p:cNvPr>
            <p:cNvSpPr>
              <a:spLocks noChangeArrowheads="1"/>
            </p:cNvSpPr>
            <p:nvPr userDrawn="1"/>
          </p:nvSpPr>
          <p:spPr bwMode="auto">
            <a:xfrm>
              <a:off x="3074608"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15" name="Oval 9">
              <a:extLst>
                <a:ext uri="{FF2B5EF4-FFF2-40B4-BE49-F238E27FC236}">
                  <a16:creationId xmlns:a16="http://schemas.microsoft.com/office/drawing/2014/main" id="{4F0CB64C-8700-489E-B59D-2F3A8F3D2118}"/>
                </a:ext>
              </a:extLst>
            </p:cNvPr>
            <p:cNvSpPr>
              <a:spLocks noChangeArrowheads="1"/>
            </p:cNvSpPr>
            <p:nvPr userDrawn="1"/>
          </p:nvSpPr>
          <p:spPr bwMode="auto">
            <a:xfrm>
              <a:off x="3074608"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16" name="Oval 10">
              <a:extLst>
                <a:ext uri="{FF2B5EF4-FFF2-40B4-BE49-F238E27FC236}">
                  <a16:creationId xmlns:a16="http://schemas.microsoft.com/office/drawing/2014/main" id="{EC17E9B9-CE55-45B0-A22E-D08B8A7609EB}"/>
                </a:ext>
              </a:extLst>
            </p:cNvPr>
            <p:cNvSpPr>
              <a:spLocks noChangeArrowheads="1"/>
            </p:cNvSpPr>
            <p:nvPr userDrawn="1"/>
          </p:nvSpPr>
          <p:spPr bwMode="auto">
            <a:xfrm>
              <a:off x="3371933"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17" name="Oval 11">
              <a:extLst>
                <a:ext uri="{FF2B5EF4-FFF2-40B4-BE49-F238E27FC236}">
                  <a16:creationId xmlns:a16="http://schemas.microsoft.com/office/drawing/2014/main" id="{DCB2B620-E4C8-4B6A-80C5-2DB448222BA6}"/>
                </a:ext>
              </a:extLst>
            </p:cNvPr>
            <p:cNvSpPr>
              <a:spLocks noChangeArrowheads="1"/>
            </p:cNvSpPr>
            <p:nvPr userDrawn="1"/>
          </p:nvSpPr>
          <p:spPr bwMode="auto">
            <a:xfrm>
              <a:off x="3371933"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18" name="Oval 12">
              <a:extLst>
                <a:ext uri="{FF2B5EF4-FFF2-40B4-BE49-F238E27FC236}">
                  <a16:creationId xmlns:a16="http://schemas.microsoft.com/office/drawing/2014/main" id="{1F80C5BD-2275-4880-9B72-614AB99D7524}"/>
                </a:ext>
              </a:extLst>
            </p:cNvPr>
            <p:cNvSpPr>
              <a:spLocks noChangeArrowheads="1"/>
            </p:cNvSpPr>
            <p:nvPr userDrawn="1"/>
          </p:nvSpPr>
          <p:spPr bwMode="auto">
            <a:xfrm>
              <a:off x="3371933"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19" name="Oval 13">
              <a:extLst>
                <a:ext uri="{FF2B5EF4-FFF2-40B4-BE49-F238E27FC236}">
                  <a16:creationId xmlns:a16="http://schemas.microsoft.com/office/drawing/2014/main" id="{37A5EEC2-4E02-41B6-A164-B3243B6BAD7D}"/>
                </a:ext>
              </a:extLst>
            </p:cNvPr>
            <p:cNvSpPr>
              <a:spLocks noChangeArrowheads="1"/>
            </p:cNvSpPr>
            <p:nvPr userDrawn="1"/>
          </p:nvSpPr>
          <p:spPr bwMode="auto">
            <a:xfrm>
              <a:off x="3670272"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20" name="Oval 14">
              <a:extLst>
                <a:ext uri="{FF2B5EF4-FFF2-40B4-BE49-F238E27FC236}">
                  <a16:creationId xmlns:a16="http://schemas.microsoft.com/office/drawing/2014/main" id="{91FE98D6-A906-4334-8155-0377FE92E976}"/>
                </a:ext>
              </a:extLst>
            </p:cNvPr>
            <p:cNvSpPr>
              <a:spLocks noChangeArrowheads="1"/>
            </p:cNvSpPr>
            <p:nvPr userDrawn="1"/>
          </p:nvSpPr>
          <p:spPr bwMode="auto">
            <a:xfrm>
              <a:off x="3670272"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21" name="Oval 15">
              <a:extLst>
                <a:ext uri="{FF2B5EF4-FFF2-40B4-BE49-F238E27FC236}">
                  <a16:creationId xmlns:a16="http://schemas.microsoft.com/office/drawing/2014/main" id="{7E1F4D48-3948-4630-ABE3-5B5637773F68}"/>
                </a:ext>
              </a:extLst>
            </p:cNvPr>
            <p:cNvSpPr>
              <a:spLocks noChangeArrowheads="1"/>
            </p:cNvSpPr>
            <p:nvPr userDrawn="1"/>
          </p:nvSpPr>
          <p:spPr bwMode="auto">
            <a:xfrm>
              <a:off x="3670272"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22" name="Oval 16">
              <a:extLst>
                <a:ext uri="{FF2B5EF4-FFF2-40B4-BE49-F238E27FC236}">
                  <a16:creationId xmlns:a16="http://schemas.microsoft.com/office/drawing/2014/main" id="{8F3FFCB2-722E-42E2-85B0-4A02998E238A}"/>
                </a:ext>
              </a:extLst>
            </p:cNvPr>
            <p:cNvSpPr>
              <a:spLocks noChangeArrowheads="1"/>
            </p:cNvSpPr>
            <p:nvPr userDrawn="1"/>
          </p:nvSpPr>
          <p:spPr bwMode="auto">
            <a:xfrm>
              <a:off x="3074608"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23" name="Oval 17">
              <a:extLst>
                <a:ext uri="{FF2B5EF4-FFF2-40B4-BE49-F238E27FC236}">
                  <a16:creationId xmlns:a16="http://schemas.microsoft.com/office/drawing/2014/main" id="{5B43CFB6-1FAD-4941-9192-6E41A57843F3}"/>
                </a:ext>
              </a:extLst>
            </p:cNvPr>
            <p:cNvSpPr>
              <a:spLocks noChangeArrowheads="1"/>
            </p:cNvSpPr>
            <p:nvPr userDrawn="1"/>
          </p:nvSpPr>
          <p:spPr bwMode="auto">
            <a:xfrm>
              <a:off x="3074608"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24" name="Oval 18">
              <a:extLst>
                <a:ext uri="{FF2B5EF4-FFF2-40B4-BE49-F238E27FC236}">
                  <a16:creationId xmlns:a16="http://schemas.microsoft.com/office/drawing/2014/main" id="{34BC8FFB-21BE-4BAA-A848-F39FCFA478C0}"/>
                </a:ext>
              </a:extLst>
            </p:cNvPr>
            <p:cNvSpPr>
              <a:spLocks noChangeArrowheads="1"/>
            </p:cNvSpPr>
            <p:nvPr userDrawn="1"/>
          </p:nvSpPr>
          <p:spPr bwMode="auto">
            <a:xfrm>
              <a:off x="3074608"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25" name="Oval 19">
              <a:extLst>
                <a:ext uri="{FF2B5EF4-FFF2-40B4-BE49-F238E27FC236}">
                  <a16:creationId xmlns:a16="http://schemas.microsoft.com/office/drawing/2014/main" id="{CF7ABB5A-11EB-42AE-B0BE-8F4FAFB8B928}"/>
                </a:ext>
              </a:extLst>
            </p:cNvPr>
            <p:cNvSpPr>
              <a:spLocks noChangeArrowheads="1"/>
            </p:cNvSpPr>
            <p:nvPr userDrawn="1"/>
          </p:nvSpPr>
          <p:spPr bwMode="auto">
            <a:xfrm>
              <a:off x="3371933"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26" name="Oval 20">
              <a:extLst>
                <a:ext uri="{FF2B5EF4-FFF2-40B4-BE49-F238E27FC236}">
                  <a16:creationId xmlns:a16="http://schemas.microsoft.com/office/drawing/2014/main" id="{393689CA-569B-4788-8B53-ACF74C9A5594}"/>
                </a:ext>
              </a:extLst>
            </p:cNvPr>
            <p:cNvSpPr>
              <a:spLocks noChangeArrowheads="1"/>
            </p:cNvSpPr>
            <p:nvPr userDrawn="1"/>
          </p:nvSpPr>
          <p:spPr bwMode="auto">
            <a:xfrm>
              <a:off x="3371933"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27" name="Oval 21">
              <a:extLst>
                <a:ext uri="{FF2B5EF4-FFF2-40B4-BE49-F238E27FC236}">
                  <a16:creationId xmlns:a16="http://schemas.microsoft.com/office/drawing/2014/main" id="{38A5FD75-7244-4472-A01C-D98CD452A831}"/>
                </a:ext>
              </a:extLst>
            </p:cNvPr>
            <p:cNvSpPr>
              <a:spLocks noChangeArrowheads="1"/>
            </p:cNvSpPr>
            <p:nvPr userDrawn="1"/>
          </p:nvSpPr>
          <p:spPr bwMode="auto">
            <a:xfrm>
              <a:off x="3371933"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28" name="Oval 22">
              <a:extLst>
                <a:ext uri="{FF2B5EF4-FFF2-40B4-BE49-F238E27FC236}">
                  <a16:creationId xmlns:a16="http://schemas.microsoft.com/office/drawing/2014/main" id="{63E01732-7053-46F6-9894-62C1E7E017C6}"/>
                </a:ext>
              </a:extLst>
            </p:cNvPr>
            <p:cNvSpPr>
              <a:spLocks noChangeArrowheads="1"/>
            </p:cNvSpPr>
            <p:nvPr userDrawn="1"/>
          </p:nvSpPr>
          <p:spPr bwMode="auto">
            <a:xfrm>
              <a:off x="3670272"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29" name="Oval 23">
              <a:extLst>
                <a:ext uri="{FF2B5EF4-FFF2-40B4-BE49-F238E27FC236}">
                  <a16:creationId xmlns:a16="http://schemas.microsoft.com/office/drawing/2014/main" id="{5723EEAC-5F42-4CCE-BA2A-E1649AA1CDD5}"/>
                </a:ext>
              </a:extLst>
            </p:cNvPr>
            <p:cNvSpPr>
              <a:spLocks noChangeArrowheads="1"/>
            </p:cNvSpPr>
            <p:nvPr userDrawn="1"/>
          </p:nvSpPr>
          <p:spPr bwMode="auto">
            <a:xfrm>
              <a:off x="3670272"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30" name="Oval 24">
              <a:extLst>
                <a:ext uri="{FF2B5EF4-FFF2-40B4-BE49-F238E27FC236}">
                  <a16:creationId xmlns:a16="http://schemas.microsoft.com/office/drawing/2014/main" id="{A9B2F3BE-754E-4EBD-BE88-12728885EEE0}"/>
                </a:ext>
              </a:extLst>
            </p:cNvPr>
            <p:cNvSpPr>
              <a:spLocks noChangeArrowheads="1"/>
            </p:cNvSpPr>
            <p:nvPr userDrawn="1"/>
          </p:nvSpPr>
          <p:spPr bwMode="auto">
            <a:xfrm>
              <a:off x="3670272"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31" name="Oval 25">
              <a:extLst>
                <a:ext uri="{FF2B5EF4-FFF2-40B4-BE49-F238E27FC236}">
                  <a16:creationId xmlns:a16="http://schemas.microsoft.com/office/drawing/2014/main" id="{7238AE11-B370-4E53-9152-1E914E2246B2}"/>
                </a:ext>
              </a:extLst>
            </p:cNvPr>
            <p:cNvSpPr>
              <a:spLocks noChangeArrowheads="1"/>
            </p:cNvSpPr>
            <p:nvPr userDrawn="1"/>
          </p:nvSpPr>
          <p:spPr bwMode="auto">
            <a:xfrm>
              <a:off x="1668151"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32" name="Oval 26">
              <a:extLst>
                <a:ext uri="{FF2B5EF4-FFF2-40B4-BE49-F238E27FC236}">
                  <a16:creationId xmlns:a16="http://schemas.microsoft.com/office/drawing/2014/main" id="{72464969-CC62-4C04-998E-9228BA1CECD4}"/>
                </a:ext>
              </a:extLst>
            </p:cNvPr>
            <p:cNvSpPr>
              <a:spLocks noChangeArrowheads="1"/>
            </p:cNvSpPr>
            <p:nvPr userDrawn="1"/>
          </p:nvSpPr>
          <p:spPr bwMode="auto">
            <a:xfrm>
              <a:off x="1980697"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33" name="Oval 27">
              <a:extLst>
                <a:ext uri="{FF2B5EF4-FFF2-40B4-BE49-F238E27FC236}">
                  <a16:creationId xmlns:a16="http://schemas.microsoft.com/office/drawing/2014/main" id="{32198E22-5DFE-4C1C-BB75-F2C916960308}"/>
                </a:ext>
              </a:extLst>
            </p:cNvPr>
            <p:cNvSpPr>
              <a:spLocks noChangeArrowheads="1"/>
            </p:cNvSpPr>
            <p:nvPr userDrawn="1"/>
          </p:nvSpPr>
          <p:spPr bwMode="auto">
            <a:xfrm>
              <a:off x="2294258"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34" name="Oval 28">
              <a:extLst>
                <a:ext uri="{FF2B5EF4-FFF2-40B4-BE49-F238E27FC236}">
                  <a16:creationId xmlns:a16="http://schemas.microsoft.com/office/drawing/2014/main" id="{F818C060-4737-48A5-AE3A-54C4F5509BC7}"/>
                </a:ext>
              </a:extLst>
            </p:cNvPr>
            <p:cNvSpPr>
              <a:spLocks noChangeArrowheads="1"/>
            </p:cNvSpPr>
            <p:nvPr userDrawn="1"/>
          </p:nvSpPr>
          <p:spPr bwMode="auto">
            <a:xfrm>
              <a:off x="1668151"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35" name="Oval 29">
              <a:extLst>
                <a:ext uri="{FF2B5EF4-FFF2-40B4-BE49-F238E27FC236}">
                  <a16:creationId xmlns:a16="http://schemas.microsoft.com/office/drawing/2014/main" id="{E72B202D-7567-436D-A82B-452A3815FB0D}"/>
                </a:ext>
              </a:extLst>
            </p:cNvPr>
            <p:cNvSpPr>
              <a:spLocks noChangeArrowheads="1"/>
            </p:cNvSpPr>
            <p:nvPr userDrawn="1"/>
          </p:nvSpPr>
          <p:spPr bwMode="auto">
            <a:xfrm>
              <a:off x="1980697"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36" name="Oval 30">
              <a:extLst>
                <a:ext uri="{FF2B5EF4-FFF2-40B4-BE49-F238E27FC236}">
                  <a16:creationId xmlns:a16="http://schemas.microsoft.com/office/drawing/2014/main" id="{2F9FA010-90F3-4970-B01A-61348EBB309B}"/>
                </a:ext>
              </a:extLst>
            </p:cNvPr>
            <p:cNvSpPr>
              <a:spLocks noChangeArrowheads="1"/>
            </p:cNvSpPr>
            <p:nvPr userDrawn="1"/>
          </p:nvSpPr>
          <p:spPr bwMode="auto">
            <a:xfrm>
              <a:off x="2294258"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37" name="Oval 31">
              <a:extLst>
                <a:ext uri="{FF2B5EF4-FFF2-40B4-BE49-F238E27FC236}">
                  <a16:creationId xmlns:a16="http://schemas.microsoft.com/office/drawing/2014/main" id="{27D4D043-D4BC-4FED-90F7-0BF8A148FEAA}"/>
                </a:ext>
              </a:extLst>
            </p:cNvPr>
            <p:cNvSpPr>
              <a:spLocks noChangeArrowheads="1"/>
            </p:cNvSpPr>
            <p:nvPr userDrawn="1"/>
          </p:nvSpPr>
          <p:spPr bwMode="auto">
            <a:xfrm>
              <a:off x="1668151"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38" name="Oval 32">
              <a:extLst>
                <a:ext uri="{FF2B5EF4-FFF2-40B4-BE49-F238E27FC236}">
                  <a16:creationId xmlns:a16="http://schemas.microsoft.com/office/drawing/2014/main" id="{C8C0B50A-50F7-43FE-AD15-424DFF04B510}"/>
                </a:ext>
              </a:extLst>
            </p:cNvPr>
            <p:cNvSpPr>
              <a:spLocks noChangeArrowheads="1"/>
            </p:cNvSpPr>
            <p:nvPr userDrawn="1"/>
          </p:nvSpPr>
          <p:spPr bwMode="auto">
            <a:xfrm>
              <a:off x="1980697"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39" name="Oval 33">
              <a:extLst>
                <a:ext uri="{FF2B5EF4-FFF2-40B4-BE49-F238E27FC236}">
                  <a16:creationId xmlns:a16="http://schemas.microsoft.com/office/drawing/2014/main" id="{E5EBE93C-615D-4653-9E18-7470F9575003}"/>
                </a:ext>
              </a:extLst>
            </p:cNvPr>
            <p:cNvSpPr>
              <a:spLocks noChangeArrowheads="1"/>
            </p:cNvSpPr>
            <p:nvPr userDrawn="1"/>
          </p:nvSpPr>
          <p:spPr bwMode="auto">
            <a:xfrm>
              <a:off x="2294258"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40" name="Oval 34">
              <a:extLst>
                <a:ext uri="{FF2B5EF4-FFF2-40B4-BE49-F238E27FC236}">
                  <a16:creationId xmlns:a16="http://schemas.microsoft.com/office/drawing/2014/main" id="{0514DED8-8675-42DB-B98C-9E101B3AB1E1}"/>
                </a:ext>
              </a:extLst>
            </p:cNvPr>
            <p:cNvSpPr>
              <a:spLocks noChangeArrowheads="1"/>
            </p:cNvSpPr>
            <p:nvPr userDrawn="1"/>
          </p:nvSpPr>
          <p:spPr bwMode="auto">
            <a:xfrm>
              <a:off x="4446564"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41" name="Oval 35">
              <a:extLst>
                <a:ext uri="{FF2B5EF4-FFF2-40B4-BE49-F238E27FC236}">
                  <a16:creationId xmlns:a16="http://schemas.microsoft.com/office/drawing/2014/main" id="{A07550E2-601F-4294-B5BE-94CC8B1BEF85}"/>
                </a:ext>
              </a:extLst>
            </p:cNvPr>
            <p:cNvSpPr>
              <a:spLocks noChangeArrowheads="1"/>
            </p:cNvSpPr>
            <p:nvPr userDrawn="1"/>
          </p:nvSpPr>
          <p:spPr bwMode="auto">
            <a:xfrm>
              <a:off x="4760125"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42" name="Oval 36">
              <a:extLst>
                <a:ext uri="{FF2B5EF4-FFF2-40B4-BE49-F238E27FC236}">
                  <a16:creationId xmlns:a16="http://schemas.microsoft.com/office/drawing/2014/main" id="{161459FC-A7B0-40ED-9D72-D2F67929ADEC}"/>
                </a:ext>
              </a:extLst>
            </p:cNvPr>
            <p:cNvSpPr>
              <a:spLocks noChangeArrowheads="1"/>
            </p:cNvSpPr>
            <p:nvPr userDrawn="1"/>
          </p:nvSpPr>
          <p:spPr bwMode="auto">
            <a:xfrm>
              <a:off x="5073685"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43" name="Oval 37">
              <a:extLst>
                <a:ext uri="{FF2B5EF4-FFF2-40B4-BE49-F238E27FC236}">
                  <a16:creationId xmlns:a16="http://schemas.microsoft.com/office/drawing/2014/main" id="{1EB3E677-1C82-4835-B43C-A6F2E7E535CE}"/>
                </a:ext>
              </a:extLst>
            </p:cNvPr>
            <p:cNvSpPr>
              <a:spLocks noChangeArrowheads="1"/>
            </p:cNvSpPr>
            <p:nvPr userDrawn="1"/>
          </p:nvSpPr>
          <p:spPr bwMode="auto">
            <a:xfrm>
              <a:off x="4446564"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44" name="Oval 38">
              <a:extLst>
                <a:ext uri="{FF2B5EF4-FFF2-40B4-BE49-F238E27FC236}">
                  <a16:creationId xmlns:a16="http://schemas.microsoft.com/office/drawing/2014/main" id="{28761788-DA81-4913-8E38-BC5DEC018349}"/>
                </a:ext>
              </a:extLst>
            </p:cNvPr>
            <p:cNvSpPr>
              <a:spLocks noChangeArrowheads="1"/>
            </p:cNvSpPr>
            <p:nvPr userDrawn="1"/>
          </p:nvSpPr>
          <p:spPr bwMode="auto">
            <a:xfrm>
              <a:off x="4760125"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45" name="Oval 39">
              <a:extLst>
                <a:ext uri="{FF2B5EF4-FFF2-40B4-BE49-F238E27FC236}">
                  <a16:creationId xmlns:a16="http://schemas.microsoft.com/office/drawing/2014/main" id="{C98B3C26-4BC5-42A1-993D-CA47EAA52092}"/>
                </a:ext>
              </a:extLst>
            </p:cNvPr>
            <p:cNvSpPr>
              <a:spLocks noChangeArrowheads="1"/>
            </p:cNvSpPr>
            <p:nvPr userDrawn="1"/>
          </p:nvSpPr>
          <p:spPr bwMode="auto">
            <a:xfrm>
              <a:off x="5073685"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46" name="Oval 40">
              <a:extLst>
                <a:ext uri="{FF2B5EF4-FFF2-40B4-BE49-F238E27FC236}">
                  <a16:creationId xmlns:a16="http://schemas.microsoft.com/office/drawing/2014/main" id="{3DA645BE-6768-476E-8F64-5203F1F3F96A}"/>
                </a:ext>
              </a:extLst>
            </p:cNvPr>
            <p:cNvSpPr>
              <a:spLocks noChangeArrowheads="1"/>
            </p:cNvSpPr>
            <p:nvPr userDrawn="1"/>
          </p:nvSpPr>
          <p:spPr bwMode="auto">
            <a:xfrm>
              <a:off x="4446564"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47" name="Oval 41">
              <a:extLst>
                <a:ext uri="{FF2B5EF4-FFF2-40B4-BE49-F238E27FC236}">
                  <a16:creationId xmlns:a16="http://schemas.microsoft.com/office/drawing/2014/main" id="{DB0A17E4-8949-4D7E-A799-AC57C1846AAF}"/>
                </a:ext>
              </a:extLst>
            </p:cNvPr>
            <p:cNvSpPr>
              <a:spLocks noChangeArrowheads="1"/>
            </p:cNvSpPr>
            <p:nvPr userDrawn="1"/>
          </p:nvSpPr>
          <p:spPr bwMode="auto">
            <a:xfrm>
              <a:off x="4760125"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48" name="Oval 42">
              <a:extLst>
                <a:ext uri="{FF2B5EF4-FFF2-40B4-BE49-F238E27FC236}">
                  <a16:creationId xmlns:a16="http://schemas.microsoft.com/office/drawing/2014/main" id="{906AC13B-636E-4A4B-8AFD-DB79B27CFD4E}"/>
                </a:ext>
              </a:extLst>
            </p:cNvPr>
            <p:cNvSpPr>
              <a:spLocks noChangeArrowheads="1"/>
            </p:cNvSpPr>
            <p:nvPr userDrawn="1"/>
          </p:nvSpPr>
          <p:spPr bwMode="auto">
            <a:xfrm>
              <a:off x="5073685"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grpSp>
      <p:sp>
        <p:nvSpPr>
          <p:cNvPr id="50" name="Otsikko 1">
            <a:extLst>
              <a:ext uri="{FF2B5EF4-FFF2-40B4-BE49-F238E27FC236}">
                <a16:creationId xmlns:a16="http://schemas.microsoft.com/office/drawing/2014/main" id="{063ACA47-9A81-7DD5-3AAD-8197B7DB02A5}"/>
              </a:ext>
            </a:extLst>
          </p:cNvPr>
          <p:cNvSpPr>
            <a:spLocks noGrp="1"/>
          </p:cNvSpPr>
          <p:nvPr>
            <p:ph type="ctrTitle"/>
          </p:nvPr>
        </p:nvSpPr>
        <p:spPr>
          <a:xfrm>
            <a:off x="6094414" y="1437182"/>
            <a:ext cx="5354587" cy="2468071"/>
          </a:xfrm>
        </p:spPr>
        <p:txBody>
          <a:bodyPr anchor="t" anchorCtr="0">
            <a:normAutofit/>
          </a:bodyPr>
          <a:lstStyle>
            <a:lvl1pPr algn="ctr">
              <a:defRPr sz="3998" spc="-50" baseline="0"/>
            </a:lvl1pPr>
          </a:lstStyle>
          <a:p>
            <a:r>
              <a:rPr lang="fi-FI"/>
              <a:t>Muokkaa ots. perustyyl. napsautt.</a:t>
            </a:r>
          </a:p>
        </p:txBody>
      </p:sp>
      <p:sp>
        <p:nvSpPr>
          <p:cNvPr id="51" name="Alaotsikko 2">
            <a:extLst>
              <a:ext uri="{FF2B5EF4-FFF2-40B4-BE49-F238E27FC236}">
                <a16:creationId xmlns:a16="http://schemas.microsoft.com/office/drawing/2014/main" id="{0637FCA9-9290-6FFC-E4BD-521251B175D8}"/>
              </a:ext>
            </a:extLst>
          </p:cNvPr>
          <p:cNvSpPr>
            <a:spLocks noGrp="1"/>
          </p:cNvSpPr>
          <p:nvPr>
            <p:ph type="subTitle" idx="1"/>
          </p:nvPr>
        </p:nvSpPr>
        <p:spPr>
          <a:xfrm>
            <a:off x="6094414" y="4329876"/>
            <a:ext cx="5354587" cy="1217735"/>
          </a:xfrm>
        </p:spPr>
        <p:txBody>
          <a:bodyPr/>
          <a:lstStyle>
            <a:lvl1pPr marL="0" indent="0" algn="ctr">
              <a:buNone/>
              <a:defRPr sz="2198" spc="-20" baseline="0"/>
            </a:lvl1pPr>
            <a:lvl2pPr marL="456926" indent="0" algn="ctr">
              <a:buNone/>
              <a:defRPr sz="1998"/>
            </a:lvl2pPr>
            <a:lvl3pPr marL="913852" indent="0" algn="ctr">
              <a:buNone/>
              <a:defRPr sz="1798"/>
            </a:lvl3pPr>
            <a:lvl4pPr marL="1370778" indent="0" algn="ctr">
              <a:buNone/>
              <a:defRPr sz="1600"/>
            </a:lvl4pPr>
            <a:lvl5pPr marL="1827703" indent="0" algn="ctr">
              <a:buNone/>
              <a:defRPr sz="1600"/>
            </a:lvl5pPr>
            <a:lvl6pPr marL="2284628" indent="0" algn="ctr">
              <a:buNone/>
              <a:defRPr sz="1600"/>
            </a:lvl6pPr>
            <a:lvl7pPr marL="2741554" indent="0" algn="ctr">
              <a:buNone/>
              <a:defRPr sz="1600"/>
            </a:lvl7pPr>
            <a:lvl8pPr marL="3198480" indent="0" algn="ctr">
              <a:buNone/>
              <a:defRPr sz="1600"/>
            </a:lvl8pPr>
            <a:lvl9pPr marL="3655406" indent="0" algn="ctr">
              <a:buNone/>
              <a:defRPr sz="1600"/>
            </a:lvl9pPr>
          </a:lstStyle>
          <a:p>
            <a:r>
              <a:rPr lang="fi-FI"/>
              <a:t>Muokkaa alaotsikon perustyyliä napsautt.</a:t>
            </a:r>
          </a:p>
        </p:txBody>
      </p:sp>
    </p:spTree>
    <p:extLst>
      <p:ext uri="{BB962C8B-B14F-4D97-AF65-F5344CB8AC3E}">
        <p14:creationId xmlns:p14="http://schemas.microsoft.com/office/powerpoint/2010/main" val="255649270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Otsikkodia 6">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 name="Ryhmä 3">
            <a:extLst>
              <a:ext uri="{FF2B5EF4-FFF2-40B4-BE49-F238E27FC236}">
                <a16:creationId xmlns:a16="http://schemas.microsoft.com/office/drawing/2014/main" id="{B83DBC39-583D-7E72-7B71-5DAB5EE93654}"/>
              </a:ext>
              <a:ext uri="{C183D7F6-B498-43B3-948B-1728B52AA6E4}">
                <adec:decorative xmlns:adec="http://schemas.microsoft.com/office/drawing/2017/decorative" val="1"/>
              </a:ext>
            </a:extLst>
          </p:cNvPr>
          <p:cNvGrpSpPr/>
          <p:nvPr userDrawn="1"/>
        </p:nvGrpSpPr>
        <p:grpSpPr>
          <a:xfrm>
            <a:off x="1307761" y="1295400"/>
            <a:ext cx="4275611" cy="4270375"/>
            <a:chOff x="1308100" y="1295400"/>
            <a:chExt cx="4276725" cy="4270375"/>
          </a:xfrm>
        </p:grpSpPr>
        <p:sp>
          <p:nvSpPr>
            <p:cNvPr id="9" name="Freeform 5">
              <a:extLst>
                <a:ext uri="{FF2B5EF4-FFF2-40B4-BE49-F238E27FC236}">
                  <a16:creationId xmlns:a16="http://schemas.microsoft.com/office/drawing/2014/main" id="{9D3AF8F1-F2D1-4A85-9C57-9A5A7967E22D}"/>
                </a:ext>
              </a:extLst>
            </p:cNvPr>
            <p:cNvSpPr>
              <a:spLocks/>
            </p:cNvSpPr>
            <p:nvPr userDrawn="1"/>
          </p:nvSpPr>
          <p:spPr bwMode="auto">
            <a:xfrm>
              <a:off x="3552825" y="3430588"/>
              <a:ext cx="2025650" cy="1239838"/>
            </a:xfrm>
            <a:custGeom>
              <a:avLst/>
              <a:gdLst>
                <a:gd name="T0" fmla="*/ 0 w 11337"/>
                <a:gd name="T1" fmla="*/ 0 h 6934"/>
                <a:gd name="T2" fmla="*/ 5736 w 11337"/>
                <a:gd name="T3" fmla="*/ 5724 h 6934"/>
                <a:gd name="T4" fmla="*/ 10125 w 11337"/>
                <a:gd name="T5" fmla="*/ 5724 h 6934"/>
                <a:gd name="T6" fmla="*/ 10125 w 11337"/>
                <a:gd name="T7" fmla="*/ 1344 h 6934"/>
                <a:gd name="T8" fmla="*/ 10125 w 11337"/>
                <a:gd name="T9" fmla="*/ 1344 h 6934"/>
                <a:gd name="T10" fmla="*/ 8778 w 11337"/>
                <a:gd name="T11" fmla="*/ 0 h 6934"/>
                <a:gd name="T12" fmla="*/ 0 w 11337"/>
                <a:gd name="T13" fmla="*/ 0 h 6934"/>
              </a:gdLst>
              <a:ahLst/>
              <a:cxnLst>
                <a:cxn ang="0">
                  <a:pos x="T0" y="T1"/>
                </a:cxn>
                <a:cxn ang="0">
                  <a:pos x="T2" y="T3"/>
                </a:cxn>
                <a:cxn ang="0">
                  <a:pos x="T4" y="T5"/>
                </a:cxn>
                <a:cxn ang="0">
                  <a:pos x="T6" y="T7"/>
                </a:cxn>
                <a:cxn ang="0">
                  <a:pos x="T8" y="T9"/>
                </a:cxn>
                <a:cxn ang="0">
                  <a:pos x="T10" y="T11"/>
                </a:cxn>
                <a:cxn ang="0">
                  <a:pos x="T12" y="T13"/>
                </a:cxn>
              </a:cxnLst>
              <a:rect l="0" t="0" r="r" b="b"/>
              <a:pathLst>
                <a:path w="11337" h="6934">
                  <a:moveTo>
                    <a:pt x="0" y="0"/>
                  </a:moveTo>
                  <a:lnTo>
                    <a:pt x="5736" y="5724"/>
                  </a:lnTo>
                  <a:cubicBezTo>
                    <a:pt x="6948" y="6934"/>
                    <a:pt x="8913" y="6934"/>
                    <a:pt x="10125" y="5724"/>
                  </a:cubicBezTo>
                  <a:cubicBezTo>
                    <a:pt x="11337" y="4515"/>
                    <a:pt x="11337" y="2553"/>
                    <a:pt x="10125" y="1344"/>
                  </a:cubicBezTo>
                  <a:cubicBezTo>
                    <a:pt x="10125" y="1344"/>
                    <a:pt x="10125" y="1344"/>
                    <a:pt x="10125" y="1344"/>
                  </a:cubicBezTo>
                  <a:lnTo>
                    <a:pt x="8778" y="0"/>
                  </a:lnTo>
                  <a:lnTo>
                    <a:pt x="0"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10" name="Freeform 6">
              <a:extLst>
                <a:ext uri="{FF2B5EF4-FFF2-40B4-BE49-F238E27FC236}">
                  <a16:creationId xmlns:a16="http://schemas.microsoft.com/office/drawing/2014/main" id="{D9E6C694-8F27-4D1E-8789-223F422B70AA}"/>
                </a:ext>
              </a:extLst>
            </p:cNvPr>
            <p:cNvSpPr>
              <a:spLocks/>
            </p:cNvSpPr>
            <p:nvPr userDrawn="1"/>
          </p:nvSpPr>
          <p:spPr bwMode="auto">
            <a:xfrm>
              <a:off x="3552825" y="2184400"/>
              <a:ext cx="2032000" cy="1246188"/>
            </a:xfrm>
            <a:custGeom>
              <a:avLst/>
              <a:gdLst>
                <a:gd name="T0" fmla="*/ 8777 w 11371"/>
                <a:gd name="T1" fmla="*/ 6969 h 6969"/>
                <a:gd name="T2" fmla="*/ 10159 w 11371"/>
                <a:gd name="T3" fmla="*/ 5590 h 6969"/>
                <a:gd name="T4" fmla="*/ 10159 w 11371"/>
                <a:gd name="T5" fmla="*/ 1209 h 6969"/>
                <a:gd name="T6" fmla="*/ 5770 w 11371"/>
                <a:gd name="T7" fmla="*/ 1209 h 6969"/>
                <a:gd name="T8" fmla="*/ 0 w 11371"/>
                <a:gd name="T9" fmla="*/ 6969 h 6969"/>
                <a:gd name="T10" fmla="*/ 8777 w 11371"/>
                <a:gd name="T11" fmla="*/ 6969 h 6969"/>
              </a:gdLst>
              <a:ahLst/>
              <a:cxnLst>
                <a:cxn ang="0">
                  <a:pos x="T0" y="T1"/>
                </a:cxn>
                <a:cxn ang="0">
                  <a:pos x="T2" y="T3"/>
                </a:cxn>
                <a:cxn ang="0">
                  <a:pos x="T4" y="T5"/>
                </a:cxn>
                <a:cxn ang="0">
                  <a:pos x="T6" y="T7"/>
                </a:cxn>
                <a:cxn ang="0">
                  <a:pos x="T8" y="T9"/>
                </a:cxn>
                <a:cxn ang="0">
                  <a:pos x="T10" y="T11"/>
                </a:cxn>
              </a:cxnLst>
              <a:rect l="0" t="0" r="r" b="b"/>
              <a:pathLst>
                <a:path w="11371" h="6969">
                  <a:moveTo>
                    <a:pt x="8777" y="6969"/>
                  </a:moveTo>
                  <a:lnTo>
                    <a:pt x="10159" y="5590"/>
                  </a:lnTo>
                  <a:cubicBezTo>
                    <a:pt x="11371" y="4380"/>
                    <a:pt x="11371" y="2419"/>
                    <a:pt x="10159" y="1209"/>
                  </a:cubicBezTo>
                  <a:cubicBezTo>
                    <a:pt x="8947" y="0"/>
                    <a:pt x="6982" y="0"/>
                    <a:pt x="5770" y="1209"/>
                  </a:cubicBezTo>
                  <a:cubicBezTo>
                    <a:pt x="5770" y="1209"/>
                    <a:pt x="0" y="6969"/>
                    <a:pt x="0" y="6969"/>
                  </a:cubicBezTo>
                  <a:lnTo>
                    <a:pt x="8777" y="6969"/>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11" name="Freeform 7">
              <a:extLst>
                <a:ext uri="{FF2B5EF4-FFF2-40B4-BE49-F238E27FC236}">
                  <a16:creationId xmlns:a16="http://schemas.microsoft.com/office/drawing/2014/main" id="{1C4E9DAE-5EDC-4D97-BF69-403F9FEA2A76}"/>
                </a:ext>
              </a:extLst>
            </p:cNvPr>
            <p:cNvSpPr>
              <a:spLocks/>
            </p:cNvSpPr>
            <p:nvPr userDrawn="1"/>
          </p:nvSpPr>
          <p:spPr bwMode="auto">
            <a:xfrm>
              <a:off x="1314450" y="2190750"/>
              <a:ext cx="2025650" cy="1239838"/>
            </a:xfrm>
            <a:custGeom>
              <a:avLst/>
              <a:gdLst>
                <a:gd name="T0" fmla="*/ 11337 w 11337"/>
                <a:gd name="T1" fmla="*/ 6934 h 6934"/>
                <a:gd name="T2" fmla="*/ 5601 w 11337"/>
                <a:gd name="T3" fmla="*/ 1210 h 6934"/>
                <a:gd name="T4" fmla="*/ 1212 w 11337"/>
                <a:gd name="T5" fmla="*/ 1210 h 6934"/>
                <a:gd name="T6" fmla="*/ 1212 w 11337"/>
                <a:gd name="T7" fmla="*/ 5590 h 6934"/>
                <a:gd name="T8" fmla="*/ 1212 w 11337"/>
                <a:gd name="T9" fmla="*/ 5590 h 6934"/>
                <a:gd name="T10" fmla="*/ 2559 w 11337"/>
                <a:gd name="T11" fmla="*/ 6934 h 6934"/>
                <a:gd name="T12" fmla="*/ 11337 w 11337"/>
                <a:gd name="T13" fmla="*/ 6934 h 6934"/>
              </a:gdLst>
              <a:ahLst/>
              <a:cxnLst>
                <a:cxn ang="0">
                  <a:pos x="T0" y="T1"/>
                </a:cxn>
                <a:cxn ang="0">
                  <a:pos x="T2" y="T3"/>
                </a:cxn>
                <a:cxn ang="0">
                  <a:pos x="T4" y="T5"/>
                </a:cxn>
                <a:cxn ang="0">
                  <a:pos x="T6" y="T7"/>
                </a:cxn>
                <a:cxn ang="0">
                  <a:pos x="T8" y="T9"/>
                </a:cxn>
                <a:cxn ang="0">
                  <a:pos x="T10" y="T11"/>
                </a:cxn>
                <a:cxn ang="0">
                  <a:pos x="T12" y="T13"/>
                </a:cxn>
              </a:cxnLst>
              <a:rect l="0" t="0" r="r" b="b"/>
              <a:pathLst>
                <a:path w="11337" h="6934">
                  <a:moveTo>
                    <a:pt x="11337" y="6934"/>
                  </a:moveTo>
                  <a:lnTo>
                    <a:pt x="5601" y="1210"/>
                  </a:lnTo>
                  <a:cubicBezTo>
                    <a:pt x="4389" y="0"/>
                    <a:pt x="2424" y="0"/>
                    <a:pt x="1212" y="1210"/>
                  </a:cubicBezTo>
                  <a:cubicBezTo>
                    <a:pt x="0" y="2419"/>
                    <a:pt x="0" y="4380"/>
                    <a:pt x="1212" y="5590"/>
                  </a:cubicBezTo>
                  <a:cubicBezTo>
                    <a:pt x="1212" y="5590"/>
                    <a:pt x="1212" y="5590"/>
                    <a:pt x="1212" y="5590"/>
                  </a:cubicBezTo>
                  <a:lnTo>
                    <a:pt x="2559" y="6934"/>
                  </a:lnTo>
                  <a:lnTo>
                    <a:pt x="11337" y="6934"/>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14" name="Freeform 8">
              <a:extLst>
                <a:ext uri="{FF2B5EF4-FFF2-40B4-BE49-F238E27FC236}">
                  <a16:creationId xmlns:a16="http://schemas.microsoft.com/office/drawing/2014/main" id="{6BA53F4C-1D6B-4CAF-AB48-BB01F5EF9A40}"/>
                </a:ext>
              </a:extLst>
            </p:cNvPr>
            <p:cNvSpPr>
              <a:spLocks/>
            </p:cNvSpPr>
            <p:nvPr userDrawn="1"/>
          </p:nvSpPr>
          <p:spPr bwMode="auto">
            <a:xfrm>
              <a:off x="1308100" y="3430588"/>
              <a:ext cx="2032000" cy="1244600"/>
            </a:xfrm>
            <a:custGeom>
              <a:avLst/>
              <a:gdLst>
                <a:gd name="T0" fmla="*/ 2594 w 11371"/>
                <a:gd name="T1" fmla="*/ 0 h 6969"/>
                <a:gd name="T2" fmla="*/ 1212 w 11371"/>
                <a:gd name="T3" fmla="*/ 1379 h 6969"/>
                <a:gd name="T4" fmla="*/ 1212 w 11371"/>
                <a:gd name="T5" fmla="*/ 5759 h 6969"/>
                <a:gd name="T6" fmla="*/ 5601 w 11371"/>
                <a:gd name="T7" fmla="*/ 5759 h 6969"/>
                <a:gd name="T8" fmla="*/ 11371 w 11371"/>
                <a:gd name="T9" fmla="*/ 0 h 6969"/>
                <a:gd name="T10" fmla="*/ 2594 w 11371"/>
                <a:gd name="T11" fmla="*/ 0 h 6969"/>
              </a:gdLst>
              <a:ahLst/>
              <a:cxnLst>
                <a:cxn ang="0">
                  <a:pos x="T0" y="T1"/>
                </a:cxn>
                <a:cxn ang="0">
                  <a:pos x="T2" y="T3"/>
                </a:cxn>
                <a:cxn ang="0">
                  <a:pos x="T4" y="T5"/>
                </a:cxn>
                <a:cxn ang="0">
                  <a:pos x="T6" y="T7"/>
                </a:cxn>
                <a:cxn ang="0">
                  <a:pos x="T8" y="T9"/>
                </a:cxn>
                <a:cxn ang="0">
                  <a:pos x="T10" y="T11"/>
                </a:cxn>
              </a:cxnLst>
              <a:rect l="0" t="0" r="r" b="b"/>
              <a:pathLst>
                <a:path w="11371" h="6969">
                  <a:moveTo>
                    <a:pt x="2594" y="0"/>
                  </a:moveTo>
                  <a:lnTo>
                    <a:pt x="1212" y="1379"/>
                  </a:lnTo>
                  <a:cubicBezTo>
                    <a:pt x="0" y="2589"/>
                    <a:pt x="0" y="4550"/>
                    <a:pt x="1212" y="5759"/>
                  </a:cubicBezTo>
                  <a:cubicBezTo>
                    <a:pt x="2424" y="6969"/>
                    <a:pt x="4389" y="6969"/>
                    <a:pt x="5601" y="5759"/>
                  </a:cubicBezTo>
                  <a:cubicBezTo>
                    <a:pt x="5601" y="5759"/>
                    <a:pt x="11371" y="0"/>
                    <a:pt x="11371" y="0"/>
                  </a:cubicBezTo>
                  <a:lnTo>
                    <a:pt x="2594" y="0"/>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15" name="Freeform 9">
              <a:extLst>
                <a:ext uri="{FF2B5EF4-FFF2-40B4-BE49-F238E27FC236}">
                  <a16:creationId xmlns:a16="http://schemas.microsoft.com/office/drawing/2014/main" id="{17BB1772-8A45-46BB-BDDF-A3F666CACE67}"/>
                </a:ext>
              </a:extLst>
            </p:cNvPr>
            <p:cNvSpPr>
              <a:spLocks/>
            </p:cNvSpPr>
            <p:nvPr userDrawn="1"/>
          </p:nvSpPr>
          <p:spPr bwMode="auto">
            <a:xfrm>
              <a:off x="2205038" y="3536950"/>
              <a:ext cx="1241425" cy="2022475"/>
            </a:xfrm>
            <a:custGeom>
              <a:avLst/>
              <a:gdLst>
                <a:gd name="T0" fmla="*/ 6948 w 6948"/>
                <a:gd name="T1" fmla="*/ 0 h 11315"/>
                <a:gd name="T2" fmla="*/ 1212 w 6948"/>
                <a:gd name="T3" fmla="*/ 5725 h 11315"/>
                <a:gd name="T4" fmla="*/ 1212 w 6948"/>
                <a:gd name="T5" fmla="*/ 10105 h 11315"/>
                <a:gd name="T6" fmla="*/ 5601 w 6948"/>
                <a:gd name="T7" fmla="*/ 10105 h 11315"/>
                <a:gd name="T8" fmla="*/ 5601 w 6948"/>
                <a:gd name="T9" fmla="*/ 10105 h 11315"/>
                <a:gd name="T10" fmla="*/ 6948 w 6948"/>
                <a:gd name="T11" fmla="*/ 8761 h 11315"/>
                <a:gd name="T12" fmla="*/ 6948 w 6948"/>
                <a:gd name="T13" fmla="*/ 0 h 11315"/>
              </a:gdLst>
              <a:ahLst/>
              <a:cxnLst>
                <a:cxn ang="0">
                  <a:pos x="T0" y="T1"/>
                </a:cxn>
                <a:cxn ang="0">
                  <a:pos x="T2" y="T3"/>
                </a:cxn>
                <a:cxn ang="0">
                  <a:pos x="T4" y="T5"/>
                </a:cxn>
                <a:cxn ang="0">
                  <a:pos x="T6" y="T7"/>
                </a:cxn>
                <a:cxn ang="0">
                  <a:pos x="T8" y="T9"/>
                </a:cxn>
                <a:cxn ang="0">
                  <a:pos x="T10" y="T11"/>
                </a:cxn>
                <a:cxn ang="0">
                  <a:pos x="T12" y="T13"/>
                </a:cxn>
              </a:cxnLst>
              <a:rect l="0" t="0" r="r" b="b"/>
              <a:pathLst>
                <a:path w="6948" h="11315">
                  <a:moveTo>
                    <a:pt x="6948" y="0"/>
                  </a:moveTo>
                  <a:lnTo>
                    <a:pt x="1212" y="5725"/>
                  </a:lnTo>
                  <a:cubicBezTo>
                    <a:pt x="0" y="6935"/>
                    <a:pt x="0" y="8896"/>
                    <a:pt x="1212" y="10105"/>
                  </a:cubicBezTo>
                  <a:cubicBezTo>
                    <a:pt x="2424" y="11315"/>
                    <a:pt x="4389" y="11315"/>
                    <a:pt x="5601" y="10105"/>
                  </a:cubicBezTo>
                  <a:cubicBezTo>
                    <a:pt x="5601" y="10105"/>
                    <a:pt x="5601" y="10105"/>
                    <a:pt x="5601" y="10105"/>
                  </a:cubicBezTo>
                  <a:lnTo>
                    <a:pt x="6948" y="8761"/>
                  </a:lnTo>
                  <a:lnTo>
                    <a:pt x="6948"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16" name="Freeform 10">
              <a:extLst>
                <a:ext uri="{FF2B5EF4-FFF2-40B4-BE49-F238E27FC236}">
                  <a16:creationId xmlns:a16="http://schemas.microsoft.com/office/drawing/2014/main" id="{05B8CC6B-5382-428A-BFC9-1A60DDDD071D}"/>
                </a:ext>
              </a:extLst>
            </p:cNvPr>
            <p:cNvSpPr>
              <a:spLocks/>
            </p:cNvSpPr>
            <p:nvPr userDrawn="1"/>
          </p:nvSpPr>
          <p:spPr bwMode="auto">
            <a:xfrm>
              <a:off x="3446463" y="3536950"/>
              <a:ext cx="1247775" cy="2028825"/>
            </a:xfrm>
            <a:custGeom>
              <a:avLst/>
              <a:gdLst>
                <a:gd name="T0" fmla="*/ 0 w 6982"/>
                <a:gd name="T1" fmla="*/ 8760 h 11349"/>
                <a:gd name="T2" fmla="*/ 1381 w 6982"/>
                <a:gd name="T3" fmla="*/ 10139 h 11349"/>
                <a:gd name="T4" fmla="*/ 5770 w 6982"/>
                <a:gd name="T5" fmla="*/ 10139 h 11349"/>
                <a:gd name="T6" fmla="*/ 5770 w 6982"/>
                <a:gd name="T7" fmla="*/ 5759 h 11349"/>
                <a:gd name="T8" fmla="*/ 0 w 6982"/>
                <a:gd name="T9" fmla="*/ 0 h 11349"/>
                <a:gd name="T10" fmla="*/ 0 w 6982"/>
                <a:gd name="T11" fmla="*/ 8760 h 11349"/>
              </a:gdLst>
              <a:ahLst/>
              <a:cxnLst>
                <a:cxn ang="0">
                  <a:pos x="T0" y="T1"/>
                </a:cxn>
                <a:cxn ang="0">
                  <a:pos x="T2" y="T3"/>
                </a:cxn>
                <a:cxn ang="0">
                  <a:pos x="T4" y="T5"/>
                </a:cxn>
                <a:cxn ang="0">
                  <a:pos x="T6" y="T7"/>
                </a:cxn>
                <a:cxn ang="0">
                  <a:pos x="T8" y="T9"/>
                </a:cxn>
                <a:cxn ang="0">
                  <a:pos x="T10" y="T11"/>
                </a:cxn>
              </a:cxnLst>
              <a:rect l="0" t="0" r="r" b="b"/>
              <a:pathLst>
                <a:path w="6982" h="11349">
                  <a:moveTo>
                    <a:pt x="0" y="8760"/>
                  </a:moveTo>
                  <a:lnTo>
                    <a:pt x="1381" y="10139"/>
                  </a:lnTo>
                  <a:cubicBezTo>
                    <a:pt x="2593" y="11349"/>
                    <a:pt x="4558" y="11349"/>
                    <a:pt x="5770" y="10139"/>
                  </a:cubicBezTo>
                  <a:cubicBezTo>
                    <a:pt x="6982" y="8930"/>
                    <a:pt x="6982" y="6969"/>
                    <a:pt x="5770" y="5759"/>
                  </a:cubicBezTo>
                  <a:cubicBezTo>
                    <a:pt x="5770" y="5759"/>
                    <a:pt x="0" y="0"/>
                    <a:pt x="0" y="0"/>
                  </a:cubicBezTo>
                  <a:lnTo>
                    <a:pt x="0" y="8760"/>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17" name="Freeform 11">
              <a:extLst>
                <a:ext uri="{FF2B5EF4-FFF2-40B4-BE49-F238E27FC236}">
                  <a16:creationId xmlns:a16="http://schemas.microsoft.com/office/drawing/2014/main" id="{44315B9F-335E-4C99-AEE1-9768AC6B29FB}"/>
                </a:ext>
              </a:extLst>
            </p:cNvPr>
            <p:cNvSpPr>
              <a:spLocks/>
            </p:cNvSpPr>
            <p:nvPr userDrawn="1"/>
          </p:nvSpPr>
          <p:spPr bwMode="auto">
            <a:xfrm>
              <a:off x="3446463" y="1301750"/>
              <a:ext cx="1241425" cy="2022475"/>
            </a:xfrm>
            <a:custGeom>
              <a:avLst/>
              <a:gdLst>
                <a:gd name="T0" fmla="*/ 0 w 6947"/>
                <a:gd name="T1" fmla="*/ 11314 h 11314"/>
                <a:gd name="T2" fmla="*/ 5735 w 6947"/>
                <a:gd name="T3" fmla="*/ 5590 h 11314"/>
                <a:gd name="T4" fmla="*/ 5735 w 6947"/>
                <a:gd name="T5" fmla="*/ 1209 h 11314"/>
                <a:gd name="T6" fmla="*/ 1346 w 6947"/>
                <a:gd name="T7" fmla="*/ 1209 h 11314"/>
                <a:gd name="T8" fmla="*/ 1346 w 6947"/>
                <a:gd name="T9" fmla="*/ 1209 h 11314"/>
                <a:gd name="T10" fmla="*/ 0 w 6947"/>
                <a:gd name="T11" fmla="*/ 2553 h 11314"/>
                <a:gd name="T12" fmla="*/ 0 w 6947"/>
                <a:gd name="T13" fmla="*/ 11314 h 11314"/>
              </a:gdLst>
              <a:ahLst/>
              <a:cxnLst>
                <a:cxn ang="0">
                  <a:pos x="T0" y="T1"/>
                </a:cxn>
                <a:cxn ang="0">
                  <a:pos x="T2" y="T3"/>
                </a:cxn>
                <a:cxn ang="0">
                  <a:pos x="T4" y="T5"/>
                </a:cxn>
                <a:cxn ang="0">
                  <a:pos x="T6" y="T7"/>
                </a:cxn>
                <a:cxn ang="0">
                  <a:pos x="T8" y="T9"/>
                </a:cxn>
                <a:cxn ang="0">
                  <a:pos x="T10" y="T11"/>
                </a:cxn>
                <a:cxn ang="0">
                  <a:pos x="T12" y="T13"/>
                </a:cxn>
              </a:cxnLst>
              <a:rect l="0" t="0" r="r" b="b"/>
              <a:pathLst>
                <a:path w="6947" h="11314">
                  <a:moveTo>
                    <a:pt x="0" y="11314"/>
                  </a:moveTo>
                  <a:lnTo>
                    <a:pt x="5735" y="5590"/>
                  </a:lnTo>
                  <a:cubicBezTo>
                    <a:pt x="6947" y="4380"/>
                    <a:pt x="6947" y="2419"/>
                    <a:pt x="5735" y="1209"/>
                  </a:cubicBezTo>
                  <a:cubicBezTo>
                    <a:pt x="4523" y="0"/>
                    <a:pt x="2558" y="0"/>
                    <a:pt x="1346" y="1209"/>
                  </a:cubicBezTo>
                  <a:cubicBezTo>
                    <a:pt x="1346" y="1209"/>
                    <a:pt x="1346" y="1209"/>
                    <a:pt x="1346" y="1209"/>
                  </a:cubicBezTo>
                  <a:lnTo>
                    <a:pt x="0" y="2553"/>
                  </a:lnTo>
                  <a:lnTo>
                    <a:pt x="0" y="11314"/>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18" name="Freeform 12">
              <a:extLst>
                <a:ext uri="{FF2B5EF4-FFF2-40B4-BE49-F238E27FC236}">
                  <a16:creationId xmlns:a16="http://schemas.microsoft.com/office/drawing/2014/main" id="{DBB2D174-0EC7-4441-AD18-1776A7DB2EB5}"/>
                </a:ext>
              </a:extLst>
            </p:cNvPr>
            <p:cNvSpPr>
              <a:spLocks/>
            </p:cNvSpPr>
            <p:nvPr userDrawn="1"/>
          </p:nvSpPr>
          <p:spPr bwMode="auto">
            <a:xfrm>
              <a:off x="2198688" y="1295400"/>
              <a:ext cx="1247775" cy="2028825"/>
            </a:xfrm>
            <a:custGeom>
              <a:avLst/>
              <a:gdLst>
                <a:gd name="T0" fmla="*/ 6983 w 6983"/>
                <a:gd name="T1" fmla="*/ 2588 h 11349"/>
                <a:gd name="T2" fmla="*/ 5601 w 6983"/>
                <a:gd name="T3" fmla="*/ 1209 h 11349"/>
                <a:gd name="T4" fmla="*/ 1212 w 6983"/>
                <a:gd name="T5" fmla="*/ 1209 h 11349"/>
                <a:gd name="T6" fmla="*/ 1212 w 6983"/>
                <a:gd name="T7" fmla="*/ 5590 h 11349"/>
                <a:gd name="T8" fmla="*/ 6983 w 6983"/>
                <a:gd name="T9" fmla="*/ 11349 h 11349"/>
                <a:gd name="T10" fmla="*/ 6983 w 6983"/>
                <a:gd name="T11" fmla="*/ 2588 h 11349"/>
              </a:gdLst>
              <a:ahLst/>
              <a:cxnLst>
                <a:cxn ang="0">
                  <a:pos x="T0" y="T1"/>
                </a:cxn>
                <a:cxn ang="0">
                  <a:pos x="T2" y="T3"/>
                </a:cxn>
                <a:cxn ang="0">
                  <a:pos x="T4" y="T5"/>
                </a:cxn>
                <a:cxn ang="0">
                  <a:pos x="T6" y="T7"/>
                </a:cxn>
                <a:cxn ang="0">
                  <a:pos x="T8" y="T9"/>
                </a:cxn>
                <a:cxn ang="0">
                  <a:pos x="T10" y="T11"/>
                </a:cxn>
              </a:cxnLst>
              <a:rect l="0" t="0" r="r" b="b"/>
              <a:pathLst>
                <a:path w="6983" h="11349">
                  <a:moveTo>
                    <a:pt x="6983" y="2588"/>
                  </a:moveTo>
                  <a:lnTo>
                    <a:pt x="5601" y="1209"/>
                  </a:lnTo>
                  <a:cubicBezTo>
                    <a:pt x="4389" y="0"/>
                    <a:pt x="2424" y="0"/>
                    <a:pt x="1212" y="1209"/>
                  </a:cubicBezTo>
                  <a:cubicBezTo>
                    <a:pt x="0" y="2419"/>
                    <a:pt x="0" y="4380"/>
                    <a:pt x="1212" y="5590"/>
                  </a:cubicBezTo>
                  <a:cubicBezTo>
                    <a:pt x="1212" y="5590"/>
                    <a:pt x="6983" y="11349"/>
                    <a:pt x="6983" y="11349"/>
                  </a:cubicBezTo>
                  <a:lnTo>
                    <a:pt x="6983" y="2588"/>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grpSp>
      <p:sp>
        <p:nvSpPr>
          <p:cNvPr id="19" name="Otsikko 1">
            <a:extLst>
              <a:ext uri="{FF2B5EF4-FFF2-40B4-BE49-F238E27FC236}">
                <a16:creationId xmlns:a16="http://schemas.microsoft.com/office/drawing/2014/main" id="{CC3CCF47-50E1-26E4-1690-F311DC163376}"/>
              </a:ext>
            </a:extLst>
          </p:cNvPr>
          <p:cNvSpPr>
            <a:spLocks noGrp="1"/>
          </p:cNvSpPr>
          <p:nvPr>
            <p:ph type="ctrTitle"/>
          </p:nvPr>
        </p:nvSpPr>
        <p:spPr>
          <a:xfrm>
            <a:off x="6094414" y="1437182"/>
            <a:ext cx="5354587" cy="2468071"/>
          </a:xfrm>
        </p:spPr>
        <p:txBody>
          <a:bodyPr anchor="t" anchorCtr="0">
            <a:normAutofit/>
          </a:bodyPr>
          <a:lstStyle>
            <a:lvl1pPr algn="ctr">
              <a:defRPr sz="3998" spc="-50" baseline="0"/>
            </a:lvl1pPr>
          </a:lstStyle>
          <a:p>
            <a:r>
              <a:rPr lang="fi-FI"/>
              <a:t>Muokkaa ots. perustyyl. napsautt.</a:t>
            </a:r>
          </a:p>
        </p:txBody>
      </p:sp>
      <p:sp>
        <p:nvSpPr>
          <p:cNvPr id="20" name="Alaotsikko 2">
            <a:extLst>
              <a:ext uri="{FF2B5EF4-FFF2-40B4-BE49-F238E27FC236}">
                <a16:creationId xmlns:a16="http://schemas.microsoft.com/office/drawing/2014/main" id="{D8A95CF2-B9DE-4096-C2FB-1D24CAEC0FB8}"/>
              </a:ext>
            </a:extLst>
          </p:cNvPr>
          <p:cNvSpPr>
            <a:spLocks noGrp="1"/>
          </p:cNvSpPr>
          <p:nvPr>
            <p:ph type="subTitle" idx="1"/>
          </p:nvPr>
        </p:nvSpPr>
        <p:spPr>
          <a:xfrm>
            <a:off x="6094414" y="4329876"/>
            <a:ext cx="5354587" cy="1217735"/>
          </a:xfrm>
        </p:spPr>
        <p:txBody>
          <a:bodyPr/>
          <a:lstStyle>
            <a:lvl1pPr marL="0" indent="0" algn="ctr">
              <a:buNone/>
              <a:defRPr sz="2198" spc="-20" baseline="0"/>
            </a:lvl1pPr>
            <a:lvl2pPr marL="456926" indent="0" algn="ctr">
              <a:buNone/>
              <a:defRPr sz="1998"/>
            </a:lvl2pPr>
            <a:lvl3pPr marL="913852" indent="0" algn="ctr">
              <a:buNone/>
              <a:defRPr sz="1798"/>
            </a:lvl3pPr>
            <a:lvl4pPr marL="1370778" indent="0" algn="ctr">
              <a:buNone/>
              <a:defRPr sz="1600"/>
            </a:lvl4pPr>
            <a:lvl5pPr marL="1827703" indent="0" algn="ctr">
              <a:buNone/>
              <a:defRPr sz="1600"/>
            </a:lvl5pPr>
            <a:lvl6pPr marL="2284628" indent="0" algn="ctr">
              <a:buNone/>
              <a:defRPr sz="1600"/>
            </a:lvl6pPr>
            <a:lvl7pPr marL="2741554" indent="0" algn="ctr">
              <a:buNone/>
              <a:defRPr sz="1600"/>
            </a:lvl7pPr>
            <a:lvl8pPr marL="3198480" indent="0" algn="ctr">
              <a:buNone/>
              <a:defRPr sz="1600"/>
            </a:lvl8pPr>
            <a:lvl9pPr marL="3655406" indent="0" algn="ctr">
              <a:buNone/>
              <a:defRPr sz="1600"/>
            </a:lvl9pPr>
          </a:lstStyle>
          <a:p>
            <a:r>
              <a:rPr lang="fi-FI"/>
              <a:t>Muokkaa alaotsikon perustyyliä napsautt.</a:t>
            </a:r>
          </a:p>
        </p:txBody>
      </p:sp>
    </p:spTree>
    <p:extLst>
      <p:ext uri="{BB962C8B-B14F-4D97-AF65-F5344CB8AC3E}">
        <p14:creationId xmlns:p14="http://schemas.microsoft.com/office/powerpoint/2010/main" val="79090592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Otsikkodia 7">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14" name="Ryhmä 13">
            <a:extLst>
              <a:ext uri="{FF2B5EF4-FFF2-40B4-BE49-F238E27FC236}">
                <a16:creationId xmlns:a16="http://schemas.microsoft.com/office/drawing/2014/main" id="{25D18D17-D3F9-44DF-8EDE-0C7C5C047FA2}"/>
              </a:ext>
              <a:ext uri="{C183D7F6-B498-43B3-948B-1728B52AA6E4}">
                <adec:decorative xmlns:adec="http://schemas.microsoft.com/office/drawing/2017/decorative" val="1"/>
              </a:ext>
            </a:extLst>
          </p:cNvPr>
          <p:cNvGrpSpPr/>
          <p:nvPr userDrawn="1"/>
        </p:nvGrpSpPr>
        <p:grpSpPr>
          <a:xfrm>
            <a:off x="1291562" y="1369347"/>
            <a:ext cx="5568238" cy="5480715"/>
            <a:chOff x="2616201" y="4763"/>
            <a:chExt cx="6956425" cy="6845300"/>
          </a:xfrm>
        </p:grpSpPr>
        <p:sp>
          <p:nvSpPr>
            <p:cNvPr id="9" name="Freeform 5">
              <a:extLst>
                <a:ext uri="{FF2B5EF4-FFF2-40B4-BE49-F238E27FC236}">
                  <a16:creationId xmlns:a16="http://schemas.microsoft.com/office/drawing/2014/main" id="{28A69238-3E3A-4A3A-9418-543D58BFA5E4}"/>
                </a:ext>
              </a:extLst>
            </p:cNvPr>
            <p:cNvSpPr>
              <a:spLocks/>
            </p:cNvSpPr>
            <p:nvPr userDrawn="1"/>
          </p:nvSpPr>
          <p:spPr bwMode="auto">
            <a:xfrm>
              <a:off x="2619376" y="65088"/>
              <a:ext cx="2413000" cy="4302125"/>
            </a:xfrm>
            <a:custGeom>
              <a:avLst/>
              <a:gdLst>
                <a:gd name="T0" fmla="*/ 400 w 10755"/>
                <a:gd name="T1" fmla="*/ 147 h 19180"/>
                <a:gd name="T2" fmla="*/ 0 w 10755"/>
                <a:gd name="T3" fmla="*/ 313 h 19180"/>
                <a:gd name="T4" fmla="*/ 0 w 10755"/>
                <a:gd name="T5" fmla="*/ 13802 h 19180"/>
                <a:gd name="T6" fmla="*/ 5378 w 10755"/>
                <a:gd name="T7" fmla="*/ 19180 h 19180"/>
                <a:gd name="T8" fmla="*/ 10755 w 10755"/>
                <a:gd name="T9" fmla="*/ 13802 h 19180"/>
                <a:gd name="T10" fmla="*/ 10755 w 10755"/>
                <a:gd name="T11" fmla="*/ 13802 h 19180"/>
                <a:gd name="T12" fmla="*/ 10755 w 10755"/>
                <a:gd name="T13" fmla="*/ 10599 h 19180"/>
                <a:gd name="T14" fmla="*/ 10686 w 10755"/>
                <a:gd name="T15" fmla="*/ 10434 h 19180"/>
                <a:gd name="T16" fmla="*/ 400 w 10755"/>
                <a:gd name="T17" fmla="*/ 147 h 19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55" h="19180">
                  <a:moveTo>
                    <a:pt x="400" y="147"/>
                  </a:moveTo>
                  <a:cubicBezTo>
                    <a:pt x="253" y="0"/>
                    <a:pt x="0" y="104"/>
                    <a:pt x="0" y="313"/>
                  </a:cubicBezTo>
                  <a:lnTo>
                    <a:pt x="0" y="13802"/>
                  </a:lnTo>
                  <a:cubicBezTo>
                    <a:pt x="0" y="16772"/>
                    <a:pt x="2408" y="19180"/>
                    <a:pt x="5378" y="19180"/>
                  </a:cubicBezTo>
                  <a:cubicBezTo>
                    <a:pt x="8348" y="19180"/>
                    <a:pt x="10755" y="16772"/>
                    <a:pt x="10755" y="13802"/>
                  </a:cubicBezTo>
                  <a:lnTo>
                    <a:pt x="10755" y="13802"/>
                  </a:lnTo>
                  <a:lnTo>
                    <a:pt x="10755" y="10599"/>
                  </a:lnTo>
                  <a:cubicBezTo>
                    <a:pt x="10755" y="10537"/>
                    <a:pt x="10730" y="10477"/>
                    <a:pt x="10686" y="10434"/>
                  </a:cubicBezTo>
                  <a:lnTo>
                    <a:pt x="400" y="147"/>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10" name="Freeform 6">
              <a:extLst>
                <a:ext uri="{FF2B5EF4-FFF2-40B4-BE49-F238E27FC236}">
                  <a16:creationId xmlns:a16="http://schemas.microsoft.com/office/drawing/2014/main" id="{857EEE01-04E0-4867-8E7C-F0A0847AFFC1}"/>
                </a:ext>
              </a:extLst>
            </p:cNvPr>
            <p:cNvSpPr>
              <a:spLocks/>
            </p:cNvSpPr>
            <p:nvPr userDrawn="1"/>
          </p:nvSpPr>
          <p:spPr bwMode="auto">
            <a:xfrm>
              <a:off x="2673351" y="7938"/>
              <a:ext cx="4325938" cy="2413000"/>
            </a:xfrm>
            <a:custGeom>
              <a:avLst/>
              <a:gdLst>
                <a:gd name="T0" fmla="*/ 10515 w 19289"/>
                <a:gd name="T1" fmla="*/ 10755 h 10755"/>
                <a:gd name="T2" fmla="*/ 13901 w 19289"/>
                <a:gd name="T3" fmla="*/ 10755 h 10755"/>
                <a:gd name="T4" fmla="*/ 19279 w 19289"/>
                <a:gd name="T5" fmla="*/ 5359 h 10755"/>
                <a:gd name="T6" fmla="*/ 13843 w 19289"/>
                <a:gd name="T7" fmla="*/ 0 h 10755"/>
                <a:gd name="T8" fmla="*/ 298 w 19289"/>
                <a:gd name="T9" fmla="*/ 0 h 10755"/>
                <a:gd name="T10" fmla="*/ 141 w 19289"/>
                <a:gd name="T11" fmla="*/ 381 h 10755"/>
                <a:gd name="T12" fmla="*/ 10515 w 19289"/>
                <a:gd name="T13" fmla="*/ 10755 h 10755"/>
              </a:gdLst>
              <a:ahLst/>
              <a:cxnLst>
                <a:cxn ang="0">
                  <a:pos x="T0" y="T1"/>
                </a:cxn>
                <a:cxn ang="0">
                  <a:pos x="T2" y="T3"/>
                </a:cxn>
                <a:cxn ang="0">
                  <a:pos x="T4" y="T5"/>
                </a:cxn>
                <a:cxn ang="0">
                  <a:pos x="T6" y="T7"/>
                </a:cxn>
                <a:cxn ang="0">
                  <a:pos x="T8" y="T9"/>
                </a:cxn>
                <a:cxn ang="0">
                  <a:pos x="T10" y="T11"/>
                </a:cxn>
                <a:cxn ang="0">
                  <a:pos x="T12" y="T13"/>
                </a:cxn>
              </a:cxnLst>
              <a:rect l="0" t="0" r="r" b="b"/>
              <a:pathLst>
                <a:path w="19289" h="10755">
                  <a:moveTo>
                    <a:pt x="10515" y="10755"/>
                  </a:moveTo>
                  <a:lnTo>
                    <a:pt x="13901" y="10755"/>
                  </a:lnTo>
                  <a:cubicBezTo>
                    <a:pt x="16878" y="10755"/>
                    <a:pt x="19289" y="8337"/>
                    <a:pt x="19279" y="5359"/>
                  </a:cubicBezTo>
                  <a:cubicBezTo>
                    <a:pt x="19269" y="2387"/>
                    <a:pt x="16815" y="0"/>
                    <a:pt x="13843" y="0"/>
                  </a:cubicBezTo>
                  <a:lnTo>
                    <a:pt x="298" y="0"/>
                  </a:lnTo>
                  <a:cubicBezTo>
                    <a:pt x="100" y="0"/>
                    <a:pt x="0" y="240"/>
                    <a:pt x="141" y="381"/>
                  </a:cubicBezTo>
                  <a:lnTo>
                    <a:pt x="10515" y="10755"/>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11" name="Freeform 7">
              <a:extLst>
                <a:ext uri="{FF2B5EF4-FFF2-40B4-BE49-F238E27FC236}">
                  <a16:creationId xmlns:a16="http://schemas.microsoft.com/office/drawing/2014/main" id="{60EC8585-3977-43D4-B994-8374AA7EC334}"/>
                </a:ext>
              </a:extLst>
            </p:cNvPr>
            <p:cNvSpPr>
              <a:spLocks/>
            </p:cNvSpPr>
            <p:nvPr userDrawn="1"/>
          </p:nvSpPr>
          <p:spPr bwMode="auto">
            <a:xfrm>
              <a:off x="2616201" y="4763"/>
              <a:ext cx="6956425" cy="6845300"/>
            </a:xfrm>
            <a:custGeom>
              <a:avLst/>
              <a:gdLst>
                <a:gd name="T0" fmla="*/ 29827 w 31023"/>
                <a:gd name="T1" fmla="*/ 30518 h 30518"/>
                <a:gd name="T2" fmla="*/ 31023 w 31023"/>
                <a:gd name="T3" fmla="*/ 30518 h 30518"/>
                <a:gd name="T4" fmla="*/ 30881 w 31023"/>
                <a:gd name="T5" fmla="*/ 30190 h 30518"/>
                <a:gd name="T6" fmla="*/ 881 w 31023"/>
                <a:gd name="T7" fmla="*/ 190 h 30518"/>
                <a:gd name="T8" fmla="*/ 190 w 31023"/>
                <a:gd name="T9" fmla="*/ 190 h 30518"/>
                <a:gd name="T10" fmla="*/ 190 w 31023"/>
                <a:gd name="T11" fmla="*/ 881 h 30518"/>
                <a:gd name="T12" fmla="*/ 29827 w 31023"/>
                <a:gd name="T13" fmla="*/ 30518 h 30518"/>
              </a:gdLst>
              <a:ahLst/>
              <a:cxnLst>
                <a:cxn ang="0">
                  <a:pos x="T0" y="T1"/>
                </a:cxn>
                <a:cxn ang="0">
                  <a:pos x="T2" y="T3"/>
                </a:cxn>
                <a:cxn ang="0">
                  <a:pos x="T4" y="T5"/>
                </a:cxn>
                <a:cxn ang="0">
                  <a:pos x="T6" y="T7"/>
                </a:cxn>
                <a:cxn ang="0">
                  <a:pos x="T8" y="T9"/>
                </a:cxn>
                <a:cxn ang="0">
                  <a:pos x="T10" y="T11"/>
                </a:cxn>
                <a:cxn ang="0">
                  <a:pos x="T12" y="T13"/>
                </a:cxn>
              </a:cxnLst>
              <a:rect l="0" t="0" r="r" b="b"/>
              <a:pathLst>
                <a:path w="31023" h="30518">
                  <a:moveTo>
                    <a:pt x="29827" y="30518"/>
                  </a:moveTo>
                  <a:lnTo>
                    <a:pt x="31023" y="30518"/>
                  </a:lnTo>
                  <a:cubicBezTo>
                    <a:pt x="31019" y="30399"/>
                    <a:pt x="30971" y="30281"/>
                    <a:pt x="30881" y="30190"/>
                  </a:cubicBezTo>
                  <a:lnTo>
                    <a:pt x="881" y="190"/>
                  </a:lnTo>
                  <a:cubicBezTo>
                    <a:pt x="690" y="0"/>
                    <a:pt x="381" y="0"/>
                    <a:pt x="190" y="190"/>
                  </a:cubicBezTo>
                  <a:cubicBezTo>
                    <a:pt x="0" y="381"/>
                    <a:pt x="0" y="690"/>
                    <a:pt x="190" y="881"/>
                  </a:cubicBezTo>
                  <a:lnTo>
                    <a:pt x="29827" y="30518"/>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grpSp>
      <p:sp>
        <p:nvSpPr>
          <p:cNvPr id="12" name="Otsikko 1">
            <a:extLst>
              <a:ext uri="{FF2B5EF4-FFF2-40B4-BE49-F238E27FC236}">
                <a16:creationId xmlns:a16="http://schemas.microsoft.com/office/drawing/2014/main" id="{2F2FBECB-A307-2064-FCF5-F6F5DC27B7E5}"/>
              </a:ext>
            </a:extLst>
          </p:cNvPr>
          <p:cNvSpPr>
            <a:spLocks noGrp="1"/>
          </p:cNvSpPr>
          <p:nvPr>
            <p:ph type="ctrTitle"/>
          </p:nvPr>
        </p:nvSpPr>
        <p:spPr>
          <a:xfrm>
            <a:off x="6094414" y="1437182"/>
            <a:ext cx="5354587" cy="2468071"/>
          </a:xfrm>
        </p:spPr>
        <p:txBody>
          <a:bodyPr anchor="t" anchorCtr="0">
            <a:normAutofit/>
          </a:bodyPr>
          <a:lstStyle>
            <a:lvl1pPr algn="ctr">
              <a:defRPr sz="3998" spc="-50" baseline="0"/>
            </a:lvl1pPr>
          </a:lstStyle>
          <a:p>
            <a:r>
              <a:rPr lang="fi-FI"/>
              <a:t>Muokkaa ots. perustyyl. napsautt.</a:t>
            </a:r>
          </a:p>
        </p:txBody>
      </p:sp>
      <p:sp>
        <p:nvSpPr>
          <p:cNvPr id="13" name="Alaotsikko 2">
            <a:extLst>
              <a:ext uri="{FF2B5EF4-FFF2-40B4-BE49-F238E27FC236}">
                <a16:creationId xmlns:a16="http://schemas.microsoft.com/office/drawing/2014/main" id="{4B1A8B24-0324-68AF-5533-A2F7F1B5AE1D}"/>
              </a:ext>
            </a:extLst>
          </p:cNvPr>
          <p:cNvSpPr>
            <a:spLocks noGrp="1"/>
          </p:cNvSpPr>
          <p:nvPr>
            <p:ph type="subTitle" idx="1"/>
          </p:nvPr>
        </p:nvSpPr>
        <p:spPr>
          <a:xfrm>
            <a:off x="6094414" y="4329876"/>
            <a:ext cx="5354587" cy="1217735"/>
          </a:xfrm>
        </p:spPr>
        <p:txBody>
          <a:bodyPr/>
          <a:lstStyle>
            <a:lvl1pPr marL="0" indent="0" algn="ctr">
              <a:buNone/>
              <a:defRPr sz="2198" spc="-20" baseline="0"/>
            </a:lvl1pPr>
            <a:lvl2pPr marL="456926" indent="0" algn="ctr">
              <a:buNone/>
              <a:defRPr sz="1998"/>
            </a:lvl2pPr>
            <a:lvl3pPr marL="913852" indent="0" algn="ctr">
              <a:buNone/>
              <a:defRPr sz="1798"/>
            </a:lvl3pPr>
            <a:lvl4pPr marL="1370778" indent="0" algn="ctr">
              <a:buNone/>
              <a:defRPr sz="1600"/>
            </a:lvl4pPr>
            <a:lvl5pPr marL="1827703" indent="0" algn="ctr">
              <a:buNone/>
              <a:defRPr sz="1600"/>
            </a:lvl5pPr>
            <a:lvl6pPr marL="2284628" indent="0" algn="ctr">
              <a:buNone/>
              <a:defRPr sz="1600"/>
            </a:lvl6pPr>
            <a:lvl7pPr marL="2741554" indent="0" algn="ctr">
              <a:buNone/>
              <a:defRPr sz="1600"/>
            </a:lvl7pPr>
            <a:lvl8pPr marL="3198480" indent="0" algn="ctr">
              <a:buNone/>
              <a:defRPr sz="1600"/>
            </a:lvl8pPr>
            <a:lvl9pPr marL="3655406" indent="0" algn="ctr">
              <a:buNone/>
              <a:defRPr sz="1600"/>
            </a:lvl9pPr>
          </a:lstStyle>
          <a:p>
            <a:r>
              <a:rPr lang="fi-FI"/>
              <a:t>Muokkaa alaotsikon perustyyliä napsautt.</a:t>
            </a:r>
          </a:p>
        </p:txBody>
      </p:sp>
    </p:spTree>
    <p:extLst>
      <p:ext uri="{BB962C8B-B14F-4D97-AF65-F5344CB8AC3E}">
        <p14:creationId xmlns:p14="http://schemas.microsoft.com/office/powerpoint/2010/main" val="131271570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Otsikko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944928" y="882869"/>
            <a:ext cx="4525691" cy="1472950"/>
          </a:xfrm>
        </p:spPr>
        <p:txBody>
          <a:bodyPr/>
          <a:lstStyle>
            <a:lvl1pPr>
              <a:defRPr sz="2998"/>
            </a:lvl1p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944928" y="2702660"/>
            <a:ext cx="4525691" cy="347430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1" name="Sisällön paikkamerkki 10">
            <a:extLst>
              <a:ext uri="{FF2B5EF4-FFF2-40B4-BE49-F238E27FC236}">
                <a16:creationId xmlns:a16="http://schemas.microsoft.com/office/drawing/2014/main" id="{7003FAD7-ACA6-4D45-A7F3-A3802FD3E09D}"/>
              </a:ext>
            </a:extLst>
          </p:cNvPr>
          <p:cNvSpPr>
            <a:spLocks noGrp="1"/>
          </p:cNvSpPr>
          <p:nvPr>
            <p:ph sz="quarter" idx="13"/>
          </p:nvPr>
        </p:nvSpPr>
        <p:spPr>
          <a:xfrm>
            <a:off x="6581624" y="869951"/>
            <a:ext cx="4915200" cy="531971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E855B677-F3BE-4BC7-9B45-5761A11509A9}" type="datetime1">
              <a:rPr lang="fi-FI" smtClean="0"/>
              <a:t>5.1.2024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19824708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Otsikko ja sisältö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601023" y="882869"/>
            <a:ext cx="4598587" cy="1472950"/>
          </a:xfrm>
        </p:spPr>
        <p:txBody>
          <a:bodyPr/>
          <a:lstStyle>
            <a:lvl1pPr>
              <a:defRPr sz="2998"/>
            </a:lvl1p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601023" y="2702660"/>
            <a:ext cx="4598587" cy="347430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8" name="Sisällön paikkamerkki 10">
            <a:extLst>
              <a:ext uri="{FF2B5EF4-FFF2-40B4-BE49-F238E27FC236}">
                <a16:creationId xmlns:a16="http://schemas.microsoft.com/office/drawing/2014/main" id="{94BD04BF-8B83-4AEE-93A3-6E60A99E2141}"/>
              </a:ext>
            </a:extLst>
          </p:cNvPr>
          <p:cNvSpPr>
            <a:spLocks noGrp="1"/>
          </p:cNvSpPr>
          <p:nvPr>
            <p:ph sz="quarter" idx="13"/>
          </p:nvPr>
        </p:nvSpPr>
        <p:spPr>
          <a:xfrm>
            <a:off x="929856" y="869951"/>
            <a:ext cx="4915200" cy="531971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7FF79902-CAD0-49B3-A6AE-B1BB883B1100}" type="datetime1">
              <a:rPr lang="fi-FI" smtClean="0"/>
              <a:t>5.1.2024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207745249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Otsikko j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p>
            <a:r>
              <a:rPr lang="fi-FI"/>
              <a:t>Muokkaa ots. perustyyl. napsautt.</a:t>
            </a:r>
          </a:p>
        </p:txBody>
      </p:sp>
      <p:sp>
        <p:nvSpPr>
          <p:cNvPr id="8" name="Tekstin paikkamerkki 7">
            <a:extLst>
              <a:ext uri="{FF2B5EF4-FFF2-40B4-BE49-F238E27FC236}">
                <a16:creationId xmlns:a16="http://schemas.microsoft.com/office/drawing/2014/main" id="{4D5A2EE8-260A-4FDA-81CA-7C2F5EFD3273}"/>
              </a:ext>
            </a:extLst>
          </p:cNvPr>
          <p:cNvSpPr>
            <a:spLocks noGrp="1"/>
          </p:cNvSpPr>
          <p:nvPr>
            <p:ph type="body" sz="quarter" idx="13"/>
          </p:nvPr>
        </p:nvSpPr>
        <p:spPr>
          <a:xfrm>
            <a:off x="930033" y="2479675"/>
            <a:ext cx="8576616" cy="36972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1B38F7C9-EEBB-492A-B364-975711C867BE}" type="datetime1">
              <a:rPr lang="fi-FI" smtClean="0"/>
              <a:t>5.1.2024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290645300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944927" y="2479434"/>
            <a:ext cx="4994874" cy="3697531"/>
          </a:xfrm>
        </p:spPr>
        <p:txBody>
          <a:bodyPr/>
          <a:lstStyle>
            <a:lvl1pPr>
              <a:lnSpc>
                <a:spcPct val="105000"/>
              </a:lnSpc>
              <a:defRPr/>
            </a:lvl1pPr>
            <a:lvl2pPr>
              <a:lnSpc>
                <a:spcPct val="105000"/>
              </a:lnSpc>
              <a:defRPr/>
            </a:lvl2pPr>
            <a:lvl3pPr>
              <a:lnSpc>
                <a:spcPct val="105000"/>
              </a:lnSpc>
              <a:defRPr/>
            </a:lvl3pPr>
            <a:lvl4pPr>
              <a:lnSpc>
                <a:spcPct val="105000"/>
              </a:lnSpc>
              <a:defRPr/>
            </a:lvl4pPr>
            <a:lvl5pPr>
              <a:lnSpc>
                <a:spcPct val="105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Sisällön paikkamerkki 2">
            <a:extLst>
              <a:ext uri="{FF2B5EF4-FFF2-40B4-BE49-F238E27FC236}">
                <a16:creationId xmlns:a16="http://schemas.microsoft.com/office/drawing/2014/main" id="{867F28D2-6F27-4100-9CAC-2D84C5CB7C6D}"/>
              </a:ext>
            </a:extLst>
          </p:cNvPr>
          <p:cNvSpPr>
            <a:spLocks noGrp="1"/>
          </p:cNvSpPr>
          <p:nvPr>
            <p:ph idx="13"/>
          </p:nvPr>
        </p:nvSpPr>
        <p:spPr>
          <a:xfrm>
            <a:off x="6254271" y="2479434"/>
            <a:ext cx="4994874" cy="3697531"/>
          </a:xfrm>
        </p:spPr>
        <p:txBody>
          <a:bodyPr/>
          <a:lstStyle>
            <a:lvl1pPr>
              <a:lnSpc>
                <a:spcPct val="105000"/>
              </a:lnSpc>
              <a:defRPr/>
            </a:lvl1pPr>
            <a:lvl2pPr>
              <a:lnSpc>
                <a:spcPct val="105000"/>
              </a:lnSpc>
              <a:defRPr/>
            </a:lvl2pPr>
            <a:lvl3pPr>
              <a:lnSpc>
                <a:spcPct val="105000"/>
              </a:lnSpc>
              <a:defRPr/>
            </a:lvl3pPr>
            <a:lvl4pPr>
              <a:lnSpc>
                <a:spcPct val="105000"/>
              </a:lnSpc>
              <a:defRPr/>
            </a:lvl4pPr>
            <a:lvl5pPr>
              <a:lnSpc>
                <a:spcPct val="105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6746EEE6-B03E-4C6D-82CB-6967E10C974D}" type="datetime1">
              <a:rPr lang="fi-FI" smtClean="0"/>
              <a:t>5.1.2024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162634247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Kaavi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944928" y="882869"/>
            <a:ext cx="4525691" cy="1472950"/>
          </a:xfrm>
        </p:spPr>
        <p:txBody>
          <a:bodyPr/>
          <a:lstStyle>
            <a:lvl1pPr>
              <a:defRPr sz="2698"/>
            </a:lvl1p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944928" y="2702660"/>
            <a:ext cx="4525691" cy="347430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1" name="Sisällön paikkamerkki 10">
            <a:extLst>
              <a:ext uri="{FF2B5EF4-FFF2-40B4-BE49-F238E27FC236}">
                <a16:creationId xmlns:a16="http://schemas.microsoft.com/office/drawing/2014/main" id="{7003FAD7-ACA6-4D45-A7F3-A3802FD3E09D}"/>
              </a:ext>
            </a:extLst>
          </p:cNvPr>
          <p:cNvSpPr>
            <a:spLocks noGrp="1"/>
          </p:cNvSpPr>
          <p:nvPr>
            <p:ph sz="quarter" idx="13"/>
          </p:nvPr>
        </p:nvSpPr>
        <p:spPr>
          <a:xfrm>
            <a:off x="6581624" y="869951"/>
            <a:ext cx="4915200" cy="531971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9C0DBCA1-6718-470C-94D7-D1B1CBCC0428}" type="datetime1">
              <a:rPr lang="fi-FI" smtClean="0"/>
              <a:t>5.1.2024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3799181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aavi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944927" y="882869"/>
            <a:ext cx="4525691" cy="1472950"/>
          </a:xfrm>
        </p:spPr>
        <p:txBody>
          <a:bodyPr/>
          <a:lstStyle>
            <a:lvl1pPr>
              <a:defRPr sz="2699"/>
            </a:lvl1p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944927" y="2702660"/>
            <a:ext cx="4525691" cy="347430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1" name="Sisällön paikkamerkki 10">
            <a:extLst>
              <a:ext uri="{FF2B5EF4-FFF2-40B4-BE49-F238E27FC236}">
                <a16:creationId xmlns:a16="http://schemas.microsoft.com/office/drawing/2014/main" id="{7003FAD7-ACA6-4D45-A7F3-A3802FD3E09D}"/>
              </a:ext>
            </a:extLst>
          </p:cNvPr>
          <p:cNvSpPr>
            <a:spLocks noGrp="1"/>
          </p:cNvSpPr>
          <p:nvPr>
            <p:ph sz="quarter" idx="13"/>
          </p:nvPr>
        </p:nvSpPr>
        <p:spPr>
          <a:xfrm>
            <a:off x="6581624" y="869951"/>
            <a:ext cx="4915200" cy="531971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9C0DBCA1-6718-470C-94D7-D1B1CBCC0428}" type="datetime1">
              <a:rPr lang="fi-FI" smtClean="0"/>
              <a:t>5.1.2024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59006604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944928" y="882869"/>
            <a:ext cx="4454483" cy="1472950"/>
          </a:xfrm>
        </p:spPr>
        <p:txBody>
          <a:bodyPr/>
          <a:lstStyle>
            <a:lvl1pPr>
              <a:defRPr sz="2698"/>
            </a:lvl1p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944928" y="2702660"/>
            <a:ext cx="4454483" cy="347430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Kuvan paikkamerkki 2">
            <a:extLst>
              <a:ext uri="{FF2B5EF4-FFF2-40B4-BE49-F238E27FC236}">
                <a16:creationId xmlns:a16="http://schemas.microsoft.com/office/drawing/2014/main" id="{03704D70-526C-45EA-9AEC-6CBFEB88E602}"/>
              </a:ext>
            </a:extLst>
          </p:cNvPr>
          <p:cNvSpPr>
            <a:spLocks noGrp="1"/>
          </p:cNvSpPr>
          <p:nvPr>
            <p:ph type="pic" idx="13"/>
          </p:nvPr>
        </p:nvSpPr>
        <p:spPr>
          <a:xfrm>
            <a:off x="5396095" y="948923"/>
            <a:ext cx="6792732" cy="4960894"/>
          </a:xfrm>
          <a:custGeom>
            <a:avLst/>
            <a:gdLst>
              <a:gd name="connsiteX0" fmla="*/ 0 w 6791184"/>
              <a:gd name="connsiteY0" fmla="*/ 0 h 4959382"/>
              <a:gd name="connsiteX1" fmla="*/ 6791184 w 6791184"/>
              <a:gd name="connsiteY1" fmla="*/ 0 h 4959382"/>
              <a:gd name="connsiteX2" fmla="*/ 6791184 w 6791184"/>
              <a:gd name="connsiteY2" fmla="*/ 4959382 h 4959382"/>
              <a:gd name="connsiteX3" fmla="*/ 0 w 6791184"/>
              <a:gd name="connsiteY3" fmla="*/ 4959382 h 4959382"/>
              <a:gd name="connsiteX4" fmla="*/ 0 w 6791184"/>
              <a:gd name="connsiteY4" fmla="*/ 0 h 4959382"/>
              <a:gd name="connsiteX0" fmla="*/ 0 w 6791184"/>
              <a:gd name="connsiteY0" fmla="*/ 1110 h 4960492"/>
              <a:gd name="connsiteX1" fmla="*/ 2530334 w 6791184"/>
              <a:gd name="connsiteY1" fmla="*/ 0 h 4960492"/>
              <a:gd name="connsiteX2" fmla="*/ 6791184 w 6791184"/>
              <a:gd name="connsiteY2" fmla="*/ 1110 h 4960492"/>
              <a:gd name="connsiteX3" fmla="*/ 6791184 w 6791184"/>
              <a:gd name="connsiteY3" fmla="*/ 4960492 h 4960492"/>
              <a:gd name="connsiteX4" fmla="*/ 0 w 6791184"/>
              <a:gd name="connsiteY4" fmla="*/ 4960492 h 4960492"/>
              <a:gd name="connsiteX5" fmla="*/ 0 w 6791184"/>
              <a:gd name="connsiteY5" fmla="*/ 1110 h 4960492"/>
              <a:gd name="connsiteX0" fmla="*/ 0 w 6791184"/>
              <a:gd name="connsiteY0" fmla="*/ 1110 h 4960492"/>
              <a:gd name="connsiteX1" fmla="*/ 2530334 w 6791184"/>
              <a:gd name="connsiteY1" fmla="*/ 0 h 4960492"/>
              <a:gd name="connsiteX2" fmla="*/ 6791184 w 6791184"/>
              <a:gd name="connsiteY2" fmla="*/ 1110 h 4960492"/>
              <a:gd name="connsiteX3" fmla="*/ 6791184 w 6791184"/>
              <a:gd name="connsiteY3" fmla="*/ 4960492 h 4960492"/>
              <a:gd name="connsiteX4" fmla="*/ 2450959 w 6791184"/>
              <a:gd name="connsiteY4" fmla="*/ 4956175 h 4960492"/>
              <a:gd name="connsiteX5" fmla="*/ 0 w 6791184"/>
              <a:gd name="connsiteY5" fmla="*/ 4960492 h 4960492"/>
              <a:gd name="connsiteX6" fmla="*/ 0 w 6791184"/>
              <a:gd name="connsiteY6" fmla="*/ 1110 h 4960492"/>
              <a:gd name="connsiteX0" fmla="*/ 3316 w 6794500"/>
              <a:gd name="connsiteY0" fmla="*/ 111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3316 w 6794500"/>
              <a:gd name="connsiteY5" fmla="*/ 4960492 h 4960492"/>
              <a:gd name="connsiteX6" fmla="*/ 0 w 6794500"/>
              <a:gd name="connsiteY6" fmla="*/ 2476500 h 4960492"/>
              <a:gd name="connsiteX7" fmla="*/ 3316 w 6794500"/>
              <a:gd name="connsiteY7" fmla="*/ 1110 h 4960492"/>
              <a:gd name="connsiteX0" fmla="*/ 0 w 6794500"/>
              <a:gd name="connsiteY0" fmla="*/ 247650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3316 w 6794500"/>
              <a:gd name="connsiteY5" fmla="*/ 4960492 h 4960492"/>
              <a:gd name="connsiteX6" fmla="*/ 0 w 6794500"/>
              <a:gd name="connsiteY6" fmla="*/ 2476500 h 4960492"/>
              <a:gd name="connsiteX0" fmla="*/ 0 w 6794500"/>
              <a:gd name="connsiteY0" fmla="*/ 247650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0 w 6794500"/>
              <a:gd name="connsiteY5" fmla="*/ 2476500 h 4960492"/>
              <a:gd name="connsiteX0" fmla="*/ 0 w 6794500"/>
              <a:gd name="connsiteY0" fmla="*/ 247650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0 w 6794500"/>
              <a:gd name="connsiteY5" fmla="*/ 2476500 h 4960492"/>
              <a:gd name="connsiteX0" fmla="*/ 0 w 6794500"/>
              <a:gd name="connsiteY0" fmla="*/ 247650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0 w 6794500"/>
              <a:gd name="connsiteY5" fmla="*/ 2476500 h 4960492"/>
              <a:gd name="connsiteX0" fmla="*/ 97 w 6794597"/>
              <a:gd name="connsiteY0" fmla="*/ 2476500 h 4960492"/>
              <a:gd name="connsiteX1" fmla="*/ 2533747 w 6794597"/>
              <a:gd name="connsiteY1" fmla="*/ 0 h 4960492"/>
              <a:gd name="connsiteX2" fmla="*/ 6794597 w 6794597"/>
              <a:gd name="connsiteY2" fmla="*/ 1110 h 4960492"/>
              <a:gd name="connsiteX3" fmla="*/ 6794597 w 6794597"/>
              <a:gd name="connsiteY3" fmla="*/ 4960492 h 4960492"/>
              <a:gd name="connsiteX4" fmla="*/ 2454372 w 6794597"/>
              <a:gd name="connsiteY4" fmla="*/ 4956175 h 4960492"/>
              <a:gd name="connsiteX5" fmla="*/ 97 w 6794597"/>
              <a:gd name="connsiteY5" fmla="*/ 2476500 h 4960492"/>
              <a:gd name="connsiteX0" fmla="*/ 19 w 6794519"/>
              <a:gd name="connsiteY0" fmla="*/ 2476500 h 4960492"/>
              <a:gd name="connsiteX1" fmla="*/ 2533669 w 6794519"/>
              <a:gd name="connsiteY1" fmla="*/ 0 h 4960492"/>
              <a:gd name="connsiteX2" fmla="*/ 6794519 w 6794519"/>
              <a:gd name="connsiteY2" fmla="*/ 1110 h 4960492"/>
              <a:gd name="connsiteX3" fmla="*/ 6794519 w 6794519"/>
              <a:gd name="connsiteY3" fmla="*/ 4960492 h 4960492"/>
              <a:gd name="connsiteX4" fmla="*/ 2454294 w 6794519"/>
              <a:gd name="connsiteY4" fmla="*/ 4956175 h 4960492"/>
              <a:gd name="connsiteX5" fmla="*/ 19 w 6794519"/>
              <a:gd name="connsiteY5" fmla="*/ 2476500 h 4960492"/>
              <a:gd name="connsiteX0" fmla="*/ 18 w 6794518"/>
              <a:gd name="connsiteY0" fmla="*/ 2476944 h 4960936"/>
              <a:gd name="connsiteX1" fmla="*/ 2533668 w 6794518"/>
              <a:gd name="connsiteY1" fmla="*/ 444 h 4960936"/>
              <a:gd name="connsiteX2" fmla="*/ 6794518 w 6794518"/>
              <a:gd name="connsiteY2" fmla="*/ 1554 h 4960936"/>
              <a:gd name="connsiteX3" fmla="*/ 6794518 w 6794518"/>
              <a:gd name="connsiteY3" fmla="*/ 4960936 h 4960936"/>
              <a:gd name="connsiteX4" fmla="*/ 2454293 w 6794518"/>
              <a:gd name="connsiteY4" fmla="*/ 4956619 h 4960936"/>
              <a:gd name="connsiteX5" fmla="*/ 18 w 6794518"/>
              <a:gd name="connsiteY5" fmla="*/ 2476944 h 4960936"/>
              <a:gd name="connsiteX0" fmla="*/ 18 w 6794518"/>
              <a:gd name="connsiteY0" fmla="*/ 2476944 h 4960936"/>
              <a:gd name="connsiteX1" fmla="*/ 2533668 w 6794518"/>
              <a:gd name="connsiteY1" fmla="*/ 444 h 4960936"/>
              <a:gd name="connsiteX2" fmla="*/ 6794518 w 6794518"/>
              <a:gd name="connsiteY2" fmla="*/ 1554 h 4960936"/>
              <a:gd name="connsiteX3" fmla="*/ 6794518 w 6794518"/>
              <a:gd name="connsiteY3" fmla="*/ 4960936 h 4960936"/>
              <a:gd name="connsiteX4" fmla="*/ 2454293 w 6794518"/>
              <a:gd name="connsiteY4" fmla="*/ 4956619 h 4960936"/>
              <a:gd name="connsiteX5" fmla="*/ 18 w 6794518"/>
              <a:gd name="connsiteY5" fmla="*/ 2476944 h 4960936"/>
              <a:gd name="connsiteX0" fmla="*/ 1 w 6794501"/>
              <a:gd name="connsiteY0" fmla="*/ 2476902 h 4960894"/>
              <a:gd name="connsiteX1" fmla="*/ 2533651 w 6794501"/>
              <a:gd name="connsiteY1" fmla="*/ 402 h 4960894"/>
              <a:gd name="connsiteX2" fmla="*/ 6794501 w 6794501"/>
              <a:gd name="connsiteY2" fmla="*/ 1512 h 4960894"/>
              <a:gd name="connsiteX3" fmla="*/ 6794501 w 6794501"/>
              <a:gd name="connsiteY3" fmla="*/ 4960894 h 4960894"/>
              <a:gd name="connsiteX4" fmla="*/ 2454276 w 6794501"/>
              <a:gd name="connsiteY4" fmla="*/ 4956577 h 4960894"/>
              <a:gd name="connsiteX5" fmla="*/ 1 w 6794501"/>
              <a:gd name="connsiteY5" fmla="*/ 2476902 h 496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4501" h="4960894">
                <a:moveTo>
                  <a:pt x="1" y="2476902"/>
                </a:moveTo>
                <a:cubicBezTo>
                  <a:pt x="530" y="895223"/>
                  <a:pt x="1474259" y="-22008"/>
                  <a:pt x="2533651" y="402"/>
                </a:cubicBezTo>
                <a:lnTo>
                  <a:pt x="6794501" y="1512"/>
                </a:lnTo>
                <a:lnTo>
                  <a:pt x="6794501" y="4960894"/>
                </a:lnTo>
                <a:lnTo>
                  <a:pt x="2454276" y="4956577"/>
                </a:lnTo>
                <a:cubicBezTo>
                  <a:pt x="1261534" y="4920403"/>
                  <a:pt x="-528" y="4058581"/>
                  <a:pt x="1" y="2476902"/>
                </a:cubicBezTo>
                <a:close/>
              </a:path>
            </a:pathLst>
          </a:custGeom>
          <a:solidFill>
            <a:schemeClr val="bg1">
              <a:lumMod val="95000"/>
            </a:schemeClr>
          </a:solidFill>
        </p:spPr>
        <p:txBody>
          <a:bodyPr anchor="ctr" anchorCtr="0"/>
          <a:lstStyle>
            <a:lvl1pPr marL="0" indent="0" algn="ctr">
              <a:buNone/>
              <a:defRPr sz="1600" b="0" i="1"/>
            </a:lvl1pPr>
            <a:lvl2pPr marL="456926" indent="0">
              <a:buNone/>
              <a:defRPr sz="2798"/>
            </a:lvl2pPr>
            <a:lvl3pPr marL="913852" indent="0">
              <a:buNone/>
              <a:defRPr sz="2398"/>
            </a:lvl3pPr>
            <a:lvl4pPr marL="1370778" indent="0">
              <a:buNone/>
              <a:defRPr sz="1998"/>
            </a:lvl4pPr>
            <a:lvl5pPr marL="1827703" indent="0">
              <a:buNone/>
              <a:defRPr sz="1998"/>
            </a:lvl5pPr>
            <a:lvl6pPr marL="2284628" indent="0">
              <a:buNone/>
              <a:defRPr sz="1998"/>
            </a:lvl6pPr>
            <a:lvl7pPr marL="2741554" indent="0">
              <a:buNone/>
              <a:defRPr sz="1998"/>
            </a:lvl7pPr>
            <a:lvl8pPr marL="3198480" indent="0">
              <a:buNone/>
              <a:defRPr sz="1998"/>
            </a:lvl8pPr>
            <a:lvl9pPr marL="3655406" indent="0">
              <a:buNone/>
              <a:defRPr sz="1998"/>
            </a:lvl9pPr>
          </a:lstStyle>
          <a:p>
            <a:r>
              <a:rPr lang="fi-FI"/>
              <a:t>Lisää kuva napsauttamalla kuvaketta</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69D18E5D-4BB4-4F55-8BB3-DD8493AE5EA6}" type="datetime1">
              <a:rPr lang="fi-FI" smtClean="0"/>
              <a:t>5.1.2024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213643511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Kuvatekstillinen kuva 2">
    <p:spTree>
      <p:nvGrpSpPr>
        <p:cNvPr id="1" name=""/>
        <p:cNvGrpSpPr/>
        <p:nvPr/>
      </p:nvGrpSpPr>
      <p:grpSpPr>
        <a:xfrm>
          <a:off x="0" y="0"/>
          <a:ext cx="0" cy="0"/>
          <a:chOff x="0" y="0"/>
          <a:chExt cx="0" cy="0"/>
        </a:xfrm>
      </p:grpSpPr>
      <p:sp>
        <p:nvSpPr>
          <p:cNvPr id="9" name="Kuvan paikkamerkki 2">
            <a:extLst>
              <a:ext uri="{FF2B5EF4-FFF2-40B4-BE49-F238E27FC236}">
                <a16:creationId xmlns:a16="http://schemas.microsoft.com/office/drawing/2014/main" id="{03704D70-526C-45EA-9AEC-6CBFEB88E602}"/>
              </a:ext>
            </a:extLst>
          </p:cNvPr>
          <p:cNvSpPr>
            <a:spLocks noGrp="1"/>
          </p:cNvSpPr>
          <p:nvPr>
            <p:ph type="pic" idx="13"/>
          </p:nvPr>
        </p:nvSpPr>
        <p:spPr>
          <a:xfrm>
            <a:off x="1" y="949191"/>
            <a:ext cx="6253145" cy="4960626"/>
          </a:xfrm>
          <a:custGeom>
            <a:avLst/>
            <a:gdLst>
              <a:gd name="connsiteX0" fmla="*/ 0 w 6256658"/>
              <a:gd name="connsiteY0" fmla="*/ 0 h 4959382"/>
              <a:gd name="connsiteX1" fmla="*/ 6256658 w 6256658"/>
              <a:gd name="connsiteY1" fmla="*/ 0 h 4959382"/>
              <a:gd name="connsiteX2" fmla="*/ 6256658 w 6256658"/>
              <a:gd name="connsiteY2" fmla="*/ 4959382 h 4959382"/>
              <a:gd name="connsiteX3" fmla="*/ 0 w 6256658"/>
              <a:gd name="connsiteY3" fmla="*/ 4959382 h 4959382"/>
              <a:gd name="connsiteX4" fmla="*/ 0 w 6256658"/>
              <a:gd name="connsiteY4" fmla="*/ 0 h 4959382"/>
              <a:gd name="connsiteX0" fmla="*/ 0 w 6256658"/>
              <a:gd name="connsiteY0" fmla="*/ 1110 h 4960492"/>
              <a:gd name="connsiteX1" fmla="*/ 3717925 w 6256658"/>
              <a:gd name="connsiteY1" fmla="*/ 0 h 4960492"/>
              <a:gd name="connsiteX2" fmla="*/ 6256658 w 6256658"/>
              <a:gd name="connsiteY2" fmla="*/ 1110 h 4960492"/>
              <a:gd name="connsiteX3" fmla="*/ 6256658 w 6256658"/>
              <a:gd name="connsiteY3" fmla="*/ 4960492 h 4960492"/>
              <a:gd name="connsiteX4" fmla="*/ 0 w 6256658"/>
              <a:gd name="connsiteY4" fmla="*/ 4960492 h 4960492"/>
              <a:gd name="connsiteX5" fmla="*/ 0 w 6256658"/>
              <a:gd name="connsiteY5" fmla="*/ 1110 h 4960492"/>
              <a:gd name="connsiteX0" fmla="*/ 0 w 6256658"/>
              <a:gd name="connsiteY0" fmla="*/ 1110 h 4960492"/>
              <a:gd name="connsiteX1" fmla="*/ 3717925 w 6256658"/>
              <a:gd name="connsiteY1" fmla="*/ 0 h 4960492"/>
              <a:gd name="connsiteX2" fmla="*/ 6256658 w 6256658"/>
              <a:gd name="connsiteY2" fmla="*/ 1110 h 4960492"/>
              <a:gd name="connsiteX3" fmla="*/ 6256658 w 6256658"/>
              <a:gd name="connsiteY3" fmla="*/ 4960492 h 4960492"/>
              <a:gd name="connsiteX4" fmla="*/ 3810000 w 6256658"/>
              <a:gd name="connsiteY4" fmla="*/ 4959350 h 4960492"/>
              <a:gd name="connsiteX5" fmla="*/ 0 w 6256658"/>
              <a:gd name="connsiteY5" fmla="*/ 4960492 h 4960492"/>
              <a:gd name="connsiteX6" fmla="*/ 0 w 6256658"/>
              <a:gd name="connsiteY6" fmla="*/ 1110 h 4960492"/>
              <a:gd name="connsiteX0" fmla="*/ 0 w 6256658"/>
              <a:gd name="connsiteY0" fmla="*/ 1110 h 4960492"/>
              <a:gd name="connsiteX1" fmla="*/ 3717925 w 6256658"/>
              <a:gd name="connsiteY1" fmla="*/ 0 h 4960492"/>
              <a:gd name="connsiteX2" fmla="*/ 6256658 w 6256658"/>
              <a:gd name="connsiteY2" fmla="*/ 1110 h 4960492"/>
              <a:gd name="connsiteX3" fmla="*/ 6254750 w 6256658"/>
              <a:gd name="connsiteY3" fmla="*/ 2479675 h 4960492"/>
              <a:gd name="connsiteX4" fmla="*/ 6256658 w 6256658"/>
              <a:gd name="connsiteY4" fmla="*/ 4960492 h 4960492"/>
              <a:gd name="connsiteX5" fmla="*/ 3810000 w 6256658"/>
              <a:gd name="connsiteY5" fmla="*/ 4959350 h 4960492"/>
              <a:gd name="connsiteX6" fmla="*/ 0 w 6256658"/>
              <a:gd name="connsiteY6" fmla="*/ 4960492 h 4960492"/>
              <a:gd name="connsiteX7" fmla="*/ 0 w 6256658"/>
              <a:gd name="connsiteY7" fmla="*/ 1110 h 4960492"/>
              <a:gd name="connsiteX0" fmla="*/ 0 w 6256658"/>
              <a:gd name="connsiteY0" fmla="*/ 1110 h 4960492"/>
              <a:gd name="connsiteX1" fmla="*/ 3717925 w 6256658"/>
              <a:gd name="connsiteY1" fmla="*/ 0 h 4960492"/>
              <a:gd name="connsiteX2" fmla="*/ 6256658 w 6256658"/>
              <a:gd name="connsiteY2" fmla="*/ 1110 h 4960492"/>
              <a:gd name="connsiteX3" fmla="*/ 6254750 w 6256658"/>
              <a:gd name="connsiteY3" fmla="*/ 2479675 h 4960492"/>
              <a:gd name="connsiteX4" fmla="*/ 3810000 w 6256658"/>
              <a:gd name="connsiteY4" fmla="*/ 4959350 h 4960492"/>
              <a:gd name="connsiteX5" fmla="*/ 0 w 6256658"/>
              <a:gd name="connsiteY5" fmla="*/ 4960492 h 4960492"/>
              <a:gd name="connsiteX6" fmla="*/ 0 w 6256658"/>
              <a:gd name="connsiteY6" fmla="*/ 1110 h 4960492"/>
              <a:gd name="connsiteX0" fmla="*/ 0 w 6254750"/>
              <a:gd name="connsiteY0" fmla="*/ 1110 h 4960492"/>
              <a:gd name="connsiteX1" fmla="*/ 3717925 w 6254750"/>
              <a:gd name="connsiteY1" fmla="*/ 0 h 4960492"/>
              <a:gd name="connsiteX2" fmla="*/ 6254750 w 6254750"/>
              <a:gd name="connsiteY2" fmla="*/ 2479675 h 4960492"/>
              <a:gd name="connsiteX3" fmla="*/ 3810000 w 6254750"/>
              <a:gd name="connsiteY3" fmla="*/ 4959350 h 4960492"/>
              <a:gd name="connsiteX4" fmla="*/ 0 w 6254750"/>
              <a:gd name="connsiteY4" fmla="*/ 4960492 h 4960492"/>
              <a:gd name="connsiteX5" fmla="*/ 0 w 6254750"/>
              <a:gd name="connsiteY5" fmla="*/ 1110 h 4960492"/>
              <a:gd name="connsiteX0" fmla="*/ 0 w 6254873"/>
              <a:gd name="connsiteY0" fmla="*/ 1110 h 4960492"/>
              <a:gd name="connsiteX1" fmla="*/ 3717925 w 6254873"/>
              <a:gd name="connsiteY1" fmla="*/ 0 h 4960492"/>
              <a:gd name="connsiteX2" fmla="*/ 6254750 w 6254873"/>
              <a:gd name="connsiteY2" fmla="*/ 2479675 h 4960492"/>
              <a:gd name="connsiteX3" fmla="*/ 3810000 w 6254873"/>
              <a:gd name="connsiteY3" fmla="*/ 4959350 h 4960492"/>
              <a:gd name="connsiteX4" fmla="*/ 0 w 6254873"/>
              <a:gd name="connsiteY4" fmla="*/ 4960492 h 4960492"/>
              <a:gd name="connsiteX5" fmla="*/ 0 w 6254873"/>
              <a:gd name="connsiteY5" fmla="*/ 1110 h 4960492"/>
              <a:gd name="connsiteX0" fmla="*/ 0 w 6254773"/>
              <a:gd name="connsiteY0" fmla="*/ 1110 h 4960492"/>
              <a:gd name="connsiteX1" fmla="*/ 3717925 w 6254773"/>
              <a:gd name="connsiteY1" fmla="*/ 0 h 4960492"/>
              <a:gd name="connsiteX2" fmla="*/ 6254750 w 6254773"/>
              <a:gd name="connsiteY2" fmla="*/ 2479675 h 4960492"/>
              <a:gd name="connsiteX3" fmla="*/ 3810000 w 6254773"/>
              <a:gd name="connsiteY3" fmla="*/ 4959350 h 4960492"/>
              <a:gd name="connsiteX4" fmla="*/ 0 w 6254773"/>
              <a:gd name="connsiteY4" fmla="*/ 4960492 h 4960492"/>
              <a:gd name="connsiteX5" fmla="*/ 0 w 6254773"/>
              <a:gd name="connsiteY5" fmla="*/ 1110 h 4960492"/>
              <a:gd name="connsiteX0" fmla="*/ 0 w 6254774"/>
              <a:gd name="connsiteY0" fmla="*/ 1244 h 4960626"/>
              <a:gd name="connsiteX1" fmla="*/ 3717925 w 6254774"/>
              <a:gd name="connsiteY1" fmla="*/ 134 h 4960626"/>
              <a:gd name="connsiteX2" fmla="*/ 6254750 w 6254774"/>
              <a:gd name="connsiteY2" fmla="*/ 2479809 h 4960626"/>
              <a:gd name="connsiteX3" fmla="*/ 3810000 w 6254774"/>
              <a:gd name="connsiteY3" fmla="*/ 4959484 h 4960626"/>
              <a:gd name="connsiteX4" fmla="*/ 0 w 6254774"/>
              <a:gd name="connsiteY4" fmla="*/ 4960626 h 4960626"/>
              <a:gd name="connsiteX5" fmla="*/ 0 w 6254774"/>
              <a:gd name="connsiteY5" fmla="*/ 1244 h 4960626"/>
              <a:gd name="connsiteX0" fmla="*/ 0 w 6254774"/>
              <a:gd name="connsiteY0" fmla="*/ 1244 h 4960626"/>
              <a:gd name="connsiteX1" fmla="*/ 3717925 w 6254774"/>
              <a:gd name="connsiteY1" fmla="*/ 134 h 4960626"/>
              <a:gd name="connsiteX2" fmla="*/ 6254750 w 6254774"/>
              <a:gd name="connsiteY2" fmla="*/ 2479809 h 4960626"/>
              <a:gd name="connsiteX3" fmla="*/ 3810000 w 6254774"/>
              <a:gd name="connsiteY3" fmla="*/ 4959484 h 4960626"/>
              <a:gd name="connsiteX4" fmla="*/ 0 w 6254774"/>
              <a:gd name="connsiteY4" fmla="*/ 4960626 h 4960626"/>
              <a:gd name="connsiteX5" fmla="*/ 0 w 6254774"/>
              <a:gd name="connsiteY5" fmla="*/ 1244 h 496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54774" h="4960626">
                <a:moveTo>
                  <a:pt x="0" y="1244"/>
                </a:moveTo>
                <a:lnTo>
                  <a:pt x="3717925" y="134"/>
                </a:lnTo>
                <a:cubicBezTo>
                  <a:pt x="4846108" y="-12222"/>
                  <a:pt x="6261629" y="824576"/>
                  <a:pt x="6254750" y="2479809"/>
                </a:cubicBezTo>
                <a:cubicBezTo>
                  <a:pt x="6247871" y="4135042"/>
                  <a:pt x="4887383" y="4955590"/>
                  <a:pt x="3810000" y="4959484"/>
                </a:cubicBezTo>
                <a:lnTo>
                  <a:pt x="0" y="4960626"/>
                </a:lnTo>
                <a:lnTo>
                  <a:pt x="0" y="1244"/>
                </a:lnTo>
                <a:close/>
              </a:path>
            </a:pathLst>
          </a:custGeom>
          <a:solidFill>
            <a:schemeClr val="bg1">
              <a:lumMod val="95000"/>
            </a:schemeClr>
          </a:solidFill>
        </p:spPr>
        <p:txBody>
          <a:bodyPr anchor="ctr" anchorCtr="0"/>
          <a:lstStyle>
            <a:lvl1pPr marL="0" indent="0" algn="ctr">
              <a:buNone/>
              <a:defRPr sz="1600" b="0" i="1"/>
            </a:lvl1pPr>
            <a:lvl2pPr marL="456926" indent="0">
              <a:buNone/>
              <a:defRPr sz="2798"/>
            </a:lvl2pPr>
            <a:lvl3pPr marL="913852" indent="0">
              <a:buNone/>
              <a:defRPr sz="2398"/>
            </a:lvl3pPr>
            <a:lvl4pPr marL="1370778" indent="0">
              <a:buNone/>
              <a:defRPr sz="1998"/>
            </a:lvl4pPr>
            <a:lvl5pPr marL="1827703" indent="0">
              <a:buNone/>
              <a:defRPr sz="1998"/>
            </a:lvl5pPr>
            <a:lvl6pPr marL="2284628" indent="0">
              <a:buNone/>
              <a:defRPr sz="1998"/>
            </a:lvl6pPr>
            <a:lvl7pPr marL="2741554" indent="0">
              <a:buNone/>
              <a:defRPr sz="1998"/>
            </a:lvl7pPr>
            <a:lvl8pPr marL="3198480" indent="0">
              <a:buNone/>
              <a:defRPr sz="1998"/>
            </a:lvl8pPr>
            <a:lvl9pPr marL="3655406" indent="0">
              <a:buNone/>
              <a:defRPr sz="1998"/>
            </a:lvl9pPr>
          </a:lstStyle>
          <a:p>
            <a:r>
              <a:rPr lang="fi-FI"/>
              <a:t>Lisää kuva napsauttamalla kuvaketta</a:t>
            </a:r>
          </a:p>
        </p:txBody>
      </p:sp>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601023" y="882869"/>
            <a:ext cx="4598587" cy="1472950"/>
          </a:xfrm>
        </p:spPr>
        <p:txBody>
          <a:bodyPr/>
          <a:lstStyle>
            <a:lvl1pPr>
              <a:defRPr sz="2698"/>
            </a:lvl1p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601023" y="2702660"/>
            <a:ext cx="4598587" cy="347430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E2FF31D0-648E-47AC-8F1A-58B351024FD1}" type="datetime1">
              <a:rPr lang="fi-FI" smtClean="0"/>
              <a:t>5.1.2024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213322039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Kuvatekstillinen kuva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619036" y="882869"/>
            <a:ext cx="4454483" cy="1472950"/>
          </a:xfrm>
        </p:spPr>
        <p:txBody>
          <a:bodyPr/>
          <a:lstStyle>
            <a:lvl1pPr>
              <a:defRPr sz="2698"/>
            </a:lvl1p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619036" y="2702660"/>
            <a:ext cx="4454483" cy="347430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Kuvan paikkamerkki 2">
            <a:extLst>
              <a:ext uri="{FF2B5EF4-FFF2-40B4-BE49-F238E27FC236}">
                <a16:creationId xmlns:a16="http://schemas.microsoft.com/office/drawing/2014/main" id="{03704D70-526C-45EA-9AEC-6CBFEB88E602}"/>
              </a:ext>
            </a:extLst>
          </p:cNvPr>
          <p:cNvSpPr>
            <a:spLocks noGrp="1"/>
          </p:cNvSpPr>
          <p:nvPr>
            <p:ph type="pic" idx="13"/>
          </p:nvPr>
        </p:nvSpPr>
        <p:spPr>
          <a:xfrm>
            <a:off x="941183" y="-1"/>
            <a:ext cx="4994115" cy="6198113"/>
          </a:xfrm>
          <a:custGeom>
            <a:avLst/>
            <a:gdLst>
              <a:gd name="connsiteX0" fmla="*/ 0 w 4991670"/>
              <a:gd name="connsiteY0" fmla="*/ 0 h 6229632"/>
              <a:gd name="connsiteX1" fmla="*/ 4991670 w 4991670"/>
              <a:gd name="connsiteY1" fmla="*/ 0 h 6229632"/>
              <a:gd name="connsiteX2" fmla="*/ 4991670 w 4991670"/>
              <a:gd name="connsiteY2" fmla="*/ 6229632 h 6229632"/>
              <a:gd name="connsiteX3" fmla="*/ 0 w 4991670"/>
              <a:gd name="connsiteY3" fmla="*/ 6229632 h 6229632"/>
              <a:gd name="connsiteX4" fmla="*/ 0 w 4991670"/>
              <a:gd name="connsiteY4" fmla="*/ 0 h 6229632"/>
              <a:gd name="connsiteX0" fmla="*/ 0 w 4991670"/>
              <a:gd name="connsiteY0" fmla="*/ 0 h 6229632"/>
              <a:gd name="connsiteX1" fmla="*/ 4991670 w 4991670"/>
              <a:gd name="connsiteY1" fmla="*/ 0 h 6229632"/>
              <a:gd name="connsiteX2" fmla="*/ 4987166 w 4991670"/>
              <a:gd name="connsiteY2" fmla="*/ 3423369 h 6229632"/>
              <a:gd name="connsiteX3" fmla="*/ 4991670 w 4991670"/>
              <a:gd name="connsiteY3" fmla="*/ 6229632 h 6229632"/>
              <a:gd name="connsiteX4" fmla="*/ 0 w 4991670"/>
              <a:gd name="connsiteY4" fmla="*/ 6229632 h 6229632"/>
              <a:gd name="connsiteX5" fmla="*/ 0 w 4991670"/>
              <a:gd name="connsiteY5" fmla="*/ 0 h 6229632"/>
              <a:gd name="connsiteX0" fmla="*/ 3746 w 4995416"/>
              <a:gd name="connsiteY0" fmla="*/ 0 h 6229632"/>
              <a:gd name="connsiteX1" fmla="*/ 4995416 w 4995416"/>
              <a:gd name="connsiteY1" fmla="*/ 0 h 6229632"/>
              <a:gd name="connsiteX2" fmla="*/ 4990912 w 4995416"/>
              <a:gd name="connsiteY2" fmla="*/ 3423369 h 6229632"/>
              <a:gd name="connsiteX3" fmla="*/ 4995416 w 4995416"/>
              <a:gd name="connsiteY3" fmla="*/ 6229632 h 6229632"/>
              <a:gd name="connsiteX4" fmla="*/ 3746 w 4995416"/>
              <a:gd name="connsiteY4" fmla="*/ 6229632 h 6229632"/>
              <a:gd name="connsiteX5" fmla="*/ 0 w 4995416"/>
              <a:gd name="connsiteY5" fmla="*/ 3432378 h 6229632"/>
              <a:gd name="connsiteX6" fmla="*/ 3746 w 4995416"/>
              <a:gd name="connsiteY6" fmla="*/ 0 h 6229632"/>
              <a:gd name="connsiteX0" fmla="*/ 3746 w 4995416"/>
              <a:gd name="connsiteY0" fmla="*/ 0 h 6229632"/>
              <a:gd name="connsiteX1" fmla="*/ 4995416 w 4995416"/>
              <a:gd name="connsiteY1" fmla="*/ 0 h 6229632"/>
              <a:gd name="connsiteX2" fmla="*/ 4990912 w 4995416"/>
              <a:gd name="connsiteY2" fmla="*/ 3423369 h 6229632"/>
              <a:gd name="connsiteX3" fmla="*/ 4995416 w 4995416"/>
              <a:gd name="connsiteY3" fmla="*/ 6229632 h 6229632"/>
              <a:gd name="connsiteX4" fmla="*/ 2535996 w 4995416"/>
              <a:gd name="connsiteY4" fmla="*/ 6229632 h 6229632"/>
              <a:gd name="connsiteX5" fmla="*/ 3746 w 4995416"/>
              <a:gd name="connsiteY5" fmla="*/ 6229632 h 6229632"/>
              <a:gd name="connsiteX6" fmla="*/ 0 w 4995416"/>
              <a:gd name="connsiteY6" fmla="*/ 3432378 h 6229632"/>
              <a:gd name="connsiteX7" fmla="*/ 3746 w 4995416"/>
              <a:gd name="connsiteY7" fmla="*/ 0 h 6229632"/>
              <a:gd name="connsiteX0" fmla="*/ 3746 w 4995416"/>
              <a:gd name="connsiteY0" fmla="*/ 0 h 6229632"/>
              <a:gd name="connsiteX1" fmla="*/ 4995416 w 4995416"/>
              <a:gd name="connsiteY1" fmla="*/ 0 h 6229632"/>
              <a:gd name="connsiteX2" fmla="*/ 4990912 w 4995416"/>
              <a:gd name="connsiteY2" fmla="*/ 3423369 h 6229632"/>
              <a:gd name="connsiteX3" fmla="*/ 4995416 w 4995416"/>
              <a:gd name="connsiteY3" fmla="*/ 6229632 h 6229632"/>
              <a:gd name="connsiteX4" fmla="*/ 2535996 w 4995416"/>
              <a:gd name="connsiteY4" fmla="*/ 6229632 h 6229632"/>
              <a:gd name="connsiteX5" fmla="*/ 0 w 4995416"/>
              <a:gd name="connsiteY5" fmla="*/ 3432378 h 6229632"/>
              <a:gd name="connsiteX6" fmla="*/ 3746 w 4995416"/>
              <a:gd name="connsiteY6" fmla="*/ 0 h 6229632"/>
              <a:gd name="connsiteX0" fmla="*/ 3746 w 4995416"/>
              <a:gd name="connsiteY0" fmla="*/ 0 h 6229632"/>
              <a:gd name="connsiteX1" fmla="*/ 4995416 w 4995416"/>
              <a:gd name="connsiteY1" fmla="*/ 0 h 6229632"/>
              <a:gd name="connsiteX2" fmla="*/ 4990912 w 4995416"/>
              <a:gd name="connsiteY2" fmla="*/ 3423369 h 6229632"/>
              <a:gd name="connsiteX3" fmla="*/ 2535996 w 4995416"/>
              <a:gd name="connsiteY3" fmla="*/ 6229632 h 6229632"/>
              <a:gd name="connsiteX4" fmla="*/ 0 w 4995416"/>
              <a:gd name="connsiteY4" fmla="*/ 3432378 h 6229632"/>
              <a:gd name="connsiteX5" fmla="*/ 3746 w 4995416"/>
              <a:gd name="connsiteY5" fmla="*/ 0 h 6229632"/>
              <a:gd name="connsiteX0" fmla="*/ 3746 w 4995416"/>
              <a:gd name="connsiteY0" fmla="*/ 0 h 6422260"/>
              <a:gd name="connsiteX1" fmla="*/ 4995416 w 4995416"/>
              <a:gd name="connsiteY1" fmla="*/ 0 h 6422260"/>
              <a:gd name="connsiteX2" fmla="*/ 4990912 w 4995416"/>
              <a:gd name="connsiteY2" fmla="*/ 3423369 h 6422260"/>
              <a:gd name="connsiteX3" fmla="*/ 2535996 w 4995416"/>
              <a:gd name="connsiteY3" fmla="*/ 6229632 h 6422260"/>
              <a:gd name="connsiteX4" fmla="*/ 0 w 4995416"/>
              <a:gd name="connsiteY4" fmla="*/ 3432378 h 6422260"/>
              <a:gd name="connsiteX5" fmla="*/ 3746 w 4995416"/>
              <a:gd name="connsiteY5" fmla="*/ 0 h 6422260"/>
              <a:gd name="connsiteX0" fmla="*/ 3746 w 4995416"/>
              <a:gd name="connsiteY0" fmla="*/ 0 h 6229640"/>
              <a:gd name="connsiteX1" fmla="*/ 4995416 w 4995416"/>
              <a:gd name="connsiteY1" fmla="*/ 0 h 6229640"/>
              <a:gd name="connsiteX2" fmla="*/ 4990912 w 4995416"/>
              <a:gd name="connsiteY2" fmla="*/ 3423369 h 6229640"/>
              <a:gd name="connsiteX3" fmla="*/ 2535996 w 4995416"/>
              <a:gd name="connsiteY3" fmla="*/ 6229632 h 6229640"/>
              <a:gd name="connsiteX4" fmla="*/ 0 w 4995416"/>
              <a:gd name="connsiteY4" fmla="*/ 3432378 h 6229640"/>
              <a:gd name="connsiteX5" fmla="*/ 3746 w 4995416"/>
              <a:gd name="connsiteY5" fmla="*/ 0 h 6229640"/>
              <a:gd name="connsiteX0" fmla="*/ 3746 w 4995416"/>
              <a:gd name="connsiteY0" fmla="*/ 0 h 6198109"/>
              <a:gd name="connsiteX1" fmla="*/ 4995416 w 4995416"/>
              <a:gd name="connsiteY1" fmla="*/ 0 h 6198109"/>
              <a:gd name="connsiteX2" fmla="*/ 4990912 w 4995416"/>
              <a:gd name="connsiteY2" fmla="*/ 3423369 h 6198109"/>
              <a:gd name="connsiteX3" fmla="*/ 2535996 w 4995416"/>
              <a:gd name="connsiteY3" fmla="*/ 6198101 h 6198109"/>
              <a:gd name="connsiteX4" fmla="*/ 0 w 4995416"/>
              <a:gd name="connsiteY4" fmla="*/ 3432378 h 6198109"/>
              <a:gd name="connsiteX5" fmla="*/ 3746 w 4995416"/>
              <a:gd name="connsiteY5" fmla="*/ 0 h 6198109"/>
              <a:gd name="connsiteX0" fmla="*/ 3746 w 4995416"/>
              <a:gd name="connsiteY0" fmla="*/ 0 h 6198109"/>
              <a:gd name="connsiteX1" fmla="*/ 4995416 w 4995416"/>
              <a:gd name="connsiteY1" fmla="*/ 0 h 6198109"/>
              <a:gd name="connsiteX2" fmla="*/ 4990912 w 4995416"/>
              <a:gd name="connsiteY2" fmla="*/ 3423369 h 6198109"/>
              <a:gd name="connsiteX3" fmla="*/ 2535996 w 4995416"/>
              <a:gd name="connsiteY3" fmla="*/ 6198101 h 6198109"/>
              <a:gd name="connsiteX4" fmla="*/ 0 w 4995416"/>
              <a:gd name="connsiteY4" fmla="*/ 3432378 h 6198109"/>
              <a:gd name="connsiteX5" fmla="*/ 3746 w 4995416"/>
              <a:gd name="connsiteY5" fmla="*/ 0 h 6198109"/>
              <a:gd name="connsiteX0" fmla="*/ 3746 w 4995416"/>
              <a:gd name="connsiteY0" fmla="*/ 0 h 6198113"/>
              <a:gd name="connsiteX1" fmla="*/ 4995416 w 4995416"/>
              <a:gd name="connsiteY1" fmla="*/ 0 h 6198113"/>
              <a:gd name="connsiteX2" fmla="*/ 4990912 w 4995416"/>
              <a:gd name="connsiteY2" fmla="*/ 3423369 h 6198113"/>
              <a:gd name="connsiteX3" fmla="*/ 2535996 w 4995416"/>
              <a:gd name="connsiteY3" fmla="*/ 6198101 h 6198113"/>
              <a:gd name="connsiteX4" fmla="*/ 0 w 4995416"/>
              <a:gd name="connsiteY4" fmla="*/ 3432378 h 6198113"/>
              <a:gd name="connsiteX5" fmla="*/ 3746 w 4995416"/>
              <a:gd name="connsiteY5" fmla="*/ 0 h 6198113"/>
              <a:gd name="connsiteX0" fmla="*/ 3746 w 4995416"/>
              <a:gd name="connsiteY0" fmla="*/ 0 h 6198113"/>
              <a:gd name="connsiteX1" fmla="*/ 4995416 w 4995416"/>
              <a:gd name="connsiteY1" fmla="*/ 0 h 6198113"/>
              <a:gd name="connsiteX2" fmla="*/ 4990912 w 4995416"/>
              <a:gd name="connsiteY2" fmla="*/ 3423369 h 6198113"/>
              <a:gd name="connsiteX3" fmla="*/ 2535996 w 4995416"/>
              <a:gd name="connsiteY3" fmla="*/ 6198101 h 6198113"/>
              <a:gd name="connsiteX4" fmla="*/ 0 w 4995416"/>
              <a:gd name="connsiteY4" fmla="*/ 3432378 h 6198113"/>
              <a:gd name="connsiteX5" fmla="*/ 3746 w 4995416"/>
              <a:gd name="connsiteY5" fmla="*/ 0 h 619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5416" h="6198113">
                <a:moveTo>
                  <a:pt x="3746" y="0"/>
                </a:moveTo>
                <a:lnTo>
                  <a:pt x="4995416" y="0"/>
                </a:lnTo>
                <a:cubicBezTo>
                  <a:pt x="4993915" y="1141123"/>
                  <a:pt x="4992413" y="2282246"/>
                  <a:pt x="4990912" y="3423369"/>
                </a:cubicBezTo>
                <a:cubicBezTo>
                  <a:pt x="4981904" y="5132802"/>
                  <a:pt x="4151586" y="6193597"/>
                  <a:pt x="2535996" y="6198101"/>
                </a:cubicBezTo>
                <a:cubicBezTo>
                  <a:pt x="920406" y="6202605"/>
                  <a:pt x="12012" y="5035956"/>
                  <a:pt x="0" y="3432378"/>
                </a:cubicBezTo>
                <a:cubicBezTo>
                  <a:pt x="1249" y="2288252"/>
                  <a:pt x="2497" y="1144126"/>
                  <a:pt x="3746" y="0"/>
                </a:cubicBezTo>
                <a:close/>
              </a:path>
            </a:pathLst>
          </a:custGeom>
          <a:solidFill>
            <a:schemeClr val="bg1">
              <a:lumMod val="95000"/>
            </a:schemeClr>
          </a:solidFill>
        </p:spPr>
        <p:txBody>
          <a:bodyPr anchor="ctr" anchorCtr="0"/>
          <a:lstStyle>
            <a:lvl1pPr marL="0" indent="0" algn="ctr">
              <a:buNone/>
              <a:defRPr sz="1600" b="0" i="1"/>
            </a:lvl1pPr>
            <a:lvl2pPr marL="456926" indent="0">
              <a:buNone/>
              <a:defRPr sz="2798"/>
            </a:lvl2pPr>
            <a:lvl3pPr marL="913852" indent="0">
              <a:buNone/>
              <a:defRPr sz="2398"/>
            </a:lvl3pPr>
            <a:lvl4pPr marL="1370778" indent="0">
              <a:buNone/>
              <a:defRPr sz="1998"/>
            </a:lvl4pPr>
            <a:lvl5pPr marL="1827703" indent="0">
              <a:buNone/>
              <a:defRPr sz="1998"/>
            </a:lvl5pPr>
            <a:lvl6pPr marL="2284628" indent="0">
              <a:buNone/>
              <a:defRPr sz="1998"/>
            </a:lvl6pPr>
            <a:lvl7pPr marL="2741554" indent="0">
              <a:buNone/>
              <a:defRPr sz="1998"/>
            </a:lvl7pPr>
            <a:lvl8pPr marL="3198480" indent="0">
              <a:buNone/>
              <a:defRPr sz="1998"/>
            </a:lvl8pPr>
            <a:lvl9pPr marL="3655406" indent="0">
              <a:buNone/>
              <a:defRPr sz="1998"/>
            </a:lvl9pPr>
          </a:lstStyle>
          <a:p>
            <a:r>
              <a:rPr lang="fi-FI"/>
              <a:t>Lisää kuva napsauttamalla kuvaketta</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5B200FEF-F780-4D9F-8B58-EFBA7A90191A}" type="datetime1">
              <a:rPr lang="fi-FI" smtClean="0"/>
              <a:t>5.1.2024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206490047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p:nvPr>
        </p:nvSpPr>
        <p:spPr>
          <a:xfrm>
            <a:off x="840639" y="1398932"/>
            <a:ext cx="10512862" cy="2160000"/>
          </a:xfrm>
        </p:spPr>
        <p:txBody>
          <a:bodyPr anchor="b"/>
          <a:lstStyle>
            <a:lvl1pPr algn="ctr">
              <a:defRPr sz="4398" spc="-50" baseline="0">
                <a:solidFill>
                  <a:schemeClr val="tx2"/>
                </a:solidFill>
              </a:defRPr>
            </a:lvl1pPr>
          </a:lstStyle>
          <a:p>
            <a:r>
              <a:rPr lang="fi-FI"/>
              <a:t>Muokkaa ots. perustyyl. napsautt.</a:t>
            </a:r>
          </a:p>
        </p:txBody>
      </p:sp>
      <p:sp>
        <p:nvSpPr>
          <p:cNvPr id="3" name="Tekstin paikkamerkki 2">
            <a:extLst>
              <a:ext uri="{FF2B5EF4-FFF2-40B4-BE49-F238E27FC236}">
                <a16:creationId xmlns:a16="http://schemas.microsoft.com/office/drawing/2014/main" id="{BE0173B0-16C2-4182-AD95-1BD911589663}"/>
              </a:ext>
            </a:extLst>
          </p:cNvPr>
          <p:cNvSpPr>
            <a:spLocks noGrp="1"/>
          </p:cNvSpPr>
          <p:nvPr>
            <p:ph type="body" idx="1"/>
          </p:nvPr>
        </p:nvSpPr>
        <p:spPr>
          <a:xfrm>
            <a:off x="840639" y="3797237"/>
            <a:ext cx="10512862" cy="2160000"/>
          </a:xfrm>
        </p:spPr>
        <p:txBody>
          <a:bodyPr/>
          <a:lstStyle>
            <a:lvl1pPr marL="0" indent="0" algn="ctr">
              <a:buNone/>
              <a:defRPr sz="2998">
                <a:solidFill>
                  <a:schemeClr val="tx2"/>
                </a:solidFill>
              </a:defRPr>
            </a:lvl1pPr>
            <a:lvl2pPr marL="456926" indent="0">
              <a:buNone/>
              <a:defRPr sz="1998">
                <a:solidFill>
                  <a:schemeClr val="tx1">
                    <a:tint val="75000"/>
                  </a:schemeClr>
                </a:solidFill>
              </a:defRPr>
            </a:lvl2pPr>
            <a:lvl3pPr marL="913852" indent="0">
              <a:buNone/>
              <a:defRPr sz="1798">
                <a:solidFill>
                  <a:schemeClr val="tx1">
                    <a:tint val="75000"/>
                  </a:schemeClr>
                </a:solidFill>
              </a:defRPr>
            </a:lvl3pPr>
            <a:lvl4pPr marL="1370778" indent="0">
              <a:buNone/>
              <a:defRPr sz="1600">
                <a:solidFill>
                  <a:schemeClr val="tx1">
                    <a:tint val="75000"/>
                  </a:schemeClr>
                </a:solidFill>
              </a:defRPr>
            </a:lvl4pPr>
            <a:lvl5pPr marL="1827703" indent="0">
              <a:buNone/>
              <a:defRPr sz="1600">
                <a:solidFill>
                  <a:schemeClr val="tx1">
                    <a:tint val="75000"/>
                  </a:schemeClr>
                </a:solidFill>
              </a:defRPr>
            </a:lvl5pPr>
            <a:lvl6pPr marL="2284628" indent="0">
              <a:buNone/>
              <a:defRPr sz="1600">
                <a:solidFill>
                  <a:schemeClr val="tx1">
                    <a:tint val="75000"/>
                  </a:schemeClr>
                </a:solidFill>
              </a:defRPr>
            </a:lvl6pPr>
            <a:lvl7pPr marL="2741554" indent="0">
              <a:buNone/>
              <a:defRPr sz="1600">
                <a:solidFill>
                  <a:schemeClr val="tx1">
                    <a:tint val="75000"/>
                  </a:schemeClr>
                </a:solidFill>
              </a:defRPr>
            </a:lvl7pPr>
            <a:lvl8pPr marL="3198480" indent="0">
              <a:buNone/>
              <a:defRPr sz="1600">
                <a:solidFill>
                  <a:schemeClr val="tx1">
                    <a:tint val="75000"/>
                  </a:schemeClr>
                </a:solidFill>
              </a:defRPr>
            </a:lvl8pPr>
            <a:lvl9pPr marL="3655406" indent="0">
              <a:buNone/>
              <a:defRPr sz="1600">
                <a:solidFill>
                  <a:schemeClr val="tx1">
                    <a:tint val="75000"/>
                  </a:schemeClr>
                </a:solidFill>
              </a:defRPr>
            </a:lvl9pPr>
          </a:lstStyle>
          <a:p>
            <a:pPr lvl="0"/>
            <a:r>
              <a:rPr lang="fi-FI"/>
              <a:t>Muokkaa tekstin perustyylejä napsauttamalla</a:t>
            </a:r>
          </a:p>
        </p:txBody>
      </p:sp>
      <p:sp>
        <p:nvSpPr>
          <p:cNvPr id="4" name="Date Placeholder 3">
            <a:extLst>
              <a:ext uri="{FF2B5EF4-FFF2-40B4-BE49-F238E27FC236}">
                <a16:creationId xmlns:a16="http://schemas.microsoft.com/office/drawing/2014/main" id="{B7B3B523-2C65-4131-AE5D-4F294F964887}"/>
              </a:ext>
            </a:extLst>
          </p:cNvPr>
          <p:cNvSpPr>
            <a:spLocks noGrp="1"/>
          </p:cNvSpPr>
          <p:nvPr>
            <p:ph type="dt" sz="half" idx="10"/>
          </p:nvPr>
        </p:nvSpPr>
        <p:spPr/>
        <p:txBody>
          <a:bodyPr/>
          <a:lstStyle>
            <a:lvl1pPr>
              <a:defRPr>
                <a:solidFill>
                  <a:schemeClr val="tx2"/>
                </a:solidFill>
              </a:defRPr>
            </a:lvl1pPr>
          </a:lstStyle>
          <a:p>
            <a:fld id="{853B003A-8C05-4A8D-AF1E-235C765A5AB0}" type="datetime1">
              <a:rPr lang="fi-FI" smtClean="0"/>
              <a:t>5.1.2024</a:t>
            </a:fld>
            <a:endParaRPr lang="fi-FI"/>
          </a:p>
        </p:txBody>
      </p:sp>
      <p:sp>
        <p:nvSpPr>
          <p:cNvPr id="5" name="Footer Placeholder 4">
            <a:extLst>
              <a:ext uri="{FF2B5EF4-FFF2-40B4-BE49-F238E27FC236}">
                <a16:creationId xmlns:a16="http://schemas.microsoft.com/office/drawing/2014/main" id="{6986461B-3453-4CE9-B33F-0AD721F36DB0}"/>
              </a:ext>
            </a:extLst>
          </p:cNvPr>
          <p:cNvSpPr>
            <a:spLocks noGrp="1"/>
          </p:cNvSpPr>
          <p:nvPr>
            <p:ph type="ftr" sz="quarter" idx="11"/>
          </p:nvPr>
        </p:nvSpPr>
        <p:spPr/>
        <p:txBody>
          <a:bodyPr/>
          <a:lstStyle>
            <a:lvl1pPr>
              <a:defRPr>
                <a:solidFill>
                  <a:schemeClr val="tx2"/>
                </a:solidFill>
              </a:defRPr>
            </a:lvl1pPr>
          </a:lstStyle>
          <a:p>
            <a:endParaRPr lang="fi-FI"/>
          </a:p>
        </p:txBody>
      </p:sp>
      <p:sp>
        <p:nvSpPr>
          <p:cNvPr id="6" name="Slide Number Placeholder 5">
            <a:extLst>
              <a:ext uri="{FF2B5EF4-FFF2-40B4-BE49-F238E27FC236}">
                <a16:creationId xmlns:a16="http://schemas.microsoft.com/office/drawing/2014/main" id="{30CBC889-FA03-4D4A-9267-2179D978D7B0}"/>
              </a:ext>
            </a:extLst>
          </p:cNvPr>
          <p:cNvSpPr>
            <a:spLocks noGrp="1"/>
          </p:cNvSpPr>
          <p:nvPr>
            <p:ph type="sldNum" sz="quarter" idx="12"/>
          </p:nvPr>
        </p:nvSpPr>
        <p:spPr/>
        <p:txBody>
          <a:bodyPr/>
          <a:lstStyle>
            <a:lvl1pPr>
              <a:defRPr>
                <a:solidFill>
                  <a:schemeClr val="tx2"/>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233529329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Osan ylätunniste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p:nvPr>
        </p:nvSpPr>
        <p:spPr>
          <a:xfrm>
            <a:off x="840639" y="1398932"/>
            <a:ext cx="10512862" cy="2160000"/>
          </a:xfrm>
        </p:spPr>
        <p:txBody>
          <a:bodyPr anchor="b"/>
          <a:lstStyle>
            <a:lvl1pPr algn="ctr">
              <a:defRPr sz="4098" spc="-50" baseline="0">
                <a:solidFill>
                  <a:schemeClr val="tx2"/>
                </a:solidFill>
              </a:defRPr>
            </a:lvl1pPr>
          </a:lstStyle>
          <a:p>
            <a:r>
              <a:rPr lang="fi-FI"/>
              <a:t>Muokkaa ots. perustyyl. napsautt.</a:t>
            </a:r>
          </a:p>
        </p:txBody>
      </p:sp>
      <p:sp>
        <p:nvSpPr>
          <p:cNvPr id="3" name="Tekstin paikkamerkki 2">
            <a:extLst>
              <a:ext uri="{FF2B5EF4-FFF2-40B4-BE49-F238E27FC236}">
                <a16:creationId xmlns:a16="http://schemas.microsoft.com/office/drawing/2014/main" id="{BE0173B0-16C2-4182-AD95-1BD911589663}"/>
              </a:ext>
            </a:extLst>
          </p:cNvPr>
          <p:cNvSpPr>
            <a:spLocks noGrp="1"/>
          </p:cNvSpPr>
          <p:nvPr>
            <p:ph type="body" idx="1"/>
          </p:nvPr>
        </p:nvSpPr>
        <p:spPr>
          <a:xfrm>
            <a:off x="840639" y="3797237"/>
            <a:ext cx="10512862" cy="2160000"/>
          </a:xfrm>
        </p:spPr>
        <p:txBody>
          <a:bodyPr/>
          <a:lstStyle>
            <a:lvl1pPr marL="0" indent="0" algn="ctr">
              <a:buNone/>
              <a:defRPr sz="2998">
                <a:solidFill>
                  <a:schemeClr val="tx2"/>
                </a:solidFill>
              </a:defRPr>
            </a:lvl1pPr>
            <a:lvl2pPr marL="456926" indent="0">
              <a:buNone/>
              <a:defRPr sz="1998">
                <a:solidFill>
                  <a:schemeClr val="tx1">
                    <a:tint val="75000"/>
                  </a:schemeClr>
                </a:solidFill>
              </a:defRPr>
            </a:lvl2pPr>
            <a:lvl3pPr marL="913852" indent="0">
              <a:buNone/>
              <a:defRPr sz="1798">
                <a:solidFill>
                  <a:schemeClr val="tx1">
                    <a:tint val="75000"/>
                  </a:schemeClr>
                </a:solidFill>
              </a:defRPr>
            </a:lvl3pPr>
            <a:lvl4pPr marL="1370778" indent="0">
              <a:buNone/>
              <a:defRPr sz="1600">
                <a:solidFill>
                  <a:schemeClr val="tx1">
                    <a:tint val="75000"/>
                  </a:schemeClr>
                </a:solidFill>
              </a:defRPr>
            </a:lvl4pPr>
            <a:lvl5pPr marL="1827703" indent="0">
              <a:buNone/>
              <a:defRPr sz="1600">
                <a:solidFill>
                  <a:schemeClr val="tx1">
                    <a:tint val="75000"/>
                  </a:schemeClr>
                </a:solidFill>
              </a:defRPr>
            </a:lvl5pPr>
            <a:lvl6pPr marL="2284628" indent="0">
              <a:buNone/>
              <a:defRPr sz="1600">
                <a:solidFill>
                  <a:schemeClr val="tx1">
                    <a:tint val="75000"/>
                  </a:schemeClr>
                </a:solidFill>
              </a:defRPr>
            </a:lvl6pPr>
            <a:lvl7pPr marL="2741554" indent="0">
              <a:buNone/>
              <a:defRPr sz="1600">
                <a:solidFill>
                  <a:schemeClr val="tx1">
                    <a:tint val="75000"/>
                  </a:schemeClr>
                </a:solidFill>
              </a:defRPr>
            </a:lvl7pPr>
            <a:lvl8pPr marL="3198480" indent="0">
              <a:buNone/>
              <a:defRPr sz="1600">
                <a:solidFill>
                  <a:schemeClr val="tx1">
                    <a:tint val="75000"/>
                  </a:schemeClr>
                </a:solidFill>
              </a:defRPr>
            </a:lvl8pPr>
            <a:lvl9pPr marL="3655406" indent="0">
              <a:buNone/>
              <a:defRPr sz="1600">
                <a:solidFill>
                  <a:schemeClr val="tx1">
                    <a:tint val="75000"/>
                  </a:schemeClr>
                </a:solidFill>
              </a:defRPr>
            </a:lvl9pPr>
          </a:lstStyle>
          <a:p>
            <a:pPr lvl="0"/>
            <a:r>
              <a:rPr lang="fi-FI"/>
              <a:t>Muokkaa tekstin perustyylejä napsauttamalla</a:t>
            </a:r>
          </a:p>
        </p:txBody>
      </p:sp>
      <p:sp>
        <p:nvSpPr>
          <p:cNvPr id="4" name="Date Placeholder 3">
            <a:extLst>
              <a:ext uri="{FF2B5EF4-FFF2-40B4-BE49-F238E27FC236}">
                <a16:creationId xmlns:a16="http://schemas.microsoft.com/office/drawing/2014/main" id="{B7B3B523-2C65-4131-AE5D-4F294F964887}"/>
              </a:ext>
            </a:extLst>
          </p:cNvPr>
          <p:cNvSpPr>
            <a:spLocks noGrp="1"/>
          </p:cNvSpPr>
          <p:nvPr>
            <p:ph type="dt" sz="half" idx="10"/>
          </p:nvPr>
        </p:nvSpPr>
        <p:spPr/>
        <p:txBody>
          <a:bodyPr/>
          <a:lstStyle>
            <a:lvl1pPr>
              <a:defRPr>
                <a:solidFill>
                  <a:schemeClr val="tx2"/>
                </a:solidFill>
              </a:defRPr>
            </a:lvl1pPr>
          </a:lstStyle>
          <a:p>
            <a:fld id="{BAC2DC00-E3DF-4DD2-B970-A43E6A824297}" type="datetime1">
              <a:rPr lang="fi-FI" smtClean="0"/>
              <a:t>5.1.2024</a:t>
            </a:fld>
            <a:endParaRPr lang="fi-FI"/>
          </a:p>
        </p:txBody>
      </p:sp>
      <p:sp>
        <p:nvSpPr>
          <p:cNvPr id="5" name="Footer Placeholder 4">
            <a:extLst>
              <a:ext uri="{FF2B5EF4-FFF2-40B4-BE49-F238E27FC236}">
                <a16:creationId xmlns:a16="http://schemas.microsoft.com/office/drawing/2014/main" id="{6986461B-3453-4CE9-B33F-0AD721F36DB0}"/>
              </a:ext>
            </a:extLst>
          </p:cNvPr>
          <p:cNvSpPr>
            <a:spLocks noGrp="1"/>
          </p:cNvSpPr>
          <p:nvPr>
            <p:ph type="ftr" sz="quarter" idx="11"/>
          </p:nvPr>
        </p:nvSpPr>
        <p:spPr/>
        <p:txBody>
          <a:bodyPr/>
          <a:lstStyle>
            <a:lvl1pPr>
              <a:defRPr>
                <a:solidFill>
                  <a:schemeClr val="tx2"/>
                </a:solidFill>
              </a:defRPr>
            </a:lvl1pPr>
          </a:lstStyle>
          <a:p>
            <a:endParaRPr lang="fi-FI"/>
          </a:p>
        </p:txBody>
      </p:sp>
      <p:sp>
        <p:nvSpPr>
          <p:cNvPr id="6" name="Slide Number Placeholder 5">
            <a:extLst>
              <a:ext uri="{FF2B5EF4-FFF2-40B4-BE49-F238E27FC236}">
                <a16:creationId xmlns:a16="http://schemas.microsoft.com/office/drawing/2014/main" id="{30CBC889-FA03-4D4A-9267-2179D978D7B0}"/>
              </a:ext>
            </a:extLst>
          </p:cNvPr>
          <p:cNvSpPr>
            <a:spLocks noGrp="1"/>
          </p:cNvSpPr>
          <p:nvPr>
            <p:ph type="sldNum" sz="quarter" idx="12"/>
          </p:nvPr>
        </p:nvSpPr>
        <p:spPr/>
        <p:txBody>
          <a:bodyPr/>
          <a:lstStyle>
            <a:lvl1pPr>
              <a:defRPr>
                <a:solidFill>
                  <a:schemeClr val="tx2"/>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316092144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Osan ylätunniste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p:nvPr>
        </p:nvSpPr>
        <p:spPr>
          <a:xfrm>
            <a:off x="840639" y="1398932"/>
            <a:ext cx="10512862" cy="2160000"/>
          </a:xfrm>
        </p:spPr>
        <p:txBody>
          <a:bodyPr anchor="b"/>
          <a:lstStyle>
            <a:lvl1pPr algn="ctr">
              <a:defRPr sz="4098" spc="-50" baseline="0">
                <a:solidFill>
                  <a:schemeClr val="bg1"/>
                </a:solidFill>
              </a:defRPr>
            </a:lvl1pPr>
          </a:lstStyle>
          <a:p>
            <a:r>
              <a:rPr lang="fi-FI"/>
              <a:t>Muokkaa ots. perustyyl. napsautt.</a:t>
            </a:r>
          </a:p>
        </p:txBody>
      </p:sp>
      <p:sp>
        <p:nvSpPr>
          <p:cNvPr id="3" name="Tekstin paikkamerkki 2">
            <a:extLst>
              <a:ext uri="{FF2B5EF4-FFF2-40B4-BE49-F238E27FC236}">
                <a16:creationId xmlns:a16="http://schemas.microsoft.com/office/drawing/2014/main" id="{BE0173B0-16C2-4182-AD95-1BD911589663}"/>
              </a:ext>
            </a:extLst>
          </p:cNvPr>
          <p:cNvSpPr>
            <a:spLocks noGrp="1"/>
          </p:cNvSpPr>
          <p:nvPr>
            <p:ph type="body" idx="1"/>
          </p:nvPr>
        </p:nvSpPr>
        <p:spPr>
          <a:xfrm>
            <a:off x="840639" y="3797237"/>
            <a:ext cx="10512862" cy="2160000"/>
          </a:xfrm>
        </p:spPr>
        <p:txBody>
          <a:bodyPr/>
          <a:lstStyle>
            <a:lvl1pPr marL="0" indent="0" algn="ctr">
              <a:buNone/>
              <a:defRPr sz="2998">
                <a:solidFill>
                  <a:schemeClr val="bg1"/>
                </a:solidFill>
              </a:defRPr>
            </a:lvl1pPr>
            <a:lvl2pPr marL="456926" indent="0">
              <a:buNone/>
              <a:defRPr sz="1998">
                <a:solidFill>
                  <a:schemeClr val="tx1">
                    <a:tint val="75000"/>
                  </a:schemeClr>
                </a:solidFill>
              </a:defRPr>
            </a:lvl2pPr>
            <a:lvl3pPr marL="913852" indent="0">
              <a:buNone/>
              <a:defRPr sz="1798">
                <a:solidFill>
                  <a:schemeClr val="tx1">
                    <a:tint val="75000"/>
                  </a:schemeClr>
                </a:solidFill>
              </a:defRPr>
            </a:lvl3pPr>
            <a:lvl4pPr marL="1370778" indent="0">
              <a:buNone/>
              <a:defRPr sz="1600">
                <a:solidFill>
                  <a:schemeClr val="tx1">
                    <a:tint val="75000"/>
                  </a:schemeClr>
                </a:solidFill>
              </a:defRPr>
            </a:lvl4pPr>
            <a:lvl5pPr marL="1827703" indent="0">
              <a:buNone/>
              <a:defRPr sz="1600">
                <a:solidFill>
                  <a:schemeClr val="tx1">
                    <a:tint val="75000"/>
                  </a:schemeClr>
                </a:solidFill>
              </a:defRPr>
            </a:lvl5pPr>
            <a:lvl6pPr marL="2284628" indent="0">
              <a:buNone/>
              <a:defRPr sz="1600">
                <a:solidFill>
                  <a:schemeClr val="tx1">
                    <a:tint val="75000"/>
                  </a:schemeClr>
                </a:solidFill>
              </a:defRPr>
            </a:lvl6pPr>
            <a:lvl7pPr marL="2741554" indent="0">
              <a:buNone/>
              <a:defRPr sz="1600">
                <a:solidFill>
                  <a:schemeClr val="tx1">
                    <a:tint val="75000"/>
                  </a:schemeClr>
                </a:solidFill>
              </a:defRPr>
            </a:lvl7pPr>
            <a:lvl8pPr marL="3198480" indent="0">
              <a:buNone/>
              <a:defRPr sz="1600">
                <a:solidFill>
                  <a:schemeClr val="tx1">
                    <a:tint val="75000"/>
                  </a:schemeClr>
                </a:solidFill>
              </a:defRPr>
            </a:lvl8pPr>
            <a:lvl9pPr marL="3655406" indent="0">
              <a:buNone/>
              <a:defRPr sz="1600">
                <a:solidFill>
                  <a:schemeClr val="tx1">
                    <a:tint val="75000"/>
                  </a:schemeClr>
                </a:solidFill>
              </a:defRPr>
            </a:lvl9pPr>
          </a:lstStyle>
          <a:p>
            <a:pPr lvl="0"/>
            <a:r>
              <a:rPr lang="fi-FI"/>
              <a:t>Muokkaa tekstin perustyylejä napsauttamalla</a:t>
            </a:r>
          </a:p>
        </p:txBody>
      </p:sp>
      <p:sp>
        <p:nvSpPr>
          <p:cNvPr id="4" name="Date Placeholder 3">
            <a:extLst>
              <a:ext uri="{FF2B5EF4-FFF2-40B4-BE49-F238E27FC236}">
                <a16:creationId xmlns:a16="http://schemas.microsoft.com/office/drawing/2014/main" id="{B7B3B523-2C65-4131-AE5D-4F294F964887}"/>
              </a:ext>
            </a:extLst>
          </p:cNvPr>
          <p:cNvSpPr>
            <a:spLocks noGrp="1"/>
          </p:cNvSpPr>
          <p:nvPr>
            <p:ph type="dt" sz="half" idx="10"/>
          </p:nvPr>
        </p:nvSpPr>
        <p:spPr/>
        <p:txBody>
          <a:bodyPr/>
          <a:lstStyle>
            <a:lvl1pPr>
              <a:defRPr>
                <a:solidFill>
                  <a:schemeClr val="bg1"/>
                </a:solidFill>
              </a:defRPr>
            </a:lvl1pPr>
          </a:lstStyle>
          <a:p>
            <a:fld id="{C213AF8A-1C87-4C4D-9EF3-92D5F7AD8E7D}" type="datetime1">
              <a:rPr lang="fi-FI" smtClean="0"/>
              <a:t>5.1.2024</a:t>
            </a:fld>
            <a:endParaRPr lang="fi-FI"/>
          </a:p>
        </p:txBody>
      </p:sp>
      <p:sp>
        <p:nvSpPr>
          <p:cNvPr id="5" name="Footer Placeholder 4">
            <a:extLst>
              <a:ext uri="{FF2B5EF4-FFF2-40B4-BE49-F238E27FC236}">
                <a16:creationId xmlns:a16="http://schemas.microsoft.com/office/drawing/2014/main" id="{6986461B-3453-4CE9-B33F-0AD721F36DB0}"/>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0CBC889-FA03-4D4A-9267-2179D978D7B0}"/>
              </a:ext>
            </a:extLst>
          </p:cNvPr>
          <p:cNvSpPr>
            <a:spLocks noGrp="1"/>
          </p:cNvSpPr>
          <p:nvPr>
            <p:ph type="sldNum" sz="quarter" idx="12"/>
          </p:nvPr>
        </p:nvSpPr>
        <p:spPr/>
        <p:txBody>
          <a:bodyPr/>
          <a:lstStyle>
            <a:lvl1pPr>
              <a:defRPr>
                <a:solidFill>
                  <a:schemeClr val="bg1"/>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86599412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Sitaat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p:nvPr>
        </p:nvSpPr>
        <p:spPr>
          <a:xfrm>
            <a:off x="944927" y="1852623"/>
            <a:ext cx="10310692" cy="3183334"/>
          </a:xfrm>
        </p:spPr>
        <p:txBody>
          <a:bodyPr anchor="ctr" anchorCtr="0"/>
          <a:lstStyle>
            <a:lvl1pPr algn="ctr">
              <a:defRPr spc="-100" baseline="0">
                <a:solidFill>
                  <a:schemeClr val="tx2"/>
                </a:solidFill>
              </a:defRPr>
            </a:lvl1pPr>
          </a:lstStyle>
          <a:p>
            <a:r>
              <a:rPr lang="fi-FI"/>
              <a:t>Muokkaa ots. perustyyl. napsautt.</a:t>
            </a:r>
          </a:p>
        </p:txBody>
      </p:sp>
      <p:sp>
        <p:nvSpPr>
          <p:cNvPr id="6" name="Date Placeholder 5">
            <a:extLst>
              <a:ext uri="{FF2B5EF4-FFF2-40B4-BE49-F238E27FC236}">
                <a16:creationId xmlns:a16="http://schemas.microsoft.com/office/drawing/2014/main" id="{5A291936-39C5-4003-8862-5510EDEF29EC}"/>
              </a:ext>
            </a:extLst>
          </p:cNvPr>
          <p:cNvSpPr>
            <a:spLocks noGrp="1"/>
          </p:cNvSpPr>
          <p:nvPr>
            <p:ph type="dt" sz="half" idx="10"/>
          </p:nvPr>
        </p:nvSpPr>
        <p:spPr/>
        <p:txBody>
          <a:bodyPr/>
          <a:lstStyle>
            <a:lvl1pPr>
              <a:defRPr>
                <a:solidFill>
                  <a:schemeClr val="tx2"/>
                </a:solidFill>
              </a:defRPr>
            </a:lvl1pPr>
          </a:lstStyle>
          <a:p>
            <a:fld id="{A189322E-7B47-4EB0-B09E-4114EA4F1561}" type="datetime1">
              <a:rPr lang="fi-FI" smtClean="0"/>
              <a:t>5.1.2024</a:t>
            </a:fld>
            <a:endParaRPr lang="fi-FI"/>
          </a:p>
        </p:txBody>
      </p:sp>
      <p:sp>
        <p:nvSpPr>
          <p:cNvPr id="8" name="Slide Number Placeholder 7">
            <a:extLst>
              <a:ext uri="{FF2B5EF4-FFF2-40B4-BE49-F238E27FC236}">
                <a16:creationId xmlns:a16="http://schemas.microsoft.com/office/drawing/2014/main" id="{D9D1CF5D-3D1A-4FCE-9AAC-FFF0CA0A5399}"/>
              </a:ext>
            </a:extLst>
          </p:cNvPr>
          <p:cNvSpPr>
            <a:spLocks noGrp="1"/>
          </p:cNvSpPr>
          <p:nvPr>
            <p:ph type="sldNum" sz="quarter" idx="12"/>
          </p:nvPr>
        </p:nvSpPr>
        <p:spPr/>
        <p:txBody>
          <a:bodyPr/>
          <a:lstStyle>
            <a:lvl1pPr>
              <a:defRPr>
                <a:solidFill>
                  <a:schemeClr val="tx2"/>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218958647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Sitaatti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p:nvPr>
        </p:nvSpPr>
        <p:spPr>
          <a:xfrm>
            <a:off x="944927" y="1852623"/>
            <a:ext cx="10310692" cy="3183334"/>
          </a:xfrm>
        </p:spPr>
        <p:txBody>
          <a:bodyPr anchor="ctr" anchorCtr="0"/>
          <a:lstStyle>
            <a:lvl1pPr algn="ctr">
              <a:defRPr spc="-100" baseline="0">
                <a:solidFill>
                  <a:schemeClr val="tx2"/>
                </a:solidFill>
              </a:defRPr>
            </a:lvl1pPr>
          </a:lstStyle>
          <a:p>
            <a:r>
              <a:rPr lang="fi-FI"/>
              <a:t>Muokkaa ots. perustyyl. napsautt.</a:t>
            </a:r>
          </a:p>
        </p:txBody>
      </p:sp>
      <p:sp>
        <p:nvSpPr>
          <p:cNvPr id="6" name="Date Placeholder 5">
            <a:extLst>
              <a:ext uri="{FF2B5EF4-FFF2-40B4-BE49-F238E27FC236}">
                <a16:creationId xmlns:a16="http://schemas.microsoft.com/office/drawing/2014/main" id="{5A291936-39C5-4003-8862-5510EDEF29EC}"/>
              </a:ext>
            </a:extLst>
          </p:cNvPr>
          <p:cNvSpPr>
            <a:spLocks noGrp="1"/>
          </p:cNvSpPr>
          <p:nvPr>
            <p:ph type="dt" sz="half" idx="10"/>
          </p:nvPr>
        </p:nvSpPr>
        <p:spPr/>
        <p:txBody>
          <a:bodyPr/>
          <a:lstStyle>
            <a:lvl1pPr>
              <a:defRPr>
                <a:solidFill>
                  <a:schemeClr val="tx2"/>
                </a:solidFill>
              </a:defRPr>
            </a:lvl1pPr>
          </a:lstStyle>
          <a:p>
            <a:fld id="{516F0BFB-8D35-49ED-B2B9-E4810B5DBF9B}" type="datetime1">
              <a:rPr lang="fi-FI" smtClean="0"/>
              <a:t>5.1.2024</a:t>
            </a:fld>
            <a:endParaRPr lang="fi-FI"/>
          </a:p>
        </p:txBody>
      </p:sp>
      <p:sp>
        <p:nvSpPr>
          <p:cNvPr id="8" name="Slide Number Placeholder 7">
            <a:extLst>
              <a:ext uri="{FF2B5EF4-FFF2-40B4-BE49-F238E27FC236}">
                <a16:creationId xmlns:a16="http://schemas.microsoft.com/office/drawing/2014/main" id="{D9D1CF5D-3D1A-4FCE-9AAC-FFF0CA0A5399}"/>
              </a:ext>
            </a:extLst>
          </p:cNvPr>
          <p:cNvSpPr>
            <a:spLocks noGrp="1"/>
          </p:cNvSpPr>
          <p:nvPr>
            <p:ph type="sldNum" sz="quarter" idx="12"/>
          </p:nvPr>
        </p:nvSpPr>
        <p:spPr/>
        <p:txBody>
          <a:bodyPr/>
          <a:lstStyle>
            <a:lvl1pPr>
              <a:defRPr>
                <a:solidFill>
                  <a:schemeClr val="tx2"/>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187838415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Sitaatti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p:nvPr>
        </p:nvSpPr>
        <p:spPr>
          <a:xfrm>
            <a:off x="944927" y="1852623"/>
            <a:ext cx="10310692" cy="3183334"/>
          </a:xfrm>
        </p:spPr>
        <p:txBody>
          <a:bodyPr anchor="ctr" anchorCtr="0"/>
          <a:lstStyle>
            <a:lvl1pPr algn="ctr">
              <a:defRPr spc="-100" baseline="0">
                <a:solidFill>
                  <a:schemeClr val="bg1"/>
                </a:solidFill>
              </a:defRPr>
            </a:lvl1pPr>
          </a:lstStyle>
          <a:p>
            <a:r>
              <a:rPr lang="fi-FI"/>
              <a:t>Muokkaa ots. perustyyl. napsautt.</a:t>
            </a:r>
          </a:p>
        </p:txBody>
      </p:sp>
      <p:sp>
        <p:nvSpPr>
          <p:cNvPr id="6" name="Date Placeholder 5">
            <a:extLst>
              <a:ext uri="{FF2B5EF4-FFF2-40B4-BE49-F238E27FC236}">
                <a16:creationId xmlns:a16="http://schemas.microsoft.com/office/drawing/2014/main" id="{5A291936-39C5-4003-8862-5510EDEF29EC}"/>
              </a:ext>
            </a:extLst>
          </p:cNvPr>
          <p:cNvSpPr>
            <a:spLocks noGrp="1"/>
          </p:cNvSpPr>
          <p:nvPr>
            <p:ph type="dt" sz="half" idx="10"/>
          </p:nvPr>
        </p:nvSpPr>
        <p:spPr/>
        <p:txBody>
          <a:bodyPr/>
          <a:lstStyle>
            <a:lvl1pPr>
              <a:defRPr>
                <a:solidFill>
                  <a:schemeClr val="bg1"/>
                </a:solidFill>
              </a:defRPr>
            </a:lvl1pPr>
          </a:lstStyle>
          <a:p>
            <a:fld id="{45D5C4B0-2321-4A84-97ED-180F3B8F8CC0}" type="datetime1">
              <a:rPr lang="fi-FI" smtClean="0"/>
              <a:t>5.1.2024</a:t>
            </a:fld>
            <a:endParaRPr lang="fi-FI"/>
          </a:p>
        </p:txBody>
      </p:sp>
      <p:sp>
        <p:nvSpPr>
          <p:cNvPr id="8" name="Slide Number Placeholder 7">
            <a:extLst>
              <a:ext uri="{FF2B5EF4-FFF2-40B4-BE49-F238E27FC236}">
                <a16:creationId xmlns:a16="http://schemas.microsoft.com/office/drawing/2014/main" id="{D9D1CF5D-3D1A-4FCE-9AAC-FFF0CA0A5399}"/>
              </a:ext>
            </a:extLst>
          </p:cNvPr>
          <p:cNvSpPr>
            <a:spLocks noGrp="1"/>
          </p:cNvSpPr>
          <p:nvPr>
            <p:ph type="sldNum" sz="quarter" idx="12"/>
          </p:nvPr>
        </p:nvSpPr>
        <p:spPr/>
        <p:txBody>
          <a:bodyPr/>
          <a:lstStyle>
            <a:lvl1pPr>
              <a:defRPr>
                <a:solidFill>
                  <a:schemeClr val="bg1"/>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270023267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Kuva, 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944928" y="882869"/>
            <a:ext cx="4525691" cy="1472950"/>
          </a:xfrm>
        </p:spPr>
        <p:txBody>
          <a:bodyPr/>
          <a:lstStyle>
            <a:lvl1pPr>
              <a:defRPr sz="2698"/>
            </a:lvl1p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944928" y="2702660"/>
            <a:ext cx="4525691" cy="347430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9C0DBCA1-6718-470C-94D7-D1B1CBCC0428}" type="datetime1">
              <a:rPr lang="fi-FI" smtClean="0"/>
              <a:t>5.1.2024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8" name="Ryhmä 7">
            <a:extLst>
              <a:ext uri="{FF2B5EF4-FFF2-40B4-BE49-F238E27FC236}">
                <a16:creationId xmlns:a16="http://schemas.microsoft.com/office/drawing/2014/main" id="{771942AC-4EF7-FCE7-724B-D325E8B2D7F1}"/>
              </a:ext>
              <a:ext uri="{C183D7F6-B498-43B3-948B-1728B52AA6E4}">
                <adec:decorative xmlns:adec="http://schemas.microsoft.com/office/drawing/2017/decorative" val="1"/>
              </a:ext>
            </a:extLst>
          </p:cNvPr>
          <p:cNvGrpSpPr/>
          <p:nvPr userDrawn="1"/>
        </p:nvGrpSpPr>
        <p:grpSpPr>
          <a:xfrm>
            <a:off x="6159591" y="1378358"/>
            <a:ext cx="5568238" cy="5480715"/>
            <a:chOff x="2616201" y="4763"/>
            <a:chExt cx="6956425" cy="6845300"/>
          </a:xfrm>
        </p:grpSpPr>
        <p:sp>
          <p:nvSpPr>
            <p:cNvPr id="9" name="Freeform 5">
              <a:extLst>
                <a:ext uri="{FF2B5EF4-FFF2-40B4-BE49-F238E27FC236}">
                  <a16:creationId xmlns:a16="http://schemas.microsoft.com/office/drawing/2014/main" id="{1CF62482-6DA5-8355-BE4C-E99ED928D6D4}"/>
                </a:ext>
              </a:extLst>
            </p:cNvPr>
            <p:cNvSpPr>
              <a:spLocks/>
            </p:cNvSpPr>
            <p:nvPr userDrawn="1"/>
          </p:nvSpPr>
          <p:spPr bwMode="auto">
            <a:xfrm>
              <a:off x="2619376" y="65088"/>
              <a:ext cx="2413000" cy="4302125"/>
            </a:xfrm>
            <a:custGeom>
              <a:avLst/>
              <a:gdLst>
                <a:gd name="T0" fmla="*/ 400 w 10755"/>
                <a:gd name="T1" fmla="*/ 147 h 19180"/>
                <a:gd name="T2" fmla="*/ 0 w 10755"/>
                <a:gd name="T3" fmla="*/ 313 h 19180"/>
                <a:gd name="T4" fmla="*/ 0 w 10755"/>
                <a:gd name="T5" fmla="*/ 13802 h 19180"/>
                <a:gd name="T6" fmla="*/ 5378 w 10755"/>
                <a:gd name="T7" fmla="*/ 19180 h 19180"/>
                <a:gd name="T8" fmla="*/ 10755 w 10755"/>
                <a:gd name="T9" fmla="*/ 13802 h 19180"/>
                <a:gd name="T10" fmla="*/ 10755 w 10755"/>
                <a:gd name="T11" fmla="*/ 13802 h 19180"/>
                <a:gd name="T12" fmla="*/ 10755 w 10755"/>
                <a:gd name="T13" fmla="*/ 10599 h 19180"/>
                <a:gd name="T14" fmla="*/ 10686 w 10755"/>
                <a:gd name="T15" fmla="*/ 10434 h 19180"/>
                <a:gd name="T16" fmla="*/ 400 w 10755"/>
                <a:gd name="T17" fmla="*/ 147 h 19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55" h="19180">
                  <a:moveTo>
                    <a:pt x="400" y="147"/>
                  </a:moveTo>
                  <a:cubicBezTo>
                    <a:pt x="253" y="0"/>
                    <a:pt x="0" y="104"/>
                    <a:pt x="0" y="313"/>
                  </a:cubicBezTo>
                  <a:lnTo>
                    <a:pt x="0" y="13802"/>
                  </a:lnTo>
                  <a:cubicBezTo>
                    <a:pt x="0" y="16772"/>
                    <a:pt x="2408" y="19180"/>
                    <a:pt x="5378" y="19180"/>
                  </a:cubicBezTo>
                  <a:cubicBezTo>
                    <a:pt x="8348" y="19180"/>
                    <a:pt x="10755" y="16772"/>
                    <a:pt x="10755" y="13802"/>
                  </a:cubicBezTo>
                  <a:lnTo>
                    <a:pt x="10755" y="13802"/>
                  </a:lnTo>
                  <a:lnTo>
                    <a:pt x="10755" y="10599"/>
                  </a:lnTo>
                  <a:cubicBezTo>
                    <a:pt x="10755" y="10537"/>
                    <a:pt x="10730" y="10477"/>
                    <a:pt x="10686" y="10434"/>
                  </a:cubicBezTo>
                  <a:lnTo>
                    <a:pt x="400" y="147"/>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10" name="Freeform 6">
              <a:extLst>
                <a:ext uri="{FF2B5EF4-FFF2-40B4-BE49-F238E27FC236}">
                  <a16:creationId xmlns:a16="http://schemas.microsoft.com/office/drawing/2014/main" id="{D69D6212-DF87-EA70-71CE-BE8138755BDA}"/>
                </a:ext>
              </a:extLst>
            </p:cNvPr>
            <p:cNvSpPr>
              <a:spLocks/>
            </p:cNvSpPr>
            <p:nvPr userDrawn="1"/>
          </p:nvSpPr>
          <p:spPr bwMode="auto">
            <a:xfrm>
              <a:off x="2673351" y="7938"/>
              <a:ext cx="4325938" cy="2413000"/>
            </a:xfrm>
            <a:custGeom>
              <a:avLst/>
              <a:gdLst>
                <a:gd name="T0" fmla="*/ 10515 w 19289"/>
                <a:gd name="T1" fmla="*/ 10755 h 10755"/>
                <a:gd name="T2" fmla="*/ 13901 w 19289"/>
                <a:gd name="T3" fmla="*/ 10755 h 10755"/>
                <a:gd name="T4" fmla="*/ 19279 w 19289"/>
                <a:gd name="T5" fmla="*/ 5359 h 10755"/>
                <a:gd name="T6" fmla="*/ 13843 w 19289"/>
                <a:gd name="T7" fmla="*/ 0 h 10755"/>
                <a:gd name="T8" fmla="*/ 298 w 19289"/>
                <a:gd name="T9" fmla="*/ 0 h 10755"/>
                <a:gd name="T10" fmla="*/ 141 w 19289"/>
                <a:gd name="T11" fmla="*/ 381 h 10755"/>
                <a:gd name="T12" fmla="*/ 10515 w 19289"/>
                <a:gd name="T13" fmla="*/ 10755 h 10755"/>
              </a:gdLst>
              <a:ahLst/>
              <a:cxnLst>
                <a:cxn ang="0">
                  <a:pos x="T0" y="T1"/>
                </a:cxn>
                <a:cxn ang="0">
                  <a:pos x="T2" y="T3"/>
                </a:cxn>
                <a:cxn ang="0">
                  <a:pos x="T4" y="T5"/>
                </a:cxn>
                <a:cxn ang="0">
                  <a:pos x="T6" y="T7"/>
                </a:cxn>
                <a:cxn ang="0">
                  <a:pos x="T8" y="T9"/>
                </a:cxn>
                <a:cxn ang="0">
                  <a:pos x="T10" y="T11"/>
                </a:cxn>
                <a:cxn ang="0">
                  <a:pos x="T12" y="T13"/>
                </a:cxn>
              </a:cxnLst>
              <a:rect l="0" t="0" r="r" b="b"/>
              <a:pathLst>
                <a:path w="19289" h="10755">
                  <a:moveTo>
                    <a:pt x="10515" y="10755"/>
                  </a:moveTo>
                  <a:lnTo>
                    <a:pt x="13901" y="10755"/>
                  </a:lnTo>
                  <a:cubicBezTo>
                    <a:pt x="16878" y="10755"/>
                    <a:pt x="19289" y="8337"/>
                    <a:pt x="19279" y="5359"/>
                  </a:cubicBezTo>
                  <a:cubicBezTo>
                    <a:pt x="19269" y="2387"/>
                    <a:pt x="16815" y="0"/>
                    <a:pt x="13843" y="0"/>
                  </a:cubicBezTo>
                  <a:lnTo>
                    <a:pt x="298" y="0"/>
                  </a:lnTo>
                  <a:cubicBezTo>
                    <a:pt x="100" y="0"/>
                    <a:pt x="0" y="240"/>
                    <a:pt x="141" y="381"/>
                  </a:cubicBezTo>
                  <a:lnTo>
                    <a:pt x="10515" y="10755"/>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12" name="Freeform 7">
              <a:extLst>
                <a:ext uri="{FF2B5EF4-FFF2-40B4-BE49-F238E27FC236}">
                  <a16:creationId xmlns:a16="http://schemas.microsoft.com/office/drawing/2014/main" id="{53D28E72-2DE6-A740-B70C-DB5E2DC03E78}"/>
                </a:ext>
              </a:extLst>
            </p:cNvPr>
            <p:cNvSpPr>
              <a:spLocks/>
            </p:cNvSpPr>
            <p:nvPr userDrawn="1"/>
          </p:nvSpPr>
          <p:spPr bwMode="auto">
            <a:xfrm>
              <a:off x="2616201" y="4763"/>
              <a:ext cx="6956425" cy="6845300"/>
            </a:xfrm>
            <a:custGeom>
              <a:avLst/>
              <a:gdLst>
                <a:gd name="T0" fmla="*/ 29827 w 31023"/>
                <a:gd name="T1" fmla="*/ 30518 h 30518"/>
                <a:gd name="T2" fmla="*/ 31023 w 31023"/>
                <a:gd name="T3" fmla="*/ 30518 h 30518"/>
                <a:gd name="T4" fmla="*/ 30881 w 31023"/>
                <a:gd name="T5" fmla="*/ 30190 h 30518"/>
                <a:gd name="T6" fmla="*/ 881 w 31023"/>
                <a:gd name="T7" fmla="*/ 190 h 30518"/>
                <a:gd name="T8" fmla="*/ 190 w 31023"/>
                <a:gd name="T9" fmla="*/ 190 h 30518"/>
                <a:gd name="T10" fmla="*/ 190 w 31023"/>
                <a:gd name="T11" fmla="*/ 881 h 30518"/>
                <a:gd name="T12" fmla="*/ 29827 w 31023"/>
                <a:gd name="T13" fmla="*/ 30518 h 30518"/>
              </a:gdLst>
              <a:ahLst/>
              <a:cxnLst>
                <a:cxn ang="0">
                  <a:pos x="T0" y="T1"/>
                </a:cxn>
                <a:cxn ang="0">
                  <a:pos x="T2" y="T3"/>
                </a:cxn>
                <a:cxn ang="0">
                  <a:pos x="T4" y="T5"/>
                </a:cxn>
                <a:cxn ang="0">
                  <a:pos x="T6" y="T7"/>
                </a:cxn>
                <a:cxn ang="0">
                  <a:pos x="T8" y="T9"/>
                </a:cxn>
                <a:cxn ang="0">
                  <a:pos x="T10" y="T11"/>
                </a:cxn>
                <a:cxn ang="0">
                  <a:pos x="T12" y="T13"/>
                </a:cxn>
              </a:cxnLst>
              <a:rect l="0" t="0" r="r" b="b"/>
              <a:pathLst>
                <a:path w="31023" h="30518">
                  <a:moveTo>
                    <a:pt x="29827" y="30518"/>
                  </a:moveTo>
                  <a:lnTo>
                    <a:pt x="31023" y="30518"/>
                  </a:lnTo>
                  <a:cubicBezTo>
                    <a:pt x="31019" y="30399"/>
                    <a:pt x="30971" y="30281"/>
                    <a:pt x="30881" y="30190"/>
                  </a:cubicBezTo>
                  <a:lnTo>
                    <a:pt x="881" y="190"/>
                  </a:lnTo>
                  <a:cubicBezTo>
                    <a:pt x="690" y="0"/>
                    <a:pt x="381" y="0"/>
                    <a:pt x="190" y="190"/>
                  </a:cubicBezTo>
                  <a:cubicBezTo>
                    <a:pt x="0" y="381"/>
                    <a:pt x="0" y="690"/>
                    <a:pt x="190" y="881"/>
                  </a:cubicBezTo>
                  <a:lnTo>
                    <a:pt x="29827" y="30518"/>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grpSp>
    </p:spTree>
    <p:extLst>
      <p:ext uri="{BB962C8B-B14F-4D97-AF65-F5344CB8AC3E}">
        <p14:creationId xmlns:p14="http://schemas.microsoft.com/office/powerpoint/2010/main" val="1675929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944927" y="882869"/>
            <a:ext cx="4454483" cy="1472950"/>
          </a:xfrm>
        </p:spPr>
        <p:txBody>
          <a:bodyPr/>
          <a:lstStyle>
            <a:lvl1pPr>
              <a:defRPr sz="2699"/>
            </a:lvl1p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944927" y="2702660"/>
            <a:ext cx="4454483" cy="347430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Kuvan paikkamerkki 2">
            <a:extLst>
              <a:ext uri="{FF2B5EF4-FFF2-40B4-BE49-F238E27FC236}">
                <a16:creationId xmlns:a16="http://schemas.microsoft.com/office/drawing/2014/main" id="{03704D70-526C-45EA-9AEC-6CBFEB88E602}"/>
              </a:ext>
            </a:extLst>
          </p:cNvPr>
          <p:cNvSpPr>
            <a:spLocks noGrp="1"/>
          </p:cNvSpPr>
          <p:nvPr>
            <p:ph type="pic" idx="13"/>
          </p:nvPr>
        </p:nvSpPr>
        <p:spPr>
          <a:xfrm>
            <a:off x="5396094" y="948923"/>
            <a:ext cx="6792732" cy="4960894"/>
          </a:xfrm>
          <a:custGeom>
            <a:avLst/>
            <a:gdLst>
              <a:gd name="connsiteX0" fmla="*/ 0 w 6791184"/>
              <a:gd name="connsiteY0" fmla="*/ 0 h 4959382"/>
              <a:gd name="connsiteX1" fmla="*/ 6791184 w 6791184"/>
              <a:gd name="connsiteY1" fmla="*/ 0 h 4959382"/>
              <a:gd name="connsiteX2" fmla="*/ 6791184 w 6791184"/>
              <a:gd name="connsiteY2" fmla="*/ 4959382 h 4959382"/>
              <a:gd name="connsiteX3" fmla="*/ 0 w 6791184"/>
              <a:gd name="connsiteY3" fmla="*/ 4959382 h 4959382"/>
              <a:gd name="connsiteX4" fmla="*/ 0 w 6791184"/>
              <a:gd name="connsiteY4" fmla="*/ 0 h 4959382"/>
              <a:gd name="connsiteX0" fmla="*/ 0 w 6791184"/>
              <a:gd name="connsiteY0" fmla="*/ 1110 h 4960492"/>
              <a:gd name="connsiteX1" fmla="*/ 2530334 w 6791184"/>
              <a:gd name="connsiteY1" fmla="*/ 0 h 4960492"/>
              <a:gd name="connsiteX2" fmla="*/ 6791184 w 6791184"/>
              <a:gd name="connsiteY2" fmla="*/ 1110 h 4960492"/>
              <a:gd name="connsiteX3" fmla="*/ 6791184 w 6791184"/>
              <a:gd name="connsiteY3" fmla="*/ 4960492 h 4960492"/>
              <a:gd name="connsiteX4" fmla="*/ 0 w 6791184"/>
              <a:gd name="connsiteY4" fmla="*/ 4960492 h 4960492"/>
              <a:gd name="connsiteX5" fmla="*/ 0 w 6791184"/>
              <a:gd name="connsiteY5" fmla="*/ 1110 h 4960492"/>
              <a:gd name="connsiteX0" fmla="*/ 0 w 6791184"/>
              <a:gd name="connsiteY0" fmla="*/ 1110 h 4960492"/>
              <a:gd name="connsiteX1" fmla="*/ 2530334 w 6791184"/>
              <a:gd name="connsiteY1" fmla="*/ 0 h 4960492"/>
              <a:gd name="connsiteX2" fmla="*/ 6791184 w 6791184"/>
              <a:gd name="connsiteY2" fmla="*/ 1110 h 4960492"/>
              <a:gd name="connsiteX3" fmla="*/ 6791184 w 6791184"/>
              <a:gd name="connsiteY3" fmla="*/ 4960492 h 4960492"/>
              <a:gd name="connsiteX4" fmla="*/ 2450959 w 6791184"/>
              <a:gd name="connsiteY4" fmla="*/ 4956175 h 4960492"/>
              <a:gd name="connsiteX5" fmla="*/ 0 w 6791184"/>
              <a:gd name="connsiteY5" fmla="*/ 4960492 h 4960492"/>
              <a:gd name="connsiteX6" fmla="*/ 0 w 6791184"/>
              <a:gd name="connsiteY6" fmla="*/ 1110 h 4960492"/>
              <a:gd name="connsiteX0" fmla="*/ 3316 w 6794500"/>
              <a:gd name="connsiteY0" fmla="*/ 111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3316 w 6794500"/>
              <a:gd name="connsiteY5" fmla="*/ 4960492 h 4960492"/>
              <a:gd name="connsiteX6" fmla="*/ 0 w 6794500"/>
              <a:gd name="connsiteY6" fmla="*/ 2476500 h 4960492"/>
              <a:gd name="connsiteX7" fmla="*/ 3316 w 6794500"/>
              <a:gd name="connsiteY7" fmla="*/ 1110 h 4960492"/>
              <a:gd name="connsiteX0" fmla="*/ 0 w 6794500"/>
              <a:gd name="connsiteY0" fmla="*/ 247650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3316 w 6794500"/>
              <a:gd name="connsiteY5" fmla="*/ 4960492 h 4960492"/>
              <a:gd name="connsiteX6" fmla="*/ 0 w 6794500"/>
              <a:gd name="connsiteY6" fmla="*/ 2476500 h 4960492"/>
              <a:gd name="connsiteX0" fmla="*/ 0 w 6794500"/>
              <a:gd name="connsiteY0" fmla="*/ 247650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0 w 6794500"/>
              <a:gd name="connsiteY5" fmla="*/ 2476500 h 4960492"/>
              <a:gd name="connsiteX0" fmla="*/ 0 w 6794500"/>
              <a:gd name="connsiteY0" fmla="*/ 247650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0 w 6794500"/>
              <a:gd name="connsiteY5" fmla="*/ 2476500 h 4960492"/>
              <a:gd name="connsiteX0" fmla="*/ 0 w 6794500"/>
              <a:gd name="connsiteY0" fmla="*/ 247650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0 w 6794500"/>
              <a:gd name="connsiteY5" fmla="*/ 2476500 h 4960492"/>
              <a:gd name="connsiteX0" fmla="*/ 97 w 6794597"/>
              <a:gd name="connsiteY0" fmla="*/ 2476500 h 4960492"/>
              <a:gd name="connsiteX1" fmla="*/ 2533747 w 6794597"/>
              <a:gd name="connsiteY1" fmla="*/ 0 h 4960492"/>
              <a:gd name="connsiteX2" fmla="*/ 6794597 w 6794597"/>
              <a:gd name="connsiteY2" fmla="*/ 1110 h 4960492"/>
              <a:gd name="connsiteX3" fmla="*/ 6794597 w 6794597"/>
              <a:gd name="connsiteY3" fmla="*/ 4960492 h 4960492"/>
              <a:gd name="connsiteX4" fmla="*/ 2454372 w 6794597"/>
              <a:gd name="connsiteY4" fmla="*/ 4956175 h 4960492"/>
              <a:gd name="connsiteX5" fmla="*/ 97 w 6794597"/>
              <a:gd name="connsiteY5" fmla="*/ 2476500 h 4960492"/>
              <a:gd name="connsiteX0" fmla="*/ 19 w 6794519"/>
              <a:gd name="connsiteY0" fmla="*/ 2476500 h 4960492"/>
              <a:gd name="connsiteX1" fmla="*/ 2533669 w 6794519"/>
              <a:gd name="connsiteY1" fmla="*/ 0 h 4960492"/>
              <a:gd name="connsiteX2" fmla="*/ 6794519 w 6794519"/>
              <a:gd name="connsiteY2" fmla="*/ 1110 h 4960492"/>
              <a:gd name="connsiteX3" fmla="*/ 6794519 w 6794519"/>
              <a:gd name="connsiteY3" fmla="*/ 4960492 h 4960492"/>
              <a:gd name="connsiteX4" fmla="*/ 2454294 w 6794519"/>
              <a:gd name="connsiteY4" fmla="*/ 4956175 h 4960492"/>
              <a:gd name="connsiteX5" fmla="*/ 19 w 6794519"/>
              <a:gd name="connsiteY5" fmla="*/ 2476500 h 4960492"/>
              <a:gd name="connsiteX0" fmla="*/ 18 w 6794518"/>
              <a:gd name="connsiteY0" fmla="*/ 2476944 h 4960936"/>
              <a:gd name="connsiteX1" fmla="*/ 2533668 w 6794518"/>
              <a:gd name="connsiteY1" fmla="*/ 444 h 4960936"/>
              <a:gd name="connsiteX2" fmla="*/ 6794518 w 6794518"/>
              <a:gd name="connsiteY2" fmla="*/ 1554 h 4960936"/>
              <a:gd name="connsiteX3" fmla="*/ 6794518 w 6794518"/>
              <a:gd name="connsiteY3" fmla="*/ 4960936 h 4960936"/>
              <a:gd name="connsiteX4" fmla="*/ 2454293 w 6794518"/>
              <a:gd name="connsiteY4" fmla="*/ 4956619 h 4960936"/>
              <a:gd name="connsiteX5" fmla="*/ 18 w 6794518"/>
              <a:gd name="connsiteY5" fmla="*/ 2476944 h 4960936"/>
              <a:gd name="connsiteX0" fmla="*/ 18 w 6794518"/>
              <a:gd name="connsiteY0" fmla="*/ 2476944 h 4960936"/>
              <a:gd name="connsiteX1" fmla="*/ 2533668 w 6794518"/>
              <a:gd name="connsiteY1" fmla="*/ 444 h 4960936"/>
              <a:gd name="connsiteX2" fmla="*/ 6794518 w 6794518"/>
              <a:gd name="connsiteY2" fmla="*/ 1554 h 4960936"/>
              <a:gd name="connsiteX3" fmla="*/ 6794518 w 6794518"/>
              <a:gd name="connsiteY3" fmla="*/ 4960936 h 4960936"/>
              <a:gd name="connsiteX4" fmla="*/ 2454293 w 6794518"/>
              <a:gd name="connsiteY4" fmla="*/ 4956619 h 4960936"/>
              <a:gd name="connsiteX5" fmla="*/ 18 w 6794518"/>
              <a:gd name="connsiteY5" fmla="*/ 2476944 h 4960936"/>
              <a:gd name="connsiteX0" fmla="*/ 1 w 6794501"/>
              <a:gd name="connsiteY0" fmla="*/ 2476902 h 4960894"/>
              <a:gd name="connsiteX1" fmla="*/ 2533651 w 6794501"/>
              <a:gd name="connsiteY1" fmla="*/ 402 h 4960894"/>
              <a:gd name="connsiteX2" fmla="*/ 6794501 w 6794501"/>
              <a:gd name="connsiteY2" fmla="*/ 1512 h 4960894"/>
              <a:gd name="connsiteX3" fmla="*/ 6794501 w 6794501"/>
              <a:gd name="connsiteY3" fmla="*/ 4960894 h 4960894"/>
              <a:gd name="connsiteX4" fmla="*/ 2454276 w 6794501"/>
              <a:gd name="connsiteY4" fmla="*/ 4956577 h 4960894"/>
              <a:gd name="connsiteX5" fmla="*/ 1 w 6794501"/>
              <a:gd name="connsiteY5" fmla="*/ 2476902 h 496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4501" h="4960894">
                <a:moveTo>
                  <a:pt x="1" y="2476902"/>
                </a:moveTo>
                <a:cubicBezTo>
                  <a:pt x="530" y="895223"/>
                  <a:pt x="1474259" y="-22008"/>
                  <a:pt x="2533651" y="402"/>
                </a:cubicBezTo>
                <a:lnTo>
                  <a:pt x="6794501" y="1512"/>
                </a:lnTo>
                <a:lnTo>
                  <a:pt x="6794501" y="4960894"/>
                </a:lnTo>
                <a:lnTo>
                  <a:pt x="2454276" y="4956577"/>
                </a:lnTo>
                <a:cubicBezTo>
                  <a:pt x="1261534" y="4920403"/>
                  <a:pt x="-528" y="4058581"/>
                  <a:pt x="1" y="2476902"/>
                </a:cubicBezTo>
                <a:close/>
              </a:path>
            </a:pathLst>
          </a:custGeom>
          <a:solidFill>
            <a:schemeClr val="bg1">
              <a:lumMod val="95000"/>
            </a:schemeClr>
          </a:solidFill>
        </p:spPr>
        <p:txBody>
          <a:bodyPr anchor="ctr" anchorCtr="0"/>
          <a:lstStyle>
            <a:lvl1pPr marL="0" indent="0" algn="ctr">
              <a:buNone/>
              <a:defRPr sz="1600" b="0" i="1"/>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fi-FI"/>
              <a:t>Lisää kuva napsauttamalla kuvaketta</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69D18E5D-4BB4-4F55-8BB3-DD8493AE5EA6}" type="datetime1">
              <a:rPr lang="fi-FI" smtClean="0"/>
              <a:t>5.1.2024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58206958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Kuva, otsikko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601023" y="882869"/>
            <a:ext cx="4598587" cy="1472950"/>
          </a:xfrm>
        </p:spPr>
        <p:txBody>
          <a:bodyPr/>
          <a:lstStyle>
            <a:lvl1pPr>
              <a:defRPr sz="2998"/>
            </a:lvl1p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601023" y="2702660"/>
            <a:ext cx="4598587" cy="347430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7FF79902-CAD0-49B3-A6AE-B1BB883B1100}" type="datetime1">
              <a:rPr lang="fi-FI" smtClean="0"/>
              <a:t>5.1.2024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9" name="Ryhmä 8">
            <a:extLst>
              <a:ext uri="{FF2B5EF4-FFF2-40B4-BE49-F238E27FC236}">
                <a16:creationId xmlns:a16="http://schemas.microsoft.com/office/drawing/2014/main" id="{103E189E-0988-CFA6-33C8-33AB5FA0D6B1}"/>
              </a:ext>
              <a:ext uri="{C183D7F6-B498-43B3-948B-1728B52AA6E4}">
                <adec:decorative xmlns:adec="http://schemas.microsoft.com/office/drawing/2017/decorative" val="1"/>
              </a:ext>
            </a:extLst>
          </p:cNvPr>
          <p:cNvGrpSpPr/>
          <p:nvPr userDrawn="1"/>
        </p:nvGrpSpPr>
        <p:grpSpPr>
          <a:xfrm>
            <a:off x="1258560" y="1236666"/>
            <a:ext cx="4372423" cy="4378325"/>
            <a:chOff x="1258888" y="1236663"/>
            <a:chExt cx="4373562" cy="4378325"/>
          </a:xfrm>
        </p:grpSpPr>
        <p:sp>
          <p:nvSpPr>
            <p:cNvPr id="10" name="Freeform 5">
              <a:extLst>
                <a:ext uri="{FF2B5EF4-FFF2-40B4-BE49-F238E27FC236}">
                  <a16:creationId xmlns:a16="http://schemas.microsoft.com/office/drawing/2014/main" id="{025A228F-1E94-EE0B-3FD2-C6CEA151F5CE}"/>
                </a:ext>
              </a:extLst>
            </p:cNvPr>
            <p:cNvSpPr>
              <a:spLocks/>
            </p:cNvSpPr>
            <p:nvPr/>
          </p:nvSpPr>
          <p:spPr bwMode="auto">
            <a:xfrm>
              <a:off x="1258888" y="2582863"/>
              <a:ext cx="3019425" cy="3032125"/>
            </a:xfrm>
            <a:custGeom>
              <a:avLst/>
              <a:gdLst>
                <a:gd name="T0" fmla="*/ 7505 w 16805"/>
                <a:gd name="T1" fmla="*/ 0 h 16880"/>
                <a:gd name="T2" fmla="*/ 7505 w 16805"/>
                <a:gd name="T3" fmla="*/ 0 h 16880"/>
                <a:gd name="T4" fmla="*/ 4651 w 16805"/>
                <a:gd name="T5" fmla="*/ 0 h 16880"/>
                <a:gd name="T6" fmla="*/ 0 w 16805"/>
                <a:gd name="T7" fmla="*/ 4650 h 16880"/>
                <a:gd name="T8" fmla="*/ 4651 w 16805"/>
                <a:gd name="T9" fmla="*/ 9301 h 16880"/>
                <a:gd name="T10" fmla="*/ 4651 w 16805"/>
                <a:gd name="T11" fmla="*/ 9301 h 16880"/>
                <a:gd name="T12" fmla="*/ 7504 w 16805"/>
                <a:gd name="T13" fmla="*/ 9301 h 16880"/>
                <a:gd name="T14" fmla="*/ 7504 w 16805"/>
                <a:gd name="T15" fmla="*/ 12229 h 16880"/>
                <a:gd name="T16" fmla="*/ 12155 w 16805"/>
                <a:gd name="T17" fmla="*/ 16880 h 16880"/>
                <a:gd name="T18" fmla="*/ 16805 w 16805"/>
                <a:gd name="T19" fmla="*/ 12229 h 16880"/>
                <a:gd name="T20" fmla="*/ 16805 w 16805"/>
                <a:gd name="T21" fmla="*/ 0 h 16880"/>
                <a:gd name="T22" fmla="*/ 7505 w 16805"/>
                <a:gd name="T23" fmla="*/ 0 h 16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05" h="16880">
                  <a:moveTo>
                    <a:pt x="7505" y="0"/>
                  </a:moveTo>
                  <a:lnTo>
                    <a:pt x="7505" y="0"/>
                  </a:lnTo>
                  <a:lnTo>
                    <a:pt x="4651" y="0"/>
                  </a:lnTo>
                  <a:cubicBezTo>
                    <a:pt x="2082" y="0"/>
                    <a:pt x="0" y="2082"/>
                    <a:pt x="0" y="4650"/>
                  </a:cubicBezTo>
                  <a:cubicBezTo>
                    <a:pt x="0" y="7219"/>
                    <a:pt x="2082" y="9301"/>
                    <a:pt x="4651" y="9301"/>
                  </a:cubicBezTo>
                  <a:lnTo>
                    <a:pt x="4651" y="9301"/>
                  </a:lnTo>
                  <a:lnTo>
                    <a:pt x="7504" y="9301"/>
                  </a:lnTo>
                  <a:lnTo>
                    <a:pt x="7504" y="12229"/>
                  </a:lnTo>
                  <a:cubicBezTo>
                    <a:pt x="7504" y="14797"/>
                    <a:pt x="9587" y="16880"/>
                    <a:pt x="12155" y="16880"/>
                  </a:cubicBezTo>
                  <a:cubicBezTo>
                    <a:pt x="14723" y="16880"/>
                    <a:pt x="16805" y="14798"/>
                    <a:pt x="16805" y="12229"/>
                  </a:cubicBezTo>
                  <a:lnTo>
                    <a:pt x="16805" y="0"/>
                  </a:lnTo>
                  <a:lnTo>
                    <a:pt x="7505" y="0"/>
                  </a:lnTo>
                  <a:close/>
                </a:path>
              </a:pathLst>
            </a:custGeom>
            <a:solidFill>
              <a:srgbClr val="313131"/>
            </a:solidFill>
            <a:ln>
              <a:noFill/>
            </a:ln>
          </p:spPr>
          <p:txBody>
            <a:bodyPr vert="horz" wrap="square" lIns="91440" tIns="45720" rIns="91440" bIns="45720" numCol="1" anchor="t" anchorCtr="0" compatLnSpc="1">
              <a:prstTxWarp prst="textNoShape">
                <a:avLst/>
              </a:prstTxWarp>
            </a:bodyPr>
            <a:lstStyle/>
            <a:p>
              <a:endParaRPr lang="fi-FI" sz="1798"/>
            </a:p>
          </p:txBody>
        </p:sp>
        <p:sp>
          <p:nvSpPr>
            <p:cNvPr id="11" name="Freeform 6">
              <a:extLst>
                <a:ext uri="{FF2B5EF4-FFF2-40B4-BE49-F238E27FC236}">
                  <a16:creationId xmlns:a16="http://schemas.microsoft.com/office/drawing/2014/main" id="{5949D61E-C8A7-996D-9B90-ACDE02E542AA}"/>
                </a:ext>
              </a:extLst>
            </p:cNvPr>
            <p:cNvSpPr>
              <a:spLocks/>
            </p:cNvSpPr>
            <p:nvPr/>
          </p:nvSpPr>
          <p:spPr bwMode="auto">
            <a:xfrm>
              <a:off x="2613025" y="1236663"/>
              <a:ext cx="3019425" cy="3032125"/>
            </a:xfrm>
            <a:custGeom>
              <a:avLst/>
              <a:gdLst>
                <a:gd name="T0" fmla="*/ 9300 w 16805"/>
                <a:gd name="T1" fmla="*/ 16880 h 16880"/>
                <a:gd name="T2" fmla="*/ 9300 w 16805"/>
                <a:gd name="T3" fmla="*/ 16880 h 16880"/>
                <a:gd name="T4" fmla="*/ 12154 w 16805"/>
                <a:gd name="T5" fmla="*/ 16880 h 16880"/>
                <a:gd name="T6" fmla="*/ 16805 w 16805"/>
                <a:gd name="T7" fmla="*/ 12229 h 16880"/>
                <a:gd name="T8" fmla="*/ 12154 w 16805"/>
                <a:gd name="T9" fmla="*/ 7579 h 16880"/>
                <a:gd name="T10" fmla="*/ 12154 w 16805"/>
                <a:gd name="T11" fmla="*/ 7579 h 16880"/>
                <a:gd name="T12" fmla="*/ 9300 w 16805"/>
                <a:gd name="T13" fmla="*/ 7579 h 16880"/>
                <a:gd name="T14" fmla="*/ 9300 w 16805"/>
                <a:gd name="T15" fmla="*/ 4651 h 16880"/>
                <a:gd name="T16" fmla="*/ 4650 w 16805"/>
                <a:gd name="T17" fmla="*/ 0 h 16880"/>
                <a:gd name="T18" fmla="*/ 0 w 16805"/>
                <a:gd name="T19" fmla="*/ 4651 h 16880"/>
                <a:gd name="T20" fmla="*/ 0 w 16805"/>
                <a:gd name="T21" fmla="*/ 7489 h 16880"/>
                <a:gd name="T22" fmla="*/ 9300 w 16805"/>
                <a:gd name="T23" fmla="*/ 16880 h 16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05" h="16880">
                  <a:moveTo>
                    <a:pt x="9300" y="16880"/>
                  </a:moveTo>
                  <a:lnTo>
                    <a:pt x="9300" y="16880"/>
                  </a:lnTo>
                  <a:lnTo>
                    <a:pt x="12154" y="16880"/>
                  </a:lnTo>
                  <a:cubicBezTo>
                    <a:pt x="14723" y="16880"/>
                    <a:pt x="16805" y="14798"/>
                    <a:pt x="16805" y="12229"/>
                  </a:cubicBezTo>
                  <a:cubicBezTo>
                    <a:pt x="16805" y="9661"/>
                    <a:pt x="14723" y="7579"/>
                    <a:pt x="12154" y="7579"/>
                  </a:cubicBezTo>
                  <a:lnTo>
                    <a:pt x="12154" y="7579"/>
                  </a:lnTo>
                  <a:lnTo>
                    <a:pt x="9300" y="7579"/>
                  </a:lnTo>
                  <a:lnTo>
                    <a:pt x="9300" y="4651"/>
                  </a:lnTo>
                  <a:cubicBezTo>
                    <a:pt x="9300" y="2082"/>
                    <a:pt x="7218" y="0"/>
                    <a:pt x="4650" y="0"/>
                  </a:cubicBezTo>
                  <a:cubicBezTo>
                    <a:pt x="2082" y="0"/>
                    <a:pt x="0" y="2082"/>
                    <a:pt x="0" y="4651"/>
                  </a:cubicBezTo>
                  <a:lnTo>
                    <a:pt x="0" y="7489"/>
                  </a:lnTo>
                  <a:lnTo>
                    <a:pt x="9300" y="16880"/>
                  </a:lnTo>
                  <a:close/>
                </a:path>
              </a:pathLst>
            </a:custGeom>
            <a:solidFill>
              <a:srgbClr val="FFCF29"/>
            </a:solidFill>
            <a:ln>
              <a:noFill/>
            </a:ln>
          </p:spPr>
          <p:txBody>
            <a:bodyPr vert="horz" wrap="square" lIns="91440" tIns="45720" rIns="91440" bIns="45720" numCol="1" anchor="t" anchorCtr="0" compatLnSpc="1">
              <a:prstTxWarp prst="textNoShape">
                <a:avLst/>
              </a:prstTxWarp>
            </a:bodyPr>
            <a:lstStyle/>
            <a:p>
              <a:endParaRPr lang="fi-FI" sz="1798"/>
            </a:p>
          </p:txBody>
        </p:sp>
      </p:grpSp>
    </p:spTree>
    <p:extLst>
      <p:ext uri="{BB962C8B-B14F-4D97-AF65-F5344CB8AC3E}">
        <p14:creationId xmlns:p14="http://schemas.microsoft.com/office/powerpoint/2010/main" val="347653855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Kuva, otsikko ja sisältö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944928" y="882869"/>
            <a:ext cx="4525691" cy="1472950"/>
          </a:xfrm>
        </p:spPr>
        <p:txBody>
          <a:bodyPr/>
          <a:lstStyle>
            <a:lvl1pPr>
              <a:defRPr sz="2698"/>
            </a:lvl1p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944928" y="2702660"/>
            <a:ext cx="4525691" cy="347430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9C0DBCA1-6718-470C-94D7-D1B1CBCC0428}" type="datetime1">
              <a:rPr lang="fi-FI" smtClean="0"/>
              <a:t>5.1.2024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11" name="Ryhmä 10">
            <a:extLst>
              <a:ext uri="{FF2B5EF4-FFF2-40B4-BE49-F238E27FC236}">
                <a16:creationId xmlns:a16="http://schemas.microsoft.com/office/drawing/2014/main" id="{260872AF-7549-52D3-5811-9970CB46BAC0}"/>
              </a:ext>
              <a:ext uri="{C183D7F6-B498-43B3-948B-1728B52AA6E4}">
                <adec:decorative xmlns:adec="http://schemas.microsoft.com/office/drawing/2017/decorative" val="1"/>
              </a:ext>
            </a:extLst>
          </p:cNvPr>
          <p:cNvGrpSpPr/>
          <p:nvPr userDrawn="1"/>
        </p:nvGrpSpPr>
        <p:grpSpPr>
          <a:xfrm>
            <a:off x="6920238" y="1236816"/>
            <a:ext cx="4362332" cy="4369557"/>
            <a:chOff x="1241951" y="1236813"/>
            <a:chExt cx="4363468" cy="4369557"/>
          </a:xfrm>
        </p:grpSpPr>
        <p:sp>
          <p:nvSpPr>
            <p:cNvPr id="13" name="Freeform 5">
              <a:extLst>
                <a:ext uri="{FF2B5EF4-FFF2-40B4-BE49-F238E27FC236}">
                  <a16:creationId xmlns:a16="http://schemas.microsoft.com/office/drawing/2014/main" id="{CB7CC17C-7C3D-85C8-B61C-A3AEF3CC8DD9}"/>
                </a:ext>
              </a:extLst>
            </p:cNvPr>
            <p:cNvSpPr>
              <a:spLocks/>
            </p:cNvSpPr>
            <p:nvPr userDrawn="1"/>
          </p:nvSpPr>
          <p:spPr bwMode="auto">
            <a:xfrm>
              <a:off x="1241951" y="2590503"/>
              <a:ext cx="4363468" cy="1662177"/>
            </a:xfrm>
            <a:custGeom>
              <a:avLst/>
              <a:gdLst>
                <a:gd name="T0" fmla="*/ 19685 w 24342"/>
                <a:gd name="T1" fmla="*/ 0 h 9268"/>
                <a:gd name="T2" fmla="*/ 19685 w 24342"/>
                <a:gd name="T3" fmla="*/ 0 h 9268"/>
                <a:gd name="T4" fmla="*/ 4657 w 24342"/>
                <a:gd name="T5" fmla="*/ 0 h 9268"/>
                <a:gd name="T6" fmla="*/ 0 w 24342"/>
                <a:gd name="T7" fmla="*/ 4634 h 9268"/>
                <a:gd name="T8" fmla="*/ 4657 w 24342"/>
                <a:gd name="T9" fmla="*/ 9268 h 9268"/>
                <a:gd name="T10" fmla="*/ 4657 w 24342"/>
                <a:gd name="T11" fmla="*/ 9268 h 9268"/>
                <a:gd name="T12" fmla="*/ 19685 w 24342"/>
                <a:gd name="T13" fmla="*/ 9268 h 9268"/>
                <a:gd name="T14" fmla="*/ 24342 w 24342"/>
                <a:gd name="T15" fmla="*/ 4634 h 9268"/>
                <a:gd name="T16" fmla="*/ 19685 w 24342"/>
                <a:gd name="T17" fmla="*/ 0 h 9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342" h="9268">
                  <a:moveTo>
                    <a:pt x="19685" y="0"/>
                  </a:moveTo>
                  <a:lnTo>
                    <a:pt x="19685" y="0"/>
                  </a:lnTo>
                  <a:lnTo>
                    <a:pt x="4657" y="0"/>
                  </a:lnTo>
                  <a:cubicBezTo>
                    <a:pt x="2085" y="0"/>
                    <a:pt x="0" y="2074"/>
                    <a:pt x="0" y="4634"/>
                  </a:cubicBezTo>
                  <a:cubicBezTo>
                    <a:pt x="0" y="7193"/>
                    <a:pt x="2085" y="9268"/>
                    <a:pt x="4657" y="9268"/>
                  </a:cubicBezTo>
                  <a:lnTo>
                    <a:pt x="4657" y="9268"/>
                  </a:lnTo>
                  <a:lnTo>
                    <a:pt x="19685" y="9268"/>
                  </a:lnTo>
                  <a:cubicBezTo>
                    <a:pt x="22257" y="9268"/>
                    <a:pt x="24342" y="7193"/>
                    <a:pt x="24342" y="4634"/>
                  </a:cubicBezTo>
                  <a:cubicBezTo>
                    <a:pt x="24342" y="2074"/>
                    <a:pt x="22257" y="0"/>
                    <a:pt x="19685" y="0"/>
                  </a:cubicBez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14" name="Freeform 6">
              <a:extLst>
                <a:ext uri="{FF2B5EF4-FFF2-40B4-BE49-F238E27FC236}">
                  <a16:creationId xmlns:a16="http://schemas.microsoft.com/office/drawing/2014/main" id="{493E644D-C567-1C85-DE46-06C929B8E4BB}"/>
                </a:ext>
              </a:extLst>
            </p:cNvPr>
            <p:cNvSpPr>
              <a:spLocks/>
            </p:cNvSpPr>
            <p:nvPr userDrawn="1"/>
          </p:nvSpPr>
          <p:spPr bwMode="auto">
            <a:xfrm>
              <a:off x="2588538" y="1236813"/>
              <a:ext cx="1670295" cy="4369557"/>
            </a:xfrm>
            <a:custGeom>
              <a:avLst/>
              <a:gdLst>
                <a:gd name="T0" fmla="*/ 9314 w 9314"/>
                <a:gd name="T1" fmla="*/ 4634 h 24374"/>
                <a:gd name="T2" fmla="*/ 4657 w 9314"/>
                <a:gd name="T3" fmla="*/ 0 h 24374"/>
                <a:gd name="T4" fmla="*/ 0 w 9314"/>
                <a:gd name="T5" fmla="*/ 4634 h 24374"/>
                <a:gd name="T6" fmla="*/ 0 w 9314"/>
                <a:gd name="T7" fmla="*/ 19739 h 24374"/>
                <a:gd name="T8" fmla="*/ 4657 w 9314"/>
                <a:gd name="T9" fmla="*/ 24374 h 24374"/>
                <a:gd name="T10" fmla="*/ 9314 w 9314"/>
                <a:gd name="T11" fmla="*/ 19739 h 24374"/>
                <a:gd name="T12" fmla="*/ 9314 w 9314"/>
                <a:gd name="T13" fmla="*/ 4634 h 24374"/>
              </a:gdLst>
              <a:ahLst/>
              <a:cxnLst>
                <a:cxn ang="0">
                  <a:pos x="T0" y="T1"/>
                </a:cxn>
                <a:cxn ang="0">
                  <a:pos x="T2" y="T3"/>
                </a:cxn>
                <a:cxn ang="0">
                  <a:pos x="T4" y="T5"/>
                </a:cxn>
                <a:cxn ang="0">
                  <a:pos x="T6" y="T7"/>
                </a:cxn>
                <a:cxn ang="0">
                  <a:pos x="T8" y="T9"/>
                </a:cxn>
                <a:cxn ang="0">
                  <a:pos x="T10" y="T11"/>
                </a:cxn>
                <a:cxn ang="0">
                  <a:pos x="T12" y="T13"/>
                </a:cxn>
              </a:cxnLst>
              <a:rect l="0" t="0" r="r" b="b"/>
              <a:pathLst>
                <a:path w="9314" h="24374">
                  <a:moveTo>
                    <a:pt x="9314" y="4634"/>
                  </a:moveTo>
                  <a:cubicBezTo>
                    <a:pt x="9314" y="2075"/>
                    <a:pt x="7229" y="0"/>
                    <a:pt x="4657" y="0"/>
                  </a:cubicBezTo>
                  <a:cubicBezTo>
                    <a:pt x="2085" y="0"/>
                    <a:pt x="0" y="2075"/>
                    <a:pt x="0" y="4634"/>
                  </a:cubicBezTo>
                  <a:lnTo>
                    <a:pt x="0" y="19739"/>
                  </a:lnTo>
                  <a:cubicBezTo>
                    <a:pt x="0" y="22299"/>
                    <a:pt x="2085" y="24374"/>
                    <a:pt x="4657" y="24374"/>
                  </a:cubicBezTo>
                  <a:cubicBezTo>
                    <a:pt x="7229" y="24374"/>
                    <a:pt x="9314" y="22299"/>
                    <a:pt x="9314" y="19739"/>
                  </a:cubicBezTo>
                  <a:lnTo>
                    <a:pt x="9314" y="4634"/>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15" name="Oval 7">
              <a:extLst>
                <a:ext uri="{FF2B5EF4-FFF2-40B4-BE49-F238E27FC236}">
                  <a16:creationId xmlns:a16="http://schemas.microsoft.com/office/drawing/2014/main" id="{3F85D62D-8F97-F47A-F447-AAF36AEBB8E5}"/>
                </a:ext>
              </a:extLst>
            </p:cNvPr>
            <p:cNvSpPr>
              <a:spLocks noChangeArrowheads="1"/>
            </p:cNvSpPr>
            <p:nvPr userDrawn="1"/>
          </p:nvSpPr>
          <p:spPr bwMode="auto">
            <a:xfrm>
              <a:off x="3074608"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16" name="Oval 8">
              <a:extLst>
                <a:ext uri="{FF2B5EF4-FFF2-40B4-BE49-F238E27FC236}">
                  <a16:creationId xmlns:a16="http://schemas.microsoft.com/office/drawing/2014/main" id="{8440B825-6540-CA68-E72C-F965BECFCCC5}"/>
                </a:ext>
              </a:extLst>
            </p:cNvPr>
            <p:cNvSpPr>
              <a:spLocks noChangeArrowheads="1"/>
            </p:cNvSpPr>
            <p:nvPr userDrawn="1"/>
          </p:nvSpPr>
          <p:spPr bwMode="auto">
            <a:xfrm>
              <a:off x="3074608"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17" name="Oval 9">
              <a:extLst>
                <a:ext uri="{FF2B5EF4-FFF2-40B4-BE49-F238E27FC236}">
                  <a16:creationId xmlns:a16="http://schemas.microsoft.com/office/drawing/2014/main" id="{E9CD2784-E245-AB98-D25E-D7F184C13560}"/>
                </a:ext>
              </a:extLst>
            </p:cNvPr>
            <p:cNvSpPr>
              <a:spLocks noChangeArrowheads="1"/>
            </p:cNvSpPr>
            <p:nvPr userDrawn="1"/>
          </p:nvSpPr>
          <p:spPr bwMode="auto">
            <a:xfrm>
              <a:off x="3074608"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18" name="Oval 10">
              <a:extLst>
                <a:ext uri="{FF2B5EF4-FFF2-40B4-BE49-F238E27FC236}">
                  <a16:creationId xmlns:a16="http://schemas.microsoft.com/office/drawing/2014/main" id="{9CE85037-ADE9-EBB7-01B8-52F6F36CFBBF}"/>
                </a:ext>
              </a:extLst>
            </p:cNvPr>
            <p:cNvSpPr>
              <a:spLocks noChangeArrowheads="1"/>
            </p:cNvSpPr>
            <p:nvPr userDrawn="1"/>
          </p:nvSpPr>
          <p:spPr bwMode="auto">
            <a:xfrm>
              <a:off x="3371933"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19" name="Oval 11">
              <a:extLst>
                <a:ext uri="{FF2B5EF4-FFF2-40B4-BE49-F238E27FC236}">
                  <a16:creationId xmlns:a16="http://schemas.microsoft.com/office/drawing/2014/main" id="{E9D6102F-E683-81FC-F2A2-E666D5476997}"/>
                </a:ext>
              </a:extLst>
            </p:cNvPr>
            <p:cNvSpPr>
              <a:spLocks noChangeArrowheads="1"/>
            </p:cNvSpPr>
            <p:nvPr userDrawn="1"/>
          </p:nvSpPr>
          <p:spPr bwMode="auto">
            <a:xfrm>
              <a:off x="3371933"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20" name="Oval 12">
              <a:extLst>
                <a:ext uri="{FF2B5EF4-FFF2-40B4-BE49-F238E27FC236}">
                  <a16:creationId xmlns:a16="http://schemas.microsoft.com/office/drawing/2014/main" id="{C51E74FC-40A9-9261-534B-35FA14FE6E36}"/>
                </a:ext>
              </a:extLst>
            </p:cNvPr>
            <p:cNvSpPr>
              <a:spLocks noChangeArrowheads="1"/>
            </p:cNvSpPr>
            <p:nvPr userDrawn="1"/>
          </p:nvSpPr>
          <p:spPr bwMode="auto">
            <a:xfrm>
              <a:off x="3371933"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21" name="Oval 13">
              <a:extLst>
                <a:ext uri="{FF2B5EF4-FFF2-40B4-BE49-F238E27FC236}">
                  <a16:creationId xmlns:a16="http://schemas.microsoft.com/office/drawing/2014/main" id="{A91741DF-FA2E-697A-2BAD-5C6025734E51}"/>
                </a:ext>
              </a:extLst>
            </p:cNvPr>
            <p:cNvSpPr>
              <a:spLocks noChangeArrowheads="1"/>
            </p:cNvSpPr>
            <p:nvPr userDrawn="1"/>
          </p:nvSpPr>
          <p:spPr bwMode="auto">
            <a:xfrm>
              <a:off x="3670272"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22" name="Oval 14">
              <a:extLst>
                <a:ext uri="{FF2B5EF4-FFF2-40B4-BE49-F238E27FC236}">
                  <a16:creationId xmlns:a16="http://schemas.microsoft.com/office/drawing/2014/main" id="{262597D5-40C9-DD3E-8346-B006C09C8E23}"/>
                </a:ext>
              </a:extLst>
            </p:cNvPr>
            <p:cNvSpPr>
              <a:spLocks noChangeArrowheads="1"/>
            </p:cNvSpPr>
            <p:nvPr userDrawn="1"/>
          </p:nvSpPr>
          <p:spPr bwMode="auto">
            <a:xfrm>
              <a:off x="3670272"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23" name="Oval 15">
              <a:extLst>
                <a:ext uri="{FF2B5EF4-FFF2-40B4-BE49-F238E27FC236}">
                  <a16:creationId xmlns:a16="http://schemas.microsoft.com/office/drawing/2014/main" id="{FBD042E0-9042-CE27-3544-319FD86CEDB3}"/>
                </a:ext>
              </a:extLst>
            </p:cNvPr>
            <p:cNvSpPr>
              <a:spLocks noChangeArrowheads="1"/>
            </p:cNvSpPr>
            <p:nvPr userDrawn="1"/>
          </p:nvSpPr>
          <p:spPr bwMode="auto">
            <a:xfrm>
              <a:off x="3670272"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24" name="Oval 16">
              <a:extLst>
                <a:ext uri="{FF2B5EF4-FFF2-40B4-BE49-F238E27FC236}">
                  <a16:creationId xmlns:a16="http://schemas.microsoft.com/office/drawing/2014/main" id="{51FF12C0-B74D-C676-DB59-5C295B21AEC9}"/>
                </a:ext>
              </a:extLst>
            </p:cNvPr>
            <p:cNvSpPr>
              <a:spLocks noChangeArrowheads="1"/>
            </p:cNvSpPr>
            <p:nvPr userDrawn="1"/>
          </p:nvSpPr>
          <p:spPr bwMode="auto">
            <a:xfrm>
              <a:off x="3074608"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25" name="Oval 17">
              <a:extLst>
                <a:ext uri="{FF2B5EF4-FFF2-40B4-BE49-F238E27FC236}">
                  <a16:creationId xmlns:a16="http://schemas.microsoft.com/office/drawing/2014/main" id="{B1EFF707-CBB0-70D4-AA21-45470011E2FA}"/>
                </a:ext>
              </a:extLst>
            </p:cNvPr>
            <p:cNvSpPr>
              <a:spLocks noChangeArrowheads="1"/>
            </p:cNvSpPr>
            <p:nvPr userDrawn="1"/>
          </p:nvSpPr>
          <p:spPr bwMode="auto">
            <a:xfrm>
              <a:off x="3074608"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26" name="Oval 18">
              <a:extLst>
                <a:ext uri="{FF2B5EF4-FFF2-40B4-BE49-F238E27FC236}">
                  <a16:creationId xmlns:a16="http://schemas.microsoft.com/office/drawing/2014/main" id="{0D890000-F8FB-5097-869F-687381CB2A06}"/>
                </a:ext>
              </a:extLst>
            </p:cNvPr>
            <p:cNvSpPr>
              <a:spLocks noChangeArrowheads="1"/>
            </p:cNvSpPr>
            <p:nvPr userDrawn="1"/>
          </p:nvSpPr>
          <p:spPr bwMode="auto">
            <a:xfrm>
              <a:off x="3074608"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27" name="Oval 19">
              <a:extLst>
                <a:ext uri="{FF2B5EF4-FFF2-40B4-BE49-F238E27FC236}">
                  <a16:creationId xmlns:a16="http://schemas.microsoft.com/office/drawing/2014/main" id="{4C7F3A47-80CF-C2C7-E03D-E0424CB595BE}"/>
                </a:ext>
              </a:extLst>
            </p:cNvPr>
            <p:cNvSpPr>
              <a:spLocks noChangeArrowheads="1"/>
            </p:cNvSpPr>
            <p:nvPr userDrawn="1"/>
          </p:nvSpPr>
          <p:spPr bwMode="auto">
            <a:xfrm>
              <a:off x="3371933"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28" name="Oval 20">
              <a:extLst>
                <a:ext uri="{FF2B5EF4-FFF2-40B4-BE49-F238E27FC236}">
                  <a16:creationId xmlns:a16="http://schemas.microsoft.com/office/drawing/2014/main" id="{1F75AF2F-19EF-F03E-2C3A-2C9E23EA4DD1}"/>
                </a:ext>
              </a:extLst>
            </p:cNvPr>
            <p:cNvSpPr>
              <a:spLocks noChangeArrowheads="1"/>
            </p:cNvSpPr>
            <p:nvPr userDrawn="1"/>
          </p:nvSpPr>
          <p:spPr bwMode="auto">
            <a:xfrm>
              <a:off x="3371933"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29" name="Oval 21">
              <a:extLst>
                <a:ext uri="{FF2B5EF4-FFF2-40B4-BE49-F238E27FC236}">
                  <a16:creationId xmlns:a16="http://schemas.microsoft.com/office/drawing/2014/main" id="{0A771DF0-43B7-25EC-810E-D34388CA1F2F}"/>
                </a:ext>
              </a:extLst>
            </p:cNvPr>
            <p:cNvSpPr>
              <a:spLocks noChangeArrowheads="1"/>
            </p:cNvSpPr>
            <p:nvPr userDrawn="1"/>
          </p:nvSpPr>
          <p:spPr bwMode="auto">
            <a:xfrm>
              <a:off x="3371933"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30" name="Oval 22">
              <a:extLst>
                <a:ext uri="{FF2B5EF4-FFF2-40B4-BE49-F238E27FC236}">
                  <a16:creationId xmlns:a16="http://schemas.microsoft.com/office/drawing/2014/main" id="{652EFEE1-8A21-E11F-0984-53ACB57DD03F}"/>
                </a:ext>
              </a:extLst>
            </p:cNvPr>
            <p:cNvSpPr>
              <a:spLocks noChangeArrowheads="1"/>
            </p:cNvSpPr>
            <p:nvPr userDrawn="1"/>
          </p:nvSpPr>
          <p:spPr bwMode="auto">
            <a:xfrm>
              <a:off x="3670272"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31" name="Oval 23">
              <a:extLst>
                <a:ext uri="{FF2B5EF4-FFF2-40B4-BE49-F238E27FC236}">
                  <a16:creationId xmlns:a16="http://schemas.microsoft.com/office/drawing/2014/main" id="{2AA8A966-3CAB-8AD9-358A-AE6FC3F7A8C3}"/>
                </a:ext>
              </a:extLst>
            </p:cNvPr>
            <p:cNvSpPr>
              <a:spLocks noChangeArrowheads="1"/>
            </p:cNvSpPr>
            <p:nvPr userDrawn="1"/>
          </p:nvSpPr>
          <p:spPr bwMode="auto">
            <a:xfrm>
              <a:off x="3670272"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32" name="Oval 24">
              <a:extLst>
                <a:ext uri="{FF2B5EF4-FFF2-40B4-BE49-F238E27FC236}">
                  <a16:creationId xmlns:a16="http://schemas.microsoft.com/office/drawing/2014/main" id="{84B0EFFB-3DD9-18E4-1598-A475FAC44D30}"/>
                </a:ext>
              </a:extLst>
            </p:cNvPr>
            <p:cNvSpPr>
              <a:spLocks noChangeArrowheads="1"/>
            </p:cNvSpPr>
            <p:nvPr userDrawn="1"/>
          </p:nvSpPr>
          <p:spPr bwMode="auto">
            <a:xfrm>
              <a:off x="3670272"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33" name="Oval 25">
              <a:extLst>
                <a:ext uri="{FF2B5EF4-FFF2-40B4-BE49-F238E27FC236}">
                  <a16:creationId xmlns:a16="http://schemas.microsoft.com/office/drawing/2014/main" id="{51A1648C-508A-DF7C-48EB-6B7DC7BFF8C7}"/>
                </a:ext>
              </a:extLst>
            </p:cNvPr>
            <p:cNvSpPr>
              <a:spLocks noChangeArrowheads="1"/>
            </p:cNvSpPr>
            <p:nvPr userDrawn="1"/>
          </p:nvSpPr>
          <p:spPr bwMode="auto">
            <a:xfrm>
              <a:off x="1668151"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34" name="Oval 26">
              <a:extLst>
                <a:ext uri="{FF2B5EF4-FFF2-40B4-BE49-F238E27FC236}">
                  <a16:creationId xmlns:a16="http://schemas.microsoft.com/office/drawing/2014/main" id="{A55B81C9-B288-1E34-EF33-2713E3FD6007}"/>
                </a:ext>
              </a:extLst>
            </p:cNvPr>
            <p:cNvSpPr>
              <a:spLocks noChangeArrowheads="1"/>
            </p:cNvSpPr>
            <p:nvPr userDrawn="1"/>
          </p:nvSpPr>
          <p:spPr bwMode="auto">
            <a:xfrm>
              <a:off x="1980697"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35" name="Oval 27">
              <a:extLst>
                <a:ext uri="{FF2B5EF4-FFF2-40B4-BE49-F238E27FC236}">
                  <a16:creationId xmlns:a16="http://schemas.microsoft.com/office/drawing/2014/main" id="{F845C20F-6144-CDAA-4EA2-4D22A68A6643}"/>
                </a:ext>
              </a:extLst>
            </p:cNvPr>
            <p:cNvSpPr>
              <a:spLocks noChangeArrowheads="1"/>
            </p:cNvSpPr>
            <p:nvPr userDrawn="1"/>
          </p:nvSpPr>
          <p:spPr bwMode="auto">
            <a:xfrm>
              <a:off x="2294258"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36" name="Oval 28">
              <a:extLst>
                <a:ext uri="{FF2B5EF4-FFF2-40B4-BE49-F238E27FC236}">
                  <a16:creationId xmlns:a16="http://schemas.microsoft.com/office/drawing/2014/main" id="{20118B17-32BC-31DC-34ED-9F4FEF72415A}"/>
                </a:ext>
              </a:extLst>
            </p:cNvPr>
            <p:cNvSpPr>
              <a:spLocks noChangeArrowheads="1"/>
            </p:cNvSpPr>
            <p:nvPr userDrawn="1"/>
          </p:nvSpPr>
          <p:spPr bwMode="auto">
            <a:xfrm>
              <a:off x="1668151"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37" name="Oval 29">
              <a:extLst>
                <a:ext uri="{FF2B5EF4-FFF2-40B4-BE49-F238E27FC236}">
                  <a16:creationId xmlns:a16="http://schemas.microsoft.com/office/drawing/2014/main" id="{9C4B50F3-9BF5-D211-DC55-392DBAC0570D}"/>
                </a:ext>
              </a:extLst>
            </p:cNvPr>
            <p:cNvSpPr>
              <a:spLocks noChangeArrowheads="1"/>
            </p:cNvSpPr>
            <p:nvPr userDrawn="1"/>
          </p:nvSpPr>
          <p:spPr bwMode="auto">
            <a:xfrm>
              <a:off x="1980697"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38" name="Oval 30">
              <a:extLst>
                <a:ext uri="{FF2B5EF4-FFF2-40B4-BE49-F238E27FC236}">
                  <a16:creationId xmlns:a16="http://schemas.microsoft.com/office/drawing/2014/main" id="{DF0BFE20-5E99-E793-D230-7DA63A15DC6D}"/>
                </a:ext>
              </a:extLst>
            </p:cNvPr>
            <p:cNvSpPr>
              <a:spLocks noChangeArrowheads="1"/>
            </p:cNvSpPr>
            <p:nvPr userDrawn="1"/>
          </p:nvSpPr>
          <p:spPr bwMode="auto">
            <a:xfrm>
              <a:off x="2294258"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39" name="Oval 31">
              <a:extLst>
                <a:ext uri="{FF2B5EF4-FFF2-40B4-BE49-F238E27FC236}">
                  <a16:creationId xmlns:a16="http://schemas.microsoft.com/office/drawing/2014/main" id="{2969407D-6F13-CA5E-AC43-1E0F8C9E91E6}"/>
                </a:ext>
              </a:extLst>
            </p:cNvPr>
            <p:cNvSpPr>
              <a:spLocks noChangeArrowheads="1"/>
            </p:cNvSpPr>
            <p:nvPr userDrawn="1"/>
          </p:nvSpPr>
          <p:spPr bwMode="auto">
            <a:xfrm>
              <a:off x="1668151"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40" name="Oval 32">
              <a:extLst>
                <a:ext uri="{FF2B5EF4-FFF2-40B4-BE49-F238E27FC236}">
                  <a16:creationId xmlns:a16="http://schemas.microsoft.com/office/drawing/2014/main" id="{001F449E-A2C4-78E4-7382-C4107DFE8AFC}"/>
                </a:ext>
              </a:extLst>
            </p:cNvPr>
            <p:cNvSpPr>
              <a:spLocks noChangeArrowheads="1"/>
            </p:cNvSpPr>
            <p:nvPr userDrawn="1"/>
          </p:nvSpPr>
          <p:spPr bwMode="auto">
            <a:xfrm>
              <a:off x="1980697"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41" name="Oval 33">
              <a:extLst>
                <a:ext uri="{FF2B5EF4-FFF2-40B4-BE49-F238E27FC236}">
                  <a16:creationId xmlns:a16="http://schemas.microsoft.com/office/drawing/2014/main" id="{B7DDBD15-D845-8BA5-AB9C-63FACD067EC0}"/>
                </a:ext>
              </a:extLst>
            </p:cNvPr>
            <p:cNvSpPr>
              <a:spLocks noChangeArrowheads="1"/>
            </p:cNvSpPr>
            <p:nvPr userDrawn="1"/>
          </p:nvSpPr>
          <p:spPr bwMode="auto">
            <a:xfrm>
              <a:off x="2294258"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42" name="Oval 34">
              <a:extLst>
                <a:ext uri="{FF2B5EF4-FFF2-40B4-BE49-F238E27FC236}">
                  <a16:creationId xmlns:a16="http://schemas.microsoft.com/office/drawing/2014/main" id="{E51613CF-BA5F-4A1F-F39D-EA9E0AC79D22}"/>
                </a:ext>
              </a:extLst>
            </p:cNvPr>
            <p:cNvSpPr>
              <a:spLocks noChangeArrowheads="1"/>
            </p:cNvSpPr>
            <p:nvPr userDrawn="1"/>
          </p:nvSpPr>
          <p:spPr bwMode="auto">
            <a:xfrm>
              <a:off x="4446564"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43" name="Oval 35">
              <a:extLst>
                <a:ext uri="{FF2B5EF4-FFF2-40B4-BE49-F238E27FC236}">
                  <a16:creationId xmlns:a16="http://schemas.microsoft.com/office/drawing/2014/main" id="{60864246-C52F-2BEA-68DF-9F43C22F7723}"/>
                </a:ext>
              </a:extLst>
            </p:cNvPr>
            <p:cNvSpPr>
              <a:spLocks noChangeArrowheads="1"/>
            </p:cNvSpPr>
            <p:nvPr userDrawn="1"/>
          </p:nvSpPr>
          <p:spPr bwMode="auto">
            <a:xfrm>
              <a:off x="4760125"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44" name="Oval 36">
              <a:extLst>
                <a:ext uri="{FF2B5EF4-FFF2-40B4-BE49-F238E27FC236}">
                  <a16:creationId xmlns:a16="http://schemas.microsoft.com/office/drawing/2014/main" id="{9292DCEB-168A-96B0-3187-430BB5105C8C}"/>
                </a:ext>
              </a:extLst>
            </p:cNvPr>
            <p:cNvSpPr>
              <a:spLocks noChangeArrowheads="1"/>
            </p:cNvSpPr>
            <p:nvPr userDrawn="1"/>
          </p:nvSpPr>
          <p:spPr bwMode="auto">
            <a:xfrm>
              <a:off x="5073685"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45" name="Oval 37">
              <a:extLst>
                <a:ext uri="{FF2B5EF4-FFF2-40B4-BE49-F238E27FC236}">
                  <a16:creationId xmlns:a16="http://schemas.microsoft.com/office/drawing/2014/main" id="{FAD1CB9B-8B42-55DD-4CA8-778C7A76B3DB}"/>
                </a:ext>
              </a:extLst>
            </p:cNvPr>
            <p:cNvSpPr>
              <a:spLocks noChangeArrowheads="1"/>
            </p:cNvSpPr>
            <p:nvPr userDrawn="1"/>
          </p:nvSpPr>
          <p:spPr bwMode="auto">
            <a:xfrm>
              <a:off x="4446564"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46" name="Oval 38">
              <a:extLst>
                <a:ext uri="{FF2B5EF4-FFF2-40B4-BE49-F238E27FC236}">
                  <a16:creationId xmlns:a16="http://schemas.microsoft.com/office/drawing/2014/main" id="{7D4DF5E5-161F-CF4C-0C51-25A307BB0FCD}"/>
                </a:ext>
              </a:extLst>
            </p:cNvPr>
            <p:cNvSpPr>
              <a:spLocks noChangeArrowheads="1"/>
            </p:cNvSpPr>
            <p:nvPr userDrawn="1"/>
          </p:nvSpPr>
          <p:spPr bwMode="auto">
            <a:xfrm>
              <a:off x="4760125"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47" name="Oval 39">
              <a:extLst>
                <a:ext uri="{FF2B5EF4-FFF2-40B4-BE49-F238E27FC236}">
                  <a16:creationId xmlns:a16="http://schemas.microsoft.com/office/drawing/2014/main" id="{BB1AD928-DCBF-1E8F-58E1-73B9AB642ACA}"/>
                </a:ext>
              </a:extLst>
            </p:cNvPr>
            <p:cNvSpPr>
              <a:spLocks noChangeArrowheads="1"/>
            </p:cNvSpPr>
            <p:nvPr userDrawn="1"/>
          </p:nvSpPr>
          <p:spPr bwMode="auto">
            <a:xfrm>
              <a:off x="5073685"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48" name="Oval 40">
              <a:extLst>
                <a:ext uri="{FF2B5EF4-FFF2-40B4-BE49-F238E27FC236}">
                  <a16:creationId xmlns:a16="http://schemas.microsoft.com/office/drawing/2014/main" id="{CA46CE77-CD42-C7D4-9C50-BC7FEE1D2790}"/>
                </a:ext>
              </a:extLst>
            </p:cNvPr>
            <p:cNvSpPr>
              <a:spLocks noChangeArrowheads="1"/>
            </p:cNvSpPr>
            <p:nvPr userDrawn="1"/>
          </p:nvSpPr>
          <p:spPr bwMode="auto">
            <a:xfrm>
              <a:off x="4446564"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49" name="Oval 41">
              <a:extLst>
                <a:ext uri="{FF2B5EF4-FFF2-40B4-BE49-F238E27FC236}">
                  <a16:creationId xmlns:a16="http://schemas.microsoft.com/office/drawing/2014/main" id="{BD18FEF2-CD4D-4421-F8AF-72B122D6D763}"/>
                </a:ext>
              </a:extLst>
            </p:cNvPr>
            <p:cNvSpPr>
              <a:spLocks noChangeArrowheads="1"/>
            </p:cNvSpPr>
            <p:nvPr userDrawn="1"/>
          </p:nvSpPr>
          <p:spPr bwMode="auto">
            <a:xfrm>
              <a:off x="4760125"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50" name="Oval 42">
              <a:extLst>
                <a:ext uri="{FF2B5EF4-FFF2-40B4-BE49-F238E27FC236}">
                  <a16:creationId xmlns:a16="http://schemas.microsoft.com/office/drawing/2014/main" id="{A1F65104-630C-F24F-9B1F-DA602579AA01}"/>
                </a:ext>
              </a:extLst>
            </p:cNvPr>
            <p:cNvSpPr>
              <a:spLocks noChangeArrowheads="1"/>
            </p:cNvSpPr>
            <p:nvPr userDrawn="1"/>
          </p:nvSpPr>
          <p:spPr bwMode="auto">
            <a:xfrm>
              <a:off x="5073685"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grpSp>
    </p:spTree>
    <p:extLst>
      <p:ext uri="{BB962C8B-B14F-4D97-AF65-F5344CB8AC3E}">
        <p14:creationId xmlns:p14="http://schemas.microsoft.com/office/powerpoint/2010/main" val="92567956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Kuva, otsikko ja sisältö 4">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601023" y="882869"/>
            <a:ext cx="4598587" cy="1472950"/>
          </a:xfrm>
        </p:spPr>
        <p:txBody>
          <a:bodyPr/>
          <a:lstStyle>
            <a:lvl1pPr>
              <a:defRPr sz="2998"/>
            </a:lvl1p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601023" y="2702660"/>
            <a:ext cx="4598587" cy="347430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7FF79902-CAD0-49B3-A6AE-B1BB883B1100}" type="datetime1">
              <a:rPr lang="fi-FI" smtClean="0"/>
              <a:t>5.1.2024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12" name="Ryhmä 11">
            <a:extLst>
              <a:ext uri="{FF2B5EF4-FFF2-40B4-BE49-F238E27FC236}">
                <a16:creationId xmlns:a16="http://schemas.microsoft.com/office/drawing/2014/main" id="{63892158-4F70-8BB9-8D31-A46BB4BB6920}"/>
              </a:ext>
              <a:ext uri="{C183D7F6-B498-43B3-948B-1728B52AA6E4}">
                <adec:decorative xmlns:adec="http://schemas.microsoft.com/office/drawing/2017/decorative" val="1"/>
              </a:ext>
            </a:extLst>
          </p:cNvPr>
          <p:cNvGrpSpPr/>
          <p:nvPr userDrawn="1"/>
        </p:nvGrpSpPr>
        <p:grpSpPr>
          <a:xfrm rot="13500000">
            <a:off x="1510971" y="715367"/>
            <a:ext cx="3839687" cy="3816534"/>
            <a:chOff x="1511863" y="1519367"/>
            <a:chExt cx="3839687" cy="3817528"/>
          </a:xfrm>
        </p:grpSpPr>
        <p:sp>
          <p:nvSpPr>
            <p:cNvPr id="13" name="Freeform 5">
              <a:extLst>
                <a:ext uri="{FF2B5EF4-FFF2-40B4-BE49-F238E27FC236}">
                  <a16:creationId xmlns:a16="http://schemas.microsoft.com/office/drawing/2014/main" id="{0FE1FF69-D414-452C-2978-0204BFF4312A}"/>
                </a:ext>
              </a:extLst>
            </p:cNvPr>
            <p:cNvSpPr>
              <a:spLocks/>
            </p:cNvSpPr>
            <p:nvPr userDrawn="1"/>
          </p:nvSpPr>
          <p:spPr bwMode="auto">
            <a:xfrm>
              <a:off x="1511863" y="1519367"/>
              <a:ext cx="2113955" cy="3817528"/>
            </a:xfrm>
            <a:custGeom>
              <a:avLst/>
              <a:gdLst>
                <a:gd name="T0" fmla="*/ 81 w 11800"/>
                <a:gd name="T1" fmla="*/ 0 h 21307"/>
                <a:gd name="T2" fmla="*/ 14 w 11800"/>
                <a:gd name="T3" fmla="*/ 15382 h 21307"/>
                <a:gd name="T4" fmla="*/ 5874 w 11800"/>
                <a:gd name="T5" fmla="*/ 21293 h 21307"/>
                <a:gd name="T6" fmla="*/ 11785 w 11800"/>
                <a:gd name="T7" fmla="*/ 15434 h 21307"/>
                <a:gd name="T8" fmla="*/ 11785 w 11800"/>
                <a:gd name="T9" fmla="*/ 15433 h 21307"/>
                <a:gd name="T10" fmla="*/ 11800 w 11800"/>
                <a:gd name="T11" fmla="*/ 11822 h 21307"/>
                <a:gd name="T12" fmla="*/ 81 w 11800"/>
                <a:gd name="T13" fmla="*/ 0 h 21307"/>
              </a:gdLst>
              <a:ahLst/>
              <a:cxnLst>
                <a:cxn ang="0">
                  <a:pos x="T0" y="T1"/>
                </a:cxn>
                <a:cxn ang="0">
                  <a:pos x="T2" y="T3"/>
                </a:cxn>
                <a:cxn ang="0">
                  <a:pos x="T4" y="T5"/>
                </a:cxn>
                <a:cxn ang="0">
                  <a:pos x="T6" y="T7"/>
                </a:cxn>
                <a:cxn ang="0">
                  <a:pos x="T8" y="T9"/>
                </a:cxn>
                <a:cxn ang="0">
                  <a:pos x="T10" y="T11"/>
                </a:cxn>
                <a:cxn ang="0">
                  <a:pos x="T12" y="T13"/>
                </a:cxn>
              </a:cxnLst>
              <a:rect l="0" t="0" r="r" b="b"/>
              <a:pathLst>
                <a:path w="11800" h="21307">
                  <a:moveTo>
                    <a:pt x="81" y="0"/>
                  </a:moveTo>
                  <a:lnTo>
                    <a:pt x="14" y="15382"/>
                  </a:lnTo>
                  <a:cubicBezTo>
                    <a:pt x="0" y="18633"/>
                    <a:pt x="2623" y="21279"/>
                    <a:pt x="5874" y="21293"/>
                  </a:cubicBezTo>
                  <a:cubicBezTo>
                    <a:pt x="9124" y="21307"/>
                    <a:pt x="11771" y="18684"/>
                    <a:pt x="11785" y="15434"/>
                  </a:cubicBezTo>
                  <a:lnTo>
                    <a:pt x="11785" y="15433"/>
                  </a:lnTo>
                  <a:lnTo>
                    <a:pt x="11800" y="11822"/>
                  </a:lnTo>
                  <a:lnTo>
                    <a:pt x="81"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14" name="Freeform 6">
              <a:extLst>
                <a:ext uri="{FF2B5EF4-FFF2-40B4-BE49-F238E27FC236}">
                  <a16:creationId xmlns:a16="http://schemas.microsoft.com/office/drawing/2014/main" id="{2F9FE427-9837-55B0-6C6E-EC3982452E2B}"/>
                </a:ext>
              </a:extLst>
            </p:cNvPr>
            <p:cNvSpPr>
              <a:spLocks/>
            </p:cNvSpPr>
            <p:nvPr userDrawn="1"/>
          </p:nvSpPr>
          <p:spPr bwMode="auto">
            <a:xfrm>
              <a:off x="1526044" y="1519367"/>
              <a:ext cx="3825506" cy="2123705"/>
            </a:xfrm>
            <a:custGeom>
              <a:avLst/>
              <a:gdLst>
                <a:gd name="T0" fmla="*/ 11719 w 21350"/>
                <a:gd name="T1" fmla="*/ 11822 h 11852"/>
                <a:gd name="T2" fmla="*/ 15425 w 21350"/>
                <a:gd name="T3" fmla="*/ 11838 h 11852"/>
                <a:gd name="T4" fmla="*/ 21336 w 21350"/>
                <a:gd name="T5" fmla="*/ 5979 h 11852"/>
                <a:gd name="T6" fmla="*/ 15477 w 21350"/>
                <a:gd name="T7" fmla="*/ 68 h 11852"/>
                <a:gd name="T8" fmla="*/ 0 w 21350"/>
                <a:gd name="T9" fmla="*/ 0 h 11852"/>
                <a:gd name="T10" fmla="*/ 11719 w 21350"/>
                <a:gd name="T11" fmla="*/ 11822 h 11852"/>
              </a:gdLst>
              <a:ahLst/>
              <a:cxnLst>
                <a:cxn ang="0">
                  <a:pos x="T0" y="T1"/>
                </a:cxn>
                <a:cxn ang="0">
                  <a:pos x="T2" y="T3"/>
                </a:cxn>
                <a:cxn ang="0">
                  <a:pos x="T4" y="T5"/>
                </a:cxn>
                <a:cxn ang="0">
                  <a:pos x="T6" y="T7"/>
                </a:cxn>
                <a:cxn ang="0">
                  <a:pos x="T8" y="T9"/>
                </a:cxn>
                <a:cxn ang="0">
                  <a:pos x="T10" y="T11"/>
                </a:cxn>
              </a:cxnLst>
              <a:rect l="0" t="0" r="r" b="b"/>
              <a:pathLst>
                <a:path w="21350" h="11852">
                  <a:moveTo>
                    <a:pt x="11719" y="11822"/>
                  </a:moveTo>
                  <a:lnTo>
                    <a:pt x="15425" y="11838"/>
                  </a:lnTo>
                  <a:cubicBezTo>
                    <a:pt x="18676" y="11852"/>
                    <a:pt x="21322" y="9229"/>
                    <a:pt x="21336" y="5979"/>
                  </a:cubicBezTo>
                  <a:cubicBezTo>
                    <a:pt x="21350" y="2728"/>
                    <a:pt x="18727" y="82"/>
                    <a:pt x="15477" y="68"/>
                  </a:cubicBezTo>
                  <a:cubicBezTo>
                    <a:pt x="15477" y="68"/>
                    <a:pt x="0" y="0"/>
                    <a:pt x="0" y="0"/>
                  </a:cubicBezTo>
                  <a:lnTo>
                    <a:pt x="11719" y="11822"/>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grpSp>
    </p:spTree>
    <p:extLst>
      <p:ext uri="{BB962C8B-B14F-4D97-AF65-F5344CB8AC3E}">
        <p14:creationId xmlns:p14="http://schemas.microsoft.com/office/powerpoint/2010/main" val="69281162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p:nvPr>
        </p:nvSpPr>
        <p:spPr/>
        <p:txBody>
          <a:bodyPr/>
          <a:lstStyle/>
          <a:p>
            <a:r>
              <a:rPr lang="fi-FI"/>
              <a:t>Muokkaa ots. perustyyl. napsautt.</a:t>
            </a:r>
          </a:p>
        </p:txBody>
      </p:sp>
      <p:sp>
        <p:nvSpPr>
          <p:cNvPr id="6" name="Date Placeholder 5">
            <a:extLst>
              <a:ext uri="{FF2B5EF4-FFF2-40B4-BE49-F238E27FC236}">
                <a16:creationId xmlns:a16="http://schemas.microsoft.com/office/drawing/2014/main" id="{5A291936-39C5-4003-8862-5510EDEF29EC}"/>
              </a:ext>
            </a:extLst>
          </p:cNvPr>
          <p:cNvSpPr>
            <a:spLocks noGrp="1"/>
          </p:cNvSpPr>
          <p:nvPr>
            <p:ph type="dt" sz="half" idx="10"/>
          </p:nvPr>
        </p:nvSpPr>
        <p:spPr/>
        <p:txBody>
          <a:bodyPr/>
          <a:lstStyle/>
          <a:p>
            <a:fld id="{08182A40-35B0-4D7D-958D-06F87EF0DFE4}" type="datetime1">
              <a:rPr lang="fi-FI" smtClean="0"/>
              <a:t>5.1.2024</a:t>
            </a:fld>
            <a:endParaRPr lang="fi-FI"/>
          </a:p>
        </p:txBody>
      </p:sp>
      <p:sp>
        <p:nvSpPr>
          <p:cNvPr id="7" name="Footer Placeholder 6">
            <a:extLst>
              <a:ext uri="{FF2B5EF4-FFF2-40B4-BE49-F238E27FC236}">
                <a16:creationId xmlns:a16="http://schemas.microsoft.com/office/drawing/2014/main" id="{1716593F-3851-4098-9C47-5C117FECA473}"/>
              </a:ext>
            </a:extLst>
          </p:cNvPr>
          <p:cNvSpPr>
            <a:spLocks noGrp="1"/>
          </p:cNvSpPr>
          <p:nvPr>
            <p:ph type="ftr" sz="quarter" idx="11"/>
          </p:nvPr>
        </p:nvSpPr>
        <p:spPr/>
        <p:txBody>
          <a:bodyPr/>
          <a:lstStyle/>
          <a:p>
            <a:endParaRPr lang="fi-FI"/>
          </a:p>
        </p:txBody>
      </p:sp>
      <p:sp>
        <p:nvSpPr>
          <p:cNvPr id="8" name="Slide Number Placeholder 7">
            <a:extLst>
              <a:ext uri="{FF2B5EF4-FFF2-40B4-BE49-F238E27FC236}">
                <a16:creationId xmlns:a16="http://schemas.microsoft.com/office/drawing/2014/main" id="{D9D1CF5D-3D1A-4FCE-9AAC-FFF0CA0A5399}"/>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200500137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5830319-299B-41C0-A3B8-24C0B6F24A54}"/>
              </a:ext>
            </a:extLst>
          </p:cNvPr>
          <p:cNvSpPr>
            <a:spLocks noGrp="1"/>
          </p:cNvSpPr>
          <p:nvPr>
            <p:ph type="dt" sz="half" idx="10"/>
          </p:nvPr>
        </p:nvSpPr>
        <p:spPr/>
        <p:txBody>
          <a:bodyPr/>
          <a:lstStyle/>
          <a:p>
            <a:fld id="{D7257FEF-036F-4DD9-A34E-C33B00CCAEC9}" type="datetime1">
              <a:rPr lang="fi-FI" smtClean="0"/>
              <a:t>5.1.2024</a:t>
            </a:fld>
            <a:endParaRPr lang="fi-FI"/>
          </a:p>
        </p:txBody>
      </p:sp>
      <p:sp>
        <p:nvSpPr>
          <p:cNvPr id="6" name="Footer Placeholder 5">
            <a:extLst>
              <a:ext uri="{FF2B5EF4-FFF2-40B4-BE49-F238E27FC236}">
                <a16:creationId xmlns:a16="http://schemas.microsoft.com/office/drawing/2014/main" id="{C8FEEDFC-EA37-4158-B7F3-5B0FB1E11045}"/>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F1FCDAD4-2E88-41A9-ABA8-397CF4352600}"/>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288981046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Yhteystiedot">
    <p:spTree>
      <p:nvGrpSpPr>
        <p:cNvPr id="1" name=""/>
        <p:cNvGrpSpPr/>
        <p:nvPr/>
      </p:nvGrpSpPr>
      <p:grpSpPr>
        <a:xfrm>
          <a:off x="0" y="0"/>
          <a:ext cx="0" cy="0"/>
          <a:chOff x="0" y="0"/>
          <a:chExt cx="0" cy="0"/>
        </a:xfrm>
      </p:grpSpPr>
      <p:pic>
        <p:nvPicPr>
          <p:cNvPr id="8" name="Kuva 7" descr="Keltamusta logo, jossa yhdistyy sydämen, nuolen ja p-kirjaimen muodot sekä harmaa teksti Pohjois-Savon hyvinvointialue.">
            <a:extLst>
              <a:ext uri="{FF2B5EF4-FFF2-40B4-BE49-F238E27FC236}">
                <a16:creationId xmlns:a16="http://schemas.microsoft.com/office/drawing/2014/main" id="{A44C85D0-3A12-439B-B64D-1177ED1A5B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5588" y="2316047"/>
            <a:ext cx="5100673" cy="1103135"/>
          </a:xfrm>
          <a:prstGeom prst="rect">
            <a:avLst/>
          </a:prstGeom>
        </p:spPr>
      </p:pic>
      <p:sp>
        <p:nvSpPr>
          <p:cNvPr id="10" name="Tekstin paikkamerkki 9">
            <a:extLst>
              <a:ext uri="{FF2B5EF4-FFF2-40B4-BE49-F238E27FC236}">
                <a16:creationId xmlns:a16="http://schemas.microsoft.com/office/drawing/2014/main" id="{961B21A4-5EC6-445A-A90D-6071C400881C}"/>
              </a:ext>
            </a:extLst>
          </p:cNvPr>
          <p:cNvSpPr>
            <a:spLocks noGrp="1"/>
          </p:cNvSpPr>
          <p:nvPr>
            <p:ph type="body" sz="quarter" idx="10" hasCustomPrompt="1"/>
          </p:nvPr>
        </p:nvSpPr>
        <p:spPr>
          <a:xfrm>
            <a:off x="3277956" y="4414268"/>
            <a:ext cx="5634157" cy="324000"/>
          </a:xfrm>
        </p:spPr>
        <p:txBody>
          <a:bodyPr/>
          <a:lstStyle>
            <a:lvl1pPr marL="0" indent="0" algn="ctr">
              <a:spcAft>
                <a:spcPts val="0"/>
              </a:spcAft>
              <a:buNone/>
              <a:defRPr sz="1998" b="1"/>
            </a:lvl1pPr>
            <a:lvl2pPr marL="358559" indent="0">
              <a:buNone/>
              <a:defRPr/>
            </a:lvl2pPr>
          </a:lstStyle>
          <a:p>
            <a:pPr lvl="0"/>
            <a:r>
              <a:rPr lang="fi-FI"/>
              <a:t>Nimi</a:t>
            </a:r>
          </a:p>
        </p:txBody>
      </p:sp>
      <p:sp>
        <p:nvSpPr>
          <p:cNvPr id="11" name="Tekstin paikkamerkki 9">
            <a:extLst>
              <a:ext uri="{FF2B5EF4-FFF2-40B4-BE49-F238E27FC236}">
                <a16:creationId xmlns:a16="http://schemas.microsoft.com/office/drawing/2014/main" id="{A162947A-7B3B-4773-BD0B-2A50614024FC}"/>
              </a:ext>
            </a:extLst>
          </p:cNvPr>
          <p:cNvSpPr>
            <a:spLocks noGrp="1"/>
          </p:cNvSpPr>
          <p:nvPr>
            <p:ph type="body" sz="quarter" idx="11" hasCustomPrompt="1"/>
          </p:nvPr>
        </p:nvSpPr>
        <p:spPr>
          <a:xfrm>
            <a:off x="3277956" y="4729579"/>
            <a:ext cx="5634157" cy="324000"/>
          </a:xfrm>
        </p:spPr>
        <p:txBody>
          <a:bodyPr/>
          <a:lstStyle>
            <a:lvl1pPr marL="0" indent="0" algn="ctr">
              <a:spcAft>
                <a:spcPts val="0"/>
              </a:spcAft>
              <a:buNone/>
              <a:defRPr sz="1998" b="0"/>
            </a:lvl1pPr>
            <a:lvl2pPr marL="358559" indent="0">
              <a:buNone/>
              <a:defRPr/>
            </a:lvl2pPr>
          </a:lstStyle>
          <a:p>
            <a:pPr lvl="0"/>
            <a:r>
              <a:rPr lang="fi-FI" err="1"/>
              <a:t>email</a:t>
            </a:r>
            <a:endParaRPr lang="fi-FI"/>
          </a:p>
        </p:txBody>
      </p:sp>
      <p:sp>
        <p:nvSpPr>
          <p:cNvPr id="12" name="Tekstin paikkamerkki 9">
            <a:extLst>
              <a:ext uri="{FF2B5EF4-FFF2-40B4-BE49-F238E27FC236}">
                <a16:creationId xmlns:a16="http://schemas.microsoft.com/office/drawing/2014/main" id="{4A7E9CFC-CD4E-4140-8A53-CE7CB803A8F4}"/>
              </a:ext>
            </a:extLst>
          </p:cNvPr>
          <p:cNvSpPr>
            <a:spLocks noGrp="1"/>
          </p:cNvSpPr>
          <p:nvPr>
            <p:ph type="body" sz="quarter" idx="12" hasCustomPrompt="1"/>
          </p:nvPr>
        </p:nvSpPr>
        <p:spPr>
          <a:xfrm>
            <a:off x="3277956" y="5071915"/>
            <a:ext cx="5634157" cy="324000"/>
          </a:xfrm>
        </p:spPr>
        <p:txBody>
          <a:bodyPr/>
          <a:lstStyle>
            <a:lvl1pPr marL="0" indent="0" algn="ctr">
              <a:spcAft>
                <a:spcPts val="0"/>
              </a:spcAft>
              <a:buNone/>
              <a:defRPr sz="1998" b="0"/>
            </a:lvl1pPr>
            <a:lvl2pPr marL="358559" indent="0">
              <a:buNone/>
              <a:defRPr/>
            </a:lvl2pPr>
          </a:lstStyle>
          <a:p>
            <a:pPr lvl="0"/>
            <a:r>
              <a:rPr lang="fi-FI"/>
              <a:t>puhelinnumero</a:t>
            </a:r>
          </a:p>
        </p:txBody>
      </p:sp>
    </p:spTree>
    <p:extLst>
      <p:ext uri="{BB962C8B-B14F-4D97-AF65-F5344CB8AC3E}">
        <p14:creationId xmlns:p14="http://schemas.microsoft.com/office/powerpoint/2010/main" val="27963188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uvatekstillinen kuva 2">
    <p:spTree>
      <p:nvGrpSpPr>
        <p:cNvPr id="1" name=""/>
        <p:cNvGrpSpPr/>
        <p:nvPr/>
      </p:nvGrpSpPr>
      <p:grpSpPr>
        <a:xfrm>
          <a:off x="0" y="0"/>
          <a:ext cx="0" cy="0"/>
          <a:chOff x="0" y="0"/>
          <a:chExt cx="0" cy="0"/>
        </a:xfrm>
      </p:grpSpPr>
      <p:sp>
        <p:nvSpPr>
          <p:cNvPr id="9" name="Kuvan paikkamerkki 2">
            <a:extLst>
              <a:ext uri="{FF2B5EF4-FFF2-40B4-BE49-F238E27FC236}">
                <a16:creationId xmlns:a16="http://schemas.microsoft.com/office/drawing/2014/main" id="{03704D70-526C-45EA-9AEC-6CBFEB88E602}"/>
              </a:ext>
            </a:extLst>
          </p:cNvPr>
          <p:cNvSpPr>
            <a:spLocks noGrp="1"/>
          </p:cNvSpPr>
          <p:nvPr>
            <p:ph type="pic" idx="13"/>
          </p:nvPr>
        </p:nvSpPr>
        <p:spPr>
          <a:xfrm>
            <a:off x="1" y="949191"/>
            <a:ext cx="6253145" cy="4960626"/>
          </a:xfrm>
          <a:custGeom>
            <a:avLst/>
            <a:gdLst>
              <a:gd name="connsiteX0" fmla="*/ 0 w 6256658"/>
              <a:gd name="connsiteY0" fmla="*/ 0 h 4959382"/>
              <a:gd name="connsiteX1" fmla="*/ 6256658 w 6256658"/>
              <a:gd name="connsiteY1" fmla="*/ 0 h 4959382"/>
              <a:gd name="connsiteX2" fmla="*/ 6256658 w 6256658"/>
              <a:gd name="connsiteY2" fmla="*/ 4959382 h 4959382"/>
              <a:gd name="connsiteX3" fmla="*/ 0 w 6256658"/>
              <a:gd name="connsiteY3" fmla="*/ 4959382 h 4959382"/>
              <a:gd name="connsiteX4" fmla="*/ 0 w 6256658"/>
              <a:gd name="connsiteY4" fmla="*/ 0 h 4959382"/>
              <a:gd name="connsiteX0" fmla="*/ 0 w 6256658"/>
              <a:gd name="connsiteY0" fmla="*/ 1110 h 4960492"/>
              <a:gd name="connsiteX1" fmla="*/ 3717925 w 6256658"/>
              <a:gd name="connsiteY1" fmla="*/ 0 h 4960492"/>
              <a:gd name="connsiteX2" fmla="*/ 6256658 w 6256658"/>
              <a:gd name="connsiteY2" fmla="*/ 1110 h 4960492"/>
              <a:gd name="connsiteX3" fmla="*/ 6256658 w 6256658"/>
              <a:gd name="connsiteY3" fmla="*/ 4960492 h 4960492"/>
              <a:gd name="connsiteX4" fmla="*/ 0 w 6256658"/>
              <a:gd name="connsiteY4" fmla="*/ 4960492 h 4960492"/>
              <a:gd name="connsiteX5" fmla="*/ 0 w 6256658"/>
              <a:gd name="connsiteY5" fmla="*/ 1110 h 4960492"/>
              <a:gd name="connsiteX0" fmla="*/ 0 w 6256658"/>
              <a:gd name="connsiteY0" fmla="*/ 1110 h 4960492"/>
              <a:gd name="connsiteX1" fmla="*/ 3717925 w 6256658"/>
              <a:gd name="connsiteY1" fmla="*/ 0 h 4960492"/>
              <a:gd name="connsiteX2" fmla="*/ 6256658 w 6256658"/>
              <a:gd name="connsiteY2" fmla="*/ 1110 h 4960492"/>
              <a:gd name="connsiteX3" fmla="*/ 6256658 w 6256658"/>
              <a:gd name="connsiteY3" fmla="*/ 4960492 h 4960492"/>
              <a:gd name="connsiteX4" fmla="*/ 3810000 w 6256658"/>
              <a:gd name="connsiteY4" fmla="*/ 4959350 h 4960492"/>
              <a:gd name="connsiteX5" fmla="*/ 0 w 6256658"/>
              <a:gd name="connsiteY5" fmla="*/ 4960492 h 4960492"/>
              <a:gd name="connsiteX6" fmla="*/ 0 w 6256658"/>
              <a:gd name="connsiteY6" fmla="*/ 1110 h 4960492"/>
              <a:gd name="connsiteX0" fmla="*/ 0 w 6256658"/>
              <a:gd name="connsiteY0" fmla="*/ 1110 h 4960492"/>
              <a:gd name="connsiteX1" fmla="*/ 3717925 w 6256658"/>
              <a:gd name="connsiteY1" fmla="*/ 0 h 4960492"/>
              <a:gd name="connsiteX2" fmla="*/ 6256658 w 6256658"/>
              <a:gd name="connsiteY2" fmla="*/ 1110 h 4960492"/>
              <a:gd name="connsiteX3" fmla="*/ 6254750 w 6256658"/>
              <a:gd name="connsiteY3" fmla="*/ 2479675 h 4960492"/>
              <a:gd name="connsiteX4" fmla="*/ 6256658 w 6256658"/>
              <a:gd name="connsiteY4" fmla="*/ 4960492 h 4960492"/>
              <a:gd name="connsiteX5" fmla="*/ 3810000 w 6256658"/>
              <a:gd name="connsiteY5" fmla="*/ 4959350 h 4960492"/>
              <a:gd name="connsiteX6" fmla="*/ 0 w 6256658"/>
              <a:gd name="connsiteY6" fmla="*/ 4960492 h 4960492"/>
              <a:gd name="connsiteX7" fmla="*/ 0 w 6256658"/>
              <a:gd name="connsiteY7" fmla="*/ 1110 h 4960492"/>
              <a:gd name="connsiteX0" fmla="*/ 0 w 6256658"/>
              <a:gd name="connsiteY0" fmla="*/ 1110 h 4960492"/>
              <a:gd name="connsiteX1" fmla="*/ 3717925 w 6256658"/>
              <a:gd name="connsiteY1" fmla="*/ 0 h 4960492"/>
              <a:gd name="connsiteX2" fmla="*/ 6256658 w 6256658"/>
              <a:gd name="connsiteY2" fmla="*/ 1110 h 4960492"/>
              <a:gd name="connsiteX3" fmla="*/ 6254750 w 6256658"/>
              <a:gd name="connsiteY3" fmla="*/ 2479675 h 4960492"/>
              <a:gd name="connsiteX4" fmla="*/ 3810000 w 6256658"/>
              <a:gd name="connsiteY4" fmla="*/ 4959350 h 4960492"/>
              <a:gd name="connsiteX5" fmla="*/ 0 w 6256658"/>
              <a:gd name="connsiteY5" fmla="*/ 4960492 h 4960492"/>
              <a:gd name="connsiteX6" fmla="*/ 0 w 6256658"/>
              <a:gd name="connsiteY6" fmla="*/ 1110 h 4960492"/>
              <a:gd name="connsiteX0" fmla="*/ 0 w 6254750"/>
              <a:gd name="connsiteY0" fmla="*/ 1110 h 4960492"/>
              <a:gd name="connsiteX1" fmla="*/ 3717925 w 6254750"/>
              <a:gd name="connsiteY1" fmla="*/ 0 h 4960492"/>
              <a:gd name="connsiteX2" fmla="*/ 6254750 w 6254750"/>
              <a:gd name="connsiteY2" fmla="*/ 2479675 h 4960492"/>
              <a:gd name="connsiteX3" fmla="*/ 3810000 w 6254750"/>
              <a:gd name="connsiteY3" fmla="*/ 4959350 h 4960492"/>
              <a:gd name="connsiteX4" fmla="*/ 0 w 6254750"/>
              <a:gd name="connsiteY4" fmla="*/ 4960492 h 4960492"/>
              <a:gd name="connsiteX5" fmla="*/ 0 w 6254750"/>
              <a:gd name="connsiteY5" fmla="*/ 1110 h 4960492"/>
              <a:gd name="connsiteX0" fmla="*/ 0 w 6254873"/>
              <a:gd name="connsiteY0" fmla="*/ 1110 h 4960492"/>
              <a:gd name="connsiteX1" fmla="*/ 3717925 w 6254873"/>
              <a:gd name="connsiteY1" fmla="*/ 0 h 4960492"/>
              <a:gd name="connsiteX2" fmla="*/ 6254750 w 6254873"/>
              <a:gd name="connsiteY2" fmla="*/ 2479675 h 4960492"/>
              <a:gd name="connsiteX3" fmla="*/ 3810000 w 6254873"/>
              <a:gd name="connsiteY3" fmla="*/ 4959350 h 4960492"/>
              <a:gd name="connsiteX4" fmla="*/ 0 w 6254873"/>
              <a:gd name="connsiteY4" fmla="*/ 4960492 h 4960492"/>
              <a:gd name="connsiteX5" fmla="*/ 0 w 6254873"/>
              <a:gd name="connsiteY5" fmla="*/ 1110 h 4960492"/>
              <a:gd name="connsiteX0" fmla="*/ 0 w 6254773"/>
              <a:gd name="connsiteY0" fmla="*/ 1110 h 4960492"/>
              <a:gd name="connsiteX1" fmla="*/ 3717925 w 6254773"/>
              <a:gd name="connsiteY1" fmla="*/ 0 h 4960492"/>
              <a:gd name="connsiteX2" fmla="*/ 6254750 w 6254773"/>
              <a:gd name="connsiteY2" fmla="*/ 2479675 h 4960492"/>
              <a:gd name="connsiteX3" fmla="*/ 3810000 w 6254773"/>
              <a:gd name="connsiteY3" fmla="*/ 4959350 h 4960492"/>
              <a:gd name="connsiteX4" fmla="*/ 0 w 6254773"/>
              <a:gd name="connsiteY4" fmla="*/ 4960492 h 4960492"/>
              <a:gd name="connsiteX5" fmla="*/ 0 w 6254773"/>
              <a:gd name="connsiteY5" fmla="*/ 1110 h 4960492"/>
              <a:gd name="connsiteX0" fmla="*/ 0 w 6254774"/>
              <a:gd name="connsiteY0" fmla="*/ 1244 h 4960626"/>
              <a:gd name="connsiteX1" fmla="*/ 3717925 w 6254774"/>
              <a:gd name="connsiteY1" fmla="*/ 134 h 4960626"/>
              <a:gd name="connsiteX2" fmla="*/ 6254750 w 6254774"/>
              <a:gd name="connsiteY2" fmla="*/ 2479809 h 4960626"/>
              <a:gd name="connsiteX3" fmla="*/ 3810000 w 6254774"/>
              <a:gd name="connsiteY3" fmla="*/ 4959484 h 4960626"/>
              <a:gd name="connsiteX4" fmla="*/ 0 w 6254774"/>
              <a:gd name="connsiteY4" fmla="*/ 4960626 h 4960626"/>
              <a:gd name="connsiteX5" fmla="*/ 0 w 6254774"/>
              <a:gd name="connsiteY5" fmla="*/ 1244 h 4960626"/>
              <a:gd name="connsiteX0" fmla="*/ 0 w 6254774"/>
              <a:gd name="connsiteY0" fmla="*/ 1244 h 4960626"/>
              <a:gd name="connsiteX1" fmla="*/ 3717925 w 6254774"/>
              <a:gd name="connsiteY1" fmla="*/ 134 h 4960626"/>
              <a:gd name="connsiteX2" fmla="*/ 6254750 w 6254774"/>
              <a:gd name="connsiteY2" fmla="*/ 2479809 h 4960626"/>
              <a:gd name="connsiteX3" fmla="*/ 3810000 w 6254774"/>
              <a:gd name="connsiteY3" fmla="*/ 4959484 h 4960626"/>
              <a:gd name="connsiteX4" fmla="*/ 0 w 6254774"/>
              <a:gd name="connsiteY4" fmla="*/ 4960626 h 4960626"/>
              <a:gd name="connsiteX5" fmla="*/ 0 w 6254774"/>
              <a:gd name="connsiteY5" fmla="*/ 1244 h 496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54774" h="4960626">
                <a:moveTo>
                  <a:pt x="0" y="1244"/>
                </a:moveTo>
                <a:lnTo>
                  <a:pt x="3717925" y="134"/>
                </a:lnTo>
                <a:cubicBezTo>
                  <a:pt x="4846108" y="-12222"/>
                  <a:pt x="6261629" y="824576"/>
                  <a:pt x="6254750" y="2479809"/>
                </a:cubicBezTo>
                <a:cubicBezTo>
                  <a:pt x="6247871" y="4135042"/>
                  <a:pt x="4887383" y="4955590"/>
                  <a:pt x="3810000" y="4959484"/>
                </a:cubicBezTo>
                <a:lnTo>
                  <a:pt x="0" y="4960626"/>
                </a:lnTo>
                <a:lnTo>
                  <a:pt x="0" y="1244"/>
                </a:lnTo>
                <a:close/>
              </a:path>
            </a:pathLst>
          </a:custGeom>
          <a:solidFill>
            <a:schemeClr val="bg1">
              <a:lumMod val="95000"/>
            </a:schemeClr>
          </a:solidFill>
        </p:spPr>
        <p:txBody>
          <a:bodyPr anchor="ctr" anchorCtr="0"/>
          <a:lstStyle>
            <a:lvl1pPr marL="0" indent="0" algn="ctr">
              <a:buNone/>
              <a:defRPr sz="1600" b="0" i="1"/>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fi-FI"/>
              <a:t>Lisää kuva napsauttamalla kuvaketta</a:t>
            </a:r>
          </a:p>
        </p:txBody>
      </p:sp>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601022" y="882869"/>
            <a:ext cx="4598587" cy="1472950"/>
          </a:xfrm>
        </p:spPr>
        <p:txBody>
          <a:bodyPr/>
          <a:lstStyle>
            <a:lvl1pPr>
              <a:defRPr sz="2699"/>
            </a:lvl1p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601022" y="2702660"/>
            <a:ext cx="4598587" cy="347430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E2FF31D0-648E-47AC-8F1A-58B351024FD1}" type="datetime1">
              <a:rPr lang="fi-FI" smtClean="0"/>
              <a:t>5.1.2024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12318601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uvatekstillinen kuva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619035" y="882869"/>
            <a:ext cx="4454483" cy="1472950"/>
          </a:xfrm>
        </p:spPr>
        <p:txBody>
          <a:bodyPr/>
          <a:lstStyle>
            <a:lvl1pPr>
              <a:defRPr sz="2699"/>
            </a:lvl1p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619035" y="2702660"/>
            <a:ext cx="4454483" cy="347430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Kuvan paikkamerkki 2">
            <a:extLst>
              <a:ext uri="{FF2B5EF4-FFF2-40B4-BE49-F238E27FC236}">
                <a16:creationId xmlns:a16="http://schemas.microsoft.com/office/drawing/2014/main" id="{03704D70-526C-45EA-9AEC-6CBFEB88E602}"/>
              </a:ext>
            </a:extLst>
          </p:cNvPr>
          <p:cNvSpPr>
            <a:spLocks noGrp="1"/>
          </p:cNvSpPr>
          <p:nvPr>
            <p:ph type="pic" idx="13"/>
          </p:nvPr>
        </p:nvSpPr>
        <p:spPr>
          <a:xfrm>
            <a:off x="941182" y="-1"/>
            <a:ext cx="4994115" cy="6198113"/>
          </a:xfrm>
          <a:custGeom>
            <a:avLst/>
            <a:gdLst>
              <a:gd name="connsiteX0" fmla="*/ 0 w 4991670"/>
              <a:gd name="connsiteY0" fmla="*/ 0 h 6229632"/>
              <a:gd name="connsiteX1" fmla="*/ 4991670 w 4991670"/>
              <a:gd name="connsiteY1" fmla="*/ 0 h 6229632"/>
              <a:gd name="connsiteX2" fmla="*/ 4991670 w 4991670"/>
              <a:gd name="connsiteY2" fmla="*/ 6229632 h 6229632"/>
              <a:gd name="connsiteX3" fmla="*/ 0 w 4991670"/>
              <a:gd name="connsiteY3" fmla="*/ 6229632 h 6229632"/>
              <a:gd name="connsiteX4" fmla="*/ 0 w 4991670"/>
              <a:gd name="connsiteY4" fmla="*/ 0 h 6229632"/>
              <a:gd name="connsiteX0" fmla="*/ 0 w 4991670"/>
              <a:gd name="connsiteY0" fmla="*/ 0 h 6229632"/>
              <a:gd name="connsiteX1" fmla="*/ 4991670 w 4991670"/>
              <a:gd name="connsiteY1" fmla="*/ 0 h 6229632"/>
              <a:gd name="connsiteX2" fmla="*/ 4987166 w 4991670"/>
              <a:gd name="connsiteY2" fmla="*/ 3423369 h 6229632"/>
              <a:gd name="connsiteX3" fmla="*/ 4991670 w 4991670"/>
              <a:gd name="connsiteY3" fmla="*/ 6229632 h 6229632"/>
              <a:gd name="connsiteX4" fmla="*/ 0 w 4991670"/>
              <a:gd name="connsiteY4" fmla="*/ 6229632 h 6229632"/>
              <a:gd name="connsiteX5" fmla="*/ 0 w 4991670"/>
              <a:gd name="connsiteY5" fmla="*/ 0 h 6229632"/>
              <a:gd name="connsiteX0" fmla="*/ 3746 w 4995416"/>
              <a:gd name="connsiteY0" fmla="*/ 0 h 6229632"/>
              <a:gd name="connsiteX1" fmla="*/ 4995416 w 4995416"/>
              <a:gd name="connsiteY1" fmla="*/ 0 h 6229632"/>
              <a:gd name="connsiteX2" fmla="*/ 4990912 w 4995416"/>
              <a:gd name="connsiteY2" fmla="*/ 3423369 h 6229632"/>
              <a:gd name="connsiteX3" fmla="*/ 4995416 w 4995416"/>
              <a:gd name="connsiteY3" fmla="*/ 6229632 h 6229632"/>
              <a:gd name="connsiteX4" fmla="*/ 3746 w 4995416"/>
              <a:gd name="connsiteY4" fmla="*/ 6229632 h 6229632"/>
              <a:gd name="connsiteX5" fmla="*/ 0 w 4995416"/>
              <a:gd name="connsiteY5" fmla="*/ 3432378 h 6229632"/>
              <a:gd name="connsiteX6" fmla="*/ 3746 w 4995416"/>
              <a:gd name="connsiteY6" fmla="*/ 0 h 6229632"/>
              <a:gd name="connsiteX0" fmla="*/ 3746 w 4995416"/>
              <a:gd name="connsiteY0" fmla="*/ 0 h 6229632"/>
              <a:gd name="connsiteX1" fmla="*/ 4995416 w 4995416"/>
              <a:gd name="connsiteY1" fmla="*/ 0 h 6229632"/>
              <a:gd name="connsiteX2" fmla="*/ 4990912 w 4995416"/>
              <a:gd name="connsiteY2" fmla="*/ 3423369 h 6229632"/>
              <a:gd name="connsiteX3" fmla="*/ 4995416 w 4995416"/>
              <a:gd name="connsiteY3" fmla="*/ 6229632 h 6229632"/>
              <a:gd name="connsiteX4" fmla="*/ 2535996 w 4995416"/>
              <a:gd name="connsiteY4" fmla="*/ 6229632 h 6229632"/>
              <a:gd name="connsiteX5" fmla="*/ 3746 w 4995416"/>
              <a:gd name="connsiteY5" fmla="*/ 6229632 h 6229632"/>
              <a:gd name="connsiteX6" fmla="*/ 0 w 4995416"/>
              <a:gd name="connsiteY6" fmla="*/ 3432378 h 6229632"/>
              <a:gd name="connsiteX7" fmla="*/ 3746 w 4995416"/>
              <a:gd name="connsiteY7" fmla="*/ 0 h 6229632"/>
              <a:gd name="connsiteX0" fmla="*/ 3746 w 4995416"/>
              <a:gd name="connsiteY0" fmla="*/ 0 h 6229632"/>
              <a:gd name="connsiteX1" fmla="*/ 4995416 w 4995416"/>
              <a:gd name="connsiteY1" fmla="*/ 0 h 6229632"/>
              <a:gd name="connsiteX2" fmla="*/ 4990912 w 4995416"/>
              <a:gd name="connsiteY2" fmla="*/ 3423369 h 6229632"/>
              <a:gd name="connsiteX3" fmla="*/ 4995416 w 4995416"/>
              <a:gd name="connsiteY3" fmla="*/ 6229632 h 6229632"/>
              <a:gd name="connsiteX4" fmla="*/ 2535996 w 4995416"/>
              <a:gd name="connsiteY4" fmla="*/ 6229632 h 6229632"/>
              <a:gd name="connsiteX5" fmla="*/ 0 w 4995416"/>
              <a:gd name="connsiteY5" fmla="*/ 3432378 h 6229632"/>
              <a:gd name="connsiteX6" fmla="*/ 3746 w 4995416"/>
              <a:gd name="connsiteY6" fmla="*/ 0 h 6229632"/>
              <a:gd name="connsiteX0" fmla="*/ 3746 w 4995416"/>
              <a:gd name="connsiteY0" fmla="*/ 0 h 6229632"/>
              <a:gd name="connsiteX1" fmla="*/ 4995416 w 4995416"/>
              <a:gd name="connsiteY1" fmla="*/ 0 h 6229632"/>
              <a:gd name="connsiteX2" fmla="*/ 4990912 w 4995416"/>
              <a:gd name="connsiteY2" fmla="*/ 3423369 h 6229632"/>
              <a:gd name="connsiteX3" fmla="*/ 2535996 w 4995416"/>
              <a:gd name="connsiteY3" fmla="*/ 6229632 h 6229632"/>
              <a:gd name="connsiteX4" fmla="*/ 0 w 4995416"/>
              <a:gd name="connsiteY4" fmla="*/ 3432378 h 6229632"/>
              <a:gd name="connsiteX5" fmla="*/ 3746 w 4995416"/>
              <a:gd name="connsiteY5" fmla="*/ 0 h 6229632"/>
              <a:gd name="connsiteX0" fmla="*/ 3746 w 4995416"/>
              <a:gd name="connsiteY0" fmla="*/ 0 h 6422260"/>
              <a:gd name="connsiteX1" fmla="*/ 4995416 w 4995416"/>
              <a:gd name="connsiteY1" fmla="*/ 0 h 6422260"/>
              <a:gd name="connsiteX2" fmla="*/ 4990912 w 4995416"/>
              <a:gd name="connsiteY2" fmla="*/ 3423369 h 6422260"/>
              <a:gd name="connsiteX3" fmla="*/ 2535996 w 4995416"/>
              <a:gd name="connsiteY3" fmla="*/ 6229632 h 6422260"/>
              <a:gd name="connsiteX4" fmla="*/ 0 w 4995416"/>
              <a:gd name="connsiteY4" fmla="*/ 3432378 h 6422260"/>
              <a:gd name="connsiteX5" fmla="*/ 3746 w 4995416"/>
              <a:gd name="connsiteY5" fmla="*/ 0 h 6422260"/>
              <a:gd name="connsiteX0" fmla="*/ 3746 w 4995416"/>
              <a:gd name="connsiteY0" fmla="*/ 0 h 6229640"/>
              <a:gd name="connsiteX1" fmla="*/ 4995416 w 4995416"/>
              <a:gd name="connsiteY1" fmla="*/ 0 h 6229640"/>
              <a:gd name="connsiteX2" fmla="*/ 4990912 w 4995416"/>
              <a:gd name="connsiteY2" fmla="*/ 3423369 h 6229640"/>
              <a:gd name="connsiteX3" fmla="*/ 2535996 w 4995416"/>
              <a:gd name="connsiteY3" fmla="*/ 6229632 h 6229640"/>
              <a:gd name="connsiteX4" fmla="*/ 0 w 4995416"/>
              <a:gd name="connsiteY4" fmla="*/ 3432378 h 6229640"/>
              <a:gd name="connsiteX5" fmla="*/ 3746 w 4995416"/>
              <a:gd name="connsiteY5" fmla="*/ 0 h 6229640"/>
              <a:gd name="connsiteX0" fmla="*/ 3746 w 4995416"/>
              <a:gd name="connsiteY0" fmla="*/ 0 h 6198109"/>
              <a:gd name="connsiteX1" fmla="*/ 4995416 w 4995416"/>
              <a:gd name="connsiteY1" fmla="*/ 0 h 6198109"/>
              <a:gd name="connsiteX2" fmla="*/ 4990912 w 4995416"/>
              <a:gd name="connsiteY2" fmla="*/ 3423369 h 6198109"/>
              <a:gd name="connsiteX3" fmla="*/ 2535996 w 4995416"/>
              <a:gd name="connsiteY3" fmla="*/ 6198101 h 6198109"/>
              <a:gd name="connsiteX4" fmla="*/ 0 w 4995416"/>
              <a:gd name="connsiteY4" fmla="*/ 3432378 h 6198109"/>
              <a:gd name="connsiteX5" fmla="*/ 3746 w 4995416"/>
              <a:gd name="connsiteY5" fmla="*/ 0 h 6198109"/>
              <a:gd name="connsiteX0" fmla="*/ 3746 w 4995416"/>
              <a:gd name="connsiteY0" fmla="*/ 0 h 6198109"/>
              <a:gd name="connsiteX1" fmla="*/ 4995416 w 4995416"/>
              <a:gd name="connsiteY1" fmla="*/ 0 h 6198109"/>
              <a:gd name="connsiteX2" fmla="*/ 4990912 w 4995416"/>
              <a:gd name="connsiteY2" fmla="*/ 3423369 h 6198109"/>
              <a:gd name="connsiteX3" fmla="*/ 2535996 w 4995416"/>
              <a:gd name="connsiteY3" fmla="*/ 6198101 h 6198109"/>
              <a:gd name="connsiteX4" fmla="*/ 0 w 4995416"/>
              <a:gd name="connsiteY4" fmla="*/ 3432378 h 6198109"/>
              <a:gd name="connsiteX5" fmla="*/ 3746 w 4995416"/>
              <a:gd name="connsiteY5" fmla="*/ 0 h 6198109"/>
              <a:gd name="connsiteX0" fmla="*/ 3746 w 4995416"/>
              <a:gd name="connsiteY0" fmla="*/ 0 h 6198113"/>
              <a:gd name="connsiteX1" fmla="*/ 4995416 w 4995416"/>
              <a:gd name="connsiteY1" fmla="*/ 0 h 6198113"/>
              <a:gd name="connsiteX2" fmla="*/ 4990912 w 4995416"/>
              <a:gd name="connsiteY2" fmla="*/ 3423369 h 6198113"/>
              <a:gd name="connsiteX3" fmla="*/ 2535996 w 4995416"/>
              <a:gd name="connsiteY3" fmla="*/ 6198101 h 6198113"/>
              <a:gd name="connsiteX4" fmla="*/ 0 w 4995416"/>
              <a:gd name="connsiteY4" fmla="*/ 3432378 h 6198113"/>
              <a:gd name="connsiteX5" fmla="*/ 3746 w 4995416"/>
              <a:gd name="connsiteY5" fmla="*/ 0 h 6198113"/>
              <a:gd name="connsiteX0" fmla="*/ 3746 w 4995416"/>
              <a:gd name="connsiteY0" fmla="*/ 0 h 6198113"/>
              <a:gd name="connsiteX1" fmla="*/ 4995416 w 4995416"/>
              <a:gd name="connsiteY1" fmla="*/ 0 h 6198113"/>
              <a:gd name="connsiteX2" fmla="*/ 4990912 w 4995416"/>
              <a:gd name="connsiteY2" fmla="*/ 3423369 h 6198113"/>
              <a:gd name="connsiteX3" fmla="*/ 2535996 w 4995416"/>
              <a:gd name="connsiteY3" fmla="*/ 6198101 h 6198113"/>
              <a:gd name="connsiteX4" fmla="*/ 0 w 4995416"/>
              <a:gd name="connsiteY4" fmla="*/ 3432378 h 6198113"/>
              <a:gd name="connsiteX5" fmla="*/ 3746 w 4995416"/>
              <a:gd name="connsiteY5" fmla="*/ 0 h 619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5416" h="6198113">
                <a:moveTo>
                  <a:pt x="3746" y="0"/>
                </a:moveTo>
                <a:lnTo>
                  <a:pt x="4995416" y="0"/>
                </a:lnTo>
                <a:cubicBezTo>
                  <a:pt x="4993915" y="1141123"/>
                  <a:pt x="4992413" y="2282246"/>
                  <a:pt x="4990912" y="3423369"/>
                </a:cubicBezTo>
                <a:cubicBezTo>
                  <a:pt x="4981904" y="5132802"/>
                  <a:pt x="4151586" y="6193597"/>
                  <a:pt x="2535996" y="6198101"/>
                </a:cubicBezTo>
                <a:cubicBezTo>
                  <a:pt x="920406" y="6202605"/>
                  <a:pt x="12012" y="5035956"/>
                  <a:pt x="0" y="3432378"/>
                </a:cubicBezTo>
                <a:cubicBezTo>
                  <a:pt x="1249" y="2288252"/>
                  <a:pt x="2497" y="1144126"/>
                  <a:pt x="3746" y="0"/>
                </a:cubicBezTo>
                <a:close/>
              </a:path>
            </a:pathLst>
          </a:custGeom>
          <a:solidFill>
            <a:schemeClr val="bg1">
              <a:lumMod val="95000"/>
            </a:schemeClr>
          </a:solidFill>
        </p:spPr>
        <p:txBody>
          <a:bodyPr anchor="ctr" anchorCtr="0"/>
          <a:lstStyle>
            <a:lvl1pPr marL="0" indent="0" algn="ctr">
              <a:buNone/>
              <a:defRPr sz="1600" b="0" i="1"/>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fi-FI"/>
              <a:t>Lisää kuva napsauttamalla kuvaketta</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5B200FEF-F780-4D9F-8B58-EFBA7A90191A}" type="datetime1">
              <a:rPr lang="fi-FI" smtClean="0"/>
              <a:t>5.1.2024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1548979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p:nvPr>
        </p:nvSpPr>
        <p:spPr>
          <a:xfrm>
            <a:off x="840639" y="1398932"/>
            <a:ext cx="10512862" cy="2160000"/>
          </a:xfrm>
        </p:spPr>
        <p:txBody>
          <a:bodyPr anchor="b"/>
          <a:lstStyle>
            <a:lvl1pPr algn="ctr">
              <a:defRPr sz="4399" spc="-50" baseline="0">
                <a:solidFill>
                  <a:schemeClr val="tx2"/>
                </a:solidFill>
              </a:defRPr>
            </a:lvl1pPr>
          </a:lstStyle>
          <a:p>
            <a:r>
              <a:rPr lang="fi-FI"/>
              <a:t>Muokkaa ots. perustyyl. napsautt.</a:t>
            </a:r>
          </a:p>
        </p:txBody>
      </p:sp>
      <p:sp>
        <p:nvSpPr>
          <p:cNvPr id="3" name="Tekstin paikkamerkki 2">
            <a:extLst>
              <a:ext uri="{FF2B5EF4-FFF2-40B4-BE49-F238E27FC236}">
                <a16:creationId xmlns:a16="http://schemas.microsoft.com/office/drawing/2014/main" id="{BE0173B0-16C2-4182-AD95-1BD911589663}"/>
              </a:ext>
            </a:extLst>
          </p:cNvPr>
          <p:cNvSpPr>
            <a:spLocks noGrp="1"/>
          </p:cNvSpPr>
          <p:nvPr>
            <p:ph type="body" idx="1"/>
          </p:nvPr>
        </p:nvSpPr>
        <p:spPr>
          <a:xfrm>
            <a:off x="840639" y="3797237"/>
            <a:ext cx="10512862" cy="2160000"/>
          </a:xfrm>
        </p:spPr>
        <p:txBody>
          <a:bodyPr/>
          <a:lstStyle>
            <a:lvl1pPr marL="0" indent="0" algn="ctr">
              <a:buNone/>
              <a:defRPr sz="2999">
                <a:solidFill>
                  <a:schemeClr val="tx2"/>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fi-FI"/>
              <a:t>Muokkaa tekstin perustyylejä napsauttamalla</a:t>
            </a:r>
          </a:p>
        </p:txBody>
      </p:sp>
      <p:sp>
        <p:nvSpPr>
          <p:cNvPr id="4" name="Date Placeholder 3">
            <a:extLst>
              <a:ext uri="{FF2B5EF4-FFF2-40B4-BE49-F238E27FC236}">
                <a16:creationId xmlns:a16="http://schemas.microsoft.com/office/drawing/2014/main" id="{B7B3B523-2C65-4131-AE5D-4F294F964887}"/>
              </a:ext>
            </a:extLst>
          </p:cNvPr>
          <p:cNvSpPr>
            <a:spLocks noGrp="1"/>
          </p:cNvSpPr>
          <p:nvPr>
            <p:ph type="dt" sz="half" idx="10"/>
          </p:nvPr>
        </p:nvSpPr>
        <p:spPr/>
        <p:txBody>
          <a:bodyPr/>
          <a:lstStyle>
            <a:lvl1pPr>
              <a:defRPr>
                <a:solidFill>
                  <a:schemeClr val="tx2"/>
                </a:solidFill>
              </a:defRPr>
            </a:lvl1pPr>
          </a:lstStyle>
          <a:p>
            <a:fld id="{853B003A-8C05-4A8D-AF1E-235C765A5AB0}" type="datetime1">
              <a:rPr lang="fi-FI" smtClean="0"/>
              <a:t>5.1.2024</a:t>
            </a:fld>
            <a:endParaRPr lang="fi-FI"/>
          </a:p>
        </p:txBody>
      </p:sp>
      <p:sp>
        <p:nvSpPr>
          <p:cNvPr id="5" name="Footer Placeholder 4">
            <a:extLst>
              <a:ext uri="{FF2B5EF4-FFF2-40B4-BE49-F238E27FC236}">
                <a16:creationId xmlns:a16="http://schemas.microsoft.com/office/drawing/2014/main" id="{6986461B-3453-4CE9-B33F-0AD721F36DB0}"/>
              </a:ext>
            </a:extLst>
          </p:cNvPr>
          <p:cNvSpPr>
            <a:spLocks noGrp="1"/>
          </p:cNvSpPr>
          <p:nvPr>
            <p:ph type="ftr" sz="quarter" idx="11"/>
          </p:nvPr>
        </p:nvSpPr>
        <p:spPr/>
        <p:txBody>
          <a:bodyPr/>
          <a:lstStyle>
            <a:lvl1pPr>
              <a:defRPr>
                <a:solidFill>
                  <a:schemeClr val="tx2"/>
                </a:solidFill>
              </a:defRPr>
            </a:lvl1pPr>
          </a:lstStyle>
          <a:p>
            <a:endParaRPr lang="fi-FI"/>
          </a:p>
        </p:txBody>
      </p:sp>
      <p:sp>
        <p:nvSpPr>
          <p:cNvPr id="6" name="Slide Number Placeholder 5">
            <a:extLst>
              <a:ext uri="{FF2B5EF4-FFF2-40B4-BE49-F238E27FC236}">
                <a16:creationId xmlns:a16="http://schemas.microsoft.com/office/drawing/2014/main" id="{30CBC889-FA03-4D4A-9267-2179D978D7B0}"/>
              </a:ext>
            </a:extLst>
          </p:cNvPr>
          <p:cNvSpPr>
            <a:spLocks noGrp="1"/>
          </p:cNvSpPr>
          <p:nvPr>
            <p:ph type="sldNum" sz="quarter" idx="12"/>
          </p:nvPr>
        </p:nvSpPr>
        <p:spPr/>
        <p:txBody>
          <a:bodyPr/>
          <a:lstStyle>
            <a:lvl1pPr>
              <a:defRPr>
                <a:solidFill>
                  <a:schemeClr val="tx2"/>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23272461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Osan ylätunniste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p:nvPr>
        </p:nvSpPr>
        <p:spPr>
          <a:xfrm>
            <a:off x="840639" y="1398932"/>
            <a:ext cx="10512862" cy="2160000"/>
          </a:xfrm>
        </p:spPr>
        <p:txBody>
          <a:bodyPr anchor="b"/>
          <a:lstStyle>
            <a:lvl1pPr algn="ctr">
              <a:defRPr sz="4099" spc="-50" baseline="0">
                <a:solidFill>
                  <a:schemeClr val="tx2"/>
                </a:solidFill>
              </a:defRPr>
            </a:lvl1pPr>
          </a:lstStyle>
          <a:p>
            <a:r>
              <a:rPr lang="fi-FI"/>
              <a:t>Muokkaa ots. perustyyl. napsautt.</a:t>
            </a:r>
          </a:p>
        </p:txBody>
      </p:sp>
      <p:sp>
        <p:nvSpPr>
          <p:cNvPr id="3" name="Tekstin paikkamerkki 2">
            <a:extLst>
              <a:ext uri="{FF2B5EF4-FFF2-40B4-BE49-F238E27FC236}">
                <a16:creationId xmlns:a16="http://schemas.microsoft.com/office/drawing/2014/main" id="{BE0173B0-16C2-4182-AD95-1BD911589663}"/>
              </a:ext>
            </a:extLst>
          </p:cNvPr>
          <p:cNvSpPr>
            <a:spLocks noGrp="1"/>
          </p:cNvSpPr>
          <p:nvPr>
            <p:ph type="body" idx="1"/>
          </p:nvPr>
        </p:nvSpPr>
        <p:spPr>
          <a:xfrm>
            <a:off x="840639" y="3797237"/>
            <a:ext cx="10512862" cy="2160000"/>
          </a:xfrm>
        </p:spPr>
        <p:txBody>
          <a:bodyPr/>
          <a:lstStyle>
            <a:lvl1pPr marL="0" indent="0" algn="ctr">
              <a:buNone/>
              <a:defRPr sz="2999">
                <a:solidFill>
                  <a:schemeClr val="tx2"/>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fi-FI"/>
              <a:t>Muokkaa tekstin perustyylejä napsauttamalla</a:t>
            </a:r>
          </a:p>
        </p:txBody>
      </p:sp>
      <p:sp>
        <p:nvSpPr>
          <p:cNvPr id="4" name="Date Placeholder 3">
            <a:extLst>
              <a:ext uri="{FF2B5EF4-FFF2-40B4-BE49-F238E27FC236}">
                <a16:creationId xmlns:a16="http://schemas.microsoft.com/office/drawing/2014/main" id="{B7B3B523-2C65-4131-AE5D-4F294F964887}"/>
              </a:ext>
            </a:extLst>
          </p:cNvPr>
          <p:cNvSpPr>
            <a:spLocks noGrp="1"/>
          </p:cNvSpPr>
          <p:nvPr>
            <p:ph type="dt" sz="half" idx="10"/>
          </p:nvPr>
        </p:nvSpPr>
        <p:spPr/>
        <p:txBody>
          <a:bodyPr/>
          <a:lstStyle>
            <a:lvl1pPr>
              <a:defRPr>
                <a:solidFill>
                  <a:schemeClr val="tx2"/>
                </a:solidFill>
              </a:defRPr>
            </a:lvl1pPr>
          </a:lstStyle>
          <a:p>
            <a:fld id="{BAC2DC00-E3DF-4DD2-B970-A43E6A824297}" type="datetime1">
              <a:rPr lang="fi-FI" smtClean="0"/>
              <a:t>5.1.2024</a:t>
            </a:fld>
            <a:endParaRPr lang="fi-FI"/>
          </a:p>
        </p:txBody>
      </p:sp>
      <p:sp>
        <p:nvSpPr>
          <p:cNvPr id="5" name="Footer Placeholder 4">
            <a:extLst>
              <a:ext uri="{FF2B5EF4-FFF2-40B4-BE49-F238E27FC236}">
                <a16:creationId xmlns:a16="http://schemas.microsoft.com/office/drawing/2014/main" id="{6986461B-3453-4CE9-B33F-0AD721F36DB0}"/>
              </a:ext>
            </a:extLst>
          </p:cNvPr>
          <p:cNvSpPr>
            <a:spLocks noGrp="1"/>
          </p:cNvSpPr>
          <p:nvPr>
            <p:ph type="ftr" sz="quarter" idx="11"/>
          </p:nvPr>
        </p:nvSpPr>
        <p:spPr/>
        <p:txBody>
          <a:bodyPr/>
          <a:lstStyle>
            <a:lvl1pPr>
              <a:defRPr>
                <a:solidFill>
                  <a:schemeClr val="tx2"/>
                </a:solidFill>
              </a:defRPr>
            </a:lvl1pPr>
          </a:lstStyle>
          <a:p>
            <a:endParaRPr lang="fi-FI"/>
          </a:p>
        </p:txBody>
      </p:sp>
      <p:sp>
        <p:nvSpPr>
          <p:cNvPr id="6" name="Slide Number Placeholder 5">
            <a:extLst>
              <a:ext uri="{FF2B5EF4-FFF2-40B4-BE49-F238E27FC236}">
                <a16:creationId xmlns:a16="http://schemas.microsoft.com/office/drawing/2014/main" id="{30CBC889-FA03-4D4A-9267-2179D978D7B0}"/>
              </a:ext>
            </a:extLst>
          </p:cNvPr>
          <p:cNvSpPr>
            <a:spLocks noGrp="1"/>
          </p:cNvSpPr>
          <p:nvPr>
            <p:ph type="sldNum" sz="quarter" idx="12"/>
          </p:nvPr>
        </p:nvSpPr>
        <p:spPr/>
        <p:txBody>
          <a:bodyPr/>
          <a:lstStyle>
            <a:lvl1pPr>
              <a:defRPr>
                <a:solidFill>
                  <a:schemeClr val="tx2"/>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8073931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Osan ylätunniste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p:nvPr>
        </p:nvSpPr>
        <p:spPr>
          <a:xfrm>
            <a:off x="840639" y="1398932"/>
            <a:ext cx="10512862" cy="2160000"/>
          </a:xfrm>
        </p:spPr>
        <p:txBody>
          <a:bodyPr anchor="b"/>
          <a:lstStyle>
            <a:lvl1pPr algn="ctr">
              <a:defRPr sz="4099" spc="-50" baseline="0">
                <a:solidFill>
                  <a:schemeClr val="bg1"/>
                </a:solidFill>
              </a:defRPr>
            </a:lvl1pPr>
          </a:lstStyle>
          <a:p>
            <a:r>
              <a:rPr lang="fi-FI"/>
              <a:t>Muokkaa ots. perustyyl. napsautt.</a:t>
            </a:r>
          </a:p>
        </p:txBody>
      </p:sp>
      <p:sp>
        <p:nvSpPr>
          <p:cNvPr id="3" name="Tekstin paikkamerkki 2">
            <a:extLst>
              <a:ext uri="{FF2B5EF4-FFF2-40B4-BE49-F238E27FC236}">
                <a16:creationId xmlns:a16="http://schemas.microsoft.com/office/drawing/2014/main" id="{BE0173B0-16C2-4182-AD95-1BD911589663}"/>
              </a:ext>
            </a:extLst>
          </p:cNvPr>
          <p:cNvSpPr>
            <a:spLocks noGrp="1"/>
          </p:cNvSpPr>
          <p:nvPr>
            <p:ph type="body" idx="1"/>
          </p:nvPr>
        </p:nvSpPr>
        <p:spPr>
          <a:xfrm>
            <a:off x="840639" y="3797237"/>
            <a:ext cx="10512862" cy="2160000"/>
          </a:xfrm>
        </p:spPr>
        <p:txBody>
          <a:bodyPr/>
          <a:lstStyle>
            <a:lvl1pPr marL="0" indent="0" algn="ctr">
              <a:buNone/>
              <a:defRPr sz="2999">
                <a:solidFill>
                  <a:schemeClr val="bg1"/>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fi-FI"/>
              <a:t>Muokkaa tekstin perustyylejä napsauttamalla</a:t>
            </a:r>
          </a:p>
        </p:txBody>
      </p:sp>
      <p:sp>
        <p:nvSpPr>
          <p:cNvPr id="4" name="Date Placeholder 3">
            <a:extLst>
              <a:ext uri="{FF2B5EF4-FFF2-40B4-BE49-F238E27FC236}">
                <a16:creationId xmlns:a16="http://schemas.microsoft.com/office/drawing/2014/main" id="{B7B3B523-2C65-4131-AE5D-4F294F964887}"/>
              </a:ext>
            </a:extLst>
          </p:cNvPr>
          <p:cNvSpPr>
            <a:spLocks noGrp="1"/>
          </p:cNvSpPr>
          <p:nvPr>
            <p:ph type="dt" sz="half" idx="10"/>
          </p:nvPr>
        </p:nvSpPr>
        <p:spPr/>
        <p:txBody>
          <a:bodyPr/>
          <a:lstStyle>
            <a:lvl1pPr>
              <a:defRPr>
                <a:solidFill>
                  <a:schemeClr val="bg1"/>
                </a:solidFill>
              </a:defRPr>
            </a:lvl1pPr>
          </a:lstStyle>
          <a:p>
            <a:fld id="{C213AF8A-1C87-4C4D-9EF3-92D5F7AD8E7D}" type="datetime1">
              <a:rPr lang="fi-FI" smtClean="0"/>
              <a:t>5.1.2024</a:t>
            </a:fld>
            <a:endParaRPr lang="fi-FI"/>
          </a:p>
        </p:txBody>
      </p:sp>
      <p:sp>
        <p:nvSpPr>
          <p:cNvPr id="5" name="Footer Placeholder 4">
            <a:extLst>
              <a:ext uri="{FF2B5EF4-FFF2-40B4-BE49-F238E27FC236}">
                <a16:creationId xmlns:a16="http://schemas.microsoft.com/office/drawing/2014/main" id="{6986461B-3453-4CE9-B33F-0AD721F36DB0}"/>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0CBC889-FA03-4D4A-9267-2179D978D7B0}"/>
              </a:ext>
            </a:extLst>
          </p:cNvPr>
          <p:cNvSpPr>
            <a:spLocks noGrp="1"/>
          </p:cNvSpPr>
          <p:nvPr>
            <p:ph type="sldNum" sz="quarter" idx="12"/>
          </p:nvPr>
        </p:nvSpPr>
        <p:spPr/>
        <p:txBody>
          <a:bodyPr/>
          <a:lstStyle>
            <a:lvl1pPr>
              <a:defRPr>
                <a:solidFill>
                  <a:schemeClr val="bg1"/>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3379861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p:txBody>
          <a:bodyPr/>
          <a:lstStyle>
            <a:lvl5pPr>
              <a:defRPr/>
            </a:lvl5pPr>
            <a:lvl6pPr marL="1799460" indent="0">
              <a:buNone/>
              <a:defRPr/>
            </a:lvl6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A5AD3BDE-3208-47CA-97ED-AD1BC5E421A3}" type="datetime1">
              <a:rPr lang="fi-FI" smtClean="0"/>
              <a:t>5.1.2024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3718952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itaat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p:nvPr>
        </p:nvSpPr>
        <p:spPr>
          <a:xfrm>
            <a:off x="944927" y="1852623"/>
            <a:ext cx="10310692" cy="3183334"/>
          </a:xfrm>
        </p:spPr>
        <p:txBody>
          <a:bodyPr anchor="ctr" anchorCtr="0"/>
          <a:lstStyle>
            <a:lvl1pPr algn="ctr">
              <a:defRPr spc="-100" baseline="0">
                <a:solidFill>
                  <a:schemeClr val="tx2"/>
                </a:solidFill>
              </a:defRPr>
            </a:lvl1pPr>
          </a:lstStyle>
          <a:p>
            <a:r>
              <a:rPr lang="fi-FI"/>
              <a:t>Muokkaa ots. perustyyl. napsautt.</a:t>
            </a:r>
          </a:p>
        </p:txBody>
      </p:sp>
      <p:sp>
        <p:nvSpPr>
          <p:cNvPr id="6" name="Date Placeholder 5">
            <a:extLst>
              <a:ext uri="{FF2B5EF4-FFF2-40B4-BE49-F238E27FC236}">
                <a16:creationId xmlns:a16="http://schemas.microsoft.com/office/drawing/2014/main" id="{5A291936-39C5-4003-8862-5510EDEF29EC}"/>
              </a:ext>
            </a:extLst>
          </p:cNvPr>
          <p:cNvSpPr>
            <a:spLocks noGrp="1"/>
          </p:cNvSpPr>
          <p:nvPr>
            <p:ph type="dt" sz="half" idx="10"/>
          </p:nvPr>
        </p:nvSpPr>
        <p:spPr/>
        <p:txBody>
          <a:bodyPr/>
          <a:lstStyle>
            <a:lvl1pPr>
              <a:defRPr>
                <a:solidFill>
                  <a:schemeClr val="tx2"/>
                </a:solidFill>
              </a:defRPr>
            </a:lvl1pPr>
          </a:lstStyle>
          <a:p>
            <a:fld id="{A189322E-7B47-4EB0-B09E-4114EA4F1561}" type="datetime1">
              <a:rPr lang="fi-FI" smtClean="0"/>
              <a:t>5.1.2024</a:t>
            </a:fld>
            <a:endParaRPr lang="fi-FI"/>
          </a:p>
        </p:txBody>
      </p:sp>
      <p:sp>
        <p:nvSpPr>
          <p:cNvPr id="8" name="Slide Number Placeholder 7">
            <a:extLst>
              <a:ext uri="{FF2B5EF4-FFF2-40B4-BE49-F238E27FC236}">
                <a16:creationId xmlns:a16="http://schemas.microsoft.com/office/drawing/2014/main" id="{D9D1CF5D-3D1A-4FCE-9AAC-FFF0CA0A5399}"/>
              </a:ext>
            </a:extLst>
          </p:cNvPr>
          <p:cNvSpPr>
            <a:spLocks noGrp="1"/>
          </p:cNvSpPr>
          <p:nvPr>
            <p:ph type="sldNum" sz="quarter" idx="12"/>
          </p:nvPr>
        </p:nvSpPr>
        <p:spPr/>
        <p:txBody>
          <a:bodyPr/>
          <a:lstStyle>
            <a:lvl1pPr>
              <a:defRPr>
                <a:solidFill>
                  <a:schemeClr val="tx2"/>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826831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Sitaatti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p:nvPr>
        </p:nvSpPr>
        <p:spPr>
          <a:xfrm>
            <a:off x="944927" y="1852623"/>
            <a:ext cx="10310692" cy="3183334"/>
          </a:xfrm>
        </p:spPr>
        <p:txBody>
          <a:bodyPr anchor="ctr" anchorCtr="0"/>
          <a:lstStyle>
            <a:lvl1pPr algn="ctr">
              <a:defRPr spc="-100" baseline="0">
                <a:solidFill>
                  <a:schemeClr val="tx2"/>
                </a:solidFill>
              </a:defRPr>
            </a:lvl1pPr>
          </a:lstStyle>
          <a:p>
            <a:r>
              <a:rPr lang="fi-FI"/>
              <a:t>Muokkaa ots. perustyyl. napsautt.</a:t>
            </a:r>
          </a:p>
        </p:txBody>
      </p:sp>
      <p:sp>
        <p:nvSpPr>
          <p:cNvPr id="6" name="Date Placeholder 5">
            <a:extLst>
              <a:ext uri="{FF2B5EF4-FFF2-40B4-BE49-F238E27FC236}">
                <a16:creationId xmlns:a16="http://schemas.microsoft.com/office/drawing/2014/main" id="{5A291936-39C5-4003-8862-5510EDEF29EC}"/>
              </a:ext>
            </a:extLst>
          </p:cNvPr>
          <p:cNvSpPr>
            <a:spLocks noGrp="1"/>
          </p:cNvSpPr>
          <p:nvPr>
            <p:ph type="dt" sz="half" idx="10"/>
          </p:nvPr>
        </p:nvSpPr>
        <p:spPr/>
        <p:txBody>
          <a:bodyPr/>
          <a:lstStyle>
            <a:lvl1pPr>
              <a:defRPr>
                <a:solidFill>
                  <a:schemeClr val="tx2"/>
                </a:solidFill>
              </a:defRPr>
            </a:lvl1pPr>
          </a:lstStyle>
          <a:p>
            <a:fld id="{516F0BFB-8D35-49ED-B2B9-E4810B5DBF9B}" type="datetime1">
              <a:rPr lang="fi-FI" smtClean="0"/>
              <a:t>5.1.2024</a:t>
            </a:fld>
            <a:endParaRPr lang="fi-FI"/>
          </a:p>
        </p:txBody>
      </p:sp>
      <p:sp>
        <p:nvSpPr>
          <p:cNvPr id="8" name="Slide Number Placeholder 7">
            <a:extLst>
              <a:ext uri="{FF2B5EF4-FFF2-40B4-BE49-F238E27FC236}">
                <a16:creationId xmlns:a16="http://schemas.microsoft.com/office/drawing/2014/main" id="{D9D1CF5D-3D1A-4FCE-9AAC-FFF0CA0A5399}"/>
              </a:ext>
            </a:extLst>
          </p:cNvPr>
          <p:cNvSpPr>
            <a:spLocks noGrp="1"/>
          </p:cNvSpPr>
          <p:nvPr>
            <p:ph type="sldNum" sz="quarter" idx="12"/>
          </p:nvPr>
        </p:nvSpPr>
        <p:spPr/>
        <p:txBody>
          <a:bodyPr/>
          <a:lstStyle>
            <a:lvl1pPr>
              <a:defRPr>
                <a:solidFill>
                  <a:schemeClr val="tx2"/>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1647665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itaatti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p:nvPr>
        </p:nvSpPr>
        <p:spPr>
          <a:xfrm>
            <a:off x="944927" y="1852623"/>
            <a:ext cx="10310692" cy="3183334"/>
          </a:xfrm>
        </p:spPr>
        <p:txBody>
          <a:bodyPr anchor="ctr" anchorCtr="0"/>
          <a:lstStyle>
            <a:lvl1pPr algn="ctr">
              <a:defRPr spc="-100" baseline="0">
                <a:solidFill>
                  <a:schemeClr val="bg1"/>
                </a:solidFill>
              </a:defRPr>
            </a:lvl1pPr>
          </a:lstStyle>
          <a:p>
            <a:r>
              <a:rPr lang="fi-FI"/>
              <a:t>Muokkaa ots. perustyyl. napsautt.</a:t>
            </a:r>
          </a:p>
        </p:txBody>
      </p:sp>
      <p:sp>
        <p:nvSpPr>
          <p:cNvPr id="6" name="Date Placeholder 5">
            <a:extLst>
              <a:ext uri="{FF2B5EF4-FFF2-40B4-BE49-F238E27FC236}">
                <a16:creationId xmlns:a16="http://schemas.microsoft.com/office/drawing/2014/main" id="{5A291936-39C5-4003-8862-5510EDEF29EC}"/>
              </a:ext>
            </a:extLst>
          </p:cNvPr>
          <p:cNvSpPr>
            <a:spLocks noGrp="1"/>
          </p:cNvSpPr>
          <p:nvPr>
            <p:ph type="dt" sz="half" idx="10"/>
          </p:nvPr>
        </p:nvSpPr>
        <p:spPr/>
        <p:txBody>
          <a:bodyPr/>
          <a:lstStyle>
            <a:lvl1pPr>
              <a:defRPr>
                <a:solidFill>
                  <a:schemeClr val="bg1"/>
                </a:solidFill>
              </a:defRPr>
            </a:lvl1pPr>
          </a:lstStyle>
          <a:p>
            <a:fld id="{45D5C4B0-2321-4A84-97ED-180F3B8F8CC0}" type="datetime1">
              <a:rPr lang="fi-FI" smtClean="0"/>
              <a:t>5.1.2024</a:t>
            </a:fld>
            <a:endParaRPr lang="fi-FI"/>
          </a:p>
        </p:txBody>
      </p:sp>
      <p:sp>
        <p:nvSpPr>
          <p:cNvPr id="8" name="Slide Number Placeholder 7">
            <a:extLst>
              <a:ext uri="{FF2B5EF4-FFF2-40B4-BE49-F238E27FC236}">
                <a16:creationId xmlns:a16="http://schemas.microsoft.com/office/drawing/2014/main" id="{D9D1CF5D-3D1A-4FCE-9AAC-FFF0CA0A5399}"/>
              </a:ext>
            </a:extLst>
          </p:cNvPr>
          <p:cNvSpPr>
            <a:spLocks noGrp="1"/>
          </p:cNvSpPr>
          <p:nvPr>
            <p:ph type="sldNum" sz="quarter" idx="12"/>
          </p:nvPr>
        </p:nvSpPr>
        <p:spPr/>
        <p:txBody>
          <a:bodyPr/>
          <a:lstStyle>
            <a:lvl1pPr>
              <a:defRPr>
                <a:solidFill>
                  <a:schemeClr val="bg1"/>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15621799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uva, 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944927" y="882869"/>
            <a:ext cx="4525691" cy="1472950"/>
          </a:xfrm>
        </p:spPr>
        <p:txBody>
          <a:bodyPr/>
          <a:lstStyle>
            <a:lvl1pPr>
              <a:defRPr sz="2699"/>
            </a:lvl1p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944927" y="2702660"/>
            <a:ext cx="4525691" cy="347430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9C0DBCA1-6718-470C-94D7-D1B1CBCC0428}" type="datetime1">
              <a:rPr lang="fi-FI" smtClean="0"/>
              <a:t>5.1.2024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8" name="Ryhmä 7">
            <a:extLst>
              <a:ext uri="{FF2B5EF4-FFF2-40B4-BE49-F238E27FC236}">
                <a16:creationId xmlns:a16="http://schemas.microsoft.com/office/drawing/2014/main" id="{771942AC-4EF7-FCE7-724B-D325E8B2D7F1}"/>
              </a:ext>
              <a:ext uri="{C183D7F6-B498-43B3-948B-1728B52AA6E4}">
                <adec:decorative xmlns:adec="http://schemas.microsoft.com/office/drawing/2017/decorative" val="1"/>
              </a:ext>
            </a:extLst>
          </p:cNvPr>
          <p:cNvGrpSpPr/>
          <p:nvPr userDrawn="1"/>
        </p:nvGrpSpPr>
        <p:grpSpPr>
          <a:xfrm>
            <a:off x="6159591" y="1378356"/>
            <a:ext cx="5568238" cy="5480715"/>
            <a:chOff x="2616201" y="4763"/>
            <a:chExt cx="6956425" cy="6845300"/>
          </a:xfrm>
        </p:grpSpPr>
        <p:sp>
          <p:nvSpPr>
            <p:cNvPr id="9" name="Freeform 5">
              <a:extLst>
                <a:ext uri="{FF2B5EF4-FFF2-40B4-BE49-F238E27FC236}">
                  <a16:creationId xmlns:a16="http://schemas.microsoft.com/office/drawing/2014/main" id="{1CF62482-6DA5-8355-BE4C-E99ED928D6D4}"/>
                </a:ext>
              </a:extLst>
            </p:cNvPr>
            <p:cNvSpPr>
              <a:spLocks/>
            </p:cNvSpPr>
            <p:nvPr userDrawn="1"/>
          </p:nvSpPr>
          <p:spPr bwMode="auto">
            <a:xfrm>
              <a:off x="2619376" y="65088"/>
              <a:ext cx="2413000" cy="4302125"/>
            </a:xfrm>
            <a:custGeom>
              <a:avLst/>
              <a:gdLst>
                <a:gd name="T0" fmla="*/ 400 w 10755"/>
                <a:gd name="T1" fmla="*/ 147 h 19180"/>
                <a:gd name="T2" fmla="*/ 0 w 10755"/>
                <a:gd name="T3" fmla="*/ 313 h 19180"/>
                <a:gd name="T4" fmla="*/ 0 w 10755"/>
                <a:gd name="T5" fmla="*/ 13802 h 19180"/>
                <a:gd name="T6" fmla="*/ 5378 w 10755"/>
                <a:gd name="T7" fmla="*/ 19180 h 19180"/>
                <a:gd name="T8" fmla="*/ 10755 w 10755"/>
                <a:gd name="T9" fmla="*/ 13802 h 19180"/>
                <a:gd name="T10" fmla="*/ 10755 w 10755"/>
                <a:gd name="T11" fmla="*/ 13802 h 19180"/>
                <a:gd name="T12" fmla="*/ 10755 w 10755"/>
                <a:gd name="T13" fmla="*/ 10599 h 19180"/>
                <a:gd name="T14" fmla="*/ 10686 w 10755"/>
                <a:gd name="T15" fmla="*/ 10434 h 19180"/>
                <a:gd name="T16" fmla="*/ 400 w 10755"/>
                <a:gd name="T17" fmla="*/ 147 h 19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55" h="19180">
                  <a:moveTo>
                    <a:pt x="400" y="147"/>
                  </a:moveTo>
                  <a:cubicBezTo>
                    <a:pt x="253" y="0"/>
                    <a:pt x="0" y="104"/>
                    <a:pt x="0" y="313"/>
                  </a:cubicBezTo>
                  <a:lnTo>
                    <a:pt x="0" y="13802"/>
                  </a:lnTo>
                  <a:cubicBezTo>
                    <a:pt x="0" y="16772"/>
                    <a:pt x="2408" y="19180"/>
                    <a:pt x="5378" y="19180"/>
                  </a:cubicBezTo>
                  <a:cubicBezTo>
                    <a:pt x="8348" y="19180"/>
                    <a:pt x="10755" y="16772"/>
                    <a:pt x="10755" y="13802"/>
                  </a:cubicBezTo>
                  <a:lnTo>
                    <a:pt x="10755" y="13802"/>
                  </a:lnTo>
                  <a:lnTo>
                    <a:pt x="10755" y="10599"/>
                  </a:lnTo>
                  <a:cubicBezTo>
                    <a:pt x="10755" y="10537"/>
                    <a:pt x="10730" y="10477"/>
                    <a:pt x="10686" y="10434"/>
                  </a:cubicBezTo>
                  <a:lnTo>
                    <a:pt x="400" y="147"/>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0" name="Freeform 6">
              <a:extLst>
                <a:ext uri="{FF2B5EF4-FFF2-40B4-BE49-F238E27FC236}">
                  <a16:creationId xmlns:a16="http://schemas.microsoft.com/office/drawing/2014/main" id="{D69D6212-DF87-EA70-71CE-BE8138755BDA}"/>
                </a:ext>
              </a:extLst>
            </p:cNvPr>
            <p:cNvSpPr>
              <a:spLocks/>
            </p:cNvSpPr>
            <p:nvPr userDrawn="1"/>
          </p:nvSpPr>
          <p:spPr bwMode="auto">
            <a:xfrm>
              <a:off x="2673351" y="7938"/>
              <a:ext cx="4325938" cy="2413000"/>
            </a:xfrm>
            <a:custGeom>
              <a:avLst/>
              <a:gdLst>
                <a:gd name="T0" fmla="*/ 10515 w 19289"/>
                <a:gd name="T1" fmla="*/ 10755 h 10755"/>
                <a:gd name="T2" fmla="*/ 13901 w 19289"/>
                <a:gd name="T3" fmla="*/ 10755 h 10755"/>
                <a:gd name="T4" fmla="*/ 19279 w 19289"/>
                <a:gd name="T5" fmla="*/ 5359 h 10755"/>
                <a:gd name="T6" fmla="*/ 13843 w 19289"/>
                <a:gd name="T7" fmla="*/ 0 h 10755"/>
                <a:gd name="T8" fmla="*/ 298 w 19289"/>
                <a:gd name="T9" fmla="*/ 0 h 10755"/>
                <a:gd name="T10" fmla="*/ 141 w 19289"/>
                <a:gd name="T11" fmla="*/ 381 h 10755"/>
                <a:gd name="T12" fmla="*/ 10515 w 19289"/>
                <a:gd name="T13" fmla="*/ 10755 h 10755"/>
              </a:gdLst>
              <a:ahLst/>
              <a:cxnLst>
                <a:cxn ang="0">
                  <a:pos x="T0" y="T1"/>
                </a:cxn>
                <a:cxn ang="0">
                  <a:pos x="T2" y="T3"/>
                </a:cxn>
                <a:cxn ang="0">
                  <a:pos x="T4" y="T5"/>
                </a:cxn>
                <a:cxn ang="0">
                  <a:pos x="T6" y="T7"/>
                </a:cxn>
                <a:cxn ang="0">
                  <a:pos x="T8" y="T9"/>
                </a:cxn>
                <a:cxn ang="0">
                  <a:pos x="T10" y="T11"/>
                </a:cxn>
                <a:cxn ang="0">
                  <a:pos x="T12" y="T13"/>
                </a:cxn>
              </a:cxnLst>
              <a:rect l="0" t="0" r="r" b="b"/>
              <a:pathLst>
                <a:path w="19289" h="10755">
                  <a:moveTo>
                    <a:pt x="10515" y="10755"/>
                  </a:moveTo>
                  <a:lnTo>
                    <a:pt x="13901" y="10755"/>
                  </a:lnTo>
                  <a:cubicBezTo>
                    <a:pt x="16878" y="10755"/>
                    <a:pt x="19289" y="8337"/>
                    <a:pt x="19279" y="5359"/>
                  </a:cubicBezTo>
                  <a:cubicBezTo>
                    <a:pt x="19269" y="2387"/>
                    <a:pt x="16815" y="0"/>
                    <a:pt x="13843" y="0"/>
                  </a:cubicBezTo>
                  <a:lnTo>
                    <a:pt x="298" y="0"/>
                  </a:lnTo>
                  <a:cubicBezTo>
                    <a:pt x="100" y="0"/>
                    <a:pt x="0" y="240"/>
                    <a:pt x="141" y="381"/>
                  </a:cubicBezTo>
                  <a:lnTo>
                    <a:pt x="10515" y="10755"/>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2" name="Freeform 7">
              <a:extLst>
                <a:ext uri="{FF2B5EF4-FFF2-40B4-BE49-F238E27FC236}">
                  <a16:creationId xmlns:a16="http://schemas.microsoft.com/office/drawing/2014/main" id="{53D28E72-2DE6-A740-B70C-DB5E2DC03E78}"/>
                </a:ext>
              </a:extLst>
            </p:cNvPr>
            <p:cNvSpPr>
              <a:spLocks/>
            </p:cNvSpPr>
            <p:nvPr userDrawn="1"/>
          </p:nvSpPr>
          <p:spPr bwMode="auto">
            <a:xfrm>
              <a:off x="2616201" y="4763"/>
              <a:ext cx="6956425" cy="6845300"/>
            </a:xfrm>
            <a:custGeom>
              <a:avLst/>
              <a:gdLst>
                <a:gd name="T0" fmla="*/ 29827 w 31023"/>
                <a:gd name="T1" fmla="*/ 30518 h 30518"/>
                <a:gd name="T2" fmla="*/ 31023 w 31023"/>
                <a:gd name="T3" fmla="*/ 30518 h 30518"/>
                <a:gd name="T4" fmla="*/ 30881 w 31023"/>
                <a:gd name="T5" fmla="*/ 30190 h 30518"/>
                <a:gd name="T6" fmla="*/ 881 w 31023"/>
                <a:gd name="T7" fmla="*/ 190 h 30518"/>
                <a:gd name="T8" fmla="*/ 190 w 31023"/>
                <a:gd name="T9" fmla="*/ 190 h 30518"/>
                <a:gd name="T10" fmla="*/ 190 w 31023"/>
                <a:gd name="T11" fmla="*/ 881 h 30518"/>
                <a:gd name="T12" fmla="*/ 29827 w 31023"/>
                <a:gd name="T13" fmla="*/ 30518 h 30518"/>
              </a:gdLst>
              <a:ahLst/>
              <a:cxnLst>
                <a:cxn ang="0">
                  <a:pos x="T0" y="T1"/>
                </a:cxn>
                <a:cxn ang="0">
                  <a:pos x="T2" y="T3"/>
                </a:cxn>
                <a:cxn ang="0">
                  <a:pos x="T4" y="T5"/>
                </a:cxn>
                <a:cxn ang="0">
                  <a:pos x="T6" y="T7"/>
                </a:cxn>
                <a:cxn ang="0">
                  <a:pos x="T8" y="T9"/>
                </a:cxn>
                <a:cxn ang="0">
                  <a:pos x="T10" y="T11"/>
                </a:cxn>
                <a:cxn ang="0">
                  <a:pos x="T12" y="T13"/>
                </a:cxn>
              </a:cxnLst>
              <a:rect l="0" t="0" r="r" b="b"/>
              <a:pathLst>
                <a:path w="31023" h="30518">
                  <a:moveTo>
                    <a:pt x="29827" y="30518"/>
                  </a:moveTo>
                  <a:lnTo>
                    <a:pt x="31023" y="30518"/>
                  </a:lnTo>
                  <a:cubicBezTo>
                    <a:pt x="31019" y="30399"/>
                    <a:pt x="30971" y="30281"/>
                    <a:pt x="30881" y="30190"/>
                  </a:cubicBezTo>
                  <a:lnTo>
                    <a:pt x="881" y="190"/>
                  </a:lnTo>
                  <a:cubicBezTo>
                    <a:pt x="690" y="0"/>
                    <a:pt x="381" y="0"/>
                    <a:pt x="190" y="190"/>
                  </a:cubicBezTo>
                  <a:cubicBezTo>
                    <a:pt x="0" y="381"/>
                    <a:pt x="0" y="690"/>
                    <a:pt x="190" y="881"/>
                  </a:cubicBezTo>
                  <a:lnTo>
                    <a:pt x="29827" y="30518"/>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Tree>
    <p:extLst>
      <p:ext uri="{BB962C8B-B14F-4D97-AF65-F5344CB8AC3E}">
        <p14:creationId xmlns:p14="http://schemas.microsoft.com/office/powerpoint/2010/main" val="26064687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uva, otsikko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601022" y="882869"/>
            <a:ext cx="4598587" cy="1472950"/>
          </a:xfrm>
        </p:spPr>
        <p:txBody>
          <a:bodyPr/>
          <a:lstStyle>
            <a:lvl1pPr>
              <a:defRPr sz="2999"/>
            </a:lvl1p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601022" y="2702660"/>
            <a:ext cx="4598587" cy="347430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7FF79902-CAD0-49B3-A6AE-B1BB883B1100}" type="datetime1">
              <a:rPr lang="fi-FI" smtClean="0"/>
              <a:t>5.1.2024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9" name="Ryhmä 8">
            <a:extLst>
              <a:ext uri="{FF2B5EF4-FFF2-40B4-BE49-F238E27FC236}">
                <a16:creationId xmlns:a16="http://schemas.microsoft.com/office/drawing/2014/main" id="{103E189E-0988-CFA6-33C8-33AB5FA0D6B1}"/>
              </a:ext>
              <a:ext uri="{C183D7F6-B498-43B3-948B-1728B52AA6E4}">
                <adec:decorative xmlns:adec="http://schemas.microsoft.com/office/drawing/2017/decorative" val="1"/>
              </a:ext>
            </a:extLst>
          </p:cNvPr>
          <p:cNvGrpSpPr/>
          <p:nvPr userDrawn="1"/>
        </p:nvGrpSpPr>
        <p:grpSpPr>
          <a:xfrm>
            <a:off x="1258560" y="1236664"/>
            <a:ext cx="4372423" cy="4378325"/>
            <a:chOff x="1258888" y="1236663"/>
            <a:chExt cx="4373562" cy="4378325"/>
          </a:xfrm>
        </p:grpSpPr>
        <p:sp>
          <p:nvSpPr>
            <p:cNvPr id="10" name="Freeform 5">
              <a:extLst>
                <a:ext uri="{FF2B5EF4-FFF2-40B4-BE49-F238E27FC236}">
                  <a16:creationId xmlns:a16="http://schemas.microsoft.com/office/drawing/2014/main" id="{025A228F-1E94-EE0B-3FD2-C6CEA151F5CE}"/>
                </a:ext>
              </a:extLst>
            </p:cNvPr>
            <p:cNvSpPr>
              <a:spLocks/>
            </p:cNvSpPr>
            <p:nvPr/>
          </p:nvSpPr>
          <p:spPr bwMode="auto">
            <a:xfrm>
              <a:off x="1258888" y="2582863"/>
              <a:ext cx="3019425" cy="3032125"/>
            </a:xfrm>
            <a:custGeom>
              <a:avLst/>
              <a:gdLst>
                <a:gd name="T0" fmla="*/ 7505 w 16805"/>
                <a:gd name="T1" fmla="*/ 0 h 16880"/>
                <a:gd name="T2" fmla="*/ 7505 w 16805"/>
                <a:gd name="T3" fmla="*/ 0 h 16880"/>
                <a:gd name="T4" fmla="*/ 4651 w 16805"/>
                <a:gd name="T5" fmla="*/ 0 h 16880"/>
                <a:gd name="T6" fmla="*/ 0 w 16805"/>
                <a:gd name="T7" fmla="*/ 4650 h 16880"/>
                <a:gd name="T8" fmla="*/ 4651 w 16805"/>
                <a:gd name="T9" fmla="*/ 9301 h 16880"/>
                <a:gd name="T10" fmla="*/ 4651 w 16805"/>
                <a:gd name="T11" fmla="*/ 9301 h 16880"/>
                <a:gd name="T12" fmla="*/ 7504 w 16805"/>
                <a:gd name="T13" fmla="*/ 9301 h 16880"/>
                <a:gd name="T14" fmla="*/ 7504 w 16805"/>
                <a:gd name="T15" fmla="*/ 12229 h 16880"/>
                <a:gd name="T16" fmla="*/ 12155 w 16805"/>
                <a:gd name="T17" fmla="*/ 16880 h 16880"/>
                <a:gd name="T18" fmla="*/ 16805 w 16805"/>
                <a:gd name="T19" fmla="*/ 12229 h 16880"/>
                <a:gd name="T20" fmla="*/ 16805 w 16805"/>
                <a:gd name="T21" fmla="*/ 0 h 16880"/>
                <a:gd name="T22" fmla="*/ 7505 w 16805"/>
                <a:gd name="T23" fmla="*/ 0 h 16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05" h="16880">
                  <a:moveTo>
                    <a:pt x="7505" y="0"/>
                  </a:moveTo>
                  <a:lnTo>
                    <a:pt x="7505" y="0"/>
                  </a:lnTo>
                  <a:lnTo>
                    <a:pt x="4651" y="0"/>
                  </a:lnTo>
                  <a:cubicBezTo>
                    <a:pt x="2082" y="0"/>
                    <a:pt x="0" y="2082"/>
                    <a:pt x="0" y="4650"/>
                  </a:cubicBezTo>
                  <a:cubicBezTo>
                    <a:pt x="0" y="7219"/>
                    <a:pt x="2082" y="9301"/>
                    <a:pt x="4651" y="9301"/>
                  </a:cubicBezTo>
                  <a:lnTo>
                    <a:pt x="4651" y="9301"/>
                  </a:lnTo>
                  <a:lnTo>
                    <a:pt x="7504" y="9301"/>
                  </a:lnTo>
                  <a:lnTo>
                    <a:pt x="7504" y="12229"/>
                  </a:lnTo>
                  <a:cubicBezTo>
                    <a:pt x="7504" y="14797"/>
                    <a:pt x="9587" y="16880"/>
                    <a:pt x="12155" y="16880"/>
                  </a:cubicBezTo>
                  <a:cubicBezTo>
                    <a:pt x="14723" y="16880"/>
                    <a:pt x="16805" y="14798"/>
                    <a:pt x="16805" y="12229"/>
                  </a:cubicBezTo>
                  <a:lnTo>
                    <a:pt x="16805" y="0"/>
                  </a:lnTo>
                  <a:lnTo>
                    <a:pt x="7505" y="0"/>
                  </a:lnTo>
                  <a:close/>
                </a:path>
              </a:pathLst>
            </a:custGeom>
            <a:solidFill>
              <a:srgbClr val="313131"/>
            </a:solidFill>
            <a:ln>
              <a:noFill/>
            </a:ln>
          </p:spPr>
          <p:txBody>
            <a:bodyPr vert="horz" wrap="square" lIns="91440" tIns="45720" rIns="91440" bIns="45720" numCol="1" anchor="t" anchorCtr="0" compatLnSpc="1">
              <a:prstTxWarp prst="textNoShape">
                <a:avLst/>
              </a:prstTxWarp>
            </a:bodyPr>
            <a:lstStyle/>
            <a:p>
              <a:endParaRPr lang="fi-FI" sz="1799"/>
            </a:p>
          </p:txBody>
        </p:sp>
        <p:sp>
          <p:nvSpPr>
            <p:cNvPr id="11" name="Freeform 6">
              <a:extLst>
                <a:ext uri="{FF2B5EF4-FFF2-40B4-BE49-F238E27FC236}">
                  <a16:creationId xmlns:a16="http://schemas.microsoft.com/office/drawing/2014/main" id="{5949D61E-C8A7-996D-9B90-ACDE02E542AA}"/>
                </a:ext>
              </a:extLst>
            </p:cNvPr>
            <p:cNvSpPr>
              <a:spLocks/>
            </p:cNvSpPr>
            <p:nvPr/>
          </p:nvSpPr>
          <p:spPr bwMode="auto">
            <a:xfrm>
              <a:off x="2613025" y="1236663"/>
              <a:ext cx="3019425" cy="3032125"/>
            </a:xfrm>
            <a:custGeom>
              <a:avLst/>
              <a:gdLst>
                <a:gd name="T0" fmla="*/ 9300 w 16805"/>
                <a:gd name="T1" fmla="*/ 16880 h 16880"/>
                <a:gd name="T2" fmla="*/ 9300 w 16805"/>
                <a:gd name="T3" fmla="*/ 16880 h 16880"/>
                <a:gd name="T4" fmla="*/ 12154 w 16805"/>
                <a:gd name="T5" fmla="*/ 16880 h 16880"/>
                <a:gd name="T6" fmla="*/ 16805 w 16805"/>
                <a:gd name="T7" fmla="*/ 12229 h 16880"/>
                <a:gd name="T8" fmla="*/ 12154 w 16805"/>
                <a:gd name="T9" fmla="*/ 7579 h 16880"/>
                <a:gd name="T10" fmla="*/ 12154 w 16805"/>
                <a:gd name="T11" fmla="*/ 7579 h 16880"/>
                <a:gd name="T12" fmla="*/ 9300 w 16805"/>
                <a:gd name="T13" fmla="*/ 7579 h 16880"/>
                <a:gd name="T14" fmla="*/ 9300 w 16805"/>
                <a:gd name="T15" fmla="*/ 4651 h 16880"/>
                <a:gd name="T16" fmla="*/ 4650 w 16805"/>
                <a:gd name="T17" fmla="*/ 0 h 16880"/>
                <a:gd name="T18" fmla="*/ 0 w 16805"/>
                <a:gd name="T19" fmla="*/ 4651 h 16880"/>
                <a:gd name="T20" fmla="*/ 0 w 16805"/>
                <a:gd name="T21" fmla="*/ 7489 h 16880"/>
                <a:gd name="T22" fmla="*/ 9300 w 16805"/>
                <a:gd name="T23" fmla="*/ 16880 h 16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05" h="16880">
                  <a:moveTo>
                    <a:pt x="9300" y="16880"/>
                  </a:moveTo>
                  <a:lnTo>
                    <a:pt x="9300" y="16880"/>
                  </a:lnTo>
                  <a:lnTo>
                    <a:pt x="12154" y="16880"/>
                  </a:lnTo>
                  <a:cubicBezTo>
                    <a:pt x="14723" y="16880"/>
                    <a:pt x="16805" y="14798"/>
                    <a:pt x="16805" y="12229"/>
                  </a:cubicBezTo>
                  <a:cubicBezTo>
                    <a:pt x="16805" y="9661"/>
                    <a:pt x="14723" y="7579"/>
                    <a:pt x="12154" y="7579"/>
                  </a:cubicBezTo>
                  <a:lnTo>
                    <a:pt x="12154" y="7579"/>
                  </a:lnTo>
                  <a:lnTo>
                    <a:pt x="9300" y="7579"/>
                  </a:lnTo>
                  <a:lnTo>
                    <a:pt x="9300" y="4651"/>
                  </a:lnTo>
                  <a:cubicBezTo>
                    <a:pt x="9300" y="2082"/>
                    <a:pt x="7218" y="0"/>
                    <a:pt x="4650" y="0"/>
                  </a:cubicBezTo>
                  <a:cubicBezTo>
                    <a:pt x="2082" y="0"/>
                    <a:pt x="0" y="2082"/>
                    <a:pt x="0" y="4651"/>
                  </a:cubicBezTo>
                  <a:lnTo>
                    <a:pt x="0" y="7489"/>
                  </a:lnTo>
                  <a:lnTo>
                    <a:pt x="9300" y="16880"/>
                  </a:lnTo>
                  <a:close/>
                </a:path>
              </a:pathLst>
            </a:custGeom>
            <a:solidFill>
              <a:srgbClr val="FFCF29"/>
            </a:solidFill>
            <a:ln>
              <a:noFill/>
            </a:ln>
          </p:spPr>
          <p:txBody>
            <a:bodyPr vert="horz" wrap="square" lIns="91440" tIns="45720" rIns="91440" bIns="45720" numCol="1" anchor="t" anchorCtr="0" compatLnSpc="1">
              <a:prstTxWarp prst="textNoShape">
                <a:avLst/>
              </a:prstTxWarp>
            </a:bodyPr>
            <a:lstStyle/>
            <a:p>
              <a:endParaRPr lang="fi-FI" sz="1799"/>
            </a:p>
          </p:txBody>
        </p:sp>
      </p:grpSp>
    </p:spTree>
    <p:extLst>
      <p:ext uri="{BB962C8B-B14F-4D97-AF65-F5344CB8AC3E}">
        <p14:creationId xmlns:p14="http://schemas.microsoft.com/office/powerpoint/2010/main" val="36504400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uva, otsikko ja sisältö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944927" y="882869"/>
            <a:ext cx="4525691" cy="1472950"/>
          </a:xfrm>
        </p:spPr>
        <p:txBody>
          <a:bodyPr/>
          <a:lstStyle>
            <a:lvl1pPr>
              <a:defRPr sz="2699"/>
            </a:lvl1p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944927" y="2702660"/>
            <a:ext cx="4525691" cy="347430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9C0DBCA1-6718-470C-94D7-D1B1CBCC0428}" type="datetime1">
              <a:rPr lang="fi-FI" smtClean="0"/>
              <a:t>5.1.2024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11" name="Ryhmä 10">
            <a:extLst>
              <a:ext uri="{FF2B5EF4-FFF2-40B4-BE49-F238E27FC236}">
                <a16:creationId xmlns:a16="http://schemas.microsoft.com/office/drawing/2014/main" id="{260872AF-7549-52D3-5811-9970CB46BAC0}"/>
              </a:ext>
              <a:ext uri="{C183D7F6-B498-43B3-948B-1728B52AA6E4}">
                <adec:decorative xmlns:adec="http://schemas.microsoft.com/office/drawing/2017/decorative" val="1"/>
              </a:ext>
            </a:extLst>
          </p:cNvPr>
          <p:cNvGrpSpPr/>
          <p:nvPr userDrawn="1"/>
        </p:nvGrpSpPr>
        <p:grpSpPr>
          <a:xfrm>
            <a:off x="6920238" y="1236814"/>
            <a:ext cx="4362332" cy="4369557"/>
            <a:chOff x="1241951" y="1236813"/>
            <a:chExt cx="4363468" cy="4369557"/>
          </a:xfrm>
        </p:grpSpPr>
        <p:sp>
          <p:nvSpPr>
            <p:cNvPr id="13" name="Freeform 5">
              <a:extLst>
                <a:ext uri="{FF2B5EF4-FFF2-40B4-BE49-F238E27FC236}">
                  <a16:creationId xmlns:a16="http://schemas.microsoft.com/office/drawing/2014/main" id="{CB7CC17C-7C3D-85C8-B61C-A3AEF3CC8DD9}"/>
                </a:ext>
              </a:extLst>
            </p:cNvPr>
            <p:cNvSpPr>
              <a:spLocks/>
            </p:cNvSpPr>
            <p:nvPr userDrawn="1"/>
          </p:nvSpPr>
          <p:spPr bwMode="auto">
            <a:xfrm>
              <a:off x="1241951" y="2590503"/>
              <a:ext cx="4363468" cy="1662177"/>
            </a:xfrm>
            <a:custGeom>
              <a:avLst/>
              <a:gdLst>
                <a:gd name="T0" fmla="*/ 19685 w 24342"/>
                <a:gd name="T1" fmla="*/ 0 h 9268"/>
                <a:gd name="T2" fmla="*/ 19685 w 24342"/>
                <a:gd name="T3" fmla="*/ 0 h 9268"/>
                <a:gd name="T4" fmla="*/ 4657 w 24342"/>
                <a:gd name="T5" fmla="*/ 0 h 9268"/>
                <a:gd name="T6" fmla="*/ 0 w 24342"/>
                <a:gd name="T7" fmla="*/ 4634 h 9268"/>
                <a:gd name="T8" fmla="*/ 4657 w 24342"/>
                <a:gd name="T9" fmla="*/ 9268 h 9268"/>
                <a:gd name="T10" fmla="*/ 4657 w 24342"/>
                <a:gd name="T11" fmla="*/ 9268 h 9268"/>
                <a:gd name="T12" fmla="*/ 19685 w 24342"/>
                <a:gd name="T13" fmla="*/ 9268 h 9268"/>
                <a:gd name="T14" fmla="*/ 24342 w 24342"/>
                <a:gd name="T15" fmla="*/ 4634 h 9268"/>
                <a:gd name="T16" fmla="*/ 19685 w 24342"/>
                <a:gd name="T17" fmla="*/ 0 h 9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342" h="9268">
                  <a:moveTo>
                    <a:pt x="19685" y="0"/>
                  </a:moveTo>
                  <a:lnTo>
                    <a:pt x="19685" y="0"/>
                  </a:lnTo>
                  <a:lnTo>
                    <a:pt x="4657" y="0"/>
                  </a:lnTo>
                  <a:cubicBezTo>
                    <a:pt x="2085" y="0"/>
                    <a:pt x="0" y="2074"/>
                    <a:pt x="0" y="4634"/>
                  </a:cubicBezTo>
                  <a:cubicBezTo>
                    <a:pt x="0" y="7193"/>
                    <a:pt x="2085" y="9268"/>
                    <a:pt x="4657" y="9268"/>
                  </a:cubicBezTo>
                  <a:lnTo>
                    <a:pt x="4657" y="9268"/>
                  </a:lnTo>
                  <a:lnTo>
                    <a:pt x="19685" y="9268"/>
                  </a:lnTo>
                  <a:cubicBezTo>
                    <a:pt x="22257" y="9268"/>
                    <a:pt x="24342" y="7193"/>
                    <a:pt x="24342" y="4634"/>
                  </a:cubicBezTo>
                  <a:cubicBezTo>
                    <a:pt x="24342" y="2074"/>
                    <a:pt x="22257" y="0"/>
                    <a:pt x="19685" y="0"/>
                  </a:cubicBez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4" name="Freeform 6">
              <a:extLst>
                <a:ext uri="{FF2B5EF4-FFF2-40B4-BE49-F238E27FC236}">
                  <a16:creationId xmlns:a16="http://schemas.microsoft.com/office/drawing/2014/main" id="{493E644D-C567-1C85-DE46-06C929B8E4BB}"/>
                </a:ext>
              </a:extLst>
            </p:cNvPr>
            <p:cNvSpPr>
              <a:spLocks/>
            </p:cNvSpPr>
            <p:nvPr userDrawn="1"/>
          </p:nvSpPr>
          <p:spPr bwMode="auto">
            <a:xfrm>
              <a:off x="2588538" y="1236813"/>
              <a:ext cx="1670295" cy="4369557"/>
            </a:xfrm>
            <a:custGeom>
              <a:avLst/>
              <a:gdLst>
                <a:gd name="T0" fmla="*/ 9314 w 9314"/>
                <a:gd name="T1" fmla="*/ 4634 h 24374"/>
                <a:gd name="T2" fmla="*/ 4657 w 9314"/>
                <a:gd name="T3" fmla="*/ 0 h 24374"/>
                <a:gd name="T4" fmla="*/ 0 w 9314"/>
                <a:gd name="T5" fmla="*/ 4634 h 24374"/>
                <a:gd name="T6" fmla="*/ 0 w 9314"/>
                <a:gd name="T7" fmla="*/ 19739 h 24374"/>
                <a:gd name="T8" fmla="*/ 4657 w 9314"/>
                <a:gd name="T9" fmla="*/ 24374 h 24374"/>
                <a:gd name="T10" fmla="*/ 9314 w 9314"/>
                <a:gd name="T11" fmla="*/ 19739 h 24374"/>
                <a:gd name="T12" fmla="*/ 9314 w 9314"/>
                <a:gd name="T13" fmla="*/ 4634 h 24374"/>
              </a:gdLst>
              <a:ahLst/>
              <a:cxnLst>
                <a:cxn ang="0">
                  <a:pos x="T0" y="T1"/>
                </a:cxn>
                <a:cxn ang="0">
                  <a:pos x="T2" y="T3"/>
                </a:cxn>
                <a:cxn ang="0">
                  <a:pos x="T4" y="T5"/>
                </a:cxn>
                <a:cxn ang="0">
                  <a:pos x="T6" y="T7"/>
                </a:cxn>
                <a:cxn ang="0">
                  <a:pos x="T8" y="T9"/>
                </a:cxn>
                <a:cxn ang="0">
                  <a:pos x="T10" y="T11"/>
                </a:cxn>
                <a:cxn ang="0">
                  <a:pos x="T12" y="T13"/>
                </a:cxn>
              </a:cxnLst>
              <a:rect l="0" t="0" r="r" b="b"/>
              <a:pathLst>
                <a:path w="9314" h="24374">
                  <a:moveTo>
                    <a:pt x="9314" y="4634"/>
                  </a:moveTo>
                  <a:cubicBezTo>
                    <a:pt x="9314" y="2075"/>
                    <a:pt x="7229" y="0"/>
                    <a:pt x="4657" y="0"/>
                  </a:cubicBezTo>
                  <a:cubicBezTo>
                    <a:pt x="2085" y="0"/>
                    <a:pt x="0" y="2075"/>
                    <a:pt x="0" y="4634"/>
                  </a:cubicBezTo>
                  <a:lnTo>
                    <a:pt x="0" y="19739"/>
                  </a:lnTo>
                  <a:cubicBezTo>
                    <a:pt x="0" y="22299"/>
                    <a:pt x="2085" y="24374"/>
                    <a:pt x="4657" y="24374"/>
                  </a:cubicBezTo>
                  <a:cubicBezTo>
                    <a:pt x="7229" y="24374"/>
                    <a:pt x="9314" y="22299"/>
                    <a:pt x="9314" y="19739"/>
                  </a:cubicBezTo>
                  <a:lnTo>
                    <a:pt x="9314" y="4634"/>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5" name="Oval 7">
              <a:extLst>
                <a:ext uri="{FF2B5EF4-FFF2-40B4-BE49-F238E27FC236}">
                  <a16:creationId xmlns:a16="http://schemas.microsoft.com/office/drawing/2014/main" id="{3F85D62D-8F97-F47A-F447-AAF36AEBB8E5}"/>
                </a:ext>
              </a:extLst>
            </p:cNvPr>
            <p:cNvSpPr>
              <a:spLocks noChangeArrowheads="1"/>
            </p:cNvSpPr>
            <p:nvPr userDrawn="1"/>
          </p:nvSpPr>
          <p:spPr bwMode="auto">
            <a:xfrm>
              <a:off x="3074608"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6" name="Oval 8">
              <a:extLst>
                <a:ext uri="{FF2B5EF4-FFF2-40B4-BE49-F238E27FC236}">
                  <a16:creationId xmlns:a16="http://schemas.microsoft.com/office/drawing/2014/main" id="{8440B825-6540-CA68-E72C-F965BECFCCC5}"/>
                </a:ext>
              </a:extLst>
            </p:cNvPr>
            <p:cNvSpPr>
              <a:spLocks noChangeArrowheads="1"/>
            </p:cNvSpPr>
            <p:nvPr userDrawn="1"/>
          </p:nvSpPr>
          <p:spPr bwMode="auto">
            <a:xfrm>
              <a:off x="3074608"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7" name="Oval 9">
              <a:extLst>
                <a:ext uri="{FF2B5EF4-FFF2-40B4-BE49-F238E27FC236}">
                  <a16:creationId xmlns:a16="http://schemas.microsoft.com/office/drawing/2014/main" id="{E9CD2784-E245-AB98-D25E-D7F184C13560}"/>
                </a:ext>
              </a:extLst>
            </p:cNvPr>
            <p:cNvSpPr>
              <a:spLocks noChangeArrowheads="1"/>
            </p:cNvSpPr>
            <p:nvPr userDrawn="1"/>
          </p:nvSpPr>
          <p:spPr bwMode="auto">
            <a:xfrm>
              <a:off x="3074608"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8" name="Oval 10">
              <a:extLst>
                <a:ext uri="{FF2B5EF4-FFF2-40B4-BE49-F238E27FC236}">
                  <a16:creationId xmlns:a16="http://schemas.microsoft.com/office/drawing/2014/main" id="{9CE85037-ADE9-EBB7-01B8-52F6F36CFBBF}"/>
                </a:ext>
              </a:extLst>
            </p:cNvPr>
            <p:cNvSpPr>
              <a:spLocks noChangeArrowheads="1"/>
            </p:cNvSpPr>
            <p:nvPr userDrawn="1"/>
          </p:nvSpPr>
          <p:spPr bwMode="auto">
            <a:xfrm>
              <a:off x="3371933"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9" name="Oval 11">
              <a:extLst>
                <a:ext uri="{FF2B5EF4-FFF2-40B4-BE49-F238E27FC236}">
                  <a16:creationId xmlns:a16="http://schemas.microsoft.com/office/drawing/2014/main" id="{E9D6102F-E683-81FC-F2A2-E666D5476997}"/>
                </a:ext>
              </a:extLst>
            </p:cNvPr>
            <p:cNvSpPr>
              <a:spLocks noChangeArrowheads="1"/>
            </p:cNvSpPr>
            <p:nvPr userDrawn="1"/>
          </p:nvSpPr>
          <p:spPr bwMode="auto">
            <a:xfrm>
              <a:off x="3371933"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0" name="Oval 12">
              <a:extLst>
                <a:ext uri="{FF2B5EF4-FFF2-40B4-BE49-F238E27FC236}">
                  <a16:creationId xmlns:a16="http://schemas.microsoft.com/office/drawing/2014/main" id="{C51E74FC-40A9-9261-534B-35FA14FE6E36}"/>
                </a:ext>
              </a:extLst>
            </p:cNvPr>
            <p:cNvSpPr>
              <a:spLocks noChangeArrowheads="1"/>
            </p:cNvSpPr>
            <p:nvPr userDrawn="1"/>
          </p:nvSpPr>
          <p:spPr bwMode="auto">
            <a:xfrm>
              <a:off x="3371933"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1" name="Oval 13">
              <a:extLst>
                <a:ext uri="{FF2B5EF4-FFF2-40B4-BE49-F238E27FC236}">
                  <a16:creationId xmlns:a16="http://schemas.microsoft.com/office/drawing/2014/main" id="{A91741DF-FA2E-697A-2BAD-5C6025734E51}"/>
                </a:ext>
              </a:extLst>
            </p:cNvPr>
            <p:cNvSpPr>
              <a:spLocks noChangeArrowheads="1"/>
            </p:cNvSpPr>
            <p:nvPr userDrawn="1"/>
          </p:nvSpPr>
          <p:spPr bwMode="auto">
            <a:xfrm>
              <a:off x="3670272"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2" name="Oval 14">
              <a:extLst>
                <a:ext uri="{FF2B5EF4-FFF2-40B4-BE49-F238E27FC236}">
                  <a16:creationId xmlns:a16="http://schemas.microsoft.com/office/drawing/2014/main" id="{262597D5-40C9-DD3E-8346-B006C09C8E23}"/>
                </a:ext>
              </a:extLst>
            </p:cNvPr>
            <p:cNvSpPr>
              <a:spLocks noChangeArrowheads="1"/>
            </p:cNvSpPr>
            <p:nvPr userDrawn="1"/>
          </p:nvSpPr>
          <p:spPr bwMode="auto">
            <a:xfrm>
              <a:off x="3670272"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3" name="Oval 15">
              <a:extLst>
                <a:ext uri="{FF2B5EF4-FFF2-40B4-BE49-F238E27FC236}">
                  <a16:creationId xmlns:a16="http://schemas.microsoft.com/office/drawing/2014/main" id="{FBD042E0-9042-CE27-3544-319FD86CEDB3}"/>
                </a:ext>
              </a:extLst>
            </p:cNvPr>
            <p:cNvSpPr>
              <a:spLocks noChangeArrowheads="1"/>
            </p:cNvSpPr>
            <p:nvPr userDrawn="1"/>
          </p:nvSpPr>
          <p:spPr bwMode="auto">
            <a:xfrm>
              <a:off x="3670272"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4" name="Oval 16">
              <a:extLst>
                <a:ext uri="{FF2B5EF4-FFF2-40B4-BE49-F238E27FC236}">
                  <a16:creationId xmlns:a16="http://schemas.microsoft.com/office/drawing/2014/main" id="{51FF12C0-B74D-C676-DB59-5C295B21AEC9}"/>
                </a:ext>
              </a:extLst>
            </p:cNvPr>
            <p:cNvSpPr>
              <a:spLocks noChangeArrowheads="1"/>
            </p:cNvSpPr>
            <p:nvPr userDrawn="1"/>
          </p:nvSpPr>
          <p:spPr bwMode="auto">
            <a:xfrm>
              <a:off x="3074608"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5" name="Oval 17">
              <a:extLst>
                <a:ext uri="{FF2B5EF4-FFF2-40B4-BE49-F238E27FC236}">
                  <a16:creationId xmlns:a16="http://schemas.microsoft.com/office/drawing/2014/main" id="{B1EFF707-CBB0-70D4-AA21-45470011E2FA}"/>
                </a:ext>
              </a:extLst>
            </p:cNvPr>
            <p:cNvSpPr>
              <a:spLocks noChangeArrowheads="1"/>
            </p:cNvSpPr>
            <p:nvPr userDrawn="1"/>
          </p:nvSpPr>
          <p:spPr bwMode="auto">
            <a:xfrm>
              <a:off x="3074608"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6" name="Oval 18">
              <a:extLst>
                <a:ext uri="{FF2B5EF4-FFF2-40B4-BE49-F238E27FC236}">
                  <a16:creationId xmlns:a16="http://schemas.microsoft.com/office/drawing/2014/main" id="{0D890000-F8FB-5097-869F-687381CB2A06}"/>
                </a:ext>
              </a:extLst>
            </p:cNvPr>
            <p:cNvSpPr>
              <a:spLocks noChangeArrowheads="1"/>
            </p:cNvSpPr>
            <p:nvPr userDrawn="1"/>
          </p:nvSpPr>
          <p:spPr bwMode="auto">
            <a:xfrm>
              <a:off x="3074608"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7" name="Oval 19">
              <a:extLst>
                <a:ext uri="{FF2B5EF4-FFF2-40B4-BE49-F238E27FC236}">
                  <a16:creationId xmlns:a16="http://schemas.microsoft.com/office/drawing/2014/main" id="{4C7F3A47-80CF-C2C7-E03D-E0424CB595BE}"/>
                </a:ext>
              </a:extLst>
            </p:cNvPr>
            <p:cNvSpPr>
              <a:spLocks noChangeArrowheads="1"/>
            </p:cNvSpPr>
            <p:nvPr userDrawn="1"/>
          </p:nvSpPr>
          <p:spPr bwMode="auto">
            <a:xfrm>
              <a:off x="3371933"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8" name="Oval 20">
              <a:extLst>
                <a:ext uri="{FF2B5EF4-FFF2-40B4-BE49-F238E27FC236}">
                  <a16:creationId xmlns:a16="http://schemas.microsoft.com/office/drawing/2014/main" id="{1F75AF2F-19EF-F03E-2C3A-2C9E23EA4DD1}"/>
                </a:ext>
              </a:extLst>
            </p:cNvPr>
            <p:cNvSpPr>
              <a:spLocks noChangeArrowheads="1"/>
            </p:cNvSpPr>
            <p:nvPr userDrawn="1"/>
          </p:nvSpPr>
          <p:spPr bwMode="auto">
            <a:xfrm>
              <a:off x="3371933"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9" name="Oval 21">
              <a:extLst>
                <a:ext uri="{FF2B5EF4-FFF2-40B4-BE49-F238E27FC236}">
                  <a16:creationId xmlns:a16="http://schemas.microsoft.com/office/drawing/2014/main" id="{0A771DF0-43B7-25EC-810E-D34388CA1F2F}"/>
                </a:ext>
              </a:extLst>
            </p:cNvPr>
            <p:cNvSpPr>
              <a:spLocks noChangeArrowheads="1"/>
            </p:cNvSpPr>
            <p:nvPr userDrawn="1"/>
          </p:nvSpPr>
          <p:spPr bwMode="auto">
            <a:xfrm>
              <a:off x="3371933"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0" name="Oval 22">
              <a:extLst>
                <a:ext uri="{FF2B5EF4-FFF2-40B4-BE49-F238E27FC236}">
                  <a16:creationId xmlns:a16="http://schemas.microsoft.com/office/drawing/2014/main" id="{652EFEE1-8A21-E11F-0984-53ACB57DD03F}"/>
                </a:ext>
              </a:extLst>
            </p:cNvPr>
            <p:cNvSpPr>
              <a:spLocks noChangeArrowheads="1"/>
            </p:cNvSpPr>
            <p:nvPr userDrawn="1"/>
          </p:nvSpPr>
          <p:spPr bwMode="auto">
            <a:xfrm>
              <a:off x="3670272"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1" name="Oval 23">
              <a:extLst>
                <a:ext uri="{FF2B5EF4-FFF2-40B4-BE49-F238E27FC236}">
                  <a16:creationId xmlns:a16="http://schemas.microsoft.com/office/drawing/2014/main" id="{2AA8A966-3CAB-8AD9-358A-AE6FC3F7A8C3}"/>
                </a:ext>
              </a:extLst>
            </p:cNvPr>
            <p:cNvSpPr>
              <a:spLocks noChangeArrowheads="1"/>
            </p:cNvSpPr>
            <p:nvPr userDrawn="1"/>
          </p:nvSpPr>
          <p:spPr bwMode="auto">
            <a:xfrm>
              <a:off x="3670272"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2" name="Oval 24">
              <a:extLst>
                <a:ext uri="{FF2B5EF4-FFF2-40B4-BE49-F238E27FC236}">
                  <a16:creationId xmlns:a16="http://schemas.microsoft.com/office/drawing/2014/main" id="{84B0EFFB-3DD9-18E4-1598-A475FAC44D30}"/>
                </a:ext>
              </a:extLst>
            </p:cNvPr>
            <p:cNvSpPr>
              <a:spLocks noChangeArrowheads="1"/>
            </p:cNvSpPr>
            <p:nvPr userDrawn="1"/>
          </p:nvSpPr>
          <p:spPr bwMode="auto">
            <a:xfrm>
              <a:off x="3670272"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3" name="Oval 25">
              <a:extLst>
                <a:ext uri="{FF2B5EF4-FFF2-40B4-BE49-F238E27FC236}">
                  <a16:creationId xmlns:a16="http://schemas.microsoft.com/office/drawing/2014/main" id="{51A1648C-508A-DF7C-48EB-6B7DC7BFF8C7}"/>
                </a:ext>
              </a:extLst>
            </p:cNvPr>
            <p:cNvSpPr>
              <a:spLocks noChangeArrowheads="1"/>
            </p:cNvSpPr>
            <p:nvPr userDrawn="1"/>
          </p:nvSpPr>
          <p:spPr bwMode="auto">
            <a:xfrm>
              <a:off x="1668151"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4" name="Oval 26">
              <a:extLst>
                <a:ext uri="{FF2B5EF4-FFF2-40B4-BE49-F238E27FC236}">
                  <a16:creationId xmlns:a16="http://schemas.microsoft.com/office/drawing/2014/main" id="{A55B81C9-B288-1E34-EF33-2713E3FD6007}"/>
                </a:ext>
              </a:extLst>
            </p:cNvPr>
            <p:cNvSpPr>
              <a:spLocks noChangeArrowheads="1"/>
            </p:cNvSpPr>
            <p:nvPr userDrawn="1"/>
          </p:nvSpPr>
          <p:spPr bwMode="auto">
            <a:xfrm>
              <a:off x="1980697"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5" name="Oval 27">
              <a:extLst>
                <a:ext uri="{FF2B5EF4-FFF2-40B4-BE49-F238E27FC236}">
                  <a16:creationId xmlns:a16="http://schemas.microsoft.com/office/drawing/2014/main" id="{F845C20F-6144-CDAA-4EA2-4D22A68A6643}"/>
                </a:ext>
              </a:extLst>
            </p:cNvPr>
            <p:cNvSpPr>
              <a:spLocks noChangeArrowheads="1"/>
            </p:cNvSpPr>
            <p:nvPr userDrawn="1"/>
          </p:nvSpPr>
          <p:spPr bwMode="auto">
            <a:xfrm>
              <a:off x="2294258"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6" name="Oval 28">
              <a:extLst>
                <a:ext uri="{FF2B5EF4-FFF2-40B4-BE49-F238E27FC236}">
                  <a16:creationId xmlns:a16="http://schemas.microsoft.com/office/drawing/2014/main" id="{20118B17-32BC-31DC-34ED-9F4FEF72415A}"/>
                </a:ext>
              </a:extLst>
            </p:cNvPr>
            <p:cNvSpPr>
              <a:spLocks noChangeArrowheads="1"/>
            </p:cNvSpPr>
            <p:nvPr userDrawn="1"/>
          </p:nvSpPr>
          <p:spPr bwMode="auto">
            <a:xfrm>
              <a:off x="1668151"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7" name="Oval 29">
              <a:extLst>
                <a:ext uri="{FF2B5EF4-FFF2-40B4-BE49-F238E27FC236}">
                  <a16:creationId xmlns:a16="http://schemas.microsoft.com/office/drawing/2014/main" id="{9C4B50F3-9BF5-D211-DC55-392DBAC0570D}"/>
                </a:ext>
              </a:extLst>
            </p:cNvPr>
            <p:cNvSpPr>
              <a:spLocks noChangeArrowheads="1"/>
            </p:cNvSpPr>
            <p:nvPr userDrawn="1"/>
          </p:nvSpPr>
          <p:spPr bwMode="auto">
            <a:xfrm>
              <a:off x="1980697"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8" name="Oval 30">
              <a:extLst>
                <a:ext uri="{FF2B5EF4-FFF2-40B4-BE49-F238E27FC236}">
                  <a16:creationId xmlns:a16="http://schemas.microsoft.com/office/drawing/2014/main" id="{DF0BFE20-5E99-E793-D230-7DA63A15DC6D}"/>
                </a:ext>
              </a:extLst>
            </p:cNvPr>
            <p:cNvSpPr>
              <a:spLocks noChangeArrowheads="1"/>
            </p:cNvSpPr>
            <p:nvPr userDrawn="1"/>
          </p:nvSpPr>
          <p:spPr bwMode="auto">
            <a:xfrm>
              <a:off x="2294258"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9" name="Oval 31">
              <a:extLst>
                <a:ext uri="{FF2B5EF4-FFF2-40B4-BE49-F238E27FC236}">
                  <a16:creationId xmlns:a16="http://schemas.microsoft.com/office/drawing/2014/main" id="{2969407D-6F13-CA5E-AC43-1E0F8C9E91E6}"/>
                </a:ext>
              </a:extLst>
            </p:cNvPr>
            <p:cNvSpPr>
              <a:spLocks noChangeArrowheads="1"/>
            </p:cNvSpPr>
            <p:nvPr userDrawn="1"/>
          </p:nvSpPr>
          <p:spPr bwMode="auto">
            <a:xfrm>
              <a:off x="1668151"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0" name="Oval 32">
              <a:extLst>
                <a:ext uri="{FF2B5EF4-FFF2-40B4-BE49-F238E27FC236}">
                  <a16:creationId xmlns:a16="http://schemas.microsoft.com/office/drawing/2014/main" id="{001F449E-A2C4-78E4-7382-C4107DFE8AFC}"/>
                </a:ext>
              </a:extLst>
            </p:cNvPr>
            <p:cNvSpPr>
              <a:spLocks noChangeArrowheads="1"/>
            </p:cNvSpPr>
            <p:nvPr userDrawn="1"/>
          </p:nvSpPr>
          <p:spPr bwMode="auto">
            <a:xfrm>
              <a:off x="1980697"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1" name="Oval 33">
              <a:extLst>
                <a:ext uri="{FF2B5EF4-FFF2-40B4-BE49-F238E27FC236}">
                  <a16:creationId xmlns:a16="http://schemas.microsoft.com/office/drawing/2014/main" id="{B7DDBD15-D845-8BA5-AB9C-63FACD067EC0}"/>
                </a:ext>
              </a:extLst>
            </p:cNvPr>
            <p:cNvSpPr>
              <a:spLocks noChangeArrowheads="1"/>
            </p:cNvSpPr>
            <p:nvPr userDrawn="1"/>
          </p:nvSpPr>
          <p:spPr bwMode="auto">
            <a:xfrm>
              <a:off x="2294258"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2" name="Oval 34">
              <a:extLst>
                <a:ext uri="{FF2B5EF4-FFF2-40B4-BE49-F238E27FC236}">
                  <a16:creationId xmlns:a16="http://schemas.microsoft.com/office/drawing/2014/main" id="{E51613CF-BA5F-4A1F-F39D-EA9E0AC79D22}"/>
                </a:ext>
              </a:extLst>
            </p:cNvPr>
            <p:cNvSpPr>
              <a:spLocks noChangeArrowheads="1"/>
            </p:cNvSpPr>
            <p:nvPr userDrawn="1"/>
          </p:nvSpPr>
          <p:spPr bwMode="auto">
            <a:xfrm>
              <a:off x="4446564"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3" name="Oval 35">
              <a:extLst>
                <a:ext uri="{FF2B5EF4-FFF2-40B4-BE49-F238E27FC236}">
                  <a16:creationId xmlns:a16="http://schemas.microsoft.com/office/drawing/2014/main" id="{60864246-C52F-2BEA-68DF-9F43C22F7723}"/>
                </a:ext>
              </a:extLst>
            </p:cNvPr>
            <p:cNvSpPr>
              <a:spLocks noChangeArrowheads="1"/>
            </p:cNvSpPr>
            <p:nvPr userDrawn="1"/>
          </p:nvSpPr>
          <p:spPr bwMode="auto">
            <a:xfrm>
              <a:off x="4760125"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4" name="Oval 36">
              <a:extLst>
                <a:ext uri="{FF2B5EF4-FFF2-40B4-BE49-F238E27FC236}">
                  <a16:creationId xmlns:a16="http://schemas.microsoft.com/office/drawing/2014/main" id="{9292DCEB-168A-96B0-3187-430BB5105C8C}"/>
                </a:ext>
              </a:extLst>
            </p:cNvPr>
            <p:cNvSpPr>
              <a:spLocks noChangeArrowheads="1"/>
            </p:cNvSpPr>
            <p:nvPr userDrawn="1"/>
          </p:nvSpPr>
          <p:spPr bwMode="auto">
            <a:xfrm>
              <a:off x="5073685"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5" name="Oval 37">
              <a:extLst>
                <a:ext uri="{FF2B5EF4-FFF2-40B4-BE49-F238E27FC236}">
                  <a16:creationId xmlns:a16="http://schemas.microsoft.com/office/drawing/2014/main" id="{FAD1CB9B-8B42-55DD-4CA8-778C7A76B3DB}"/>
                </a:ext>
              </a:extLst>
            </p:cNvPr>
            <p:cNvSpPr>
              <a:spLocks noChangeArrowheads="1"/>
            </p:cNvSpPr>
            <p:nvPr userDrawn="1"/>
          </p:nvSpPr>
          <p:spPr bwMode="auto">
            <a:xfrm>
              <a:off x="4446564"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6" name="Oval 38">
              <a:extLst>
                <a:ext uri="{FF2B5EF4-FFF2-40B4-BE49-F238E27FC236}">
                  <a16:creationId xmlns:a16="http://schemas.microsoft.com/office/drawing/2014/main" id="{7D4DF5E5-161F-CF4C-0C51-25A307BB0FCD}"/>
                </a:ext>
              </a:extLst>
            </p:cNvPr>
            <p:cNvSpPr>
              <a:spLocks noChangeArrowheads="1"/>
            </p:cNvSpPr>
            <p:nvPr userDrawn="1"/>
          </p:nvSpPr>
          <p:spPr bwMode="auto">
            <a:xfrm>
              <a:off x="4760125"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7" name="Oval 39">
              <a:extLst>
                <a:ext uri="{FF2B5EF4-FFF2-40B4-BE49-F238E27FC236}">
                  <a16:creationId xmlns:a16="http://schemas.microsoft.com/office/drawing/2014/main" id="{BB1AD928-DCBF-1E8F-58E1-73B9AB642ACA}"/>
                </a:ext>
              </a:extLst>
            </p:cNvPr>
            <p:cNvSpPr>
              <a:spLocks noChangeArrowheads="1"/>
            </p:cNvSpPr>
            <p:nvPr userDrawn="1"/>
          </p:nvSpPr>
          <p:spPr bwMode="auto">
            <a:xfrm>
              <a:off x="5073685"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8" name="Oval 40">
              <a:extLst>
                <a:ext uri="{FF2B5EF4-FFF2-40B4-BE49-F238E27FC236}">
                  <a16:creationId xmlns:a16="http://schemas.microsoft.com/office/drawing/2014/main" id="{CA46CE77-CD42-C7D4-9C50-BC7FEE1D2790}"/>
                </a:ext>
              </a:extLst>
            </p:cNvPr>
            <p:cNvSpPr>
              <a:spLocks noChangeArrowheads="1"/>
            </p:cNvSpPr>
            <p:nvPr userDrawn="1"/>
          </p:nvSpPr>
          <p:spPr bwMode="auto">
            <a:xfrm>
              <a:off x="4446564"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9" name="Oval 41">
              <a:extLst>
                <a:ext uri="{FF2B5EF4-FFF2-40B4-BE49-F238E27FC236}">
                  <a16:creationId xmlns:a16="http://schemas.microsoft.com/office/drawing/2014/main" id="{BD18FEF2-CD4D-4421-F8AF-72B122D6D763}"/>
                </a:ext>
              </a:extLst>
            </p:cNvPr>
            <p:cNvSpPr>
              <a:spLocks noChangeArrowheads="1"/>
            </p:cNvSpPr>
            <p:nvPr userDrawn="1"/>
          </p:nvSpPr>
          <p:spPr bwMode="auto">
            <a:xfrm>
              <a:off x="4760125"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50" name="Oval 42">
              <a:extLst>
                <a:ext uri="{FF2B5EF4-FFF2-40B4-BE49-F238E27FC236}">
                  <a16:creationId xmlns:a16="http://schemas.microsoft.com/office/drawing/2014/main" id="{A1F65104-630C-F24F-9B1F-DA602579AA01}"/>
                </a:ext>
              </a:extLst>
            </p:cNvPr>
            <p:cNvSpPr>
              <a:spLocks noChangeArrowheads="1"/>
            </p:cNvSpPr>
            <p:nvPr userDrawn="1"/>
          </p:nvSpPr>
          <p:spPr bwMode="auto">
            <a:xfrm>
              <a:off x="5073685"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Tree>
    <p:extLst>
      <p:ext uri="{BB962C8B-B14F-4D97-AF65-F5344CB8AC3E}">
        <p14:creationId xmlns:p14="http://schemas.microsoft.com/office/powerpoint/2010/main" val="3825550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uva, otsikko ja sisältö 4">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601022" y="882869"/>
            <a:ext cx="4598587" cy="1472950"/>
          </a:xfrm>
        </p:spPr>
        <p:txBody>
          <a:bodyPr/>
          <a:lstStyle>
            <a:lvl1pPr>
              <a:defRPr sz="2999"/>
            </a:lvl1p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601022" y="2702660"/>
            <a:ext cx="4598587" cy="347430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7FF79902-CAD0-49B3-A6AE-B1BB883B1100}" type="datetime1">
              <a:rPr lang="fi-FI" smtClean="0"/>
              <a:t>5.1.2024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12" name="Ryhmä 11">
            <a:extLst>
              <a:ext uri="{FF2B5EF4-FFF2-40B4-BE49-F238E27FC236}">
                <a16:creationId xmlns:a16="http://schemas.microsoft.com/office/drawing/2014/main" id="{63892158-4F70-8BB9-8D31-A46BB4BB6920}"/>
              </a:ext>
              <a:ext uri="{C183D7F6-B498-43B3-948B-1728B52AA6E4}">
                <adec:decorative xmlns:adec="http://schemas.microsoft.com/office/drawing/2017/decorative" val="1"/>
              </a:ext>
            </a:extLst>
          </p:cNvPr>
          <p:cNvGrpSpPr/>
          <p:nvPr userDrawn="1"/>
        </p:nvGrpSpPr>
        <p:grpSpPr>
          <a:xfrm rot="13500000">
            <a:off x="1510970" y="715367"/>
            <a:ext cx="3839687" cy="3816534"/>
            <a:chOff x="1511863" y="1519367"/>
            <a:chExt cx="3839687" cy="3817528"/>
          </a:xfrm>
        </p:grpSpPr>
        <p:sp>
          <p:nvSpPr>
            <p:cNvPr id="13" name="Freeform 5">
              <a:extLst>
                <a:ext uri="{FF2B5EF4-FFF2-40B4-BE49-F238E27FC236}">
                  <a16:creationId xmlns:a16="http://schemas.microsoft.com/office/drawing/2014/main" id="{0FE1FF69-D414-452C-2978-0204BFF4312A}"/>
                </a:ext>
              </a:extLst>
            </p:cNvPr>
            <p:cNvSpPr>
              <a:spLocks/>
            </p:cNvSpPr>
            <p:nvPr userDrawn="1"/>
          </p:nvSpPr>
          <p:spPr bwMode="auto">
            <a:xfrm>
              <a:off x="1511863" y="1519367"/>
              <a:ext cx="2113955" cy="3817528"/>
            </a:xfrm>
            <a:custGeom>
              <a:avLst/>
              <a:gdLst>
                <a:gd name="T0" fmla="*/ 81 w 11800"/>
                <a:gd name="T1" fmla="*/ 0 h 21307"/>
                <a:gd name="T2" fmla="*/ 14 w 11800"/>
                <a:gd name="T3" fmla="*/ 15382 h 21307"/>
                <a:gd name="T4" fmla="*/ 5874 w 11800"/>
                <a:gd name="T5" fmla="*/ 21293 h 21307"/>
                <a:gd name="T6" fmla="*/ 11785 w 11800"/>
                <a:gd name="T7" fmla="*/ 15434 h 21307"/>
                <a:gd name="T8" fmla="*/ 11785 w 11800"/>
                <a:gd name="T9" fmla="*/ 15433 h 21307"/>
                <a:gd name="T10" fmla="*/ 11800 w 11800"/>
                <a:gd name="T11" fmla="*/ 11822 h 21307"/>
                <a:gd name="T12" fmla="*/ 81 w 11800"/>
                <a:gd name="T13" fmla="*/ 0 h 21307"/>
              </a:gdLst>
              <a:ahLst/>
              <a:cxnLst>
                <a:cxn ang="0">
                  <a:pos x="T0" y="T1"/>
                </a:cxn>
                <a:cxn ang="0">
                  <a:pos x="T2" y="T3"/>
                </a:cxn>
                <a:cxn ang="0">
                  <a:pos x="T4" y="T5"/>
                </a:cxn>
                <a:cxn ang="0">
                  <a:pos x="T6" y="T7"/>
                </a:cxn>
                <a:cxn ang="0">
                  <a:pos x="T8" y="T9"/>
                </a:cxn>
                <a:cxn ang="0">
                  <a:pos x="T10" y="T11"/>
                </a:cxn>
                <a:cxn ang="0">
                  <a:pos x="T12" y="T13"/>
                </a:cxn>
              </a:cxnLst>
              <a:rect l="0" t="0" r="r" b="b"/>
              <a:pathLst>
                <a:path w="11800" h="21307">
                  <a:moveTo>
                    <a:pt x="81" y="0"/>
                  </a:moveTo>
                  <a:lnTo>
                    <a:pt x="14" y="15382"/>
                  </a:lnTo>
                  <a:cubicBezTo>
                    <a:pt x="0" y="18633"/>
                    <a:pt x="2623" y="21279"/>
                    <a:pt x="5874" y="21293"/>
                  </a:cubicBezTo>
                  <a:cubicBezTo>
                    <a:pt x="9124" y="21307"/>
                    <a:pt x="11771" y="18684"/>
                    <a:pt x="11785" y="15434"/>
                  </a:cubicBezTo>
                  <a:lnTo>
                    <a:pt x="11785" y="15433"/>
                  </a:lnTo>
                  <a:lnTo>
                    <a:pt x="11800" y="11822"/>
                  </a:lnTo>
                  <a:lnTo>
                    <a:pt x="81"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4" name="Freeform 6">
              <a:extLst>
                <a:ext uri="{FF2B5EF4-FFF2-40B4-BE49-F238E27FC236}">
                  <a16:creationId xmlns:a16="http://schemas.microsoft.com/office/drawing/2014/main" id="{2F9FE427-9837-55B0-6C6E-EC3982452E2B}"/>
                </a:ext>
              </a:extLst>
            </p:cNvPr>
            <p:cNvSpPr>
              <a:spLocks/>
            </p:cNvSpPr>
            <p:nvPr userDrawn="1"/>
          </p:nvSpPr>
          <p:spPr bwMode="auto">
            <a:xfrm>
              <a:off x="1526044" y="1519367"/>
              <a:ext cx="3825506" cy="2123705"/>
            </a:xfrm>
            <a:custGeom>
              <a:avLst/>
              <a:gdLst>
                <a:gd name="T0" fmla="*/ 11719 w 21350"/>
                <a:gd name="T1" fmla="*/ 11822 h 11852"/>
                <a:gd name="T2" fmla="*/ 15425 w 21350"/>
                <a:gd name="T3" fmla="*/ 11838 h 11852"/>
                <a:gd name="T4" fmla="*/ 21336 w 21350"/>
                <a:gd name="T5" fmla="*/ 5979 h 11852"/>
                <a:gd name="T6" fmla="*/ 15477 w 21350"/>
                <a:gd name="T7" fmla="*/ 68 h 11852"/>
                <a:gd name="T8" fmla="*/ 0 w 21350"/>
                <a:gd name="T9" fmla="*/ 0 h 11852"/>
                <a:gd name="T10" fmla="*/ 11719 w 21350"/>
                <a:gd name="T11" fmla="*/ 11822 h 11852"/>
              </a:gdLst>
              <a:ahLst/>
              <a:cxnLst>
                <a:cxn ang="0">
                  <a:pos x="T0" y="T1"/>
                </a:cxn>
                <a:cxn ang="0">
                  <a:pos x="T2" y="T3"/>
                </a:cxn>
                <a:cxn ang="0">
                  <a:pos x="T4" y="T5"/>
                </a:cxn>
                <a:cxn ang="0">
                  <a:pos x="T6" y="T7"/>
                </a:cxn>
                <a:cxn ang="0">
                  <a:pos x="T8" y="T9"/>
                </a:cxn>
                <a:cxn ang="0">
                  <a:pos x="T10" y="T11"/>
                </a:cxn>
              </a:cxnLst>
              <a:rect l="0" t="0" r="r" b="b"/>
              <a:pathLst>
                <a:path w="21350" h="11852">
                  <a:moveTo>
                    <a:pt x="11719" y="11822"/>
                  </a:moveTo>
                  <a:lnTo>
                    <a:pt x="15425" y="11838"/>
                  </a:lnTo>
                  <a:cubicBezTo>
                    <a:pt x="18676" y="11852"/>
                    <a:pt x="21322" y="9229"/>
                    <a:pt x="21336" y="5979"/>
                  </a:cubicBezTo>
                  <a:cubicBezTo>
                    <a:pt x="21350" y="2728"/>
                    <a:pt x="18727" y="82"/>
                    <a:pt x="15477" y="68"/>
                  </a:cubicBezTo>
                  <a:cubicBezTo>
                    <a:pt x="15477" y="68"/>
                    <a:pt x="0" y="0"/>
                    <a:pt x="0" y="0"/>
                  </a:cubicBezTo>
                  <a:lnTo>
                    <a:pt x="11719" y="11822"/>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Tree>
    <p:extLst>
      <p:ext uri="{BB962C8B-B14F-4D97-AF65-F5344CB8AC3E}">
        <p14:creationId xmlns:p14="http://schemas.microsoft.com/office/powerpoint/2010/main" val="14506008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p:nvPr>
        </p:nvSpPr>
        <p:spPr/>
        <p:txBody>
          <a:bodyPr/>
          <a:lstStyle/>
          <a:p>
            <a:r>
              <a:rPr lang="fi-FI"/>
              <a:t>Muokkaa ots. perustyyl. napsautt.</a:t>
            </a:r>
          </a:p>
        </p:txBody>
      </p:sp>
      <p:sp>
        <p:nvSpPr>
          <p:cNvPr id="6" name="Date Placeholder 5">
            <a:extLst>
              <a:ext uri="{FF2B5EF4-FFF2-40B4-BE49-F238E27FC236}">
                <a16:creationId xmlns:a16="http://schemas.microsoft.com/office/drawing/2014/main" id="{5A291936-39C5-4003-8862-5510EDEF29EC}"/>
              </a:ext>
            </a:extLst>
          </p:cNvPr>
          <p:cNvSpPr>
            <a:spLocks noGrp="1"/>
          </p:cNvSpPr>
          <p:nvPr>
            <p:ph type="dt" sz="half" idx="10"/>
          </p:nvPr>
        </p:nvSpPr>
        <p:spPr/>
        <p:txBody>
          <a:bodyPr/>
          <a:lstStyle/>
          <a:p>
            <a:fld id="{08182A40-35B0-4D7D-958D-06F87EF0DFE4}" type="datetime1">
              <a:rPr lang="fi-FI" smtClean="0"/>
              <a:t>5.1.2024</a:t>
            </a:fld>
            <a:endParaRPr lang="fi-FI"/>
          </a:p>
        </p:txBody>
      </p:sp>
      <p:sp>
        <p:nvSpPr>
          <p:cNvPr id="7" name="Footer Placeholder 6">
            <a:extLst>
              <a:ext uri="{FF2B5EF4-FFF2-40B4-BE49-F238E27FC236}">
                <a16:creationId xmlns:a16="http://schemas.microsoft.com/office/drawing/2014/main" id="{1716593F-3851-4098-9C47-5C117FECA473}"/>
              </a:ext>
            </a:extLst>
          </p:cNvPr>
          <p:cNvSpPr>
            <a:spLocks noGrp="1"/>
          </p:cNvSpPr>
          <p:nvPr>
            <p:ph type="ftr" sz="quarter" idx="11"/>
          </p:nvPr>
        </p:nvSpPr>
        <p:spPr/>
        <p:txBody>
          <a:bodyPr/>
          <a:lstStyle/>
          <a:p>
            <a:endParaRPr lang="fi-FI"/>
          </a:p>
        </p:txBody>
      </p:sp>
      <p:sp>
        <p:nvSpPr>
          <p:cNvPr id="8" name="Slide Number Placeholder 7">
            <a:extLst>
              <a:ext uri="{FF2B5EF4-FFF2-40B4-BE49-F238E27FC236}">
                <a16:creationId xmlns:a16="http://schemas.microsoft.com/office/drawing/2014/main" id="{D9D1CF5D-3D1A-4FCE-9AAC-FFF0CA0A5399}"/>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38022201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5830319-299B-41C0-A3B8-24C0B6F24A54}"/>
              </a:ext>
            </a:extLst>
          </p:cNvPr>
          <p:cNvSpPr>
            <a:spLocks noGrp="1"/>
          </p:cNvSpPr>
          <p:nvPr>
            <p:ph type="dt" sz="half" idx="10"/>
          </p:nvPr>
        </p:nvSpPr>
        <p:spPr/>
        <p:txBody>
          <a:bodyPr/>
          <a:lstStyle/>
          <a:p>
            <a:fld id="{D7257FEF-036F-4DD9-A34E-C33B00CCAEC9}" type="datetime1">
              <a:rPr lang="fi-FI" smtClean="0"/>
              <a:t>5.1.2024</a:t>
            </a:fld>
            <a:endParaRPr lang="fi-FI"/>
          </a:p>
        </p:txBody>
      </p:sp>
      <p:sp>
        <p:nvSpPr>
          <p:cNvPr id="6" name="Footer Placeholder 5">
            <a:extLst>
              <a:ext uri="{FF2B5EF4-FFF2-40B4-BE49-F238E27FC236}">
                <a16:creationId xmlns:a16="http://schemas.microsoft.com/office/drawing/2014/main" id="{C8FEEDFC-EA37-4158-B7F3-5B0FB1E11045}"/>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F1FCDAD4-2E88-41A9-ABA8-397CF4352600}"/>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21579646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Yhteystiedot">
    <p:spTree>
      <p:nvGrpSpPr>
        <p:cNvPr id="1" name=""/>
        <p:cNvGrpSpPr/>
        <p:nvPr/>
      </p:nvGrpSpPr>
      <p:grpSpPr>
        <a:xfrm>
          <a:off x="0" y="0"/>
          <a:ext cx="0" cy="0"/>
          <a:chOff x="0" y="0"/>
          <a:chExt cx="0" cy="0"/>
        </a:xfrm>
      </p:grpSpPr>
      <p:pic>
        <p:nvPicPr>
          <p:cNvPr id="8" name="Kuva 7" descr="Keltamusta logo, jossa yhdistyy sydämen, nuolen ja p-kirjaimen muodot sekä harmaa teksti Pohjois-Savon hyvinvointialue.">
            <a:extLst>
              <a:ext uri="{FF2B5EF4-FFF2-40B4-BE49-F238E27FC236}">
                <a16:creationId xmlns:a16="http://schemas.microsoft.com/office/drawing/2014/main" id="{A44C85D0-3A12-439B-B64D-1177ED1A5B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5587" y="2316045"/>
            <a:ext cx="5100673" cy="1103135"/>
          </a:xfrm>
          <a:prstGeom prst="rect">
            <a:avLst/>
          </a:prstGeom>
        </p:spPr>
      </p:pic>
      <p:sp>
        <p:nvSpPr>
          <p:cNvPr id="10" name="Tekstin paikkamerkki 9">
            <a:extLst>
              <a:ext uri="{FF2B5EF4-FFF2-40B4-BE49-F238E27FC236}">
                <a16:creationId xmlns:a16="http://schemas.microsoft.com/office/drawing/2014/main" id="{961B21A4-5EC6-445A-A90D-6071C400881C}"/>
              </a:ext>
            </a:extLst>
          </p:cNvPr>
          <p:cNvSpPr>
            <a:spLocks noGrp="1"/>
          </p:cNvSpPr>
          <p:nvPr>
            <p:ph type="body" sz="quarter" idx="10" hasCustomPrompt="1"/>
          </p:nvPr>
        </p:nvSpPr>
        <p:spPr>
          <a:xfrm>
            <a:off x="3277955" y="4414268"/>
            <a:ext cx="5634157" cy="324000"/>
          </a:xfrm>
        </p:spPr>
        <p:txBody>
          <a:bodyPr/>
          <a:lstStyle>
            <a:lvl1pPr marL="0" indent="0" algn="ctr">
              <a:spcAft>
                <a:spcPts val="0"/>
              </a:spcAft>
              <a:buNone/>
              <a:defRPr sz="1999" b="1"/>
            </a:lvl1pPr>
            <a:lvl2pPr marL="358667" indent="0">
              <a:buNone/>
              <a:defRPr/>
            </a:lvl2pPr>
          </a:lstStyle>
          <a:p>
            <a:pPr lvl="0"/>
            <a:r>
              <a:rPr lang="fi-FI"/>
              <a:t>Nimi</a:t>
            </a:r>
          </a:p>
        </p:txBody>
      </p:sp>
      <p:sp>
        <p:nvSpPr>
          <p:cNvPr id="11" name="Tekstin paikkamerkki 9">
            <a:extLst>
              <a:ext uri="{FF2B5EF4-FFF2-40B4-BE49-F238E27FC236}">
                <a16:creationId xmlns:a16="http://schemas.microsoft.com/office/drawing/2014/main" id="{A162947A-7B3B-4773-BD0B-2A50614024FC}"/>
              </a:ext>
            </a:extLst>
          </p:cNvPr>
          <p:cNvSpPr>
            <a:spLocks noGrp="1"/>
          </p:cNvSpPr>
          <p:nvPr>
            <p:ph type="body" sz="quarter" idx="11" hasCustomPrompt="1"/>
          </p:nvPr>
        </p:nvSpPr>
        <p:spPr>
          <a:xfrm>
            <a:off x="3277955" y="4729579"/>
            <a:ext cx="5634157" cy="324000"/>
          </a:xfrm>
        </p:spPr>
        <p:txBody>
          <a:bodyPr/>
          <a:lstStyle>
            <a:lvl1pPr marL="0" indent="0" algn="ctr">
              <a:spcAft>
                <a:spcPts val="0"/>
              </a:spcAft>
              <a:buNone/>
              <a:defRPr sz="1999" b="0"/>
            </a:lvl1pPr>
            <a:lvl2pPr marL="358667" indent="0">
              <a:buNone/>
              <a:defRPr/>
            </a:lvl2pPr>
          </a:lstStyle>
          <a:p>
            <a:pPr lvl="0"/>
            <a:r>
              <a:rPr lang="fi-FI" err="1"/>
              <a:t>email</a:t>
            </a:r>
            <a:endParaRPr lang="fi-FI"/>
          </a:p>
        </p:txBody>
      </p:sp>
      <p:sp>
        <p:nvSpPr>
          <p:cNvPr id="12" name="Tekstin paikkamerkki 9">
            <a:extLst>
              <a:ext uri="{FF2B5EF4-FFF2-40B4-BE49-F238E27FC236}">
                <a16:creationId xmlns:a16="http://schemas.microsoft.com/office/drawing/2014/main" id="{4A7E9CFC-CD4E-4140-8A53-CE7CB803A8F4}"/>
              </a:ext>
            </a:extLst>
          </p:cNvPr>
          <p:cNvSpPr>
            <a:spLocks noGrp="1"/>
          </p:cNvSpPr>
          <p:nvPr>
            <p:ph type="body" sz="quarter" idx="12" hasCustomPrompt="1"/>
          </p:nvPr>
        </p:nvSpPr>
        <p:spPr>
          <a:xfrm>
            <a:off x="3277955" y="5071915"/>
            <a:ext cx="5634157" cy="324000"/>
          </a:xfrm>
        </p:spPr>
        <p:txBody>
          <a:bodyPr/>
          <a:lstStyle>
            <a:lvl1pPr marL="0" indent="0" algn="ctr">
              <a:spcAft>
                <a:spcPts val="0"/>
              </a:spcAft>
              <a:buNone/>
              <a:defRPr sz="1999" b="0"/>
            </a:lvl1pPr>
            <a:lvl2pPr marL="358667" indent="0">
              <a:buNone/>
              <a:defRPr/>
            </a:lvl2pPr>
          </a:lstStyle>
          <a:p>
            <a:pPr lvl="0"/>
            <a:r>
              <a:rPr lang="fi-FI"/>
              <a:t>puhelinnumero</a:t>
            </a:r>
          </a:p>
        </p:txBody>
      </p:sp>
    </p:spTree>
    <p:extLst>
      <p:ext uri="{BB962C8B-B14F-4D97-AF65-F5344CB8AC3E}">
        <p14:creationId xmlns:p14="http://schemas.microsoft.com/office/powerpoint/2010/main" val="3970135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dia 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 name="Ryhmä 3">
            <a:extLst>
              <a:ext uri="{FF2B5EF4-FFF2-40B4-BE49-F238E27FC236}">
                <a16:creationId xmlns:a16="http://schemas.microsoft.com/office/drawing/2014/main" id="{B8186AD1-C9EC-4C8C-92D3-080BA546F21F}"/>
              </a:ext>
              <a:ext uri="{C183D7F6-B498-43B3-948B-1728B52AA6E4}">
                <adec:decorative xmlns:adec="http://schemas.microsoft.com/office/drawing/2017/decorative" val="1"/>
              </a:ext>
            </a:extLst>
          </p:cNvPr>
          <p:cNvGrpSpPr/>
          <p:nvPr userDrawn="1"/>
        </p:nvGrpSpPr>
        <p:grpSpPr>
          <a:xfrm rot="13500000">
            <a:off x="1510970" y="715367"/>
            <a:ext cx="3839687" cy="3816534"/>
            <a:chOff x="1511863" y="1519367"/>
            <a:chExt cx="3839687" cy="3817528"/>
          </a:xfrm>
        </p:grpSpPr>
        <p:sp>
          <p:nvSpPr>
            <p:cNvPr id="12" name="Freeform 5">
              <a:extLst>
                <a:ext uri="{FF2B5EF4-FFF2-40B4-BE49-F238E27FC236}">
                  <a16:creationId xmlns:a16="http://schemas.microsoft.com/office/drawing/2014/main" id="{046FE190-C127-4DF1-9753-943E4F4D150C}"/>
                </a:ext>
              </a:extLst>
            </p:cNvPr>
            <p:cNvSpPr>
              <a:spLocks/>
            </p:cNvSpPr>
            <p:nvPr userDrawn="1"/>
          </p:nvSpPr>
          <p:spPr bwMode="auto">
            <a:xfrm>
              <a:off x="1511863" y="1519367"/>
              <a:ext cx="2113955" cy="3817528"/>
            </a:xfrm>
            <a:custGeom>
              <a:avLst/>
              <a:gdLst>
                <a:gd name="T0" fmla="*/ 81 w 11800"/>
                <a:gd name="T1" fmla="*/ 0 h 21307"/>
                <a:gd name="T2" fmla="*/ 14 w 11800"/>
                <a:gd name="T3" fmla="*/ 15382 h 21307"/>
                <a:gd name="T4" fmla="*/ 5874 w 11800"/>
                <a:gd name="T5" fmla="*/ 21293 h 21307"/>
                <a:gd name="T6" fmla="*/ 11785 w 11800"/>
                <a:gd name="T7" fmla="*/ 15434 h 21307"/>
                <a:gd name="T8" fmla="*/ 11785 w 11800"/>
                <a:gd name="T9" fmla="*/ 15433 h 21307"/>
                <a:gd name="T10" fmla="*/ 11800 w 11800"/>
                <a:gd name="T11" fmla="*/ 11822 h 21307"/>
                <a:gd name="T12" fmla="*/ 81 w 11800"/>
                <a:gd name="T13" fmla="*/ 0 h 21307"/>
              </a:gdLst>
              <a:ahLst/>
              <a:cxnLst>
                <a:cxn ang="0">
                  <a:pos x="T0" y="T1"/>
                </a:cxn>
                <a:cxn ang="0">
                  <a:pos x="T2" y="T3"/>
                </a:cxn>
                <a:cxn ang="0">
                  <a:pos x="T4" y="T5"/>
                </a:cxn>
                <a:cxn ang="0">
                  <a:pos x="T6" y="T7"/>
                </a:cxn>
                <a:cxn ang="0">
                  <a:pos x="T8" y="T9"/>
                </a:cxn>
                <a:cxn ang="0">
                  <a:pos x="T10" y="T11"/>
                </a:cxn>
                <a:cxn ang="0">
                  <a:pos x="T12" y="T13"/>
                </a:cxn>
              </a:cxnLst>
              <a:rect l="0" t="0" r="r" b="b"/>
              <a:pathLst>
                <a:path w="11800" h="21307">
                  <a:moveTo>
                    <a:pt x="81" y="0"/>
                  </a:moveTo>
                  <a:lnTo>
                    <a:pt x="14" y="15382"/>
                  </a:lnTo>
                  <a:cubicBezTo>
                    <a:pt x="0" y="18633"/>
                    <a:pt x="2623" y="21279"/>
                    <a:pt x="5874" y="21293"/>
                  </a:cubicBezTo>
                  <a:cubicBezTo>
                    <a:pt x="9124" y="21307"/>
                    <a:pt x="11771" y="18684"/>
                    <a:pt x="11785" y="15434"/>
                  </a:cubicBezTo>
                  <a:lnTo>
                    <a:pt x="11785" y="15433"/>
                  </a:lnTo>
                  <a:lnTo>
                    <a:pt x="11800" y="11822"/>
                  </a:lnTo>
                  <a:lnTo>
                    <a:pt x="81"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3" name="Freeform 6">
              <a:extLst>
                <a:ext uri="{FF2B5EF4-FFF2-40B4-BE49-F238E27FC236}">
                  <a16:creationId xmlns:a16="http://schemas.microsoft.com/office/drawing/2014/main" id="{BA2F6220-49B1-4E5F-B84B-BD29EA985BDE}"/>
                </a:ext>
              </a:extLst>
            </p:cNvPr>
            <p:cNvSpPr>
              <a:spLocks/>
            </p:cNvSpPr>
            <p:nvPr userDrawn="1"/>
          </p:nvSpPr>
          <p:spPr bwMode="auto">
            <a:xfrm>
              <a:off x="1526044" y="1519367"/>
              <a:ext cx="3825506" cy="2123705"/>
            </a:xfrm>
            <a:custGeom>
              <a:avLst/>
              <a:gdLst>
                <a:gd name="T0" fmla="*/ 11719 w 21350"/>
                <a:gd name="T1" fmla="*/ 11822 h 11852"/>
                <a:gd name="T2" fmla="*/ 15425 w 21350"/>
                <a:gd name="T3" fmla="*/ 11838 h 11852"/>
                <a:gd name="T4" fmla="*/ 21336 w 21350"/>
                <a:gd name="T5" fmla="*/ 5979 h 11852"/>
                <a:gd name="T6" fmla="*/ 15477 w 21350"/>
                <a:gd name="T7" fmla="*/ 68 h 11852"/>
                <a:gd name="T8" fmla="*/ 0 w 21350"/>
                <a:gd name="T9" fmla="*/ 0 h 11852"/>
                <a:gd name="T10" fmla="*/ 11719 w 21350"/>
                <a:gd name="T11" fmla="*/ 11822 h 11852"/>
              </a:gdLst>
              <a:ahLst/>
              <a:cxnLst>
                <a:cxn ang="0">
                  <a:pos x="T0" y="T1"/>
                </a:cxn>
                <a:cxn ang="0">
                  <a:pos x="T2" y="T3"/>
                </a:cxn>
                <a:cxn ang="0">
                  <a:pos x="T4" y="T5"/>
                </a:cxn>
                <a:cxn ang="0">
                  <a:pos x="T6" y="T7"/>
                </a:cxn>
                <a:cxn ang="0">
                  <a:pos x="T8" y="T9"/>
                </a:cxn>
                <a:cxn ang="0">
                  <a:pos x="T10" y="T11"/>
                </a:cxn>
              </a:cxnLst>
              <a:rect l="0" t="0" r="r" b="b"/>
              <a:pathLst>
                <a:path w="21350" h="11852">
                  <a:moveTo>
                    <a:pt x="11719" y="11822"/>
                  </a:moveTo>
                  <a:lnTo>
                    <a:pt x="15425" y="11838"/>
                  </a:lnTo>
                  <a:cubicBezTo>
                    <a:pt x="18676" y="11852"/>
                    <a:pt x="21322" y="9229"/>
                    <a:pt x="21336" y="5979"/>
                  </a:cubicBezTo>
                  <a:cubicBezTo>
                    <a:pt x="21350" y="2728"/>
                    <a:pt x="18727" y="82"/>
                    <a:pt x="15477" y="68"/>
                  </a:cubicBezTo>
                  <a:cubicBezTo>
                    <a:pt x="15477" y="68"/>
                    <a:pt x="0" y="0"/>
                    <a:pt x="0" y="0"/>
                  </a:cubicBezTo>
                  <a:lnTo>
                    <a:pt x="11719" y="11822"/>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
        <p:nvSpPr>
          <p:cNvPr id="8" name="Otsikko 1">
            <a:extLst>
              <a:ext uri="{FF2B5EF4-FFF2-40B4-BE49-F238E27FC236}">
                <a16:creationId xmlns:a16="http://schemas.microsoft.com/office/drawing/2014/main" id="{465B6997-1946-0DAA-CEE5-218AA31F11EA}"/>
              </a:ext>
            </a:extLst>
          </p:cNvPr>
          <p:cNvSpPr>
            <a:spLocks noGrp="1"/>
          </p:cNvSpPr>
          <p:nvPr>
            <p:ph type="ctrTitle"/>
          </p:nvPr>
        </p:nvSpPr>
        <p:spPr>
          <a:xfrm>
            <a:off x="6094413" y="1437180"/>
            <a:ext cx="5354587" cy="2468071"/>
          </a:xfrm>
        </p:spPr>
        <p:txBody>
          <a:bodyPr anchor="t" anchorCtr="0">
            <a:normAutofit/>
          </a:bodyPr>
          <a:lstStyle>
            <a:lvl1pPr algn="ctr">
              <a:defRPr sz="3999" spc="-50" baseline="0"/>
            </a:lvl1pPr>
          </a:lstStyle>
          <a:p>
            <a:r>
              <a:rPr lang="fi-FI"/>
              <a:t>Muokkaa ots. perustyyl. napsautt.</a:t>
            </a:r>
          </a:p>
        </p:txBody>
      </p:sp>
      <p:sp>
        <p:nvSpPr>
          <p:cNvPr id="9" name="Alaotsikko 2">
            <a:extLst>
              <a:ext uri="{FF2B5EF4-FFF2-40B4-BE49-F238E27FC236}">
                <a16:creationId xmlns:a16="http://schemas.microsoft.com/office/drawing/2014/main" id="{70B1218C-769E-330B-357E-5F6F31BC3E47}"/>
              </a:ext>
            </a:extLst>
          </p:cNvPr>
          <p:cNvSpPr>
            <a:spLocks noGrp="1"/>
          </p:cNvSpPr>
          <p:nvPr>
            <p:ph type="subTitle" idx="1"/>
          </p:nvPr>
        </p:nvSpPr>
        <p:spPr>
          <a:xfrm>
            <a:off x="6094413" y="4329874"/>
            <a:ext cx="5354587"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i-FI"/>
              <a:t>Muokkaa alaotsikon perustyyliä napsautt.</a:t>
            </a:r>
          </a:p>
        </p:txBody>
      </p:sp>
    </p:spTree>
    <p:extLst>
      <p:ext uri="{BB962C8B-B14F-4D97-AF65-F5344CB8AC3E}">
        <p14:creationId xmlns:p14="http://schemas.microsoft.com/office/powerpoint/2010/main" val="29282878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6094413" y="1437180"/>
            <a:ext cx="5354587" cy="2468071"/>
          </a:xfrm>
        </p:spPr>
        <p:txBody>
          <a:bodyPr anchor="t" anchorCtr="0">
            <a:normAutofit/>
          </a:bodyPr>
          <a:lstStyle>
            <a:lvl1pPr algn="ctr">
              <a:defRPr sz="3999" spc="-50" baseline="0"/>
            </a:lvl1pPr>
          </a:lstStyle>
          <a:p>
            <a:r>
              <a:rPr lang="fi-FI" err="1"/>
              <a:t>Click</a:t>
            </a:r>
            <a:r>
              <a:rPr lang="fi-FI"/>
              <a:t> to </a:t>
            </a:r>
            <a:r>
              <a:rPr lang="fi-FI" err="1"/>
              <a:t>add</a:t>
            </a:r>
            <a:r>
              <a:rPr lang="fi-FI"/>
              <a:t> </a:t>
            </a:r>
            <a:r>
              <a:rPr lang="fi-FI" err="1"/>
              <a:t>title</a:t>
            </a:r>
            <a:endParaRPr lang="fi-FI"/>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hasCustomPrompt="1"/>
          </p:nvPr>
        </p:nvSpPr>
        <p:spPr>
          <a:xfrm>
            <a:off x="6094413" y="4329874"/>
            <a:ext cx="5354587"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i-FI" err="1"/>
              <a:t>Click</a:t>
            </a:r>
            <a:r>
              <a:rPr lang="fi-FI"/>
              <a:t> to </a:t>
            </a:r>
            <a:r>
              <a:rPr lang="fi-FI" err="1"/>
              <a:t>add</a:t>
            </a:r>
            <a:r>
              <a:rPr lang="fi-FI"/>
              <a:t> </a:t>
            </a:r>
            <a:r>
              <a:rPr lang="fi-FI" err="1"/>
              <a:t>subtitle</a:t>
            </a:r>
            <a:endParaRPr lang="fi-FI"/>
          </a:p>
        </p:txBody>
      </p:sp>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 name="Ryhmä 3" descr="Icon.">
            <a:extLst>
              <a:ext uri="{FF2B5EF4-FFF2-40B4-BE49-F238E27FC236}">
                <a16:creationId xmlns:a16="http://schemas.microsoft.com/office/drawing/2014/main" id="{1C416909-AB75-EC03-9BFB-30CD779A3BFE}"/>
              </a:ext>
              <a:ext uri="{C183D7F6-B498-43B3-948B-1728B52AA6E4}">
                <adec:decorative xmlns:adec="http://schemas.microsoft.com/office/drawing/2017/decorative" val="0"/>
              </a:ext>
            </a:extLst>
          </p:cNvPr>
          <p:cNvGrpSpPr/>
          <p:nvPr userDrawn="1"/>
        </p:nvGrpSpPr>
        <p:grpSpPr>
          <a:xfrm>
            <a:off x="1511470" y="1519367"/>
            <a:ext cx="3838687" cy="3817528"/>
            <a:chOff x="1511863" y="1519367"/>
            <a:chExt cx="3839687" cy="3817528"/>
          </a:xfrm>
        </p:grpSpPr>
        <p:sp>
          <p:nvSpPr>
            <p:cNvPr id="12" name="Freeform 5">
              <a:extLst>
                <a:ext uri="{FF2B5EF4-FFF2-40B4-BE49-F238E27FC236}">
                  <a16:creationId xmlns:a16="http://schemas.microsoft.com/office/drawing/2014/main" id="{046FE190-C127-4DF1-9753-943E4F4D150C}"/>
                </a:ext>
              </a:extLst>
            </p:cNvPr>
            <p:cNvSpPr>
              <a:spLocks/>
            </p:cNvSpPr>
            <p:nvPr userDrawn="1"/>
          </p:nvSpPr>
          <p:spPr bwMode="auto">
            <a:xfrm>
              <a:off x="1511863" y="1519367"/>
              <a:ext cx="2113955" cy="3817528"/>
            </a:xfrm>
            <a:custGeom>
              <a:avLst/>
              <a:gdLst>
                <a:gd name="T0" fmla="*/ 81 w 11800"/>
                <a:gd name="T1" fmla="*/ 0 h 21307"/>
                <a:gd name="T2" fmla="*/ 14 w 11800"/>
                <a:gd name="T3" fmla="*/ 15382 h 21307"/>
                <a:gd name="T4" fmla="*/ 5874 w 11800"/>
                <a:gd name="T5" fmla="*/ 21293 h 21307"/>
                <a:gd name="T6" fmla="*/ 11785 w 11800"/>
                <a:gd name="T7" fmla="*/ 15434 h 21307"/>
                <a:gd name="T8" fmla="*/ 11785 w 11800"/>
                <a:gd name="T9" fmla="*/ 15433 h 21307"/>
                <a:gd name="T10" fmla="*/ 11800 w 11800"/>
                <a:gd name="T11" fmla="*/ 11822 h 21307"/>
                <a:gd name="T12" fmla="*/ 81 w 11800"/>
                <a:gd name="T13" fmla="*/ 0 h 21307"/>
              </a:gdLst>
              <a:ahLst/>
              <a:cxnLst>
                <a:cxn ang="0">
                  <a:pos x="T0" y="T1"/>
                </a:cxn>
                <a:cxn ang="0">
                  <a:pos x="T2" y="T3"/>
                </a:cxn>
                <a:cxn ang="0">
                  <a:pos x="T4" y="T5"/>
                </a:cxn>
                <a:cxn ang="0">
                  <a:pos x="T6" y="T7"/>
                </a:cxn>
                <a:cxn ang="0">
                  <a:pos x="T8" y="T9"/>
                </a:cxn>
                <a:cxn ang="0">
                  <a:pos x="T10" y="T11"/>
                </a:cxn>
                <a:cxn ang="0">
                  <a:pos x="T12" y="T13"/>
                </a:cxn>
              </a:cxnLst>
              <a:rect l="0" t="0" r="r" b="b"/>
              <a:pathLst>
                <a:path w="11800" h="21307">
                  <a:moveTo>
                    <a:pt x="81" y="0"/>
                  </a:moveTo>
                  <a:lnTo>
                    <a:pt x="14" y="15382"/>
                  </a:lnTo>
                  <a:cubicBezTo>
                    <a:pt x="0" y="18633"/>
                    <a:pt x="2623" y="21279"/>
                    <a:pt x="5874" y="21293"/>
                  </a:cubicBezTo>
                  <a:cubicBezTo>
                    <a:pt x="9124" y="21307"/>
                    <a:pt x="11771" y="18684"/>
                    <a:pt x="11785" y="15434"/>
                  </a:cubicBezTo>
                  <a:lnTo>
                    <a:pt x="11785" y="15433"/>
                  </a:lnTo>
                  <a:lnTo>
                    <a:pt x="11800" y="11822"/>
                  </a:lnTo>
                  <a:lnTo>
                    <a:pt x="81"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3" name="Freeform 6">
              <a:extLst>
                <a:ext uri="{FF2B5EF4-FFF2-40B4-BE49-F238E27FC236}">
                  <a16:creationId xmlns:a16="http://schemas.microsoft.com/office/drawing/2014/main" id="{BA2F6220-49B1-4E5F-B84B-BD29EA985BDE}"/>
                </a:ext>
              </a:extLst>
            </p:cNvPr>
            <p:cNvSpPr>
              <a:spLocks/>
            </p:cNvSpPr>
            <p:nvPr userDrawn="1"/>
          </p:nvSpPr>
          <p:spPr bwMode="auto">
            <a:xfrm>
              <a:off x="1526044" y="1519367"/>
              <a:ext cx="3825506" cy="2123705"/>
            </a:xfrm>
            <a:custGeom>
              <a:avLst/>
              <a:gdLst>
                <a:gd name="T0" fmla="*/ 11719 w 21350"/>
                <a:gd name="T1" fmla="*/ 11822 h 11852"/>
                <a:gd name="T2" fmla="*/ 15425 w 21350"/>
                <a:gd name="T3" fmla="*/ 11838 h 11852"/>
                <a:gd name="T4" fmla="*/ 21336 w 21350"/>
                <a:gd name="T5" fmla="*/ 5979 h 11852"/>
                <a:gd name="T6" fmla="*/ 15477 w 21350"/>
                <a:gd name="T7" fmla="*/ 68 h 11852"/>
                <a:gd name="T8" fmla="*/ 0 w 21350"/>
                <a:gd name="T9" fmla="*/ 0 h 11852"/>
                <a:gd name="T10" fmla="*/ 11719 w 21350"/>
                <a:gd name="T11" fmla="*/ 11822 h 11852"/>
              </a:gdLst>
              <a:ahLst/>
              <a:cxnLst>
                <a:cxn ang="0">
                  <a:pos x="T0" y="T1"/>
                </a:cxn>
                <a:cxn ang="0">
                  <a:pos x="T2" y="T3"/>
                </a:cxn>
                <a:cxn ang="0">
                  <a:pos x="T4" y="T5"/>
                </a:cxn>
                <a:cxn ang="0">
                  <a:pos x="T6" y="T7"/>
                </a:cxn>
                <a:cxn ang="0">
                  <a:pos x="T8" y="T9"/>
                </a:cxn>
                <a:cxn ang="0">
                  <a:pos x="T10" y="T11"/>
                </a:cxn>
              </a:cxnLst>
              <a:rect l="0" t="0" r="r" b="b"/>
              <a:pathLst>
                <a:path w="21350" h="11852">
                  <a:moveTo>
                    <a:pt x="11719" y="11822"/>
                  </a:moveTo>
                  <a:lnTo>
                    <a:pt x="15425" y="11838"/>
                  </a:lnTo>
                  <a:cubicBezTo>
                    <a:pt x="18676" y="11852"/>
                    <a:pt x="21322" y="9229"/>
                    <a:pt x="21336" y="5979"/>
                  </a:cubicBezTo>
                  <a:cubicBezTo>
                    <a:pt x="21350" y="2728"/>
                    <a:pt x="18727" y="82"/>
                    <a:pt x="15477" y="68"/>
                  </a:cubicBezTo>
                  <a:cubicBezTo>
                    <a:pt x="15477" y="68"/>
                    <a:pt x="0" y="0"/>
                    <a:pt x="0" y="0"/>
                  </a:cubicBezTo>
                  <a:lnTo>
                    <a:pt x="11719" y="11822"/>
                  </a:lnTo>
                  <a:close/>
                </a:path>
              </a:pathLst>
            </a:custGeom>
            <a:solidFill>
              <a:srgbClr val="FFCF29"/>
            </a:solidFill>
            <a:ln>
              <a:noFill/>
            </a:ln>
          </p:spPr>
          <p:txBody>
            <a:bodyPr vert="horz" wrap="square" lIns="91440" tIns="45720" rIns="91440" bIns="45720" numCol="1" anchor="t" anchorCtr="0" compatLnSpc="1">
              <a:prstTxWarp prst="textNoShape">
                <a:avLst/>
              </a:prstTxWarp>
            </a:bodyPr>
            <a:lstStyle/>
            <a:p>
              <a:endParaRPr lang="fi-FI" sz="1799"/>
            </a:p>
          </p:txBody>
        </p:sp>
      </p:grpSp>
    </p:spTree>
    <p:extLst>
      <p:ext uri="{BB962C8B-B14F-4D97-AF65-F5344CB8AC3E}">
        <p14:creationId xmlns:p14="http://schemas.microsoft.com/office/powerpoint/2010/main" val="3090706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p:txBody>
          <a:bodyPr/>
          <a:lstStyle>
            <a:lvl1pPr>
              <a:defRPr/>
            </a:lvl1pPr>
          </a:lstStyle>
          <a:p>
            <a:r>
              <a:rPr lang="fi-FI" err="1"/>
              <a:t>Click</a:t>
            </a:r>
            <a:r>
              <a:rPr lang="fi-FI"/>
              <a:t> to </a:t>
            </a:r>
            <a:r>
              <a:rPr lang="fi-FI" err="1"/>
              <a:t>add</a:t>
            </a:r>
            <a:r>
              <a:rPr lang="fi-FI"/>
              <a:t> </a:t>
            </a:r>
            <a:r>
              <a:rPr lang="fi-FI" err="1"/>
              <a:t>title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p:txBody>
          <a:bodyPr/>
          <a:lstStyle>
            <a:lvl5pPr>
              <a:defRPr/>
            </a:lvl5pPr>
            <a:lvl6pPr marL="1799460" indent="0">
              <a:buNone/>
              <a:defRPr/>
            </a:lvl6p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A5AD3BDE-3208-47CA-97ED-AD1BC5E421A3}" type="datetime1">
              <a:rPr lang="fi-FI" smtClean="0"/>
              <a:t>5.1.2024</a:t>
            </a:fld>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3718952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tsikkodia 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 name="Ryhmä 3" descr="Icon.">
            <a:extLst>
              <a:ext uri="{FF2B5EF4-FFF2-40B4-BE49-F238E27FC236}">
                <a16:creationId xmlns:a16="http://schemas.microsoft.com/office/drawing/2014/main" id="{B8186AD1-C9EC-4C8C-92D3-080BA546F21F}"/>
              </a:ext>
              <a:ext uri="{C183D7F6-B498-43B3-948B-1728B52AA6E4}">
                <adec:decorative xmlns:adec="http://schemas.microsoft.com/office/drawing/2017/decorative" val="0"/>
              </a:ext>
            </a:extLst>
          </p:cNvPr>
          <p:cNvGrpSpPr/>
          <p:nvPr userDrawn="1"/>
        </p:nvGrpSpPr>
        <p:grpSpPr>
          <a:xfrm rot="13500000">
            <a:off x="1526512" y="706037"/>
            <a:ext cx="3839687" cy="3816534"/>
            <a:chOff x="1511863" y="1519367"/>
            <a:chExt cx="3839687" cy="3817528"/>
          </a:xfrm>
        </p:grpSpPr>
        <p:sp>
          <p:nvSpPr>
            <p:cNvPr id="12" name="Freeform 5">
              <a:extLst>
                <a:ext uri="{FF2B5EF4-FFF2-40B4-BE49-F238E27FC236}">
                  <a16:creationId xmlns:a16="http://schemas.microsoft.com/office/drawing/2014/main" id="{046FE190-C127-4DF1-9753-943E4F4D150C}"/>
                </a:ext>
              </a:extLst>
            </p:cNvPr>
            <p:cNvSpPr>
              <a:spLocks/>
            </p:cNvSpPr>
            <p:nvPr userDrawn="1"/>
          </p:nvSpPr>
          <p:spPr bwMode="auto">
            <a:xfrm>
              <a:off x="1511863" y="1519367"/>
              <a:ext cx="2113955" cy="3817528"/>
            </a:xfrm>
            <a:custGeom>
              <a:avLst/>
              <a:gdLst>
                <a:gd name="T0" fmla="*/ 81 w 11800"/>
                <a:gd name="T1" fmla="*/ 0 h 21307"/>
                <a:gd name="T2" fmla="*/ 14 w 11800"/>
                <a:gd name="T3" fmla="*/ 15382 h 21307"/>
                <a:gd name="T4" fmla="*/ 5874 w 11800"/>
                <a:gd name="T5" fmla="*/ 21293 h 21307"/>
                <a:gd name="T6" fmla="*/ 11785 w 11800"/>
                <a:gd name="T7" fmla="*/ 15434 h 21307"/>
                <a:gd name="T8" fmla="*/ 11785 w 11800"/>
                <a:gd name="T9" fmla="*/ 15433 h 21307"/>
                <a:gd name="T10" fmla="*/ 11800 w 11800"/>
                <a:gd name="T11" fmla="*/ 11822 h 21307"/>
                <a:gd name="T12" fmla="*/ 81 w 11800"/>
                <a:gd name="T13" fmla="*/ 0 h 21307"/>
              </a:gdLst>
              <a:ahLst/>
              <a:cxnLst>
                <a:cxn ang="0">
                  <a:pos x="T0" y="T1"/>
                </a:cxn>
                <a:cxn ang="0">
                  <a:pos x="T2" y="T3"/>
                </a:cxn>
                <a:cxn ang="0">
                  <a:pos x="T4" y="T5"/>
                </a:cxn>
                <a:cxn ang="0">
                  <a:pos x="T6" y="T7"/>
                </a:cxn>
                <a:cxn ang="0">
                  <a:pos x="T8" y="T9"/>
                </a:cxn>
                <a:cxn ang="0">
                  <a:pos x="T10" y="T11"/>
                </a:cxn>
                <a:cxn ang="0">
                  <a:pos x="T12" y="T13"/>
                </a:cxn>
              </a:cxnLst>
              <a:rect l="0" t="0" r="r" b="b"/>
              <a:pathLst>
                <a:path w="11800" h="21307">
                  <a:moveTo>
                    <a:pt x="81" y="0"/>
                  </a:moveTo>
                  <a:lnTo>
                    <a:pt x="14" y="15382"/>
                  </a:lnTo>
                  <a:cubicBezTo>
                    <a:pt x="0" y="18633"/>
                    <a:pt x="2623" y="21279"/>
                    <a:pt x="5874" y="21293"/>
                  </a:cubicBezTo>
                  <a:cubicBezTo>
                    <a:pt x="9124" y="21307"/>
                    <a:pt x="11771" y="18684"/>
                    <a:pt x="11785" y="15434"/>
                  </a:cubicBezTo>
                  <a:lnTo>
                    <a:pt x="11785" y="15433"/>
                  </a:lnTo>
                  <a:lnTo>
                    <a:pt x="11800" y="11822"/>
                  </a:lnTo>
                  <a:lnTo>
                    <a:pt x="81"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3" name="Freeform 6">
              <a:extLst>
                <a:ext uri="{FF2B5EF4-FFF2-40B4-BE49-F238E27FC236}">
                  <a16:creationId xmlns:a16="http://schemas.microsoft.com/office/drawing/2014/main" id="{BA2F6220-49B1-4E5F-B84B-BD29EA985BDE}"/>
                </a:ext>
              </a:extLst>
            </p:cNvPr>
            <p:cNvSpPr>
              <a:spLocks/>
            </p:cNvSpPr>
            <p:nvPr userDrawn="1"/>
          </p:nvSpPr>
          <p:spPr bwMode="auto">
            <a:xfrm>
              <a:off x="1526044" y="1519367"/>
              <a:ext cx="3825506" cy="2123705"/>
            </a:xfrm>
            <a:custGeom>
              <a:avLst/>
              <a:gdLst>
                <a:gd name="T0" fmla="*/ 11719 w 21350"/>
                <a:gd name="T1" fmla="*/ 11822 h 11852"/>
                <a:gd name="T2" fmla="*/ 15425 w 21350"/>
                <a:gd name="T3" fmla="*/ 11838 h 11852"/>
                <a:gd name="T4" fmla="*/ 21336 w 21350"/>
                <a:gd name="T5" fmla="*/ 5979 h 11852"/>
                <a:gd name="T6" fmla="*/ 15477 w 21350"/>
                <a:gd name="T7" fmla="*/ 68 h 11852"/>
                <a:gd name="T8" fmla="*/ 0 w 21350"/>
                <a:gd name="T9" fmla="*/ 0 h 11852"/>
                <a:gd name="T10" fmla="*/ 11719 w 21350"/>
                <a:gd name="T11" fmla="*/ 11822 h 11852"/>
              </a:gdLst>
              <a:ahLst/>
              <a:cxnLst>
                <a:cxn ang="0">
                  <a:pos x="T0" y="T1"/>
                </a:cxn>
                <a:cxn ang="0">
                  <a:pos x="T2" y="T3"/>
                </a:cxn>
                <a:cxn ang="0">
                  <a:pos x="T4" y="T5"/>
                </a:cxn>
                <a:cxn ang="0">
                  <a:pos x="T6" y="T7"/>
                </a:cxn>
                <a:cxn ang="0">
                  <a:pos x="T8" y="T9"/>
                </a:cxn>
                <a:cxn ang="0">
                  <a:pos x="T10" y="T11"/>
                </a:cxn>
              </a:cxnLst>
              <a:rect l="0" t="0" r="r" b="b"/>
              <a:pathLst>
                <a:path w="21350" h="11852">
                  <a:moveTo>
                    <a:pt x="11719" y="11822"/>
                  </a:moveTo>
                  <a:lnTo>
                    <a:pt x="15425" y="11838"/>
                  </a:lnTo>
                  <a:cubicBezTo>
                    <a:pt x="18676" y="11852"/>
                    <a:pt x="21322" y="9229"/>
                    <a:pt x="21336" y="5979"/>
                  </a:cubicBezTo>
                  <a:cubicBezTo>
                    <a:pt x="21350" y="2728"/>
                    <a:pt x="18727" y="82"/>
                    <a:pt x="15477" y="68"/>
                  </a:cubicBezTo>
                  <a:cubicBezTo>
                    <a:pt x="15477" y="68"/>
                    <a:pt x="0" y="0"/>
                    <a:pt x="0" y="0"/>
                  </a:cubicBezTo>
                  <a:lnTo>
                    <a:pt x="11719" y="11822"/>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
        <p:nvSpPr>
          <p:cNvPr id="8" name="Otsikko 1">
            <a:extLst>
              <a:ext uri="{FF2B5EF4-FFF2-40B4-BE49-F238E27FC236}">
                <a16:creationId xmlns:a16="http://schemas.microsoft.com/office/drawing/2014/main" id="{465B6997-1946-0DAA-CEE5-218AA31F11EA}"/>
              </a:ext>
            </a:extLst>
          </p:cNvPr>
          <p:cNvSpPr>
            <a:spLocks noGrp="1"/>
          </p:cNvSpPr>
          <p:nvPr>
            <p:ph type="ctrTitle" hasCustomPrompt="1"/>
          </p:nvPr>
        </p:nvSpPr>
        <p:spPr>
          <a:xfrm>
            <a:off x="6094413" y="1437180"/>
            <a:ext cx="5354587" cy="2468071"/>
          </a:xfrm>
        </p:spPr>
        <p:txBody>
          <a:bodyPr anchor="t" anchorCtr="0">
            <a:normAutofit/>
          </a:bodyPr>
          <a:lstStyle>
            <a:lvl1pPr algn="ctr">
              <a:defRPr sz="3999" spc="-50" baseline="0"/>
            </a:lvl1pPr>
          </a:lstStyle>
          <a:p>
            <a:r>
              <a:rPr lang="fi-FI" err="1"/>
              <a:t>Click</a:t>
            </a:r>
            <a:r>
              <a:rPr lang="fi-FI"/>
              <a:t> to </a:t>
            </a:r>
            <a:r>
              <a:rPr lang="fi-FI" err="1"/>
              <a:t>add</a:t>
            </a:r>
            <a:r>
              <a:rPr lang="fi-FI"/>
              <a:t> </a:t>
            </a:r>
            <a:r>
              <a:rPr lang="fi-FI" err="1"/>
              <a:t>title</a:t>
            </a:r>
            <a:endParaRPr lang="fi-FI"/>
          </a:p>
        </p:txBody>
      </p:sp>
      <p:sp>
        <p:nvSpPr>
          <p:cNvPr id="9" name="Alaotsikko 2">
            <a:extLst>
              <a:ext uri="{FF2B5EF4-FFF2-40B4-BE49-F238E27FC236}">
                <a16:creationId xmlns:a16="http://schemas.microsoft.com/office/drawing/2014/main" id="{70B1218C-769E-330B-357E-5F6F31BC3E47}"/>
              </a:ext>
            </a:extLst>
          </p:cNvPr>
          <p:cNvSpPr>
            <a:spLocks noGrp="1"/>
          </p:cNvSpPr>
          <p:nvPr>
            <p:ph type="subTitle" idx="1" hasCustomPrompt="1"/>
          </p:nvPr>
        </p:nvSpPr>
        <p:spPr>
          <a:xfrm>
            <a:off x="6094413" y="4329874"/>
            <a:ext cx="5354587"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i-FI" err="1"/>
              <a:t>Click</a:t>
            </a:r>
            <a:r>
              <a:rPr lang="fi-FI"/>
              <a:t> to </a:t>
            </a:r>
            <a:r>
              <a:rPr lang="fi-FI" err="1"/>
              <a:t>add</a:t>
            </a:r>
            <a:r>
              <a:rPr lang="fi-FI"/>
              <a:t> </a:t>
            </a:r>
            <a:r>
              <a:rPr lang="fi-FI" err="1"/>
              <a:t>subtitle</a:t>
            </a:r>
            <a:endParaRPr lang="fi-FI"/>
          </a:p>
        </p:txBody>
      </p:sp>
    </p:spTree>
    <p:extLst>
      <p:ext uri="{BB962C8B-B14F-4D97-AF65-F5344CB8AC3E}">
        <p14:creationId xmlns:p14="http://schemas.microsoft.com/office/powerpoint/2010/main" val="29282878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tsikkodia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 name="Ryhmä 3" descr="Icon.">
            <a:extLst>
              <a:ext uri="{FF2B5EF4-FFF2-40B4-BE49-F238E27FC236}">
                <a16:creationId xmlns:a16="http://schemas.microsoft.com/office/drawing/2014/main" id="{BAE1A457-4EA5-FF9F-BD7A-D2A36A70CBBD}"/>
              </a:ext>
              <a:ext uri="{C183D7F6-B498-43B3-948B-1728B52AA6E4}">
                <adec:decorative xmlns:adec="http://schemas.microsoft.com/office/drawing/2017/decorative" val="0"/>
              </a:ext>
            </a:extLst>
          </p:cNvPr>
          <p:cNvGrpSpPr/>
          <p:nvPr userDrawn="1"/>
        </p:nvGrpSpPr>
        <p:grpSpPr>
          <a:xfrm>
            <a:off x="639725" y="1800158"/>
            <a:ext cx="5320213" cy="3248893"/>
            <a:chOff x="639891" y="1800157"/>
            <a:chExt cx="5321599" cy="3248893"/>
          </a:xfrm>
        </p:grpSpPr>
        <p:sp>
          <p:nvSpPr>
            <p:cNvPr id="10" name="Freeform 5">
              <a:extLst>
                <a:ext uri="{FF2B5EF4-FFF2-40B4-BE49-F238E27FC236}">
                  <a16:creationId xmlns:a16="http://schemas.microsoft.com/office/drawing/2014/main" id="{0E45EA35-C2F4-4544-9879-E4F224E6E03B}"/>
                </a:ext>
              </a:extLst>
            </p:cNvPr>
            <p:cNvSpPr>
              <a:spLocks noEditPoints="1"/>
            </p:cNvSpPr>
            <p:nvPr userDrawn="1"/>
          </p:nvSpPr>
          <p:spPr bwMode="auto">
            <a:xfrm>
              <a:off x="639891" y="3428543"/>
              <a:ext cx="2640710" cy="1620507"/>
            </a:xfrm>
            <a:custGeom>
              <a:avLst/>
              <a:gdLst>
                <a:gd name="T0" fmla="*/ 0 w 14786"/>
                <a:gd name="T1" fmla="*/ 0 h 9061"/>
                <a:gd name="T2" fmla="*/ 0 w 14786"/>
                <a:gd name="T3" fmla="*/ 0 h 9061"/>
                <a:gd name="T4" fmla="*/ 0 w 14786"/>
                <a:gd name="T5" fmla="*/ 0 h 9061"/>
                <a:gd name="T6" fmla="*/ 0 w 14786"/>
                <a:gd name="T7" fmla="*/ 0 h 9061"/>
                <a:gd name="T8" fmla="*/ 7481 w 14786"/>
                <a:gd name="T9" fmla="*/ 7481 h 9061"/>
                <a:gd name="T10" fmla="*/ 13205 w 14786"/>
                <a:gd name="T11" fmla="*/ 7481 h 9061"/>
                <a:gd name="T12" fmla="*/ 13205 w 14786"/>
                <a:gd name="T13" fmla="*/ 1756 h 9061"/>
                <a:gd name="T14" fmla="*/ 13205 w 14786"/>
                <a:gd name="T15" fmla="*/ 1756 h 9061"/>
                <a:gd name="T16" fmla="*/ 11448 w 14786"/>
                <a:gd name="T17" fmla="*/ 0 h 9061"/>
                <a:gd name="T18" fmla="*/ 0 w 14786"/>
                <a:gd name="T19" fmla="*/ 0 h 9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86" h="9061">
                  <a:moveTo>
                    <a:pt x="0" y="0"/>
                  </a:moveTo>
                  <a:lnTo>
                    <a:pt x="0" y="0"/>
                  </a:lnTo>
                  <a:lnTo>
                    <a:pt x="0" y="0"/>
                  </a:lnTo>
                  <a:close/>
                  <a:moveTo>
                    <a:pt x="0" y="0"/>
                  </a:moveTo>
                  <a:lnTo>
                    <a:pt x="7481" y="7481"/>
                  </a:lnTo>
                  <a:cubicBezTo>
                    <a:pt x="9061" y="9061"/>
                    <a:pt x="11624" y="9061"/>
                    <a:pt x="13205" y="7481"/>
                  </a:cubicBezTo>
                  <a:cubicBezTo>
                    <a:pt x="14786" y="5900"/>
                    <a:pt x="14786" y="3337"/>
                    <a:pt x="13205" y="1756"/>
                  </a:cubicBezTo>
                  <a:cubicBezTo>
                    <a:pt x="13205" y="1756"/>
                    <a:pt x="13205" y="1756"/>
                    <a:pt x="13205" y="1756"/>
                  </a:cubicBezTo>
                  <a:lnTo>
                    <a:pt x="11448" y="0"/>
                  </a:lnTo>
                  <a:lnTo>
                    <a:pt x="0" y="0"/>
                  </a:lnTo>
                  <a:close/>
                </a:path>
              </a:pathLst>
            </a:custGeom>
            <a:solidFill>
              <a:srgbClr val="FFCF29"/>
            </a:solidFill>
            <a:ln>
              <a:noFill/>
            </a:ln>
          </p:spPr>
          <p:txBody>
            <a:bodyPr vert="horz" wrap="square" lIns="91440" tIns="45720" rIns="91440" bIns="45720" numCol="1" anchor="t" anchorCtr="0" compatLnSpc="1">
              <a:prstTxWarp prst="textNoShape">
                <a:avLst/>
              </a:prstTxWarp>
            </a:bodyPr>
            <a:lstStyle/>
            <a:p>
              <a:endParaRPr lang="fi-FI" sz="1799"/>
            </a:p>
          </p:txBody>
        </p:sp>
        <p:sp>
          <p:nvSpPr>
            <p:cNvPr id="11" name="Freeform 6">
              <a:extLst>
                <a:ext uri="{FF2B5EF4-FFF2-40B4-BE49-F238E27FC236}">
                  <a16:creationId xmlns:a16="http://schemas.microsoft.com/office/drawing/2014/main" id="{986398D5-0F8B-4076-A873-AC404FBF1D40}"/>
                </a:ext>
              </a:extLst>
            </p:cNvPr>
            <p:cNvSpPr>
              <a:spLocks/>
            </p:cNvSpPr>
            <p:nvPr userDrawn="1"/>
          </p:nvSpPr>
          <p:spPr bwMode="auto">
            <a:xfrm>
              <a:off x="639891" y="1800157"/>
              <a:ext cx="2648588" cy="1628385"/>
            </a:xfrm>
            <a:custGeom>
              <a:avLst/>
              <a:gdLst>
                <a:gd name="T0" fmla="*/ 11448 w 14831"/>
                <a:gd name="T1" fmla="*/ 9107 h 9107"/>
                <a:gd name="T2" fmla="*/ 13251 w 14831"/>
                <a:gd name="T3" fmla="*/ 7305 h 9107"/>
                <a:gd name="T4" fmla="*/ 13251 w 14831"/>
                <a:gd name="T5" fmla="*/ 1581 h 9107"/>
                <a:gd name="T6" fmla="*/ 7526 w 14831"/>
                <a:gd name="T7" fmla="*/ 1581 h 9107"/>
                <a:gd name="T8" fmla="*/ 0 w 14831"/>
                <a:gd name="T9" fmla="*/ 9107 h 9107"/>
                <a:gd name="T10" fmla="*/ 11448 w 14831"/>
                <a:gd name="T11" fmla="*/ 9107 h 9107"/>
              </a:gdLst>
              <a:ahLst/>
              <a:cxnLst>
                <a:cxn ang="0">
                  <a:pos x="T0" y="T1"/>
                </a:cxn>
                <a:cxn ang="0">
                  <a:pos x="T2" y="T3"/>
                </a:cxn>
                <a:cxn ang="0">
                  <a:pos x="T4" y="T5"/>
                </a:cxn>
                <a:cxn ang="0">
                  <a:pos x="T6" y="T7"/>
                </a:cxn>
                <a:cxn ang="0">
                  <a:pos x="T8" y="T9"/>
                </a:cxn>
                <a:cxn ang="0">
                  <a:pos x="T10" y="T11"/>
                </a:cxn>
              </a:cxnLst>
              <a:rect l="0" t="0" r="r" b="b"/>
              <a:pathLst>
                <a:path w="14831" h="9107">
                  <a:moveTo>
                    <a:pt x="11448" y="9107"/>
                  </a:moveTo>
                  <a:lnTo>
                    <a:pt x="13251" y="7305"/>
                  </a:lnTo>
                  <a:cubicBezTo>
                    <a:pt x="14831" y="5724"/>
                    <a:pt x="14831" y="3161"/>
                    <a:pt x="13251" y="1581"/>
                  </a:cubicBezTo>
                  <a:cubicBezTo>
                    <a:pt x="11670" y="0"/>
                    <a:pt x="9107" y="0"/>
                    <a:pt x="7526" y="1581"/>
                  </a:cubicBezTo>
                  <a:cubicBezTo>
                    <a:pt x="7526" y="1581"/>
                    <a:pt x="0" y="9107"/>
                    <a:pt x="0" y="9107"/>
                  </a:cubicBezTo>
                  <a:lnTo>
                    <a:pt x="11448" y="9107"/>
                  </a:lnTo>
                  <a:close/>
                </a:path>
              </a:pathLst>
            </a:custGeom>
            <a:solidFill>
              <a:srgbClr val="313131"/>
            </a:solidFill>
            <a:ln>
              <a:noFill/>
            </a:ln>
          </p:spPr>
          <p:txBody>
            <a:bodyPr vert="horz" wrap="square" lIns="91440" tIns="45720" rIns="91440" bIns="45720" numCol="1" anchor="t" anchorCtr="0" compatLnSpc="1">
              <a:prstTxWarp prst="textNoShape">
                <a:avLst/>
              </a:prstTxWarp>
            </a:bodyPr>
            <a:lstStyle/>
            <a:p>
              <a:endParaRPr lang="fi-FI" sz="1799"/>
            </a:p>
          </p:txBody>
        </p:sp>
        <p:sp>
          <p:nvSpPr>
            <p:cNvPr id="14" name="Freeform 7">
              <a:extLst>
                <a:ext uri="{FF2B5EF4-FFF2-40B4-BE49-F238E27FC236}">
                  <a16:creationId xmlns:a16="http://schemas.microsoft.com/office/drawing/2014/main" id="{54075113-04A5-427B-804A-178D0FB9E82A}"/>
                </a:ext>
              </a:extLst>
            </p:cNvPr>
            <p:cNvSpPr>
              <a:spLocks noEditPoints="1"/>
            </p:cNvSpPr>
            <p:nvPr userDrawn="1"/>
          </p:nvSpPr>
          <p:spPr bwMode="auto">
            <a:xfrm>
              <a:off x="3319992" y="3428543"/>
              <a:ext cx="2641498" cy="1620507"/>
            </a:xfrm>
            <a:custGeom>
              <a:avLst/>
              <a:gdLst>
                <a:gd name="T0" fmla="*/ 14786 w 14786"/>
                <a:gd name="T1" fmla="*/ 0 h 9061"/>
                <a:gd name="T2" fmla="*/ 14786 w 14786"/>
                <a:gd name="T3" fmla="*/ 0 h 9061"/>
                <a:gd name="T4" fmla="*/ 14786 w 14786"/>
                <a:gd name="T5" fmla="*/ 0 h 9061"/>
                <a:gd name="T6" fmla="*/ 14786 w 14786"/>
                <a:gd name="T7" fmla="*/ 0 h 9061"/>
                <a:gd name="T8" fmla="*/ 7305 w 14786"/>
                <a:gd name="T9" fmla="*/ 7481 h 9061"/>
                <a:gd name="T10" fmla="*/ 1581 w 14786"/>
                <a:gd name="T11" fmla="*/ 7481 h 9061"/>
                <a:gd name="T12" fmla="*/ 1581 w 14786"/>
                <a:gd name="T13" fmla="*/ 1756 h 9061"/>
                <a:gd name="T14" fmla="*/ 1581 w 14786"/>
                <a:gd name="T15" fmla="*/ 1756 h 9061"/>
                <a:gd name="T16" fmla="*/ 3338 w 14786"/>
                <a:gd name="T17" fmla="*/ 0 h 9061"/>
                <a:gd name="T18" fmla="*/ 14786 w 14786"/>
                <a:gd name="T19" fmla="*/ 0 h 9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86" h="9061">
                  <a:moveTo>
                    <a:pt x="14786" y="0"/>
                  </a:moveTo>
                  <a:lnTo>
                    <a:pt x="14786" y="0"/>
                  </a:lnTo>
                  <a:lnTo>
                    <a:pt x="14786" y="0"/>
                  </a:lnTo>
                  <a:close/>
                  <a:moveTo>
                    <a:pt x="14786" y="0"/>
                  </a:moveTo>
                  <a:lnTo>
                    <a:pt x="7305" y="7481"/>
                  </a:lnTo>
                  <a:cubicBezTo>
                    <a:pt x="5725" y="9061"/>
                    <a:pt x="3162" y="9061"/>
                    <a:pt x="1581" y="7481"/>
                  </a:cubicBezTo>
                  <a:cubicBezTo>
                    <a:pt x="0" y="5900"/>
                    <a:pt x="0" y="3337"/>
                    <a:pt x="1581" y="1756"/>
                  </a:cubicBezTo>
                  <a:cubicBezTo>
                    <a:pt x="1581" y="1756"/>
                    <a:pt x="1581" y="1756"/>
                    <a:pt x="1581" y="1756"/>
                  </a:cubicBezTo>
                  <a:lnTo>
                    <a:pt x="3338" y="0"/>
                  </a:lnTo>
                  <a:lnTo>
                    <a:pt x="14786" y="0"/>
                  </a:lnTo>
                  <a:close/>
                </a:path>
              </a:pathLst>
            </a:custGeom>
            <a:solidFill>
              <a:srgbClr val="FFCF29"/>
            </a:solidFill>
            <a:ln>
              <a:noFill/>
            </a:ln>
          </p:spPr>
          <p:txBody>
            <a:bodyPr vert="horz" wrap="square" lIns="91440" tIns="45720" rIns="91440" bIns="45720" numCol="1" anchor="t" anchorCtr="0" compatLnSpc="1">
              <a:prstTxWarp prst="textNoShape">
                <a:avLst/>
              </a:prstTxWarp>
            </a:bodyPr>
            <a:lstStyle/>
            <a:p>
              <a:endParaRPr lang="fi-FI" sz="1799"/>
            </a:p>
          </p:txBody>
        </p:sp>
        <p:sp>
          <p:nvSpPr>
            <p:cNvPr id="15" name="Freeform 8">
              <a:extLst>
                <a:ext uri="{FF2B5EF4-FFF2-40B4-BE49-F238E27FC236}">
                  <a16:creationId xmlns:a16="http://schemas.microsoft.com/office/drawing/2014/main" id="{202B087E-0424-4FE2-892D-5AB0A82A298B}"/>
                </a:ext>
              </a:extLst>
            </p:cNvPr>
            <p:cNvSpPr>
              <a:spLocks/>
            </p:cNvSpPr>
            <p:nvPr userDrawn="1"/>
          </p:nvSpPr>
          <p:spPr bwMode="auto">
            <a:xfrm>
              <a:off x="3312114" y="1800157"/>
              <a:ext cx="2649376" cy="1628385"/>
            </a:xfrm>
            <a:custGeom>
              <a:avLst/>
              <a:gdLst>
                <a:gd name="T0" fmla="*/ 3383 w 14831"/>
                <a:gd name="T1" fmla="*/ 9107 h 9107"/>
                <a:gd name="T2" fmla="*/ 1580 w 14831"/>
                <a:gd name="T3" fmla="*/ 7305 h 9107"/>
                <a:gd name="T4" fmla="*/ 1580 w 14831"/>
                <a:gd name="T5" fmla="*/ 1581 h 9107"/>
                <a:gd name="T6" fmla="*/ 7304 w 14831"/>
                <a:gd name="T7" fmla="*/ 1581 h 9107"/>
                <a:gd name="T8" fmla="*/ 14831 w 14831"/>
                <a:gd name="T9" fmla="*/ 9107 h 9107"/>
                <a:gd name="T10" fmla="*/ 3383 w 14831"/>
                <a:gd name="T11" fmla="*/ 9107 h 9107"/>
              </a:gdLst>
              <a:ahLst/>
              <a:cxnLst>
                <a:cxn ang="0">
                  <a:pos x="T0" y="T1"/>
                </a:cxn>
                <a:cxn ang="0">
                  <a:pos x="T2" y="T3"/>
                </a:cxn>
                <a:cxn ang="0">
                  <a:pos x="T4" y="T5"/>
                </a:cxn>
                <a:cxn ang="0">
                  <a:pos x="T6" y="T7"/>
                </a:cxn>
                <a:cxn ang="0">
                  <a:pos x="T8" y="T9"/>
                </a:cxn>
                <a:cxn ang="0">
                  <a:pos x="T10" y="T11"/>
                </a:cxn>
              </a:cxnLst>
              <a:rect l="0" t="0" r="r" b="b"/>
              <a:pathLst>
                <a:path w="14831" h="9107">
                  <a:moveTo>
                    <a:pt x="3383" y="9107"/>
                  </a:moveTo>
                  <a:lnTo>
                    <a:pt x="1580" y="7305"/>
                  </a:lnTo>
                  <a:cubicBezTo>
                    <a:pt x="0" y="5724"/>
                    <a:pt x="0" y="3161"/>
                    <a:pt x="1580" y="1581"/>
                  </a:cubicBezTo>
                  <a:cubicBezTo>
                    <a:pt x="3161" y="0"/>
                    <a:pt x="5724" y="0"/>
                    <a:pt x="7304" y="1581"/>
                  </a:cubicBezTo>
                  <a:cubicBezTo>
                    <a:pt x="7305" y="1581"/>
                    <a:pt x="14831" y="9107"/>
                    <a:pt x="14831" y="9107"/>
                  </a:cubicBezTo>
                  <a:lnTo>
                    <a:pt x="3383" y="9107"/>
                  </a:lnTo>
                  <a:close/>
                </a:path>
              </a:pathLst>
            </a:custGeom>
            <a:solidFill>
              <a:srgbClr val="313131"/>
            </a:solidFill>
            <a:ln>
              <a:noFill/>
            </a:ln>
          </p:spPr>
          <p:txBody>
            <a:bodyPr vert="horz" wrap="square" lIns="91440" tIns="45720" rIns="91440" bIns="45720" numCol="1" anchor="t" anchorCtr="0" compatLnSpc="1">
              <a:prstTxWarp prst="textNoShape">
                <a:avLst/>
              </a:prstTxWarp>
            </a:bodyPr>
            <a:lstStyle/>
            <a:p>
              <a:endParaRPr lang="fi-FI" sz="1799"/>
            </a:p>
          </p:txBody>
        </p:sp>
      </p:grpSp>
      <p:sp>
        <p:nvSpPr>
          <p:cNvPr id="12" name="Otsikko 1">
            <a:extLst>
              <a:ext uri="{FF2B5EF4-FFF2-40B4-BE49-F238E27FC236}">
                <a16:creationId xmlns:a16="http://schemas.microsoft.com/office/drawing/2014/main" id="{2D771CF0-F310-209C-638C-735F3DE6A3FD}"/>
              </a:ext>
            </a:extLst>
          </p:cNvPr>
          <p:cNvSpPr>
            <a:spLocks noGrp="1"/>
          </p:cNvSpPr>
          <p:nvPr>
            <p:ph type="ctrTitle" hasCustomPrompt="1"/>
          </p:nvPr>
        </p:nvSpPr>
        <p:spPr>
          <a:xfrm>
            <a:off x="6094413" y="1437180"/>
            <a:ext cx="5354587" cy="2468071"/>
          </a:xfrm>
        </p:spPr>
        <p:txBody>
          <a:bodyPr anchor="t" anchorCtr="0">
            <a:normAutofit/>
          </a:bodyPr>
          <a:lstStyle>
            <a:lvl1pPr algn="ctr">
              <a:defRPr sz="3999" spc="-50" baseline="0"/>
            </a:lvl1pPr>
          </a:lstStyle>
          <a:p>
            <a:r>
              <a:rPr lang="fi-FI" err="1"/>
              <a:t>Click</a:t>
            </a:r>
            <a:r>
              <a:rPr lang="fi-FI"/>
              <a:t> to </a:t>
            </a:r>
            <a:r>
              <a:rPr lang="fi-FI" err="1"/>
              <a:t>add</a:t>
            </a:r>
            <a:r>
              <a:rPr lang="fi-FI"/>
              <a:t> </a:t>
            </a:r>
            <a:r>
              <a:rPr lang="fi-FI" err="1"/>
              <a:t>title</a:t>
            </a:r>
            <a:endParaRPr lang="fi-FI"/>
          </a:p>
        </p:txBody>
      </p:sp>
      <p:sp>
        <p:nvSpPr>
          <p:cNvPr id="13" name="Alaotsikko 2">
            <a:extLst>
              <a:ext uri="{FF2B5EF4-FFF2-40B4-BE49-F238E27FC236}">
                <a16:creationId xmlns:a16="http://schemas.microsoft.com/office/drawing/2014/main" id="{EEB3BAAD-59DE-B9EB-5326-3A39B8D4310C}"/>
              </a:ext>
            </a:extLst>
          </p:cNvPr>
          <p:cNvSpPr>
            <a:spLocks noGrp="1"/>
          </p:cNvSpPr>
          <p:nvPr>
            <p:ph type="subTitle" idx="1" hasCustomPrompt="1"/>
          </p:nvPr>
        </p:nvSpPr>
        <p:spPr>
          <a:xfrm>
            <a:off x="6094413" y="4329874"/>
            <a:ext cx="5354587"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i-FI" err="1"/>
              <a:t>Click</a:t>
            </a:r>
            <a:r>
              <a:rPr lang="fi-FI"/>
              <a:t> to </a:t>
            </a:r>
            <a:r>
              <a:rPr lang="fi-FI" err="1"/>
              <a:t>add</a:t>
            </a:r>
            <a:r>
              <a:rPr lang="fi-FI"/>
              <a:t> </a:t>
            </a:r>
            <a:r>
              <a:rPr lang="fi-FI" err="1"/>
              <a:t>subtitle</a:t>
            </a:r>
            <a:endParaRPr lang="fi-FI"/>
          </a:p>
        </p:txBody>
      </p:sp>
    </p:spTree>
    <p:extLst>
      <p:ext uri="{BB962C8B-B14F-4D97-AF65-F5344CB8AC3E}">
        <p14:creationId xmlns:p14="http://schemas.microsoft.com/office/powerpoint/2010/main" val="26669573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tsikkodia 4">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 name="Ryhmä 3" descr="Icon.">
            <a:extLst>
              <a:ext uri="{FF2B5EF4-FFF2-40B4-BE49-F238E27FC236}">
                <a16:creationId xmlns:a16="http://schemas.microsoft.com/office/drawing/2014/main" id="{7456141C-5B06-88AB-F1B2-BFA33C0F0C2D}"/>
              </a:ext>
              <a:ext uri="{C183D7F6-B498-43B3-948B-1728B52AA6E4}">
                <adec:decorative xmlns:adec="http://schemas.microsoft.com/office/drawing/2017/decorative" val="0"/>
              </a:ext>
            </a:extLst>
          </p:cNvPr>
          <p:cNvGrpSpPr/>
          <p:nvPr userDrawn="1"/>
        </p:nvGrpSpPr>
        <p:grpSpPr>
          <a:xfrm>
            <a:off x="1258560" y="1236664"/>
            <a:ext cx="4372423" cy="4378325"/>
            <a:chOff x="1258888" y="1236663"/>
            <a:chExt cx="4373562" cy="4378325"/>
          </a:xfrm>
        </p:grpSpPr>
        <p:sp>
          <p:nvSpPr>
            <p:cNvPr id="9" name="Freeform 5">
              <a:extLst>
                <a:ext uri="{FF2B5EF4-FFF2-40B4-BE49-F238E27FC236}">
                  <a16:creationId xmlns:a16="http://schemas.microsoft.com/office/drawing/2014/main" id="{D0EC2061-EE4E-4F9E-9351-65C30C5514A1}"/>
                </a:ext>
              </a:extLst>
            </p:cNvPr>
            <p:cNvSpPr>
              <a:spLocks/>
            </p:cNvSpPr>
            <p:nvPr userDrawn="1"/>
          </p:nvSpPr>
          <p:spPr bwMode="auto">
            <a:xfrm>
              <a:off x="1258888" y="2582863"/>
              <a:ext cx="3019425" cy="3032125"/>
            </a:xfrm>
            <a:custGeom>
              <a:avLst/>
              <a:gdLst>
                <a:gd name="T0" fmla="*/ 7505 w 16805"/>
                <a:gd name="T1" fmla="*/ 0 h 16880"/>
                <a:gd name="T2" fmla="*/ 7505 w 16805"/>
                <a:gd name="T3" fmla="*/ 0 h 16880"/>
                <a:gd name="T4" fmla="*/ 4651 w 16805"/>
                <a:gd name="T5" fmla="*/ 0 h 16880"/>
                <a:gd name="T6" fmla="*/ 0 w 16805"/>
                <a:gd name="T7" fmla="*/ 4650 h 16880"/>
                <a:gd name="T8" fmla="*/ 4651 w 16805"/>
                <a:gd name="T9" fmla="*/ 9301 h 16880"/>
                <a:gd name="T10" fmla="*/ 4651 w 16805"/>
                <a:gd name="T11" fmla="*/ 9301 h 16880"/>
                <a:gd name="T12" fmla="*/ 7504 w 16805"/>
                <a:gd name="T13" fmla="*/ 9301 h 16880"/>
                <a:gd name="T14" fmla="*/ 7504 w 16805"/>
                <a:gd name="T15" fmla="*/ 12229 h 16880"/>
                <a:gd name="T16" fmla="*/ 12155 w 16805"/>
                <a:gd name="T17" fmla="*/ 16880 h 16880"/>
                <a:gd name="T18" fmla="*/ 16805 w 16805"/>
                <a:gd name="T19" fmla="*/ 12229 h 16880"/>
                <a:gd name="T20" fmla="*/ 16805 w 16805"/>
                <a:gd name="T21" fmla="*/ 0 h 16880"/>
                <a:gd name="T22" fmla="*/ 7505 w 16805"/>
                <a:gd name="T23" fmla="*/ 0 h 16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05" h="16880">
                  <a:moveTo>
                    <a:pt x="7505" y="0"/>
                  </a:moveTo>
                  <a:lnTo>
                    <a:pt x="7505" y="0"/>
                  </a:lnTo>
                  <a:lnTo>
                    <a:pt x="4651" y="0"/>
                  </a:lnTo>
                  <a:cubicBezTo>
                    <a:pt x="2082" y="0"/>
                    <a:pt x="0" y="2082"/>
                    <a:pt x="0" y="4650"/>
                  </a:cubicBezTo>
                  <a:cubicBezTo>
                    <a:pt x="0" y="7219"/>
                    <a:pt x="2082" y="9301"/>
                    <a:pt x="4651" y="9301"/>
                  </a:cubicBezTo>
                  <a:lnTo>
                    <a:pt x="4651" y="9301"/>
                  </a:lnTo>
                  <a:lnTo>
                    <a:pt x="7504" y="9301"/>
                  </a:lnTo>
                  <a:lnTo>
                    <a:pt x="7504" y="12229"/>
                  </a:lnTo>
                  <a:cubicBezTo>
                    <a:pt x="7504" y="14797"/>
                    <a:pt x="9587" y="16880"/>
                    <a:pt x="12155" y="16880"/>
                  </a:cubicBezTo>
                  <a:cubicBezTo>
                    <a:pt x="14723" y="16880"/>
                    <a:pt x="16805" y="14798"/>
                    <a:pt x="16805" y="12229"/>
                  </a:cubicBezTo>
                  <a:lnTo>
                    <a:pt x="16805" y="0"/>
                  </a:lnTo>
                  <a:lnTo>
                    <a:pt x="7505" y="0"/>
                  </a:lnTo>
                  <a:close/>
                </a:path>
              </a:pathLst>
            </a:custGeom>
            <a:solidFill>
              <a:srgbClr val="313131"/>
            </a:solidFill>
            <a:ln>
              <a:noFill/>
            </a:ln>
          </p:spPr>
          <p:txBody>
            <a:bodyPr vert="horz" wrap="square" lIns="91440" tIns="45720" rIns="91440" bIns="45720" numCol="1" anchor="t" anchorCtr="0" compatLnSpc="1">
              <a:prstTxWarp prst="textNoShape">
                <a:avLst/>
              </a:prstTxWarp>
            </a:bodyPr>
            <a:lstStyle/>
            <a:p>
              <a:endParaRPr lang="fi-FI" sz="1799"/>
            </a:p>
          </p:txBody>
        </p:sp>
        <p:sp>
          <p:nvSpPr>
            <p:cNvPr id="10" name="Freeform 6">
              <a:extLst>
                <a:ext uri="{FF2B5EF4-FFF2-40B4-BE49-F238E27FC236}">
                  <a16:creationId xmlns:a16="http://schemas.microsoft.com/office/drawing/2014/main" id="{C43BE5CC-F67A-493E-AC86-BCCFEA817C11}"/>
                </a:ext>
              </a:extLst>
            </p:cNvPr>
            <p:cNvSpPr>
              <a:spLocks/>
            </p:cNvSpPr>
            <p:nvPr userDrawn="1"/>
          </p:nvSpPr>
          <p:spPr bwMode="auto">
            <a:xfrm>
              <a:off x="2613025" y="1236663"/>
              <a:ext cx="3019425" cy="3032125"/>
            </a:xfrm>
            <a:custGeom>
              <a:avLst/>
              <a:gdLst>
                <a:gd name="T0" fmla="*/ 9300 w 16805"/>
                <a:gd name="T1" fmla="*/ 16880 h 16880"/>
                <a:gd name="T2" fmla="*/ 9300 w 16805"/>
                <a:gd name="T3" fmla="*/ 16880 h 16880"/>
                <a:gd name="T4" fmla="*/ 12154 w 16805"/>
                <a:gd name="T5" fmla="*/ 16880 h 16880"/>
                <a:gd name="T6" fmla="*/ 16805 w 16805"/>
                <a:gd name="T7" fmla="*/ 12229 h 16880"/>
                <a:gd name="T8" fmla="*/ 12154 w 16805"/>
                <a:gd name="T9" fmla="*/ 7579 h 16880"/>
                <a:gd name="T10" fmla="*/ 12154 w 16805"/>
                <a:gd name="T11" fmla="*/ 7579 h 16880"/>
                <a:gd name="T12" fmla="*/ 9300 w 16805"/>
                <a:gd name="T13" fmla="*/ 7579 h 16880"/>
                <a:gd name="T14" fmla="*/ 9300 w 16805"/>
                <a:gd name="T15" fmla="*/ 4651 h 16880"/>
                <a:gd name="T16" fmla="*/ 4650 w 16805"/>
                <a:gd name="T17" fmla="*/ 0 h 16880"/>
                <a:gd name="T18" fmla="*/ 0 w 16805"/>
                <a:gd name="T19" fmla="*/ 4651 h 16880"/>
                <a:gd name="T20" fmla="*/ 0 w 16805"/>
                <a:gd name="T21" fmla="*/ 7489 h 16880"/>
                <a:gd name="T22" fmla="*/ 9300 w 16805"/>
                <a:gd name="T23" fmla="*/ 16880 h 16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05" h="16880">
                  <a:moveTo>
                    <a:pt x="9300" y="16880"/>
                  </a:moveTo>
                  <a:lnTo>
                    <a:pt x="9300" y="16880"/>
                  </a:lnTo>
                  <a:lnTo>
                    <a:pt x="12154" y="16880"/>
                  </a:lnTo>
                  <a:cubicBezTo>
                    <a:pt x="14723" y="16880"/>
                    <a:pt x="16805" y="14798"/>
                    <a:pt x="16805" y="12229"/>
                  </a:cubicBezTo>
                  <a:cubicBezTo>
                    <a:pt x="16805" y="9661"/>
                    <a:pt x="14723" y="7579"/>
                    <a:pt x="12154" y="7579"/>
                  </a:cubicBezTo>
                  <a:lnTo>
                    <a:pt x="12154" y="7579"/>
                  </a:lnTo>
                  <a:lnTo>
                    <a:pt x="9300" y="7579"/>
                  </a:lnTo>
                  <a:lnTo>
                    <a:pt x="9300" y="4651"/>
                  </a:lnTo>
                  <a:cubicBezTo>
                    <a:pt x="9300" y="2082"/>
                    <a:pt x="7218" y="0"/>
                    <a:pt x="4650" y="0"/>
                  </a:cubicBezTo>
                  <a:cubicBezTo>
                    <a:pt x="2082" y="0"/>
                    <a:pt x="0" y="2082"/>
                    <a:pt x="0" y="4651"/>
                  </a:cubicBezTo>
                  <a:lnTo>
                    <a:pt x="0" y="7489"/>
                  </a:lnTo>
                  <a:lnTo>
                    <a:pt x="9300" y="16880"/>
                  </a:lnTo>
                  <a:close/>
                </a:path>
              </a:pathLst>
            </a:custGeom>
            <a:solidFill>
              <a:srgbClr val="FFCF29"/>
            </a:solidFill>
            <a:ln>
              <a:noFill/>
            </a:ln>
          </p:spPr>
          <p:txBody>
            <a:bodyPr vert="horz" wrap="square" lIns="91440" tIns="45720" rIns="91440" bIns="45720" numCol="1" anchor="t" anchorCtr="0" compatLnSpc="1">
              <a:prstTxWarp prst="textNoShape">
                <a:avLst/>
              </a:prstTxWarp>
            </a:bodyPr>
            <a:lstStyle/>
            <a:p>
              <a:endParaRPr lang="fi-FI" sz="1799"/>
            </a:p>
          </p:txBody>
        </p:sp>
      </p:grpSp>
      <p:sp>
        <p:nvSpPr>
          <p:cNvPr id="8" name="Otsikko 1">
            <a:extLst>
              <a:ext uri="{FF2B5EF4-FFF2-40B4-BE49-F238E27FC236}">
                <a16:creationId xmlns:a16="http://schemas.microsoft.com/office/drawing/2014/main" id="{EA2C3DBA-7B4F-10EA-E452-53629F09A850}"/>
              </a:ext>
            </a:extLst>
          </p:cNvPr>
          <p:cNvSpPr>
            <a:spLocks noGrp="1"/>
          </p:cNvSpPr>
          <p:nvPr>
            <p:ph type="ctrTitle" hasCustomPrompt="1"/>
          </p:nvPr>
        </p:nvSpPr>
        <p:spPr>
          <a:xfrm>
            <a:off x="6094413" y="1437180"/>
            <a:ext cx="5354587" cy="2468071"/>
          </a:xfrm>
        </p:spPr>
        <p:txBody>
          <a:bodyPr anchor="t" anchorCtr="0">
            <a:normAutofit/>
          </a:bodyPr>
          <a:lstStyle>
            <a:lvl1pPr algn="ctr">
              <a:defRPr sz="3999" spc="-50" baseline="0"/>
            </a:lvl1pPr>
          </a:lstStyle>
          <a:p>
            <a:r>
              <a:rPr lang="fi-FI" err="1"/>
              <a:t>Click</a:t>
            </a:r>
            <a:r>
              <a:rPr lang="fi-FI"/>
              <a:t> to </a:t>
            </a:r>
            <a:r>
              <a:rPr lang="fi-FI" err="1"/>
              <a:t>add</a:t>
            </a:r>
            <a:r>
              <a:rPr lang="fi-FI"/>
              <a:t> </a:t>
            </a:r>
            <a:r>
              <a:rPr lang="fi-FI" err="1"/>
              <a:t>title</a:t>
            </a:r>
            <a:endParaRPr lang="fi-FI"/>
          </a:p>
        </p:txBody>
      </p:sp>
      <p:sp>
        <p:nvSpPr>
          <p:cNvPr id="11" name="Alaotsikko 2">
            <a:extLst>
              <a:ext uri="{FF2B5EF4-FFF2-40B4-BE49-F238E27FC236}">
                <a16:creationId xmlns:a16="http://schemas.microsoft.com/office/drawing/2014/main" id="{81AF0E01-1B85-86E0-5408-4397B5B6F1D4}"/>
              </a:ext>
            </a:extLst>
          </p:cNvPr>
          <p:cNvSpPr>
            <a:spLocks noGrp="1"/>
          </p:cNvSpPr>
          <p:nvPr>
            <p:ph type="subTitle" idx="1" hasCustomPrompt="1"/>
          </p:nvPr>
        </p:nvSpPr>
        <p:spPr>
          <a:xfrm>
            <a:off x="6094413" y="4329874"/>
            <a:ext cx="5354587"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i-FI" err="1"/>
              <a:t>Click</a:t>
            </a:r>
            <a:r>
              <a:rPr lang="fi-FI"/>
              <a:t> to </a:t>
            </a:r>
            <a:r>
              <a:rPr lang="fi-FI" err="1"/>
              <a:t>add</a:t>
            </a:r>
            <a:r>
              <a:rPr lang="fi-FI"/>
              <a:t> </a:t>
            </a:r>
            <a:r>
              <a:rPr lang="fi-FI" err="1"/>
              <a:t>subtitle</a:t>
            </a:r>
            <a:endParaRPr lang="fi-FI"/>
          </a:p>
        </p:txBody>
      </p:sp>
    </p:spTree>
    <p:extLst>
      <p:ext uri="{BB962C8B-B14F-4D97-AF65-F5344CB8AC3E}">
        <p14:creationId xmlns:p14="http://schemas.microsoft.com/office/powerpoint/2010/main" val="37491482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tsikkodia 5">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9" name="Ryhmä 48" descr="Icon.">
            <a:extLst>
              <a:ext uri="{FF2B5EF4-FFF2-40B4-BE49-F238E27FC236}">
                <a16:creationId xmlns:a16="http://schemas.microsoft.com/office/drawing/2014/main" id="{007F2810-1B7E-4288-9E48-5CDA7C4B38A0}"/>
              </a:ext>
              <a:ext uri="{C183D7F6-B498-43B3-948B-1728B52AA6E4}">
                <adec:decorative xmlns:adec="http://schemas.microsoft.com/office/drawing/2017/decorative" val="0"/>
              </a:ext>
            </a:extLst>
          </p:cNvPr>
          <p:cNvGrpSpPr/>
          <p:nvPr userDrawn="1"/>
        </p:nvGrpSpPr>
        <p:grpSpPr>
          <a:xfrm>
            <a:off x="1241627" y="1236814"/>
            <a:ext cx="4362332" cy="4369557"/>
            <a:chOff x="1241951" y="1236813"/>
            <a:chExt cx="4363468" cy="4369557"/>
          </a:xfrm>
        </p:grpSpPr>
        <p:sp>
          <p:nvSpPr>
            <p:cNvPr id="9" name="Freeform 5">
              <a:extLst>
                <a:ext uri="{FF2B5EF4-FFF2-40B4-BE49-F238E27FC236}">
                  <a16:creationId xmlns:a16="http://schemas.microsoft.com/office/drawing/2014/main" id="{EA53E8FE-7BF2-43A8-A78D-880C48FE9013}"/>
                </a:ext>
              </a:extLst>
            </p:cNvPr>
            <p:cNvSpPr>
              <a:spLocks/>
            </p:cNvSpPr>
            <p:nvPr userDrawn="1"/>
          </p:nvSpPr>
          <p:spPr bwMode="auto">
            <a:xfrm>
              <a:off x="1241951" y="2590503"/>
              <a:ext cx="4363468" cy="1662177"/>
            </a:xfrm>
            <a:custGeom>
              <a:avLst/>
              <a:gdLst>
                <a:gd name="T0" fmla="*/ 19685 w 24342"/>
                <a:gd name="T1" fmla="*/ 0 h 9268"/>
                <a:gd name="T2" fmla="*/ 19685 w 24342"/>
                <a:gd name="T3" fmla="*/ 0 h 9268"/>
                <a:gd name="T4" fmla="*/ 4657 w 24342"/>
                <a:gd name="T5" fmla="*/ 0 h 9268"/>
                <a:gd name="T6" fmla="*/ 0 w 24342"/>
                <a:gd name="T7" fmla="*/ 4634 h 9268"/>
                <a:gd name="T8" fmla="*/ 4657 w 24342"/>
                <a:gd name="T9" fmla="*/ 9268 h 9268"/>
                <a:gd name="T10" fmla="*/ 4657 w 24342"/>
                <a:gd name="T11" fmla="*/ 9268 h 9268"/>
                <a:gd name="T12" fmla="*/ 19685 w 24342"/>
                <a:gd name="T13" fmla="*/ 9268 h 9268"/>
                <a:gd name="T14" fmla="*/ 24342 w 24342"/>
                <a:gd name="T15" fmla="*/ 4634 h 9268"/>
                <a:gd name="T16" fmla="*/ 19685 w 24342"/>
                <a:gd name="T17" fmla="*/ 0 h 9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342" h="9268">
                  <a:moveTo>
                    <a:pt x="19685" y="0"/>
                  </a:moveTo>
                  <a:lnTo>
                    <a:pt x="19685" y="0"/>
                  </a:lnTo>
                  <a:lnTo>
                    <a:pt x="4657" y="0"/>
                  </a:lnTo>
                  <a:cubicBezTo>
                    <a:pt x="2085" y="0"/>
                    <a:pt x="0" y="2074"/>
                    <a:pt x="0" y="4634"/>
                  </a:cubicBezTo>
                  <a:cubicBezTo>
                    <a:pt x="0" y="7193"/>
                    <a:pt x="2085" y="9268"/>
                    <a:pt x="4657" y="9268"/>
                  </a:cubicBezTo>
                  <a:lnTo>
                    <a:pt x="4657" y="9268"/>
                  </a:lnTo>
                  <a:lnTo>
                    <a:pt x="19685" y="9268"/>
                  </a:lnTo>
                  <a:cubicBezTo>
                    <a:pt x="22257" y="9268"/>
                    <a:pt x="24342" y="7193"/>
                    <a:pt x="24342" y="4634"/>
                  </a:cubicBezTo>
                  <a:cubicBezTo>
                    <a:pt x="24342" y="2074"/>
                    <a:pt x="22257" y="0"/>
                    <a:pt x="19685" y="0"/>
                  </a:cubicBez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0" name="Freeform 6">
              <a:extLst>
                <a:ext uri="{FF2B5EF4-FFF2-40B4-BE49-F238E27FC236}">
                  <a16:creationId xmlns:a16="http://schemas.microsoft.com/office/drawing/2014/main" id="{891B320A-6B87-4CD3-8E87-899FA6160C27}"/>
                </a:ext>
              </a:extLst>
            </p:cNvPr>
            <p:cNvSpPr>
              <a:spLocks/>
            </p:cNvSpPr>
            <p:nvPr userDrawn="1"/>
          </p:nvSpPr>
          <p:spPr bwMode="auto">
            <a:xfrm>
              <a:off x="2588538" y="1236813"/>
              <a:ext cx="1670295" cy="4369557"/>
            </a:xfrm>
            <a:custGeom>
              <a:avLst/>
              <a:gdLst>
                <a:gd name="T0" fmla="*/ 9314 w 9314"/>
                <a:gd name="T1" fmla="*/ 4634 h 24374"/>
                <a:gd name="T2" fmla="*/ 4657 w 9314"/>
                <a:gd name="T3" fmla="*/ 0 h 24374"/>
                <a:gd name="T4" fmla="*/ 0 w 9314"/>
                <a:gd name="T5" fmla="*/ 4634 h 24374"/>
                <a:gd name="T6" fmla="*/ 0 w 9314"/>
                <a:gd name="T7" fmla="*/ 19739 h 24374"/>
                <a:gd name="T8" fmla="*/ 4657 w 9314"/>
                <a:gd name="T9" fmla="*/ 24374 h 24374"/>
                <a:gd name="T10" fmla="*/ 9314 w 9314"/>
                <a:gd name="T11" fmla="*/ 19739 h 24374"/>
                <a:gd name="T12" fmla="*/ 9314 w 9314"/>
                <a:gd name="T13" fmla="*/ 4634 h 24374"/>
              </a:gdLst>
              <a:ahLst/>
              <a:cxnLst>
                <a:cxn ang="0">
                  <a:pos x="T0" y="T1"/>
                </a:cxn>
                <a:cxn ang="0">
                  <a:pos x="T2" y="T3"/>
                </a:cxn>
                <a:cxn ang="0">
                  <a:pos x="T4" y="T5"/>
                </a:cxn>
                <a:cxn ang="0">
                  <a:pos x="T6" y="T7"/>
                </a:cxn>
                <a:cxn ang="0">
                  <a:pos x="T8" y="T9"/>
                </a:cxn>
                <a:cxn ang="0">
                  <a:pos x="T10" y="T11"/>
                </a:cxn>
                <a:cxn ang="0">
                  <a:pos x="T12" y="T13"/>
                </a:cxn>
              </a:cxnLst>
              <a:rect l="0" t="0" r="r" b="b"/>
              <a:pathLst>
                <a:path w="9314" h="24374">
                  <a:moveTo>
                    <a:pt x="9314" y="4634"/>
                  </a:moveTo>
                  <a:cubicBezTo>
                    <a:pt x="9314" y="2075"/>
                    <a:pt x="7229" y="0"/>
                    <a:pt x="4657" y="0"/>
                  </a:cubicBezTo>
                  <a:cubicBezTo>
                    <a:pt x="2085" y="0"/>
                    <a:pt x="0" y="2075"/>
                    <a:pt x="0" y="4634"/>
                  </a:cubicBezTo>
                  <a:lnTo>
                    <a:pt x="0" y="19739"/>
                  </a:lnTo>
                  <a:cubicBezTo>
                    <a:pt x="0" y="22299"/>
                    <a:pt x="2085" y="24374"/>
                    <a:pt x="4657" y="24374"/>
                  </a:cubicBezTo>
                  <a:cubicBezTo>
                    <a:pt x="7229" y="24374"/>
                    <a:pt x="9314" y="22299"/>
                    <a:pt x="9314" y="19739"/>
                  </a:cubicBezTo>
                  <a:lnTo>
                    <a:pt x="9314" y="4634"/>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1" name="Oval 7">
              <a:extLst>
                <a:ext uri="{FF2B5EF4-FFF2-40B4-BE49-F238E27FC236}">
                  <a16:creationId xmlns:a16="http://schemas.microsoft.com/office/drawing/2014/main" id="{D31F6D7E-AA89-4E34-870F-A404E56435AE}"/>
                </a:ext>
              </a:extLst>
            </p:cNvPr>
            <p:cNvSpPr>
              <a:spLocks noChangeArrowheads="1"/>
            </p:cNvSpPr>
            <p:nvPr userDrawn="1"/>
          </p:nvSpPr>
          <p:spPr bwMode="auto">
            <a:xfrm>
              <a:off x="3074608"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4" name="Oval 8">
              <a:extLst>
                <a:ext uri="{FF2B5EF4-FFF2-40B4-BE49-F238E27FC236}">
                  <a16:creationId xmlns:a16="http://schemas.microsoft.com/office/drawing/2014/main" id="{F4DC9D5D-D0BB-478C-8958-677F4B4C6C3A}"/>
                </a:ext>
              </a:extLst>
            </p:cNvPr>
            <p:cNvSpPr>
              <a:spLocks noChangeArrowheads="1"/>
            </p:cNvSpPr>
            <p:nvPr userDrawn="1"/>
          </p:nvSpPr>
          <p:spPr bwMode="auto">
            <a:xfrm>
              <a:off x="3074608"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5" name="Oval 9">
              <a:extLst>
                <a:ext uri="{FF2B5EF4-FFF2-40B4-BE49-F238E27FC236}">
                  <a16:creationId xmlns:a16="http://schemas.microsoft.com/office/drawing/2014/main" id="{4F0CB64C-8700-489E-B59D-2F3A8F3D2118}"/>
                </a:ext>
              </a:extLst>
            </p:cNvPr>
            <p:cNvSpPr>
              <a:spLocks noChangeArrowheads="1"/>
            </p:cNvSpPr>
            <p:nvPr userDrawn="1"/>
          </p:nvSpPr>
          <p:spPr bwMode="auto">
            <a:xfrm>
              <a:off x="3074608"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6" name="Oval 10">
              <a:extLst>
                <a:ext uri="{FF2B5EF4-FFF2-40B4-BE49-F238E27FC236}">
                  <a16:creationId xmlns:a16="http://schemas.microsoft.com/office/drawing/2014/main" id="{EC17E9B9-CE55-45B0-A22E-D08B8A7609EB}"/>
                </a:ext>
              </a:extLst>
            </p:cNvPr>
            <p:cNvSpPr>
              <a:spLocks noChangeArrowheads="1"/>
            </p:cNvSpPr>
            <p:nvPr userDrawn="1"/>
          </p:nvSpPr>
          <p:spPr bwMode="auto">
            <a:xfrm>
              <a:off x="3371933"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7" name="Oval 11">
              <a:extLst>
                <a:ext uri="{FF2B5EF4-FFF2-40B4-BE49-F238E27FC236}">
                  <a16:creationId xmlns:a16="http://schemas.microsoft.com/office/drawing/2014/main" id="{DCB2B620-E4C8-4B6A-80C5-2DB448222BA6}"/>
                </a:ext>
              </a:extLst>
            </p:cNvPr>
            <p:cNvSpPr>
              <a:spLocks noChangeArrowheads="1"/>
            </p:cNvSpPr>
            <p:nvPr userDrawn="1"/>
          </p:nvSpPr>
          <p:spPr bwMode="auto">
            <a:xfrm>
              <a:off x="3371933"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8" name="Oval 12">
              <a:extLst>
                <a:ext uri="{FF2B5EF4-FFF2-40B4-BE49-F238E27FC236}">
                  <a16:creationId xmlns:a16="http://schemas.microsoft.com/office/drawing/2014/main" id="{1F80C5BD-2275-4880-9B72-614AB99D7524}"/>
                </a:ext>
              </a:extLst>
            </p:cNvPr>
            <p:cNvSpPr>
              <a:spLocks noChangeArrowheads="1"/>
            </p:cNvSpPr>
            <p:nvPr userDrawn="1"/>
          </p:nvSpPr>
          <p:spPr bwMode="auto">
            <a:xfrm>
              <a:off x="3371933"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9" name="Oval 13">
              <a:extLst>
                <a:ext uri="{FF2B5EF4-FFF2-40B4-BE49-F238E27FC236}">
                  <a16:creationId xmlns:a16="http://schemas.microsoft.com/office/drawing/2014/main" id="{37A5EEC2-4E02-41B6-A164-B3243B6BAD7D}"/>
                </a:ext>
              </a:extLst>
            </p:cNvPr>
            <p:cNvSpPr>
              <a:spLocks noChangeArrowheads="1"/>
            </p:cNvSpPr>
            <p:nvPr userDrawn="1"/>
          </p:nvSpPr>
          <p:spPr bwMode="auto">
            <a:xfrm>
              <a:off x="3670272"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0" name="Oval 14">
              <a:extLst>
                <a:ext uri="{FF2B5EF4-FFF2-40B4-BE49-F238E27FC236}">
                  <a16:creationId xmlns:a16="http://schemas.microsoft.com/office/drawing/2014/main" id="{91FE98D6-A906-4334-8155-0377FE92E976}"/>
                </a:ext>
              </a:extLst>
            </p:cNvPr>
            <p:cNvSpPr>
              <a:spLocks noChangeArrowheads="1"/>
            </p:cNvSpPr>
            <p:nvPr userDrawn="1"/>
          </p:nvSpPr>
          <p:spPr bwMode="auto">
            <a:xfrm>
              <a:off x="3670272"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1" name="Oval 15">
              <a:extLst>
                <a:ext uri="{FF2B5EF4-FFF2-40B4-BE49-F238E27FC236}">
                  <a16:creationId xmlns:a16="http://schemas.microsoft.com/office/drawing/2014/main" id="{7E1F4D48-3948-4630-ABE3-5B5637773F68}"/>
                </a:ext>
              </a:extLst>
            </p:cNvPr>
            <p:cNvSpPr>
              <a:spLocks noChangeArrowheads="1"/>
            </p:cNvSpPr>
            <p:nvPr userDrawn="1"/>
          </p:nvSpPr>
          <p:spPr bwMode="auto">
            <a:xfrm>
              <a:off x="3670272"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2" name="Oval 16">
              <a:extLst>
                <a:ext uri="{FF2B5EF4-FFF2-40B4-BE49-F238E27FC236}">
                  <a16:creationId xmlns:a16="http://schemas.microsoft.com/office/drawing/2014/main" id="{8F3FFCB2-722E-42E2-85B0-4A02998E238A}"/>
                </a:ext>
              </a:extLst>
            </p:cNvPr>
            <p:cNvSpPr>
              <a:spLocks noChangeArrowheads="1"/>
            </p:cNvSpPr>
            <p:nvPr userDrawn="1"/>
          </p:nvSpPr>
          <p:spPr bwMode="auto">
            <a:xfrm>
              <a:off x="3074608"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3" name="Oval 17">
              <a:extLst>
                <a:ext uri="{FF2B5EF4-FFF2-40B4-BE49-F238E27FC236}">
                  <a16:creationId xmlns:a16="http://schemas.microsoft.com/office/drawing/2014/main" id="{5B43CFB6-1FAD-4941-9192-6E41A57843F3}"/>
                </a:ext>
              </a:extLst>
            </p:cNvPr>
            <p:cNvSpPr>
              <a:spLocks noChangeArrowheads="1"/>
            </p:cNvSpPr>
            <p:nvPr userDrawn="1"/>
          </p:nvSpPr>
          <p:spPr bwMode="auto">
            <a:xfrm>
              <a:off x="3074608"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4" name="Oval 18">
              <a:extLst>
                <a:ext uri="{FF2B5EF4-FFF2-40B4-BE49-F238E27FC236}">
                  <a16:creationId xmlns:a16="http://schemas.microsoft.com/office/drawing/2014/main" id="{34BC8FFB-21BE-4BAA-A848-F39FCFA478C0}"/>
                </a:ext>
              </a:extLst>
            </p:cNvPr>
            <p:cNvSpPr>
              <a:spLocks noChangeArrowheads="1"/>
            </p:cNvSpPr>
            <p:nvPr userDrawn="1"/>
          </p:nvSpPr>
          <p:spPr bwMode="auto">
            <a:xfrm>
              <a:off x="3074608"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5" name="Oval 19">
              <a:extLst>
                <a:ext uri="{FF2B5EF4-FFF2-40B4-BE49-F238E27FC236}">
                  <a16:creationId xmlns:a16="http://schemas.microsoft.com/office/drawing/2014/main" id="{CF7ABB5A-11EB-42AE-B0BE-8F4FAFB8B928}"/>
                </a:ext>
              </a:extLst>
            </p:cNvPr>
            <p:cNvSpPr>
              <a:spLocks noChangeArrowheads="1"/>
            </p:cNvSpPr>
            <p:nvPr userDrawn="1"/>
          </p:nvSpPr>
          <p:spPr bwMode="auto">
            <a:xfrm>
              <a:off x="3371933"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6" name="Oval 20">
              <a:extLst>
                <a:ext uri="{FF2B5EF4-FFF2-40B4-BE49-F238E27FC236}">
                  <a16:creationId xmlns:a16="http://schemas.microsoft.com/office/drawing/2014/main" id="{393689CA-569B-4788-8B53-ACF74C9A5594}"/>
                </a:ext>
              </a:extLst>
            </p:cNvPr>
            <p:cNvSpPr>
              <a:spLocks noChangeArrowheads="1"/>
            </p:cNvSpPr>
            <p:nvPr userDrawn="1"/>
          </p:nvSpPr>
          <p:spPr bwMode="auto">
            <a:xfrm>
              <a:off x="3371933"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7" name="Oval 21">
              <a:extLst>
                <a:ext uri="{FF2B5EF4-FFF2-40B4-BE49-F238E27FC236}">
                  <a16:creationId xmlns:a16="http://schemas.microsoft.com/office/drawing/2014/main" id="{38A5FD75-7244-4472-A01C-D98CD452A831}"/>
                </a:ext>
              </a:extLst>
            </p:cNvPr>
            <p:cNvSpPr>
              <a:spLocks noChangeArrowheads="1"/>
            </p:cNvSpPr>
            <p:nvPr userDrawn="1"/>
          </p:nvSpPr>
          <p:spPr bwMode="auto">
            <a:xfrm>
              <a:off x="3371933"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8" name="Oval 22">
              <a:extLst>
                <a:ext uri="{FF2B5EF4-FFF2-40B4-BE49-F238E27FC236}">
                  <a16:creationId xmlns:a16="http://schemas.microsoft.com/office/drawing/2014/main" id="{63E01732-7053-46F6-9894-62C1E7E017C6}"/>
                </a:ext>
              </a:extLst>
            </p:cNvPr>
            <p:cNvSpPr>
              <a:spLocks noChangeArrowheads="1"/>
            </p:cNvSpPr>
            <p:nvPr userDrawn="1"/>
          </p:nvSpPr>
          <p:spPr bwMode="auto">
            <a:xfrm>
              <a:off x="3670272"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9" name="Oval 23">
              <a:extLst>
                <a:ext uri="{FF2B5EF4-FFF2-40B4-BE49-F238E27FC236}">
                  <a16:creationId xmlns:a16="http://schemas.microsoft.com/office/drawing/2014/main" id="{5723EEAC-5F42-4CCE-BA2A-E1649AA1CDD5}"/>
                </a:ext>
              </a:extLst>
            </p:cNvPr>
            <p:cNvSpPr>
              <a:spLocks noChangeArrowheads="1"/>
            </p:cNvSpPr>
            <p:nvPr userDrawn="1"/>
          </p:nvSpPr>
          <p:spPr bwMode="auto">
            <a:xfrm>
              <a:off x="3670272"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0" name="Oval 24">
              <a:extLst>
                <a:ext uri="{FF2B5EF4-FFF2-40B4-BE49-F238E27FC236}">
                  <a16:creationId xmlns:a16="http://schemas.microsoft.com/office/drawing/2014/main" id="{A9B2F3BE-754E-4EBD-BE88-12728885EEE0}"/>
                </a:ext>
              </a:extLst>
            </p:cNvPr>
            <p:cNvSpPr>
              <a:spLocks noChangeArrowheads="1"/>
            </p:cNvSpPr>
            <p:nvPr userDrawn="1"/>
          </p:nvSpPr>
          <p:spPr bwMode="auto">
            <a:xfrm>
              <a:off x="3670272"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1" name="Oval 25">
              <a:extLst>
                <a:ext uri="{FF2B5EF4-FFF2-40B4-BE49-F238E27FC236}">
                  <a16:creationId xmlns:a16="http://schemas.microsoft.com/office/drawing/2014/main" id="{7238AE11-B370-4E53-9152-1E914E2246B2}"/>
                </a:ext>
              </a:extLst>
            </p:cNvPr>
            <p:cNvSpPr>
              <a:spLocks noChangeArrowheads="1"/>
            </p:cNvSpPr>
            <p:nvPr userDrawn="1"/>
          </p:nvSpPr>
          <p:spPr bwMode="auto">
            <a:xfrm>
              <a:off x="1668151"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2" name="Oval 26">
              <a:extLst>
                <a:ext uri="{FF2B5EF4-FFF2-40B4-BE49-F238E27FC236}">
                  <a16:creationId xmlns:a16="http://schemas.microsoft.com/office/drawing/2014/main" id="{72464969-CC62-4C04-998E-9228BA1CECD4}"/>
                </a:ext>
              </a:extLst>
            </p:cNvPr>
            <p:cNvSpPr>
              <a:spLocks noChangeArrowheads="1"/>
            </p:cNvSpPr>
            <p:nvPr userDrawn="1"/>
          </p:nvSpPr>
          <p:spPr bwMode="auto">
            <a:xfrm>
              <a:off x="1980697"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3" name="Oval 27">
              <a:extLst>
                <a:ext uri="{FF2B5EF4-FFF2-40B4-BE49-F238E27FC236}">
                  <a16:creationId xmlns:a16="http://schemas.microsoft.com/office/drawing/2014/main" id="{32198E22-5DFE-4C1C-BB75-F2C916960308}"/>
                </a:ext>
              </a:extLst>
            </p:cNvPr>
            <p:cNvSpPr>
              <a:spLocks noChangeArrowheads="1"/>
            </p:cNvSpPr>
            <p:nvPr userDrawn="1"/>
          </p:nvSpPr>
          <p:spPr bwMode="auto">
            <a:xfrm>
              <a:off x="2294258"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4" name="Oval 28">
              <a:extLst>
                <a:ext uri="{FF2B5EF4-FFF2-40B4-BE49-F238E27FC236}">
                  <a16:creationId xmlns:a16="http://schemas.microsoft.com/office/drawing/2014/main" id="{F818C060-4737-48A5-AE3A-54C4F5509BC7}"/>
                </a:ext>
              </a:extLst>
            </p:cNvPr>
            <p:cNvSpPr>
              <a:spLocks noChangeArrowheads="1"/>
            </p:cNvSpPr>
            <p:nvPr userDrawn="1"/>
          </p:nvSpPr>
          <p:spPr bwMode="auto">
            <a:xfrm>
              <a:off x="1668151"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5" name="Oval 29">
              <a:extLst>
                <a:ext uri="{FF2B5EF4-FFF2-40B4-BE49-F238E27FC236}">
                  <a16:creationId xmlns:a16="http://schemas.microsoft.com/office/drawing/2014/main" id="{E72B202D-7567-436D-A82B-452A3815FB0D}"/>
                </a:ext>
              </a:extLst>
            </p:cNvPr>
            <p:cNvSpPr>
              <a:spLocks noChangeArrowheads="1"/>
            </p:cNvSpPr>
            <p:nvPr userDrawn="1"/>
          </p:nvSpPr>
          <p:spPr bwMode="auto">
            <a:xfrm>
              <a:off x="1980697"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6" name="Oval 30">
              <a:extLst>
                <a:ext uri="{FF2B5EF4-FFF2-40B4-BE49-F238E27FC236}">
                  <a16:creationId xmlns:a16="http://schemas.microsoft.com/office/drawing/2014/main" id="{2F9FA010-90F3-4970-B01A-61348EBB309B}"/>
                </a:ext>
              </a:extLst>
            </p:cNvPr>
            <p:cNvSpPr>
              <a:spLocks noChangeArrowheads="1"/>
            </p:cNvSpPr>
            <p:nvPr userDrawn="1"/>
          </p:nvSpPr>
          <p:spPr bwMode="auto">
            <a:xfrm>
              <a:off x="2294258"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7" name="Oval 31">
              <a:extLst>
                <a:ext uri="{FF2B5EF4-FFF2-40B4-BE49-F238E27FC236}">
                  <a16:creationId xmlns:a16="http://schemas.microsoft.com/office/drawing/2014/main" id="{27D4D043-D4BC-4FED-90F7-0BF8A148FEAA}"/>
                </a:ext>
              </a:extLst>
            </p:cNvPr>
            <p:cNvSpPr>
              <a:spLocks noChangeArrowheads="1"/>
            </p:cNvSpPr>
            <p:nvPr userDrawn="1"/>
          </p:nvSpPr>
          <p:spPr bwMode="auto">
            <a:xfrm>
              <a:off x="1668151"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8" name="Oval 32">
              <a:extLst>
                <a:ext uri="{FF2B5EF4-FFF2-40B4-BE49-F238E27FC236}">
                  <a16:creationId xmlns:a16="http://schemas.microsoft.com/office/drawing/2014/main" id="{C8C0B50A-50F7-43FE-AD15-424DFF04B510}"/>
                </a:ext>
              </a:extLst>
            </p:cNvPr>
            <p:cNvSpPr>
              <a:spLocks noChangeArrowheads="1"/>
            </p:cNvSpPr>
            <p:nvPr userDrawn="1"/>
          </p:nvSpPr>
          <p:spPr bwMode="auto">
            <a:xfrm>
              <a:off x="1980697"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9" name="Oval 33">
              <a:extLst>
                <a:ext uri="{FF2B5EF4-FFF2-40B4-BE49-F238E27FC236}">
                  <a16:creationId xmlns:a16="http://schemas.microsoft.com/office/drawing/2014/main" id="{E5EBE93C-615D-4653-9E18-7470F9575003}"/>
                </a:ext>
              </a:extLst>
            </p:cNvPr>
            <p:cNvSpPr>
              <a:spLocks noChangeArrowheads="1"/>
            </p:cNvSpPr>
            <p:nvPr userDrawn="1"/>
          </p:nvSpPr>
          <p:spPr bwMode="auto">
            <a:xfrm>
              <a:off x="2294258"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0" name="Oval 34">
              <a:extLst>
                <a:ext uri="{FF2B5EF4-FFF2-40B4-BE49-F238E27FC236}">
                  <a16:creationId xmlns:a16="http://schemas.microsoft.com/office/drawing/2014/main" id="{0514DED8-8675-42DB-B98C-9E101B3AB1E1}"/>
                </a:ext>
              </a:extLst>
            </p:cNvPr>
            <p:cNvSpPr>
              <a:spLocks noChangeArrowheads="1"/>
            </p:cNvSpPr>
            <p:nvPr userDrawn="1"/>
          </p:nvSpPr>
          <p:spPr bwMode="auto">
            <a:xfrm>
              <a:off x="4446564"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1" name="Oval 35">
              <a:extLst>
                <a:ext uri="{FF2B5EF4-FFF2-40B4-BE49-F238E27FC236}">
                  <a16:creationId xmlns:a16="http://schemas.microsoft.com/office/drawing/2014/main" id="{A07550E2-601F-4294-B5BE-94CC8B1BEF85}"/>
                </a:ext>
              </a:extLst>
            </p:cNvPr>
            <p:cNvSpPr>
              <a:spLocks noChangeArrowheads="1"/>
            </p:cNvSpPr>
            <p:nvPr userDrawn="1"/>
          </p:nvSpPr>
          <p:spPr bwMode="auto">
            <a:xfrm>
              <a:off x="4760125"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2" name="Oval 36">
              <a:extLst>
                <a:ext uri="{FF2B5EF4-FFF2-40B4-BE49-F238E27FC236}">
                  <a16:creationId xmlns:a16="http://schemas.microsoft.com/office/drawing/2014/main" id="{161459FC-A7B0-40ED-9D72-D2F67929ADEC}"/>
                </a:ext>
              </a:extLst>
            </p:cNvPr>
            <p:cNvSpPr>
              <a:spLocks noChangeArrowheads="1"/>
            </p:cNvSpPr>
            <p:nvPr userDrawn="1"/>
          </p:nvSpPr>
          <p:spPr bwMode="auto">
            <a:xfrm>
              <a:off x="5073685"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3" name="Oval 37">
              <a:extLst>
                <a:ext uri="{FF2B5EF4-FFF2-40B4-BE49-F238E27FC236}">
                  <a16:creationId xmlns:a16="http://schemas.microsoft.com/office/drawing/2014/main" id="{1EB3E677-1C82-4835-B43C-A6F2E7E535CE}"/>
                </a:ext>
              </a:extLst>
            </p:cNvPr>
            <p:cNvSpPr>
              <a:spLocks noChangeArrowheads="1"/>
            </p:cNvSpPr>
            <p:nvPr userDrawn="1"/>
          </p:nvSpPr>
          <p:spPr bwMode="auto">
            <a:xfrm>
              <a:off x="4446564"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4" name="Oval 38">
              <a:extLst>
                <a:ext uri="{FF2B5EF4-FFF2-40B4-BE49-F238E27FC236}">
                  <a16:creationId xmlns:a16="http://schemas.microsoft.com/office/drawing/2014/main" id="{28761788-DA81-4913-8E38-BC5DEC018349}"/>
                </a:ext>
              </a:extLst>
            </p:cNvPr>
            <p:cNvSpPr>
              <a:spLocks noChangeArrowheads="1"/>
            </p:cNvSpPr>
            <p:nvPr userDrawn="1"/>
          </p:nvSpPr>
          <p:spPr bwMode="auto">
            <a:xfrm>
              <a:off x="4760125"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5" name="Oval 39">
              <a:extLst>
                <a:ext uri="{FF2B5EF4-FFF2-40B4-BE49-F238E27FC236}">
                  <a16:creationId xmlns:a16="http://schemas.microsoft.com/office/drawing/2014/main" id="{C98B3C26-4BC5-42A1-993D-CA47EAA52092}"/>
                </a:ext>
              </a:extLst>
            </p:cNvPr>
            <p:cNvSpPr>
              <a:spLocks noChangeArrowheads="1"/>
            </p:cNvSpPr>
            <p:nvPr userDrawn="1"/>
          </p:nvSpPr>
          <p:spPr bwMode="auto">
            <a:xfrm>
              <a:off x="5073685"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6" name="Oval 40">
              <a:extLst>
                <a:ext uri="{FF2B5EF4-FFF2-40B4-BE49-F238E27FC236}">
                  <a16:creationId xmlns:a16="http://schemas.microsoft.com/office/drawing/2014/main" id="{3DA645BE-6768-476E-8F64-5203F1F3F96A}"/>
                </a:ext>
              </a:extLst>
            </p:cNvPr>
            <p:cNvSpPr>
              <a:spLocks noChangeArrowheads="1"/>
            </p:cNvSpPr>
            <p:nvPr userDrawn="1"/>
          </p:nvSpPr>
          <p:spPr bwMode="auto">
            <a:xfrm>
              <a:off x="4446564"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7" name="Oval 41">
              <a:extLst>
                <a:ext uri="{FF2B5EF4-FFF2-40B4-BE49-F238E27FC236}">
                  <a16:creationId xmlns:a16="http://schemas.microsoft.com/office/drawing/2014/main" id="{DB0A17E4-8949-4D7E-A799-AC57C1846AAF}"/>
                </a:ext>
              </a:extLst>
            </p:cNvPr>
            <p:cNvSpPr>
              <a:spLocks noChangeArrowheads="1"/>
            </p:cNvSpPr>
            <p:nvPr userDrawn="1"/>
          </p:nvSpPr>
          <p:spPr bwMode="auto">
            <a:xfrm>
              <a:off x="4760125"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8" name="Oval 42">
              <a:extLst>
                <a:ext uri="{FF2B5EF4-FFF2-40B4-BE49-F238E27FC236}">
                  <a16:creationId xmlns:a16="http://schemas.microsoft.com/office/drawing/2014/main" id="{906AC13B-636E-4A4B-8AFD-DB79B27CFD4E}"/>
                </a:ext>
              </a:extLst>
            </p:cNvPr>
            <p:cNvSpPr>
              <a:spLocks noChangeArrowheads="1"/>
            </p:cNvSpPr>
            <p:nvPr userDrawn="1"/>
          </p:nvSpPr>
          <p:spPr bwMode="auto">
            <a:xfrm>
              <a:off x="5073685"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
        <p:nvSpPr>
          <p:cNvPr id="50" name="Otsikko 1">
            <a:extLst>
              <a:ext uri="{FF2B5EF4-FFF2-40B4-BE49-F238E27FC236}">
                <a16:creationId xmlns:a16="http://schemas.microsoft.com/office/drawing/2014/main" id="{063ACA47-9A81-7DD5-3AAD-8197B7DB02A5}"/>
              </a:ext>
            </a:extLst>
          </p:cNvPr>
          <p:cNvSpPr>
            <a:spLocks noGrp="1"/>
          </p:cNvSpPr>
          <p:nvPr>
            <p:ph type="ctrTitle" hasCustomPrompt="1"/>
          </p:nvPr>
        </p:nvSpPr>
        <p:spPr>
          <a:xfrm>
            <a:off x="6094413" y="1437180"/>
            <a:ext cx="5354587" cy="2468071"/>
          </a:xfrm>
        </p:spPr>
        <p:txBody>
          <a:bodyPr anchor="t" anchorCtr="0">
            <a:normAutofit/>
          </a:bodyPr>
          <a:lstStyle>
            <a:lvl1pPr algn="ctr">
              <a:defRPr sz="3999" spc="-50" baseline="0"/>
            </a:lvl1pPr>
          </a:lstStyle>
          <a:p>
            <a:r>
              <a:rPr lang="fi-FI" err="1"/>
              <a:t>Click</a:t>
            </a:r>
            <a:r>
              <a:rPr lang="fi-FI"/>
              <a:t> to </a:t>
            </a:r>
            <a:r>
              <a:rPr lang="fi-FI" err="1"/>
              <a:t>add</a:t>
            </a:r>
            <a:r>
              <a:rPr lang="fi-FI"/>
              <a:t> </a:t>
            </a:r>
            <a:r>
              <a:rPr lang="fi-FI" err="1"/>
              <a:t>title</a:t>
            </a:r>
            <a:endParaRPr lang="fi-FI"/>
          </a:p>
        </p:txBody>
      </p:sp>
      <p:sp>
        <p:nvSpPr>
          <p:cNvPr id="51" name="Alaotsikko 2">
            <a:extLst>
              <a:ext uri="{FF2B5EF4-FFF2-40B4-BE49-F238E27FC236}">
                <a16:creationId xmlns:a16="http://schemas.microsoft.com/office/drawing/2014/main" id="{0637FCA9-9290-6FFC-E4BD-521251B175D8}"/>
              </a:ext>
            </a:extLst>
          </p:cNvPr>
          <p:cNvSpPr>
            <a:spLocks noGrp="1"/>
          </p:cNvSpPr>
          <p:nvPr>
            <p:ph type="subTitle" idx="1" hasCustomPrompt="1"/>
          </p:nvPr>
        </p:nvSpPr>
        <p:spPr>
          <a:xfrm>
            <a:off x="6094413" y="4329874"/>
            <a:ext cx="5354587"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i-FI" err="1"/>
              <a:t>Click</a:t>
            </a:r>
            <a:r>
              <a:rPr lang="fi-FI"/>
              <a:t> to </a:t>
            </a:r>
            <a:r>
              <a:rPr lang="fi-FI" err="1"/>
              <a:t>add</a:t>
            </a:r>
            <a:r>
              <a:rPr lang="fi-FI"/>
              <a:t> </a:t>
            </a:r>
            <a:r>
              <a:rPr lang="fi-FI" err="1"/>
              <a:t>subtitle</a:t>
            </a:r>
            <a:endParaRPr lang="fi-FI"/>
          </a:p>
        </p:txBody>
      </p:sp>
    </p:spTree>
    <p:extLst>
      <p:ext uri="{BB962C8B-B14F-4D97-AF65-F5344CB8AC3E}">
        <p14:creationId xmlns:p14="http://schemas.microsoft.com/office/powerpoint/2010/main" val="30542005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tsikkodia 6">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 name="Ryhmä 3" descr="Icon.">
            <a:extLst>
              <a:ext uri="{FF2B5EF4-FFF2-40B4-BE49-F238E27FC236}">
                <a16:creationId xmlns:a16="http://schemas.microsoft.com/office/drawing/2014/main" id="{B83DBC39-583D-7E72-7B71-5DAB5EE93654}"/>
              </a:ext>
              <a:ext uri="{C183D7F6-B498-43B3-948B-1728B52AA6E4}">
                <adec:decorative xmlns:adec="http://schemas.microsoft.com/office/drawing/2017/decorative" val="0"/>
              </a:ext>
            </a:extLst>
          </p:cNvPr>
          <p:cNvGrpSpPr/>
          <p:nvPr userDrawn="1"/>
        </p:nvGrpSpPr>
        <p:grpSpPr>
          <a:xfrm>
            <a:off x="1307760" y="1295400"/>
            <a:ext cx="4275611" cy="4270375"/>
            <a:chOff x="1308100" y="1295400"/>
            <a:chExt cx="4276725" cy="4270375"/>
          </a:xfrm>
        </p:grpSpPr>
        <p:sp>
          <p:nvSpPr>
            <p:cNvPr id="9" name="Freeform 5">
              <a:extLst>
                <a:ext uri="{FF2B5EF4-FFF2-40B4-BE49-F238E27FC236}">
                  <a16:creationId xmlns:a16="http://schemas.microsoft.com/office/drawing/2014/main" id="{9D3AF8F1-F2D1-4A85-9C57-9A5A7967E22D}"/>
                </a:ext>
              </a:extLst>
            </p:cNvPr>
            <p:cNvSpPr>
              <a:spLocks/>
            </p:cNvSpPr>
            <p:nvPr userDrawn="1"/>
          </p:nvSpPr>
          <p:spPr bwMode="auto">
            <a:xfrm>
              <a:off x="3552825" y="3430588"/>
              <a:ext cx="2025650" cy="1239838"/>
            </a:xfrm>
            <a:custGeom>
              <a:avLst/>
              <a:gdLst>
                <a:gd name="T0" fmla="*/ 0 w 11337"/>
                <a:gd name="T1" fmla="*/ 0 h 6934"/>
                <a:gd name="T2" fmla="*/ 5736 w 11337"/>
                <a:gd name="T3" fmla="*/ 5724 h 6934"/>
                <a:gd name="T4" fmla="*/ 10125 w 11337"/>
                <a:gd name="T5" fmla="*/ 5724 h 6934"/>
                <a:gd name="T6" fmla="*/ 10125 w 11337"/>
                <a:gd name="T7" fmla="*/ 1344 h 6934"/>
                <a:gd name="T8" fmla="*/ 10125 w 11337"/>
                <a:gd name="T9" fmla="*/ 1344 h 6934"/>
                <a:gd name="T10" fmla="*/ 8778 w 11337"/>
                <a:gd name="T11" fmla="*/ 0 h 6934"/>
                <a:gd name="T12" fmla="*/ 0 w 11337"/>
                <a:gd name="T13" fmla="*/ 0 h 6934"/>
              </a:gdLst>
              <a:ahLst/>
              <a:cxnLst>
                <a:cxn ang="0">
                  <a:pos x="T0" y="T1"/>
                </a:cxn>
                <a:cxn ang="0">
                  <a:pos x="T2" y="T3"/>
                </a:cxn>
                <a:cxn ang="0">
                  <a:pos x="T4" y="T5"/>
                </a:cxn>
                <a:cxn ang="0">
                  <a:pos x="T6" y="T7"/>
                </a:cxn>
                <a:cxn ang="0">
                  <a:pos x="T8" y="T9"/>
                </a:cxn>
                <a:cxn ang="0">
                  <a:pos x="T10" y="T11"/>
                </a:cxn>
                <a:cxn ang="0">
                  <a:pos x="T12" y="T13"/>
                </a:cxn>
              </a:cxnLst>
              <a:rect l="0" t="0" r="r" b="b"/>
              <a:pathLst>
                <a:path w="11337" h="6934">
                  <a:moveTo>
                    <a:pt x="0" y="0"/>
                  </a:moveTo>
                  <a:lnTo>
                    <a:pt x="5736" y="5724"/>
                  </a:lnTo>
                  <a:cubicBezTo>
                    <a:pt x="6948" y="6934"/>
                    <a:pt x="8913" y="6934"/>
                    <a:pt x="10125" y="5724"/>
                  </a:cubicBezTo>
                  <a:cubicBezTo>
                    <a:pt x="11337" y="4515"/>
                    <a:pt x="11337" y="2553"/>
                    <a:pt x="10125" y="1344"/>
                  </a:cubicBezTo>
                  <a:cubicBezTo>
                    <a:pt x="10125" y="1344"/>
                    <a:pt x="10125" y="1344"/>
                    <a:pt x="10125" y="1344"/>
                  </a:cubicBezTo>
                  <a:lnTo>
                    <a:pt x="8778" y="0"/>
                  </a:lnTo>
                  <a:lnTo>
                    <a:pt x="0"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0" name="Freeform 6">
              <a:extLst>
                <a:ext uri="{FF2B5EF4-FFF2-40B4-BE49-F238E27FC236}">
                  <a16:creationId xmlns:a16="http://schemas.microsoft.com/office/drawing/2014/main" id="{D9E6C694-8F27-4D1E-8789-223F422B70AA}"/>
                </a:ext>
              </a:extLst>
            </p:cNvPr>
            <p:cNvSpPr>
              <a:spLocks/>
            </p:cNvSpPr>
            <p:nvPr userDrawn="1"/>
          </p:nvSpPr>
          <p:spPr bwMode="auto">
            <a:xfrm>
              <a:off x="3552825" y="2184400"/>
              <a:ext cx="2032000" cy="1246188"/>
            </a:xfrm>
            <a:custGeom>
              <a:avLst/>
              <a:gdLst>
                <a:gd name="T0" fmla="*/ 8777 w 11371"/>
                <a:gd name="T1" fmla="*/ 6969 h 6969"/>
                <a:gd name="T2" fmla="*/ 10159 w 11371"/>
                <a:gd name="T3" fmla="*/ 5590 h 6969"/>
                <a:gd name="T4" fmla="*/ 10159 w 11371"/>
                <a:gd name="T5" fmla="*/ 1209 h 6969"/>
                <a:gd name="T6" fmla="*/ 5770 w 11371"/>
                <a:gd name="T7" fmla="*/ 1209 h 6969"/>
                <a:gd name="T8" fmla="*/ 0 w 11371"/>
                <a:gd name="T9" fmla="*/ 6969 h 6969"/>
                <a:gd name="T10" fmla="*/ 8777 w 11371"/>
                <a:gd name="T11" fmla="*/ 6969 h 6969"/>
              </a:gdLst>
              <a:ahLst/>
              <a:cxnLst>
                <a:cxn ang="0">
                  <a:pos x="T0" y="T1"/>
                </a:cxn>
                <a:cxn ang="0">
                  <a:pos x="T2" y="T3"/>
                </a:cxn>
                <a:cxn ang="0">
                  <a:pos x="T4" y="T5"/>
                </a:cxn>
                <a:cxn ang="0">
                  <a:pos x="T6" y="T7"/>
                </a:cxn>
                <a:cxn ang="0">
                  <a:pos x="T8" y="T9"/>
                </a:cxn>
                <a:cxn ang="0">
                  <a:pos x="T10" y="T11"/>
                </a:cxn>
              </a:cxnLst>
              <a:rect l="0" t="0" r="r" b="b"/>
              <a:pathLst>
                <a:path w="11371" h="6969">
                  <a:moveTo>
                    <a:pt x="8777" y="6969"/>
                  </a:moveTo>
                  <a:lnTo>
                    <a:pt x="10159" y="5590"/>
                  </a:lnTo>
                  <a:cubicBezTo>
                    <a:pt x="11371" y="4380"/>
                    <a:pt x="11371" y="2419"/>
                    <a:pt x="10159" y="1209"/>
                  </a:cubicBezTo>
                  <a:cubicBezTo>
                    <a:pt x="8947" y="0"/>
                    <a:pt x="6982" y="0"/>
                    <a:pt x="5770" y="1209"/>
                  </a:cubicBezTo>
                  <a:cubicBezTo>
                    <a:pt x="5770" y="1209"/>
                    <a:pt x="0" y="6969"/>
                    <a:pt x="0" y="6969"/>
                  </a:cubicBezTo>
                  <a:lnTo>
                    <a:pt x="8777" y="6969"/>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1" name="Freeform 7">
              <a:extLst>
                <a:ext uri="{FF2B5EF4-FFF2-40B4-BE49-F238E27FC236}">
                  <a16:creationId xmlns:a16="http://schemas.microsoft.com/office/drawing/2014/main" id="{1C4E9DAE-5EDC-4D97-BF69-403F9FEA2A76}"/>
                </a:ext>
              </a:extLst>
            </p:cNvPr>
            <p:cNvSpPr>
              <a:spLocks/>
            </p:cNvSpPr>
            <p:nvPr userDrawn="1"/>
          </p:nvSpPr>
          <p:spPr bwMode="auto">
            <a:xfrm>
              <a:off x="1314450" y="2190750"/>
              <a:ext cx="2025650" cy="1239838"/>
            </a:xfrm>
            <a:custGeom>
              <a:avLst/>
              <a:gdLst>
                <a:gd name="T0" fmla="*/ 11337 w 11337"/>
                <a:gd name="T1" fmla="*/ 6934 h 6934"/>
                <a:gd name="T2" fmla="*/ 5601 w 11337"/>
                <a:gd name="T3" fmla="*/ 1210 h 6934"/>
                <a:gd name="T4" fmla="*/ 1212 w 11337"/>
                <a:gd name="T5" fmla="*/ 1210 h 6934"/>
                <a:gd name="T6" fmla="*/ 1212 w 11337"/>
                <a:gd name="T7" fmla="*/ 5590 h 6934"/>
                <a:gd name="T8" fmla="*/ 1212 w 11337"/>
                <a:gd name="T9" fmla="*/ 5590 h 6934"/>
                <a:gd name="T10" fmla="*/ 2559 w 11337"/>
                <a:gd name="T11" fmla="*/ 6934 h 6934"/>
                <a:gd name="T12" fmla="*/ 11337 w 11337"/>
                <a:gd name="T13" fmla="*/ 6934 h 6934"/>
              </a:gdLst>
              <a:ahLst/>
              <a:cxnLst>
                <a:cxn ang="0">
                  <a:pos x="T0" y="T1"/>
                </a:cxn>
                <a:cxn ang="0">
                  <a:pos x="T2" y="T3"/>
                </a:cxn>
                <a:cxn ang="0">
                  <a:pos x="T4" y="T5"/>
                </a:cxn>
                <a:cxn ang="0">
                  <a:pos x="T6" y="T7"/>
                </a:cxn>
                <a:cxn ang="0">
                  <a:pos x="T8" y="T9"/>
                </a:cxn>
                <a:cxn ang="0">
                  <a:pos x="T10" y="T11"/>
                </a:cxn>
                <a:cxn ang="0">
                  <a:pos x="T12" y="T13"/>
                </a:cxn>
              </a:cxnLst>
              <a:rect l="0" t="0" r="r" b="b"/>
              <a:pathLst>
                <a:path w="11337" h="6934">
                  <a:moveTo>
                    <a:pt x="11337" y="6934"/>
                  </a:moveTo>
                  <a:lnTo>
                    <a:pt x="5601" y="1210"/>
                  </a:lnTo>
                  <a:cubicBezTo>
                    <a:pt x="4389" y="0"/>
                    <a:pt x="2424" y="0"/>
                    <a:pt x="1212" y="1210"/>
                  </a:cubicBezTo>
                  <a:cubicBezTo>
                    <a:pt x="0" y="2419"/>
                    <a:pt x="0" y="4380"/>
                    <a:pt x="1212" y="5590"/>
                  </a:cubicBezTo>
                  <a:cubicBezTo>
                    <a:pt x="1212" y="5590"/>
                    <a:pt x="1212" y="5590"/>
                    <a:pt x="1212" y="5590"/>
                  </a:cubicBezTo>
                  <a:lnTo>
                    <a:pt x="2559" y="6934"/>
                  </a:lnTo>
                  <a:lnTo>
                    <a:pt x="11337" y="6934"/>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4" name="Freeform 8">
              <a:extLst>
                <a:ext uri="{FF2B5EF4-FFF2-40B4-BE49-F238E27FC236}">
                  <a16:creationId xmlns:a16="http://schemas.microsoft.com/office/drawing/2014/main" id="{6BA53F4C-1D6B-4CAF-AB48-BB01F5EF9A40}"/>
                </a:ext>
              </a:extLst>
            </p:cNvPr>
            <p:cNvSpPr>
              <a:spLocks/>
            </p:cNvSpPr>
            <p:nvPr userDrawn="1"/>
          </p:nvSpPr>
          <p:spPr bwMode="auto">
            <a:xfrm>
              <a:off x="1308100" y="3430588"/>
              <a:ext cx="2032000" cy="1244600"/>
            </a:xfrm>
            <a:custGeom>
              <a:avLst/>
              <a:gdLst>
                <a:gd name="T0" fmla="*/ 2594 w 11371"/>
                <a:gd name="T1" fmla="*/ 0 h 6969"/>
                <a:gd name="T2" fmla="*/ 1212 w 11371"/>
                <a:gd name="T3" fmla="*/ 1379 h 6969"/>
                <a:gd name="T4" fmla="*/ 1212 w 11371"/>
                <a:gd name="T5" fmla="*/ 5759 h 6969"/>
                <a:gd name="T6" fmla="*/ 5601 w 11371"/>
                <a:gd name="T7" fmla="*/ 5759 h 6969"/>
                <a:gd name="T8" fmla="*/ 11371 w 11371"/>
                <a:gd name="T9" fmla="*/ 0 h 6969"/>
                <a:gd name="T10" fmla="*/ 2594 w 11371"/>
                <a:gd name="T11" fmla="*/ 0 h 6969"/>
              </a:gdLst>
              <a:ahLst/>
              <a:cxnLst>
                <a:cxn ang="0">
                  <a:pos x="T0" y="T1"/>
                </a:cxn>
                <a:cxn ang="0">
                  <a:pos x="T2" y="T3"/>
                </a:cxn>
                <a:cxn ang="0">
                  <a:pos x="T4" y="T5"/>
                </a:cxn>
                <a:cxn ang="0">
                  <a:pos x="T6" y="T7"/>
                </a:cxn>
                <a:cxn ang="0">
                  <a:pos x="T8" y="T9"/>
                </a:cxn>
                <a:cxn ang="0">
                  <a:pos x="T10" y="T11"/>
                </a:cxn>
              </a:cxnLst>
              <a:rect l="0" t="0" r="r" b="b"/>
              <a:pathLst>
                <a:path w="11371" h="6969">
                  <a:moveTo>
                    <a:pt x="2594" y="0"/>
                  </a:moveTo>
                  <a:lnTo>
                    <a:pt x="1212" y="1379"/>
                  </a:lnTo>
                  <a:cubicBezTo>
                    <a:pt x="0" y="2589"/>
                    <a:pt x="0" y="4550"/>
                    <a:pt x="1212" y="5759"/>
                  </a:cubicBezTo>
                  <a:cubicBezTo>
                    <a:pt x="2424" y="6969"/>
                    <a:pt x="4389" y="6969"/>
                    <a:pt x="5601" y="5759"/>
                  </a:cubicBezTo>
                  <a:cubicBezTo>
                    <a:pt x="5601" y="5759"/>
                    <a:pt x="11371" y="0"/>
                    <a:pt x="11371" y="0"/>
                  </a:cubicBezTo>
                  <a:lnTo>
                    <a:pt x="2594" y="0"/>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5" name="Freeform 9">
              <a:extLst>
                <a:ext uri="{FF2B5EF4-FFF2-40B4-BE49-F238E27FC236}">
                  <a16:creationId xmlns:a16="http://schemas.microsoft.com/office/drawing/2014/main" id="{17BB1772-8A45-46BB-BDDF-A3F666CACE67}"/>
                </a:ext>
              </a:extLst>
            </p:cNvPr>
            <p:cNvSpPr>
              <a:spLocks/>
            </p:cNvSpPr>
            <p:nvPr userDrawn="1"/>
          </p:nvSpPr>
          <p:spPr bwMode="auto">
            <a:xfrm>
              <a:off x="2205038" y="3536950"/>
              <a:ext cx="1241425" cy="2022475"/>
            </a:xfrm>
            <a:custGeom>
              <a:avLst/>
              <a:gdLst>
                <a:gd name="T0" fmla="*/ 6948 w 6948"/>
                <a:gd name="T1" fmla="*/ 0 h 11315"/>
                <a:gd name="T2" fmla="*/ 1212 w 6948"/>
                <a:gd name="T3" fmla="*/ 5725 h 11315"/>
                <a:gd name="T4" fmla="*/ 1212 w 6948"/>
                <a:gd name="T5" fmla="*/ 10105 h 11315"/>
                <a:gd name="T6" fmla="*/ 5601 w 6948"/>
                <a:gd name="T7" fmla="*/ 10105 h 11315"/>
                <a:gd name="T8" fmla="*/ 5601 w 6948"/>
                <a:gd name="T9" fmla="*/ 10105 h 11315"/>
                <a:gd name="T10" fmla="*/ 6948 w 6948"/>
                <a:gd name="T11" fmla="*/ 8761 h 11315"/>
                <a:gd name="T12" fmla="*/ 6948 w 6948"/>
                <a:gd name="T13" fmla="*/ 0 h 11315"/>
              </a:gdLst>
              <a:ahLst/>
              <a:cxnLst>
                <a:cxn ang="0">
                  <a:pos x="T0" y="T1"/>
                </a:cxn>
                <a:cxn ang="0">
                  <a:pos x="T2" y="T3"/>
                </a:cxn>
                <a:cxn ang="0">
                  <a:pos x="T4" y="T5"/>
                </a:cxn>
                <a:cxn ang="0">
                  <a:pos x="T6" y="T7"/>
                </a:cxn>
                <a:cxn ang="0">
                  <a:pos x="T8" y="T9"/>
                </a:cxn>
                <a:cxn ang="0">
                  <a:pos x="T10" y="T11"/>
                </a:cxn>
                <a:cxn ang="0">
                  <a:pos x="T12" y="T13"/>
                </a:cxn>
              </a:cxnLst>
              <a:rect l="0" t="0" r="r" b="b"/>
              <a:pathLst>
                <a:path w="6948" h="11315">
                  <a:moveTo>
                    <a:pt x="6948" y="0"/>
                  </a:moveTo>
                  <a:lnTo>
                    <a:pt x="1212" y="5725"/>
                  </a:lnTo>
                  <a:cubicBezTo>
                    <a:pt x="0" y="6935"/>
                    <a:pt x="0" y="8896"/>
                    <a:pt x="1212" y="10105"/>
                  </a:cubicBezTo>
                  <a:cubicBezTo>
                    <a:pt x="2424" y="11315"/>
                    <a:pt x="4389" y="11315"/>
                    <a:pt x="5601" y="10105"/>
                  </a:cubicBezTo>
                  <a:cubicBezTo>
                    <a:pt x="5601" y="10105"/>
                    <a:pt x="5601" y="10105"/>
                    <a:pt x="5601" y="10105"/>
                  </a:cubicBezTo>
                  <a:lnTo>
                    <a:pt x="6948" y="8761"/>
                  </a:lnTo>
                  <a:lnTo>
                    <a:pt x="6948"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6" name="Freeform 10">
              <a:extLst>
                <a:ext uri="{FF2B5EF4-FFF2-40B4-BE49-F238E27FC236}">
                  <a16:creationId xmlns:a16="http://schemas.microsoft.com/office/drawing/2014/main" id="{05B8CC6B-5382-428A-BFC9-1A60DDDD071D}"/>
                </a:ext>
              </a:extLst>
            </p:cNvPr>
            <p:cNvSpPr>
              <a:spLocks/>
            </p:cNvSpPr>
            <p:nvPr userDrawn="1"/>
          </p:nvSpPr>
          <p:spPr bwMode="auto">
            <a:xfrm>
              <a:off x="3446463" y="3536950"/>
              <a:ext cx="1247775" cy="2028825"/>
            </a:xfrm>
            <a:custGeom>
              <a:avLst/>
              <a:gdLst>
                <a:gd name="T0" fmla="*/ 0 w 6982"/>
                <a:gd name="T1" fmla="*/ 8760 h 11349"/>
                <a:gd name="T2" fmla="*/ 1381 w 6982"/>
                <a:gd name="T3" fmla="*/ 10139 h 11349"/>
                <a:gd name="T4" fmla="*/ 5770 w 6982"/>
                <a:gd name="T5" fmla="*/ 10139 h 11349"/>
                <a:gd name="T6" fmla="*/ 5770 w 6982"/>
                <a:gd name="T7" fmla="*/ 5759 h 11349"/>
                <a:gd name="T8" fmla="*/ 0 w 6982"/>
                <a:gd name="T9" fmla="*/ 0 h 11349"/>
                <a:gd name="T10" fmla="*/ 0 w 6982"/>
                <a:gd name="T11" fmla="*/ 8760 h 11349"/>
              </a:gdLst>
              <a:ahLst/>
              <a:cxnLst>
                <a:cxn ang="0">
                  <a:pos x="T0" y="T1"/>
                </a:cxn>
                <a:cxn ang="0">
                  <a:pos x="T2" y="T3"/>
                </a:cxn>
                <a:cxn ang="0">
                  <a:pos x="T4" y="T5"/>
                </a:cxn>
                <a:cxn ang="0">
                  <a:pos x="T6" y="T7"/>
                </a:cxn>
                <a:cxn ang="0">
                  <a:pos x="T8" y="T9"/>
                </a:cxn>
                <a:cxn ang="0">
                  <a:pos x="T10" y="T11"/>
                </a:cxn>
              </a:cxnLst>
              <a:rect l="0" t="0" r="r" b="b"/>
              <a:pathLst>
                <a:path w="6982" h="11349">
                  <a:moveTo>
                    <a:pt x="0" y="8760"/>
                  </a:moveTo>
                  <a:lnTo>
                    <a:pt x="1381" y="10139"/>
                  </a:lnTo>
                  <a:cubicBezTo>
                    <a:pt x="2593" y="11349"/>
                    <a:pt x="4558" y="11349"/>
                    <a:pt x="5770" y="10139"/>
                  </a:cubicBezTo>
                  <a:cubicBezTo>
                    <a:pt x="6982" y="8930"/>
                    <a:pt x="6982" y="6969"/>
                    <a:pt x="5770" y="5759"/>
                  </a:cubicBezTo>
                  <a:cubicBezTo>
                    <a:pt x="5770" y="5759"/>
                    <a:pt x="0" y="0"/>
                    <a:pt x="0" y="0"/>
                  </a:cubicBezTo>
                  <a:lnTo>
                    <a:pt x="0" y="8760"/>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7" name="Freeform 11">
              <a:extLst>
                <a:ext uri="{FF2B5EF4-FFF2-40B4-BE49-F238E27FC236}">
                  <a16:creationId xmlns:a16="http://schemas.microsoft.com/office/drawing/2014/main" id="{44315B9F-335E-4C99-AEE1-9768AC6B29FB}"/>
                </a:ext>
              </a:extLst>
            </p:cNvPr>
            <p:cNvSpPr>
              <a:spLocks/>
            </p:cNvSpPr>
            <p:nvPr userDrawn="1"/>
          </p:nvSpPr>
          <p:spPr bwMode="auto">
            <a:xfrm>
              <a:off x="3446463" y="1301750"/>
              <a:ext cx="1241425" cy="2022475"/>
            </a:xfrm>
            <a:custGeom>
              <a:avLst/>
              <a:gdLst>
                <a:gd name="T0" fmla="*/ 0 w 6947"/>
                <a:gd name="T1" fmla="*/ 11314 h 11314"/>
                <a:gd name="T2" fmla="*/ 5735 w 6947"/>
                <a:gd name="T3" fmla="*/ 5590 h 11314"/>
                <a:gd name="T4" fmla="*/ 5735 w 6947"/>
                <a:gd name="T5" fmla="*/ 1209 h 11314"/>
                <a:gd name="T6" fmla="*/ 1346 w 6947"/>
                <a:gd name="T7" fmla="*/ 1209 h 11314"/>
                <a:gd name="T8" fmla="*/ 1346 w 6947"/>
                <a:gd name="T9" fmla="*/ 1209 h 11314"/>
                <a:gd name="T10" fmla="*/ 0 w 6947"/>
                <a:gd name="T11" fmla="*/ 2553 h 11314"/>
                <a:gd name="T12" fmla="*/ 0 w 6947"/>
                <a:gd name="T13" fmla="*/ 11314 h 11314"/>
              </a:gdLst>
              <a:ahLst/>
              <a:cxnLst>
                <a:cxn ang="0">
                  <a:pos x="T0" y="T1"/>
                </a:cxn>
                <a:cxn ang="0">
                  <a:pos x="T2" y="T3"/>
                </a:cxn>
                <a:cxn ang="0">
                  <a:pos x="T4" y="T5"/>
                </a:cxn>
                <a:cxn ang="0">
                  <a:pos x="T6" y="T7"/>
                </a:cxn>
                <a:cxn ang="0">
                  <a:pos x="T8" y="T9"/>
                </a:cxn>
                <a:cxn ang="0">
                  <a:pos x="T10" y="T11"/>
                </a:cxn>
                <a:cxn ang="0">
                  <a:pos x="T12" y="T13"/>
                </a:cxn>
              </a:cxnLst>
              <a:rect l="0" t="0" r="r" b="b"/>
              <a:pathLst>
                <a:path w="6947" h="11314">
                  <a:moveTo>
                    <a:pt x="0" y="11314"/>
                  </a:moveTo>
                  <a:lnTo>
                    <a:pt x="5735" y="5590"/>
                  </a:lnTo>
                  <a:cubicBezTo>
                    <a:pt x="6947" y="4380"/>
                    <a:pt x="6947" y="2419"/>
                    <a:pt x="5735" y="1209"/>
                  </a:cubicBezTo>
                  <a:cubicBezTo>
                    <a:pt x="4523" y="0"/>
                    <a:pt x="2558" y="0"/>
                    <a:pt x="1346" y="1209"/>
                  </a:cubicBezTo>
                  <a:cubicBezTo>
                    <a:pt x="1346" y="1209"/>
                    <a:pt x="1346" y="1209"/>
                    <a:pt x="1346" y="1209"/>
                  </a:cubicBezTo>
                  <a:lnTo>
                    <a:pt x="0" y="2553"/>
                  </a:lnTo>
                  <a:lnTo>
                    <a:pt x="0" y="11314"/>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8" name="Freeform 12">
              <a:extLst>
                <a:ext uri="{FF2B5EF4-FFF2-40B4-BE49-F238E27FC236}">
                  <a16:creationId xmlns:a16="http://schemas.microsoft.com/office/drawing/2014/main" id="{DBB2D174-0EC7-4441-AD18-1776A7DB2EB5}"/>
                </a:ext>
              </a:extLst>
            </p:cNvPr>
            <p:cNvSpPr>
              <a:spLocks/>
            </p:cNvSpPr>
            <p:nvPr userDrawn="1"/>
          </p:nvSpPr>
          <p:spPr bwMode="auto">
            <a:xfrm>
              <a:off x="2198688" y="1295400"/>
              <a:ext cx="1247775" cy="2028825"/>
            </a:xfrm>
            <a:custGeom>
              <a:avLst/>
              <a:gdLst>
                <a:gd name="T0" fmla="*/ 6983 w 6983"/>
                <a:gd name="T1" fmla="*/ 2588 h 11349"/>
                <a:gd name="T2" fmla="*/ 5601 w 6983"/>
                <a:gd name="T3" fmla="*/ 1209 h 11349"/>
                <a:gd name="T4" fmla="*/ 1212 w 6983"/>
                <a:gd name="T5" fmla="*/ 1209 h 11349"/>
                <a:gd name="T6" fmla="*/ 1212 w 6983"/>
                <a:gd name="T7" fmla="*/ 5590 h 11349"/>
                <a:gd name="T8" fmla="*/ 6983 w 6983"/>
                <a:gd name="T9" fmla="*/ 11349 h 11349"/>
                <a:gd name="T10" fmla="*/ 6983 w 6983"/>
                <a:gd name="T11" fmla="*/ 2588 h 11349"/>
              </a:gdLst>
              <a:ahLst/>
              <a:cxnLst>
                <a:cxn ang="0">
                  <a:pos x="T0" y="T1"/>
                </a:cxn>
                <a:cxn ang="0">
                  <a:pos x="T2" y="T3"/>
                </a:cxn>
                <a:cxn ang="0">
                  <a:pos x="T4" y="T5"/>
                </a:cxn>
                <a:cxn ang="0">
                  <a:pos x="T6" y="T7"/>
                </a:cxn>
                <a:cxn ang="0">
                  <a:pos x="T8" y="T9"/>
                </a:cxn>
                <a:cxn ang="0">
                  <a:pos x="T10" y="T11"/>
                </a:cxn>
              </a:cxnLst>
              <a:rect l="0" t="0" r="r" b="b"/>
              <a:pathLst>
                <a:path w="6983" h="11349">
                  <a:moveTo>
                    <a:pt x="6983" y="2588"/>
                  </a:moveTo>
                  <a:lnTo>
                    <a:pt x="5601" y="1209"/>
                  </a:lnTo>
                  <a:cubicBezTo>
                    <a:pt x="4389" y="0"/>
                    <a:pt x="2424" y="0"/>
                    <a:pt x="1212" y="1209"/>
                  </a:cubicBezTo>
                  <a:cubicBezTo>
                    <a:pt x="0" y="2419"/>
                    <a:pt x="0" y="4380"/>
                    <a:pt x="1212" y="5590"/>
                  </a:cubicBezTo>
                  <a:cubicBezTo>
                    <a:pt x="1212" y="5590"/>
                    <a:pt x="6983" y="11349"/>
                    <a:pt x="6983" y="11349"/>
                  </a:cubicBezTo>
                  <a:lnTo>
                    <a:pt x="6983" y="2588"/>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
        <p:nvSpPr>
          <p:cNvPr id="19" name="Otsikko 1">
            <a:extLst>
              <a:ext uri="{FF2B5EF4-FFF2-40B4-BE49-F238E27FC236}">
                <a16:creationId xmlns:a16="http://schemas.microsoft.com/office/drawing/2014/main" id="{CC3CCF47-50E1-26E4-1690-F311DC163376}"/>
              </a:ext>
            </a:extLst>
          </p:cNvPr>
          <p:cNvSpPr>
            <a:spLocks noGrp="1"/>
          </p:cNvSpPr>
          <p:nvPr>
            <p:ph type="ctrTitle" hasCustomPrompt="1"/>
          </p:nvPr>
        </p:nvSpPr>
        <p:spPr>
          <a:xfrm>
            <a:off x="6094413" y="1437180"/>
            <a:ext cx="5354587" cy="2468071"/>
          </a:xfrm>
        </p:spPr>
        <p:txBody>
          <a:bodyPr anchor="t" anchorCtr="0">
            <a:normAutofit/>
          </a:bodyPr>
          <a:lstStyle>
            <a:lvl1pPr algn="ctr">
              <a:defRPr sz="3999" spc="-50" baseline="0"/>
            </a:lvl1pPr>
          </a:lstStyle>
          <a:p>
            <a:r>
              <a:rPr lang="fi-FI" err="1"/>
              <a:t>Click</a:t>
            </a:r>
            <a:r>
              <a:rPr lang="fi-FI"/>
              <a:t> to </a:t>
            </a:r>
            <a:r>
              <a:rPr lang="fi-FI" err="1"/>
              <a:t>add</a:t>
            </a:r>
            <a:r>
              <a:rPr lang="fi-FI"/>
              <a:t> </a:t>
            </a:r>
            <a:r>
              <a:rPr lang="fi-FI" err="1"/>
              <a:t>title</a:t>
            </a:r>
            <a:endParaRPr lang="fi-FI"/>
          </a:p>
        </p:txBody>
      </p:sp>
      <p:sp>
        <p:nvSpPr>
          <p:cNvPr id="20" name="Alaotsikko 2">
            <a:extLst>
              <a:ext uri="{FF2B5EF4-FFF2-40B4-BE49-F238E27FC236}">
                <a16:creationId xmlns:a16="http://schemas.microsoft.com/office/drawing/2014/main" id="{D8A95CF2-B9DE-4096-C2FB-1D24CAEC0FB8}"/>
              </a:ext>
            </a:extLst>
          </p:cNvPr>
          <p:cNvSpPr>
            <a:spLocks noGrp="1"/>
          </p:cNvSpPr>
          <p:nvPr>
            <p:ph type="subTitle" idx="1" hasCustomPrompt="1"/>
          </p:nvPr>
        </p:nvSpPr>
        <p:spPr>
          <a:xfrm>
            <a:off x="6094413" y="4329874"/>
            <a:ext cx="5354587"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i-FI" err="1"/>
              <a:t>Click</a:t>
            </a:r>
            <a:r>
              <a:rPr lang="fi-FI"/>
              <a:t> to </a:t>
            </a:r>
            <a:r>
              <a:rPr lang="fi-FI" err="1"/>
              <a:t>add</a:t>
            </a:r>
            <a:r>
              <a:rPr lang="fi-FI"/>
              <a:t> </a:t>
            </a:r>
            <a:r>
              <a:rPr lang="fi-FI" err="1"/>
              <a:t>subtitle</a:t>
            </a:r>
            <a:endParaRPr lang="fi-FI"/>
          </a:p>
        </p:txBody>
      </p:sp>
    </p:spTree>
    <p:extLst>
      <p:ext uri="{BB962C8B-B14F-4D97-AF65-F5344CB8AC3E}">
        <p14:creationId xmlns:p14="http://schemas.microsoft.com/office/powerpoint/2010/main" val="38229527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tsikkodia 7">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14" name="Ryhmä 13" descr="Icon.">
            <a:extLst>
              <a:ext uri="{FF2B5EF4-FFF2-40B4-BE49-F238E27FC236}">
                <a16:creationId xmlns:a16="http://schemas.microsoft.com/office/drawing/2014/main" id="{25D18D17-D3F9-44DF-8EDE-0C7C5C047FA2}"/>
              </a:ext>
              <a:ext uri="{C183D7F6-B498-43B3-948B-1728B52AA6E4}">
                <adec:decorative xmlns:adec="http://schemas.microsoft.com/office/drawing/2017/decorative" val="0"/>
              </a:ext>
            </a:extLst>
          </p:cNvPr>
          <p:cNvGrpSpPr/>
          <p:nvPr userDrawn="1"/>
        </p:nvGrpSpPr>
        <p:grpSpPr>
          <a:xfrm>
            <a:off x="1291562" y="1369347"/>
            <a:ext cx="5568238" cy="5480715"/>
            <a:chOff x="2616201" y="4763"/>
            <a:chExt cx="6956425" cy="6845300"/>
          </a:xfrm>
        </p:grpSpPr>
        <p:sp>
          <p:nvSpPr>
            <p:cNvPr id="9" name="Freeform 5">
              <a:extLst>
                <a:ext uri="{FF2B5EF4-FFF2-40B4-BE49-F238E27FC236}">
                  <a16:creationId xmlns:a16="http://schemas.microsoft.com/office/drawing/2014/main" id="{28A69238-3E3A-4A3A-9418-543D58BFA5E4}"/>
                </a:ext>
              </a:extLst>
            </p:cNvPr>
            <p:cNvSpPr>
              <a:spLocks/>
            </p:cNvSpPr>
            <p:nvPr userDrawn="1"/>
          </p:nvSpPr>
          <p:spPr bwMode="auto">
            <a:xfrm>
              <a:off x="2619376" y="65088"/>
              <a:ext cx="2413000" cy="4302125"/>
            </a:xfrm>
            <a:custGeom>
              <a:avLst/>
              <a:gdLst>
                <a:gd name="T0" fmla="*/ 400 w 10755"/>
                <a:gd name="T1" fmla="*/ 147 h 19180"/>
                <a:gd name="T2" fmla="*/ 0 w 10755"/>
                <a:gd name="T3" fmla="*/ 313 h 19180"/>
                <a:gd name="T4" fmla="*/ 0 w 10755"/>
                <a:gd name="T5" fmla="*/ 13802 h 19180"/>
                <a:gd name="T6" fmla="*/ 5378 w 10755"/>
                <a:gd name="T7" fmla="*/ 19180 h 19180"/>
                <a:gd name="T8" fmla="*/ 10755 w 10755"/>
                <a:gd name="T9" fmla="*/ 13802 h 19180"/>
                <a:gd name="T10" fmla="*/ 10755 w 10755"/>
                <a:gd name="T11" fmla="*/ 13802 h 19180"/>
                <a:gd name="T12" fmla="*/ 10755 w 10755"/>
                <a:gd name="T13" fmla="*/ 10599 h 19180"/>
                <a:gd name="T14" fmla="*/ 10686 w 10755"/>
                <a:gd name="T15" fmla="*/ 10434 h 19180"/>
                <a:gd name="T16" fmla="*/ 400 w 10755"/>
                <a:gd name="T17" fmla="*/ 147 h 19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55" h="19180">
                  <a:moveTo>
                    <a:pt x="400" y="147"/>
                  </a:moveTo>
                  <a:cubicBezTo>
                    <a:pt x="253" y="0"/>
                    <a:pt x="0" y="104"/>
                    <a:pt x="0" y="313"/>
                  </a:cubicBezTo>
                  <a:lnTo>
                    <a:pt x="0" y="13802"/>
                  </a:lnTo>
                  <a:cubicBezTo>
                    <a:pt x="0" y="16772"/>
                    <a:pt x="2408" y="19180"/>
                    <a:pt x="5378" y="19180"/>
                  </a:cubicBezTo>
                  <a:cubicBezTo>
                    <a:pt x="8348" y="19180"/>
                    <a:pt x="10755" y="16772"/>
                    <a:pt x="10755" y="13802"/>
                  </a:cubicBezTo>
                  <a:lnTo>
                    <a:pt x="10755" y="13802"/>
                  </a:lnTo>
                  <a:lnTo>
                    <a:pt x="10755" y="10599"/>
                  </a:lnTo>
                  <a:cubicBezTo>
                    <a:pt x="10755" y="10537"/>
                    <a:pt x="10730" y="10477"/>
                    <a:pt x="10686" y="10434"/>
                  </a:cubicBezTo>
                  <a:lnTo>
                    <a:pt x="400" y="147"/>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0" name="Freeform 6">
              <a:extLst>
                <a:ext uri="{FF2B5EF4-FFF2-40B4-BE49-F238E27FC236}">
                  <a16:creationId xmlns:a16="http://schemas.microsoft.com/office/drawing/2014/main" id="{857EEE01-04E0-4867-8E7C-F0A0847AFFC1}"/>
                </a:ext>
              </a:extLst>
            </p:cNvPr>
            <p:cNvSpPr>
              <a:spLocks/>
            </p:cNvSpPr>
            <p:nvPr userDrawn="1"/>
          </p:nvSpPr>
          <p:spPr bwMode="auto">
            <a:xfrm>
              <a:off x="2673351" y="7938"/>
              <a:ext cx="4325938" cy="2413000"/>
            </a:xfrm>
            <a:custGeom>
              <a:avLst/>
              <a:gdLst>
                <a:gd name="T0" fmla="*/ 10515 w 19289"/>
                <a:gd name="T1" fmla="*/ 10755 h 10755"/>
                <a:gd name="T2" fmla="*/ 13901 w 19289"/>
                <a:gd name="T3" fmla="*/ 10755 h 10755"/>
                <a:gd name="T4" fmla="*/ 19279 w 19289"/>
                <a:gd name="T5" fmla="*/ 5359 h 10755"/>
                <a:gd name="T6" fmla="*/ 13843 w 19289"/>
                <a:gd name="T7" fmla="*/ 0 h 10755"/>
                <a:gd name="T8" fmla="*/ 298 w 19289"/>
                <a:gd name="T9" fmla="*/ 0 h 10755"/>
                <a:gd name="T10" fmla="*/ 141 w 19289"/>
                <a:gd name="T11" fmla="*/ 381 h 10755"/>
                <a:gd name="T12" fmla="*/ 10515 w 19289"/>
                <a:gd name="T13" fmla="*/ 10755 h 10755"/>
              </a:gdLst>
              <a:ahLst/>
              <a:cxnLst>
                <a:cxn ang="0">
                  <a:pos x="T0" y="T1"/>
                </a:cxn>
                <a:cxn ang="0">
                  <a:pos x="T2" y="T3"/>
                </a:cxn>
                <a:cxn ang="0">
                  <a:pos x="T4" y="T5"/>
                </a:cxn>
                <a:cxn ang="0">
                  <a:pos x="T6" y="T7"/>
                </a:cxn>
                <a:cxn ang="0">
                  <a:pos x="T8" y="T9"/>
                </a:cxn>
                <a:cxn ang="0">
                  <a:pos x="T10" y="T11"/>
                </a:cxn>
                <a:cxn ang="0">
                  <a:pos x="T12" y="T13"/>
                </a:cxn>
              </a:cxnLst>
              <a:rect l="0" t="0" r="r" b="b"/>
              <a:pathLst>
                <a:path w="19289" h="10755">
                  <a:moveTo>
                    <a:pt x="10515" y="10755"/>
                  </a:moveTo>
                  <a:lnTo>
                    <a:pt x="13901" y="10755"/>
                  </a:lnTo>
                  <a:cubicBezTo>
                    <a:pt x="16878" y="10755"/>
                    <a:pt x="19289" y="8337"/>
                    <a:pt x="19279" y="5359"/>
                  </a:cubicBezTo>
                  <a:cubicBezTo>
                    <a:pt x="19269" y="2387"/>
                    <a:pt x="16815" y="0"/>
                    <a:pt x="13843" y="0"/>
                  </a:cubicBezTo>
                  <a:lnTo>
                    <a:pt x="298" y="0"/>
                  </a:lnTo>
                  <a:cubicBezTo>
                    <a:pt x="100" y="0"/>
                    <a:pt x="0" y="240"/>
                    <a:pt x="141" y="381"/>
                  </a:cubicBezTo>
                  <a:lnTo>
                    <a:pt x="10515" y="10755"/>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1" name="Freeform 7">
              <a:extLst>
                <a:ext uri="{FF2B5EF4-FFF2-40B4-BE49-F238E27FC236}">
                  <a16:creationId xmlns:a16="http://schemas.microsoft.com/office/drawing/2014/main" id="{60EC8585-3977-43D4-B994-8374AA7EC334}"/>
                </a:ext>
              </a:extLst>
            </p:cNvPr>
            <p:cNvSpPr>
              <a:spLocks/>
            </p:cNvSpPr>
            <p:nvPr userDrawn="1"/>
          </p:nvSpPr>
          <p:spPr bwMode="auto">
            <a:xfrm>
              <a:off x="2616201" y="4763"/>
              <a:ext cx="6956425" cy="6845300"/>
            </a:xfrm>
            <a:custGeom>
              <a:avLst/>
              <a:gdLst>
                <a:gd name="T0" fmla="*/ 29827 w 31023"/>
                <a:gd name="T1" fmla="*/ 30518 h 30518"/>
                <a:gd name="T2" fmla="*/ 31023 w 31023"/>
                <a:gd name="T3" fmla="*/ 30518 h 30518"/>
                <a:gd name="T4" fmla="*/ 30881 w 31023"/>
                <a:gd name="T5" fmla="*/ 30190 h 30518"/>
                <a:gd name="T6" fmla="*/ 881 w 31023"/>
                <a:gd name="T7" fmla="*/ 190 h 30518"/>
                <a:gd name="T8" fmla="*/ 190 w 31023"/>
                <a:gd name="T9" fmla="*/ 190 h 30518"/>
                <a:gd name="T10" fmla="*/ 190 w 31023"/>
                <a:gd name="T11" fmla="*/ 881 h 30518"/>
                <a:gd name="T12" fmla="*/ 29827 w 31023"/>
                <a:gd name="T13" fmla="*/ 30518 h 30518"/>
              </a:gdLst>
              <a:ahLst/>
              <a:cxnLst>
                <a:cxn ang="0">
                  <a:pos x="T0" y="T1"/>
                </a:cxn>
                <a:cxn ang="0">
                  <a:pos x="T2" y="T3"/>
                </a:cxn>
                <a:cxn ang="0">
                  <a:pos x="T4" y="T5"/>
                </a:cxn>
                <a:cxn ang="0">
                  <a:pos x="T6" y="T7"/>
                </a:cxn>
                <a:cxn ang="0">
                  <a:pos x="T8" y="T9"/>
                </a:cxn>
                <a:cxn ang="0">
                  <a:pos x="T10" y="T11"/>
                </a:cxn>
                <a:cxn ang="0">
                  <a:pos x="T12" y="T13"/>
                </a:cxn>
              </a:cxnLst>
              <a:rect l="0" t="0" r="r" b="b"/>
              <a:pathLst>
                <a:path w="31023" h="30518">
                  <a:moveTo>
                    <a:pt x="29827" y="30518"/>
                  </a:moveTo>
                  <a:lnTo>
                    <a:pt x="31023" y="30518"/>
                  </a:lnTo>
                  <a:cubicBezTo>
                    <a:pt x="31019" y="30399"/>
                    <a:pt x="30971" y="30281"/>
                    <a:pt x="30881" y="30190"/>
                  </a:cubicBezTo>
                  <a:lnTo>
                    <a:pt x="881" y="190"/>
                  </a:lnTo>
                  <a:cubicBezTo>
                    <a:pt x="690" y="0"/>
                    <a:pt x="381" y="0"/>
                    <a:pt x="190" y="190"/>
                  </a:cubicBezTo>
                  <a:cubicBezTo>
                    <a:pt x="0" y="381"/>
                    <a:pt x="0" y="690"/>
                    <a:pt x="190" y="881"/>
                  </a:cubicBezTo>
                  <a:lnTo>
                    <a:pt x="29827" y="30518"/>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
        <p:nvSpPr>
          <p:cNvPr id="12" name="Otsikko 1">
            <a:extLst>
              <a:ext uri="{FF2B5EF4-FFF2-40B4-BE49-F238E27FC236}">
                <a16:creationId xmlns:a16="http://schemas.microsoft.com/office/drawing/2014/main" id="{2F2FBECB-A307-2064-FCF5-F6F5DC27B7E5}"/>
              </a:ext>
            </a:extLst>
          </p:cNvPr>
          <p:cNvSpPr>
            <a:spLocks noGrp="1"/>
          </p:cNvSpPr>
          <p:nvPr>
            <p:ph type="ctrTitle" hasCustomPrompt="1"/>
          </p:nvPr>
        </p:nvSpPr>
        <p:spPr>
          <a:xfrm>
            <a:off x="6094413" y="1437180"/>
            <a:ext cx="5354587" cy="2468071"/>
          </a:xfrm>
        </p:spPr>
        <p:txBody>
          <a:bodyPr anchor="t" anchorCtr="0">
            <a:normAutofit/>
          </a:bodyPr>
          <a:lstStyle>
            <a:lvl1pPr algn="ctr">
              <a:defRPr sz="3999" spc="-50" baseline="0"/>
            </a:lvl1pPr>
          </a:lstStyle>
          <a:p>
            <a:r>
              <a:rPr lang="fi-FI" err="1"/>
              <a:t>Click</a:t>
            </a:r>
            <a:r>
              <a:rPr lang="fi-FI"/>
              <a:t> to </a:t>
            </a:r>
            <a:r>
              <a:rPr lang="fi-FI" err="1"/>
              <a:t>add</a:t>
            </a:r>
            <a:r>
              <a:rPr lang="fi-FI"/>
              <a:t> </a:t>
            </a:r>
            <a:r>
              <a:rPr lang="fi-FI" err="1"/>
              <a:t>title</a:t>
            </a:r>
            <a:endParaRPr lang="fi-FI"/>
          </a:p>
        </p:txBody>
      </p:sp>
      <p:sp>
        <p:nvSpPr>
          <p:cNvPr id="13" name="Alaotsikko 2">
            <a:extLst>
              <a:ext uri="{FF2B5EF4-FFF2-40B4-BE49-F238E27FC236}">
                <a16:creationId xmlns:a16="http://schemas.microsoft.com/office/drawing/2014/main" id="{4B1A8B24-0324-68AF-5533-A2F7F1B5AE1D}"/>
              </a:ext>
            </a:extLst>
          </p:cNvPr>
          <p:cNvSpPr>
            <a:spLocks noGrp="1"/>
          </p:cNvSpPr>
          <p:nvPr>
            <p:ph type="subTitle" idx="1" hasCustomPrompt="1"/>
          </p:nvPr>
        </p:nvSpPr>
        <p:spPr>
          <a:xfrm>
            <a:off x="6094413" y="4329874"/>
            <a:ext cx="5354587"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i-FI" err="1"/>
              <a:t>Click</a:t>
            </a:r>
            <a:r>
              <a:rPr lang="fi-FI"/>
              <a:t> to </a:t>
            </a:r>
            <a:r>
              <a:rPr lang="fi-FI" err="1"/>
              <a:t>add</a:t>
            </a:r>
            <a:r>
              <a:rPr lang="fi-FI"/>
              <a:t> </a:t>
            </a:r>
            <a:r>
              <a:rPr lang="fi-FI" err="1"/>
              <a:t>subtitle</a:t>
            </a:r>
            <a:endParaRPr lang="fi-FI"/>
          </a:p>
        </p:txBody>
      </p:sp>
    </p:spTree>
    <p:extLst>
      <p:ext uri="{BB962C8B-B14F-4D97-AF65-F5344CB8AC3E}">
        <p14:creationId xmlns:p14="http://schemas.microsoft.com/office/powerpoint/2010/main" val="17204264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tsikko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a:xfrm>
            <a:off x="944927" y="882869"/>
            <a:ext cx="4525691" cy="1472950"/>
          </a:xfrm>
        </p:spPr>
        <p:txBody>
          <a:bodyPr/>
          <a:lstStyle>
            <a:lvl1pPr>
              <a:defRPr sz="2999"/>
            </a:lvl1pPr>
          </a:lstStyle>
          <a:p>
            <a:r>
              <a:rPr lang="en-US"/>
              <a:t>Click to add title</a:t>
            </a:r>
            <a:br>
              <a:rPr lang="en-US"/>
            </a:b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44927" y="2702660"/>
            <a:ext cx="4525691" cy="3474302"/>
          </a:xfrm>
        </p:spPr>
        <p:txBody>
          <a:body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11" name="Sisällön paikkamerkki 10">
            <a:extLst>
              <a:ext uri="{FF2B5EF4-FFF2-40B4-BE49-F238E27FC236}">
                <a16:creationId xmlns:a16="http://schemas.microsoft.com/office/drawing/2014/main" id="{7003FAD7-ACA6-4D45-A7F3-A3802FD3E09D}"/>
              </a:ext>
            </a:extLst>
          </p:cNvPr>
          <p:cNvSpPr>
            <a:spLocks noGrp="1"/>
          </p:cNvSpPr>
          <p:nvPr>
            <p:ph sz="quarter" idx="13" hasCustomPrompt="1"/>
          </p:nvPr>
        </p:nvSpPr>
        <p:spPr>
          <a:xfrm>
            <a:off x="6581624" y="869951"/>
            <a:ext cx="4915200" cy="5319713"/>
          </a:xfrm>
        </p:spPr>
        <p:txBody>
          <a:bodyPr/>
          <a:lstStyle>
            <a:lvl1pPr>
              <a:defRPr/>
            </a:lvl1p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7" name="Päivämäärän paikkamerkki 6">
            <a:extLst>
              <a:ext uri="{FF2B5EF4-FFF2-40B4-BE49-F238E27FC236}">
                <a16:creationId xmlns:a16="http://schemas.microsoft.com/office/drawing/2014/main" id="{FDC82E4B-08AA-1A9F-F5A8-7C91E09C743E}"/>
              </a:ext>
            </a:extLst>
          </p:cNvPr>
          <p:cNvSpPr>
            <a:spLocks noGrp="1"/>
          </p:cNvSpPr>
          <p:nvPr>
            <p:ph type="dt" sz="half" idx="14"/>
          </p:nvPr>
        </p:nvSpPr>
        <p:spPr/>
        <p:txBody>
          <a:bodyPr/>
          <a:lstStyle/>
          <a:p>
            <a:fld id="{0B1F465F-1FE2-48BD-A5F4-8F709E6305AF}" type="datetime1">
              <a:rPr lang="fi-FI" smtClean="0"/>
              <a:t>5.1.2024</a:t>
            </a:fld>
            <a:endParaRPr lang="fi-FI"/>
          </a:p>
        </p:txBody>
      </p:sp>
      <p:sp>
        <p:nvSpPr>
          <p:cNvPr id="8" name="Alatunnisteen paikkamerkki 7">
            <a:extLst>
              <a:ext uri="{FF2B5EF4-FFF2-40B4-BE49-F238E27FC236}">
                <a16:creationId xmlns:a16="http://schemas.microsoft.com/office/drawing/2014/main" id="{1E162E65-F358-BBE1-9551-B51BAE37D11B}"/>
              </a:ext>
            </a:extLst>
          </p:cNvPr>
          <p:cNvSpPr>
            <a:spLocks noGrp="1"/>
          </p:cNvSpPr>
          <p:nvPr>
            <p:ph type="ftr" sz="quarter" idx="15"/>
          </p:nvPr>
        </p:nvSpPr>
        <p:spPr/>
        <p:txBody>
          <a:bodyPr/>
          <a:lstStyle/>
          <a:p>
            <a:r>
              <a:rPr lang="fi-FI" err="1"/>
              <a:t>header</a:t>
            </a:r>
            <a:endParaRPr lang="fi-FI"/>
          </a:p>
        </p:txBody>
      </p:sp>
      <p:sp>
        <p:nvSpPr>
          <p:cNvPr id="9" name="Dian numeron paikkamerkki 8">
            <a:extLst>
              <a:ext uri="{FF2B5EF4-FFF2-40B4-BE49-F238E27FC236}">
                <a16:creationId xmlns:a16="http://schemas.microsoft.com/office/drawing/2014/main" id="{018B3B5D-FA5A-0D33-165F-4980629CDC37}"/>
              </a:ext>
            </a:extLst>
          </p:cNvPr>
          <p:cNvSpPr>
            <a:spLocks noGrp="1"/>
          </p:cNvSpPr>
          <p:nvPr>
            <p:ph type="sldNum" sz="quarter" idx="16"/>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36038592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tsikko ja sisältö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a:xfrm>
            <a:off x="6601022" y="882869"/>
            <a:ext cx="4598587" cy="1472950"/>
          </a:xfrm>
        </p:spPr>
        <p:txBody>
          <a:bodyPr/>
          <a:lstStyle>
            <a:lvl1pPr>
              <a:defRPr sz="2999"/>
            </a:lvl1pPr>
          </a:lstStyle>
          <a:p>
            <a:r>
              <a:rPr lang="fi-FI" err="1"/>
              <a:t>Click</a:t>
            </a:r>
            <a:r>
              <a:rPr lang="fi-FI"/>
              <a:t> to </a:t>
            </a:r>
            <a:r>
              <a:rPr lang="fi-FI" err="1"/>
              <a:t>add</a:t>
            </a:r>
            <a:r>
              <a:rPr lang="fi-FI"/>
              <a:t> </a:t>
            </a:r>
            <a:r>
              <a:rPr lang="fi-FI" err="1"/>
              <a:t>title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6601022" y="2702660"/>
            <a:ext cx="4598587" cy="3474302"/>
          </a:xfrm>
        </p:spPr>
        <p:txBody>
          <a:body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8" name="Sisällön paikkamerkki 10">
            <a:extLst>
              <a:ext uri="{FF2B5EF4-FFF2-40B4-BE49-F238E27FC236}">
                <a16:creationId xmlns:a16="http://schemas.microsoft.com/office/drawing/2014/main" id="{94BD04BF-8B83-4AEE-93A3-6E60A99E2141}"/>
              </a:ext>
            </a:extLst>
          </p:cNvPr>
          <p:cNvSpPr>
            <a:spLocks noGrp="1"/>
          </p:cNvSpPr>
          <p:nvPr>
            <p:ph sz="quarter" idx="13" hasCustomPrompt="1"/>
          </p:nvPr>
        </p:nvSpPr>
        <p:spPr>
          <a:xfrm>
            <a:off x="929856" y="869951"/>
            <a:ext cx="4915200" cy="5319713"/>
          </a:xfrm>
        </p:spPr>
        <p:txBody>
          <a:body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7" name="Päivämäärän paikkamerkki 6">
            <a:extLst>
              <a:ext uri="{FF2B5EF4-FFF2-40B4-BE49-F238E27FC236}">
                <a16:creationId xmlns:a16="http://schemas.microsoft.com/office/drawing/2014/main" id="{B23A2471-2B64-FCF2-4542-7F96029F2649}"/>
              </a:ext>
            </a:extLst>
          </p:cNvPr>
          <p:cNvSpPr>
            <a:spLocks noGrp="1"/>
          </p:cNvSpPr>
          <p:nvPr>
            <p:ph type="dt" sz="half" idx="14"/>
          </p:nvPr>
        </p:nvSpPr>
        <p:spPr/>
        <p:txBody>
          <a:bodyPr/>
          <a:lstStyle/>
          <a:p>
            <a:fld id="{0B1F465F-1FE2-48BD-A5F4-8F709E6305AF}" type="datetime1">
              <a:rPr lang="fi-FI" smtClean="0"/>
              <a:t>5.1.2024</a:t>
            </a:fld>
            <a:endParaRPr lang="fi-FI"/>
          </a:p>
        </p:txBody>
      </p:sp>
      <p:sp>
        <p:nvSpPr>
          <p:cNvPr id="9" name="Alatunnisteen paikkamerkki 8">
            <a:extLst>
              <a:ext uri="{FF2B5EF4-FFF2-40B4-BE49-F238E27FC236}">
                <a16:creationId xmlns:a16="http://schemas.microsoft.com/office/drawing/2014/main" id="{436C5737-CC56-EEF4-5A81-E89D1F66B261}"/>
              </a:ext>
            </a:extLst>
          </p:cNvPr>
          <p:cNvSpPr>
            <a:spLocks noGrp="1"/>
          </p:cNvSpPr>
          <p:nvPr>
            <p:ph type="ftr" sz="quarter" idx="15"/>
          </p:nvPr>
        </p:nvSpPr>
        <p:spPr/>
        <p:txBody>
          <a:bodyPr/>
          <a:lstStyle/>
          <a:p>
            <a:r>
              <a:rPr lang="fi-FI" err="1"/>
              <a:t>header</a:t>
            </a:r>
            <a:endParaRPr lang="fi-FI"/>
          </a:p>
        </p:txBody>
      </p:sp>
      <p:sp>
        <p:nvSpPr>
          <p:cNvPr id="10" name="Dian numeron paikkamerkki 9">
            <a:extLst>
              <a:ext uri="{FF2B5EF4-FFF2-40B4-BE49-F238E27FC236}">
                <a16:creationId xmlns:a16="http://schemas.microsoft.com/office/drawing/2014/main" id="{E6A693CF-697D-57E2-026B-14401678A4EF}"/>
              </a:ext>
            </a:extLst>
          </p:cNvPr>
          <p:cNvSpPr>
            <a:spLocks noGrp="1"/>
          </p:cNvSpPr>
          <p:nvPr>
            <p:ph type="sldNum" sz="quarter" idx="16"/>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4131937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tsikkodia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 name="Ryhmä 3">
            <a:extLst>
              <a:ext uri="{FF2B5EF4-FFF2-40B4-BE49-F238E27FC236}">
                <a16:creationId xmlns:a16="http://schemas.microsoft.com/office/drawing/2014/main" id="{BAE1A457-4EA5-FF9F-BD7A-D2A36A70CBBD}"/>
              </a:ext>
              <a:ext uri="{C183D7F6-B498-43B3-948B-1728B52AA6E4}">
                <adec:decorative xmlns:adec="http://schemas.microsoft.com/office/drawing/2017/decorative" val="1"/>
              </a:ext>
            </a:extLst>
          </p:cNvPr>
          <p:cNvGrpSpPr/>
          <p:nvPr userDrawn="1"/>
        </p:nvGrpSpPr>
        <p:grpSpPr>
          <a:xfrm>
            <a:off x="639725" y="1800158"/>
            <a:ext cx="5320213" cy="3248893"/>
            <a:chOff x="639891" y="1800157"/>
            <a:chExt cx="5321599" cy="3248893"/>
          </a:xfrm>
        </p:grpSpPr>
        <p:sp>
          <p:nvSpPr>
            <p:cNvPr id="10" name="Freeform 5">
              <a:extLst>
                <a:ext uri="{FF2B5EF4-FFF2-40B4-BE49-F238E27FC236}">
                  <a16:creationId xmlns:a16="http://schemas.microsoft.com/office/drawing/2014/main" id="{0E45EA35-C2F4-4544-9879-E4F224E6E03B}"/>
                </a:ext>
              </a:extLst>
            </p:cNvPr>
            <p:cNvSpPr>
              <a:spLocks noEditPoints="1"/>
            </p:cNvSpPr>
            <p:nvPr userDrawn="1"/>
          </p:nvSpPr>
          <p:spPr bwMode="auto">
            <a:xfrm>
              <a:off x="639891" y="3428543"/>
              <a:ext cx="2640710" cy="1620507"/>
            </a:xfrm>
            <a:custGeom>
              <a:avLst/>
              <a:gdLst>
                <a:gd name="T0" fmla="*/ 0 w 14786"/>
                <a:gd name="T1" fmla="*/ 0 h 9061"/>
                <a:gd name="T2" fmla="*/ 0 w 14786"/>
                <a:gd name="T3" fmla="*/ 0 h 9061"/>
                <a:gd name="T4" fmla="*/ 0 w 14786"/>
                <a:gd name="T5" fmla="*/ 0 h 9061"/>
                <a:gd name="T6" fmla="*/ 0 w 14786"/>
                <a:gd name="T7" fmla="*/ 0 h 9061"/>
                <a:gd name="T8" fmla="*/ 7481 w 14786"/>
                <a:gd name="T9" fmla="*/ 7481 h 9061"/>
                <a:gd name="T10" fmla="*/ 13205 w 14786"/>
                <a:gd name="T11" fmla="*/ 7481 h 9061"/>
                <a:gd name="T12" fmla="*/ 13205 w 14786"/>
                <a:gd name="T13" fmla="*/ 1756 h 9061"/>
                <a:gd name="T14" fmla="*/ 13205 w 14786"/>
                <a:gd name="T15" fmla="*/ 1756 h 9061"/>
                <a:gd name="T16" fmla="*/ 11448 w 14786"/>
                <a:gd name="T17" fmla="*/ 0 h 9061"/>
                <a:gd name="T18" fmla="*/ 0 w 14786"/>
                <a:gd name="T19" fmla="*/ 0 h 9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86" h="9061">
                  <a:moveTo>
                    <a:pt x="0" y="0"/>
                  </a:moveTo>
                  <a:lnTo>
                    <a:pt x="0" y="0"/>
                  </a:lnTo>
                  <a:lnTo>
                    <a:pt x="0" y="0"/>
                  </a:lnTo>
                  <a:close/>
                  <a:moveTo>
                    <a:pt x="0" y="0"/>
                  </a:moveTo>
                  <a:lnTo>
                    <a:pt x="7481" y="7481"/>
                  </a:lnTo>
                  <a:cubicBezTo>
                    <a:pt x="9061" y="9061"/>
                    <a:pt x="11624" y="9061"/>
                    <a:pt x="13205" y="7481"/>
                  </a:cubicBezTo>
                  <a:cubicBezTo>
                    <a:pt x="14786" y="5900"/>
                    <a:pt x="14786" y="3337"/>
                    <a:pt x="13205" y="1756"/>
                  </a:cubicBezTo>
                  <a:cubicBezTo>
                    <a:pt x="13205" y="1756"/>
                    <a:pt x="13205" y="1756"/>
                    <a:pt x="13205" y="1756"/>
                  </a:cubicBezTo>
                  <a:lnTo>
                    <a:pt x="11448" y="0"/>
                  </a:lnTo>
                  <a:lnTo>
                    <a:pt x="0" y="0"/>
                  </a:lnTo>
                  <a:close/>
                </a:path>
              </a:pathLst>
            </a:custGeom>
            <a:solidFill>
              <a:srgbClr val="FFCF29"/>
            </a:solidFill>
            <a:ln>
              <a:noFill/>
            </a:ln>
          </p:spPr>
          <p:txBody>
            <a:bodyPr vert="horz" wrap="square" lIns="91440" tIns="45720" rIns="91440" bIns="45720" numCol="1" anchor="t" anchorCtr="0" compatLnSpc="1">
              <a:prstTxWarp prst="textNoShape">
                <a:avLst/>
              </a:prstTxWarp>
            </a:bodyPr>
            <a:lstStyle/>
            <a:p>
              <a:endParaRPr lang="fi-FI" sz="1799"/>
            </a:p>
          </p:txBody>
        </p:sp>
        <p:sp>
          <p:nvSpPr>
            <p:cNvPr id="11" name="Freeform 6">
              <a:extLst>
                <a:ext uri="{FF2B5EF4-FFF2-40B4-BE49-F238E27FC236}">
                  <a16:creationId xmlns:a16="http://schemas.microsoft.com/office/drawing/2014/main" id="{986398D5-0F8B-4076-A873-AC404FBF1D40}"/>
                </a:ext>
              </a:extLst>
            </p:cNvPr>
            <p:cNvSpPr>
              <a:spLocks/>
            </p:cNvSpPr>
            <p:nvPr userDrawn="1"/>
          </p:nvSpPr>
          <p:spPr bwMode="auto">
            <a:xfrm>
              <a:off x="639891" y="1800157"/>
              <a:ext cx="2648588" cy="1628385"/>
            </a:xfrm>
            <a:custGeom>
              <a:avLst/>
              <a:gdLst>
                <a:gd name="T0" fmla="*/ 11448 w 14831"/>
                <a:gd name="T1" fmla="*/ 9107 h 9107"/>
                <a:gd name="T2" fmla="*/ 13251 w 14831"/>
                <a:gd name="T3" fmla="*/ 7305 h 9107"/>
                <a:gd name="T4" fmla="*/ 13251 w 14831"/>
                <a:gd name="T5" fmla="*/ 1581 h 9107"/>
                <a:gd name="T6" fmla="*/ 7526 w 14831"/>
                <a:gd name="T7" fmla="*/ 1581 h 9107"/>
                <a:gd name="T8" fmla="*/ 0 w 14831"/>
                <a:gd name="T9" fmla="*/ 9107 h 9107"/>
                <a:gd name="T10" fmla="*/ 11448 w 14831"/>
                <a:gd name="T11" fmla="*/ 9107 h 9107"/>
              </a:gdLst>
              <a:ahLst/>
              <a:cxnLst>
                <a:cxn ang="0">
                  <a:pos x="T0" y="T1"/>
                </a:cxn>
                <a:cxn ang="0">
                  <a:pos x="T2" y="T3"/>
                </a:cxn>
                <a:cxn ang="0">
                  <a:pos x="T4" y="T5"/>
                </a:cxn>
                <a:cxn ang="0">
                  <a:pos x="T6" y="T7"/>
                </a:cxn>
                <a:cxn ang="0">
                  <a:pos x="T8" y="T9"/>
                </a:cxn>
                <a:cxn ang="0">
                  <a:pos x="T10" y="T11"/>
                </a:cxn>
              </a:cxnLst>
              <a:rect l="0" t="0" r="r" b="b"/>
              <a:pathLst>
                <a:path w="14831" h="9107">
                  <a:moveTo>
                    <a:pt x="11448" y="9107"/>
                  </a:moveTo>
                  <a:lnTo>
                    <a:pt x="13251" y="7305"/>
                  </a:lnTo>
                  <a:cubicBezTo>
                    <a:pt x="14831" y="5724"/>
                    <a:pt x="14831" y="3161"/>
                    <a:pt x="13251" y="1581"/>
                  </a:cubicBezTo>
                  <a:cubicBezTo>
                    <a:pt x="11670" y="0"/>
                    <a:pt x="9107" y="0"/>
                    <a:pt x="7526" y="1581"/>
                  </a:cubicBezTo>
                  <a:cubicBezTo>
                    <a:pt x="7526" y="1581"/>
                    <a:pt x="0" y="9107"/>
                    <a:pt x="0" y="9107"/>
                  </a:cubicBezTo>
                  <a:lnTo>
                    <a:pt x="11448" y="9107"/>
                  </a:lnTo>
                  <a:close/>
                </a:path>
              </a:pathLst>
            </a:custGeom>
            <a:solidFill>
              <a:srgbClr val="313131"/>
            </a:solidFill>
            <a:ln>
              <a:noFill/>
            </a:ln>
          </p:spPr>
          <p:txBody>
            <a:bodyPr vert="horz" wrap="square" lIns="91440" tIns="45720" rIns="91440" bIns="45720" numCol="1" anchor="t" anchorCtr="0" compatLnSpc="1">
              <a:prstTxWarp prst="textNoShape">
                <a:avLst/>
              </a:prstTxWarp>
            </a:bodyPr>
            <a:lstStyle/>
            <a:p>
              <a:endParaRPr lang="fi-FI" sz="1799"/>
            </a:p>
          </p:txBody>
        </p:sp>
        <p:sp>
          <p:nvSpPr>
            <p:cNvPr id="14" name="Freeform 7">
              <a:extLst>
                <a:ext uri="{FF2B5EF4-FFF2-40B4-BE49-F238E27FC236}">
                  <a16:creationId xmlns:a16="http://schemas.microsoft.com/office/drawing/2014/main" id="{54075113-04A5-427B-804A-178D0FB9E82A}"/>
                </a:ext>
              </a:extLst>
            </p:cNvPr>
            <p:cNvSpPr>
              <a:spLocks noEditPoints="1"/>
            </p:cNvSpPr>
            <p:nvPr userDrawn="1"/>
          </p:nvSpPr>
          <p:spPr bwMode="auto">
            <a:xfrm>
              <a:off x="3319992" y="3428543"/>
              <a:ext cx="2641498" cy="1620507"/>
            </a:xfrm>
            <a:custGeom>
              <a:avLst/>
              <a:gdLst>
                <a:gd name="T0" fmla="*/ 14786 w 14786"/>
                <a:gd name="T1" fmla="*/ 0 h 9061"/>
                <a:gd name="T2" fmla="*/ 14786 w 14786"/>
                <a:gd name="T3" fmla="*/ 0 h 9061"/>
                <a:gd name="T4" fmla="*/ 14786 w 14786"/>
                <a:gd name="T5" fmla="*/ 0 h 9061"/>
                <a:gd name="T6" fmla="*/ 14786 w 14786"/>
                <a:gd name="T7" fmla="*/ 0 h 9061"/>
                <a:gd name="T8" fmla="*/ 7305 w 14786"/>
                <a:gd name="T9" fmla="*/ 7481 h 9061"/>
                <a:gd name="T10" fmla="*/ 1581 w 14786"/>
                <a:gd name="T11" fmla="*/ 7481 h 9061"/>
                <a:gd name="T12" fmla="*/ 1581 w 14786"/>
                <a:gd name="T13" fmla="*/ 1756 h 9061"/>
                <a:gd name="T14" fmla="*/ 1581 w 14786"/>
                <a:gd name="T15" fmla="*/ 1756 h 9061"/>
                <a:gd name="T16" fmla="*/ 3338 w 14786"/>
                <a:gd name="T17" fmla="*/ 0 h 9061"/>
                <a:gd name="T18" fmla="*/ 14786 w 14786"/>
                <a:gd name="T19" fmla="*/ 0 h 9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86" h="9061">
                  <a:moveTo>
                    <a:pt x="14786" y="0"/>
                  </a:moveTo>
                  <a:lnTo>
                    <a:pt x="14786" y="0"/>
                  </a:lnTo>
                  <a:lnTo>
                    <a:pt x="14786" y="0"/>
                  </a:lnTo>
                  <a:close/>
                  <a:moveTo>
                    <a:pt x="14786" y="0"/>
                  </a:moveTo>
                  <a:lnTo>
                    <a:pt x="7305" y="7481"/>
                  </a:lnTo>
                  <a:cubicBezTo>
                    <a:pt x="5725" y="9061"/>
                    <a:pt x="3162" y="9061"/>
                    <a:pt x="1581" y="7481"/>
                  </a:cubicBezTo>
                  <a:cubicBezTo>
                    <a:pt x="0" y="5900"/>
                    <a:pt x="0" y="3337"/>
                    <a:pt x="1581" y="1756"/>
                  </a:cubicBezTo>
                  <a:cubicBezTo>
                    <a:pt x="1581" y="1756"/>
                    <a:pt x="1581" y="1756"/>
                    <a:pt x="1581" y="1756"/>
                  </a:cubicBezTo>
                  <a:lnTo>
                    <a:pt x="3338" y="0"/>
                  </a:lnTo>
                  <a:lnTo>
                    <a:pt x="14786" y="0"/>
                  </a:lnTo>
                  <a:close/>
                </a:path>
              </a:pathLst>
            </a:custGeom>
            <a:solidFill>
              <a:srgbClr val="FFCF29"/>
            </a:solidFill>
            <a:ln>
              <a:noFill/>
            </a:ln>
          </p:spPr>
          <p:txBody>
            <a:bodyPr vert="horz" wrap="square" lIns="91440" tIns="45720" rIns="91440" bIns="45720" numCol="1" anchor="t" anchorCtr="0" compatLnSpc="1">
              <a:prstTxWarp prst="textNoShape">
                <a:avLst/>
              </a:prstTxWarp>
            </a:bodyPr>
            <a:lstStyle/>
            <a:p>
              <a:endParaRPr lang="fi-FI" sz="1799"/>
            </a:p>
          </p:txBody>
        </p:sp>
        <p:sp>
          <p:nvSpPr>
            <p:cNvPr id="15" name="Freeform 8">
              <a:extLst>
                <a:ext uri="{FF2B5EF4-FFF2-40B4-BE49-F238E27FC236}">
                  <a16:creationId xmlns:a16="http://schemas.microsoft.com/office/drawing/2014/main" id="{202B087E-0424-4FE2-892D-5AB0A82A298B}"/>
                </a:ext>
              </a:extLst>
            </p:cNvPr>
            <p:cNvSpPr>
              <a:spLocks/>
            </p:cNvSpPr>
            <p:nvPr userDrawn="1"/>
          </p:nvSpPr>
          <p:spPr bwMode="auto">
            <a:xfrm>
              <a:off x="3312114" y="1800157"/>
              <a:ext cx="2649376" cy="1628385"/>
            </a:xfrm>
            <a:custGeom>
              <a:avLst/>
              <a:gdLst>
                <a:gd name="T0" fmla="*/ 3383 w 14831"/>
                <a:gd name="T1" fmla="*/ 9107 h 9107"/>
                <a:gd name="T2" fmla="*/ 1580 w 14831"/>
                <a:gd name="T3" fmla="*/ 7305 h 9107"/>
                <a:gd name="T4" fmla="*/ 1580 w 14831"/>
                <a:gd name="T5" fmla="*/ 1581 h 9107"/>
                <a:gd name="T6" fmla="*/ 7304 w 14831"/>
                <a:gd name="T7" fmla="*/ 1581 h 9107"/>
                <a:gd name="T8" fmla="*/ 14831 w 14831"/>
                <a:gd name="T9" fmla="*/ 9107 h 9107"/>
                <a:gd name="T10" fmla="*/ 3383 w 14831"/>
                <a:gd name="T11" fmla="*/ 9107 h 9107"/>
              </a:gdLst>
              <a:ahLst/>
              <a:cxnLst>
                <a:cxn ang="0">
                  <a:pos x="T0" y="T1"/>
                </a:cxn>
                <a:cxn ang="0">
                  <a:pos x="T2" y="T3"/>
                </a:cxn>
                <a:cxn ang="0">
                  <a:pos x="T4" y="T5"/>
                </a:cxn>
                <a:cxn ang="0">
                  <a:pos x="T6" y="T7"/>
                </a:cxn>
                <a:cxn ang="0">
                  <a:pos x="T8" y="T9"/>
                </a:cxn>
                <a:cxn ang="0">
                  <a:pos x="T10" y="T11"/>
                </a:cxn>
              </a:cxnLst>
              <a:rect l="0" t="0" r="r" b="b"/>
              <a:pathLst>
                <a:path w="14831" h="9107">
                  <a:moveTo>
                    <a:pt x="3383" y="9107"/>
                  </a:moveTo>
                  <a:lnTo>
                    <a:pt x="1580" y="7305"/>
                  </a:lnTo>
                  <a:cubicBezTo>
                    <a:pt x="0" y="5724"/>
                    <a:pt x="0" y="3161"/>
                    <a:pt x="1580" y="1581"/>
                  </a:cubicBezTo>
                  <a:cubicBezTo>
                    <a:pt x="3161" y="0"/>
                    <a:pt x="5724" y="0"/>
                    <a:pt x="7304" y="1581"/>
                  </a:cubicBezTo>
                  <a:cubicBezTo>
                    <a:pt x="7305" y="1581"/>
                    <a:pt x="14831" y="9107"/>
                    <a:pt x="14831" y="9107"/>
                  </a:cubicBezTo>
                  <a:lnTo>
                    <a:pt x="3383" y="9107"/>
                  </a:lnTo>
                  <a:close/>
                </a:path>
              </a:pathLst>
            </a:custGeom>
            <a:solidFill>
              <a:srgbClr val="313131"/>
            </a:solidFill>
            <a:ln>
              <a:noFill/>
            </a:ln>
          </p:spPr>
          <p:txBody>
            <a:bodyPr vert="horz" wrap="square" lIns="91440" tIns="45720" rIns="91440" bIns="45720" numCol="1" anchor="t" anchorCtr="0" compatLnSpc="1">
              <a:prstTxWarp prst="textNoShape">
                <a:avLst/>
              </a:prstTxWarp>
            </a:bodyPr>
            <a:lstStyle/>
            <a:p>
              <a:endParaRPr lang="fi-FI" sz="1799"/>
            </a:p>
          </p:txBody>
        </p:sp>
      </p:grpSp>
      <p:sp>
        <p:nvSpPr>
          <p:cNvPr id="12" name="Otsikko 1">
            <a:extLst>
              <a:ext uri="{FF2B5EF4-FFF2-40B4-BE49-F238E27FC236}">
                <a16:creationId xmlns:a16="http://schemas.microsoft.com/office/drawing/2014/main" id="{2D771CF0-F310-209C-638C-735F3DE6A3FD}"/>
              </a:ext>
            </a:extLst>
          </p:cNvPr>
          <p:cNvSpPr>
            <a:spLocks noGrp="1"/>
          </p:cNvSpPr>
          <p:nvPr>
            <p:ph type="ctrTitle"/>
          </p:nvPr>
        </p:nvSpPr>
        <p:spPr>
          <a:xfrm>
            <a:off x="6094413" y="1437180"/>
            <a:ext cx="5354587" cy="2468071"/>
          </a:xfrm>
        </p:spPr>
        <p:txBody>
          <a:bodyPr anchor="t" anchorCtr="0">
            <a:normAutofit/>
          </a:bodyPr>
          <a:lstStyle>
            <a:lvl1pPr algn="ctr">
              <a:defRPr sz="3999" spc="-50" baseline="0"/>
            </a:lvl1pPr>
          </a:lstStyle>
          <a:p>
            <a:r>
              <a:rPr lang="fi-FI"/>
              <a:t>Muokkaa ots. perustyyl. napsautt.</a:t>
            </a:r>
          </a:p>
        </p:txBody>
      </p:sp>
      <p:sp>
        <p:nvSpPr>
          <p:cNvPr id="13" name="Alaotsikko 2">
            <a:extLst>
              <a:ext uri="{FF2B5EF4-FFF2-40B4-BE49-F238E27FC236}">
                <a16:creationId xmlns:a16="http://schemas.microsoft.com/office/drawing/2014/main" id="{EEB3BAAD-59DE-B9EB-5326-3A39B8D4310C}"/>
              </a:ext>
            </a:extLst>
          </p:cNvPr>
          <p:cNvSpPr>
            <a:spLocks noGrp="1"/>
          </p:cNvSpPr>
          <p:nvPr>
            <p:ph type="subTitle" idx="1"/>
          </p:nvPr>
        </p:nvSpPr>
        <p:spPr>
          <a:xfrm>
            <a:off x="6094413" y="4329874"/>
            <a:ext cx="5354587"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i-FI"/>
              <a:t>Muokkaa alaotsikon perustyyliä napsautt.</a:t>
            </a:r>
          </a:p>
        </p:txBody>
      </p:sp>
    </p:spTree>
    <p:extLst>
      <p:ext uri="{BB962C8B-B14F-4D97-AF65-F5344CB8AC3E}">
        <p14:creationId xmlns:p14="http://schemas.microsoft.com/office/powerpoint/2010/main" val="26669573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tsikko j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p:txBody>
          <a:bodyPr/>
          <a:lstStyle/>
          <a:p>
            <a:r>
              <a:rPr lang="fi-FI" err="1"/>
              <a:t>Click</a:t>
            </a:r>
            <a:r>
              <a:rPr lang="fi-FI"/>
              <a:t> to </a:t>
            </a:r>
            <a:r>
              <a:rPr lang="fi-FI" err="1"/>
              <a:t>add</a:t>
            </a:r>
            <a:r>
              <a:rPr lang="fi-FI"/>
              <a:t> </a:t>
            </a:r>
            <a:r>
              <a:rPr lang="fi-FI" err="1"/>
              <a:t>title</a:t>
            </a:r>
            <a:endParaRPr lang="fi-FI"/>
          </a:p>
        </p:txBody>
      </p:sp>
      <p:sp>
        <p:nvSpPr>
          <p:cNvPr id="8" name="Tekstin paikkamerkki 7">
            <a:extLst>
              <a:ext uri="{FF2B5EF4-FFF2-40B4-BE49-F238E27FC236}">
                <a16:creationId xmlns:a16="http://schemas.microsoft.com/office/drawing/2014/main" id="{4D5A2EE8-260A-4FDA-81CA-7C2F5EFD3273}"/>
              </a:ext>
            </a:extLst>
          </p:cNvPr>
          <p:cNvSpPr>
            <a:spLocks noGrp="1"/>
          </p:cNvSpPr>
          <p:nvPr>
            <p:ph type="body" sz="quarter" idx="13" hasCustomPrompt="1"/>
          </p:nvPr>
        </p:nvSpPr>
        <p:spPr>
          <a:xfrm>
            <a:off x="930033" y="2479675"/>
            <a:ext cx="8576616" cy="3697288"/>
          </a:xfrm>
        </p:spPr>
        <p:txBody>
          <a:body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3" name="Päivämäärän paikkamerkki 2">
            <a:extLst>
              <a:ext uri="{FF2B5EF4-FFF2-40B4-BE49-F238E27FC236}">
                <a16:creationId xmlns:a16="http://schemas.microsoft.com/office/drawing/2014/main" id="{079ECF13-4BF4-2AA3-DE8D-0193EF7553AD}"/>
              </a:ext>
            </a:extLst>
          </p:cNvPr>
          <p:cNvSpPr>
            <a:spLocks noGrp="1"/>
          </p:cNvSpPr>
          <p:nvPr>
            <p:ph type="dt" sz="half" idx="14"/>
          </p:nvPr>
        </p:nvSpPr>
        <p:spPr/>
        <p:txBody>
          <a:bodyPr/>
          <a:lstStyle/>
          <a:p>
            <a:fld id="{0B1F465F-1FE2-48BD-A5F4-8F709E6305AF}" type="datetime1">
              <a:rPr lang="fi-FI" smtClean="0"/>
              <a:t>5.1.2024</a:t>
            </a:fld>
            <a:endParaRPr lang="fi-FI"/>
          </a:p>
        </p:txBody>
      </p:sp>
      <p:sp>
        <p:nvSpPr>
          <p:cNvPr id="7" name="Alatunnisteen paikkamerkki 6">
            <a:extLst>
              <a:ext uri="{FF2B5EF4-FFF2-40B4-BE49-F238E27FC236}">
                <a16:creationId xmlns:a16="http://schemas.microsoft.com/office/drawing/2014/main" id="{44E9ECC3-6B25-E98E-D176-6E725E9358E3}"/>
              </a:ext>
            </a:extLst>
          </p:cNvPr>
          <p:cNvSpPr>
            <a:spLocks noGrp="1"/>
          </p:cNvSpPr>
          <p:nvPr>
            <p:ph type="ftr" sz="quarter" idx="15"/>
          </p:nvPr>
        </p:nvSpPr>
        <p:spPr/>
        <p:txBody>
          <a:bodyPr/>
          <a:lstStyle/>
          <a:p>
            <a:r>
              <a:rPr lang="fi-FI" err="1"/>
              <a:t>header</a:t>
            </a:r>
            <a:endParaRPr lang="fi-FI"/>
          </a:p>
        </p:txBody>
      </p:sp>
      <p:sp>
        <p:nvSpPr>
          <p:cNvPr id="9" name="Dian numeron paikkamerkki 8">
            <a:extLst>
              <a:ext uri="{FF2B5EF4-FFF2-40B4-BE49-F238E27FC236}">
                <a16:creationId xmlns:a16="http://schemas.microsoft.com/office/drawing/2014/main" id="{BB0E2699-12E0-EEAA-9A70-90C5B9D1FDB7}"/>
              </a:ext>
            </a:extLst>
          </p:cNvPr>
          <p:cNvSpPr>
            <a:spLocks noGrp="1"/>
          </p:cNvSpPr>
          <p:nvPr>
            <p:ph type="sldNum" sz="quarter" idx="16"/>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12437495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p:txBody>
          <a:bodyPr/>
          <a:lstStyle/>
          <a:p>
            <a:r>
              <a:rPr lang="fi-FI" err="1"/>
              <a:t>Click</a:t>
            </a:r>
            <a:r>
              <a:rPr lang="fi-FI"/>
              <a:t> to </a:t>
            </a:r>
            <a:r>
              <a:rPr lang="fi-FI" err="1"/>
              <a:t>add</a:t>
            </a:r>
            <a:r>
              <a:rPr lang="fi-FI"/>
              <a:t> </a:t>
            </a:r>
            <a:r>
              <a:rPr lang="fi-FI" err="1"/>
              <a:t>title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44927" y="2479432"/>
            <a:ext cx="4994874" cy="3697531"/>
          </a:xfrm>
        </p:spPr>
        <p:txBody>
          <a:bodyPr/>
          <a:lstStyle>
            <a:lvl1pPr>
              <a:lnSpc>
                <a:spcPct val="105000"/>
              </a:lnSpc>
              <a:defRPr/>
            </a:lvl1pPr>
            <a:lvl2pPr>
              <a:lnSpc>
                <a:spcPct val="105000"/>
              </a:lnSpc>
              <a:defRPr/>
            </a:lvl2pPr>
            <a:lvl3pPr>
              <a:lnSpc>
                <a:spcPct val="105000"/>
              </a:lnSpc>
              <a:defRPr/>
            </a:lvl3pPr>
            <a:lvl4pPr>
              <a:lnSpc>
                <a:spcPct val="105000"/>
              </a:lnSpc>
              <a:defRPr/>
            </a:lvl4pPr>
            <a:lvl5pPr>
              <a:lnSpc>
                <a:spcPct val="105000"/>
              </a:lnSpc>
              <a:defRPr/>
            </a:lvl5p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9" name="Sisällön paikkamerkki 2">
            <a:extLst>
              <a:ext uri="{FF2B5EF4-FFF2-40B4-BE49-F238E27FC236}">
                <a16:creationId xmlns:a16="http://schemas.microsoft.com/office/drawing/2014/main" id="{867F28D2-6F27-4100-9CAC-2D84C5CB7C6D}"/>
              </a:ext>
            </a:extLst>
          </p:cNvPr>
          <p:cNvSpPr>
            <a:spLocks noGrp="1"/>
          </p:cNvSpPr>
          <p:nvPr>
            <p:ph idx="13" hasCustomPrompt="1"/>
          </p:nvPr>
        </p:nvSpPr>
        <p:spPr>
          <a:xfrm>
            <a:off x="6254271" y="2479432"/>
            <a:ext cx="4994874" cy="3697531"/>
          </a:xfrm>
        </p:spPr>
        <p:txBody>
          <a:bodyPr/>
          <a:lstStyle>
            <a:lvl1pPr>
              <a:lnSpc>
                <a:spcPct val="105000"/>
              </a:lnSpc>
              <a:defRPr/>
            </a:lvl1pPr>
            <a:lvl2pPr>
              <a:lnSpc>
                <a:spcPct val="105000"/>
              </a:lnSpc>
              <a:defRPr/>
            </a:lvl2pPr>
            <a:lvl3pPr>
              <a:lnSpc>
                <a:spcPct val="105000"/>
              </a:lnSpc>
              <a:defRPr/>
            </a:lvl3pPr>
            <a:lvl4pPr>
              <a:lnSpc>
                <a:spcPct val="105000"/>
              </a:lnSpc>
              <a:defRPr/>
            </a:lvl4pPr>
            <a:lvl5pPr>
              <a:lnSpc>
                <a:spcPct val="105000"/>
              </a:lnSpc>
              <a:defRPr/>
            </a:lvl5p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7" name="Päivämäärän paikkamerkki 6">
            <a:extLst>
              <a:ext uri="{FF2B5EF4-FFF2-40B4-BE49-F238E27FC236}">
                <a16:creationId xmlns:a16="http://schemas.microsoft.com/office/drawing/2014/main" id="{B9552D9E-01F3-936E-05B7-6790F52256C9}"/>
              </a:ext>
            </a:extLst>
          </p:cNvPr>
          <p:cNvSpPr>
            <a:spLocks noGrp="1"/>
          </p:cNvSpPr>
          <p:nvPr>
            <p:ph type="dt" sz="half" idx="14"/>
          </p:nvPr>
        </p:nvSpPr>
        <p:spPr/>
        <p:txBody>
          <a:bodyPr/>
          <a:lstStyle/>
          <a:p>
            <a:fld id="{0B1F465F-1FE2-48BD-A5F4-8F709E6305AF}" type="datetime1">
              <a:rPr lang="fi-FI" smtClean="0"/>
              <a:t>5.1.2024</a:t>
            </a:fld>
            <a:endParaRPr lang="fi-FI"/>
          </a:p>
        </p:txBody>
      </p:sp>
      <p:sp>
        <p:nvSpPr>
          <p:cNvPr id="8" name="Alatunnisteen paikkamerkki 7">
            <a:extLst>
              <a:ext uri="{FF2B5EF4-FFF2-40B4-BE49-F238E27FC236}">
                <a16:creationId xmlns:a16="http://schemas.microsoft.com/office/drawing/2014/main" id="{6F6C27F5-7CD7-3EDA-ECE9-B014AA37DBED}"/>
              </a:ext>
            </a:extLst>
          </p:cNvPr>
          <p:cNvSpPr>
            <a:spLocks noGrp="1"/>
          </p:cNvSpPr>
          <p:nvPr>
            <p:ph type="ftr" sz="quarter" idx="15"/>
          </p:nvPr>
        </p:nvSpPr>
        <p:spPr/>
        <p:txBody>
          <a:bodyPr/>
          <a:lstStyle/>
          <a:p>
            <a:r>
              <a:rPr lang="fi-FI" err="1"/>
              <a:t>header</a:t>
            </a:r>
            <a:endParaRPr lang="fi-FI"/>
          </a:p>
        </p:txBody>
      </p:sp>
      <p:sp>
        <p:nvSpPr>
          <p:cNvPr id="10" name="Dian numeron paikkamerkki 9">
            <a:extLst>
              <a:ext uri="{FF2B5EF4-FFF2-40B4-BE49-F238E27FC236}">
                <a16:creationId xmlns:a16="http://schemas.microsoft.com/office/drawing/2014/main" id="{A692C9EB-B0A0-CF49-FABF-2404E605FA08}"/>
              </a:ext>
            </a:extLst>
          </p:cNvPr>
          <p:cNvSpPr>
            <a:spLocks noGrp="1"/>
          </p:cNvSpPr>
          <p:nvPr>
            <p:ph type="sldNum" sz="quarter" idx="16"/>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458546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Kaavi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a:xfrm>
            <a:off x="944927" y="882869"/>
            <a:ext cx="4525691" cy="1472950"/>
          </a:xfrm>
        </p:spPr>
        <p:txBody>
          <a:bodyPr/>
          <a:lstStyle>
            <a:lvl1pPr>
              <a:defRPr sz="2699"/>
            </a:lvl1pPr>
          </a:lstStyle>
          <a:p>
            <a:r>
              <a:rPr lang="fi-FI" err="1"/>
              <a:t>Click</a:t>
            </a:r>
            <a:r>
              <a:rPr lang="fi-FI"/>
              <a:t> to </a:t>
            </a:r>
            <a:r>
              <a:rPr lang="fi-FI" err="1"/>
              <a:t>add</a:t>
            </a:r>
            <a:r>
              <a:rPr lang="fi-FI"/>
              <a:t> </a:t>
            </a:r>
            <a:r>
              <a:rPr lang="fi-FI" err="1"/>
              <a:t>title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44927" y="2702660"/>
            <a:ext cx="4525691" cy="3474302"/>
          </a:xfrm>
        </p:spPr>
        <p:txBody>
          <a:body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11" name="Sisällön paikkamerkki 10">
            <a:extLst>
              <a:ext uri="{FF2B5EF4-FFF2-40B4-BE49-F238E27FC236}">
                <a16:creationId xmlns:a16="http://schemas.microsoft.com/office/drawing/2014/main" id="{7003FAD7-ACA6-4D45-A7F3-A3802FD3E09D}"/>
              </a:ext>
            </a:extLst>
          </p:cNvPr>
          <p:cNvSpPr>
            <a:spLocks noGrp="1"/>
          </p:cNvSpPr>
          <p:nvPr>
            <p:ph sz="quarter" idx="13" hasCustomPrompt="1"/>
          </p:nvPr>
        </p:nvSpPr>
        <p:spPr>
          <a:xfrm>
            <a:off x="6581624" y="869951"/>
            <a:ext cx="4915200" cy="5319713"/>
          </a:xfrm>
        </p:spPr>
        <p:txBody>
          <a:body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7" name="Päivämäärän paikkamerkki 6">
            <a:extLst>
              <a:ext uri="{FF2B5EF4-FFF2-40B4-BE49-F238E27FC236}">
                <a16:creationId xmlns:a16="http://schemas.microsoft.com/office/drawing/2014/main" id="{B481C029-7434-16E0-E221-41A931D648FB}"/>
              </a:ext>
            </a:extLst>
          </p:cNvPr>
          <p:cNvSpPr>
            <a:spLocks noGrp="1"/>
          </p:cNvSpPr>
          <p:nvPr>
            <p:ph type="dt" sz="half" idx="14"/>
          </p:nvPr>
        </p:nvSpPr>
        <p:spPr/>
        <p:txBody>
          <a:bodyPr/>
          <a:lstStyle/>
          <a:p>
            <a:fld id="{0B1F465F-1FE2-48BD-A5F4-8F709E6305AF}" type="datetime1">
              <a:rPr lang="fi-FI" smtClean="0"/>
              <a:t>5.1.2024</a:t>
            </a:fld>
            <a:endParaRPr lang="fi-FI"/>
          </a:p>
        </p:txBody>
      </p:sp>
      <p:sp>
        <p:nvSpPr>
          <p:cNvPr id="8" name="Alatunnisteen paikkamerkki 7">
            <a:extLst>
              <a:ext uri="{FF2B5EF4-FFF2-40B4-BE49-F238E27FC236}">
                <a16:creationId xmlns:a16="http://schemas.microsoft.com/office/drawing/2014/main" id="{694057DE-DDA5-CDA0-23D8-E16C30A4FDE9}"/>
              </a:ext>
            </a:extLst>
          </p:cNvPr>
          <p:cNvSpPr>
            <a:spLocks noGrp="1"/>
          </p:cNvSpPr>
          <p:nvPr>
            <p:ph type="ftr" sz="quarter" idx="15"/>
          </p:nvPr>
        </p:nvSpPr>
        <p:spPr/>
        <p:txBody>
          <a:bodyPr/>
          <a:lstStyle/>
          <a:p>
            <a:r>
              <a:rPr lang="fi-FI" err="1"/>
              <a:t>header</a:t>
            </a:r>
            <a:endParaRPr lang="fi-FI"/>
          </a:p>
        </p:txBody>
      </p:sp>
      <p:sp>
        <p:nvSpPr>
          <p:cNvPr id="9" name="Dian numeron paikkamerkki 8">
            <a:extLst>
              <a:ext uri="{FF2B5EF4-FFF2-40B4-BE49-F238E27FC236}">
                <a16:creationId xmlns:a16="http://schemas.microsoft.com/office/drawing/2014/main" id="{B66640DB-911A-842A-DACE-3B04FD2F6CE6}"/>
              </a:ext>
            </a:extLst>
          </p:cNvPr>
          <p:cNvSpPr>
            <a:spLocks noGrp="1"/>
          </p:cNvSpPr>
          <p:nvPr>
            <p:ph type="sldNum" sz="quarter" idx="16"/>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5900660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a:xfrm>
            <a:off x="944927" y="882869"/>
            <a:ext cx="4454483" cy="1472950"/>
          </a:xfrm>
        </p:spPr>
        <p:txBody>
          <a:bodyPr/>
          <a:lstStyle>
            <a:lvl1pPr>
              <a:defRPr sz="2699"/>
            </a:lvl1pPr>
          </a:lstStyle>
          <a:p>
            <a:r>
              <a:rPr lang="fi-FI" err="1"/>
              <a:t>Click</a:t>
            </a:r>
            <a:r>
              <a:rPr lang="fi-FI"/>
              <a:t> to </a:t>
            </a:r>
            <a:r>
              <a:rPr lang="fi-FI" err="1"/>
              <a:t>add</a:t>
            </a:r>
            <a:r>
              <a:rPr lang="fi-FI"/>
              <a:t> </a:t>
            </a:r>
            <a:r>
              <a:rPr lang="fi-FI" err="1"/>
              <a:t>title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44927" y="2702660"/>
            <a:ext cx="4454483" cy="3474302"/>
          </a:xfrm>
        </p:spPr>
        <p:txBody>
          <a:body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9" name="Kuvan paikkamerkki 2">
            <a:extLst>
              <a:ext uri="{FF2B5EF4-FFF2-40B4-BE49-F238E27FC236}">
                <a16:creationId xmlns:a16="http://schemas.microsoft.com/office/drawing/2014/main" id="{03704D70-526C-45EA-9AEC-6CBFEB88E602}"/>
              </a:ext>
            </a:extLst>
          </p:cNvPr>
          <p:cNvSpPr>
            <a:spLocks noGrp="1"/>
          </p:cNvSpPr>
          <p:nvPr>
            <p:ph type="pic" idx="13" hasCustomPrompt="1"/>
          </p:nvPr>
        </p:nvSpPr>
        <p:spPr>
          <a:xfrm>
            <a:off x="5396094" y="948923"/>
            <a:ext cx="6792732" cy="4960894"/>
          </a:xfrm>
          <a:custGeom>
            <a:avLst/>
            <a:gdLst>
              <a:gd name="connsiteX0" fmla="*/ 0 w 6791184"/>
              <a:gd name="connsiteY0" fmla="*/ 0 h 4959382"/>
              <a:gd name="connsiteX1" fmla="*/ 6791184 w 6791184"/>
              <a:gd name="connsiteY1" fmla="*/ 0 h 4959382"/>
              <a:gd name="connsiteX2" fmla="*/ 6791184 w 6791184"/>
              <a:gd name="connsiteY2" fmla="*/ 4959382 h 4959382"/>
              <a:gd name="connsiteX3" fmla="*/ 0 w 6791184"/>
              <a:gd name="connsiteY3" fmla="*/ 4959382 h 4959382"/>
              <a:gd name="connsiteX4" fmla="*/ 0 w 6791184"/>
              <a:gd name="connsiteY4" fmla="*/ 0 h 4959382"/>
              <a:gd name="connsiteX0" fmla="*/ 0 w 6791184"/>
              <a:gd name="connsiteY0" fmla="*/ 1110 h 4960492"/>
              <a:gd name="connsiteX1" fmla="*/ 2530334 w 6791184"/>
              <a:gd name="connsiteY1" fmla="*/ 0 h 4960492"/>
              <a:gd name="connsiteX2" fmla="*/ 6791184 w 6791184"/>
              <a:gd name="connsiteY2" fmla="*/ 1110 h 4960492"/>
              <a:gd name="connsiteX3" fmla="*/ 6791184 w 6791184"/>
              <a:gd name="connsiteY3" fmla="*/ 4960492 h 4960492"/>
              <a:gd name="connsiteX4" fmla="*/ 0 w 6791184"/>
              <a:gd name="connsiteY4" fmla="*/ 4960492 h 4960492"/>
              <a:gd name="connsiteX5" fmla="*/ 0 w 6791184"/>
              <a:gd name="connsiteY5" fmla="*/ 1110 h 4960492"/>
              <a:gd name="connsiteX0" fmla="*/ 0 w 6791184"/>
              <a:gd name="connsiteY0" fmla="*/ 1110 h 4960492"/>
              <a:gd name="connsiteX1" fmla="*/ 2530334 w 6791184"/>
              <a:gd name="connsiteY1" fmla="*/ 0 h 4960492"/>
              <a:gd name="connsiteX2" fmla="*/ 6791184 w 6791184"/>
              <a:gd name="connsiteY2" fmla="*/ 1110 h 4960492"/>
              <a:gd name="connsiteX3" fmla="*/ 6791184 w 6791184"/>
              <a:gd name="connsiteY3" fmla="*/ 4960492 h 4960492"/>
              <a:gd name="connsiteX4" fmla="*/ 2450959 w 6791184"/>
              <a:gd name="connsiteY4" fmla="*/ 4956175 h 4960492"/>
              <a:gd name="connsiteX5" fmla="*/ 0 w 6791184"/>
              <a:gd name="connsiteY5" fmla="*/ 4960492 h 4960492"/>
              <a:gd name="connsiteX6" fmla="*/ 0 w 6791184"/>
              <a:gd name="connsiteY6" fmla="*/ 1110 h 4960492"/>
              <a:gd name="connsiteX0" fmla="*/ 3316 w 6794500"/>
              <a:gd name="connsiteY0" fmla="*/ 111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3316 w 6794500"/>
              <a:gd name="connsiteY5" fmla="*/ 4960492 h 4960492"/>
              <a:gd name="connsiteX6" fmla="*/ 0 w 6794500"/>
              <a:gd name="connsiteY6" fmla="*/ 2476500 h 4960492"/>
              <a:gd name="connsiteX7" fmla="*/ 3316 w 6794500"/>
              <a:gd name="connsiteY7" fmla="*/ 1110 h 4960492"/>
              <a:gd name="connsiteX0" fmla="*/ 0 w 6794500"/>
              <a:gd name="connsiteY0" fmla="*/ 247650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3316 w 6794500"/>
              <a:gd name="connsiteY5" fmla="*/ 4960492 h 4960492"/>
              <a:gd name="connsiteX6" fmla="*/ 0 w 6794500"/>
              <a:gd name="connsiteY6" fmla="*/ 2476500 h 4960492"/>
              <a:gd name="connsiteX0" fmla="*/ 0 w 6794500"/>
              <a:gd name="connsiteY0" fmla="*/ 247650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0 w 6794500"/>
              <a:gd name="connsiteY5" fmla="*/ 2476500 h 4960492"/>
              <a:gd name="connsiteX0" fmla="*/ 0 w 6794500"/>
              <a:gd name="connsiteY0" fmla="*/ 247650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0 w 6794500"/>
              <a:gd name="connsiteY5" fmla="*/ 2476500 h 4960492"/>
              <a:gd name="connsiteX0" fmla="*/ 0 w 6794500"/>
              <a:gd name="connsiteY0" fmla="*/ 247650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0 w 6794500"/>
              <a:gd name="connsiteY5" fmla="*/ 2476500 h 4960492"/>
              <a:gd name="connsiteX0" fmla="*/ 97 w 6794597"/>
              <a:gd name="connsiteY0" fmla="*/ 2476500 h 4960492"/>
              <a:gd name="connsiteX1" fmla="*/ 2533747 w 6794597"/>
              <a:gd name="connsiteY1" fmla="*/ 0 h 4960492"/>
              <a:gd name="connsiteX2" fmla="*/ 6794597 w 6794597"/>
              <a:gd name="connsiteY2" fmla="*/ 1110 h 4960492"/>
              <a:gd name="connsiteX3" fmla="*/ 6794597 w 6794597"/>
              <a:gd name="connsiteY3" fmla="*/ 4960492 h 4960492"/>
              <a:gd name="connsiteX4" fmla="*/ 2454372 w 6794597"/>
              <a:gd name="connsiteY4" fmla="*/ 4956175 h 4960492"/>
              <a:gd name="connsiteX5" fmla="*/ 97 w 6794597"/>
              <a:gd name="connsiteY5" fmla="*/ 2476500 h 4960492"/>
              <a:gd name="connsiteX0" fmla="*/ 19 w 6794519"/>
              <a:gd name="connsiteY0" fmla="*/ 2476500 h 4960492"/>
              <a:gd name="connsiteX1" fmla="*/ 2533669 w 6794519"/>
              <a:gd name="connsiteY1" fmla="*/ 0 h 4960492"/>
              <a:gd name="connsiteX2" fmla="*/ 6794519 w 6794519"/>
              <a:gd name="connsiteY2" fmla="*/ 1110 h 4960492"/>
              <a:gd name="connsiteX3" fmla="*/ 6794519 w 6794519"/>
              <a:gd name="connsiteY3" fmla="*/ 4960492 h 4960492"/>
              <a:gd name="connsiteX4" fmla="*/ 2454294 w 6794519"/>
              <a:gd name="connsiteY4" fmla="*/ 4956175 h 4960492"/>
              <a:gd name="connsiteX5" fmla="*/ 19 w 6794519"/>
              <a:gd name="connsiteY5" fmla="*/ 2476500 h 4960492"/>
              <a:gd name="connsiteX0" fmla="*/ 18 w 6794518"/>
              <a:gd name="connsiteY0" fmla="*/ 2476944 h 4960936"/>
              <a:gd name="connsiteX1" fmla="*/ 2533668 w 6794518"/>
              <a:gd name="connsiteY1" fmla="*/ 444 h 4960936"/>
              <a:gd name="connsiteX2" fmla="*/ 6794518 w 6794518"/>
              <a:gd name="connsiteY2" fmla="*/ 1554 h 4960936"/>
              <a:gd name="connsiteX3" fmla="*/ 6794518 w 6794518"/>
              <a:gd name="connsiteY3" fmla="*/ 4960936 h 4960936"/>
              <a:gd name="connsiteX4" fmla="*/ 2454293 w 6794518"/>
              <a:gd name="connsiteY4" fmla="*/ 4956619 h 4960936"/>
              <a:gd name="connsiteX5" fmla="*/ 18 w 6794518"/>
              <a:gd name="connsiteY5" fmla="*/ 2476944 h 4960936"/>
              <a:gd name="connsiteX0" fmla="*/ 18 w 6794518"/>
              <a:gd name="connsiteY0" fmla="*/ 2476944 h 4960936"/>
              <a:gd name="connsiteX1" fmla="*/ 2533668 w 6794518"/>
              <a:gd name="connsiteY1" fmla="*/ 444 h 4960936"/>
              <a:gd name="connsiteX2" fmla="*/ 6794518 w 6794518"/>
              <a:gd name="connsiteY2" fmla="*/ 1554 h 4960936"/>
              <a:gd name="connsiteX3" fmla="*/ 6794518 w 6794518"/>
              <a:gd name="connsiteY3" fmla="*/ 4960936 h 4960936"/>
              <a:gd name="connsiteX4" fmla="*/ 2454293 w 6794518"/>
              <a:gd name="connsiteY4" fmla="*/ 4956619 h 4960936"/>
              <a:gd name="connsiteX5" fmla="*/ 18 w 6794518"/>
              <a:gd name="connsiteY5" fmla="*/ 2476944 h 4960936"/>
              <a:gd name="connsiteX0" fmla="*/ 1 w 6794501"/>
              <a:gd name="connsiteY0" fmla="*/ 2476902 h 4960894"/>
              <a:gd name="connsiteX1" fmla="*/ 2533651 w 6794501"/>
              <a:gd name="connsiteY1" fmla="*/ 402 h 4960894"/>
              <a:gd name="connsiteX2" fmla="*/ 6794501 w 6794501"/>
              <a:gd name="connsiteY2" fmla="*/ 1512 h 4960894"/>
              <a:gd name="connsiteX3" fmla="*/ 6794501 w 6794501"/>
              <a:gd name="connsiteY3" fmla="*/ 4960894 h 4960894"/>
              <a:gd name="connsiteX4" fmla="*/ 2454276 w 6794501"/>
              <a:gd name="connsiteY4" fmla="*/ 4956577 h 4960894"/>
              <a:gd name="connsiteX5" fmla="*/ 1 w 6794501"/>
              <a:gd name="connsiteY5" fmla="*/ 2476902 h 496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4501" h="4960894">
                <a:moveTo>
                  <a:pt x="1" y="2476902"/>
                </a:moveTo>
                <a:cubicBezTo>
                  <a:pt x="530" y="895223"/>
                  <a:pt x="1474259" y="-22008"/>
                  <a:pt x="2533651" y="402"/>
                </a:cubicBezTo>
                <a:lnTo>
                  <a:pt x="6794501" y="1512"/>
                </a:lnTo>
                <a:lnTo>
                  <a:pt x="6794501" y="4960894"/>
                </a:lnTo>
                <a:lnTo>
                  <a:pt x="2454276" y="4956577"/>
                </a:lnTo>
                <a:cubicBezTo>
                  <a:pt x="1261534" y="4920403"/>
                  <a:pt x="-528" y="4058581"/>
                  <a:pt x="1" y="2476902"/>
                </a:cubicBezTo>
                <a:close/>
              </a:path>
            </a:pathLst>
          </a:custGeom>
          <a:solidFill>
            <a:schemeClr val="bg1">
              <a:lumMod val="95000"/>
            </a:schemeClr>
          </a:solidFill>
        </p:spPr>
        <p:txBody>
          <a:bodyPr anchor="ctr" anchorCtr="0"/>
          <a:lstStyle>
            <a:lvl1pPr marL="0" indent="0" algn="ctr">
              <a:buNone/>
              <a:defRPr sz="1600" b="0" i="1"/>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the icon to add image</a:t>
            </a:r>
            <a:endParaRPr lang="fi-FI"/>
          </a:p>
        </p:txBody>
      </p:sp>
      <p:sp>
        <p:nvSpPr>
          <p:cNvPr id="7" name="Päivämäärän paikkamerkki 6">
            <a:extLst>
              <a:ext uri="{FF2B5EF4-FFF2-40B4-BE49-F238E27FC236}">
                <a16:creationId xmlns:a16="http://schemas.microsoft.com/office/drawing/2014/main" id="{4B75B003-777C-D9FF-542A-FB323FDDA663}"/>
              </a:ext>
            </a:extLst>
          </p:cNvPr>
          <p:cNvSpPr>
            <a:spLocks noGrp="1"/>
          </p:cNvSpPr>
          <p:nvPr>
            <p:ph type="dt" sz="half" idx="14"/>
          </p:nvPr>
        </p:nvSpPr>
        <p:spPr/>
        <p:txBody>
          <a:bodyPr/>
          <a:lstStyle/>
          <a:p>
            <a:fld id="{0B1F465F-1FE2-48BD-A5F4-8F709E6305AF}" type="datetime1">
              <a:rPr lang="fi-FI" smtClean="0"/>
              <a:t>5.1.2024</a:t>
            </a:fld>
            <a:endParaRPr lang="fi-FI"/>
          </a:p>
        </p:txBody>
      </p:sp>
      <p:sp>
        <p:nvSpPr>
          <p:cNvPr id="8" name="Alatunnisteen paikkamerkki 7">
            <a:extLst>
              <a:ext uri="{FF2B5EF4-FFF2-40B4-BE49-F238E27FC236}">
                <a16:creationId xmlns:a16="http://schemas.microsoft.com/office/drawing/2014/main" id="{DB455BEF-6ADA-64D6-8104-9ADE9B1EA341}"/>
              </a:ext>
            </a:extLst>
          </p:cNvPr>
          <p:cNvSpPr>
            <a:spLocks noGrp="1"/>
          </p:cNvSpPr>
          <p:nvPr>
            <p:ph type="ftr" sz="quarter" idx="15"/>
          </p:nvPr>
        </p:nvSpPr>
        <p:spPr/>
        <p:txBody>
          <a:bodyPr/>
          <a:lstStyle/>
          <a:p>
            <a:r>
              <a:rPr lang="fi-FI" err="1"/>
              <a:t>header</a:t>
            </a:r>
            <a:endParaRPr lang="fi-FI"/>
          </a:p>
        </p:txBody>
      </p:sp>
      <p:sp>
        <p:nvSpPr>
          <p:cNvPr id="10" name="Dian numeron paikkamerkki 9">
            <a:extLst>
              <a:ext uri="{FF2B5EF4-FFF2-40B4-BE49-F238E27FC236}">
                <a16:creationId xmlns:a16="http://schemas.microsoft.com/office/drawing/2014/main" id="{35E30AD0-8101-D763-5873-A75F0F11ADBC}"/>
              </a:ext>
            </a:extLst>
          </p:cNvPr>
          <p:cNvSpPr>
            <a:spLocks noGrp="1"/>
          </p:cNvSpPr>
          <p:nvPr>
            <p:ph type="sldNum" sz="quarter" idx="16"/>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5820695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Kuvatekstillinen kuva 2">
    <p:spTree>
      <p:nvGrpSpPr>
        <p:cNvPr id="1" name=""/>
        <p:cNvGrpSpPr/>
        <p:nvPr/>
      </p:nvGrpSpPr>
      <p:grpSpPr>
        <a:xfrm>
          <a:off x="0" y="0"/>
          <a:ext cx="0" cy="0"/>
          <a:chOff x="0" y="0"/>
          <a:chExt cx="0" cy="0"/>
        </a:xfrm>
      </p:grpSpPr>
      <p:sp>
        <p:nvSpPr>
          <p:cNvPr id="9" name="Kuvan paikkamerkki 2">
            <a:extLst>
              <a:ext uri="{FF2B5EF4-FFF2-40B4-BE49-F238E27FC236}">
                <a16:creationId xmlns:a16="http://schemas.microsoft.com/office/drawing/2014/main" id="{03704D70-526C-45EA-9AEC-6CBFEB88E602}"/>
              </a:ext>
            </a:extLst>
          </p:cNvPr>
          <p:cNvSpPr>
            <a:spLocks noGrp="1"/>
          </p:cNvSpPr>
          <p:nvPr>
            <p:ph type="pic" idx="13" hasCustomPrompt="1"/>
          </p:nvPr>
        </p:nvSpPr>
        <p:spPr>
          <a:xfrm>
            <a:off x="1" y="949191"/>
            <a:ext cx="6253145" cy="4960626"/>
          </a:xfrm>
          <a:custGeom>
            <a:avLst/>
            <a:gdLst>
              <a:gd name="connsiteX0" fmla="*/ 0 w 6256658"/>
              <a:gd name="connsiteY0" fmla="*/ 0 h 4959382"/>
              <a:gd name="connsiteX1" fmla="*/ 6256658 w 6256658"/>
              <a:gd name="connsiteY1" fmla="*/ 0 h 4959382"/>
              <a:gd name="connsiteX2" fmla="*/ 6256658 w 6256658"/>
              <a:gd name="connsiteY2" fmla="*/ 4959382 h 4959382"/>
              <a:gd name="connsiteX3" fmla="*/ 0 w 6256658"/>
              <a:gd name="connsiteY3" fmla="*/ 4959382 h 4959382"/>
              <a:gd name="connsiteX4" fmla="*/ 0 w 6256658"/>
              <a:gd name="connsiteY4" fmla="*/ 0 h 4959382"/>
              <a:gd name="connsiteX0" fmla="*/ 0 w 6256658"/>
              <a:gd name="connsiteY0" fmla="*/ 1110 h 4960492"/>
              <a:gd name="connsiteX1" fmla="*/ 3717925 w 6256658"/>
              <a:gd name="connsiteY1" fmla="*/ 0 h 4960492"/>
              <a:gd name="connsiteX2" fmla="*/ 6256658 w 6256658"/>
              <a:gd name="connsiteY2" fmla="*/ 1110 h 4960492"/>
              <a:gd name="connsiteX3" fmla="*/ 6256658 w 6256658"/>
              <a:gd name="connsiteY3" fmla="*/ 4960492 h 4960492"/>
              <a:gd name="connsiteX4" fmla="*/ 0 w 6256658"/>
              <a:gd name="connsiteY4" fmla="*/ 4960492 h 4960492"/>
              <a:gd name="connsiteX5" fmla="*/ 0 w 6256658"/>
              <a:gd name="connsiteY5" fmla="*/ 1110 h 4960492"/>
              <a:gd name="connsiteX0" fmla="*/ 0 w 6256658"/>
              <a:gd name="connsiteY0" fmla="*/ 1110 h 4960492"/>
              <a:gd name="connsiteX1" fmla="*/ 3717925 w 6256658"/>
              <a:gd name="connsiteY1" fmla="*/ 0 h 4960492"/>
              <a:gd name="connsiteX2" fmla="*/ 6256658 w 6256658"/>
              <a:gd name="connsiteY2" fmla="*/ 1110 h 4960492"/>
              <a:gd name="connsiteX3" fmla="*/ 6256658 w 6256658"/>
              <a:gd name="connsiteY3" fmla="*/ 4960492 h 4960492"/>
              <a:gd name="connsiteX4" fmla="*/ 3810000 w 6256658"/>
              <a:gd name="connsiteY4" fmla="*/ 4959350 h 4960492"/>
              <a:gd name="connsiteX5" fmla="*/ 0 w 6256658"/>
              <a:gd name="connsiteY5" fmla="*/ 4960492 h 4960492"/>
              <a:gd name="connsiteX6" fmla="*/ 0 w 6256658"/>
              <a:gd name="connsiteY6" fmla="*/ 1110 h 4960492"/>
              <a:gd name="connsiteX0" fmla="*/ 0 w 6256658"/>
              <a:gd name="connsiteY0" fmla="*/ 1110 h 4960492"/>
              <a:gd name="connsiteX1" fmla="*/ 3717925 w 6256658"/>
              <a:gd name="connsiteY1" fmla="*/ 0 h 4960492"/>
              <a:gd name="connsiteX2" fmla="*/ 6256658 w 6256658"/>
              <a:gd name="connsiteY2" fmla="*/ 1110 h 4960492"/>
              <a:gd name="connsiteX3" fmla="*/ 6254750 w 6256658"/>
              <a:gd name="connsiteY3" fmla="*/ 2479675 h 4960492"/>
              <a:gd name="connsiteX4" fmla="*/ 6256658 w 6256658"/>
              <a:gd name="connsiteY4" fmla="*/ 4960492 h 4960492"/>
              <a:gd name="connsiteX5" fmla="*/ 3810000 w 6256658"/>
              <a:gd name="connsiteY5" fmla="*/ 4959350 h 4960492"/>
              <a:gd name="connsiteX6" fmla="*/ 0 w 6256658"/>
              <a:gd name="connsiteY6" fmla="*/ 4960492 h 4960492"/>
              <a:gd name="connsiteX7" fmla="*/ 0 w 6256658"/>
              <a:gd name="connsiteY7" fmla="*/ 1110 h 4960492"/>
              <a:gd name="connsiteX0" fmla="*/ 0 w 6256658"/>
              <a:gd name="connsiteY0" fmla="*/ 1110 h 4960492"/>
              <a:gd name="connsiteX1" fmla="*/ 3717925 w 6256658"/>
              <a:gd name="connsiteY1" fmla="*/ 0 h 4960492"/>
              <a:gd name="connsiteX2" fmla="*/ 6256658 w 6256658"/>
              <a:gd name="connsiteY2" fmla="*/ 1110 h 4960492"/>
              <a:gd name="connsiteX3" fmla="*/ 6254750 w 6256658"/>
              <a:gd name="connsiteY3" fmla="*/ 2479675 h 4960492"/>
              <a:gd name="connsiteX4" fmla="*/ 3810000 w 6256658"/>
              <a:gd name="connsiteY4" fmla="*/ 4959350 h 4960492"/>
              <a:gd name="connsiteX5" fmla="*/ 0 w 6256658"/>
              <a:gd name="connsiteY5" fmla="*/ 4960492 h 4960492"/>
              <a:gd name="connsiteX6" fmla="*/ 0 w 6256658"/>
              <a:gd name="connsiteY6" fmla="*/ 1110 h 4960492"/>
              <a:gd name="connsiteX0" fmla="*/ 0 w 6254750"/>
              <a:gd name="connsiteY0" fmla="*/ 1110 h 4960492"/>
              <a:gd name="connsiteX1" fmla="*/ 3717925 w 6254750"/>
              <a:gd name="connsiteY1" fmla="*/ 0 h 4960492"/>
              <a:gd name="connsiteX2" fmla="*/ 6254750 w 6254750"/>
              <a:gd name="connsiteY2" fmla="*/ 2479675 h 4960492"/>
              <a:gd name="connsiteX3" fmla="*/ 3810000 w 6254750"/>
              <a:gd name="connsiteY3" fmla="*/ 4959350 h 4960492"/>
              <a:gd name="connsiteX4" fmla="*/ 0 w 6254750"/>
              <a:gd name="connsiteY4" fmla="*/ 4960492 h 4960492"/>
              <a:gd name="connsiteX5" fmla="*/ 0 w 6254750"/>
              <a:gd name="connsiteY5" fmla="*/ 1110 h 4960492"/>
              <a:gd name="connsiteX0" fmla="*/ 0 w 6254873"/>
              <a:gd name="connsiteY0" fmla="*/ 1110 h 4960492"/>
              <a:gd name="connsiteX1" fmla="*/ 3717925 w 6254873"/>
              <a:gd name="connsiteY1" fmla="*/ 0 h 4960492"/>
              <a:gd name="connsiteX2" fmla="*/ 6254750 w 6254873"/>
              <a:gd name="connsiteY2" fmla="*/ 2479675 h 4960492"/>
              <a:gd name="connsiteX3" fmla="*/ 3810000 w 6254873"/>
              <a:gd name="connsiteY3" fmla="*/ 4959350 h 4960492"/>
              <a:gd name="connsiteX4" fmla="*/ 0 w 6254873"/>
              <a:gd name="connsiteY4" fmla="*/ 4960492 h 4960492"/>
              <a:gd name="connsiteX5" fmla="*/ 0 w 6254873"/>
              <a:gd name="connsiteY5" fmla="*/ 1110 h 4960492"/>
              <a:gd name="connsiteX0" fmla="*/ 0 w 6254773"/>
              <a:gd name="connsiteY0" fmla="*/ 1110 h 4960492"/>
              <a:gd name="connsiteX1" fmla="*/ 3717925 w 6254773"/>
              <a:gd name="connsiteY1" fmla="*/ 0 h 4960492"/>
              <a:gd name="connsiteX2" fmla="*/ 6254750 w 6254773"/>
              <a:gd name="connsiteY2" fmla="*/ 2479675 h 4960492"/>
              <a:gd name="connsiteX3" fmla="*/ 3810000 w 6254773"/>
              <a:gd name="connsiteY3" fmla="*/ 4959350 h 4960492"/>
              <a:gd name="connsiteX4" fmla="*/ 0 w 6254773"/>
              <a:gd name="connsiteY4" fmla="*/ 4960492 h 4960492"/>
              <a:gd name="connsiteX5" fmla="*/ 0 w 6254773"/>
              <a:gd name="connsiteY5" fmla="*/ 1110 h 4960492"/>
              <a:gd name="connsiteX0" fmla="*/ 0 w 6254774"/>
              <a:gd name="connsiteY0" fmla="*/ 1244 h 4960626"/>
              <a:gd name="connsiteX1" fmla="*/ 3717925 w 6254774"/>
              <a:gd name="connsiteY1" fmla="*/ 134 h 4960626"/>
              <a:gd name="connsiteX2" fmla="*/ 6254750 w 6254774"/>
              <a:gd name="connsiteY2" fmla="*/ 2479809 h 4960626"/>
              <a:gd name="connsiteX3" fmla="*/ 3810000 w 6254774"/>
              <a:gd name="connsiteY3" fmla="*/ 4959484 h 4960626"/>
              <a:gd name="connsiteX4" fmla="*/ 0 w 6254774"/>
              <a:gd name="connsiteY4" fmla="*/ 4960626 h 4960626"/>
              <a:gd name="connsiteX5" fmla="*/ 0 w 6254774"/>
              <a:gd name="connsiteY5" fmla="*/ 1244 h 4960626"/>
              <a:gd name="connsiteX0" fmla="*/ 0 w 6254774"/>
              <a:gd name="connsiteY0" fmla="*/ 1244 h 4960626"/>
              <a:gd name="connsiteX1" fmla="*/ 3717925 w 6254774"/>
              <a:gd name="connsiteY1" fmla="*/ 134 h 4960626"/>
              <a:gd name="connsiteX2" fmla="*/ 6254750 w 6254774"/>
              <a:gd name="connsiteY2" fmla="*/ 2479809 h 4960626"/>
              <a:gd name="connsiteX3" fmla="*/ 3810000 w 6254774"/>
              <a:gd name="connsiteY3" fmla="*/ 4959484 h 4960626"/>
              <a:gd name="connsiteX4" fmla="*/ 0 w 6254774"/>
              <a:gd name="connsiteY4" fmla="*/ 4960626 h 4960626"/>
              <a:gd name="connsiteX5" fmla="*/ 0 w 6254774"/>
              <a:gd name="connsiteY5" fmla="*/ 1244 h 496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54774" h="4960626">
                <a:moveTo>
                  <a:pt x="0" y="1244"/>
                </a:moveTo>
                <a:lnTo>
                  <a:pt x="3717925" y="134"/>
                </a:lnTo>
                <a:cubicBezTo>
                  <a:pt x="4846108" y="-12222"/>
                  <a:pt x="6261629" y="824576"/>
                  <a:pt x="6254750" y="2479809"/>
                </a:cubicBezTo>
                <a:cubicBezTo>
                  <a:pt x="6247871" y="4135042"/>
                  <a:pt x="4887383" y="4955590"/>
                  <a:pt x="3810000" y="4959484"/>
                </a:cubicBezTo>
                <a:lnTo>
                  <a:pt x="0" y="4960626"/>
                </a:lnTo>
                <a:lnTo>
                  <a:pt x="0" y="1244"/>
                </a:lnTo>
                <a:close/>
              </a:path>
            </a:pathLst>
          </a:custGeom>
          <a:solidFill>
            <a:schemeClr val="bg1">
              <a:lumMod val="95000"/>
            </a:schemeClr>
          </a:solidFill>
        </p:spPr>
        <p:txBody>
          <a:bodyPr anchor="ctr" anchorCtr="0"/>
          <a:lstStyle>
            <a:lvl1pPr marL="0" indent="0" algn="ctr">
              <a:buNone/>
              <a:defRPr sz="1600" b="0" i="1"/>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the icon to add image</a:t>
            </a:r>
            <a:endParaRPr lang="fi-FI"/>
          </a:p>
        </p:txBody>
      </p:sp>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a:xfrm>
            <a:off x="6601022" y="882869"/>
            <a:ext cx="4598587" cy="1472950"/>
          </a:xfrm>
        </p:spPr>
        <p:txBody>
          <a:bodyPr/>
          <a:lstStyle>
            <a:lvl1pPr>
              <a:defRPr sz="2699"/>
            </a:lvl1pPr>
          </a:lstStyle>
          <a:p>
            <a:r>
              <a:rPr lang="fi-FI" err="1"/>
              <a:t>Click</a:t>
            </a:r>
            <a:r>
              <a:rPr lang="fi-FI"/>
              <a:t> to </a:t>
            </a:r>
            <a:r>
              <a:rPr lang="fi-FI" err="1"/>
              <a:t>add</a:t>
            </a:r>
            <a:r>
              <a:rPr lang="fi-FI"/>
              <a:t> </a:t>
            </a:r>
            <a:r>
              <a:rPr lang="fi-FI" err="1"/>
              <a:t>title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6601022" y="2702660"/>
            <a:ext cx="4598587" cy="3474302"/>
          </a:xfrm>
        </p:spPr>
        <p:txBody>
          <a:bodyPr/>
          <a:lstStyle>
            <a:lvl5pPr>
              <a:defRPr/>
            </a:lvl5p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7" name="Päivämäärän paikkamerkki 6">
            <a:extLst>
              <a:ext uri="{FF2B5EF4-FFF2-40B4-BE49-F238E27FC236}">
                <a16:creationId xmlns:a16="http://schemas.microsoft.com/office/drawing/2014/main" id="{9CEC7A79-58B3-4135-2FAA-02A2298119B8}"/>
              </a:ext>
            </a:extLst>
          </p:cNvPr>
          <p:cNvSpPr>
            <a:spLocks noGrp="1"/>
          </p:cNvSpPr>
          <p:nvPr>
            <p:ph type="dt" sz="half" idx="14"/>
          </p:nvPr>
        </p:nvSpPr>
        <p:spPr/>
        <p:txBody>
          <a:bodyPr/>
          <a:lstStyle/>
          <a:p>
            <a:fld id="{0B1F465F-1FE2-48BD-A5F4-8F709E6305AF}" type="datetime1">
              <a:rPr lang="fi-FI" smtClean="0"/>
              <a:t>5.1.2024</a:t>
            </a:fld>
            <a:endParaRPr lang="fi-FI"/>
          </a:p>
        </p:txBody>
      </p:sp>
      <p:sp>
        <p:nvSpPr>
          <p:cNvPr id="8" name="Alatunnisteen paikkamerkki 7">
            <a:extLst>
              <a:ext uri="{FF2B5EF4-FFF2-40B4-BE49-F238E27FC236}">
                <a16:creationId xmlns:a16="http://schemas.microsoft.com/office/drawing/2014/main" id="{14FB9E57-99E4-59BE-EA3C-E0612099E583}"/>
              </a:ext>
            </a:extLst>
          </p:cNvPr>
          <p:cNvSpPr>
            <a:spLocks noGrp="1"/>
          </p:cNvSpPr>
          <p:nvPr>
            <p:ph type="ftr" sz="quarter" idx="15"/>
          </p:nvPr>
        </p:nvSpPr>
        <p:spPr/>
        <p:txBody>
          <a:bodyPr/>
          <a:lstStyle/>
          <a:p>
            <a:r>
              <a:rPr lang="fi-FI" err="1"/>
              <a:t>header</a:t>
            </a:r>
            <a:endParaRPr lang="fi-FI"/>
          </a:p>
        </p:txBody>
      </p:sp>
      <p:sp>
        <p:nvSpPr>
          <p:cNvPr id="10" name="Dian numeron paikkamerkki 9">
            <a:extLst>
              <a:ext uri="{FF2B5EF4-FFF2-40B4-BE49-F238E27FC236}">
                <a16:creationId xmlns:a16="http://schemas.microsoft.com/office/drawing/2014/main" id="{94A90390-54A1-2932-6D40-19CD412084AB}"/>
              </a:ext>
            </a:extLst>
          </p:cNvPr>
          <p:cNvSpPr>
            <a:spLocks noGrp="1"/>
          </p:cNvSpPr>
          <p:nvPr>
            <p:ph type="sldNum" sz="quarter" idx="16"/>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12318601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Kuvatekstillinen kuva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a:xfrm>
            <a:off x="6619035" y="882869"/>
            <a:ext cx="4454483" cy="1472950"/>
          </a:xfrm>
        </p:spPr>
        <p:txBody>
          <a:bodyPr/>
          <a:lstStyle>
            <a:lvl1pPr>
              <a:defRPr sz="2699"/>
            </a:lvl1pPr>
          </a:lstStyle>
          <a:p>
            <a:r>
              <a:rPr lang="fi-FI" err="1"/>
              <a:t>Click</a:t>
            </a:r>
            <a:r>
              <a:rPr lang="fi-FI"/>
              <a:t> to </a:t>
            </a:r>
            <a:r>
              <a:rPr lang="fi-FI" err="1"/>
              <a:t>add</a:t>
            </a:r>
            <a:r>
              <a:rPr lang="fi-FI"/>
              <a:t> </a:t>
            </a:r>
            <a:r>
              <a:rPr lang="fi-FI" err="1"/>
              <a:t>title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6619035" y="2702660"/>
            <a:ext cx="4454483" cy="3474302"/>
          </a:xfrm>
        </p:spPr>
        <p:txBody>
          <a:body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9" name="Kuvan paikkamerkki 2">
            <a:extLst>
              <a:ext uri="{FF2B5EF4-FFF2-40B4-BE49-F238E27FC236}">
                <a16:creationId xmlns:a16="http://schemas.microsoft.com/office/drawing/2014/main" id="{03704D70-526C-45EA-9AEC-6CBFEB88E602}"/>
              </a:ext>
            </a:extLst>
          </p:cNvPr>
          <p:cNvSpPr>
            <a:spLocks noGrp="1"/>
          </p:cNvSpPr>
          <p:nvPr>
            <p:ph type="pic" idx="13" hasCustomPrompt="1"/>
          </p:nvPr>
        </p:nvSpPr>
        <p:spPr>
          <a:xfrm>
            <a:off x="941182" y="-1"/>
            <a:ext cx="4994115" cy="6198113"/>
          </a:xfrm>
          <a:custGeom>
            <a:avLst/>
            <a:gdLst>
              <a:gd name="connsiteX0" fmla="*/ 0 w 4991670"/>
              <a:gd name="connsiteY0" fmla="*/ 0 h 6229632"/>
              <a:gd name="connsiteX1" fmla="*/ 4991670 w 4991670"/>
              <a:gd name="connsiteY1" fmla="*/ 0 h 6229632"/>
              <a:gd name="connsiteX2" fmla="*/ 4991670 w 4991670"/>
              <a:gd name="connsiteY2" fmla="*/ 6229632 h 6229632"/>
              <a:gd name="connsiteX3" fmla="*/ 0 w 4991670"/>
              <a:gd name="connsiteY3" fmla="*/ 6229632 h 6229632"/>
              <a:gd name="connsiteX4" fmla="*/ 0 w 4991670"/>
              <a:gd name="connsiteY4" fmla="*/ 0 h 6229632"/>
              <a:gd name="connsiteX0" fmla="*/ 0 w 4991670"/>
              <a:gd name="connsiteY0" fmla="*/ 0 h 6229632"/>
              <a:gd name="connsiteX1" fmla="*/ 4991670 w 4991670"/>
              <a:gd name="connsiteY1" fmla="*/ 0 h 6229632"/>
              <a:gd name="connsiteX2" fmla="*/ 4987166 w 4991670"/>
              <a:gd name="connsiteY2" fmla="*/ 3423369 h 6229632"/>
              <a:gd name="connsiteX3" fmla="*/ 4991670 w 4991670"/>
              <a:gd name="connsiteY3" fmla="*/ 6229632 h 6229632"/>
              <a:gd name="connsiteX4" fmla="*/ 0 w 4991670"/>
              <a:gd name="connsiteY4" fmla="*/ 6229632 h 6229632"/>
              <a:gd name="connsiteX5" fmla="*/ 0 w 4991670"/>
              <a:gd name="connsiteY5" fmla="*/ 0 h 6229632"/>
              <a:gd name="connsiteX0" fmla="*/ 3746 w 4995416"/>
              <a:gd name="connsiteY0" fmla="*/ 0 h 6229632"/>
              <a:gd name="connsiteX1" fmla="*/ 4995416 w 4995416"/>
              <a:gd name="connsiteY1" fmla="*/ 0 h 6229632"/>
              <a:gd name="connsiteX2" fmla="*/ 4990912 w 4995416"/>
              <a:gd name="connsiteY2" fmla="*/ 3423369 h 6229632"/>
              <a:gd name="connsiteX3" fmla="*/ 4995416 w 4995416"/>
              <a:gd name="connsiteY3" fmla="*/ 6229632 h 6229632"/>
              <a:gd name="connsiteX4" fmla="*/ 3746 w 4995416"/>
              <a:gd name="connsiteY4" fmla="*/ 6229632 h 6229632"/>
              <a:gd name="connsiteX5" fmla="*/ 0 w 4995416"/>
              <a:gd name="connsiteY5" fmla="*/ 3432378 h 6229632"/>
              <a:gd name="connsiteX6" fmla="*/ 3746 w 4995416"/>
              <a:gd name="connsiteY6" fmla="*/ 0 h 6229632"/>
              <a:gd name="connsiteX0" fmla="*/ 3746 w 4995416"/>
              <a:gd name="connsiteY0" fmla="*/ 0 h 6229632"/>
              <a:gd name="connsiteX1" fmla="*/ 4995416 w 4995416"/>
              <a:gd name="connsiteY1" fmla="*/ 0 h 6229632"/>
              <a:gd name="connsiteX2" fmla="*/ 4990912 w 4995416"/>
              <a:gd name="connsiteY2" fmla="*/ 3423369 h 6229632"/>
              <a:gd name="connsiteX3" fmla="*/ 4995416 w 4995416"/>
              <a:gd name="connsiteY3" fmla="*/ 6229632 h 6229632"/>
              <a:gd name="connsiteX4" fmla="*/ 2535996 w 4995416"/>
              <a:gd name="connsiteY4" fmla="*/ 6229632 h 6229632"/>
              <a:gd name="connsiteX5" fmla="*/ 3746 w 4995416"/>
              <a:gd name="connsiteY5" fmla="*/ 6229632 h 6229632"/>
              <a:gd name="connsiteX6" fmla="*/ 0 w 4995416"/>
              <a:gd name="connsiteY6" fmla="*/ 3432378 h 6229632"/>
              <a:gd name="connsiteX7" fmla="*/ 3746 w 4995416"/>
              <a:gd name="connsiteY7" fmla="*/ 0 h 6229632"/>
              <a:gd name="connsiteX0" fmla="*/ 3746 w 4995416"/>
              <a:gd name="connsiteY0" fmla="*/ 0 h 6229632"/>
              <a:gd name="connsiteX1" fmla="*/ 4995416 w 4995416"/>
              <a:gd name="connsiteY1" fmla="*/ 0 h 6229632"/>
              <a:gd name="connsiteX2" fmla="*/ 4990912 w 4995416"/>
              <a:gd name="connsiteY2" fmla="*/ 3423369 h 6229632"/>
              <a:gd name="connsiteX3" fmla="*/ 4995416 w 4995416"/>
              <a:gd name="connsiteY3" fmla="*/ 6229632 h 6229632"/>
              <a:gd name="connsiteX4" fmla="*/ 2535996 w 4995416"/>
              <a:gd name="connsiteY4" fmla="*/ 6229632 h 6229632"/>
              <a:gd name="connsiteX5" fmla="*/ 0 w 4995416"/>
              <a:gd name="connsiteY5" fmla="*/ 3432378 h 6229632"/>
              <a:gd name="connsiteX6" fmla="*/ 3746 w 4995416"/>
              <a:gd name="connsiteY6" fmla="*/ 0 h 6229632"/>
              <a:gd name="connsiteX0" fmla="*/ 3746 w 4995416"/>
              <a:gd name="connsiteY0" fmla="*/ 0 h 6229632"/>
              <a:gd name="connsiteX1" fmla="*/ 4995416 w 4995416"/>
              <a:gd name="connsiteY1" fmla="*/ 0 h 6229632"/>
              <a:gd name="connsiteX2" fmla="*/ 4990912 w 4995416"/>
              <a:gd name="connsiteY2" fmla="*/ 3423369 h 6229632"/>
              <a:gd name="connsiteX3" fmla="*/ 2535996 w 4995416"/>
              <a:gd name="connsiteY3" fmla="*/ 6229632 h 6229632"/>
              <a:gd name="connsiteX4" fmla="*/ 0 w 4995416"/>
              <a:gd name="connsiteY4" fmla="*/ 3432378 h 6229632"/>
              <a:gd name="connsiteX5" fmla="*/ 3746 w 4995416"/>
              <a:gd name="connsiteY5" fmla="*/ 0 h 6229632"/>
              <a:gd name="connsiteX0" fmla="*/ 3746 w 4995416"/>
              <a:gd name="connsiteY0" fmla="*/ 0 h 6422260"/>
              <a:gd name="connsiteX1" fmla="*/ 4995416 w 4995416"/>
              <a:gd name="connsiteY1" fmla="*/ 0 h 6422260"/>
              <a:gd name="connsiteX2" fmla="*/ 4990912 w 4995416"/>
              <a:gd name="connsiteY2" fmla="*/ 3423369 h 6422260"/>
              <a:gd name="connsiteX3" fmla="*/ 2535996 w 4995416"/>
              <a:gd name="connsiteY3" fmla="*/ 6229632 h 6422260"/>
              <a:gd name="connsiteX4" fmla="*/ 0 w 4995416"/>
              <a:gd name="connsiteY4" fmla="*/ 3432378 h 6422260"/>
              <a:gd name="connsiteX5" fmla="*/ 3746 w 4995416"/>
              <a:gd name="connsiteY5" fmla="*/ 0 h 6422260"/>
              <a:gd name="connsiteX0" fmla="*/ 3746 w 4995416"/>
              <a:gd name="connsiteY0" fmla="*/ 0 h 6229640"/>
              <a:gd name="connsiteX1" fmla="*/ 4995416 w 4995416"/>
              <a:gd name="connsiteY1" fmla="*/ 0 h 6229640"/>
              <a:gd name="connsiteX2" fmla="*/ 4990912 w 4995416"/>
              <a:gd name="connsiteY2" fmla="*/ 3423369 h 6229640"/>
              <a:gd name="connsiteX3" fmla="*/ 2535996 w 4995416"/>
              <a:gd name="connsiteY3" fmla="*/ 6229632 h 6229640"/>
              <a:gd name="connsiteX4" fmla="*/ 0 w 4995416"/>
              <a:gd name="connsiteY4" fmla="*/ 3432378 h 6229640"/>
              <a:gd name="connsiteX5" fmla="*/ 3746 w 4995416"/>
              <a:gd name="connsiteY5" fmla="*/ 0 h 6229640"/>
              <a:gd name="connsiteX0" fmla="*/ 3746 w 4995416"/>
              <a:gd name="connsiteY0" fmla="*/ 0 h 6198109"/>
              <a:gd name="connsiteX1" fmla="*/ 4995416 w 4995416"/>
              <a:gd name="connsiteY1" fmla="*/ 0 h 6198109"/>
              <a:gd name="connsiteX2" fmla="*/ 4990912 w 4995416"/>
              <a:gd name="connsiteY2" fmla="*/ 3423369 h 6198109"/>
              <a:gd name="connsiteX3" fmla="*/ 2535996 w 4995416"/>
              <a:gd name="connsiteY3" fmla="*/ 6198101 h 6198109"/>
              <a:gd name="connsiteX4" fmla="*/ 0 w 4995416"/>
              <a:gd name="connsiteY4" fmla="*/ 3432378 h 6198109"/>
              <a:gd name="connsiteX5" fmla="*/ 3746 w 4995416"/>
              <a:gd name="connsiteY5" fmla="*/ 0 h 6198109"/>
              <a:gd name="connsiteX0" fmla="*/ 3746 w 4995416"/>
              <a:gd name="connsiteY0" fmla="*/ 0 h 6198109"/>
              <a:gd name="connsiteX1" fmla="*/ 4995416 w 4995416"/>
              <a:gd name="connsiteY1" fmla="*/ 0 h 6198109"/>
              <a:gd name="connsiteX2" fmla="*/ 4990912 w 4995416"/>
              <a:gd name="connsiteY2" fmla="*/ 3423369 h 6198109"/>
              <a:gd name="connsiteX3" fmla="*/ 2535996 w 4995416"/>
              <a:gd name="connsiteY3" fmla="*/ 6198101 h 6198109"/>
              <a:gd name="connsiteX4" fmla="*/ 0 w 4995416"/>
              <a:gd name="connsiteY4" fmla="*/ 3432378 h 6198109"/>
              <a:gd name="connsiteX5" fmla="*/ 3746 w 4995416"/>
              <a:gd name="connsiteY5" fmla="*/ 0 h 6198109"/>
              <a:gd name="connsiteX0" fmla="*/ 3746 w 4995416"/>
              <a:gd name="connsiteY0" fmla="*/ 0 h 6198113"/>
              <a:gd name="connsiteX1" fmla="*/ 4995416 w 4995416"/>
              <a:gd name="connsiteY1" fmla="*/ 0 h 6198113"/>
              <a:gd name="connsiteX2" fmla="*/ 4990912 w 4995416"/>
              <a:gd name="connsiteY2" fmla="*/ 3423369 h 6198113"/>
              <a:gd name="connsiteX3" fmla="*/ 2535996 w 4995416"/>
              <a:gd name="connsiteY3" fmla="*/ 6198101 h 6198113"/>
              <a:gd name="connsiteX4" fmla="*/ 0 w 4995416"/>
              <a:gd name="connsiteY4" fmla="*/ 3432378 h 6198113"/>
              <a:gd name="connsiteX5" fmla="*/ 3746 w 4995416"/>
              <a:gd name="connsiteY5" fmla="*/ 0 h 6198113"/>
              <a:gd name="connsiteX0" fmla="*/ 3746 w 4995416"/>
              <a:gd name="connsiteY0" fmla="*/ 0 h 6198113"/>
              <a:gd name="connsiteX1" fmla="*/ 4995416 w 4995416"/>
              <a:gd name="connsiteY1" fmla="*/ 0 h 6198113"/>
              <a:gd name="connsiteX2" fmla="*/ 4990912 w 4995416"/>
              <a:gd name="connsiteY2" fmla="*/ 3423369 h 6198113"/>
              <a:gd name="connsiteX3" fmla="*/ 2535996 w 4995416"/>
              <a:gd name="connsiteY3" fmla="*/ 6198101 h 6198113"/>
              <a:gd name="connsiteX4" fmla="*/ 0 w 4995416"/>
              <a:gd name="connsiteY4" fmla="*/ 3432378 h 6198113"/>
              <a:gd name="connsiteX5" fmla="*/ 3746 w 4995416"/>
              <a:gd name="connsiteY5" fmla="*/ 0 h 619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5416" h="6198113">
                <a:moveTo>
                  <a:pt x="3746" y="0"/>
                </a:moveTo>
                <a:lnTo>
                  <a:pt x="4995416" y="0"/>
                </a:lnTo>
                <a:cubicBezTo>
                  <a:pt x="4993915" y="1141123"/>
                  <a:pt x="4992413" y="2282246"/>
                  <a:pt x="4990912" y="3423369"/>
                </a:cubicBezTo>
                <a:cubicBezTo>
                  <a:pt x="4981904" y="5132802"/>
                  <a:pt x="4151586" y="6193597"/>
                  <a:pt x="2535996" y="6198101"/>
                </a:cubicBezTo>
                <a:cubicBezTo>
                  <a:pt x="920406" y="6202605"/>
                  <a:pt x="12012" y="5035956"/>
                  <a:pt x="0" y="3432378"/>
                </a:cubicBezTo>
                <a:cubicBezTo>
                  <a:pt x="1249" y="2288252"/>
                  <a:pt x="2497" y="1144126"/>
                  <a:pt x="3746" y="0"/>
                </a:cubicBezTo>
                <a:close/>
              </a:path>
            </a:pathLst>
          </a:custGeom>
          <a:solidFill>
            <a:schemeClr val="bg1">
              <a:lumMod val="95000"/>
            </a:schemeClr>
          </a:solidFill>
        </p:spPr>
        <p:txBody>
          <a:bodyPr anchor="ctr" anchorCtr="0"/>
          <a:lstStyle>
            <a:lvl1pPr marL="0" indent="0" algn="ctr">
              <a:buNone/>
              <a:defRPr sz="1600" b="0" i="1"/>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the icon to add image</a:t>
            </a:r>
            <a:endParaRPr lang="fi-FI"/>
          </a:p>
        </p:txBody>
      </p:sp>
      <p:sp>
        <p:nvSpPr>
          <p:cNvPr id="7" name="Päivämäärän paikkamerkki 6">
            <a:extLst>
              <a:ext uri="{FF2B5EF4-FFF2-40B4-BE49-F238E27FC236}">
                <a16:creationId xmlns:a16="http://schemas.microsoft.com/office/drawing/2014/main" id="{47EDB110-205A-47EB-4362-080C128FF17C}"/>
              </a:ext>
            </a:extLst>
          </p:cNvPr>
          <p:cNvSpPr>
            <a:spLocks noGrp="1"/>
          </p:cNvSpPr>
          <p:nvPr>
            <p:ph type="dt" sz="half" idx="14"/>
          </p:nvPr>
        </p:nvSpPr>
        <p:spPr/>
        <p:txBody>
          <a:bodyPr/>
          <a:lstStyle/>
          <a:p>
            <a:fld id="{0B1F465F-1FE2-48BD-A5F4-8F709E6305AF}" type="datetime1">
              <a:rPr lang="fi-FI" smtClean="0"/>
              <a:t>5.1.2024</a:t>
            </a:fld>
            <a:endParaRPr lang="fi-FI"/>
          </a:p>
        </p:txBody>
      </p:sp>
      <p:sp>
        <p:nvSpPr>
          <p:cNvPr id="8" name="Alatunnisteen paikkamerkki 7">
            <a:extLst>
              <a:ext uri="{FF2B5EF4-FFF2-40B4-BE49-F238E27FC236}">
                <a16:creationId xmlns:a16="http://schemas.microsoft.com/office/drawing/2014/main" id="{95D24EAC-19EF-7D9C-C6D7-6A538D363062}"/>
              </a:ext>
            </a:extLst>
          </p:cNvPr>
          <p:cNvSpPr>
            <a:spLocks noGrp="1"/>
          </p:cNvSpPr>
          <p:nvPr>
            <p:ph type="ftr" sz="quarter" idx="15"/>
          </p:nvPr>
        </p:nvSpPr>
        <p:spPr/>
        <p:txBody>
          <a:bodyPr/>
          <a:lstStyle/>
          <a:p>
            <a:r>
              <a:rPr lang="fi-FI" err="1"/>
              <a:t>header</a:t>
            </a:r>
            <a:endParaRPr lang="fi-FI"/>
          </a:p>
        </p:txBody>
      </p:sp>
      <p:sp>
        <p:nvSpPr>
          <p:cNvPr id="10" name="Dian numeron paikkamerkki 9">
            <a:extLst>
              <a:ext uri="{FF2B5EF4-FFF2-40B4-BE49-F238E27FC236}">
                <a16:creationId xmlns:a16="http://schemas.microsoft.com/office/drawing/2014/main" id="{5702A8F9-4687-7E73-468C-87AC244CBA36}"/>
              </a:ext>
            </a:extLst>
          </p:cNvPr>
          <p:cNvSpPr>
            <a:spLocks noGrp="1"/>
          </p:cNvSpPr>
          <p:nvPr>
            <p:ph type="sldNum" sz="quarter" idx="16"/>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15489796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840639" y="1398932"/>
            <a:ext cx="10512862" cy="2160000"/>
          </a:xfrm>
        </p:spPr>
        <p:txBody>
          <a:bodyPr anchor="b"/>
          <a:lstStyle>
            <a:lvl1pPr algn="ctr">
              <a:defRPr sz="4399" spc="-50" baseline="0">
                <a:solidFill>
                  <a:schemeClr val="tx2"/>
                </a:solidFill>
              </a:defRPr>
            </a:lvl1pPr>
          </a:lstStyle>
          <a:p>
            <a:r>
              <a:rPr lang="fi-FI" err="1"/>
              <a:t>Click</a:t>
            </a:r>
            <a:r>
              <a:rPr lang="fi-FI"/>
              <a:t> to </a:t>
            </a:r>
            <a:r>
              <a:rPr lang="fi-FI" err="1"/>
              <a:t>add</a:t>
            </a:r>
            <a:r>
              <a:rPr lang="fi-FI"/>
              <a:t> </a:t>
            </a:r>
            <a:r>
              <a:rPr lang="fi-FI" err="1"/>
              <a:t>title</a:t>
            </a:r>
            <a:endParaRPr lang="fi-FI"/>
          </a:p>
        </p:txBody>
      </p:sp>
      <p:sp>
        <p:nvSpPr>
          <p:cNvPr id="3" name="Tekstin paikkamerkki 2">
            <a:extLst>
              <a:ext uri="{FF2B5EF4-FFF2-40B4-BE49-F238E27FC236}">
                <a16:creationId xmlns:a16="http://schemas.microsoft.com/office/drawing/2014/main" id="{BE0173B0-16C2-4182-AD95-1BD911589663}"/>
              </a:ext>
            </a:extLst>
          </p:cNvPr>
          <p:cNvSpPr>
            <a:spLocks noGrp="1"/>
          </p:cNvSpPr>
          <p:nvPr>
            <p:ph type="body" idx="1" hasCustomPrompt="1"/>
          </p:nvPr>
        </p:nvSpPr>
        <p:spPr>
          <a:xfrm>
            <a:off x="840639" y="3797237"/>
            <a:ext cx="10512862" cy="2160000"/>
          </a:xfrm>
        </p:spPr>
        <p:txBody>
          <a:bodyPr/>
          <a:lstStyle>
            <a:lvl1pPr marL="0" indent="0" algn="ctr">
              <a:buNone/>
              <a:defRPr sz="2999">
                <a:solidFill>
                  <a:schemeClr val="tx2"/>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fi-FI" err="1"/>
              <a:t>Click</a:t>
            </a:r>
            <a:r>
              <a:rPr lang="fi-FI"/>
              <a:t> to </a:t>
            </a:r>
            <a:r>
              <a:rPr lang="fi-FI" err="1"/>
              <a:t>add</a:t>
            </a:r>
            <a:r>
              <a:rPr lang="fi-FI"/>
              <a:t> </a:t>
            </a:r>
            <a:r>
              <a:rPr lang="fi-FI" err="1"/>
              <a:t>text</a:t>
            </a:r>
            <a:endParaRPr lang="fi-FI"/>
          </a:p>
        </p:txBody>
      </p:sp>
      <p:sp>
        <p:nvSpPr>
          <p:cNvPr id="7" name="Päivämäärän paikkamerkki 6">
            <a:extLst>
              <a:ext uri="{FF2B5EF4-FFF2-40B4-BE49-F238E27FC236}">
                <a16:creationId xmlns:a16="http://schemas.microsoft.com/office/drawing/2014/main" id="{8D28BB01-147A-FE31-A625-7571F37B4522}"/>
              </a:ext>
            </a:extLst>
          </p:cNvPr>
          <p:cNvSpPr>
            <a:spLocks noGrp="1"/>
          </p:cNvSpPr>
          <p:nvPr>
            <p:ph type="dt" sz="half" idx="10"/>
          </p:nvPr>
        </p:nvSpPr>
        <p:spPr/>
        <p:txBody>
          <a:bodyPr/>
          <a:lstStyle/>
          <a:p>
            <a:fld id="{0B1F465F-1FE2-48BD-A5F4-8F709E6305AF}" type="datetime1">
              <a:rPr lang="fi-FI" smtClean="0"/>
              <a:t>5.1.2024</a:t>
            </a:fld>
            <a:endParaRPr lang="fi-FI"/>
          </a:p>
        </p:txBody>
      </p:sp>
      <p:sp>
        <p:nvSpPr>
          <p:cNvPr id="8" name="Alatunnisteen paikkamerkki 7">
            <a:extLst>
              <a:ext uri="{FF2B5EF4-FFF2-40B4-BE49-F238E27FC236}">
                <a16:creationId xmlns:a16="http://schemas.microsoft.com/office/drawing/2014/main" id="{B08E06FF-17D9-F433-4D82-95A84888EF19}"/>
              </a:ext>
            </a:extLst>
          </p:cNvPr>
          <p:cNvSpPr>
            <a:spLocks noGrp="1"/>
          </p:cNvSpPr>
          <p:nvPr>
            <p:ph type="ftr" sz="quarter" idx="11"/>
          </p:nvPr>
        </p:nvSpPr>
        <p:spPr/>
        <p:txBody>
          <a:bodyPr/>
          <a:lstStyle/>
          <a:p>
            <a:r>
              <a:rPr lang="fi-FI" err="1"/>
              <a:t>header</a:t>
            </a:r>
            <a:endParaRPr lang="fi-FI"/>
          </a:p>
        </p:txBody>
      </p:sp>
      <p:sp>
        <p:nvSpPr>
          <p:cNvPr id="9" name="Dian numeron paikkamerkki 8">
            <a:extLst>
              <a:ext uri="{FF2B5EF4-FFF2-40B4-BE49-F238E27FC236}">
                <a16:creationId xmlns:a16="http://schemas.microsoft.com/office/drawing/2014/main" id="{E3E4C7B9-3FB9-8E7C-3865-EF9C251A73CA}"/>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23272461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Osan ylätunniste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840639" y="1398932"/>
            <a:ext cx="10512862" cy="2160000"/>
          </a:xfrm>
        </p:spPr>
        <p:txBody>
          <a:bodyPr anchor="b"/>
          <a:lstStyle>
            <a:lvl1pPr algn="ctr">
              <a:defRPr sz="4099" spc="-50" baseline="0">
                <a:solidFill>
                  <a:schemeClr val="tx2"/>
                </a:solidFill>
              </a:defRPr>
            </a:lvl1pPr>
          </a:lstStyle>
          <a:p>
            <a:r>
              <a:rPr lang="fi-FI" err="1"/>
              <a:t>Click</a:t>
            </a:r>
            <a:r>
              <a:rPr lang="fi-FI"/>
              <a:t> to </a:t>
            </a:r>
            <a:r>
              <a:rPr lang="fi-FI" err="1"/>
              <a:t>add</a:t>
            </a:r>
            <a:r>
              <a:rPr lang="fi-FI"/>
              <a:t> </a:t>
            </a:r>
            <a:r>
              <a:rPr lang="fi-FI" err="1"/>
              <a:t>title</a:t>
            </a:r>
            <a:endParaRPr lang="fi-FI"/>
          </a:p>
        </p:txBody>
      </p:sp>
      <p:sp>
        <p:nvSpPr>
          <p:cNvPr id="3" name="Tekstin paikkamerkki 2">
            <a:extLst>
              <a:ext uri="{FF2B5EF4-FFF2-40B4-BE49-F238E27FC236}">
                <a16:creationId xmlns:a16="http://schemas.microsoft.com/office/drawing/2014/main" id="{BE0173B0-16C2-4182-AD95-1BD911589663}"/>
              </a:ext>
            </a:extLst>
          </p:cNvPr>
          <p:cNvSpPr>
            <a:spLocks noGrp="1"/>
          </p:cNvSpPr>
          <p:nvPr>
            <p:ph type="body" idx="1" hasCustomPrompt="1"/>
          </p:nvPr>
        </p:nvSpPr>
        <p:spPr>
          <a:xfrm>
            <a:off x="840639" y="3797237"/>
            <a:ext cx="10512862" cy="2160000"/>
          </a:xfrm>
        </p:spPr>
        <p:txBody>
          <a:bodyPr/>
          <a:lstStyle>
            <a:lvl1pPr marL="0" indent="0" algn="ctr">
              <a:buNone/>
              <a:defRPr sz="2999">
                <a:solidFill>
                  <a:schemeClr val="tx2"/>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fi-FI" err="1"/>
              <a:t>Click</a:t>
            </a:r>
            <a:r>
              <a:rPr lang="fi-FI"/>
              <a:t> to </a:t>
            </a:r>
            <a:r>
              <a:rPr lang="fi-FI" err="1"/>
              <a:t>add</a:t>
            </a:r>
            <a:r>
              <a:rPr lang="fi-FI"/>
              <a:t> </a:t>
            </a:r>
            <a:r>
              <a:rPr lang="fi-FI" err="1"/>
              <a:t>text</a:t>
            </a:r>
            <a:endParaRPr lang="fi-FI"/>
          </a:p>
        </p:txBody>
      </p:sp>
      <p:sp>
        <p:nvSpPr>
          <p:cNvPr id="7" name="Päivämäärän paikkamerkki 6">
            <a:extLst>
              <a:ext uri="{FF2B5EF4-FFF2-40B4-BE49-F238E27FC236}">
                <a16:creationId xmlns:a16="http://schemas.microsoft.com/office/drawing/2014/main" id="{C4049799-C9F3-9616-BE70-DD4CBE0DAAB8}"/>
              </a:ext>
            </a:extLst>
          </p:cNvPr>
          <p:cNvSpPr>
            <a:spLocks noGrp="1"/>
          </p:cNvSpPr>
          <p:nvPr>
            <p:ph type="dt" sz="half" idx="10"/>
          </p:nvPr>
        </p:nvSpPr>
        <p:spPr/>
        <p:txBody>
          <a:bodyPr/>
          <a:lstStyle/>
          <a:p>
            <a:fld id="{0B1F465F-1FE2-48BD-A5F4-8F709E6305AF}" type="datetime1">
              <a:rPr lang="fi-FI" smtClean="0"/>
              <a:t>5.1.2024</a:t>
            </a:fld>
            <a:endParaRPr lang="fi-FI"/>
          </a:p>
        </p:txBody>
      </p:sp>
      <p:sp>
        <p:nvSpPr>
          <p:cNvPr id="8" name="Alatunnisteen paikkamerkki 7">
            <a:extLst>
              <a:ext uri="{FF2B5EF4-FFF2-40B4-BE49-F238E27FC236}">
                <a16:creationId xmlns:a16="http://schemas.microsoft.com/office/drawing/2014/main" id="{9722A8CA-1986-422E-6E27-5C0AE2AC281B}"/>
              </a:ext>
            </a:extLst>
          </p:cNvPr>
          <p:cNvSpPr>
            <a:spLocks noGrp="1"/>
          </p:cNvSpPr>
          <p:nvPr>
            <p:ph type="ftr" sz="quarter" idx="11"/>
          </p:nvPr>
        </p:nvSpPr>
        <p:spPr/>
        <p:txBody>
          <a:bodyPr/>
          <a:lstStyle/>
          <a:p>
            <a:r>
              <a:rPr lang="fi-FI" err="1"/>
              <a:t>header</a:t>
            </a:r>
            <a:endParaRPr lang="fi-FI"/>
          </a:p>
        </p:txBody>
      </p:sp>
      <p:sp>
        <p:nvSpPr>
          <p:cNvPr id="9" name="Dian numeron paikkamerkki 8">
            <a:extLst>
              <a:ext uri="{FF2B5EF4-FFF2-40B4-BE49-F238E27FC236}">
                <a16:creationId xmlns:a16="http://schemas.microsoft.com/office/drawing/2014/main" id="{FC8E6471-A4E9-A229-3E02-C77D3F99C5E5}"/>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8073931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Osan ylätunniste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840639" y="1398932"/>
            <a:ext cx="10512862" cy="2160000"/>
          </a:xfrm>
        </p:spPr>
        <p:txBody>
          <a:bodyPr anchor="b"/>
          <a:lstStyle>
            <a:lvl1pPr algn="ctr">
              <a:defRPr sz="4099" spc="-50" baseline="0">
                <a:solidFill>
                  <a:schemeClr val="bg1"/>
                </a:solidFill>
              </a:defRPr>
            </a:lvl1pPr>
          </a:lstStyle>
          <a:p>
            <a:r>
              <a:rPr lang="fi-FI" err="1"/>
              <a:t>Click</a:t>
            </a:r>
            <a:r>
              <a:rPr lang="fi-FI"/>
              <a:t> to </a:t>
            </a:r>
            <a:r>
              <a:rPr lang="fi-FI" err="1"/>
              <a:t>add</a:t>
            </a:r>
            <a:r>
              <a:rPr lang="fi-FI"/>
              <a:t> </a:t>
            </a:r>
            <a:r>
              <a:rPr lang="fi-FI" err="1"/>
              <a:t>title</a:t>
            </a:r>
            <a:endParaRPr lang="fi-FI"/>
          </a:p>
        </p:txBody>
      </p:sp>
      <p:sp>
        <p:nvSpPr>
          <p:cNvPr id="3" name="Tekstin paikkamerkki 2">
            <a:extLst>
              <a:ext uri="{FF2B5EF4-FFF2-40B4-BE49-F238E27FC236}">
                <a16:creationId xmlns:a16="http://schemas.microsoft.com/office/drawing/2014/main" id="{BE0173B0-16C2-4182-AD95-1BD911589663}"/>
              </a:ext>
            </a:extLst>
          </p:cNvPr>
          <p:cNvSpPr>
            <a:spLocks noGrp="1"/>
          </p:cNvSpPr>
          <p:nvPr>
            <p:ph type="body" idx="1" hasCustomPrompt="1"/>
          </p:nvPr>
        </p:nvSpPr>
        <p:spPr>
          <a:xfrm>
            <a:off x="840639" y="3797237"/>
            <a:ext cx="10512862" cy="2160000"/>
          </a:xfrm>
        </p:spPr>
        <p:txBody>
          <a:bodyPr/>
          <a:lstStyle>
            <a:lvl1pPr marL="0" indent="0" algn="ctr">
              <a:buNone/>
              <a:defRPr sz="2999">
                <a:solidFill>
                  <a:schemeClr val="bg1"/>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fi-FI" err="1"/>
              <a:t>Click</a:t>
            </a:r>
            <a:r>
              <a:rPr lang="fi-FI"/>
              <a:t> to </a:t>
            </a:r>
            <a:r>
              <a:rPr lang="fi-FI" err="1"/>
              <a:t>add</a:t>
            </a:r>
            <a:r>
              <a:rPr lang="fi-FI"/>
              <a:t> </a:t>
            </a:r>
            <a:r>
              <a:rPr lang="fi-FI" err="1"/>
              <a:t>text</a:t>
            </a:r>
            <a:endParaRPr lang="fi-FI"/>
          </a:p>
        </p:txBody>
      </p:sp>
      <p:sp>
        <p:nvSpPr>
          <p:cNvPr id="10" name="Päivämäärän paikkamerkki 9">
            <a:extLst>
              <a:ext uri="{FF2B5EF4-FFF2-40B4-BE49-F238E27FC236}">
                <a16:creationId xmlns:a16="http://schemas.microsoft.com/office/drawing/2014/main" id="{DC6F40E2-9595-4BB6-7175-C67F99F18755}"/>
              </a:ext>
            </a:extLst>
          </p:cNvPr>
          <p:cNvSpPr>
            <a:spLocks noGrp="1"/>
          </p:cNvSpPr>
          <p:nvPr>
            <p:ph type="dt" sz="half" idx="10"/>
          </p:nvPr>
        </p:nvSpPr>
        <p:spPr/>
        <p:txBody>
          <a:bodyPr/>
          <a:lstStyle/>
          <a:p>
            <a:fld id="{0B1F465F-1FE2-48BD-A5F4-8F709E6305AF}" type="datetime1">
              <a:rPr lang="fi-FI" smtClean="0"/>
              <a:t>5.1.2024</a:t>
            </a:fld>
            <a:endParaRPr lang="fi-FI"/>
          </a:p>
        </p:txBody>
      </p:sp>
      <p:sp>
        <p:nvSpPr>
          <p:cNvPr id="11" name="Alatunnisteen paikkamerkki 10">
            <a:extLst>
              <a:ext uri="{FF2B5EF4-FFF2-40B4-BE49-F238E27FC236}">
                <a16:creationId xmlns:a16="http://schemas.microsoft.com/office/drawing/2014/main" id="{D758BD90-3549-0BF8-2414-A0D6A792489E}"/>
              </a:ext>
            </a:extLst>
          </p:cNvPr>
          <p:cNvSpPr>
            <a:spLocks noGrp="1"/>
          </p:cNvSpPr>
          <p:nvPr>
            <p:ph type="ftr" sz="quarter" idx="11"/>
          </p:nvPr>
        </p:nvSpPr>
        <p:spPr/>
        <p:txBody>
          <a:bodyPr/>
          <a:lstStyle/>
          <a:p>
            <a:r>
              <a:rPr lang="fi-FI" err="1"/>
              <a:t>header</a:t>
            </a:r>
            <a:endParaRPr lang="fi-FI"/>
          </a:p>
        </p:txBody>
      </p:sp>
      <p:sp>
        <p:nvSpPr>
          <p:cNvPr id="12" name="Dian numeron paikkamerkki 11">
            <a:extLst>
              <a:ext uri="{FF2B5EF4-FFF2-40B4-BE49-F238E27FC236}">
                <a16:creationId xmlns:a16="http://schemas.microsoft.com/office/drawing/2014/main" id="{7A3A9875-613E-CDE8-EFE6-29CD047A5B89}"/>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33798615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Sitaat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hasCustomPrompt="1"/>
          </p:nvPr>
        </p:nvSpPr>
        <p:spPr>
          <a:xfrm>
            <a:off x="944927" y="1852623"/>
            <a:ext cx="10310692" cy="3183334"/>
          </a:xfrm>
        </p:spPr>
        <p:txBody>
          <a:bodyPr anchor="ctr" anchorCtr="0"/>
          <a:lstStyle>
            <a:lvl1pPr algn="ctr">
              <a:defRPr spc="-100" baseline="0">
                <a:solidFill>
                  <a:schemeClr val="tx2"/>
                </a:solidFill>
              </a:defRPr>
            </a:lvl1pPr>
          </a:lstStyle>
          <a:p>
            <a:r>
              <a:rPr lang="fi-FI" err="1"/>
              <a:t>Click</a:t>
            </a:r>
            <a:r>
              <a:rPr lang="fi-FI"/>
              <a:t> to </a:t>
            </a:r>
            <a:r>
              <a:rPr lang="fi-FI" err="1"/>
              <a:t>add</a:t>
            </a:r>
            <a:r>
              <a:rPr lang="fi-FI"/>
              <a:t> </a:t>
            </a:r>
            <a:r>
              <a:rPr lang="fi-FI" err="1"/>
              <a:t>title</a:t>
            </a:r>
            <a:endParaRPr lang="fi-FI"/>
          </a:p>
        </p:txBody>
      </p:sp>
      <p:sp>
        <p:nvSpPr>
          <p:cNvPr id="6" name="Date Placeholder 5">
            <a:extLst>
              <a:ext uri="{FF2B5EF4-FFF2-40B4-BE49-F238E27FC236}">
                <a16:creationId xmlns:a16="http://schemas.microsoft.com/office/drawing/2014/main" id="{5A291936-39C5-4003-8862-5510EDEF29EC}"/>
              </a:ext>
            </a:extLst>
          </p:cNvPr>
          <p:cNvSpPr>
            <a:spLocks noGrp="1"/>
          </p:cNvSpPr>
          <p:nvPr>
            <p:ph type="dt" sz="half" idx="10"/>
          </p:nvPr>
        </p:nvSpPr>
        <p:spPr/>
        <p:txBody>
          <a:bodyPr/>
          <a:lstStyle>
            <a:lvl1pPr>
              <a:defRPr>
                <a:solidFill>
                  <a:schemeClr val="tx2"/>
                </a:solidFill>
              </a:defRPr>
            </a:lvl1pPr>
          </a:lstStyle>
          <a:p>
            <a:fld id="{A189322E-7B47-4EB0-B09E-4114EA4F1561}" type="datetime1">
              <a:rPr lang="fi-FI" smtClean="0"/>
              <a:t>5.1.2024</a:t>
            </a:fld>
            <a:endParaRPr lang="fi-FI"/>
          </a:p>
        </p:txBody>
      </p:sp>
      <p:sp>
        <p:nvSpPr>
          <p:cNvPr id="8" name="Slide Number Placeholder 7">
            <a:extLst>
              <a:ext uri="{FF2B5EF4-FFF2-40B4-BE49-F238E27FC236}">
                <a16:creationId xmlns:a16="http://schemas.microsoft.com/office/drawing/2014/main" id="{D9D1CF5D-3D1A-4FCE-9AAC-FFF0CA0A5399}"/>
              </a:ext>
            </a:extLst>
          </p:cNvPr>
          <p:cNvSpPr>
            <a:spLocks noGrp="1"/>
          </p:cNvSpPr>
          <p:nvPr>
            <p:ph type="sldNum" sz="quarter" idx="12"/>
          </p:nvPr>
        </p:nvSpPr>
        <p:spPr/>
        <p:txBody>
          <a:bodyPr/>
          <a:lstStyle>
            <a:lvl1pPr>
              <a:defRPr>
                <a:solidFill>
                  <a:schemeClr val="tx2"/>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826831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dia 4">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 name="Ryhmä 3">
            <a:extLst>
              <a:ext uri="{FF2B5EF4-FFF2-40B4-BE49-F238E27FC236}">
                <a16:creationId xmlns:a16="http://schemas.microsoft.com/office/drawing/2014/main" id="{7456141C-5B06-88AB-F1B2-BFA33C0F0C2D}"/>
              </a:ext>
              <a:ext uri="{C183D7F6-B498-43B3-948B-1728B52AA6E4}">
                <adec:decorative xmlns:adec="http://schemas.microsoft.com/office/drawing/2017/decorative" val="1"/>
              </a:ext>
            </a:extLst>
          </p:cNvPr>
          <p:cNvGrpSpPr/>
          <p:nvPr userDrawn="1"/>
        </p:nvGrpSpPr>
        <p:grpSpPr>
          <a:xfrm>
            <a:off x="1258560" y="1236664"/>
            <a:ext cx="4372423" cy="4378325"/>
            <a:chOff x="1258888" y="1236663"/>
            <a:chExt cx="4373562" cy="4378325"/>
          </a:xfrm>
        </p:grpSpPr>
        <p:sp>
          <p:nvSpPr>
            <p:cNvPr id="9" name="Freeform 5">
              <a:extLst>
                <a:ext uri="{FF2B5EF4-FFF2-40B4-BE49-F238E27FC236}">
                  <a16:creationId xmlns:a16="http://schemas.microsoft.com/office/drawing/2014/main" id="{D0EC2061-EE4E-4F9E-9351-65C30C5514A1}"/>
                </a:ext>
              </a:extLst>
            </p:cNvPr>
            <p:cNvSpPr>
              <a:spLocks/>
            </p:cNvSpPr>
            <p:nvPr userDrawn="1"/>
          </p:nvSpPr>
          <p:spPr bwMode="auto">
            <a:xfrm>
              <a:off x="1258888" y="2582863"/>
              <a:ext cx="3019425" cy="3032125"/>
            </a:xfrm>
            <a:custGeom>
              <a:avLst/>
              <a:gdLst>
                <a:gd name="T0" fmla="*/ 7505 w 16805"/>
                <a:gd name="T1" fmla="*/ 0 h 16880"/>
                <a:gd name="T2" fmla="*/ 7505 w 16805"/>
                <a:gd name="T3" fmla="*/ 0 h 16880"/>
                <a:gd name="T4" fmla="*/ 4651 w 16805"/>
                <a:gd name="T5" fmla="*/ 0 h 16880"/>
                <a:gd name="T6" fmla="*/ 0 w 16805"/>
                <a:gd name="T7" fmla="*/ 4650 h 16880"/>
                <a:gd name="T8" fmla="*/ 4651 w 16805"/>
                <a:gd name="T9" fmla="*/ 9301 h 16880"/>
                <a:gd name="T10" fmla="*/ 4651 w 16805"/>
                <a:gd name="T11" fmla="*/ 9301 h 16880"/>
                <a:gd name="T12" fmla="*/ 7504 w 16805"/>
                <a:gd name="T13" fmla="*/ 9301 h 16880"/>
                <a:gd name="T14" fmla="*/ 7504 w 16805"/>
                <a:gd name="T15" fmla="*/ 12229 h 16880"/>
                <a:gd name="T16" fmla="*/ 12155 w 16805"/>
                <a:gd name="T17" fmla="*/ 16880 h 16880"/>
                <a:gd name="T18" fmla="*/ 16805 w 16805"/>
                <a:gd name="T19" fmla="*/ 12229 h 16880"/>
                <a:gd name="T20" fmla="*/ 16805 w 16805"/>
                <a:gd name="T21" fmla="*/ 0 h 16880"/>
                <a:gd name="T22" fmla="*/ 7505 w 16805"/>
                <a:gd name="T23" fmla="*/ 0 h 16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05" h="16880">
                  <a:moveTo>
                    <a:pt x="7505" y="0"/>
                  </a:moveTo>
                  <a:lnTo>
                    <a:pt x="7505" y="0"/>
                  </a:lnTo>
                  <a:lnTo>
                    <a:pt x="4651" y="0"/>
                  </a:lnTo>
                  <a:cubicBezTo>
                    <a:pt x="2082" y="0"/>
                    <a:pt x="0" y="2082"/>
                    <a:pt x="0" y="4650"/>
                  </a:cubicBezTo>
                  <a:cubicBezTo>
                    <a:pt x="0" y="7219"/>
                    <a:pt x="2082" y="9301"/>
                    <a:pt x="4651" y="9301"/>
                  </a:cubicBezTo>
                  <a:lnTo>
                    <a:pt x="4651" y="9301"/>
                  </a:lnTo>
                  <a:lnTo>
                    <a:pt x="7504" y="9301"/>
                  </a:lnTo>
                  <a:lnTo>
                    <a:pt x="7504" y="12229"/>
                  </a:lnTo>
                  <a:cubicBezTo>
                    <a:pt x="7504" y="14797"/>
                    <a:pt x="9587" y="16880"/>
                    <a:pt x="12155" y="16880"/>
                  </a:cubicBezTo>
                  <a:cubicBezTo>
                    <a:pt x="14723" y="16880"/>
                    <a:pt x="16805" y="14798"/>
                    <a:pt x="16805" y="12229"/>
                  </a:cubicBezTo>
                  <a:lnTo>
                    <a:pt x="16805" y="0"/>
                  </a:lnTo>
                  <a:lnTo>
                    <a:pt x="7505" y="0"/>
                  </a:lnTo>
                  <a:close/>
                </a:path>
              </a:pathLst>
            </a:custGeom>
            <a:solidFill>
              <a:srgbClr val="313131"/>
            </a:solidFill>
            <a:ln>
              <a:noFill/>
            </a:ln>
          </p:spPr>
          <p:txBody>
            <a:bodyPr vert="horz" wrap="square" lIns="91440" tIns="45720" rIns="91440" bIns="45720" numCol="1" anchor="t" anchorCtr="0" compatLnSpc="1">
              <a:prstTxWarp prst="textNoShape">
                <a:avLst/>
              </a:prstTxWarp>
            </a:bodyPr>
            <a:lstStyle/>
            <a:p>
              <a:endParaRPr lang="fi-FI" sz="1799"/>
            </a:p>
          </p:txBody>
        </p:sp>
        <p:sp>
          <p:nvSpPr>
            <p:cNvPr id="10" name="Freeform 6">
              <a:extLst>
                <a:ext uri="{FF2B5EF4-FFF2-40B4-BE49-F238E27FC236}">
                  <a16:creationId xmlns:a16="http://schemas.microsoft.com/office/drawing/2014/main" id="{C43BE5CC-F67A-493E-AC86-BCCFEA817C11}"/>
                </a:ext>
              </a:extLst>
            </p:cNvPr>
            <p:cNvSpPr>
              <a:spLocks/>
            </p:cNvSpPr>
            <p:nvPr userDrawn="1"/>
          </p:nvSpPr>
          <p:spPr bwMode="auto">
            <a:xfrm>
              <a:off x="2613025" y="1236663"/>
              <a:ext cx="3019425" cy="3032125"/>
            </a:xfrm>
            <a:custGeom>
              <a:avLst/>
              <a:gdLst>
                <a:gd name="T0" fmla="*/ 9300 w 16805"/>
                <a:gd name="T1" fmla="*/ 16880 h 16880"/>
                <a:gd name="T2" fmla="*/ 9300 w 16805"/>
                <a:gd name="T3" fmla="*/ 16880 h 16880"/>
                <a:gd name="T4" fmla="*/ 12154 w 16805"/>
                <a:gd name="T5" fmla="*/ 16880 h 16880"/>
                <a:gd name="T6" fmla="*/ 16805 w 16805"/>
                <a:gd name="T7" fmla="*/ 12229 h 16880"/>
                <a:gd name="T8" fmla="*/ 12154 w 16805"/>
                <a:gd name="T9" fmla="*/ 7579 h 16880"/>
                <a:gd name="T10" fmla="*/ 12154 w 16805"/>
                <a:gd name="T11" fmla="*/ 7579 h 16880"/>
                <a:gd name="T12" fmla="*/ 9300 w 16805"/>
                <a:gd name="T13" fmla="*/ 7579 h 16880"/>
                <a:gd name="T14" fmla="*/ 9300 w 16805"/>
                <a:gd name="T15" fmla="*/ 4651 h 16880"/>
                <a:gd name="T16" fmla="*/ 4650 w 16805"/>
                <a:gd name="T17" fmla="*/ 0 h 16880"/>
                <a:gd name="T18" fmla="*/ 0 w 16805"/>
                <a:gd name="T19" fmla="*/ 4651 h 16880"/>
                <a:gd name="T20" fmla="*/ 0 w 16805"/>
                <a:gd name="T21" fmla="*/ 7489 h 16880"/>
                <a:gd name="T22" fmla="*/ 9300 w 16805"/>
                <a:gd name="T23" fmla="*/ 16880 h 16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05" h="16880">
                  <a:moveTo>
                    <a:pt x="9300" y="16880"/>
                  </a:moveTo>
                  <a:lnTo>
                    <a:pt x="9300" y="16880"/>
                  </a:lnTo>
                  <a:lnTo>
                    <a:pt x="12154" y="16880"/>
                  </a:lnTo>
                  <a:cubicBezTo>
                    <a:pt x="14723" y="16880"/>
                    <a:pt x="16805" y="14798"/>
                    <a:pt x="16805" y="12229"/>
                  </a:cubicBezTo>
                  <a:cubicBezTo>
                    <a:pt x="16805" y="9661"/>
                    <a:pt x="14723" y="7579"/>
                    <a:pt x="12154" y="7579"/>
                  </a:cubicBezTo>
                  <a:lnTo>
                    <a:pt x="12154" y="7579"/>
                  </a:lnTo>
                  <a:lnTo>
                    <a:pt x="9300" y="7579"/>
                  </a:lnTo>
                  <a:lnTo>
                    <a:pt x="9300" y="4651"/>
                  </a:lnTo>
                  <a:cubicBezTo>
                    <a:pt x="9300" y="2082"/>
                    <a:pt x="7218" y="0"/>
                    <a:pt x="4650" y="0"/>
                  </a:cubicBezTo>
                  <a:cubicBezTo>
                    <a:pt x="2082" y="0"/>
                    <a:pt x="0" y="2082"/>
                    <a:pt x="0" y="4651"/>
                  </a:cubicBezTo>
                  <a:lnTo>
                    <a:pt x="0" y="7489"/>
                  </a:lnTo>
                  <a:lnTo>
                    <a:pt x="9300" y="16880"/>
                  </a:lnTo>
                  <a:close/>
                </a:path>
              </a:pathLst>
            </a:custGeom>
            <a:solidFill>
              <a:srgbClr val="FFCF29"/>
            </a:solidFill>
            <a:ln>
              <a:noFill/>
            </a:ln>
          </p:spPr>
          <p:txBody>
            <a:bodyPr vert="horz" wrap="square" lIns="91440" tIns="45720" rIns="91440" bIns="45720" numCol="1" anchor="t" anchorCtr="0" compatLnSpc="1">
              <a:prstTxWarp prst="textNoShape">
                <a:avLst/>
              </a:prstTxWarp>
            </a:bodyPr>
            <a:lstStyle/>
            <a:p>
              <a:endParaRPr lang="fi-FI" sz="1799"/>
            </a:p>
          </p:txBody>
        </p:sp>
      </p:grpSp>
      <p:sp>
        <p:nvSpPr>
          <p:cNvPr id="8" name="Otsikko 1">
            <a:extLst>
              <a:ext uri="{FF2B5EF4-FFF2-40B4-BE49-F238E27FC236}">
                <a16:creationId xmlns:a16="http://schemas.microsoft.com/office/drawing/2014/main" id="{EA2C3DBA-7B4F-10EA-E452-53629F09A850}"/>
              </a:ext>
            </a:extLst>
          </p:cNvPr>
          <p:cNvSpPr>
            <a:spLocks noGrp="1"/>
          </p:cNvSpPr>
          <p:nvPr>
            <p:ph type="ctrTitle"/>
          </p:nvPr>
        </p:nvSpPr>
        <p:spPr>
          <a:xfrm>
            <a:off x="6094413" y="1437180"/>
            <a:ext cx="5354587" cy="2468071"/>
          </a:xfrm>
        </p:spPr>
        <p:txBody>
          <a:bodyPr anchor="t" anchorCtr="0">
            <a:normAutofit/>
          </a:bodyPr>
          <a:lstStyle>
            <a:lvl1pPr algn="ctr">
              <a:defRPr sz="3999" spc="-50" baseline="0"/>
            </a:lvl1pPr>
          </a:lstStyle>
          <a:p>
            <a:r>
              <a:rPr lang="fi-FI"/>
              <a:t>Muokkaa ots. perustyyl. napsautt.</a:t>
            </a:r>
          </a:p>
        </p:txBody>
      </p:sp>
      <p:sp>
        <p:nvSpPr>
          <p:cNvPr id="11" name="Alaotsikko 2">
            <a:extLst>
              <a:ext uri="{FF2B5EF4-FFF2-40B4-BE49-F238E27FC236}">
                <a16:creationId xmlns:a16="http://schemas.microsoft.com/office/drawing/2014/main" id="{81AF0E01-1B85-86E0-5408-4397B5B6F1D4}"/>
              </a:ext>
            </a:extLst>
          </p:cNvPr>
          <p:cNvSpPr>
            <a:spLocks noGrp="1"/>
          </p:cNvSpPr>
          <p:nvPr>
            <p:ph type="subTitle" idx="1"/>
          </p:nvPr>
        </p:nvSpPr>
        <p:spPr>
          <a:xfrm>
            <a:off x="6094413" y="4329874"/>
            <a:ext cx="5354587"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i-FI"/>
              <a:t>Muokkaa alaotsikon perustyyliä napsautt.</a:t>
            </a:r>
          </a:p>
        </p:txBody>
      </p:sp>
    </p:spTree>
    <p:extLst>
      <p:ext uri="{BB962C8B-B14F-4D97-AF65-F5344CB8AC3E}">
        <p14:creationId xmlns:p14="http://schemas.microsoft.com/office/powerpoint/2010/main" val="37491482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itaatti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hasCustomPrompt="1"/>
          </p:nvPr>
        </p:nvSpPr>
        <p:spPr>
          <a:xfrm>
            <a:off x="944927" y="1852623"/>
            <a:ext cx="10310692" cy="3183334"/>
          </a:xfrm>
        </p:spPr>
        <p:txBody>
          <a:bodyPr anchor="ctr" anchorCtr="0"/>
          <a:lstStyle>
            <a:lvl1pPr algn="ctr">
              <a:defRPr spc="-100" baseline="0">
                <a:solidFill>
                  <a:schemeClr val="tx2"/>
                </a:solidFill>
              </a:defRPr>
            </a:lvl1pPr>
          </a:lstStyle>
          <a:p>
            <a:r>
              <a:rPr lang="fi-FI" err="1"/>
              <a:t>Click</a:t>
            </a:r>
            <a:r>
              <a:rPr lang="fi-FI"/>
              <a:t> to </a:t>
            </a:r>
            <a:r>
              <a:rPr lang="fi-FI" err="1"/>
              <a:t>add</a:t>
            </a:r>
            <a:r>
              <a:rPr lang="fi-FI"/>
              <a:t> </a:t>
            </a:r>
            <a:r>
              <a:rPr lang="fi-FI" err="1"/>
              <a:t>title</a:t>
            </a:r>
            <a:endParaRPr lang="fi-FI"/>
          </a:p>
        </p:txBody>
      </p:sp>
      <p:sp>
        <p:nvSpPr>
          <p:cNvPr id="6" name="Date Placeholder 5">
            <a:extLst>
              <a:ext uri="{FF2B5EF4-FFF2-40B4-BE49-F238E27FC236}">
                <a16:creationId xmlns:a16="http://schemas.microsoft.com/office/drawing/2014/main" id="{5A291936-39C5-4003-8862-5510EDEF29EC}"/>
              </a:ext>
            </a:extLst>
          </p:cNvPr>
          <p:cNvSpPr>
            <a:spLocks noGrp="1"/>
          </p:cNvSpPr>
          <p:nvPr>
            <p:ph type="dt" sz="half" idx="10"/>
          </p:nvPr>
        </p:nvSpPr>
        <p:spPr/>
        <p:txBody>
          <a:bodyPr/>
          <a:lstStyle>
            <a:lvl1pPr>
              <a:defRPr>
                <a:solidFill>
                  <a:schemeClr val="tx2"/>
                </a:solidFill>
              </a:defRPr>
            </a:lvl1pPr>
          </a:lstStyle>
          <a:p>
            <a:fld id="{516F0BFB-8D35-49ED-B2B9-E4810B5DBF9B}" type="datetime1">
              <a:rPr lang="fi-FI" smtClean="0"/>
              <a:t>5.1.2024</a:t>
            </a:fld>
            <a:endParaRPr lang="fi-FI"/>
          </a:p>
        </p:txBody>
      </p:sp>
      <p:sp>
        <p:nvSpPr>
          <p:cNvPr id="8" name="Slide Number Placeholder 7">
            <a:extLst>
              <a:ext uri="{FF2B5EF4-FFF2-40B4-BE49-F238E27FC236}">
                <a16:creationId xmlns:a16="http://schemas.microsoft.com/office/drawing/2014/main" id="{D9D1CF5D-3D1A-4FCE-9AAC-FFF0CA0A5399}"/>
              </a:ext>
            </a:extLst>
          </p:cNvPr>
          <p:cNvSpPr>
            <a:spLocks noGrp="1"/>
          </p:cNvSpPr>
          <p:nvPr>
            <p:ph type="sldNum" sz="quarter" idx="12"/>
          </p:nvPr>
        </p:nvSpPr>
        <p:spPr/>
        <p:txBody>
          <a:bodyPr/>
          <a:lstStyle>
            <a:lvl1pPr>
              <a:defRPr>
                <a:solidFill>
                  <a:schemeClr val="tx2"/>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16476656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Sitaatti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hasCustomPrompt="1"/>
          </p:nvPr>
        </p:nvSpPr>
        <p:spPr>
          <a:xfrm>
            <a:off x="944927" y="1852623"/>
            <a:ext cx="10310692" cy="3183334"/>
          </a:xfrm>
        </p:spPr>
        <p:txBody>
          <a:bodyPr anchor="ctr" anchorCtr="0"/>
          <a:lstStyle>
            <a:lvl1pPr algn="ctr">
              <a:defRPr spc="-100" baseline="0">
                <a:solidFill>
                  <a:schemeClr val="bg1"/>
                </a:solidFill>
              </a:defRPr>
            </a:lvl1pPr>
          </a:lstStyle>
          <a:p>
            <a:r>
              <a:rPr lang="fi-FI" err="1"/>
              <a:t>Click</a:t>
            </a:r>
            <a:r>
              <a:rPr lang="fi-FI"/>
              <a:t> to </a:t>
            </a:r>
            <a:r>
              <a:rPr lang="fi-FI" err="1"/>
              <a:t>add</a:t>
            </a:r>
            <a:r>
              <a:rPr lang="fi-FI"/>
              <a:t> </a:t>
            </a:r>
            <a:r>
              <a:rPr lang="fi-FI" err="1"/>
              <a:t>title</a:t>
            </a:r>
            <a:endParaRPr lang="fi-FI"/>
          </a:p>
        </p:txBody>
      </p:sp>
      <p:sp>
        <p:nvSpPr>
          <p:cNvPr id="6" name="Date Placeholder 5">
            <a:extLst>
              <a:ext uri="{FF2B5EF4-FFF2-40B4-BE49-F238E27FC236}">
                <a16:creationId xmlns:a16="http://schemas.microsoft.com/office/drawing/2014/main" id="{5A291936-39C5-4003-8862-5510EDEF29EC}"/>
              </a:ext>
            </a:extLst>
          </p:cNvPr>
          <p:cNvSpPr>
            <a:spLocks noGrp="1"/>
          </p:cNvSpPr>
          <p:nvPr>
            <p:ph type="dt" sz="half" idx="10"/>
          </p:nvPr>
        </p:nvSpPr>
        <p:spPr/>
        <p:txBody>
          <a:bodyPr/>
          <a:lstStyle>
            <a:lvl1pPr>
              <a:defRPr>
                <a:solidFill>
                  <a:schemeClr val="bg1"/>
                </a:solidFill>
              </a:defRPr>
            </a:lvl1pPr>
          </a:lstStyle>
          <a:p>
            <a:fld id="{45D5C4B0-2321-4A84-97ED-180F3B8F8CC0}" type="datetime1">
              <a:rPr lang="fi-FI" smtClean="0"/>
              <a:t>5.1.2024</a:t>
            </a:fld>
            <a:endParaRPr lang="fi-FI"/>
          </a:p>
        </p:txBody>
      </p:sp>
      <p:sp>
        <p:nvSpPr>
          <p:cNvPr id="8" name="Slide Number Placeholder 7">
            <a:extLst>
              <a:ext uri="{FF2B5EF4-FFF2-40B4-BE49-F238E27FC236}">
                <a16:creationId xmlns:a16="http://schemas.microsoft.com/office/drawing/2014/main" id="{D9D1CF5D-3D1A-4FCE-9AAC-FFF0CA0A5399}"/>
              </a:ext>
            </a:extLst>
          </p:cNvPr>
          <p:cNvSpPr>
            <a:spLocks noGrp="1"/>
          </p:cNvSpPr>
          <p:nvPr>
            <p:ph type="sldNum" sz="quarter" idx="12"/>
          </p:nvPr>
        </p:nvSpPr>
        <p:spPr/>
        <p:txBody>
          <a:bodyPr/>
          <a:lstStyle>
            <a:lvl1pPr>
              <a:defRPr>
                <a:solidFill>
                  <a:schemeClr val="bg1"/>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15621799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Kuva, 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a:xfrm>
            <a:off x="944927" y="882869"/>
            <a:ext cx="4525691" cy="1472950"/>
          </a:xfrm>
        </p:spPr>
        <p:txBody>
          <a:bodyPr/>
          <a:lstStyle>
            <a:lvl1pPr>
              <a:defRPr sz="2699"/>
            </a:lvl1pPr>
          </a:lstStyle>
          <a:p>
            <a:r>
              <a:rPr lang="fi-FI" err="1"/>
              <a:t>Click</a:t>
            </a:r>
            <a:r>
              <a:rPr lang="fi-FI"/>
              <a:t> to </a:t>
            </a:r>
            <a:r>
              <a:rPr lang="fi-FI" err="1"/>
              <a:t>add</a:t>
            </a:r>
            <a:r>
              <a:rPr lang="fi-FI"/>
              <a:t> </a:t>
            </a:r>
            <a:r>
              <a:rPr lang="fi-FI" err="1"/>
              <a:t>title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44927" y="2702660"/>
            <a:ext cx="4525691" cy="3474302"/>
          </a:xfrm>
        </p:spPr>
        <p:txBody>
          <a:body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grpSp>
        <p:nvGrpSpPr>
          <p:cNvPr id="8" name="Ryhmä 7" descr="Icon.">
            <a:extLst>
              <a:ext uri="{FF2B5EF4-FFF2-40B4-BE49-F238E27FC236}">
                <a16:creationId xmlns:a16="http://schemas.microsoft.com/office/drawing/2014/main" id="{771942AC-4EF7-FCE7-724B-D325E8B2D7F1}"/>
              </a:ext>
              <a:ext uri="{C183D7F6-B498-43B3-948B-1728B52AA6E4}">
                <adec:decorative xmlns:adec="http://schemas.microsoft.com/office/drawing/2017/decorative" val="0"/>
              </a:ext>
            </a:extLst>
          </p:cNvPr>
          <p:cNvGrpSpPr/>
          <p:nvPr userDrawn="1"/>
        </p:nvGrpSpPr>
        <p:grpSpPr>
          <a:xfrm>
            <a:off x="6159591" y="1378356"/>
            <a:ext cx="5568238" cy="5480715"/>
            <a:chOff x="2616201" y="4763"/>
            <a:chExt cx="6956425" cy="6845300"/>
          </a:xfrm>
        </p:grpSpPr>
        <p:sp>
          <p:nvSpPr>
            <p:cNvPr id="9" name="Freeform 5">
              <a:extLst>
                <a:ext uri="{FF2B5EF4-FFF2-40B4-BE49-F238E27FC236}">
                  <a16:creationId xmlns:a16="http://schemas.microsoft.com/office/drawing/2014/main" id="{1CF62482-6DA5-8355-BE4C-E99ED928D6D4}"/>
                </a:ext>
              </a:extLst>
            </p:cNvPr>
            <p:cNvSpPr>
              <a:spLocks/>
            </p:cNvSpPr>
            <p:nvPr userDrawn="1"/>
          </p:nvSpPr>
          <p:spPr bwMode="auto">
            <a:xfrm>
              <a:off x="2619376" y="65088"/>
              <a:ext cx="2413000" cy="4302125"/>
            </a:xfrm>
            <a:custGeom>
              <a:avLst/>
              <a:gdLst>
                <a:gd name="T0" fmla="*/ 400 w 10755"/>
                <a:gd name="T1" fmla="*/ 147 h 19180"/>
                <a:gd name="T2" fmla="*/ 0 w 10755"/>
                <a:gd name="T3" fmla="*/ 313 h 19180"/>
                <a:gd name="T4" fmla="*/ 0 w 10755"/>
                <a:gd name="T5" fmla="*/ 13802 h 19180"/>
                <a:gd name="T6" fmla="*/ 5378 w 10755"/>
                <a:gd name="T7" fmla="*/ 19180 h 19180"/>
                <a:gd name="T8" fmla="*/ 10755 w 10755"/>
                <a:gd name="T9" fmla="*/ 13802 h 19180"/>
                <a:gd name="T10" fmla="*/ 10755 w 10755"/>
                <a:gd name="T11" fmla="*/ 13802 h 19180"/>
                <a:gd name="T12" fmla="*/ 10755 w 10755"/>
                <a:gd name="T13" fmla="*/ 10599 h 19180"/>
                <a:gd name="T14" fmla="*/ 10686 w 10755"/>
                <a:gd name="T15" fmla="*/ 10434 h 19180"/>
                <a:gd name="T16" fmla="*/ 400 w 10755"/>
                <a:gd name="T17" fmla="*/ 147 h 19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55" h="19180">
                  <a:moveTo>
                    <a:pt x="400" y="147"/>
                  </a:moveTo>
                  <a:cubicBezTo>
                    <a:pt x="253" y="0"/>
                    <a:pt x="0" y="104"/>
                    <a:pt x="0" y="313"/>
                  </a:cubicBezTo>
                  <a:lnTo>
                    <a:pt x="0" y="13802"/>
                  </a:lnTo>
                  <a:cubicBezTo>
                    <a:pt x="0" y="16772"/>
                    <a:pt x="2408" y="19180"/>
                    <a:pt x="5378" y="19180"/>
                  </a:cubicBezTo>
                  <a:cubicBezTo>
                    <a:pt x="8348" y="19180"/>
                    <a:pt x="10755" y="16772"/>
                    <a:pt x="10755" y="13802"/>
                  </a:cubicBezTo>
                  <a:lnTo>
                    <a:pt x="10755" y="13802"/>
                  </a:lnTo>
                  <a:lnTo>
                    <a:pt x="10755" y="10599"/>
                  </a:lnTo>
                  <a:cubicBezTo>
                    <a:pt x="10755" y="10537"/>
                    <a:pt x="10730" y="10477"/>
                    <a:pt x="10686" y="10434"/>
                  </a:cubicBezTo>
                  <a:lnTo>
                    <a:pt x="400" y="147"/>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0" name="Freeform 6">
              <a:extLst>
                <a:ext uri="{FF2B5EF4-FFF2-40B4-BE49-F238E27FC236}">
                  <a16:creationId xmlns:a16="http://schemas.microsoft.com/office/drawing/2014/main" id="{D69D6212-DF87-EA70-71CE-BE8138755BDA}"/>
                </a:ext>
              </a:extLst>
            </p:cNvPr>
            <p:cNvSpPr>
              <a:spLocks/>
            </p:cNvSpPr>
            <p:nvPr userDrawn="1"/>
          </p:nvSpPr>
          <p:spPr bwMode="auto">
            <a:xfrm>
              <a:off x="2673351" y="7938"/>
              <a:ext cx="4325938" cy="2413000"/>
            </a:xfrm>
            <a:custGeom>
              <a:avLst/>
              <a:gdLst>
                <a:gd name="T0" fmla="*/ 10515 w 19289"/>
                <a:gd name="T1" fmla="*/ 10755 h 10755"/>
                <a:gd name="T2" fmla="*/ 13901 w 19289"/>
                <a:gd name="T3" fmla="*/ 10755 h 10755"/>
                <a:gd name="T4" fmla="*/ 19279 w 19289"/>
                <a:gd name="T5" fmla="*/ 5359 h 10755"/>
                <a:gd name="T6" fmla="*/ 13843 w 19289"/>
                <a:gd name="T7" fmla="*/ 0 h 10755"/>
                <a:gd name="T8" fmla="*/ 298 w 19289"/>
                <a:gd name="T9" fmla="*/ 0 h 10755"/>
                <a:gd name="T10" fmla="*/ 141 w 19289"/>
                <a:gd name="T11" fmla="*/ 381 h 10755"/>
                <a:gd name="T12" fmla="*/ 10515 w 19289"/>
                <a:gd name="T13" fmla="*/ 10755 h 10755"/>
              </a:gdLst>
              <a:ahLst/>
              <a:cxnLst>
                <a:cxn ang="0">
                  <a:pos x="T0" y="T1"/>
                </a:cxn>
                <a:cxn ang="0">
                  <a:pos x="T2" y="T3"/>
                </a:cxn>
                <a:cxn ang="0">
                  <a:pos x="T4" y="T5"/>
                </a:cxn>
                <a:cxn ang="0">
                  <a:pos x="T6" y="T7"/>
                </a:cxn>
                <a:cxn ang="0">
                  <a:pos x="T8" y="T9"/>
                </a:cxn>
                <a:cxn ang="0">
                  <a:pos x="T10" y="T11"/>
                </a:cxn>
                <a:cxn ang="0">
                  <a:pos x="T12" y="T13"/>
                </a:cxn>
              </a:cxnLst>
              <a:rect l="0" t="0" r="r" b="b"/>
              <a:pathLst>
                <a:path w="19289" h="10755">
                  <a:moveTo>
                    <a:pt x="10515" y="10755"/>
                  </a:moveTo>
                  <a:lnTo>
                    <a:pt x="13901" y="10755"/>
                  </a:lnTo>
                  <a:cubicBezTo>
                    <a:pt x="16878" y="10755"/>
                    <a:pt x="19289" y="8337"/>
                    <a:pt x="19279" y="5359"/>
                  </a:cubicBezTo>
                  <a:cubicBezTo>
                    <a:pt x="19269" y="2387"/>
                    <a:pt x="16815" y="0"/>
                    <a:pt x="13843" y="0"/>
                  </a:cubicBezTo>
                  <a:lnTo>
                    <a:pt x="298" y="0"/>
                  </a:lnTo>
                  <a:cubicBezTo>
                    <a:pt x="100" y="0"/>
                    <a:pt x="0" y="240"/>
                    <a:pt x="141" y="381"/>
                  </a:cubicBezTo>
                  <a:lnTo>
                    <a:pt x="10515" y="10755"/>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2" name="Freeform 7">
              <a:extLst>
                <a:ext uri="{FF2B5EF4-FFF2-40B4-BE49-F238E27FC236}">
                  <a16:creationId xmlns:a16="http://schemas.microsoft.com/office/drawing/2014/main" id="{53D28E72-2DE6-A740-B70C-DB5E2DC03E78}"/>
                </a:ext>
              </a:extLst>
            </p:cNvPr>
            <p:cNvSpPr>
              <a:spLocks/>
            </p:cNvSpPr>
            <p:nvPr userDrawn="1"/>
          </p:nvSpPr>
          <p:spPr bwMode="auto">
            <a:xfrm>
              <a:off x="2616201" y="4763"/>
              <a:ext cx="6956425" cy="6845300"/>
            </a:xfrm>
            <a:custGeom>
              <a:avLst/>
              <a:gdLst>
                <a:gd name="T0" fmla="*/ 29827 w 31023"/>
                <a:gd name="T1" fmla="*/ 30518 h 30518"/>
                <a:gd name="T2" fmla="*/ 31023 w 31023"/>
                <a:gd name="T3" fmla="*/ 30518 h 30518"/>
                <a:gd name="T4" fmla="*/ 30881 w 31023"/>
                <a:gd name="T5" fmla="*/ 30190 h 30518"/>
                <a:gd name="T6" fmla="*/ 881 w 31023"/>
                <a:gd name="T7" fmla="*/ 190 h 30518"/>
                <a:gd name="T8" fmla="*/ 190 w 31023"/>
                <a:gd name="T9" fmla="*/ 190 h 30518"/>
                <a:gd name="T10" fmla="*/ 190 w 31023"/>
                <a:gd name="T11" fmla="*/ 881 h 30518"/>
                <a:gd name="T12" fmla="*/ 29827 w 31023"/>
                <a:gd name="T13" fmla="*/ 30518 h 30518"/>
              </a:gdLst>
              <a:ahLst/>
              <a:cxnLst>
                <a:cxn ang="0">
                  <a:pos x="T0" y="T1"/>
                </a:cxn>
                <a:cxn ang="0">
                  <a:pos x="T2" y="T3"/>
                </a:cxn>
                <a:cxn ang="0">
                  <a:pos x="T4" y="T5"/>
                </a:cxn>
                <a:cxn ang="0">
                  <a:pos x="T6" y="T7"/>
                </a:cxn>
                <a:cxn ang="0">
                  <a:pos x="T8" y="T9"/>
                </a:cxn>
                <a:cxn ang="0">
                  <a:pos x="T10" y="T11"/>
                </a:cxn>
                <a:cxn ang="0">
                  <a:pos x="T12" y="T13"/>
                </a:cxn>
              </a:cxnLst>
              <a:rect l="0" t="0" r="r" b="b"/>
              <a:pathLst>
                <a:path w="31023" h="30518">
                  <a:moveTo>
                    <a:pt x="29827" y="30518"/>
                  </a:moveTo>
                  <a:lnTo>
                    <a:pt x="31023" y="30518"/>
                  </a:lnTo>
                  <a:cubicBezTo>
                    <a:pt x="31019" y="30399"/>
                    <a:pt x="30971" y="30281"/>
                    <a:pt x="30881" y="30190"/>
                  </a:cubicBezTo>
                  <a:lnTo>
                    <a:pt x="881" y="190"/>
                  </a:lnTo>
                  <a:cubicBezTo>
                    <a:pt x="690" y="0"/>
                    <a:pt x="381" y="0"/>
                    <a:pt x="190" y="190"/>
                  </a:cubicBezTo>
                  <a:cubicBezTo>
                    <a:pt x="0" y="381"/>
                    <a:pt x="0" y="690"/>
                    <a:pt x="190" y="881"/>
                  </a:cubicBezTo>
                  <a:lnTo>
                    <a:pt x="29827" y="30518"/>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
        <p:nvSpPr>
          <p:cNvPr id="7" name="Päivämäärän paikkamerkki 6">
            <a:extLst>
              <a:ext uri="{FF2B5EF4-FFF2-40B4-BE49-F238E27FC236}">
                <a16:creationId xmlns:a16="http://schemas.microsoft.com/office/drawing/2014/main" id="{2BB0DFE1-5A3E-2DB5-3C36-A8554E62D11E}"/>
              </a:ext>
            </a:extLst>
          </p:cNvPr>
          <p:cNvSpPr>
            <a:spLocks noGrp="1"/>
          </p:cNvSpPr>
          <p:nvPr>
            <p:ph type="dt" sz="half" idx="10"/>
          </p:nvPr>
        </p:nvSpPr>
        <p:spPr/>
        <p:txBody>
          <a:bodyPr/>
          <a:lstStyle/>
          <a:p>
            <a:fld id="{0B1F465F-1FE2-48BD-A5F4-8F709E6305AF}" type="datetime1">
              <a:rPr lang="fi-FI" smtClean="0"/>
              <a:t>5.1.2024</a:t>
            </a:fld>
            <a:endParaRPr lang="fi-FI"/>
          </a:p>
        </p:txBody>
      </p:sp>
      <p:sp>
        <p:nvSpPr>
          <p:cNvPr id="11" name="Alatunnisteen paikkamerkki 10">
            <a:extLst>
              <a:ext uri="{FF2B5EF4-FFF2-40B4-BE49-F238E27FC236}">
                <a16:creationId xmlns:a16="http://schemas.microsoft.com/office/drawing/2014/main" id="{A33B934D-7D42-5D1B-2858-6C366CFAD6FB}"/>
              </a:ext>
            </a:extLst>
          </p:cNvPr>
          <p:cNvSpPr>
            <a:spLocks noGrp="1"/>
          </p:cNvSpPr>
          <p:nvPr>
            <p:ph type="ftr" sz="quarter" idx="11"/>
          </p:nvPr>
        </p:nvSpPr>
        <p:spPr/>
        <p:txBody>
          <a:bodyPr/>
          <a:lstStyle/>
          <a:p>
            <a:r>
              <a:rPr lang="fi-FI" err="1"/>
              <a:t>header</a:t>
            </a:r>
            <a:endParaRPr lang="fi-FI"/>
          </a:p>
        </p:txBody>
      </p:sp>
      <p:sp>
        <p:nvSpPr>
          <p:cNvPr id="13" name="Dian numeron paikkamerkki 12">
            <a:extLst>
              <a:ext uri="{FF2B5EF4-FFF2-40B4-BE49-F238E27FC236}">
                <a16:creationId xmlns:a16="http://schemas.microsoft.com/office/drawing/2014/main" id="{31140ACD-2733-F61C-E29F-731922EBAD79}"/>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26064687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Kuva, otsikko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a:xfrm>
            <a:off x="6601022" y="882869"/>
            <a:ext cx="4598587" cy="1472950"/>
          </a:xfrm>
        </p:spPr>
        <p:txBody>
          <a:bodyPr/>
          <a:lstStyle>
            <a:lvl1pPr>
              <a:defRPr sz="2999"/>
            </a:lvl1pPr>
          </a:lstStyle>
          <a:p>
            <a:r>
              <a:rPr lang="fi-FI" err="1"/>
              <a:t>Click</a:t>
            </a:r>
            <a:r>
              <a:rPr lang="fi-FI"/>
              <a:t> to </a:t>
            </a:r>
            <a:r>
              <a:rPr lang="fi-FI" err="1"/>
              <a:t>add</a:t>
            </a:r>
            <a:r>
              <a:rPr lang="fi-FI"/>
              <a:t> </a:t>
            </a:r>
            <a:r>
              <a:rPr lang="fi-FI" err="1"/>
              <a:t>title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6601022" y="2702660"/>
            <a:ext cx="4598587" cy="3474302"/>
          </a:xfrm>
        </p:spPr>
        <p:txBody>
          <a:body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fourth</a:t>
            </a:r>
            <a:r>
              <a:rPr lang="fi-FI"/>
              <a:t> </a:t>
            </a:r>
            <a:r>
              <a:rPr lang="fi-FI" err="1"/>
              <a:t>level</a:t>
            </a:r>
            <a:endParaRPr lang="fi-FI"/>
          </a:p>
        </p:txBody>
      </p:sp>
      <p:grpSp>
        <p:nvGrpSpPr>
          <p:cNvPr id="9" name="Ryhmä 8" descr="Icon.">
            <a:extLst>
              <a:ext uri="{FF2B5EF4-FFF2-40B4-BE49-F238E27FC236}">
                <a16:creationId xmlns:a16="http://schemas.microsoft.com/office/drawing/2014/main" id="{103E189E-0988-CFA6-33C8-33AB5FA0D6B1}"/>
              </a:ext>
              <a:ext uri="{C183D7F6-B498-43B3-948B-1728B52AA6E4}">
                <adec:decorative xmlns:adec="http://schemas.microsoft.com/office/drawing/2017/decorative" val="0"/>
              </a:ext>
            </a:extLst>
          </p:cNvPr>
          <p:cNvGrpSpPr/>
          <p:nvPr userDrawn="1"/>
        </p:nvGrpSpPr>
        <p:grpSpPr>
          <a:xfrm>
            <a:off x="1258560" y="1236664"/>
            <a:ext cx="4372423" cy="4378325"/>
            <a:chOff x="1258888" y="1236663"/>
            <a:chExt cx="4373562" cy="4378325"/>
          </a:xfrm>
        </p:grpSpPr>
        <p:sp>
          <p:nvSpPr>
            <p:cNvPr id="10" name="Freeform 5">
              <a:extLst>
                <a:ext uri="{FF2B5EF4-FFF2-40B4-BE49-F238E27FC236}">
                  <a16:creationId xmlns:a16="http://schemas.microsoft.com/office/drawing/2014/main" id="{025A228F-1E94-EE0B-3FD2-C6CEA151F5CE}"/>
                </a:ext>
              </a:extLst>
            </p:cNvPr>
            <p:cNvSpPr>
              <a:spLocks/>
            </p:cNvSpPr>
            <p:nvPr/>
          </p:nvSpPr>
          <p:spPr bwMode="auto">
            <a:xfrm>
              <a:off x="1258888" y="2582863"/>
              <a:ext cx="3019425" cy="3032125"/>
            </a:xfrm>
            <a:custGeom>
              <a:avLst/>
              <a:gdLst>
                <a:gd name="T0" fmla="*/ 7505 w 16805"/>
                <a:gd name="T1" fmla="*/ 0 h 16880"/>
                <a:gd name="T2" fmla="*/ 7505 w 16805"/>
                <a:gd name="T3" fmla="*/ 0 h 16880"/>
                <a:gd name="T4" fmla="*/ 4651 w 16805"/>
                <a:gd name="T5" fmla="*/ 0 h 16880"/>
                <a:gd name="T6" fmla="*/ 0 w 16805"/>
                <a:gd name="T7" fmla="*/ 4650 h 16880"/>
                <a:gd name="T8" fmla="*/ 4651 w 16805"/>
                <a:gd name="T9" fmla="*/ 9301 h 16880"/>
                <a:gd name="T10" fmla="*/ 4651 w 16805"/>
                <a:gd name="T11" fmla="*/ 9301 h 16880"/>
                <a:gd name="T12" fmla="*/ 7504 w 16805"/>
                <a:gd name="T13" fmla="*/ 9301 h 16880"/>
                <a:gd name="T14" fmla="*/ 7504 w 16805"/>
                <a:gd name="T15" fmla="*/ 12229 h 16880"/>
                <a:gd name="T16" fmla="*/ 12155 w 16805"/>
                <a:gd name="T17" fmla="*/ 16880 h 16880"/>
                <a:gd name="T18" fmla="*/ 16805 w 16805"/>
                <a:gd name="T19" fmla="*/ 12229 h 16880"/>
                <a:gd name="T20" fmla="*/ 16805 w 16805"/>
                <a:gd name="T21" fmla="*/ 0 h 16880"/>
                <a:gd name="T22" fmla="*/ 7505 w 16805"/>
                <a:gd name="T23" fmla="*/ 0 h 16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05" h="16880">
                  <a:moveTo>
                    <a:pt x="7505" y="0"/>
                  </a:moveTo>
                  <a:lnTo>
                    <a:pt x="7505" y="0"/>
                  </a:lnTo>
                  <a:lnTo>
                    <a:pt x="4651" y="0"/>
                  </a:lnTo>
                  <a:cubicBezTo>
                    <a:pt x="2082" y="0"/>
                    <a:pt x="0" y="2082"/>
                    <a:pt x="0" y="4650"/>
                  </a:cubicBezTo>
                  <a:cubicBezTo>
                    <a:pt x="0" y="7219"/>
                    <a:pt x="2082" y="9301"/>
                    <a:pt x="4651" y="9301"/>
                  </a:cubicBezTo>
                  <a:lnTo>
                    <a:pt x="4651" y="9301"/>
                  </a:lnTo>
                  <a:lnTo>
                    <a:pt x="7504" y="9301"/>
                  </a:lnTo>
                  <a:lnTo>
                    <a:pt x="7504" y="12229"/>
                  </a:lnTo>
                  <a:cubicBezTo>
                    <a:pt x="7504" y="14797"/>
                    <a:pt x="9587" y="16880"/>
                    <a:pt x="12155" y="16880"/>
                  </a:cubicBezTo>
                  <a:cubicBezTo>
                    <a:pt x="14723" y="16880"/>
                    <a:pt x="16805" y="14798"/>
                    <a:pt x="16805" y="12229"/>
                  </a:cubicBezTo>
                  <a:lnTo>
                    <a:pt x="16805" y="0"/>
                  </a:lnTo>
                  <a:lnTo>
                    <a:pt x="7505" y="0"/>
                  </a:lnTo>
                  <a:close/>
                </a:path>
              </a:pathLst>
            </a:custGeom>
            <a:solidFill>
              <a:srgbClr val="313131"/>
            </a:solidFill>
            <a:ln>
              <a:noFill/>
            </a:ln>
          </p:spPr>
          <p:txBody>
            <a:bodyPr vert="horz" wrap="square" lIns="91440" tIns="45720" rIns="91440" bIns="45720" numCol="1" anchor="t" anchorCtr="0" compatLnSpc="1">
              <a:prstTxWarp prst="textNoShape">
                <a:avLst/>
              </a:prstTxWarp>
            </a:bodyPr>
            <a:lstStyle/>
            <a:p>
              <a:endParaRPr lang="fi-FI" sz="1799"/>
            </a:p>
          </p:txBody>
        </p:sp>
        <p:sp>
          <p:nvSpPr>
            <p:cNvPr id="11" name="Freeform 6">
              <a:extLst>
                <a:ext uri="{FF2B5EF4-FFF2-40B4-BE49-F238E27FC236}">
                  <a16:creationId xmlns:a16="http://schemas.microsoft.com/office/drawing/2014/main" id="{5949D61E-C8A7-996D-9B90-ACDE02E542AA}"/>
                </a:ext>
              </a:extLst>
            </p:cNvPr>
            <p:cNvSpPr>
              <a:spLocks/>
            </p:cNvSpPr>
            <p:nvPr/>
          </p:nvSpPr>
          <p:spPr bwMode="auto">
            <a:xfrm>
              <a:off x="2613025" y="1236663"/>
              <a:ext cx="3019425" cy="3032125"/>
            </a:xfrm>
            <a:custGeom>
              <a:avLst/>
              <a:gdLst>
                <a:gd name="T0" fmla="*/ 9300 w 16805"/>
                <a:gd name="T1" fmla="*/ 16880 h 16880"/>
                <a:gd name="T2" fmla="*/ 9300 w 16805"/>
                <a:gd name="T3" fmla="*/ 16880 h 16880"/>
                <a:gd name="T4" fmla="*/ 12154 w 16805"/>
                <a:gd name="T5" fmla="*/ 16880 h 16880"/>
                <a:gd name="T6" fmla="*/ 16805 w 16805"/>
                <a:gd name="T7" fmla="*/ 12229 h 16880"/>
                <a:gd name="T8" fmla="*/ 12154 w 16805"/>
                <a:gd name="T9" fmla="*/ 7579 h 16880"/>
                <a:gd name="T10" fmla="*/ 12154 w 16805"/>
                <a:gd name="T11" fmla="*/ 7579 h 16880"/>
                <a:gd name="T12" fmla="*/ 9300 w 16805"/>
                <a:gd name="T13" fmla="*/ 7579 h 16880"/>
                <a:gd name="T14" fmla="*/ 9300 w 16805"/>
                <a:gd name="T15" fmla="*/ 4651 h 16880"/>
                <a:gd name="T16" fmla="*/ 4650 w 16805"/>
                <a:gd name="T17" fmla="*/ 0 h 16880"/>
                <a:gd name="T18" fmla="*/ 0 w 16805"/>
                <a:gd name="T19" fmla="*/ 4651 h 16880"/>
                <a:gd name="T20" fmla="*/ 0 w 16805"/>
                <a:gd name="T21" fmla="*/ 7489 h 16880"/>
                <a:gd name="T22" fmla="*/ 9300 w 16805"/>
                <a:gd name="T23" fmla="*/ 16880 h 16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05" h="16880">
                  <a:moveTo>
                    <a:pt x="9300" y="16880"/>
                  </a:moveTo>
                  <a:lnTo>
                    <a:pt x="9300" y="16880"/>
                  </a:lnTo>
                  <a:lnTo>
                    <a:pt x="12154" y="16880"/>
                  </a:lnTo>
                  <a:cubicBezTo>
                    <a:pt x="14723" y="16880"/>
                    <a:pt x="16805" y="14798"/>
                    <a:pt x="16805" y="12229"/>
                  </a:cubicBezTo>
                  <a:cubicBezTo>
                    <a:pt x="16805" y="9661"/>
                    <a:pt x="14723" y="7579"/>
                    <a:pt x="12154" y="7579"/>
                  </a:cubicBezTo>
                  <a:lnTo>
                    <a:pt x="12154" y="7579"/>
                  </a:lnTo>
                  <a:lnTo>
                    <a:pt x="9300" y="7579"/>
                  </a:lnTo>
                  <a:lnTo>
                    <a:pt x="9300" y="4651"/>
                  </a:lnTo>
                  <a:cubicBezTo>
                    <a:pt x="9300" y="2082"/>
                    <a:pt x="7218" y="0"/>
                    <a:pt x="4650" y="0"/>
                  </a:cubicBezTo>
                  <a:cubicBezTo>
                    <a:pt x="2082" y="0"/>
                    <a:pt x="0" y="2082"/>
                    <a:pt x="0" y="4651"/>
                  </a:cubicBezTo>
                  <a:lnTo>
                    <a:pt x="0" y="7489"/>
                  </a:lnTo>
                  <a:lnTo>
                    <a:pt x="9300" y="16880"/>
                  </a:lnTo>
                  <a:close/>
                </a:path>
              </a:pathLst>
            </a:custGeom>
            <a:solidFill>
              <a:srgbClr val="FFCF29"/>
            </a:solidFill>
            <a:ln>
              <a:noFill/>
            </a:ln>
          </p:spPr>
          <p:txBody>
            <a:bodyPr vert="horz" wrap="square" lIns="91440" tIns="45720" rIns="91440" bIns="45720" numCol="1" anchor="t" anchorCtr="0" compatLnSpc="1">
              <a:prstTxWarp prst="textNoShape">
                <a:avLst/>
              </a:prstTxWarp>
            </a:bodyPr>
            <a:lstStyle/>
            <a:p>
              <a:endParaRPr lang="fi-FI" sz="1799"/>
            </a:p>
          </p:txBody>
        </p:sp>
      </p:grpSp>
      <p:sp>
        <p:nvSpPr>
          <p:cNvPr id="7" name="Päivämäärän paikkamerkki 6">
            <a:extLst>
              <a:ext uri="{FF2B5EF4-FFF2-40B4-BE49-F238E27FC236}">
                <a16:creationId xmlns:a16="http://schemas.microsoft.com/office/drawing/2014/main" id="{23CC6896-0824-3242-65CA-477C4CED8945}"/>
              </a:ext>
            </a:extLst>
          </p:cNvPr>
          <p:cNvSpPr>
            <a:spLocks noGrp="1"/>
          </p:cNvSpPr>
          <p:nvPr>
            <p:ph type="dt" sz="half" idx="10"/>
          </p:nvPr>
        </p:nvSpPr>
        <p:spPr/>
        <p:txBody>
          <a:bodyPr/>
          <a:lstStyle/>
          <a:p>
            <a:fld id="{0B1F465F-1FE2-48BD-A5F4-8F709E6305AF}" type="datetime1">
              <a:rPr lang="fi-FI" smtClean="0"/>
              <a:t>5.1.2024</a:t>
            </a:fld>
            <a:endParaRPr lang="fi-FI"/>
          </a:p>
        </p:txBody>
      </p:sp>
      <p:sp>
        <p:nvSpPr>
          <p:cNvPr id="8" name="Alatunnisteen paikkamerkki 7">
            <a:extLst>
              <a:ext uri="{FF2B5EF4-FFF2-40B4-BE49-F238E27FC236}">
                <a16:creationId xmlns:a16="http://schemas.microsoft.com/office/drawing/2014/main" id="{8B8F997E-BFCB-265E-C5F4-BEE66E04E604}"/>
              </a:ext>
            </a:extLst>
          </p:cNvPr>
          <p:cNvSpPr>
            <a:spLocks noGrp="1"/>
          </p:cNvSpPr>
          <p:nvPr>
            <p:ph type="ftr" sz="quarter" idx="11"/>
          </p:nvPr>
        </p:nvSpPr>
        <p:spPr/>
        <p:txBody>
          <a:bodyPr/>
          <a:lstStyle/>
          <a:p>
            <a:r>
              <a:rPr lang="fi-FI" err="1"/>
              <a:t>header</a:t>
            </a:r>
            <a:endParaRPr lang="fi-FI"/>
          </a:p>
        </p:txBody>
      </p:sp>
      <p:sp>
        <p:nvSpPr>
          <p:cNvPr id="12" name="Dian numeron paikkamerkki 11">
            <a:extLst>
              <a:ext uri="{FF2B5EF4-FFF2-40B4-BE49-F238E27FC236}">
                <a16:creationId xmlns:a16="http://schemas.microsoft.com/office/drawing/2014/main" id="{D0507653-B93C-9A12-EF04-C61514E0105E}"/>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36504400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Kuva, otsikko ja sisältö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a:xfrm>
            <a:off x="944927" y="882869"/>
            <a:ext cx="4525691" cy="1472950"/>
          </a:xfrm>
        </p:spPr>
        <p:txBody>
          <a:bodyPr/>
          <a:lstStyle>
            <a:lvl1pPr>
              <a:defRPr sz="2699"/>
            </a:lvl1pPr>
          </a:lstStyle>
          <a:p>
            <a:r>
              <a:rPr lang="fi-FI" err="1"/>
              <a:t>Click</a:t>
            </a:r>
            <a:r>
              <a:rPr lang="fi-FI"/>
              <a:t> to </a:t>
            </a:r>
            <a:r>
              <a:rPr lang="fi-FI" err="1"/>
              <a:t>add</a:t>
            </a:r>
            <a:r>
              <a:rPr lang="fi-FI"/>
              <a:t> </a:t>
            </a:r>
            <a:r>
              <a:rPr lang="fi-FI" err="1"/>
              <a:t>title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44927" y="2702660"/>
            <a:ext cx="4525691" cy="3474302"/>
          </a:xfrm>
        </p:spPr>
        <p:txBody>
          <a:bodyPr/>
          <a:lstStyle>
            <a:lvl5pPr>
              <a:defRPr/>
            </a:lvl5p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grpSp>
        <p:nvGrpSpPr>
          <p:cNvPr id="11" name="Ryhmä 10" descr="Icon.">
            <a:extLst>
              <a:ext uri="{FF2B5EF4-FFF2-40B4-BE49-F238E27FC236}">
                <a16:creationId xmlns:a16="http://schemas.microsoft.com/office/drawing/2014/main" id="{260872AF-7549-52D3-5811-9970CB46BAC0}"/>
              </a:ext>
              <a:ext uri="{C183D7F6-B498-43B3-948B-1728B52AA6E4}">
                <adec:decorative xmlns:adec="http://schemas.microsoft.com/office/drawing/2017/decorative" val="0"/>
              </a:ext>
            </a:extLst>
          </p:cNvPr>
          <p:cNvGrpSpPr/>
          <p:nvPr userDrawn="1"/>
        </p:nvGrpSpPr>
        <p:grpSpPr>
          <a:xfrm>
            <a:off x="6920238" y="1236814"/>
            <a:ext cx="4362332" cy="4369557"/>
            <a:chOff x="1241951" y="1236813"/>
            <a:chExt cx="4363468" cy="4369557"/>
          </a:xfrm>
        </p:grpSpPr>
        <p:sp>
          <p:nvSpPr>
            <p:cNvPr id="13" name="Freeform 5">
              <a:extLst>
                <a:ext uri="{FF2B5EF4-FFF2-40B4-BE49-F238E27FC236}">
                  <a16:creationId xmlns:a16="http://schemas.microsoft.com/office/drawing/2014/main" id="{CB7CC17C-7C3D-85C8-B61C-A3AEF3CC8DD9}"/>
                </a:ext>
              </a:extLst>
            </p:cNvPr>
            <p:cNvSpPr>
              <a:spLocks/>
            </p:cNvSpPr>
            <p:nvPr userDrawn="1"/>
          </p:nvSpPr>
          <p:spPr bwMode="auto">
            <a:xfrm>
              <a:off x="1241951" y="2590503"/>
              <a:ext cx="4363468" cy="1662177"/>
            </a:xfrm>
            <a:custGeom>
              <a:avLst/>
              <a:gdLst>
                <a:gd name="T0" fmla="*/ 19685 w 24342"/>
                <a:gd name="T1" fmla="*/ 0 h 9268"/>
                <a:gd name="T2" fmla="*/ 19685 w 24342"/>
                <a:gd name="T3" fmla="*/ 0 h 9268"/>
                <a:gd name="T4" fmla="*/ 4657 w 24342"/>
                <a:gd name="T5" fmla="*/ 0 h 9268"/>
                <a:gd name="T6" fmla="*/ 0 w 24342"/>
                <a:gd name="T7" fmla="*/ 4634 h 9268"/>
                <a:gd name="T8" fmla="*/ 4657 w 24342"/>
                <a:gd name="T9" fmla="*/ 9268 h 9268"/>
                <a:gd name="T10" fmla="*/ 4657 w 24342"/>
                <a:gd name="T11" fmla="*/ 9268 h 9268"/>
                <a:gd name="T12" fmla="*/ 19685 w 24342"/>
                <a:gd name="T13" fmla="*/ 9268 h 9268"/>
                <a:gd name="T14" fmla="*/ 24342 w 24342"/>
                <a:gd name="T15" fmla="*/ 4634 h 9268"/>
                <a:gd name="T16" fmla="*/ 19685 w 24342"/>
                <a:gd name="T17" fmla="*/ 0 h 9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342" h="9268">
                  <a:moveTo>
                    <a:pt x="19685" y="0"/>
                  </a:moveTo>
                  <a:lnTo>
                    <a:pt x="19685" y="0"/>
                  </a:lnTo>
                  <a:lnTo>
                    <a:pt x="4657" y="0"/>
                  </a:lnTo>
                  <a:cubicBezTo>
                    <a:pt x="2085" y="0"/>
                    <a:pt x="0" y="2074"/>
                    <a:pt x="0" y="4634"/>
                  </a:cubicBezTo>
                  <a:cubicBezTo>
                    <a:pt x="0" y="7193"/>
                    <a:pt x="2085" y="9268"/>
                    <a:pt x="4657" y="9268"/>
                  </a:cubicBezTo>
                  <a:lnTo>
                    <a:pt x="4657" y="9268"/>
                  </a:lnTo>
                  <a:lnTo>
                    <a:pt x="19685" y="9268"/>
                  </a:lnTo>
                  <a:cubicBezTo>
                    <a:pt x="22257" y="9268"/>
                    <a:pt x="24342" y="7193"/>
                    <a:pt x="24342" y="4634"/>
                  </a:cubicBezTo>
                  <a:cubicBezTo>
                    <a:pt x="24342" y="2074"/>
                    <a:pt x="22257" y="0"/>
                    <a:pt x="19685" y="0"/>
                  </a:cubicBez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4" name="Freeform 6">
              <a:extLst>
                <a:ext uri="{FF2B5EF4-FFF2-40B4-BE49-F238E27FC236}">
                  <a16:creationId xmlns:a16="http://schemas.microsoft.com/office/drawing/2014/main" id="{493E644D-C567-1C85-DE46-06C929B8E4BB}"/>
                </a:ext>
              </a:extLst>
            </p:cNvPr>
            <p:cNvSpPr>
              <a:spLocks/>
            </p:cNvSpPr>
            <p:nvPr userDrawn="1"/>
          </p:nvSpPr>
          <p:spPr bwMode="auto">
            <a:xfrm>
              <a:off x="2588538" y="1236813"/>
              <a:ext cx="1670295" cy="4369557"/>
            </a:xfrm>
            <a:custGeom>
              <a:avLst/>
              <a:gdLst>
                <a:gd name="T0" fmla="*/ 9314 w 9314"/>
                <a:gd name="T1" fmla="*/ 4634 h 24374"/>
                <a:gd name="T2" fmla="*/ 4657 w 9314"/>
                <a:gd name="T3" fmla="*/ 0 h 24374"/>
                <a:gd name="T4" fmla="*/ 0 w 9314"/>
                <a:gd name="T5" fmla="*/ 4634 h 24374"/>
                <a:gd name="T6" fmla="*/ 0 w 9314"/>
                <a:gd name="T7" fmla="*/ 19739 h 24374"/>
                <a:gd name="T8" fmla="*/ 4657 w 9314"/>
                <a:gd name="T9" fmla="*/ 24374 h 24374"/>
                <a:gd name="T10" fmla="*/ 9314 w 9314"/>
                <a:gd name="T11" fmla="*/ 19739 h 24374"/>
                <a:gd name="T12" fmla="*/ 9314 w 9314"/>
                <a:gd name="T13" fmla="*/ 4634 h 24374"/>
              </a:gdLst>
              <a:ahLst/>
              <a:cxnLst>
                <a:cxn ang="0">
                  <a:pos x="T0" y="T1"/>
                </a:cxn>
                <a:cxn ang="0">
                  <a:pos x="T2" y="T3"/>
                </a:cxn>
                <a:cxn ang="0">
                  <a:pos x="T4" y="T5"/>
                </a:cxn>
                <a:cxn ang="0">
                  <a:pos x="T6" y="T7"/>
                </a:cxn>
                <a:cxn ang="0">
                  <a:pos x="T8" y="T9"/>
                </a:cxn>
                <a:cxn ang="0">
                  <a:pos x="T10" y="T11"/>
                </a:cxn>
                <a:cxn ang="0">
                  <a:pos x="T12" y="T13"/>
                </a:cxn>
              </a:cxnLst>
              <a:rect l="0" t="0" r="r" b="b"/>
              <a:pathLst>
                <a:path w="9314" h="24374">
                  <a:moveTo>
                    <a:pt x="9314" y="4634"/>
                  </a:moveTo>
                  <a:cubicBezTo>
                    <a:pt x="9314" y="2075"/>
                    <a:pt x="7229" y="0"/>
                    <a:pt x="4657" y="0"/>
                  </a:cubicBezTo>
                  <a:cubicBezTo>
                    <a:pt x="2085" y="0"/>
                    <a:pt x="0" y="2075"/>
                    <a:pt x="0" y="4634"/>
                  </a:cubicBezTo>
                  <a:lnTo>
                    <a:pt x="0" y="19739"/>
                  </a:lnTo>
                  <a:cubicBezTo>
                    <a:pt x="0" y="22299"/>
                    <a:pt x="2085" y="24374"/>
                    <a:pt x="4657" y="24374"/>
                  </a:cubicBezTo>
                  <a:cubicBezTo>
                    <a:pt x="7229" y="24374"/>
                    <a:pt x="9314" y="22299"/>
                    <a:pt x="9314" y="19739"/>
                  </a:cubicBezTo>
                  <a:lnTo>
                    <a:pt x="9314" y="4634"/>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5" name="Oval 7">
              <a:extLst>
                <a:ext uri="{FF2B5EF4-FFF2-40B4-BE49-F238E27FC236}">
                  <a16:creationId xmlns:a16="http://schemas.microsoft.com/office/drawing/2014/main" id="{3F85D62D-8F97-F47A-F447-AAF36AEBB8E5}"/>
                </a:ext>
              </a:extLst>
            </p:cNvPr>
            <p:cNvSpPr>
              <a:spLocks noChangeArrowheads="1"/>
            </p:cNvSpPr>
            <p:nvPr userDrawn="1"/>
          </p:nvSpPr>
          <p:spPr bwMode="auto">
            <a:xfrm>
              <a:off x="3074608"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6" name="Oval 8">
              <a:extLst>
                <a:ext uri="{FF2B5EF4-FFF2-40B4-BE49-F238E27FC236}">
                  <a16:creationId xmlns:a16="http://schemas.microsoft.com/office/drawing/2014/main" id="{8440B825-6540-CA68-E72C-F965BECFCCC5}"/>
                </a:ext>
              </a:extLst>
            </p:cNvPr>
            <p:cNvSpPr>
              <a:spLocks noChangeArrowheads="1"/>
            </p:cNvSpPr>
            <p:nvPr userDrawn="1"/>
          </p:nvSpPr>
          <p:spPr bwMode="auto">
            <a:xfrm>
              <a:off x="3074608"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7" name="Oval 9">
              <a:extLst>
                <a:ext uri="{FF2B5EF4-FFF2-40B4-BE49-F238E27FC236}">
                  <a16:creationId xmlns:a16="http://schemas.microsoft.com/office/drawing/2014/main" id="{E9CD2784-E245-AB98-D25E-D7F184C13560}"/>
                </a:ext>
              </a:extLst>
            </p:cNvPr>
            <p:cNvSpPr>
              <a:spLocks noChangeArrowheads="1"/>
            </p:cNvSpPr>
            <p:nvPr userDrawn="1"/>
          </p:nvSpPr>
          <p:spPr bwMode="auto">
            <a:xfrm>
              <a:off x="3074608"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8" name="Oval 10">
              <a:extLst>
                <a:ext uri="{FF2B5EF4-FFF2-40B4-BE49-F238E27FC236}">
                  <a16:creationId xmlns:a16="http://schemas.microsoft.com/office/drawing/2014/main" id="{9CE85037-ADE9-EBB7-01B8-52F6F36CFBBF}"/>
                </a:ext>
              </a:extLst>
            </p:cNvPr>
            <p:cNvSpPr>
              <a:spLocks noChangeArrowheads="1"/>
            </p:cNvSpPr>
            <p:nvPr userDrawn="1"/>
          </p:nvSpPr>
          <p:spPr bwMode="auto">
            <a:xfrm>
              <a:off x="3371933"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9" name="Oval 11">
              <a:extLst>
                <a:ext uri="{FF2B5EF4-FFF2-40B4-BE49-F238E27FC236}">
                  <a16:creationId xmlns:a16="http://schemas.microsoft.com/office/drawing/2014/main" id="{E9D6102F-E683-81FC-F2A2-E666D5476997}"/>
                </a:ext>
              </a:extLst>
            </p:cNvPr>
            <p:cNvSpPr>
              <a:spLocks noChangeArrowheads="1"/>
            </p:cNvSpPr>
            <p:nvPr userDrawn="1"/>
          </p:nvSpPr>
          <p:spPr bwMode="auto">
            <a:xfrm>
              <a:off x="3371933"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0" name="Oval 12">
              <a:extLst>
                <a:ext uri="{FF2B5EF4-FFF2-40B4-BE49-F238E27FC236}">
                  <a16:creationId xmlns:a16="http://schemas.microsoft.com/office/drawing/2014/main" id="{C51E74FC-40A9-9261-534B-35FA14FE6E36}"/>
                </a:ext>
              </a:extLst>
            </p:cNvPr>
            <p:cNvSpPr>
              <a:spLocks noChangeArrowheads="1"/>
            </p:cNvSpPr>
            <p:nvPr userDrawn="1"/>
          </p:nvSpPr>
          <p:spPr bwMode="auto">
            <a:xfrm>
              <a:off x="3371933"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1" name="Oval 13">
              <a:extLst>
                <a:ext uri="{FF2B5EF4-FFF2-40B4-BE49-F238E27FC236}">
                  <a16:creationId xmlns:a16="http://schemas.microsoft.com/office/drawing/2014/main" id="{A91741DF-FA2E-697A-2BAD-5C6025734E51}"/>
                </a:ext>
              </a:extLst>
            </p:cNvPr>
            <p:cNvSpPr>
              <a:spLocks noChangeArrowheads="1"/>
            </p:cNvSpPr>
            <p:nvPr userDrawn="1"/>
          </p:nvSpPr>
          <p:spPr bwMode="auto">
            <a:xfrm>
              <a:off x="3670272"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2" name="Oval 14">
              <a:extLst>
                <a:ext uri="{FF2B5EF4-FFF2-40B4-BE49-F238E27FC236}">
                  <a16:creationId xmlns:a16="http://schemas.microsoft.com/office/drawing/2014/main" id="{262597D5-40C9-DD3E-8346-B006C09C8E23}"/>
                </a:ext>
              </a:extLst>
            </p:cNvPr>
            <p:cNvSpPr>
              <a:spLocks noChangeArrowheads="1"/>
            </p:cNvSpPr>
            <p:nvPr userDrawn="1"/>
          </p:nvSpPr>
          <p:spPr bwMode="auto">
            <a:xfrm>
              <a:off x="3670272"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3" name="Oval 15">
              <a:extLst>
                <a:ext uri="{FF2B5EF4-FFF2-40B4-BE49-F238E27FC236}">
                  <a16:creationId xmlns:a16="http://schemas.microsoft.com/office/drawing/2014/main" id="{FBD042E0-9042-CE27-3544-319FD86CEDB3}"/>
                </a:ext>
              </a:extLst>
            </p:cNvPr>
            <p:cNvSpPr>
              <a:spLocks noChangeArrowheads="1"/>
            </p:cNvSpPr>
            <p:nvPr userDrawn="1"/>
          </p:nvSpPr>
          <p:spPr bwMode="auto">
            <a:xfrm>
              <a:off x="3670272"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4" name="Oval 16">
              <a:extLst>
                <a:ext uri="{FF2B5EF4-FFF2-40B4-BE49-F238E27FC236}">
                  <a16:creationId xmlns:a16="http://schemas.microsoft.com/office/drawing/2014/main" id="{51FF12C0-B74D-C676-DB59-5C295B21AEC9}"/>
                </a:ext>
              </a:extLst>
            </p:cNvPr>
            <p:cNvSpPr>
              <a:spLocks noChangeArrowheads="1"/>
            </p:cNvSpPr>
            <p:nvPr userDrawn="1"/>
          </p:nvSpPr>
          <p:spPr bwMode="auto">
            <a:xfrm>
              <a:off x="3074608"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5" name="Oval 17">
              <a:extLst>
                <a:ext uri="{FF2B5EF4-FFF2-40B4-BE49-F238E27FC236}">
                  <a16:creationId xmlns:a16="http://schemas.microsoft.com/office/drawing/2014/main" id="{B1EFF707-CBB0-70D4-AA21-45470011E2FA}"/>
                </a:ext>
              </a:extLst>
            </p:cNvPr>
            <p:cNvSpPr>
              <a:spLocks noChangeArrowheads="1"/>
            </p:cNvSpPr>
            <p:nvPr userDrawn="1"/>
          </p:nvSpPr>
          <p:spPr bwMode="auto">
            <a:xfrm>
              <a:off x="3074608"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6" name="Oval 18">
              <a:extLst>
                <a:ext uri="{FF2B5EF4-FFF2-40B4-BE49-F238E27FC236}">
                  <a16:creationId xmlns:a16="http://schemas.microsoft.com/office/drawing/2014/main" id="{0D890000-F8FB-5097-869F-687381CB2A06}"/>
                </a:ext>
              </a:extLst>
            </p:cNvPr>
            <p:cNvSpPr>
              <a:spLocks noChangeArrowheads="1"/>
            </p:cNvSpPr>
            <p:nvPr userDrawn="1"/>
          </p:nvSpPr>
          <p:spPr bwMode="auto">
            <a:xfrm>
              <a:off x="3074608"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7" name="Oval 19">
              <a:extLst>
                <a:ext uri="{FF2B5EF4-FFF2-40B4-BE49-F238E27FC236}">
                  <a16:creationId xmlns:a16="http://schemas.microsoft.com/office/drawing/2014/main" id="{4C7F3A47-80CF-C2C7-E03D-E0424CB595BE}"/>
                </a:ext>
              </a:extLst>
            </p:cNvPr>
            <p:cNvSpPr>
              <a:spLocks noChangeArrowheads="1"/>
            </p:cNvSpPr>
            <p:nvPr userDrawn="1"/>
          </p:nvSpPr>
          <p:spPr bwMode="auto">
            <a:xfrm>
              <a:off x="3371933"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8" name="Oval 20">
              <a:extLst>
                <a:ext uri="{FF2B5EF4-FFF2-40B4-BE49-F238E27FC236}">
                  <a16:creationId xmlns:a16="http://schemas.microsoft.com/office/drawing/2014/main" id="{1F75AF2F-19EF-F03E-2C3A-2C9E23EA4DD1}"/>
                </a:ext>
              </a:extLst>
            </p:cNvPr>
            <p:cNvSpPr>
              <a:spLocks noChangeArrowheads="1"/>
            </p:cNvSpPr>
            <p:nvPr userDrawn="1"/>
          </p:nvSpPr>
          <p:spPr bwMode="auto">
            <a:xfrm>
              <a:off x="3371933"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9" name="Oval 21">
              <a:extLst>
                <a:ext uri="{FF2B5EF4-FFF2-40B4-BE49-F238E27FC236}">
                  <a16:creationId xmlns:a16="http://schemas.microsoft.com/office/drawing/2014/main" id="{0A771DF0-43B7-25EC-810E-D34388CA1F2F}"/>
                </a:ext>
              </a:extLst>
            </p:cNvPr>
            <p:cNvSpPr>
              <a:spLocks noChangeArrowheads="1"/>
            </p:cNvSpPr>
            <p:nvPr userDrawn="1"/>
          </p:nvSpPr>
          <p:spPr bwMode="auto">
            <a:xfrm>
              <a:off x="3371933"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0" name="Oval 22">
              <a:extLst>
                <a:ext uri="{FF2B5EF4-FFF2-40B4-BE49-F238E27FC236}">
                  <a16:creationId xmlns:a16="http://schemas.microsoft.com/office/drawing/2014/main" id="{652EFEE1-8A21-E11F-0984-53ACB57DD03F}"/>
                </a:ext>
              </a:extLst>
            </p:cNvPr>
            <p:cNvSpPr>
              <a:spLocks noChangeArrowheads="1"/>
            </p:cNvSpPr>
            <p:nvPr userDrawn="1"/>
          </p:nvSpPr>
          <p:spPr bwMode="auto">
            <a:xfrm>
              <a:off x="3670272"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1" name="Oval 23">
              <a:extLst>
                <a:ext uri="{FF2B5EF4-FFF2-40B4-BE49-F238E27FC236}">
                  <a16:creationId xmlns:a16="http://schemas.microsoft.com/office/drawing/2014/main" id="{2AA8A966-3CAB-8AD9-358A-AE6FC3F7A8C3}"/>
                </a:ext>
              </a:extLst>
            </p:cNvPr>
            <p:cNvSpPr>
              <a:spLocks noChangeArrowheads="1"/>
            </p:cNvSpPr>
            <p:nvPr userDrawn="1"/>
          </p:nvSpPr>
          <p:spPr bwMode="auto">
            <a:xfrm>
              <a:off x="3670272"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2" name="Oval 24">
              <a:extLst>
                <a:ext uri="{FF2B5EF4-FFF2-40B4-BE49-F238E27FC236}">
                  <a16:creationId xmlns:a16="http://schemas.microsoft.com/office/drawing/2014/main" id="{84B0EFFB-3DD9-18E4-1598-A475FAC44D30}"/>
                </a:ext>
              </a:extLst>
            </p:cNvPr>
            <p:cNvSpPr>
              <a:spLocks noChangeArrowheads="1"/>
            </p:cNvSpPr>
            <p:nvPr userDrawn="1"/>
          </p:nvSpPr>
          <p:spPr bwMode="auto">
            <a:xfrm>
              <a:off x="3670272"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3" name="Oval 25">
              <a:extLst>
                <a:ext uri="{FF2B5EF4-FFF2-40B4-BE49-F238E27FC236}">
                  <a16:creationId xmlns:a16="http://schemas.microsoft.com/office/drawing/2014/main" id="{51A1648C-508A-DF7C-48EB-6B7DC7BFF8C7}"/>
                </a:ext>
              </a:extLst>
            </p:cNvPr>
            <p:cNvSpPr>
              <a:spLocks noChangeArrowheads="1"/>
            </p:cNvSpPr>
            <p:nvPr userDrawn="1"/>
          </p:nvSpPr>
          <p:spPr bwMode="auto">
            <a:xfrm>
              <a:off x="1668151"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4" name="Oval 26">
              <a:extLst>
                <a:ext uri="{FF2B5EF4-FFF2-40B4-BE49-F238E27FC236}">
                  <a16:creationId xmlns:a16="http://schemas.microsoft.com/office/drawing/2014/main" id="{A55B81C9-B288-1E34-EF33-2713E3FD6007}"/>
                </a:ext>
              </a:extLst>
            </p:cNvPr>
            <p:cNvSpPr>
              <a:spLocks noChangeArrowheads="1"/>
            </p:cNvSpPr>
            <p:nvPr userDrawn="1"/>
          </p:nvSpPr>
          <p:spPr bwMode="auto">
            <a:xfrm>
              <a:off x="1980697"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5" name="Oval 27">
              <a:extLst>
                <a:ext uri="{FF2B5EF4-FFF2-40B4-BE49-F238E27FC236}">
                  <a16:creationId xmlns:a16="http://schemas.microsoft.com/office/drawing/2014/main" id="{F845C20F-6144-CDAA-4EA2-4D22A68A6643}"/>
                </a:ext>
              </a:extLst>
            </p:cNvPr>
            <p:cNvSpPr>
              <a:spLocks noChangeArrowheads="1"/>
            </p:cNvSpPr>
            <p:nvPr userDrawn="1"/>
          </p:nvSpPr>
          <p:spPr bwMode="auto">
            <a:xfrm>
              <a:off x="2294258"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6" name="Oval 28">
              <a:extLst>
                <a:ext uri="{FF2B5EF4-FFF2-40B4-BE49-F238E27FC236}">
                  <a16:creationId xmlns:a16="http://schemas.microsoft.com/office/drawing/2014/main" id="{20118B17-32BC-31DC-34ED-9F4FEF72415A}"/>
                </a:ext>
              </a:extLst>
            </p:cNvPr>
            <p:cNvSpPr>
              <a:spLocks noChangeArrowheads="1"/>
            </p:cNvSpPr>
            <p:nvPr userDrawn="1"/>
          </p:nvSpPr>
          <p:spPr bwMode="auto">
            <a:xfrm>
              <a:off x="1668151"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7" name="Oval 29">
              <a:extLst>
                <a:ext uri="{FF2B5EF4-FFF2-40B4-BE49-F238E27FC236}">
                  <a16:creationId xmlns:a16="http://schemas.microsoft.com/office/drawing/2014/main" id="{9C4B50F3-9BF5-D211-DC55-392DBAC0570D}"/>
                </a:ext>
              </a:extLst>
            </p:cNvPr>
            <p:cNvSpPr>
              <a:spLocks noChangeArrowheads="1"/>
            </p:cNvSpPr>
            <p:nvPr userDrawn="1"/>
          </p:nvSpPr>
          <p:spPr bwMode="auto">
            <a:xfrm>
              <a:off x="1980697"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8" name="Oval 30">
              <a:extLst>
                <a:ext uri="{FF2B5EF4-FFF2-40B4-BE49-F238E27FC236}">
                  <a16:creationId xmlns:a16="http://schemas.microsoft.com/office/drawing/2014/main" id="{DF0BFE20-5E99-E793-D230-7DA63A15DC6D}"/>
                </a:ext>
              </a:extLst>
            </p:cNvPr>
            <p:cNvSpPr>
              <a:spLocks noChangeArrowheads="1"/>
            </p:cNvSpPr>
            <p:nvPr userDrawn="1"/>
          </p:nvSpPr>
          <p:spPr bwMode="auto">
            <a:xfrm>
              <a:off x="2294258"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9" name="Oval 31">
              <a:extLst>
                <a:ext uri="{FF2B5EF4-FFF2-40B4-BE49-F238E27FC236}">
                  <a16:creationId xmlns:a16="http://schemas.microsoft.com/office/drawing/2014/main" id="{2969407D-6F13-CA5E-AC43-1E0F8C9E91E6}"/>
                </a:ext>
              </a:extLst>
            </p:cNvPr>
            <p:cNvSpPr>
              <a:spLocks noChangeArrowheads="1"/>
            </p:cNvSpPr>
            <p:nvPr userDrawn="1"/>
          </p:nvSpPr>
          <p:spPr bwMode="auto">
            <a:xfrm>
              <a:off x="1668151"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0" name="Oval 32">
              <a:extLst>
                <a:ext uri="{FF2B5EF4-FFF2-40B4-BE49-F238E27FC236}">
                  <a16:creationId xmlns:a16="http://schemas.microsoft.com/office/drawing/2014/main" id="{001F449E-A2C4-78E4-7382-C4107DFE8AFC}"/>
                </a:ext>
              </a:extLst>
            </p:cNvPr>
            <p:cNvSpPr>
              <a:spLocks noChangeArrowheads="1"/>
            </p:cNvSpPr>
            <p:nvPr userDrawn="1"/>
          </p:nvSpPr>
          <p:spPr bwMode="auto">
            <a:xfrm>
              <a:off x="1980697"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1" name="Oval 33">
              <a:extLst>
                <a:ext uri="{FF2B5EF4-FFF2-40B4-BE49-F238E27FC236}">
                  <a16:creationId xmlns:a16="http://schemas.microsoft.com/office/drawing/2014/main" id="{B7DDBD15-D845-8BA5-AB9C-63FACD067EC0}"/>
                </a:ext>
              </a:extLst>
            </p:cNvPr>
            <p:cNvSpPr>
              <a:spLocks noChangeArrowheads="1"/>
            </p:cNvSpPr>
            <p:nvPr userDrawn="1"/>
          </p:nvSpPr>
          <p:spPr bwMode="auto">
            <a:xfrm>
              <a:off x="2294258"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2" name="Oval 34">
              <a:extLst>
                <a:ext uri="{FF2B5EF4-FFF2-40B4-BE49-F238E27FC236}">
                  <a16:creationId xmlns:a16="http://schemas.microsoft.com/office/drawing/2014/main" id="{E51613CF-BA5F-4A1F-F39D-EA9E0AC79D22}"/>
                </a:ext>
              </a:extLst>
            </p:cNvPr>
            <p:cNvSpPr>
              <a:spLocks noChangeArrowheads="1"/>
            </p:cNvSpPr>
            <p:nvPr userDrawn="1"/>
          </p:nvSpPr>
          <p:spPr bwMode="auto">
            <a:xfrm>
              <a:off x="4446564"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3" name="Oval 35">
              <a:extLst>
                <a:ext uri="{FF2B5EF4-FFF2-40B4-BE49-F238E27FC236}">
                  <a16:creationId xmlns:a16="http://schemas.microsoft.com/office/drawing/2014/main" id="{60864246-C52F-2BEA-68DF-9F43C22F7723}"/>
                </a:ext>
              </a:extLst>
            </p:cNvPr>
            <p:cNvSpPr>
              <a:spLocks noChangeArrowheads="1"/>
            </p:cNvSpPr>
            <p:nvPr userDrawn="1"/>
          </p:nvSpPr>
          <p:spPr bwMode="auto">
            <a:xfrm>
              <a:off x="4760125"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4" name="Oval 36">
              <a:extLst>
                <a:ext uri="{FF2B5EF4-FFF2-40B4-BE49-F238E27FC236}">
                  <a16:creationId xmlns:a16="http://schemas.microsoft.com/office/drawing/2014/main" id="{9292DCEB-168A-96B0-3187-430BB5105C8C}"/>
                </a:ext>
              </a:extLst>
            </p:cNvPr>
            <p:cNvSpPr>
              <a:spLocks noChangeArrowheads="1"/>
            </p:cNvSpPr>
            <p:nvPr userDrawn="1"/>
          </p:nvSpPr>
          <p:spPr bwMode="auto">
            <a:xfrm>
              <a:off x="5073685"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5" name="Oval 37">
              <a:extLst>
                <a:ext uri="{FF2B5EF4-FFF2-40B4-BE49-F238E27FC236}">
                  <a16:creationId xmlns:a16="http://schemas.microsoft.com/office/drawing/2014/main" id="{FAD1CB9B-8B42-55DD-4CA8-778C7A76B3DB}"/>
                </a:ext>
              </a:extLst>
            </p:cNvPr>
            <p:cNvSpPr>
              <a:spLocks noChangeArrowheads="1"/>
            </p:cNvSpPr>
            <p:nvPr userDrawn="1"/>
          </p:nvSpPr>
          <p:spPr bwMode="auto">
            <a:xfrm>
              <a:off x="4446564"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6" name="Oval 38">
              <a:extLst>
                <a:ext uri="{FF2B5EF4-FFF2-40B4-BE49-F238E27FC236}">
                  <a16:creationId xmlns:a16="http://schemas.microsoft.com/office/drawing/2014/main" id="{7D4DF5E5-161F-CF4C-0C51-25A307BB0FCD}"/>
                </a:ext>
              </a:extLst>
            </p:cNvPr>
            <p:cNvSpPr>
              <a:spLocks noChangeArrowheads="1"/>
            </p:cNvSpPr>
            <p:nvPr userDrawn="1"/>
          </p:nvSpPr>
          <p:spPr bwMode="auto">
            <a:xfrm>
              <a:off x="4760125"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7" name="Oval 39">
              <a:extLst>
                <a:ext uri="{FF2B5EF4-FFF2-40B4-BE49-F238E27FC236}">
                  <a16:creationId xmlns:a16="http://schemas.microsoft.com/office/drawing/2014/main" id="{BB1AD928-DCBF-1E8F-58E1-73B9AB642ACA}"/>
                </a:ext>
              </a:extLst>
            </p:cNvPr>
            <p:cNvSpPr>
              <a:spLocks noChangeArrowheads="1"/>
            </p:cNvSpPr>
            <p:nvPr userDrawn="1"/>
          </p:nvSpPr>
          <p:spPr bwMode="auto">
            <a:xfrm>
              <a:off x="5073685"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8" name="Oval 40">
              <a:extLst>
                <a:ext uri="{FF2B5EF4-FFF2-40B4-BE49-F238E27FC236}">
                  <a16:creationId xmlns:a16="http://schemas.microsoft.com/office/drawing/2014/main" id="{CA46CE77-CD42-C7D4-9C50-BC7FEE1D2790}"/>
                </a:ext>
              </a:extLst>
            </p:cNvPr>
            <p:cNvSpPr>
              <a:spLocks noChangeArrowheads="1"/>
            </p:cNvSpPr>
            <p:nvPr userDrawn="1"/>
          </p:nvSpPr>
          <p:spPr bwMode="auto">
            <a:xfrm>
              <a:off x="4446564"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9" name="Oval 41">
              <a:extLst>
                <a:ext uri="{FF2B5EF4-FFF2-40B4-BE49-F238E27FC236}">
                  <a16:creationId xmlns:a16="http://schemas.microsoft.com/office/drawing/2014/main" id="{BD18FEF2-CD4D-4421-F8AF-72B122D6D763}"/>
                </a:ext>
              </a:extLst>
            </p:cNvPr>
            <p:cNvSpPr>
              <a:spLocks noChangeArrowheads="1"/>
            </p:cNvSpPr>
            <p:nvPr userDrawn="1"/>
          </p:nvSpPr>
          <p:spPr bwMode="auto">
            <a:xfrm>
              <a:off x="4760125"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50" name="Oval 42">
              <a:extLst>
                <a:ext uri="{FF2B5EF4-FFF2-40B4-BE49-F238E27FC236}">
                  <a16:creationId xmlns:a16="http://schemas.microsoft.com/office/drawing/2014/main" id="{A1F65104-630C-F24F-9B1F-DA602579AA01}"/>
                </a:ext>
              </a:extLst>
            </p:cNvPr>
            <p:cNvSpPr>
              <a:spLocks noChangeArrowheads="1"/>
            </p:cNvSpPr>
            <p:nvPr userDrawn="1"/>
          </p:nvSpPr>
          <p:spPr bwMode="auto">
            <a:xfrm>
              <a:off x="5073685"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
        <p:nvSpPr>
          <p:cNvPr id="7" name="Päivämäärän paikkamerkki 6">
            <a:extLst>
              <a:ext uri="{FF2B5EF4-FFF2-40B4-BE49-F238E27FC236}">
                <a16:creationId xmlns:a16="http://schemas.microsoft.com/office/drawing/2014/main" id="{5C132B30-3ADA-75FF-9A98-971FC4FB04A9}"/>
              </a:ext>
            </a:extLst>
          </p:cNvPr>
          <p:cNvSpPr>
            <a:spLocks noGrp="1"/>
          </p:cNvSpPr>
          <p:nvPr>
            <p:ph type="dt" sz="half" idx="10"/>
          </p:nvPr>
        </p:nvSpPr>
        <p:spPr/>
        <p:txBody>
          <a:bodyPr/>
          <a:lstStyle/>
          <a:p>
            <a:fld id="{0B1F465F-1FE2-48BD-A5F4-8F709E6305AF}" type="datetime1">
              <a:rPr lang="fi-FI" smtClean="0"/>
              <a:t>5.1.2024</a:t>
            </a:fld>
            <a:endParaRPr lang="fi-FI"/>
          </a:p>
        </p:txBody>
      </p:sp>
      <p:sp>
        <p:nvSpPr>
          <p:cNvPr id="8" name="Alatunnisteen paikkamerkki 7">
            <a:extLst>
              <a:ext uri="{FF2B5EF4-FFF2-40B4-BE49-F238E27FC236}">
                <a16:creationId xmlns:a16="http://schemas.microsoft.com/office/drawing/2014/main" id="{B26E1CCC-ED06-49DA-D8D0-99A4147C6DDA}"/>
              </a:ext>
            </a:extLst>
          </p:cNvPr>
          <p:cNvSpPr>
            <a:spLocks noGrp="1"/>
          </p:cNvSpPr>
          <p:nvPr>
            <p:ph type="ftr" sz="quarter" idx="11"/>
          </p:nvPr>
        </p:nvSpPr>
        <p:spPr/>
        <p:txBody>
          <a:bodyPr/>
          <a:lstStyle/>
          <a:p>
            <a:r>
              <a:rPr lang="fi-FI" err="1"/>
              <a:t>header</a:t>
            </a:r>
            <a:endParaRPr lang="fi-FI"/>
          </a:p>
        </p:txBody>
      </p:sp>
      <p:sp>
        <p:nvSpPr>
          <p:cNvPr id="9" name="Dian numeron paikkamerkki 8">
            <a:extLst>
              <a:ext uri="{FF2B5EF4-FFF2-40B4-BE49-F238E27FC236}">
                <a16:creationId xmlns:a16="http://schemas.microsoft.com/office/drawing/2014/main" id="{D09067D6-F6E2-B4C2-59C2-E81095E78692}"/>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3825550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Kuva, otsikko ja sisältö 4">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a:xfrm>
            <a:off x="6601022" y="882869"/>
            <a:ext cx="4598587" cy="1472950"/>
          </a:xfrm>
        </p:spPr>
        <p:txBody>
          <a:bodyPr/>
          <a:lstStyle>
            <a:lvl1pPr>
              <a:defRPr sz="2999"/>
            </a:lvl1pPr>
          </a:lstStyle>
          <a:p>
            <a:r>
              <a:rPr lang="fi-FI" err="1"/>
              <a:t>Click</a:t>
            </a:r>
            <a:r>
              <a:rPr lang="fi-FI"/>
              <a:t> to </a:t>
            </a:r>
            <a:r>
              <a:rPr lang="fi-FI" err="1"/>
              <a:t>add</a:t>
            </a:r>
            <a:r>
              <a:rPr lang="fi-FI"/>
              <a:t> </a:t>
            </a:r>
            <a:r>
              <a:rPr lang="fi-FI" err="1"/>
              <a:t>title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6601022" y="2702660"/>
            <a:ext cx="4598587" cy="3474302"/>
          </a:xfrm>
        </p:spPr>
        <p:txBody>
          <a:bodyPr/>
          <a:lstStyle>
            <a:lvl5pPr>
              <a:defRPr/>
            </a:lvl5p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grpSp>
        <p:nvGrpSpPr>
          <p:cNvPr id="12" name="Ryhmä 11" descr="Icon.">
            <a:extLst>
              <a:ext uri="{FF2B5EF4-FFF2-40B4-BE49-F238E27FC236}">
                <a16:creationId xmlns:a16="http://schemas.microsoft.com/office/drawing/2014/main" id="{63892158-4F70-8BB9-8D31-A46BB4BB6920}"/>
              </a:ext>
              <a:ext uri="{C183D7F6-B498-43B3-948B-1728B52AA6E4}">
                <adec:decorative xmlns:adec="http://schemas.microsoft.com/office/drawing/2017/decorative" val="0"/>
              </a:ext>
            </a:extLst>
          </p:cNvPr>
          <p:cNvGrpSpPr/>
          <p:nvPr userDrawn="1"/>
        </p:nvGrpSpPr>
        <p:grpSpPr>
          <a:xfrm rot="13500000">
            <a:off x="1468041" y="794394"/>
            <a:ext cx="3839687" cy="3816534"/>
            <a:chOff x="1511863" y="1519367"/>
            <a:chExt cx="3839687" cy="3817528"/>
          </a:xfrm>
        </p:grpSpPr>
        <p:sp>
          <p:nvSpPr>
            <p:cNvPr id="13" name="Freeform 5">
              <a:extLst>
                <a:ext uri="{FF2B5EF4-FFF2-40B4-BE49-F238E27FC236}">
                  <a16:creationId xmlns:a16="http://schemas.microsoft.com/office/drawing/2014/main" id="{0FE1FF69-D414-452C-2978-0204BFF4312A}"/>
                </a:ext>
              </a:extLst>
            </p:cNvPr>
            <p:cNvSpPr>
              <a:spLocks/>
            </p:cNvSpPr>
            <p:nvPr userDrawn="1"/>
          </p:nvSpPr>
          <p:spPr bwMode="auto">
            <a:xfrm>
              <a:off x="1511863" y="1519367"/>
              <a:ext cx="2113955" cy="3817528"/>
            </a:xfrm>
            <a:custGeom>
              <a:avLst/>
              <a:gdLst>
                <a:gd name="T0" fmla="*/ 81 w 11800"/>
                <a:gd name="T1" fmla="*/ 0 h 21307"/>
                <a:gd name="T2" fmla="*/ 14 w 11800"/>
                <a:gd name="T3" fmla="*/ 15382 h 21307"/>
                <a:gd name="T4" fmla="*/ 5874 w 11800"/>
                <a:gd name="T5" fmla="*/ 21293 h 21307"/>
                <a:gd name="T6" fmla="*/ 11785 w 11800"/>
                <a:gd name="T7" fmla="*/ 15434 h 21307"/>
                <a:gd name="T8" fmla="*/ 11785 w 11800"/>
                <a:gd name="T9" fmla="*/ 15433 h 21307"/>
                <a:gd name="T10" fmla="*/ 11800 w 11800"/>
                <a:gd name="T11" fmla="*/ 11822 h 21307"/>
                <a:gd name="T12" fmla="*/ 81 w 11800"/>
                <a:gd name="T13" fmla="*/ 0 h 21307"/>
              </a:gdLst>
              <a:ahLst/>
              <a:cxnLst>
                <a:cxn ang="0">
                  <a:pos x="T0" y="T1"/>
                </a:cxn>
                <a:cxn ang="0">
                  <a:pos x="T2" y="T3"/>
                </a:cxn>
                <a:cxn ang="0">
                  <a:pos x="T4" y="T5"/>
                </a:cxn>
                <a:cxn ang="0">
                  <a:pos x="T6" y="T7"/>
                </a:cxn>
                <a:cxn ang="0">
                  <a:pos x="T8" y="T9"/>
                </a:cxn>
                <a:cxn ang="0">
                  <a:pos x="T10" y="T11"/>
                </a:cxn>
                <a:cxn ang="0">
                  <a:pos x="T12" y="T13"/>
                </a:cxn>
              </a:cxnLst>
              <a:rect l="0" t="0" r="r" b="b"/>
              <a:pathLst>
                <a:path w="11800" h="21307">
                  <a:moveTo>
                    <a:pt x="81" y="0"/>
                  </a:moveTo>
                  <a:lnTo>
                    <a:pt x="14" y="15382"/>
                  </a:lnTo>
                  <a:cubicBezTo>
                    <a:pt x="0" y="18633"/>
                    <a:pt x="2623" y="21279"/>
                    <a:pt x="5874" y="21293"/>
                  </a:cubicBezTo>
                  <a:cubicBezTo>
                    <a:pt x="9124" y="21307"/>
                    <a:pt x="11771" y="18684"/>
                    <a:pt x="11785" y="15434"/>
                  </a:cubicBezTo>
                  <a:lnTo>
                    <a:pt x="11785" y="15433"/>
                  </a:lnTo>
                  <a:lnTo>
                    <a:pt x="11800" y="11822"/>
                  </a:lnTo>
                  <a:lnTo>
                    <a:pt x="81"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4" name="Freeform 6">
              <a:extLst>
                <a:ext uri="{FF2B5EF4-FFF2-40B4-BE49-F238E27FC236}">
                  <a16:creationId xmlns:a16="http://schemas.microsoft.com/office/drawing/2014/main" id="{2F9FE427-9837-55B0-6C6E-EC3982452E2B}"/>
                </a:ext>
              </a:extLst>
            </p:cNvPr>
            <p:cNvSpPr>
              <a:spLocks/>
            </p:cNvSpPr>
            <p:nvPr userDrawn="1"/>
          </p:nvSpPr>
          <p:spPr bwMode="auto">
            <a:xfrm>
              <a:off x="1526044" y="1519367"/>
              <a:ext cx="3825506" cy="2123705"/>
            </a:xfrm>
            <a:custGeom>
              <a:avLst/>
              <a:gdLst>
                <a:gd name="T0" fmla="*/ 11719 w 21350"/>
                <a:gd name="T1" fmla="*/ 11822 h 11852"/>
                <a:gd name="T2" fmla="*/ 15425 w 21350"/>
                <a:gd name="T3" fmla="*/ 11838 h 11852"/>
                <a:gd name="T4" fmla="*/ 21336 w 21350"/>
                <a:gd name="T5" fmla="*/ 5979 h 11852"/>
                <a:gd name="T6" fmla="*/ 15477 w 21350"/>
                <a:gd name="T7" fmla="*/ 68 h 11852"/>
                <a:gd name="T8" fmla="*/ 0 w 21350"/>
                <a:gd name="T9" fmla="*/ 0 h 11852"/>
                <a:gd name="T10" fmla="*/ 11719 w 21350"/>
                <a:gd name="T11" fmla="*/ 11822 h 11852"/>
              </a:gdLst>
              <a:ahLst/>
              <a:cxnLst>
                <a:cxn ang="0">
                  <a:pos x="T0" y="T1"/>
                </a:cxn>
                <a:cxn ang="0">
                  <a:pos x="T2" y="T3"/>
                </a:cxn>
                <a:cxn ang="0">
                  <a:pos x="T4" y="T5"/>
                </a:cxn>
                <a:cxn ang="0">
                  <a:pos x="T6" y="T7"/>
                </a:cxn>
                <a:cxn ang="0">
                  <a:pos x="T8" y="T9"/>
                </a:cxn>
                <a:cxn ang="0">
                  <a:pos x="T10" y="T11"/>
                </a:cxn>
              </a:cxnLst>
              <a:rect l="0" t="0" r="r" b="b"/>
              <a:pathLst>
                <a:path w="21350" h="11852">
                  <a:moveTo>
                    <a:pt x="11719" y="11822"/>
                  </a:moveTo>
                  <a:lnTo>
                    <a:pt x="15425" y="11838"/>
                  </a:lnTo>
                  <a:cubicBezTo>
                    <a:pt x="18676" y="11852"/>
                    <a:pt x="21322" y="9229"/>
                    <a:pt x="21336" y="5979"/>
                  </a:cubicBezTo>
                  <a:cubicBezTo>
                    <a:pt x="21350" y="2728"/>
                    <a:pt x="18727" y="82"/>
                    <a:pt x="15477" y="68"/>
                  </a:cubicBezTo>
                  <a:cubicBezTo>
                    <a:pt x="15477" y="68"/>
                    <a:pt x="0" y="0"/>
                    <a:pt x="0" y="0"/>
                  </a:cubicBezTo>
                  <a:lnTo>
                    <a:pt x="11719" y="11822"/>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
        <p:nvSpPr>
          <p:cNvPr id="7" name="Päivämäärän paikkamerkki 6">
            <a:extLst>
              <a:ext uri="{FF2B5EF4-FFF2-40B4-BE49-F238E27FC236}">
                <a16:creationId xmlns:a16="http://schemas.microsoft.com/office/drawing/2014/main" id="{A7F1C3B4-1605-9CF7-7A14-8C2A207FCD5D}"/>
              </a:ext>
            </a:extLst>
          </p:cNvPr>
          <p:cNvSpPr>
            <a:spLocks noGrp="1"/>
          </p:cNvSpPr>
          <p:nvPr>
            <p:ph type="dt" sz="half" idx="10"/>
          </p:nvPr>
        </p:nvSpPr>
        <p:spPr/>
        <p:txBody>
          <a:bodyPr/>
          <a:lstStyle/>
          <a:p>
            <a:fld id="{0B1F465F-1FE2-48BD-A5F4-8F709E6305AF}" type="datetime1">
              <a:rPr lang="fi-FI" smtClean="0"/>
              <a:t>5.1.2024</a:t>
            </a:fld>
            <a:endParaRPr lang="fi-FI"/>
          </a:p>
        </p:txBody>
      </p:sp>
      <p:sp>
        <p:nvSpPr>
          <p:cNvPr id="8" name="Alatunnisteen paikkamerkki 7">
            <a:extLst>
              <a:ext uri="{FF2B5EF4-FFF2-40B4-BE49-F238E27FC236}">
                <a16:creationId xmlns:a16="http://schemas.microsoft.com/office/drawing/2014/main" id="{47543B9C-68C5-7ABE-21FD-69713A0A9A9D}"/>
              </a:ext>
            </a:extLst>
          </p:cNvPr>
          <p:cNvSpPr>
            <a:spLocks noGrp="1"/>
          </p:cNvSpPr>
          <p:nvPr>
            <p:ph type="ftr" sz="quarter" idx="11"/>
          </p:nvPr>
        </p:nvSpPr>
        <p:spPr/>
        <p:txBody>
          <a:bodyPr/>
          <a:lstStyle/>
          <a:p>
            <a:r>
              <a:rPr lang="fi-FI" err="1"/>
              <a:t>header</a:t>
            </a:r>
            <a:endParaRPr lang="fi-FI"/>
          </a:p>
        </p:txBody>
      </p:sp>
      <p:sp>
        <p:nvSpPr>
          <p:cNvPr id="9" name="Dian numeron paikkamerkki 8">
            <a:extLst>
              <a:ext uri="{FF2B5EF4-FFF2-40B4-BE49-F238E27FC236}">
                <a16:creationId xmlns:a16="http://schemas.microsoft.com/office/drawing/2014/main" id="{C71E1533-6BBF-7CA4-ABA9-5436F4D5E7BE}"/>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14506008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hasCustomPrompt="1"/>
          </p:nvPr>
        </p:nvSpPr>
        <p:spPr/>
        <p:txBody>
          <a:bodyPr/>
          <a:lstStyle/>
          <a:p>
            <a:r>
              <a:rPr lang="fi-FI" err="1"/>
              <a:t>Click</a:t>
            </a:r>
            <a:r>
              <a:rPr lang="fi-FI"/>
              <a:t> to </a:t>
            </a:r>
            <a:r>
              <a:rPr lang="fi-FI" err="1"/>
              <a:t>add</a:t>
            </a:r>
            <a:r>
              <a:rPr lang="fi-FI"/>
              <a:t> </a:t>
            </a:r>
            <a:r>
              <a:rPr lang="fi-FI" err="1"/>
              <a:t>title</a:t>
            </a:r>
            <a:endParaRPr lang="fi-FI"/>
          </a:p>
        </p:txBody>
      </p:sp>
      <p:sp>
        <p:nvSpPr>
          <p:cNvPr id="3" name="Päivämäärän paikkamerkki 2">
            <a:extLst>
              <a:ext uri="{FF2B5EF4-FFF2-40B4-BE49-F238E27FC236}">
                <a16:creationId xmlns:a16="http://schemas.microsoft.com/office/drawing/2014/main" id="{4E280041-D13F-22EF-D0D5-C518E1E3AA5F}"/>
              </a:ext>
            </a:extLst>
          </p:cNvPr>
          <p:cNvSpPr>
            <a:spLocks noGrp="1"/>
          </p:cNvSpPr>
          <p:nvPr>
            <p:ph type="dt" sz="half" idx="10"/>
          </p:nvPr>
        </p:nvSpPr>
        <p:spPr/>
        <p:txBody>
          <a:bodyPr/>
          <a:lstStyle/>
          <a:p>
            <a:fld id="{0B1F465F-1FE2-48BD-A5F4-8F709E6305AF}" type="datetime1">
              <a:rPr lang="fi-FI" smtClean="0"/>
              <a:t>5.1.2024</a:t>
            </a:fld>
            <a:endParaRPr lang="fi-FI"/>
          </a:p>
        </p:txBody>
      </p:sp>
      <p:sp>
        <p:nvSpPr>
          <p:cNvPr id="4" name="Alatunnisteen paikkamerkki 3">
            <a:extLst>
              <a:ext uri="{FF2B5EF4-FFF2-40B4-BE49-F238E27FC236}">
                <a16:creationId xmlns:a16="http://schemas.microsoft.com/office/drawing/2014/main" id="{D511BCFC-579F-7195-C268-82914768996E}"/>
              </a:ext>
            </a:extLst>
          </p:cNvPr>
          <p:cNvSpPr>
            <a:spLocks noGrp="1"/>
          </p:cNvSpPr>
          <p:nvPr>
            <p:ph type="ftr" sz="quarter" idx="11"/>
          </p:nvPr>
        </p:nvSpPr>
        <p:spPr/>
        <p:txBody>
          <a:bodyPr/>
          <a:lstStyle/>
          <a:p>
            <a:r>
              <a:rPr lang="fi-FI" err="1"/>
              <a:t>header</a:t>
            </a:r>
            <a:endParaRPr lang="fi-FI"/>
          </a:p>
        </p:txBody>
      </p:sp>
      <p:sp>
        <p:nvSpPr>
          <p:cNvPr id="5" name="Dian numeron paikkamerkki 4">
            <a:extLst>
              <a:ext uri="{FF2B5EF4-FFF2-40B4-BE49-F238E27FC236}">
                <a16:creationId xmlns:a16="http://schemas.microsoft.com/office/drawing/2014/main" id="{0F779344-9235-30FC-32EC-409064EE67C4}"/>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38022201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9FCFC4CB-6068-2865-B29B-E800453AC43E}"/>
              </a:ext>
            </a:extLst>
          </p:cNvPr>
          <p:cNvSpPr>
            <a:spLocks noGrp="1"/>
          </p:cNvSpPr>
          <p:nvPr>
            <p:ph type="dt" sz="half" idx="10"/>
          </p:nvPr>
        </p:nvSpPr>
        <p:spPr/>
        <p:txBody>
          <a:bodyPr/>
          <a:lstStyle/>
          <a:p>
            <a:fld id="{0B1F465F-1FE2-48BD-A5F4-8F709E6305AF}" type="datetime1">
              <a:rPr lang="fi-FI" smtClean="0"/>
              <a:t>5.1.2024</a:t>
            </a:fld>
            <a:endParaRPr lang="fi-FI"/>
          </a:p>
        </p:txBody>
      </p:sp>
      <p:sp>
        <p:nvSpPr>
          <p:cNvPr id="3" name="Alatunnisteen paikkamerkki 2">
            <a:extLst>
              <a:ext uri="{FF2B5EF4-FFF2-40B4-BE49-F238E27FC236}">
                <a16:creationId xmlns:a16="http://schemas.microsoft.com/office/drawing/2014/main" id="{C20AC538-254D-8B5A-9E78-D2AB0B2B2DCC}"/>
              </a:ext>
            </a:extLst>
          </p:cNvPr>
          <p:cNvSpPr>
            <a:spLocks noGrp="1"/>
          </p:cNvSpPr>
          <p:nvPr>
            <p:ph type="ftr" sz="quarter" idx="11"/>
          </p:nvPr>
        </p:nvSpPr>
        <p:spPr/>
        <p:txBody>
          <a:bodyPr/>
          <a:lstStyle/>
          <a:p>
            <a:r>
              <a:rPr lang="fi-FI" err="1"/>
              <a:t>header</a:t>
            </a:r>
            <a:endParaRPr lang="fi-FI"/>
          </a:p>
        </p:txBody>
      </p:sp>
      <p:sp>
        <p:nvSpPr>
          <p:cNvPr id="4" name="Dian numeron paikkamerkki 3">
            <a:extLst>
              <a:ext uri="{FF2B5EF4-FFF2-40B4-BE49-F238E27FC236}">
                <a16:creationId xmlns:a16="http://schemas.microsoft.com/office/drawing/2014/main" id="{F2BFBCC3-63DE-9E5D-8CBF-A555DDE6E835}"/>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21579646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Yhteystiedot">
    <p:spTree>
      <p:nvGrpSpPr>
        <p:cNvPr id="1" name=""/>
        <p:cNvGrpSpPr/>
        <p:nvPr/>
      </p:nvGrpSpPr>
      <p:grpSpPr>
        <a:xfrm>
          <a:off x="0" y="0"/>
          <a:ext cx="0" cy="0"/>
          <a:chOff x="0" y="0"/>
          <a:chExt cx="0" cy="0"/>
        </a:xfrm>
      </p:grpSpPr>
      <p:pic>
        <p:nvPicPr>
          <p:cNvPr id="4" name="Kuva 3" descr="Logo. A yellow and black logo combining the shapes of a heart, arrow and the letter p along with the grey text Wellbeing Services County of North Savo.">
            <a:extLst>
              <a:ext uri="{FF2B5EF4-FFF2-40B4-BE49-F238E27FC236}">
                <a16:creationId xmlns:a16="http://schemas.microsoft.com/office/drawing/2014/main" id="{DD98A80C-8BC7-A0B3-BFFB-F22807EE5B6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2913301" y="2327400"/>
            <a:ext cx="6362224" cy="1101600"/>
          </a:xfrm>
          <a:prstGeom prst="rect">
            <a:avLst/>
          </a:prstGeom>
        </p:spPr>
      </p:pic>
      <p:sp>
        <p:nvSpPr>
          <p:cNvPr id="10" name="Tekstin paikkamerkki 9">
            <a:extLst>
              <a:ext uri="{FF2B5EF4-FFF2-40B4-BE49-F238E27FC236}">
                <a16:creationId xmlns:a16="http://schemas.microsoft.com/office/drawing/2014/main" id="{961B21A4-5EC6-445A-A90D-6071C400881C}"/>
              </a:ext>
            </a:extLst>
          </p:cNvPr>
          <p:cNvSpPr>
            <a:spLocks noGrp="1"/>
          </p:cNvSpPr>
          <p:nvPr>
            <p:ph type="body" sz="quarter" idx="10" hasCustomPrompt="1"/>
          </p:nvPr>
        </p:nvSpPr>
        <p:spPr>
          <a:xfrm>
            <a:off x="3277955" y="4414268"/>
            <a:ext cx="5634157" cy="324000"/>
          </a:xfrm>
        </p:spPr>
        <p:txBody>
          <a:bodyPr/>
          <a:lstStyle>
            <a:lvl1pPr marL="0" indent="0" algn="ctr">
              <a:spcAft>
                <a:spcPts val="0"/>
              </a:spcAft>
              <a:buNone/>
              <a:defRPr sz="1999" b="1"/>
            </a:lvl1pPr>
            <a:lvl2pPr marL="358667" indent="0">
              <a:buNone/>
              <a:defRPr/>
            </a:lvl2pPr>
          </a:lstStyle>
          <a:p>
            <a:pPr lvl="0"/>
            <a:r>
              <a:rPr lang="fi-FI" err="1"/>
              <a:t>Name</a:t>
            </a:r>
            <a:endParaRPr lang="fi-FI"/>
          </a:p>
        </p:txBody>
      </p:sp>
      <p:sp>
        <p:nvSpPr>
          <p:cNvPr id="11" name="Tekstin paikkamerkki 9">
            <a:extLst>
              <a:ext uri="{FF2B5EF4-FFF2-40B4-BE49-F238E27FC236}">
                <a16:creationId xmlns:a16="http://schemas.microsoft.com/office/drawing/2014/main" id="{A162947A-7B3B-4773-BD0B-2A50614024FC}"/>
              </a:ext>
            </a:extLst>
          </p:cNvPr>
          <p:cNvSpPr>
            <a:spLocks noGrp="1"/>
          </p:cNvSpPr>
          <p:nvPr>
            <p:ph type="body" sz="quarter" idx="11" hasCustomPrompt="1"/>
          </p:nvPr>
        </p:nvSpPr>
        <p:spPr>
          <a:xfrm>
            <a:off x="3277955" y="4729579"/>
            <a:ext cx="5634157" cy="324000"/>
          </a:xfrm>
        </p:spPr>
        <p:txBody>
          <a:bodyPr/>
          <a:lstStyle>
            <a:lvl1pPr marL="0" indent="0" algn="ctr">
              <a:spcAft>
                <a:spcPts val="0"/>
              </a:spcAft>
              <a:buNone/>
              <a:defRPr sz="1999" b="0"/>
            </a:lvl1pPr>
            <a:lvl2pPr marL="358667" indent="0">
              <a:buNone/>
              <a:defRPr/>
            </a:lvl2pPr>
          </a:lstStyle>
          <a:p>
            <a:pPr lvl="0"/>
            <a:r>
              <a:rPr lang="fi-FI" err="1"/>
              <a:t>email</a:t>
            </a:r>
            <a:endParaRPr lang="fi-FI"/>
          </a:p>
        </p:txBody>
      </p:sp>
      <p:sp>
        <p:nvSpPr>
          <p:cNvPr id="12" name="Tekstin paikkamerkki 9">
            <a:extLst>
              <a:ext uri="{FF2B5EF4-FFF2-40B4-BE49-F238E27FC236}">
                <a16:creationId xmlns:a16="http://schemas.microsoft.com/office/drawing/2014/main" id="{4A7E9CFC-CD4E-4140-8A53-CE7CB803A8F4}"/>
              </a:ext>
            </a:extLst>
          </p:cNvPr>
          <p:cNvSpPr>
            <a:spLocks noGrp="1"/>
          </p:cNvSpPr>
          <p:nvPr>
            <p:ph type="body" sz="quarter" idx="12" hasCustomPrompt="1"/>
          </p:nvPr>
        </p:nvSpPr>
        <p:spPr>
          <a:xfrm>
            <a:off x="3277955" y="5071915"/>
            <a:ext cx="5634157" cy="324000"/>
          </a:xfrm>
        </p:spPr>
        <p:txBody>
          <a:bodyPr/>
          <a:lstStyle>
            <a:lvl1pPr marL="0" indent="0" algn="ctr">
              <a:spcAft>
                <a:spcPts val="0"/>
              </a:spcAft>
              <a:buNone/>
              <a:defRPr sz="1999" b="0"/>
            </a:lvl1pPr>
            <a:lvl2pPr marL="358667" indent="0">
              <a:buNone/>
              <a:defRPr/>
            </a:lvl2pPr>
          </a:lstStyle>
          <a:p>
            <a:pPr lvl="0"/>
            <a:r>
              <a:rPr lang="fi-FI"/>
              <a:t>Telephone </a:t>
            </a:r>
            <a:r>
              <a:rPr lang="fi-FI" err="1"/>
              <a:t>number</a:t>
            </a:r>
            <a:endParaRPr lang="fi-FI"/>
          </a:p>
        </p:txBody>
      </p:sp>
    </p:spTree>
    <p:extLst>
      <p:ext uri="{BB962C8B-B14F-4D97-AF65-F5344CB8AC3E}">
        <p14:creationId xmlns:p14="http://schemas.microsoft.com/office/powerpoint/2010/main" val="39701351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6094413" y="1437180"/>
            <a:ext cx="5354587" cy="2468071"/>
          </a:xfrm>
        </p:spPr>
        <p:txBody>
          <a:bodyPr anchor="t" anchorCtr="0">
            <a:normAutofit/>
          </a:bodyPr>
          <a:lstStyle>
            <a:lvl1pPr algn="ctr">
              <a:defRPr sz="3999" spc="-50" baseline="0"/>
            </a:lvl1pPr>
          </a:lstStyle>
          <a:p>
            <a:r>
              <a:rPr lang="fi-FI" err="1"/>
              <a:t>Click</a:t>
            </a:r>
            <a:r>
              <a:rPr lang="fi-FI"/>
              <a:t> to </a:t>
            </a:r>
            <a:r>
              <a:rPr lang="fi-FI" err="1"/>
              <a:t>add</a:t>
            </a:r>
            <a:r>
              <a:rPr lang="fi-FI"/>
              <a:t> </a:t>
            </a:r>
            <a:r>
              <a:rPr lang="fi-FI" err="1"/>
              <a:t>title</a:t>
            </a:r>
            <a:endParaRPr lang="fi-FI"/>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hasCustomPrompt="1"/>
          </p:nvPr>
        </p:nvSpPr>
        <p:spPr>
          <a:xfrm>
            <a:off x="6094413" y="4329874"/>
            <a:ext cx="5354587"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i-FI" err="1"/>
              <a:t>Click</a:t>
            </a:r>
            <a:r>
              <a:rPr lang="fi-FI"/>
              <a:t> to </a:t>
            </a:r>
            <a:r>
              <a:rPr lang="fi-FI" err="1"/>
              <a:t>add</a:t>
            </a:r>
            <a:r>
              <a:rPr lang="fi-FI"/>
              <a:t> </a:t>
            </a:r>
            <a:r>
              <a:rPr lang="fi-FI" err="1"/>
              <a:t>subtitle</a:t>
            </a:r>
            <a:endParaRPr lang="fi-FI"/>
          </a:p>
        </p:txBody>
      </p:sp>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 name="Ryhmä 3" descr="Icon.">
            <a:extLst>
              <a:ext uri="{FF2B5EF4-FFF2-40B4-BE49-F238E27FC236}">
                <a16:creationId xmlns:a16="http://schemas.microsoft.com/office/drawing/2014/main" id="{1C416909-AB75-EC03-9BFB-30CD779A3BFE}"/>
              </a:ext>
              <a:ext uri="{C183D7F6-B498-43B3-948B-1728B52AA6E4}">
                <adec:decorative xmlns:adec="http://schemas.microsoft.com/office/drawing/2017/decorative" val="0"/>
              </a:ext>
            </a:extLst>
          </p:cNvPr>
          <p:cNvGrpSpPr/>
          <p:nvPr userDrawn="1"/>
        </p:nvGrpSpPr>
        <p:grpSpPr>
          <a:xfrm>
            <a:off x="1511470" y="1519367"/>
            <a:ext cx="3838687" cy="3817528"/>
            <a:chOff x="1511863" y="1519367"/>
            <a:chExt cx="3839687" cy="3817528"/>
          </a:xfrm>
        </p:grpSpPr>
        <p:sp>
          <p:nvSpPr>
            <p:cNvPr id="12" name="Freeform 5">
              <a:extLst>
                <a:ext uri="{FF2B5EF4-FFF2-40B4-BE49-F238E27FC236}">
                  <a16:creationId xmlns:a16="http://schemas.microsoft.com/office/drawing/2014/main" id="{046FE190-C127-4DF1-9753-943E4F4D150C}"/>
                </a:ext>
              </a:extLst>
            </p:cNvPr>
            <p:cNvSpPr>
              <a:spLocks/>
            </p:cNvSpPr>
            <p:nvPr userDrawn="1"/>
          </p:nvSpPr>
          <p:spPr bwMode="auto">
            <a:xfrm>
              <a:off x="1511863" y="1519367"/>
              <a:ext cx="2113955" cy="3817528"/>
            </a:xfrm>
            <a:custGeom>
              <a:avLst/>
              <a:gdLst>
                <a:gd name="T0" fmla="*/ 81 w 11800"/>
                <a:gd name="T1" fmla="*/ 0 h 21307"/>
                <a:gd name="T2" fmla="*/ 14 w 11800"/>
                <a:gd name="T3" fmla="*/ 15382 h 21307"/>
                <a:gd name="T4" fmla="*/ 5874 w 11800"/>
                <a:gd name="T5" fmla="*/ 21293 h 21307"/>
                <a:gd name="T6" fmla="*/ 11785 w 11800"/>
                <a:gd name="T7" fmla="*/ 15434 h 21307"/>
                <a:gd name="T8" fmla="*/ 11785 w 11800"/>
                <a:gd name="T9" fmla="*/ 15433 h 21307"/>
                <a:gd name="T10" fmla="*/ 11800 w 11800"/>
                <a:gd name="T11" fmla="*/ 11822 h 21307"/>
                <a:gd name="T12" fmla="*/ 81 w 11800"/>
                <a:gd name="T13" fmla="*/ 0 h 21307"/>
              </a:gdLst>
              <a:ahLst/>
              <a:cxnLst>
                <a:cxn ang="0">
                  <a:pos x="T0" y="T1"/>
                </a:cxn>
                <a:cxn ang="0">
                  <a:pos x="T2" y="T3"/>
                </a:cxn>
                <a:cxn ang="0">
                  <a:pos x="T4" y="T5"/>
                </a:cxn>
                <a:cxn ang="0">
                  <a:pos x="T6" y="T7"/>
                </a:cxn>
                <a:cxn ang="0">
                  <a:pos x="T8" y="T9"/>
                </a:cxn>
                <a:cxn ang="0">
                  <a:pos x="T10" y="T11"/>
                </a:cxn>
                <a:cxn ang="0">
                  <a:pos x="T12" y="T13"/>
                </a:cxn>
              </a:cxnLst>
              <a:rect l="0" t="0" r="r" b="b"/>
              <a:pathLst>
                <a:path w="11800" h="21307">
                  <a:moveTo>
                    <a:pt x="81" y="0"/>
                  </a:moveTo>
                  <a:lnTo>
                    <a:pt x="14" y="15382"/>
                  </a:lnTo>
                  <a:cubicBezTo>
                    <a:pt x="0" y="18633"/>
                    <a:pt x="2623" y="21279"/>
                    <a:pt x="5874" y="21293"/>
                  </a:cubicBezTo>
                  <a:cubicBezTo>
                    <a:pt x="9124" y="21307"/>
                    <a:pt x="11771" y="18684"/>
                    <a:pt x="11785" y="15434"/>
                  </a:cubicBezTo>
                  <a:lnTo>
                    <a:pt x="11785" y="15433"/>
                  </a:lnTo>
                  <a:lnTo>
                    <a:pt x="11800" y="11822"/>
                  </a:lnTo>
                  <a:lnTo>
                    <a:pt x="81"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3" name="Freeform 6">
              <a:extLst>
                <a:ext uri="{FF2B5EF4-FFF2-40B4-BE49-F238E27FC236}">
                  <a16:creationId xmlns:a16="http://schemas.microsoft.com/office/drawing/2014/main" id="{BA2F6220-49B1-4E5F-B84B-BD29EA985BDE}"/>
                </a:ext>
              </a:extLst>
            </p:cNvPr>
            <p:cNvSpPr>
              <a:spLocks/>
            </p:cNvSpPr>
            <p:nvPr userDrawn="1"/>
          </p:nvSpPr>
          <p:spPr bwMode="auto">
            <a:xfrm>
              <a:off x="1526044" y="1519367"/>
              <a:ext cx="3825506" cy="2123705"/>
            </a:xfrm>
            <a:custGeom>
              <a:avLst/>
              <a:gdLst>
                <a:gd name="T0" fmla="*/ 11719 w 21350"/>
                <a:gd name="T1" fmla="*/ 11822 h 11852"/>
                <a:gd name="T2" fmla="*/ 15425 w 21350"/>
                <a:gd name="T3" fmla="*/ 11838 h 11852"/>
                <a:gd name="T4" fmla="*/ 21336 w 21350"/>
                <a:gd name="T5" fmla="*/ 5979 h 11852"/>
                <a:gd name="T6" fmla="*/ 15477 w 21350"/>
                <a:gd name="T7" fmla="*/ 68 h 11852"/>
                <a:gd name="T8" fmla="*/ 0 w 21350"/>
                <a:gd name="T9" fmla="*/ 0 h 11852"/>
                <a:gd name="T10" fmla="*/ 11719 w 21350"/>
                <a:gd name="T11" fmla="*/ 11822 h 11852"/>
              </a:gdLst>
              <a:ahLst/>
              <a:cxnLst>
                <a:cxn ang="0">
                  <a:pos x="T0" y="T1"/>
                </a:cxn>
                <a:cxn ang="0">
                  <a:pos x="T2" y="T3"/>
                </a:cxn>
                <a:cxn ang="0">
                  <a:pos x="T4" y="T5"/>
                </a:cxn>
                <a:cxn ang="0">
                  <a:pos x="T6" y="T7"/>
                </a:cxn>
                <a:cxn ang="0">
                  <a:pos x="T8" y="T9"/>
                </a:cxn>
                <a:cxn ang="0">
                  <a:pos x="T10" y="T11"/>
                </a:cxn>
              </a:cxnLst>
              <a:rect l="0" t="0" r="r" b="b"/>
              <a:pathLst>
                <a:path w="21350" h="11852">
                  <a:moveTo>
                    <a:pt x="11719" y="11822"/>
                  </a:moveTo>
                  <a:lnTo>
                    <a:pt x="15425" y="11838"/>
                  </a:lnTo>
                  <a:cubicBezTo>
                    <a:pt x="18676" y="11852"/>
                    <a:pt x="21322" y="9229"/>
                    <a:pt x="21336" y="5979"/>
                  </a:cubicBezTo>
                  <a:cubicBezTo>
                    <a:pt x="21350" y="2728"/>
                    <a:pt x="18727" y="82"/>
                    <a:pt x="15477" y="68"/>
                  </a:cubicBezTo>
                  <a:cubicBezTo>
                    <a:pt x="15477" y="68"/>
                    <a:pt x="0" y="0"/>
                    <a:pt x="0" y="0"/>
                  </a:cubicBezTo>
                  <a:lnTo>
                    <a:pt x="11719" y="11822"/>
                  </a:lnTo>
                  <a:close/>
                </a:path>
              </a:pathLst>
            </a:custGeom>
            <a:solidFill>
              <a:srgbClr val="FFCF29"/>
            </a:solidFill>
            <a:ln>
              <a:noFill/>
            </a:ln>
          </p:spPr>
          <p:txBody>
            <a:bodyPr vert="horz" wrap="square" lIns="91440" tIns="45720" rIns="91440" bIns="45720" numCol="1" anchor="t" anchorCtr="0" compatLnSpc="1">
              <a:prstTxWarp prst="textNoShape">
                <a:avLst/>
              </a:prstTxWarp>
            </a:bodyPr>
            <a:lstStyle/>
            <a:p>
              <a:endParaRPr lang="fi-FI" sz="1799"/>
            </a:p>
          </p:txBody>
        </p:sp>
      </p:grpSp>
    </p:spTree>
    <p:extLst>
      <p:ext uri="{BB962C8B-B14F-4D97-AF65-F5344CB8AC3E}">
        <p14:creationId xmlns:p14="http://schemas.microsoft.com/office/powerpoint/2010/main" val="309070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dia 5">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9" name="Ryhmä 48">
            <a:extLst>
              <a:ext uri="{FF2B5EF4-FFF2-40B4-BE49-F238E27FC236}">
                <a16:creationId xmlns:a16="http://schemas.microsoft.com/office/drawing/2014/main" id="{007F2810-1B7E-4288-9E48-5CDA7C4B38A0}"/>
              </a:ext>
              <a:ext uri="{C183D7F6-B498-43B3-948B-1728B52AA6E4}">
                <adec:decorative xmlns:adec="http://schemas.microsoft.com/office/drawing/2017/decorative" val="1"/>
              </a:ext>
            </a:extLst>
          </p:cNvPr>
          <p:cNvGrpSpPr/>
          <p:nvPr userDrawn="1"/>
        </p:nvGrpSpPr>
        <p:grpSpPr>
          <a:xfrm>
            <a:off x="1241627" y="1236814"/>
            <a:ext cx="4362332" cy="4369557"/>
            <a:chOff x="1241951" y="1236813"/>
            <a:chExt cx="4363468" cy="4369557"/>
          </a:xfrm>
        </p:grpSpPr>
        <p:sp>
          <p:nvSpPr>
            <p:cNvPr id="9" name="Freeform 5">
              <a:extLst>
                <a:ext uri="{FF2B5EF4-FFF2-40B4-BE49-F238E27FC236}">
                  <a16:creationId xmlns:a16="http://schemas.microsoft.com/office/drawing/2014/main" id="{EA53E8FE-7BF2-43A8-A78D-880C48FE9013}"/>
                </a:ext>
              </a:extLst>
            </p:cNvPr>
            <p:cNvSpPr>
              <a:spLocks/>
            </p:cNvSpPr>
            <p:nvPr userDrawn="1"/>
          </p:nvSpPr>
          <p:spPr bwMode="auto">
            <a:xfrm>
              <a:off x="1241951" y="2590503"/>
              <a:ext cx="4363468" cy="1662177"/>
            </a:xfrm>
            <a:custGeom>
              <a:avLst/>
              <a:gdLst>
                <a:gd name="T0" fmla="*/ 19685 w 24342"/>
                <a:gd name="T1" fmla="*/ 0 h 9268"/>
                <a:gd name="T2" fmla="*/ 19685 w 24342"/>
                <a:gd name="T3" fmla="*/ 0 h 9268"/>
                <a:gd name="T4" fmla="*/ 4657 w 24342"/>
                <a:gd name="T5" fmla="*/ 0 h 9268"/>
                <a:gd name="T6" fmla="*/ 0 w 24342"/>
                <a:gd name="T7" fmla="*/ 4634 h 9268"/>
                <a:gd name="T8" fmla="*/ 4657 w 24342"/>
                <a:gd name="T9" fmla="*/ 9268 h 9268"/>
                <a:gd name="T10" fmla="*/ 4657 w 24342"/>
                <a:gd name="T11" fmla="*/ 9268 h 9268"/>
                <a:gd name="T12" fmla="*/ 19685 w 24342"/>
                <a:gd name="T13" fmla="*/ 9268 h 9268"/>
                <a:gd name="T14" fmla="*/ 24342 w 24342"/>
                <a:gd name="T15" fmla="*/ 4634 h 9268"/>
                <a:gd name="T16" fmla="*/ 19685 w 24342"/>
                <a:gd name="T17" fmla="*/ 0 h 9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342" h="9268">
                  <a:moveTo>
                    <a:pt x="19685" y="0"/>
                  </a:moveTo>
                  <a:lnTo>
                    <a:pt x="19685" y="0"/>
                  </a:lnTo>
                  <a:lnTo>
                    <a:pt x="4657" y="0"/>
                  </a:lnTo>
                  <a:cubicBezTo>
                    <a:pt x="2085" y="0"/>
                    <a:pt x="0" y="2074"/>
                    <a:pt x="0" y="4634"/>
                  </a:cubicBezTo>
                  <a:cubicBezTo>
                    <a:pt x="0" y="7193"/>
                    <a:pt x="2085" y="9268"/>
                    <a:pt x="4657" y="9268"/>
                  </a:cubicBezTo>
                  <a:lnTo>
                    <a:pt x="4657" y="9268"/>
                  </a:lnTo>
                  <a:lnTo>
                    <a:pt x="19685" y="9268"/>
                  </a:lnTo>
                  <a:cubicBezTo>
                    <a:pt x="22257" y="9268"/>
                    <a:pt x="24342" y="7193"/>
                    <a:pt x="24342" y="4634"/>
                  </a:cubicBezTo>
                  <a:cubicBezTo>
                    <a:pt x="24342" y="2074"/>
                    <a:pt x="22257" y="0"/>
                    <a:pt x="19685" y="0"/>
                  </a:cubicBez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0" name="Freeform 6">
              <a:extLst>
                <a:ext uri="{FF2B5EF4-FFF2-40B4-BE49-F238E27FC236}">
                  <a16:creationId xmlns:a16="http://schemas.microsoft.com/office/drawing/2014/main" id="{891B320A-6B87-4CD3-8E87-899FA6160C27}"/>
                </a:ext>
              </a:extLst>
            </p:cNvPr>
            <p:cNvSpPr>
              <a:spLocks/>
            </p:cNvSpPr>
            <p:nvPr userDrawn="1"/>
          </p:nvSpPr>
          <p:spPr bwMode="auto">
            <a:xfrm>
              <a:off x="2588538" y="1236813"/>
              <a:ext cx="1670295" cy="4369557"/>
            </a:xfrm>
            <a:custGeom>
              <a:avLst/>
              <a:gdLst>
                <a:gd name="T0" fmla="*/ 9314 w 9314"/>
                <a:gd name="T1" fmla="*/ 4634 h 24374"/>
                <a:gd name="T2" fmla="*/ 4657 w 9314"/>
                <a:gd name="T3" fmla="*/ 0 h 24374"/>
                <a:gd name="T4" fmla="*/ 0 w 9314"/>
                <a:gd name="T5" fmla="*/ 4634 h 24374"/>
                <a:gd name="T6" fmla="*/ 0 w 9314"/>
                <a:gd name="T7" fmla="*/ 19739 h 24374"/>
                <a:gd name="T8" fmla="*/ 4657 w 9314"/>
                <a:gd name="T9" fmla="*/ 24374 h 24374"/>
                <a:gd name="T10" fmla="*/ 9314 w 9314"/>
                <a:gd name="T11" fmla="*/ 19739 h 24374"/>
                <a:gd name="T12" fmla="*/ 9314 w 9314"/>
                <a:gd name="T13" fmla="*/ 4634 h 24374"/>
              </a:gdLst>
              <a:ahLst/>
              <a:cxnLst>
                <a:cxn ang="0">
                  <a:pos x="T0" y="T1"/>
                </a:cxn>
                <a:cxn ang="0">
                  <a:pos x="T2" y="T3"/>
                </a:cxn>
                <a:cxn ang="0">
                  <a:pos x="T4" y="T5"/>
                </a:cxn>
                <a:cxn ang="0">
                  <a:pos x="T6" y="T7"/>
                </a:cxn>
                <a:cxn ang="0">
                  <a:pos x="T8" y="T9"/>
                </a:cxn>
                <a:cxn ang="0">
                  <a:pos x="T10" y="T11"/>
                </a:cxn>
                <a:cxn ang="0">
                  <a:pos x="T12" y="T13"/>
                </a:cxn>
              </a:cxnLst>
              <a:rect l="0" t="0" r="r" b="b"/>
              <a:pathLst>
                <a:path w="9314" h="24374">
                  <a:moveTo>
                    <a:pt x="9314" y="4634"/>
                  </a:moveTo>
                  <a:cubicBezTo>
                    <a:pt x="9314" y="2075"/>
                    <a:pt x="7229" y="0"/>
                    <a:pt x="4657" y="0"/>
                  </a:cubicBezTo>
                  <a:cubicBezTo>
                    <a:pt x="2085" y="0"/>
                    <a:pt x="0" y="2075"/>
                    <a:pt x="0" y="4634"/>
                  </a:cubicBezTo>
                  <a:lnTo>
                    <a:pt x="0" y="19739"/>
                  </a:lnTo>
                  <a:cubicBezTo>
                    <a:pt x="0" y="22299"/>
                    <a:pt x="2085" y="24374"/>
                    <a:pt x="4657" y="24374"/>
                  </a:cubicBezTo>
                  <a:cubicBezTo>
                    <a:pt x="7229" y="24374"/>
                    <a:pt x="9314" y="22299"/>
                    <a:pt x="9314" y="19739"/>
                  </a:cubicBezTo>
                  <a:lnTo>
                    <a:pt x="9314" y="4634"/>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1" name="Oval 7">
              <a:extLst>
                <a:ext uri="{FF2B5EF4-FFF2-40B4-BE49-F238E27FC236}">
                  <a16:creationId xmlns:a16="http://schemas.microsoft.com/office/drawing/2014/main" id="{D31F6D7E-AA89-4E34-870F-A404E56435AE}"/>
                </a:ext>
              </a:extLst>
            </p:cNvPr>
            <p:cNvSpPr>
              <a:spLocks noChangeArrowheads="1"/>
            </p:cNvSpPr>
            <p:nvPr userDrawn="1"/>
          </p:nvSpPr>
          <p:spPr bwMode="auto">
            <a:xfrm>
              <a:off x="3074608"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4" name="Oval 8">
              <a:extLst>
                <a:ext uri="{FF2B5EF4-FFF2-40B4-BE49-F238E27FC236}">
                  <a16:creationId xmlns:a16="http://schemas.microsoft.com/office/drawing/2014/main" id="{F4DC9D5D-D0BB-478C-8958-677F4B4C6C3A}"/>
                </a:ext>
              </a:extLst>
            </p:cNvPr>
            <p:cNvSpPr>
              <a:spLocks noChangeArrowheads="1"/>
            </p:cNvSpPr>
            <p:nvPr userDrawn="1"/>
          </p:nvSpPr>
          <p:spPr bwMode="auto">
            <a:xfrm>
              <a:off x="3074608"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5" name="Oval 9">
              <a:extLst>
                <a:ext uri="{FF2B5EF4-FFF2-40B4-BE49-F238E27FC236}">
                  <a16:creationId xmlns:a16="http://schemas.microsoft.com/office/drawing/2014/main" id="{4F0CB64C-8700-489E-B59D-2F3A8F3D2118}"/>
                </a:ext>
              </a:extLst>
            </p:cNvPr>
            <p:cNvSpPr>
              <a:spLocks noChangeArrowheads="1"/>
            </p:cNvSpPr>
            <p:nvPr userDrawn="1"/>
          </p:nvSpPr>
          <p:spPr bwMode="auto">
            <a:xfrm>
              <a:off x="3074608"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6" name="Oval 10">
              <a:extLst>
                <a:ext uri="{FF2B5EF4-FFF2-40B4-BE49-F238E27FC236}">
                  <a16:creationId xmlns:a16="http://schemas.microsoft.com/office/drawing/2014/main" id="{EC17E9B9-CE55-45B0-A22E-D08B8A7609EB}"/>
                </a:ext>
              </a:extLst>
            </p:cNvPr>
            <p:cNvSpPr>
              <a:spLocks noChangeArrowheads="1"/>
            </p:cNvSpPr>
            <p:nvPr userDrawn="1"/>
          </p:nvSpPr>
          <p:spPr bwMode="auto">
            <a:xfrm>
              <a:off x="3371933"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7" name="Oval 11">
              <a:extLst>
                <a:ext uri="{FF2B5EF4-FFF2-40B4-BE49-F238E27FC236}">
                  <a16:creationId xmlns:a16="http://schemas.microsoft.com/office/drawing/2014/main" id="{DCB2B620-E4C8-4B6A-80C5-2DB448222BA6}"/>
                </a:ext>
              </a:extLst>
            </p:cNvPr>
            <p:cNvSpPr>
              <a:spLocks noChangeArrowheads="1"/>
            </p:cNvSpPr>
            <p:nvPr userDrawn="1"/>
          </p:nvSpPr>
          <p:spPr bwMode="auto">
            <a:xfrm>
              <a:off x="3371933"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8" name="Oval 12">
              <a:extLst>
                <a:ext uri="{FF2B5EF4-FFF2-40B4-BE49-F238E27FC236}">
                  <a16:creationId xmlns:a16="http://schemas.microsoft.com/office/drawing/2014/main" id="{1F80C5BD-2275-4880-9B72-614AB99D7524}"/>
                </a:ext>
              </a:extLst>
            </p:cNvPr>
            <p:cNvSpPr>
              <a:spLocks noChangeArrowheads="1"/>
            </p:cNvSpPr>
            <p:nvPr userDrawn="1"/>
          </p:nvSpPr>
          <p:spPr bwMode="auto">
            <a:xfrm>
              <a:off x="3371933"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9" name="Oval 13">
              <a:extLst>
                <a:ext uri="{FF2B5EF4-FFF2-40B4-BE49-F238E27FC236}">
                  <a16:creationId xmlns:a16="http://schemas.microsoft.com/office/drawing/2014/main" id="{37A5EEC2-4E02-41B6-A164-B3243B6BAD7D}"/>
                </a:ext>
              </a:extLst>
            </p:cNvPr>
            <p:cNvSpPr>
              <a:spLocks noChangeArrowheads="1"/>
            </p:cNvSpPr>
            <p:nvPr userDrawn="1"/>
          </p:nvSpPr>
          <p:spPr bwMode="auto">
            <a:xfrm>
              <a:off x="3670272"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0" name="Oval 14">
              <a:extLst>
                <a:ext uri="{FF2B5EF4-FFF2-40B4-BE49-F238E27FC236}">
                  <a16:creationId xmlns:a16="http://schemas.microsoft.com/office/drawing/2014/main" id="{91FE98D6-A906-4334-8155-0377FE92E976}"/>
                </a:ext>
              </a:extLst>
            </p:cNvPr>
            <p:cNvSpPr>
              <a:spLocks noChangeArrowheads="1"/>
            </p:cNvSpPr>
            <p:nvPr userDrawn="1"/>
          </p:nvSpPr>
          <p:spPr bwMode="auto">
            <a:xfrm>
              <a:off x="3670272"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1" name="Oval 15">
              <a:extLst>
                <a:ext uri="{FF2B5EF4-FFF2-40B4-BE49-F238E27FC236}">
                  <a16:creationId xmlns:a16="http://schemas.microsoft.com/office/drawing/2014/main" id="{7E1F4D48-3948-4630-ABE3-5B5637773F68}"/>
                </a:ext>
              </a:extLst>
            </p:cNvPr>
            <p:cNvSpPr>
              <a:spLocks noChangeArrowheads="1"/>
            </p:cNvSpPr>
            <p:nvPr userDrawn="1"/>
          </p:nvSpPr>
          <p:spPr bwMode="auto">
            <a:xfrm>
              <a:off x="3670272"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2" name="Oval 16">
              <a:extLst>
                <a:ext uri="{FF2B5EF4-FFF2-40B4-BE49-F238E27FC236}">
                  <a16:creationId xmlns:a16="http://schemas.microsoft.com/office/drawing/2014/main" id="{8F3FFCB2-722E-42E2-85B0-4A02998E238A}"/>
                </a:ext>
              </a:extLst>
            </p:cNvPr>
            <p:cNvSpPr>
              <a:spLocks noChangeArrowheads="1"/>
            </p:cNvSpPr>
            <p:nvPr userDrawn="1"/>
          </p:nvSpPr>
          <p:spPr bwMode="auto">
            <a:xfrm>
              <a:off x="3074608"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3" name="Oval 17">
              <a:extLst>
                <a:ext uri="{FF2B5EF4-FFF2-40B4-BE49-F238E27FC236}">
                  <a16:creationId xmlns:a16="http://schemas.microsoft.com/office/drawing/2014/main" id="{5B43CFB6-1FAD-4941-9192-6E41A57843F3}"/>
                </a:ext>
              </a:extLst>
            </p:cNvPr>
            <p:cNvSpPr>
              <a:spLocks noChangeArrowheads="1"/>
            </p:cNvSpPr>
            <p:nvPr userDrawn="1"/>
          </p:nvSpPr>
          <p:spPr bwMode="auto">
            <a:xfrm>
              <a:off x="3074608"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4" name="Oval 18">
              <a:extLst>
                <a:ext uri="{FF2B5EF4-FFF2-40B4-BE49-F238E27FC236}">
                  <a16:creationId xmlns:a16="http://schemas.microsoft.com/office/drawing/2014/main" id="{34BC8FFB-21BE-4BAA-A848-F39FCFA478C0}"/>
                </a:ext>
              </a:extLst>
            </p:cNvPr>
            <p:cNvSpPr>
              <a:spLocks noChangeArrowheads="1"/>
            </p:cNvSpPr>
            <p:nvPr userDrawn="1"/>
          </p:nvSpPr>
          <p:spPr bwMode="auto">
            <a:xfrm>
              <a:off x="3074608"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5" name="Oval 19">
              <a:extLst>
                <a:ext uri="{FF2B5EF4-FFF2-40B4-BE49-F238E27FC236}">
                  <a16:creationId xmlns:a16="http://schemas.microsoft.com/office/drawing/2014/main" id="{CF7ABB5A-11EB-42AE-B0BE-8F4FAFB8B928}"/>
                </a:ext>
              </a:extLst>
            </p:cNvPr>
            <p:cNvSpPr>
              <a:spLocks noChangeArrowheads="1"/>
            </p:cNvSpPr>
            <p:nvPr userDrawn="1"/>
          </p:nvSpPr>
          <p:spPr bwMode="auto">
            <a:xfrm>
              <a:off x="3371933"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6" name="Oval 20">
              <a:extLst>
                <a:ext uri="{FF2B5EF4-FFF2-40B4-BE49-F238E27FC236}">
                  <a16:creationId xmlns:a16="http://schemas.microsoft.com/office/drawing/2014/main" id="{393689CA-569B-4788-8B53-ACF74C9A5594}"/>
                </a:ext>
              </a:extLst>
            </p:cNvPr>
            <p:cNvSpPr>
              <a:spLocks noChangeArrowheads="1"/>
            </p:cNvSpPr>
            <p:nvPr userDrawn="1"/>
          </p:nvSpPr>
          <p:spPr bwMode="auto">
            <a:xfrm>
              <a:off x="3371933"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7" name="Oval 21">
              <a:extLst>
                <a:ext uri="{FF2B5EF4-FFF2-40B4-BE49-F238E27FC236}">
                  <a16:creationId xmlns:a16="http://schemas.microsoft.com/office/drawing/2014/main" id="{38A5FD75-7244-4472-A01C-D98CD452A831}"/>
                </a:ext>
              </a:extLst>
            </p:cNvPr>
            <p:cNvSpPr>
              <a:spLocks noChangeArrowheads="1"/>
            </p:cNvSpPr>
            <p:nvPr userDrawn="1"/>
          </p:nvSpPr>
          <p:spPr bwMode="auto">
            <a:xfrm>
              <a:off x="3371933"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8" name="Oval 22">
              <a:extLst>
                <a:ext uri="{FF2B5EF4-FFF2-40B4-BE49-F238E27FC236}">
                  <a16:creationId xmlns:a16="http://schemas.microsoft.com/office/drawing/2014/main" id="{63E01732-7053-46F6-9894-62C1E7E017C6}"/>
                </a:ext>
              </a:extLst>
            </p:cNvPr>
            <p:cNvSpPr>
              <a:spLocks noChangeArrowheads="1"/>
            </p:cNvSpPr>
            <p:nvPr userDrawn="1"/>
          </p:nvSpPr>
          <p:spPr bwMode="auto">
            <a:xfrm>
              <a:off x="3670272"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9" name="Oval 23">
              <a:extLst>
                <a:ext uri="{FF2B5EF4-FFF2-40B4-BE49-F238E27FC236}">
                  <a16:creationId xmlns:a16="http://schemas.microsoft.com/office/drawing/2014/main" id="{5723EEAC-5F42-4CCE-BA2A-E1649AA1CDD5}"/>
                </a:ext>
              </a:extLst>
            </p:cNvPr>
            <p:cNvSpPr>
              <a:spLocks noChangeArrowheads="1"/>
            </p:cNvSpPr>
            <p:nvPr userDrawn="1"/>
          </p:nvSpPr>
          <p:spPr bwMode="auto">
            <a:xfrm>
              <a:off x="3670272"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0" name="Oval 24">
              <a:extLst>
                <a:ext uri="{FF2B5EF4-FFF2-40B4-BE49-F238E27FC236}">
                  <a16:creationId xmlns:a16="http://schemas.microsoft.com/office/drawing/2014/main" id="{A9B2F3BE-754E-4EBD-BE88-12728885EEE0}"/>
                </a:ext>
              </a:extLst>
            </p:cNvPr>
            <p:cNvSpPr>
              <a:spLocks noChangeArrowheads="1"/>
            </p:cNvSpPr>
            <p:nvPr userDrawn="1"/>
          </p:nvSpPr>
          <p:spPr bwMode="auto">
            <a:xfrm>
              <a:off x="3670272"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1" name="Oval 25">
              <a:extLst>
                <a:ext uri="{FF2B5EF4-FFF2-40B4-BE49-F238E27FC236}">
                  <a16:creationId xmlns:a16="http://schemas.microsoft.com/office/drawing/2014/main" id="{7238AE11-B370-4E53-9152-1E914E2246B2}"/>
                </a:ext>
              </a:extLst>
            </p:cNvPr>
            <p:cNvSpPr>
              <a:spLocks noChangeArrowheads="1"/>
            </p:cNvSpPr>
            <p:nvPr userDrawn="1"/>
          </p:nvSpPr>
          <p:spPr bwMode="auto">
            <a:xfrm>
              <a:off x="1668151"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2" name="Oval 26">
              <a:extLst>
                <a:ext uri="{FF2B5EF4-FFF2-40B4-BE49-F238E27FC236}">
                  <a16:creationId xmlns:a16="http://schemas.microsoft.com/office/drawing/2014/main" id="{72464969-CC62-4C04-998E-9228BA1CECD4}"/>
                </a:ext>
              </a:extLst>
            </p:cNvPr>
            <p:cNvSpPr>
              <a:spLocks noChangeArrowheads="1"/>
            </p:cNvSpPr>
            <p:nvPr userDrawn="1"/>
          </p:nvSpPr>
          <p:spPr bwMode="auto">
            <a:xfrm>
              <a:off x="1980697"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3" name="Oval 27">
              <a:extLst>
                <a:ext uri="{FF2B5EF4-FFF2-40B4-BE49-F238E27FC236}">
                  <a16:creationId xmlns:a16="http://schemas.microsoft.com/office/drawing/2014/main" id="{32198E22-5DFE-4C1C-BB75-F2C916960308}"/>
                </a:ext>
              </a:extLst>
            </p:cNvPr>
            <p:cNvSpPr>
              <a:spLocks noChangeArrowheads="1"/>
            </p:cNvSpPr>
            <p:nvPr userDrawn="1"/>
          </p:nvSpPr>
          <p:spPr bwMode="auto">
            <a:xfrm>
              <a:off x="2294258"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4" name="Oval 28">
              <a:extLst>
                <a:ext uri="{FF2B5EF4-FFF2-40B4-BE49-F238E27FC236}">
                  <a16:creationId xmlns:a16="http://schemas.microsoft.com/office/drawing/2014/main" id="{F818C060-4737-48A5-AE3A-54C4F5509BC7}"/>
                </a:ext>
              </a:extLst>
            </p:cNvPr>
            <p:cNvSpPr>
              <a:spLocks noChangeArrowheads="1"/>
            </p:cNvSpPr>
            <p:nvPr userDrawn="1"/>
          </p:nvSpPr>
          <p:spPr bwMode="auto">
            <a:xfrm>
              <a:off x="1668151"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5" name="Oval 29">
              <a:extLst>
                <a:ext uri="{FF2B5EF4-FFF2-40B4-BE49-F238E27FC236}">
                  <a16:creationId xmlns:a16="http://schemas.microsoft.com/office/drawing/2014/main" id="{E72B202D-7567-436D-A82B-452A3815FB0D}"/>
                </a:ext>
              </a:extLst>
            </p:cNvPr>
            <p:cNvSpPr>
              <a:spLocks noChangeArrowheads="1"/>
            </p:cNvSpPr>
            <p:nvPr userDrawn="1"/>
          </p:nvSpPr>
          <p:spPr bwMode="auto">
            <a:xfrm>
              <a:off x="1980697"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6" name="Oval 30">
              <a:extLst>
                <a:ext uri="{FF2B5EF4-FFF2-40B4-BE49-F238E27FC236}">
                  <a16:creationId xmlns:a16="http://schemas.microsoft.com/office/drawing/2014/main" id="{2F9FA010-90F3-4970-B01A-61348EBB309B}"/>
                </a:ext>
              </a:extLst>
            </p:cNvPr>
            <p:cNvSpPr>
              <a:spLocks noChangeArrowheads="1"/>
            </p:cNvSpPr>
            <p:nvPr userDrawn="1"/>
          </p:nvSpPr>
          <p:spPr bwMode="auto">
            <a:xfrm>
              <a:off x="2294258"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7" name="Oval 31">
              <a:extLst>
                <a:ext uri="{FF2B5EF4-FFF2-40B4-BE49-F238E27FC236}">
                  <a16:creationId xmlns:a16="http://schemas.microsoft.com/office/drawing/2014/main" id="{27D4D043-D4BC-4FED-90F7-0BF8A148FEAA}"/>
                </a:ext>
              </a:extLst>
            </p:cNvPr>
            <p:cNvSpPr>
              <a:spLocks noChangeArrowheads="1"/>
            </p:cNvSpPr>
            <p:nvPr userDrawn="1"/>
          </p:nvSpPr>
          <p:spPr bwMode="auto">
            <a:xfrm>
              <a:off x="1668151"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8" name="Oval 32">
              <a:extLst>
                <a:ext uri="{FF2B5EF4-FFF2-40B4-BE49-F238E27FC236}">
                  <a16:creationId xmlns:a16="http://schemas.microsoft.com/office/drawing/2014/main" id="{C8C0B50A-50F7-43FE-AD15-424DFF04B510}"/>
                </a:ext>
              </a:extLst>
            </p:cNvPr>
            <p:cNvSpPr>
              <a:spLocks noChangeArrowheads="1"/>
            </p:cNvSpPr>
            <p:nvPr userDrawn="1"/>
          </p:nvSpPr>
          <p:spPr bwMode="auto">
            <a:xfrm>
              <a:off x="1980697"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9" name="Oval 33">
              <a:extLst>
                <a:ext uri="{FF2B5EF4-FFF2-40B4-BE49-F238E27FC236}">
                  <a16:creationId xmlns:a16="http://schemas.microsoft.com/office/drawing/2014/main" id="{E5EBE93C-615D-4653-9E18-7470F9575003}"/>
                </a:ext>
              </a:extLst>
            </p:cNvPr>
            <p:cNvSpPr>
              <a:spLocks noChangeArrowheads="1"/>
            </p:cNvSpPr>
            <p:nvPr userDrawn="1"/>
          </p:nvSpPr>
          <p:spPr bwMode="auto">
            <a:xfrm>
              <a:off x="2294258"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0" name="Oval 34">
              <a:extLst>
                <a:ext uri="{FF2B5EF4-FFF2-40B4-BE49-F238E27FC236}">
                  <a16:creationId xmlns:a16="http://schemas.microsoft.com/office/drawing/2014/main" id="{0514DED8-8675-42DB-B98C-9E101B3AB1E1}"/>
                </a:ext>
              </a:extLst>
            </p:cNvPr>
            <p:cNvSpPr>
              <a:spLocks noChangeArrowheads="1"/>
            </p:cNvSpPr>
            <p:nvPr userDrawn="1"/>
          </p:nvSpPr>
          <p:spPr bwMode="auto">
            <a:xfrm>
              <a:off x="4446564"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1" name="Oval 35">
              <a:extLst>
                <a:ext uri="{FF2B5EF4-FFF2-40B4-BE49-F238E27FC236}">
                  <a16:creationId xmlns:a16="http://schemas.microsoft.com/office/drawing/2014/main" id="{A07550E2-601F-4294-B5BE-94CC8B1BEF85}"/>
                </a:ext>
              </a:extLst>
            </p:cNvPr>
            <p:cNvSpPr>
              <a:spLocks noChangeArrowheads="1"/>
            </p:cNvSpPr>
            <p:nvPr userDrawn="1"/>
          </p:nvSpPr>
          <p:spPr bwMode="auto">
            <a:xfrm>
              <a:off x="4760125"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2" name="Oval 36">
              <a:extLst>
                <a:ext uri="{FF2B5EF4-FFF2-40B4-BE49-F238E27FC236}">
                  <a16:creationId xmlns:a16="http://schemas.microsoft.com/office/drawing/2014/main" id="{161459FC-A7B0-40ED-9D72-D2F67929ADEC}"/>
                </a:ext>
              </a:extLst>
            </p:cNvPr>
            <p:cNvSpPr>
              <a:spLocks noChangeArrowheads="1"/>
            </p:cNvSpPr>
            <p:nvPr userDrawn="1"/>
          </p:nvSpPr>
          <p:spPr bwMode="auto">
            <a:xfrm>
              <a:off x="5073685"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3" name="Oval 37">
              <a:extLst>
                <a:ext uri="{FF2B5EF4-FFF2-40B4-BE49-F238E27FC236}">
                  <a16:creationId xmlns:a16="http://schemas.microsoft.com/office/drawing/2014/main" id="{1EB3E677-1C82-4835-B43C-A6F2E7E535CE}"/>
                </a:ext>
              </a:extLst>
            </p:cNvPr>
            <p:cNvSpPr>
              <a:spLocks noChangeArrowheads="1"/>
            </p:cNvSpPr>
            <p:nvPr userDrawn="1"/>
          </p:nvSpPr>
          <p:spPr bwMode="auto">
            <a:xfrm>
              <a:off x="4446564"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4" name="Oval 38">
              <a:extLst>
                <a:ext uri="{FF2B5EF4-FFF2-40B4-BE49-F238E27FC236}">
                  <a16:creationId xmlns:a16="http://schemas.microsoft.com/office/drawing/2014/main" id="{28761788-DA81-4913-8E38-BC5DEC018349}"/>
                </a:ext>
              </a:extLst>
            </p:cNvPr>
            <p:cNvSpPr>
              <a:spLocks noChangeArrowheads="1"/>
            </p:cNvSpPr>
            <p:nvPr userDrawn="1"/>
          </p:nvSpPr>
          <p:spPr bwMode="auto">
            <a:xfrm>
              <a:off x="4760125"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5" name="Oval 39">
              <a:extLst>
                <a:ext uri="{FF2B5EF4-FFF2-40B4-BE49-F238E27FC236}">
                  <a16:creationId xmlns:a16="http://schemas.microsoft.com/office/drawing/2014/main" id="{C98B3C26-4BC5-42A1-993D-CA47EAA52092}"/>
                </a:ext>
              </a:extLst>
            </p:cNvPr>
            <p:cNvSpPr>
              <a:spLocks noChangeArrowheads="1"/>
            </p:cNvSpPr>
            <p:nvPr userDrawn="1"/>
          </p:nvSpPr>
          <p:spPr bwMode="auto">
            <a:xfrm>
              <a:off x="5073685"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6" name="Oval 40">
              <a:extLst>
                <a:ext uri="{FF2B5EF4-FFF2-40B4-BE49-F238E27FC236}">
                  <a16:creationId xmlns:a16="http://schemas.microsoft.com/office/drawing/2014/main" id="{3DA645BE-6768-476E-8F64-5203F1F3F96A}"/>
                </a:ext>
              </a:extLst>
            </p:cNvPr>
            <p:cNvSpPr>
              <a:spLocks noChangeArrowheads="1"/>
            </p:cNvSpPr>
            <p:nvPr userDrawn="1"/>
          </p:nvSpPr>
          <p:spPr bwMode="auto">
            <a:xfrm>
              <a:off x="4446564"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7" name="Oval 41">
              <a:extLst>
                <a:ext uri="{FF2B5EF4-FFF2-40B4-BE49-F238E27FC236}">
                  <a16:creationId xmlns:a16="http://schemas.microsoft.com/office/drawing/2014/main" id="{DB0A17E4-8949-4D7E-A799-AC57C1846AAF}"/>
                </a:ext>
              </a:extLst>
            </p:cNvPr>
            <p:cNvSpPr>
              <a:spLocks noChangeArrowheads="1"/>
            </p:cNvSpPr>
            <p:nvPr userDrawn="1"/>
          </p:nvSpPr>
          <p:spPr bwMode="auto">
            <a:xfrm>
              <a:off x="4760125"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8" name="Oval 42">
              <a:extLst>
                <a:ext uri="{FF2B5EF4-FFF2-40B4-BE49-F238E27FC236}">
                  <a16:creationId xmlns:a16="http://schemas.microsoft.com/office/drawing/2014/main" id="{906AC13B-636E-4A4B-8AFD-DB79B27CFD4E}"/>
                </a:ext>
              </a:extLst>
            </p:cNvPr>
            <p:cNvSpPr>
              <a:spLocks noChangeArrowheads="1"/>
            </p:cNvSpPr>
            <p:nvPr userDrawn="1"/>
          </p:nvSpPr>
          <p:spPr bwMode="auto">
            <a:xfrm>
              <a:off x="5073685"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
        <p:nvSpPr>
          <p:cNvPr id="50" name="Otsikko 1">
            <a:extLst>
              <a:ext uri="{FF2B5EF4-FFF2-40B4-BE49-F238E27FC236}">
                <a16:creationId xmlns:a16="http://schemas.microsoft.com/office/drawing/2014/main" id="{063ACA47-9A81-7DD5-3AAD-8197B7DB02A5}"/>
              </a:ext>
            </a:extLst>
          </p:cNvPr>
          <p:cNvSpPr>
            <a:spLocks noGrp="1"/>
          </p:cNvSpPr>
          <p:nvPr>
            <p:ph type="ctrTitle"/>
          </p:nvPr>
        </p:nvSpPr>
        <p:spPr>
          <a:xfrm>
            <a:off x="6094413" y="1437180"/>
            <a:ext cx="5354587" cy="2468071"/>
          </a:xfrm>
        </p:spPr>
        <p:txBody>
          <a:bodyPr anchor="t" anchorCtr="0">
            <a:normAutofit/>
          </a:bodyPr>
          <a:lstStyle>
            <a:lvl1pPr algn="ctr">
              <a:defRPr sz="3999" spc="-50" baseline="0"/>
            </a:lvl1pPr>
          </a:lstStyle>
          <a:p>
            <a:r>
              <a:rPr lang="fi-FI"/>
              <a:t>Muokkaa ots. perustyyl. napsautt.</a:t>
            </a:r>
          </a:p>
        </p:txBody>
      </p:sp>
      <p:sp>
        <p:nvSpPr>
          <p:cNvPr id="51" name="Alaotsikko 2">
            <a:extLst>
              <a:ext uri="{FF2B5EF4-FFF2-40B4-BE49-F238E27FC236}">
                <a16:creationId xmlns:a16="http://schemas.microsoft.com/office/drawing/2014/main" id="{0637FCA9-9290-6FFC-E4BD-521251B175D8}"/>
              </a:ext>
            </a:extLst>
          </p:cNvPr>
          <p:cNvSpPr>
            <a:spLocks noGrp="1"/>
          </p:cNvSpPr>
          <p:nvPr>
            <p:ph type="subTitle" idx="1"/>
          </p:nvPr>
        </p:nvSpPr>
        <p:spPr>
          <a:xfrm>
            <a:off x="6094413" y="4329874"/>
            <a:ext cx="5354587"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i-FI"/>
              <a:t>Muokkaa alaotsikon perustyyliä napsautt.</a:t>
            </a:r>
          </a:p>
        </p:txBody>
      </p:sp>
    </p:spTree>
    <p:extLst>
      <p:ext uri="{BB962C8B-B14F-4D97-AF65-F5344CB8AC3E}">
        <p14:creationId xmlns:p14="http://schemas.microsoft.com/office/powerpoint/2010/main" val="305420052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p:txBody>
          <a:bodyPr/>
          <a:lstStyle>
            <a:lvl1pPr>
              <a:defRPr/>
            </a:lvl1pPr>
          </a:lstStyle>
          <a:p>
            <a:r>
              <a:rPr lang="fi-FI" err="1"/>
              <a:t>Click</a:t>
            </a:r>
            <a:r>
              <a:rPr lang="fi-FI"/>
              <a:t> to </a:t>
            </a:r>
            <a:r>
              <a:rPr lang="fi-FI" err="1"/>
              <a:t>add</a:t>
            </a:r>
            <a:r>
              <a:rPr lang="fi-FI"/>
              <a:t> </a:t>
            </a:r>
            <a:r>
              <a:rPr lang="fi-FI" err="1"/>
              <a:t>title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p:txBody>
          <a:bodyPr/>
          <a:lstStyle>
            <a:lvl5pPr>
              <a:defRPr/>
            </a:lvl5pPr>
            <a:lvl6pPr marL="1799460" indent="0">
              <a:buNone/>
              <a:defRPr/>
            </a:lvl6p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A5AD3BDE-3208-47CA-97ED-AD1BC5E421A3}" type="datetime1">
              <a:rPr lang="fi-FI" smtClean="0"/>
              <a:t>5.1.2024</a:t>
            </a:fld>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3718952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Otsikkodia 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 name="Ryhmä 3" descr="Icon.">
            <a:extLst>
              <a:ext uri="{FF2B5EF4-FFF2-40B4-BE49-F238E27FC236}">
                <a16:creationId xmlns:a16="http://schemas.microsoft.com/office/drawing/2014/main" id="{B8186AD1-C9EC-4C8C-92D3-080BA546F21F}"/>
              </a:ext>
              <a:ext uri="{C183D7F6-B498-43B3-948B-1728B52AA6E4}">
                <adec:decorative xmlns:adec="http://schemas.microsoft.com/office/drawing/2017/decorative" val="0"/>
              </a:ext>
            </a:extLst>
          </p:cNvPr>
          <p:cNvGrpSpPr/>
          <p:nvPr userDrawn="1"/>
        </p:nvGrpSpPr>
        <p:grpSpPr>
          <a:xfrm rot="13500000">
            <a:off x="1526512" y="706037"/>
            <a:ext cx="3839687" cy="3816534"/>
            <a:chOff x="1511863" y="1519367"/>
            <a:chExt cx="3839687" cy="3817528"/>
          </a:xfrm>
        </p:grpSpPr>
        <p:sp>
          <p:nvSpPr>
            <p:cNvPr id="12" name="Freeform 5">
              <a:extLst>
                <a:ext uri="{FF2B5EF4-FFF2-40B4-BE49-F238E27FC236}">
                  <a16:creationId xmlns:a16="http://schemas.microsoft.com/office/drawing/2014/main" id="{046FE190-C127-4DF1-9753-943E4F4D150C}"/>
                </a:ext>
              </a:extLst>
            </p:cNvPr>
            <p:cNvSpPr>
              <a:spLocks/>
            </p:cNvSpPr>
            <p:nvPr userDrawn="1"/>
          </p:nvSpPr>
          <p:spPr bwMode="auto">
            <a:xfrm>
              <a:off x="1511863" y="1519367"/>
              <a:ext cx="2113955" cy="3817528"/>
            </a:xfrm>
            <a:custGeom>
              <a:avLst/>
              <a:gdLst>
                <a:gd name="T0" fmla="*/ 81 w 11800"/>
                <a:gd name="T1" fmla="*/ 0 h 21307"/>
                <a:gd name="T2" fmla="*/ 14 w 11800"/>
                <a:gd name="T3" fmla="*/ 15382 h 21307"/>
                <a:gd name="T4" fmla="*/ 5874 w 11800"/>
                <a:gd name="T5" fmla="*/ 21293 h 21307"/>
                <a:gd name="T6" fmla="*/ 11785 w 11800"/>
                <a:gd name="T7" fmla="*/ 15434 h 21307"/>
                <a:gd name="T8" fmla="*/ 11785 w 11800"/>
                <a:gd name="T9" fmla="*/ 15433 h 21307"/>
                <a:gd name="T10" fmla="*/ 11800 w 11800"/>
                <a:gd name="T11" fmla="*/ 11822 h 21307"/>
                <a:gd name="T12" fmla="*/ 81 w 11800"/>
                <a:gd name="T13" fmla="*/ 0 h 21307"/>
              </a:gdLst>
              <a:ahLst/>
              <a:cxnLst>
                <a:cxn ang="0">
                  <a:pos x="T0" y="T1"/>
                </a:cxn>
                <a:cxn ang="0">
                  <a:pos x="T2" y="T3"/>
                </a:cxn>
                <a:cxn ang="0">
                  <a:pos x="T4" y="T5"/>
                </a:cxn>
                <a:cxn ang="0">
                  <a:pos x="T6" y="T7"/>
                </a:cxn>
                <a:cxn ang="0">
                  <a:pos x="T8" y="T9"/>
                </a:cxn>
                <a:cxn ang="0">
                  <a:pos x="T10" y="T11"/>
                </a:cxn>
                <a:cxn ang="0">
                  <a:pos x="T12" y="T13"/>
                </a:cxn>
              </a:cxnLst>
              <a:rect l="0" t="0" r="r" b="b"/>
              <a:pathLst>
                <a:path w="11800" h="21307">
                  <a:moveTo>
                    <a:pt x="81" y="0"/>
                  </a:moveTo>
                  <a:lnTo>
                    <a:pt x="14" y="15382"/>
                  </a:lnTo>
                  <a:cubicBezTo>
                    <a:pt x="0" y="18633"/>
                    <a:pt x="2623" y="21279"/>
                    <a:pt x="5874" y="21293"/>
                  </a:cubicBezTo>
                  <a:cubicBezTo>
                    <a:pt x="9124" y="21307"/>
                    <a:pt x="11771" y="18684"/>
                    <a:pt x="11785" y="15434"/>
                  </a:cubicBezTo>
                  <a:lnTo>
                    <a:pt x="11785" y="15433"/>
                  </a:lnTo>
                  <a:lnTo>
                    <a:pt x="11800" y="11822"/>
                  </a:lnTo>
                  <a:lnTo>
                    <a:pt x="81"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3" name="Freeform 6">
              <a:extLst>
                <a:ext uri="{FF2B5EF4-FFF2-40B4-BE49-F238E27FC236}">
                  <a16:creationId xmlns:a16="http://schemas.microsoft.com/office/drawing/2014/main" id="{BA2F6220-49B1-4E5F-B84B-BD29EA985BDE}"/>
                </a:ext>
              </a:extLst>
            </p:cNvPr>
            <p:cNvSpPr>
              <a:spLocks/>
            </p:cNvSpPr>
            <p:nvPr userDrawn="1"/>
          </p:nvSpPr>
          <p:spPr bwMode="auto">
            <a:xfrm>
              <a:off x="1526044" y="1519367"/>
              <a:ext cx="3825506" cy="2123705"/>
            </a:xfrm>
            <a:custGeom>
              <a:avLst/>
              <a:gdLst>
                <a:gd name="T0" fmla="*/ 11719 w 21350"/>
                <a:gd name="T1" fmla="*/ 11822 h 11852"/>
                <a:gd name="T2" fmla="*/ 15425 w 21350"/>
                <a:gd name="T3" fmla="*/ 11838 h 11852"/>
                <a:gd name="T4" fmla="*/ 21336 w 21350"/>
                <a:gd name="T5" fmla="*/ 5979 h 11852"/>
                <a:gd name="T6" fmla="*/ 15477 w 21350"/>
                <a:gd name="T7" fmla="*/ 68 h 11852"/>
                <a:gd name="T8" fmla="*/ 0 w 21350"/>
                <a:gd name="T9" fmla="*/ 0 h 11852"/>
                <a:gd name="T10" fmla="*/ 11719 w 21350"/>
                <a:gd name="T11" fmla="*/ 11822 h 11852"/>
              </a:gdLst>
              <a:ahLst/>
              <a:cxnLst>
                <a:cxn ang="0">
                  <a:pos x="T0" y="T1"/>
                </a:cxn>
                <a:cxn ang="0">
                  <a:pos x="T2" y="T3"/>
                </a:cxn>
                <a:cxn ang="0">
                  <a:pos x="T4" y="T5"/>
                </a:cxn>
                <a:cxn ang="0">
                  <a:pos x="T6" y="T7"/>
                </a:cxn>
                <a:cxn ang="0">
                  <a:pos x="T8" y="T9"/>
                </a:cxn>
                <a:cxn ang="0">
                  <a:pos x="T10" y="T11"/>
                </a:cxn>
              </a:cxnLst>
              <a:rect l="0" t="0" r="r" b="b"/>
              <a:pathLst>
                <a:path w="21350" h="11852">
                  <a:moveTo>
                    <a:pt x="11719" y="11822"/>
                  </a:moveTo>
                  <a:lnTo>
                    <a:pt x="15425" y="11838"/>
                  </a:lnTo>
                  <a:cubicBezTo>
                    <a:pt x="18676" y="11852"/>
                    <a:pt x="21322" y="9229"/>
                    <a:pt x="21336" y="5979"/>
                  </a:cubicBezTo>
                  <a:cubicBezTo>
                    <a:pt x="21350" y="2728"/>
                    <a:pt x="18727" y="82"/>
                    <a:pt x="15477" y="68"/>
                  </a:cubicBezTo>
                  <a:cubicBezTo>
                    <a:pt x="15477" y="68"/>
                    <a:pt x="0" y="0"/>
                    <a:pt x="0" y="0"/>
                  </a:cubicBezTo>
                  <a:lnTo>
                    <a:pt x="11719" y="11822"/>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
        <p:nvSpPr>
          <p:cNvPr id="8" name="Otsikko 1">
            <a:extLst>
              <a:ext uri="{FF2B5EF4-FFF2-40B4-BE49-F238E27FC236}">
                <a16:creationId xmlns:a16="http://schemas.microsoft.com/office/drawing/2014/main" id="{465B6997-1946-0DAA-CEE5-218AA31F11EA}"/>
              </a:ext>
            </a:extLst>
          </p:cNvPr>
          <p:cNvSpPr>
            <a:spLocks noGrp="1"/>
          </p:cNvSpPr>
          <p:nvPr>
            <p:ph type="ctrTitle" hasCustomPrompt="1"/>
          </p:nvPr>
        </p:nvSpPr>
        <p:spPr>
          <a:xfrm>
            <a:off x="6094413" y="1437180"/>
            <a:ext cx="5354587" cy="2468071"/>
          </a:xfrm>
        </p:spPr>
        <p:txBody>
          <a:bodyPr anchor="t" anchorCtr="0">
            <a:normAutofit/>
          </a:bodyPr>
          <a:lstStyle>
            <a:lvl1pPr algn="ctr">
              <a:defRPr sz="3999" spc="-50" baseline="0"/>
            </a:lvl1pPr>
          </a:lstStyle>
          <a:p>
            <a:r>
              <a:rPr lang="fi-FI" err="1"/>
              <a:t>Click</a:t>
            </a:r>
            <a:r>
              <a:rPr lang="fi-FI"/>
              <a:t> to </a:t>
            </a:r>
            <a:r>
              <a:rPr lang="fi-FI" err="1"/>
              <a:t>add</a:t>
            </a:r>
            <a:r>
              <a:rPr lang="fi-FI"/>
              <a:t> </a:t>
            </a:r>
            <a:r>
              <a:rPr lang="fi-FI" err="1"/>
              <a:t>title</a:t>
            </a:r>
            <a:endParaRPr lang="fi-FI"/>
          </a:p>
        </p:txBody>
      </p:sp>
      <p:sp>
        <p:nvSpPr>
          <p:cNvPr id="9" name="Alaotsikko 2">
            <a:extLst>
              <a:ext uri="{FF2B5EF4-FFF2-40B4-BE49-F238E27FC236}">
                <a16:creationId xmlns:a16="http://schemas.microsoft.com/office/drawing/2014/main" id="{70B1218C-769E-330B-357E-5F6F31BC3E47}"/>
              </a:ext>
            </a:extLst>
          </p:cNvPr>
          <p:cNvSpPr>
            <a:spLocks noGrp="1"/>
          </p:cNvSpPr>
          <p:nvPr>
            <p:ph type="subTitle" idx="1" hasCustomPrompt="1"/>
          </p:nvPr>
        </p:nvSpPr>
        <p:spPr>
          <a:xfrm>
            <a:off x="6094413" y="4329874"/>
            <a:ext cx="5354587"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i-FI" err="1"/>
              <a:t>Click</a:t>
            </a:r>
            <a:r>
              <a:rPr lang="fi-FI"/>
              <a:t> to </a:t>
            </a:r>
            <a:r>
              <a:rPr lang="fi-FI" err="1"/>
              <a:t>add</a:t>
            </a:r>
            <a:r>
              <a:rPr lang="fi-FI"/>
              <a:t> </a:t>
            </a:r>
            <a:r>
              <a:rPr lang="fi-FI" err="1"/>
              <a:t>subtitle</a:t>
            </a:r>
            <a:endParaRPr lang="fi-FI"/>
          </a:p>
        </p:txBody>
      </p:sp>
    </p:spTree>
    <p:extLst>
      <p:ext uri="{BB962C8B-B14F-4D97-AF65-F5344CB8AC3E}">
        <p14:creationId xmlns:p14="http://schemas.microsoft.com/office/powerpoint/2010/main" val="292828785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Otsikkodia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 name="Ryhmä 3" descr="Icon.">
            <a:extLst>
              <a:ext uri="{FF2B5EF4-FFF2-40B4-BE49-F238E27FC236}">
                <a16:creationId xmlns:a16="http://schemas.microsoft.com/office/drawing/2014/main" id="{BAE1A457-4EA5-FF9F-BD7A-D2A36A70CBBD}"/>
              </a:ext>
              <a:ext uri="{C183D7F6-B498-43B3-948B-1728B52AA6E4}">
                <adec:decorative xmlns:adec="http://schemas.microsoft.com/office/drawing/2017/decorative" val="0"/>
              </a:ext>
            </a:extLst>
          </p:cNvPr>
          <p:cNvGrpSpPr/>
          <p:nvPr userDrawn="1"/>
        </p:nvGrpSpPr>
        <p:grpSpPr>
          <a:xfrm>
            <a:off x="639725" y="1800158"/>
            <a:ext cx="5320213" cy="3248893"/>
            <a:chOff x="639891" y="1800157"/>
            <a:chExt cx="5321599" cy="3248893"/>
          </a:xfrm>
        </p:grpSpPr>
        <p:sp>
          <p:nvSpPr>
            <p:cNvPr id="10" name="Freeform 5">
              <a:extLst>
                <a:ext uri="{FF2B5EF4-FFF2-40B4-BE49-F238E27FC236}">
                  <a16:creationId xmlns:a16="http://schemas.microsoft.com/office/drawing/2014/main" id="{0E45EA35-C2F4-4544-9879-E4F224E6E03B}"/>
                </a:ext>
              </a:extLst>
            </p:cNvPr>
            <p:cNvSpPr>
              <a:spLocks noEditPoints="1"/>
            </p:cNvSpPr>
            <p:nvPr userDrawn="1"/>
          </p:nvSpPr>
          <p:spPr bwMode="auto">
            <a:xfrm>
              <a:off x="639891" y="3428543"/>
              <a:ext cx="2640710" cy="1620507"/>
            </a:xfrm>
            <a:custGeom>
              <a:avLst/>
              <a:gdLst>
                <a:gd name="T0" fmla="*/ 0 w 14786"/>
                <a:gd name="T1" fmla="*/ 0 h 9061"/>
                <a:gd name="T2" fmla="*/ 0 w 14786"/>
                <a:gd name="T3" fmla="*/ 0 h 9061"/>
                <a:gd name="T4" fmla="*/ 0 w 14786"/>
                <a:gd name="T5" fmla="*/ 0 h 9061"/>
                <a:gd name="T6" fmla="*/ 0 w 14786"/>
                <a:gd name="T7" fmla="*/ 0 h 9061"/>
                <a:gd name="T8" fmla="*/ 7481 w 14786"/>
                <a:gd name="T9" fmla="*/ 7481 h 9061"/>
                <a:gd name="T10" fmla="*/ 13205 w 14786"/>
                <a:gd name="T11" fmla="*/ 7481 h 9061"/>
                <a:gd name="T12" fmla="*/ 13205 w 14786"/>
                <a:gd name="T13" fmla="*/ 1756 h 9061"/>
                <a:gd name="T14" fmla="*/ 13205 w 14786"/>
                <a:gd name="T15" fmla="*/ 1756 h 9061"/>
                <a:gd name="T16" fmla="*/ 11448 w 14786"/>
                <a:gd name="T17" fmla="*/ 0 h 9061"/>
                <a:gd name="T18" fmla="*/ 0 w 14786"/>
                <a:gd name="T19" fmla="*/ 0 h 9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86" h="9061">
                  <a:moveTo>
                    <a:pt x="0" y="0"/>
                  </a:moveTo>
                  <a:lnTo>
                    <a:pt x="0" y="0"/>
                  </a:lnTo>
                  <a:lnTo>
                    <a:pt x="0" y="0"/>
                  </a:lnTo>
                  <a:close/>
                  <a:moveTo>
                    <a:pt x="0" y="0"/>
                  </a:moveTo>
                  <a:lnTo>
                    <a:pt x="7481" y="7481"/>
                  </a:lnTo>
                  <a:cubicBezTo>
                    <a:pt x="9061" y="9061"/>
                    <a:pt x="11624" y="9061"/>
                    <a:pt x="13205" y="7481"/>
                  </a:cubicBezTo>
                  <a:cubicBezTo>
                    <a:pt x="14786" y="5900"/>
                    <a:pt x="14786" y="3337"/>
                    <a:pt x="13205" y="1756"/>
                  </a:cubicBezTo>
                  <a:cubicBezTo>
                    <a:pt x="13205" y="1756"/>
                    <a:pt x="13205" y="1756"/>
                    <a:pt x="13205" y="1756"/>
                  </a:cubicBezTo>
                  <a:lnTo>
                    <a:pt x="11448" y="0"/>
                  </a:lnTo>
                  <a:lnTo>
                    <a:pt x="0" y="0"/>
                  </a:lnTo>
                  <a:close/>
                </a:path>
              </a:pathLst>
            </a:custGeom>
            <a:solidFill>
              <a:srgbClr val="FFCF29"/>
            </a:solidFill>
            <a:ln>
              <a:noFill/>
            </a:ln>
          </p:spPr>
          <p:txBody>
            <a:bodyPr vert="horz" wrap="square" lIns="91440" tIns="45720" rIns="91440" bIns="45720" numCol="1" anchor="t" anchorCtr="0" compatLnSpc="1">
              <a:prstTxWarp prst="textNoShape">
                <a:avLst/>
              </a:prstTxWarp>
            </a:bodyPr>
            <a:lstStyle/>
            <a:p>
              <a:endParaRPr lang="fi-FI" sz="1799"/>
            </a:p>
          </p:txBody>
        </p:sp>
        <p:sp>
          <p:nvSpPr>
            <p:cNvPr id="11" name="Freeform 6">
              <a:extLst>
                <a:ext uri="{FF2B5EF4-FFF2-40B4-BE49-F238E27FC236}">
                  <a16:creationId xmlns:a16="http://schemas.microsoft.com/office/drawing/2014/main" id="{986398D5-0F8B-4076-A873-AC404FBF1D40}"/>
                </a:ext>
              </a:extLst>
            </p:cNvPr>
            <p:cNvSpPr>
              <a:spLocks/>
            </p:cNvSpPr>
            <p:nvPr userDrawn="1"/>
          </p:nvSpPr>
          <p:spPr bwMode="auto">
            <a:xfrm>
              <a:off x="639891" y="1800157"/>
              <a:ext cx="2648588" cy="1628385"/>
            </a:xfrm>
            <a:custGeom>
              <a:avLst/>
              <a:gdLst>
                <a:gd name="T0" fmla="*/ 11448 w 14831"/>
                <a:gd name="T1" fmla="*/ 9107 h 9107"/>
                <a:gd name="T2" fmla="*/ 13251 w 14831"/>
                <a:gd name="T3" fmla="*/ 7305 h 9107"/>
                <a:gd name="T4" fmla="*/ 13251 w 14831"/>
                <a:gd name="T5" fmla="*/ 1581 h 9107"/>
                <a:gd name="T6" fmla="*/ 7526 w 14831"/>
                <a:gd name="T7" fmla="*/ 1581 h 9107"/>
                <a:gd name="T8" fmla="*/ 0 w 14831"/>
                <a:gd name="T9" fmla="*/ 9107 h 9107"/>
                <a:gd name="T10" fmla="*/ 11448 w 14831"/>
                <a:gd name="T11" fmla="*/ 9107 h 9107"/>
              </a:gdLst>
              <a:ahLst/>
              <a:cxnLst>
                <a:cxn ang="0">
                  <a:pos x="T0" y="T1"/>
                </a:cxn>
                <a:cxn ang="0">
                  <a:pos x="T2" y="T3"/>
                </a:cxn>
                <a:cxn ang="0">
                  <a:pos x="T4" y="T5"/>
                </a:cxn>
                <a:cxn ang="0">
                  <a:pos x="T6" y="T7"/>
                </a:cxn>
                <a:cxn ang="0">
                  <a:pos x="T8" y="T9"/>
                </a:cxn>
                <a:cxn ang="0">
                  <a:pos x="T10" y="T11"/>
                </a:cxn>
              </a:cxnLst>
              <a:rect l="0" t="0" r="r" b="b"/>
              <a:pathLst>
                <a:path w="14831" h="9107">
                  <a:moveTo>
                    <a:pt x="11448" y="9107"/>
                  </a:moveTo>
                  <a:lnTo>
                    <a:pt x="13251" y="7305"/>
                  </a:lnTo>
                  <a:cubicBezTo>
                    <a:pt x="14831" y="5724"/>
                    <a:pt x="14831" y="3161"/>
                    <a:pt x="13251" y="1581"/>
                  </a:cubicBezTo>
                  <a:cubicBezTo>
                    <a:pt x="11670" y="0"/>
                    <a:pt x="9107" y="0"/>
                    <a:pt x="7526" y="1581"/>
                  </a:cubicBezTo>
                  <a:cubicBezTo>
                    <a:pt x="7526" y="1581"/>
                    <a:pt x="0" y="9107"/>
                    <a:pt x="0" y="9107"/>
                  </a:cubicBezTo>
                  <a:lnTo>
                    <a:pt x="11448" y="9107"/>
                  </a:lnTo>
                  <a:close/>
                </a:path>
              </a:pathLst>
            </a:custGeom>
            <a:solidFill>
              <a:srgbClr val="313131"/>
            </a:solidFill>
            <a:ln>
              <a:noFill/>
            </a:ln>
          </p:spPr>
          <p:txBody>
            <a:bodyPr vert="horz" wrap="square" lIns="91440" tIns="45720" rIns="91440" bIns="45720" numCol="1" anchor="t" anchorCtr="0" compatLnSpc="1">
              <a:prstTxWarp prst="textNoShape">
                <a:avLst/>
              </a:prstTxWarp>
            </a:bodyPr>
            <a:lstStyle/>
            <a:p>
              <a:endParaRPr lang="fi-FI" sz="1799"/>
            </a:p>
          </p:txBody>
        </p:sp>
        <p:sp>
          <p:nvSpPr>
            <p:cNvPr id="14" name="Freeform 7">
              <a:extLst>
                <a:ext uri="{FF2B5EF4-FFF2-40B4-BE49-F238E27FC236}">
                  <a16:creationId xmlns:a16="http://schemas.microsoft.com/office/drawing/2014/main" id="{54075113-04A5-427B-804A-178D0FB9E82A}"/>
                </a:ext>
              </a:extLst>
            </p:cNvPr>
            <p:cNvSpPr>
              <a:spLocks noEditPoints="1"/>
            </p:cNvSpPr>
            <p:nvPr userDrawn="1"/>
          </p:nvSpPr>
          <p:spPr bwMode="auto">
            <a:xfrm>
              <a:off x="3319992" y="3428543"/>
              <a:ext cx="2641498" cy="1620507"/>
            </a:xfrm>
            <a:custGeom>
              <a:avLst/>
              <a:gdLst>
                <a:gd name="T0" fmla="*/ 14786 w 14786"/>
                <a:gd name="T1" fmla="*/ 0 h 9061"/>
                <a:gd name="T2" fmla="*/ 14786 w 14786"/>
                <a:gd name="T3" fmla="*/ 0 h 9061"/>
                <a:gd name="T4" fmla="*/ 14786 w 14786"/>
                <a:gd name="T5" fmla="*/ 0 h 9061"/>
                <a:gd name="T6" fmla="*/ 14786 w 14786"/>
                <a:gd name="T7" fmla="*/ 0 h 9061"/>
                <a:gd name="T8" fmla="*/ 7305 w 14786"/>
                <a:gd name="T9" fmla="*/ 7481 h 9061"/>
                <a:gd name="T10" fmla="*/ 1581 w 14786"/>
                <a:gd name="T11" fmla="*/ 7481 h 9061"/>
                <a:gd name="T12" fmla="*/ 1581 w 14786"/>
                <a:gd name="T13" fmla="*/ 1756 h 9061"/>
                <a:gd name="T14" fmla="*/ 1581 w 14786"/>
                <a:gd name="T15" fmla="*/ 1756 h 9061"/>
                <a:gd name="T16" fmla="*/ 3338 w 14786"/>
                <a:gd name="T17" fmla="*/ 0 h 9061"/>
                <a:gd name="T18" fmla="*/ 14786 w 14786"/>
                <a:gd name="T19" fmla="*/ 0 h 9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86" h="9061">
                  <a:moveTo>
                    <a:pt x="14786" y="0"/>
                  </a:moveTo>
                  <a:lnTo>
                    <a:pt x="14786" y="0"/>
                  </a:lnTo>
                  <a:lnTo>
                    <a:pt x="14786" y="0"/>
                  </a:lnTo>
                  <a:close/>
                  <a:moveTo>
                    <a:pt x="14786" y="0"/>
                  </a:moveTo>
                  <a:lnTo>
                    <a:pt x="7305" y="7481"/>
                  </a:lnTo>
                  <a:cubicBezTo>
                    <a:pt x="5725" y="9061"/>
                    <a:pt x="3162" y="9061"/>
                    <a:pt x="1581" y="7481"/>
                  </a:cubicBezTo>
                  <a:cubicBezTo>
                    <a:pt x="0" y="5900"/>
                    <a:pt x="0" y="3337"/>
                    <a:pt x="1581" y="1756"/>
                  </a:cubicBezTo>
                  <a:cubicBezTo>
                    <a:pt x="1581" y="1756"/>
                    <a:pt x="1581" y="1756"/>
                    <a:pt x="1581" y="1756"/>
                  </a:cubicBezTo>
                  <a:lnTo>
                    <a:pt x="3338" y="0"/>
                  </a:lnTo>
                  <a:lnTo>
                    <a:pt x="14786" y="0"/>
                  </a:lnTo>
                  <a:close/>
                </a:path>
              </a:pathLst>
            </a:custGeom>
            <a:solidFill>
              <a:srgbClr val="FFCF29"/>
            </a:solidFill>
            <a:ln>
              <a:noFill/>
            </a:ln>
          </p:spPr>
          <p:txBody>
            <a:bodyPr vert="horz" wrap="square" lIns="91440" tIns="45720" rIns="91440" bIns="45720" numCol="1" anchor="t" anchorCtr="0" compatLnSpc="1">
              <a:prstTxWarp prst="textNoShape">
                <a:avLst/>
              </a:prstTxWarp>
            </a:bodyPr>
            <a:lstStyle/>
            <a:p>
              <a:endParaRPr lang="fi-FI" sz="1799"/>
            </a:p>
          </p:txBody>
        </p:sp>
        <p:sp>
          <p:nvSpPr>
            <p:cNvPr id="15" name="Freeform 8">
              <a:extLst>
                <a:ext uri="{FF2B5EF4-FFF2-40B4-BE49-F238E27FC236}">
                  <a16:creationId xmlns:a16="http://schemas.microsoft.com/office/drawing/2014/main" id="{202B087E-0424-4FE2-892D-5AB0A82A298B}"/>
                </a:ext>
              </a:extLst>
            </p:cNvPr>
            <p:cNvSpPr>
              <a:spLocks/>
            </p:cNvSpPr>
            <p:nvPr userDrawn="1"/>
          </p:nvSpPr>
          <p:spPr bwMode="auto">
            <a:xfrm>
              <a:off x="3312114" y="1800157"/>
              <a:ext cx="2649376" cy="1628385"/>
            </a:xfrm>
            <a:custGeom>
              <a:avLst/>
              <a:gdLst>
                <a:gd name="T0" fmla="*/ 3383 w 14831"/>
                <a:gd name="T1" fmla="*/ 9107 h 9107"/>
                <a:gd name="T2" fmla="*/ 1580 w 14831"/>
                <a:gd name="T3" fmla="*/ 7305 h 9107"/>
                <a:gd name="T4" fmla="*/ 1580 w 14831"/>
                <a:gd name="T5" fmla="*/ 1581 h 9107"/>
                <a:gd name="T6" fmla="*/ 7304 w 14831"/>
                <a:gd name="T7" fmla="*/ 1581 h 9107"/>
                <a:gd name="T8" fmla="*/ 14831 w 14831"/>
                <a:gd name="T9" fmla="*/ 9107 h 9107"/>
                <a:gd name="T10" fmla="*/ 3383 w 14831"/>
                <a:gd name="T11" fmla="*/ 9107 h 9107"/>
              </a:gdLst>
              <a:ahLst/>
              <a:cxnLst>
                <a:cxn ang="0">
                  <a:pos x="T0" y="T1"/>
                </a:cxn>
                <a:cxn ang="0">
                  <a:pos x="T2" y="T3"/>
                </a:cxn>
                <a:cxn ang="0">
                  <a:pos x="T4" y="T5"/>
                </a:cxn>
                <a:cxn ang="0">
                  <a:pos x="T6" y="T7"/>
                </a:cxn>
                <a:cxn ang="0">
                  <a:pos x="T8" y="T9"/>
                </a:cxn>
                <a:cxn ang="0">
                  <a:pos x="T10" y="T11"/>
                </a:cxn>
              </a:cxnLst>
              <a:rect l="0" t="0" r="r" b="b"/>
              <a:pathLst>
                <a:path w="14831" h="9107">
                  <a:moveTo>
                    <a:pt x="3383" y="9107"/>
                  </a:moveTo>
                  <a:lnTo>
                    <a:pt x="1580" y="7305"/>
                  </a:lnTo>
                  <a:cubicBezTo>
                    <a:pt x="0" y="5724"/>
                    <a:pt x="0" y="3161"/>
                    <a:pt x="1580" y="1581"/>
                  </a:cubicBezTo>
                  <a:cubicBezTo>
                    <a:pt x="3161" y="0"/>
                    <a:pt x="5724" y="0"/>
                    <a:pt x="7304" y="1581"/>
                  </a:cubicBezTo>
                  <a:cubicBezTo>
                    <a:pt x="7305" y="1581"/>
                    <a:pt x="14831" y="9107"/>
                    <a:pt x="14831" y="9107"/>
                  </a:cubicBezTo>
                  <a:lnTo>
                    <a:pt x="3383" y="9107"/>
                  </a:lnTo>
                  <a:close/>
                </a:path>
              </a:pathLst>
            </a:custGeom>
            <a:solidFill>
              <a:srgbClr val="313131"/>
            </a:solidFill>
            <a:ln>
              <a:noFill/>
            </a:ln>
          </p:spPr>
          <p:txBody>
            <a:bodyPr vert="horz" wrap="square" lIns="91440" tIns="45720" rIns="91440" bIns="45720" numCol="1" anchor="t" anchorCtr="0" compatLnSpc="1">
              <a:prstTxWarp prst="textNoShape">
                <a:avLst/>
              </a:prstTxWarp>
            </a:bodyPr>
            <a:lstStyle/>
            <a:p>
              <a:endParaRPr lang="fi-FI" sz="1799"/>
            </a:p>
          </p:txBody>
        </p:sp>
      </p:grpSp>
      <p:sp>
        <p:nvSpPr>
          <p:cNvPr id="12" name="Otsikko 1">
            <a:extLst>
              <a:ext uri="{FF2B5EF4-FFF2-40B4-BE49-F238E27FC236}">
                <a16:creationId xmlns:a16="http://schemas.microsoft.com/office/drawing/2014/main" id="{2D771CF0-F310-209C-638C-735F3DE6A3FD}"/>
              </a:ext>
            </a:extLst>
          </p:cNvPr>
          <p:cNvSpPr>
            <a:spLocks noGrp="1"/>
          </p:cNvSpPr>
          <p:nvPr>
            <p:ph type="ctrTitle" hasCustomPrompt="1"/>
          </p:nvPr>
        </p:nvSpPr>
        <p:spPr>
          <a:xfrm>
            <a:off x="6094413" y="1437180"/>
            <a:ext cx="5354587" cy="2468071"/>
          </a:xfrm>
        </p:spPr>
        <p:txBody>
          <a:bodyPr anchor="t" anchorCtr="0">
            <a:normAutofit/>
          </a:bodyPr>
          <a:lstStyle>
            <a:lvl1pPr algn="ctr">
              <a:defRPr sz="3999" spc="-50" baseline="0"/>
            </a:lvl1pPr>
          </a:lstStyle>
          <a:p>
            <a:r>
              <a:rPr lang="fi-FI" err="1"/>
              <a:t>Click</a:t>
            </a:r>
            <a:r>
              <a:rPr lang="fi-FI"/>
              <a:t> to </a:t>
            </a:r>
            <a:r>
              <a:rPr lang="fi-FI" err="1"/>
              <a:t>add</a:t>
            </a:r>
            <a:r>
              <a:rPr lang="fi-FI"/>
              <a:t> </a:t>
            </a:r>
            <a:r>
              <a:rPr lang="fi-FI" err="1"/>
              <a:t>title</a:t>
            </a:r>
            <a:endParaRPr lang="fi-FI"/>
          </a:p>
        </p:txBody>
      </p:sp>
      <p:sp>
        <p:nvSpPr>
          <p:cNvPr id="13" name="Alaotsikko 2">
            <a:extLst>
              <a:ext uri="{FF2B5EF4-FFF2-40B4-BE49-F238E27FC236}">
                <a16:creationId xmlns:a16="http://schemas.microsoft.com/office/drawing/2014/main" id="{EEB3BAAD-59DE-B9EB-5326-3A39B8D4310C}"/>
              </a:ext>
            </a:extLst>
          </p:cNvPr>
          <p:cNvSpPr>
            <a:spLocks noGrp="1"/>
          </p:cNvSpPr>
          <p:nvPr>
            <p:ph type="subTitle" idx="1" hasCustomPrompt="1"/>
          </p:nvPr>
        </p:nvSpPr>
        <p:spPr>
          <a:xfrm>
            <a:off x="6094413" y="4329874"/>
            <a:ext cx="5354587"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i-FI" err="1"/>
              <a:t>Click</a:t>
            </a:r>
            <a:r>
              <a:rPr lang="fi-FI"/>
              <a:t> to </a:t>
            </a:r>
            <a:r>
              <a:rPr lang="fi-FI" err="1"/>
              <a:t>add</a:t>
            </a:r>
            <a:r>
              <a:rPr lang="fi-FI"/>
              <a:t> </a:t>
            </a:r>
            <a:r>
              <a:rPr lang="fi-FI" err="1"/>
              <a:t>subtitle</a:t>
            </a:r>
            <a:endParaRPr lang="fi-FI"/>
          </a:p>
        </p:txBody>
      </p:sp>
    </p:spTree>
    <p:extLst>
      <p:ext uri="{BB962C8B-B14F-4D97-AF65-F5344CB8AC3E}">
        <p14:creationId xmlns:p14="http://schemas.microsoft.com/office/powerpoint/2010/main" val="26669573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Otsikkodia 4">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 name="Ryhmä 3" descr="Icon.">
            <a:extLst>
              <a:ext uri="{FF2B5EF4-FFF2-40B4-BE49-F238E27FC236}">
                <a16:creationId xmlns:a16="http://schemas.microsoft.com/office/drawing/2014/main" id="{7456141C-5B06-88AB-F1B2-BFA33C0F0C2D}"/>
              </a:ext>
              <a:ext uri="{C183D7F6-B498-43B3-948B-1728B52AA6E4}">
                <adec:decorative xmlns:adec="http://schemas.microsoft.com/office/drawing/2017/decorative" val="0"/>
              </a:ext>
            </a:extLst>
          </p:cNvPr>
          <p:cNvGrpSpPr/>
          <p:nvPr userDrawn="1"/>
        </p:nvGrpSpPr>
        <p:grpSpPr>
          <a:xfrm>
            <a:off x="1258560" y="1236664"/>
            <a:ext cx="4372423" cy="4378325"/>
            <a:chOff x="1258888" y="1236663"/>
            <a:chExt cx="4373562" cy="4378325"/>
          </a:xfrm>
        </p:grpSpPr>
        <p:sp>
          <p:nvSpPr>
            <p:cNvPr id="9" name="Freeform 5">
              <a:extLst>
                <a:ext uri="{FF2B5EF4-FFF2-40B4-BE49-F238E27FC236}">
                  <a16:creationId xmlns:a16="http://schemas.microsoft.com/office/drawing/2014/main" id="{D0EC2061-EE4E-4F9E-9351-65C30C5514A1}"/>
                </a:ext>
              </a:extLst>
            </p:cNvPr>
            <p:cNvSpPr>
              <a:spLocks/>
            </p:cNvSpPr>
            <p:nvPr userDrawn="1"/>
          </p:nvSpPr>
          <p:spPr bwMode="auto">
            <a:xfrm>
              <a:off x="1258888" y="2582863"/>
              <a:ext cx="3019425" cy="3032125"/>
            </a:xfrm>
            <a:custGeom>
              <a:avLst/>
              <a:gdLst>
                <a:gd name="T0" fmla="*/ 7505 w 16805"/>
                <a:gd name="T1" fmla="*/ 0 h 16880"/>
                <a:gd name="T2" fmla="*/ 7505 w 16805"/>
                <a:gd name="T3" fmla="*/ 0 h 16880"/>
                <a:gd name="T4" fmla="*/ 4651 w 16805"/>
                <a:gd name="T5" fmla="*/ 0 h 16880"/>
                <a:gd name="T6" fmla="*/ 0 w 16805"/>
                <a:gd name="T7" fmla="*/ 4650 h 16880"/>
                <a:gd name="T8" fmla="*/ 4651 w 16805"/>
                <a:gd name="T9" fmla="*/ 9301 h 16880"/>
                <a:gd name="T10" fmla="*/ 4651 w 16805"/>
                <a:gd name="T11" fmla="*/ 9301 h 16880"/>
                <a:gd name="T12" fmla="*/ 7504 w 16805"/>
                <a:gd name="T13" fmla="*/ 9301 h 16880"/>
                <a:gd name="T14" fmla="*/ 7504 w 16805"/>
                <a:gd name="T15" fmla="*/ 12229 h 16880"/>
                <a:gd name="T16" fmla="*/ 12155 w 16805"/>
                <a:gd name="T17" fmla="*/ 16880 h 16880"/>
                <a:gd name="T18" fmla="*/ 16805 w 16805"/>
                <a:gd name="T19" fmla="*/ 12229 h 16880"/>
                <a:gd name="T20" fmla="*/ 16805 w 16805"/>
                <a:gd name="T21" fmla="*/ 0 h 16880"/>
                <a:gd name="T22" fmla="*/ 7505 w 16805"/>
                <a:gd name="T23" fmla="*/ 0 h 16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05" h="16880">
                  <a:moveTo>
                    <a:pt x="7505" y="0"/>
                  </a:moveTo>
                  <a:lnTo>
                    <a:pt x="7505" y="0"/>
                  </a:lnTo>
                  <a:lnTo>
                    <a:pt x="4651" y="0"/>
                  </a:lnTo>
                  <a:cubicBezTo>
                    <a:pt x="2082" y="0"/>
                    <a:pt x="0" y="2082"/>
                    <a:pt x="0" y="4650"/>
                  </a:cubicBezTo>
                  <a:cubicBezTo>
                    <a:pt x="0" y="7219"/>
                    <a:pt x="2082" y="9301"/>
                    <a:pt x="4651" y="9301"/>
                  </a:cubicBezTo>
                  <a:lnTo>
                    <a:pt x="4651" y="9301"/>
                  </a:lnTo>
                  <a:lnTo>
                    <a:pt x="7504" y="9301"/>
                  </a:lnTo>
                  <a:lnTo>
                    <a:pt x="7504" y="12229"/>
                  </a:lnTo>
                  <a:cubicBezTo>
                    <a:pt x="7504" y="14797"/>
                    <a:pt x="9587" y="16880"/>
                    <a:pt x="12155" y="16880"/>
                  </a:cubicBezTo>
                  <a:cubicBezTo>
                    <a:pt x="14723" y="16880"/>
                    <a:pt x="16805" y="14798"/>
                    <a:pt x="16805" y="12229"/>
                  </a:cubicBezTo>
                  <a:lnTo>
                    <a:pt x="16805" y="0"/>
                  </a:lnTo>
                  <a:lnTo>
                    <a:pt x="7505" y="0"/>
                  </a:lnTo>
                  <a:close/>
                </a:path>
              </a:pathLst>
            </a:custGeom>
            <a:solidFill>
              <a:srgbClr val="313131"/>
            </a:solidFill>
            <a:ln>
              <a:noFill/>
            </a:ln>
          </p:spPr>
          <p:txBody>
            <a:bodyPr vert="horz" wrap="square" lIns="91440" tIns="45720" rIns="91440" bIns="45720" numCol="1" anchor="t" anchorCtr="0" compatLnSpc="1">
              <a:prstTxWarp prst="textNoShape">
                <a:avLst/>
              </a:prstTxWarp>
            </a:bodyPr>
            <a:lstStyle/>
            <a:p>
              <a:endParaRPr lang="fi-FI" sz="1799"/>
            </a:p>
          </p:txBody>
        </p:sp>
        <p:sp>
          <p:nvSpPr>
            <p:cNvPr id="10" name="Freeform 6">
              <a:extLst>
                <a:ext uri="{FF2B5EF4-FFF2-40B4-BE49-F238E27FC236}">
                  <a16:creationId xmlns:a16="http://schemas.microsoft.com/office/drawing/2014/main" id="{C43BE5CC-F67A-493E-AC86-BCCFEA817C11}"/>
                </a:ext>
              </a:extLst>
            </p:cNvPr>
            <p:cNvSpPr>
              <a:spLocks/>
            </p:cNvSpPr>
            <p:nvPr userDrawn="1"/>
          </p:nvSpPr>
          <p:spPr bwMode="auto">
            <a:xfrm>
              <a:off x="2613025" y="1236663"/>
              <a:ext cx="3019425" cy="3032125"/>
            </a:xfrm>
            <a:custGeom>
              <a:avLst/>
              <a:gdLst>
                <a:gd name="T0" fmla="*/ 9300 w 16805"/>
                <a:gd name="T1" fmla="*/ 16880 h 16880"/>
                <a:gd name="T2" fmla="*/ 9300 w 16805"/>
                <a:gd name="T3" fmla="*/ 16880 h 16880"/>
                <a:gd name="T4" fmla="*/ 12154 w 16805"/>
                <a:gd name="T5" fmla="*/ 16880 h 16880"/>
                <a:gd name="T6" fmla="*/ 16805 w 16805"/>
                <a:gd name="T7" fmla="*/ 12229 h 16880"/>
                <a:gd name="T8" fmla="*/ 12154 w 16805"/>
                <a:gd name="T9" fmla="*/ 7579 h 16880"/>
                <a:gd name="T10" fmla="*/ 12154 w 16805"/>
                <a:gd name="T11" fmla="*/ 7579 h 16880"/>
                <a:gd name="T12" fmla="*/ 9300 w 16805"/>
                <a:gd name="T13" fmla="*/ 7579 h 16880"/>
                <a:gd name="T14" fmla="*/ 9300 w 16805"/>
                <a:gd name="T15" fmla="*/ 4651 h 16880"/>
                <a:gd name="T16" fmla="*/ 4650 w 16805"/>
                <a:gd name="T17" fmla="*/ 0 h 16880"/>
                <a:gd name="T18" fmla="*/ 0 w 16805"/>
                <a:gd name="T19" fmla="*/ 4651 h 16880"/>
                <a:gd name="T20" fmla="*/ 0 w 16805"/>
                <a:gd name="T21" fmla="*/ 7489 h 16880"/>
                <a:gd name="T22" fmla="*/ 9300 w 16805"/>
                <a:gd name="T23" fmla="*/ 16880 h 16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05" h="16880">
                  <a:moveTo>
                    <a:pt x="9300" y="16880"/>
                  </a:moveTo>
                  <a:lnTo>
                    <a:pt x="9300" y="16880"/>
                  </a:lnTo>
                  <a:lnTo>
                    <a:pt x="12154" y="16880"/>
                  </a:lnTo>
                  <a:cubicBezTo>
                    <a:pt x="14723" y="16880"/>
                    <a:pt x="16805" y="14798"/>
                    <a:pt x="16805" y="12229"/>
                  </a:cubicBezTo>
                  <a:cubicBezTo>
                    <a:pt x="16805" y="9661"/>
                    <a:pt x="14723" y="7579"/>
                    <a:pt x="12154" y="7579"/>
                  </a:cubicBezTo>
                  <a:lnTo>
                    <a:pt x="12154" y="7579"/>
                  </a:lnTo>
                  <a:lnTo>
                    <a:pt x="9300" y="7579"/>
                  </a:lnTo>
                  <a:lnTo>
                    <a:pt x="9300" y="4651"/>
                  </a:lnTo>
                  <a:cubicBezTo>
                    <a:pt x="9300" y="2082"/>
                    <a:pt x="7218" y="0"/>
                    <a:pt x="4650" y="0"/>
                  </a:cubicBezTo>
                  <a:cubicBezTo>
                    <a:pt x="2082" y="0"/>
                    <a:pt x="0" y="2082"/>
                    <a:pt x="0" y="4651"/>
                  </a:cubicBezTo>
                  <a:lnTo>
                    <a:pt x="0" y="7489"/>
                  </a:lnTo>
                  <a:lnTo>
                    <a:pt x="9300" y="16880"/>
                  </a:lnTo>
                  <a:close/>
                </a:path>
              </a:pathLst>
            </a:custGeom>
            <a:solidFill>
              <a:srgbClr val="FFCF29"/>
            </a:solidFill>
            <a:ln>
              <a:noFill/>
            </a:ln>
          </p:spPr>
          <p:txBody>
            <a:bodyPr vert="horz" wrap="square" lIns="91440" tIns="45720" rIns="91440" bIns="45720" numCol="1" anchor="t" anchorCtr="0" compatLnSpc="1">
              <a:prstTxWarp prst="textNoShape">
                <a:avLst/>
              </a:prstTxWarp>
            </a:bodyPr>
            <a:lstStyle/>
            <a:p>
              <a:endParaRPr lang="fi-FI" sz="1799"/>
            </a:p>
          </p:txBody>
        </p:sp>
      </p:grpSp>
      <p:sp>
        <p:nvSpPr>
          <p:cNvPr id="8" name="Otsikko 1">
            <a:extLst>
              <a:ext uri="{FF2B5EF4-FFF2-40B4-BE49-F238E27FC236}">
                <a16:creationId xmlns:a16="http://schemas.microsoft.com/office/drawing/2014/main" id="{EA2C3DBA-7B4F-10EA-E452-53629F09A850}"/>
              </a:ext>
            </a:extLst>
          </p:cNvPr>
          <p:cNvSpPr>
            <a:spLocks noGrp="1"/>
          </p:cNvSpPr>
          <p:nvPr>
            <p:ph type="ctrTitle" hasCustomPrompt="1"/>
          </p:nvPr>
        </p:nvSpPr>
        <p:spPr>
          <a:xfrm>
            <a:off x="6094413" y="1437180"/>
            <a:ext cx="5354587" cy="2468071"/>
          </a:xfrm>
        </p:spPr>
        <p:txBody>
          <a:bodyPr anchor="t" anchorCtr="0">
            <a:normAutofit/>
          </a:bodyPr>
          <a:lstStyle>
            <a:lvl1pPr algn="ctr">
              <a:defRPr sz="3999" spc="-50" baseline="0"/>
            </a:lvl1pPr>
          </a:lstStyle>
          <a:p>
            <a:r>
              <a:rPr lang="fi-FI" err="1"/>
              <a:t>Click</a:t>
            </a:r>
            <a:r>
              <a:rPr lang="fi-FI"/>
              <a:t> to </a:t>
            </a:r>
            <a:r>
              <a:rPr lang="fi-FI" err="1"/>
              <a:t>add</a:t>
            </a:r>
            <a:r>
              <a:rPr lang="fi-FI"/>
              <a:t> </a:t>
            </a:r>
            <a:r>
              <a:rPr lang="fi-FI" err="1"/>
              <a:t>title</a:t>
            </a:r>
            <a:endParaRPr lang="fi-FI"/>
          </a:p>
        </p:txBody>
      </p:sp>
      <p:sp>
        <p:nvSpPr>
          <p:cNvPr id="11" name="Alaotsikko 2">
            <a:extLst>
              <a:ext uri="{FF2B5EF4-FFF2-40B4-BE49-F238E27FC236}">
                <a16:creationId xmlns:a16="http://schemas.microsoft.com/office/drawing/2014/main" id="{81AF0E01-1B85-86E0-5408-4397B5B6F1D4}"/>
              </a:ext>
            </a:extLst>
          </p:cNvPr>
          <p:cNvSpPr>
            <a:spLocks noGrp="1"/>
          </p:cNvSpPr>
          <p:nvPr>
            <p:ph type="subTitle" idx="1" hasCustomPrompt="1"/>
          </p:nvPr>
        </p:nvSpPr>
        <p:spPr>
          <a:xfrm>
            <a:off x="6094413" y="4329874"/>
            <a:ext cx="5354587"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i-FI" err="1"/>
              <a:t>Click</a:t>
            </a:r>
            <a:r>
              <a:rPr lang="fi-FI"/>
              <a:t> to </a:t>
            </a:r>
            <a:r>
              <a:rPr lang="fi-FI" err="1"/>
              <a:t>add</a:t>
            </a:r>
            <a:r>
              <a:rPr lang="fi-FI"/>
              <a:t> </a:t>
            </a:r>
            <a:r>
              <a:rPr lang="fi-FI" err="1"/>
              <a:t>subtitle</a:t>
            </a:r>
            <a:endParaRPr lang="fi-FI"/>
          </a:p>
        </p:txBody>
      </p:sp>
    </p:spTree>
    <p:extLst>
      <p:ext uri="{BB962C8B-B14F-4D97-AF65-F5344CB8AC3E}">
        <p14:creationId xmlns:p14="http://schemas.microsoft.com/office/powerpoint/2010/main" val="37491482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Otsikkodia 5">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9" name="Ryhmä 48" descr="Icon.">
            <a:extLst>
              <a:ext uri="{FF2B5EF4-FFF2-40B4-BE49-F238E27FC236}">
                <a16:creationId xmlns:a16="http://schemas.microsoft.com/office/drawing/2014/main" id="{007F2810-1B7E-4288-9E48-5CDA7C4B38A0}"/>
              </a:ext>
              <a:ext uri="{C183D7F6-B498-43B3-948B-1728B52AA6E4}">
                <adec:decorative xmlns:adec="http://schemas.microsoft.com/office/drawing/2017/decorative" val="0"/>
              </a:ext>
            </a:extLst>
          </p:cNvPr>
          <p:cNvGrpSpPr/>
          <p:nvPr userDrawn="1"/>
        </p:nvGrpSpPr>
        <p:grpSpPr>
          <a:xfrm>
            <a:off x="1241627" y="1236814"/>
            <a:ext cx="4362332" cy="4369557"/>
            <a:chOff x="1241951" y="1236813"/>
            <a:chExt cx="4363468" cy="4369557"/>
          </a:xfrm>
        </p:grpSpPr>
        <p:sp>
          <p:nvSpPr>
            <p:cNvPr id="9" name="Freeform 5">
              <a:extLst>
                <a:ext uri="{FF2B5EF4-FFF2-40B4-BE49-F238E27FC236}">
                  <a16:creationId xmlns:a16="http://schemas.microsoft.com/office/drawing/2014/main" id="{EA53E8FE-7BF2-43A8-A78D-880C48FE9013}"/>
                </a:ext>
              </a:extLst>
            </p:cNvPr>
            <p:cNvSpPr>
              <a:spLocks/>
            </p:cNvSpPr>
            <p:nvPr userDrawn="1"/>
          </p:nvSpPr>
          <p:spPr bwMode="auto">
            <a:xfrm>
              <a:off x="1241951" y="2590503"/>
              <a:ext cx="4363468" cy="1662177"/>
            </a:xfrm>
            <a:custGeom>
              <a:avLst/>
              <a:gdLst>
                <a:gd name="T0" fmla="*/ 19685 w 24342"/>
                <a:gd name="T1" fmla="*/ 0 h 9268"/>
                <a:gd name="T2" fmla="*/ 19685 w 24342"/>
                <a:gd name="T3" fmla="*/ 0 h 9268"/>
                <a:gd name="T4" fmla="*/ 4657 w 24342"/>
                <a:gd name="T5" fmla="*/ 0 h 9268"/>
                <a:gd name="T6" fmla="*/ 0 w 24342"/>
                <a:gd name="T7" fmla="*/ 4634 h 9268"/>
                <a:gd name="T8" fmla="*/ 4657 w 24342"/>
                <a:gd name="T9" fmla="*/ 9268 h 9268"/>
                <a:gd name="T10" fmla="*/ 4657 w 24342"/>
                <a:gd name="T11" fmla="*/ 9268 h 9268"/>
                <a:gd name="T12" fmla="*/ 19685 w 24342"/>
                <a:gd name="T13" fmla="*/ 9268 h 9268"/>
                <a:gd name="T14" fmla="*/ 24342 w 24342"/>
                <a:gd name="T15" fmla="*/ 4634 h 9268"/>
                <a:gd name="T16" fmla="*/ 19685 w 24342"/>
                <a:gd name="T17" fmla="*/ 0 h 9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342" h="9268">
                  <a:moveTo>
                    <a:pt x="19685" y="0"/>
                  </a:moveTo>
                  <a:lnTo>
                    <a:pt x="19685" y="0"/>
                  </a:lnTo>
                  <a:lnTo>
                    <a:pt x="4657" y="0"/>
                  </a:lnTo>
                  <a:cubicBezTo>
                    <a:pt x="2085" y="0"/>
                    <a:pt x="0" y="2074"/>
                    <a:pt x="0" y="4634"/>
                  </a:cubicBezTo>
                  <a:cubicBezTo>
                    <a:pt x="0" y="7193"/>
                    <a:pt x="2085" y="9268"/>
                    <a:pt x="4657" y="9268"/>
                  </a:cubicBezTo>
                  <a:lnTo>
                    <a:pt x="4657" y="9268"/>
                  </a:lnTo>
                  <a:lnTo>
                    <a:pt x="19685" y="9268"/>
                  </a:lnTo>
                  <a:cubicBezTo>
                    <a:pt x="22257" y="9268"/>
                    <a:pt x="24342" y="7193"/>
                    <a:pt x="24342" y="4634"/>
                  </a:cubicBezTo>
                  <a:cubicBezTo>
                    <a:pt x="24342" y="2074"/>
                    <a:pt x="22257" y="0"/>
                    <a:pt x="19685" y="0"/>
                  </a:cubicBez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0" name="Freeform 6">
              <a:extLst>
                <a:ext uri="{FF2B5EF4-FFF2-40B4-BE49-F238E27FC236}">
                  <a16:creationId xmlns:a16="http://schemas.microsoft.com/office/drawing/2014/main" id="{891B320A-6B87-4CD3-8E87-899FA6160C27}"/>
                </a:ext>
              </a:extLst>
            </p:cNvPr>
            <p:cNvSpPr>
              <a:spLocks/>
            </p:cNvSpPr>
            <p:nvPr userDrawn="1"/>
          </p:nvSpPr>
          <p:spPr bwMode="auto">
            <a:xfrm>
              <a:off x="2588538" y="1236813"/>
              <a:ext cx="1670295" cy="4369557"/>
            </a:xfrm>
            <a:custGeom>
              <a:avLst/>
              <a:gdLst>
                <a:gd name="T0" fmla="*/ 9314 w 9314"/>
                <a:gd name="T1" fmla="*/ 4634 h 24374"/>
                <a:gd name="T2" fmla="*/ 4657 w 9314"/>
                <a:gd name="T3" fmla="*/ 0 h 24374"/>
                <a:gd name="T4" fmla="*/ 0 w 9314"/>
                <a:gd name="T5" fmla="*/ 4634 h 24374"/>
                <a:gd name="T6" fmla="*/ 0 w 9314"/>
                <a:gd name="T7" fmla="*/ 19739 h 24374"/>
                <a:gd name="T8" fmla="*/ 4657 w 9314"/>
                <a:gd name="T9" fmla="*/ 24374 h 24374"/>
                <a:gd name="T10" fmla="*/ 9314 w 9314"/>
                <a:gd name="T11" fmla="*/ 19739 h 24374"/>
                <a:gd name="T12" fmla="*/ 9314 w 9314"/>
                <a:gd name="T13" fmla="*/ 4634 h 24374"/>
              </a:gdLst>
              <a:ahLst/>
              <a:cxnLst>
                <a:cxn ang="0">
                  <a:pos x="T0" y="T1"/>
                </a:cxn>
                <a:cxn ang="0">
                  <a:pos x="T2" y="T3"/>
                </a:cxn>
                <a:cxn ang="0">
                  <a:pos x="T4" y="T5"/>
                </a:cxn>
                <a:cxn ang="0">
                  <a:pos x="T6" y="T7"/>
                </a:cxn>
                <a:cxn ang="0">
                  <a:pos x="T8" y="T9"/>
                </a:cxn>
                <a:cxn ang="0">
                  <a:pos x="T10" y="T11"/>
                </a:cxn>
                <a:cxn ang="0">
                  <a:pos x="T12" y="T13"/>
                </a:cxn>
              </a:cxnLst>
              <a:rect l="0" t="0" r="r" b="b"/>
              <a:pathLst>
                <a:path w="9314" h="24374">
                  <a:moveTo>
                    <a:pt x="9314" y="4634"/>
                  </a:moveTo>
                  <a:cubicBezTo>
                    <a:pt x="9314" y="2075"/>
                    <a:pt x="7229" y="0"/>
                    <a:pt x="4657" y="0"/>
                  </a:cubicBezTo>
                  <a:cubicBezTo>
                    <a:pt x="2085" y="0"/>
                    <a:pt x="0" y="2075"/>
                    <a:pt x="0" y="4634"/>
                  </a:cubicBezTo>
                  <a:lnTo>
                    <a:pt x="0" y="19739"/>
                  </a:lnTo>
                  <a:cubicBezTo>
                    <a:pt x="0" y="22299"/>
                    <a:pt x="2085" y="24374"/>
                    <a:pt x="4657" y="24374"/>
                  </a:cubicBezTo>
                  <a:cubicBezTo>
                    <a:pt x="7229" y="24374"/>
                    <a:pt x="9314" y="22299"/>
                    <a:pt x="9314" y="19739"/>
                  </a:cubicBezTo>
                  <a:lnTo>
                    <a:pt x="9314" y="4634"/>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1" name="Oval 7">
              <a:extLst>
                <a:ext uri="{FF2B5EF4-FFF2-40B4-BE49-F238E27FC236}">
                  <a16:creationId xmlns:a16="http://schemas.microsoft.com/office/drawing/2014/main" id="{D31F6D7E-AA89-4E34-870F-A404E56435AE}"/>
                </a:ext>
              </a:extLst>
            </p:cNvPr>
            <p:cNvSpPr>
              <a:spLocks noChangeArrowheads="1"/>
            </p:cNvSpPr>
            <p:nvPr userDrawn="1"/>
          </p:nvSpPr>
          <p:spPr bwMode="auto">
            <a:xfrm>
              <a:off x="3074608"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4" name="Oval 8">
              <a:extLst>
                <a:ext uri="{FF2B5EF4-FFF2-40B4-BE49-F238E27FC236}">
                  <a16:creationId xmlns:a16="http://schemas.microsoft.com/office/drawing/2014/main" id="{F4DC9D5D-D0BB-478C-8958-677F4B4C6C3A}"/>
                </a:ext>
              </a:extLst>
            </p:cNvPr>
            <p:cNvSpPr>
              <a:spLocks noChangeArrowheads="1"/>
            </p:cNvSpPr>
            <p:nvPr userDrawn="1"/>
          </p:nvSpPr>
          <p:spPr bwMode="auto">
            <a:xfrm>
              <a:off x="3074608"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5" name="Oval 9">
              <a:extLst>
                <a:ext uri="{FF2B5EF4-FFF2-40B4-BE49-F238E27FC236}">
                  <a16:creationId xmlns:a16="http://schemas.microsoft.com/office/drawing/2014/main" id="{4F0CB64C-8700-489E-B59D-2F3A8F3D2118}"/>
                </a:ext>
              </a:extLst>
            </p:cNvPr>
            <p:cNvSpPr>
              <a:spLocks noChangeArrowheads="1"/>
            </p:cNvSpPr>
            <p:nvPr userDrawn="1"/>
          </p:nvSpPr>
          <p:spPr bwMode="auto">
            <a:xfrm>
              <a:off x="3074608"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6" name="Oval 10">
              <a:extLst>
                <a:ext uri="{FF2B5EF4-FFF2-40B4-BE49-F238E27FC236}">
                  <a16:creationId xmlns:a16="http://schemas.microsoft.com/office/drawing/2014/main" id="{EC17E9B9-CE55-45B0-A22E-D08B8A7609EB}"/>
                </a:ext>
              </a:extLst>
            </p:cNvPr>
            <p:cNvSpPr>
              <a:spLocks noChangeArrowheads="1"/>
            </p:cNvSpPr>
            <p:nvPr userDrawn="1"/>
          </p:nvSpPr>
          <p:spPr bwMode="auto">
            <a:xfrm>
              <a:off x="3371933"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7" name="Oval 11">
              <a:extLst>
                <a:ext uri="{FF2B5EF4-FFF2-40B4-BE49-F238E27FC236}">
                  <a16:creationId xmlns:a16="http://schemas.microsoft.com/office/drawing/2014/main" id="{DCB2B620-E4C8-4B6A-80C5-2DB448222BA6}"/>
                </a:ext>
              </a:extLst>
            </p:cNvPr>
            <p:cNvSpPr>
              <a:spLocks noChangeArrowheads="1"/>
            </p:cNvSpPr>
            <p:nvPr userDrawn="1"/>
          </p:nvSpPr>
          <p:spPr bwMode="auto">
            <a:xfrm>
              <a:off x="3371933"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8" name="Oval 12">
              <a:extLst>
                <a:ext uri="{FF2B5EF4-FFF2-40B4-BE49-F238E27FC236}">
                  <a16:creationId xmlns:a16="http://schemas.microsoft.com/office/drawing/2014/main" id="{1F80C5BD-2275-4880-9B72-614AB99D7524}"/>
                </a:ext>
              </a:extLst>
            </p:cNvPr>
            <p:cNvSpPr>
              <a:spLocks noChangeArrowheads="1"/>
            </p:cNvSpPr>
            <p:nvPr userDrawn="1"/>
          </p:nvSpPr>
          <p:spPr bwMode="auto">
            <a:xfrm>
              <a:off x="3371933"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9" name="Oval 13">
              <a:extLst>
                <a:ext uri="{FF2B5EF4-FFF2-40B4-BE49-F238E27FC236}">
                  <a16:creationId xmlns:a16="http://schemas.microsoft.com/office/drawing/2014/main" id="{37A5EEC2-4E02-41B6-A164-B3243B6BAD7D}"/>
                </a:ext>
              </a:extLst>
            </p:cNvPr>
            <p:cNvSpPr>
              <a:spLocks noChangeArrowheads="1"/>
            </p:cNvSpPr>
            <p:nvPr userDrawn="1"/>
          </p:nvSpPr>
          <p:spPr bwMode="auto">
            <a:xfrm>
              <a:off x="3670272"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0" name="Oval 14">
              <a:extLst>
                <a:ext uri="{FF2B5EF4-FFF2-40B4-BE49-F238E27FC236}">
                  <a16:creationId xmlns:a16="http://schemas.microsoft.com/office/drawing/2014/main" id="{91FE98D6-A906-4334-8155-0377FE92E976}"/>
                </a:ext>
              </a:extLst>
            </p:cNvPr>
            <p:cNvSpPr>
              <a:spLocks noChangeArrowheads="1"/>
            </p:cNvSpPr>
            <p:nvPr userDrawn="1"/>
          </p:nvSpPr>
          <p:spPr bwMode="auto">
            <a:xfrm>
              <a:off x="3670272"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1" name="Oval 15">
              <a:extLst>
                <a:ext uri="{FF2B5EF4-FFF2-40B4-BE49-F238E27FC236}">
                  <a16:creationId xmlns:a16="http://schemas.microsoft.com/office/drawing/2014/main" id="{7E1F4D48-3948-4630-ABE3-5B5637773F68}"/>
                </a:ext>
              </a:extLst>
            </p:cNvPr>
            <p:cNvSpPr>
              <a:spLocks noChangeArrowheads="1"/>
            </p:cNvSpPr>
            <p:nvPr userDrawn="1"/>
          </p:nvSpPr>
          <p:spPr bwMode="auto">
            <a:xfrm>
              <a:off x="3670272"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2" name="Oval 16">
              <a:extLst>
                <a:ext uri="{FF2B5EF4-FFF2-40B4-BE49-F238E27FC236}">
                  <a16:creationId xmlns:a16="http://schemas.microsoft.com/office/drawing/2014/main" id="{8F3FFCB2-722E-42E2-85B0-4A02998E238A}"/>
                </a:ext>
              </a:extLst>
            </p:cNvPr>
            <p:cNvSpPr>
              <a:spLocks noChangeArrowheads="1"/>
            </p:cNvSpPr>
            <p:nvPr userDrawn="1"/>
          </p:nvSpPr>
          <p:spPr bwMode="auto">
            <a:xfrm>
              <a:off x="3074608"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3" name="Oval 17">
              <a:extLst>
                <a:ext uri="{FF2B5EF4-FFF2-40B4-BE49-F238E27FC236}">
                  <a16:creationId xmlns:a16="http://schemas.microsoft.com/office/drawing/2014/main" id="{5B43CFB6-1FAD-4941-9192-6E41A57843F3}"/>
                </a:ext>
              </a:extLst>
            </p:cNvPr>
            <p:cNvSpPr>
              <a:spLocks noChangeArrowheads="1"/>
            </p:cNvSpPr>
            <p:nvPr userDrawn="1"/>
          </p:nvSpPr>
          <p:spPr bwMode="auto">
            <a:xfrm>
              <a:off x="3074608"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4" name="Oval 18">
              <a:extLst>
                <a:ext uri="{FF2B5EF4-FFF2-40B4-BE49-F238E27FC236}">
                  <a16:creationId xmlns:a16="http://schemas.microsoft.com/office/drawing/2014/main" id="{34BC8FFB-21BE-4BAA-A848-F39FCFA478C0}"/>
                </a:ext>
              </a:extLst>
            </p:cNvPr>
            <p:cNvSpPr>
              <a:spLocks noChangeArrowheads="1"/>
            </p:cNvSpPr>
            <p:nvPr userDrawn="1"/>
          </p:nvSpPr>
          <p:spPr bwMode="auto">
            <a:xfrm>
              <a:off x="3074608"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5" name="Oval 19">
              <a:extLst>
                <a:ext uri="{FF2B5EF4-FFF2-40B4-BE49-F238E27FC236}">
                  <a16:creationId xmlns:a16="http://schemas.microsoft.com/office/drawing/2014/main" id="{CF7ABB5A-11EB-42AE-B0BE-8F4FAFB8B928}"/>
                </a:ext>
              </a:extLst>
            </p:cNvPr>
            <p:cNvSpPr>
              <a:spLocks noChangeArrowheads="1"/>
            </p:cNvSpPr>
            <p:nvPr userDrawn="1"/>
          </p:nvSpPr>
          <p:spPr bwMode="auto">
            <a:xfrm>
              <a:off x="3371933"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6" name="Oval 20">
              <a:extLst>
                <a:ext uri="{FF2B5EF4-FFF2-40B4-BE49-F238E27FC236}">
                  <a16:creationId xmlns:a16="http://schemas.microsoft.com/office/drawing/2014/main" id="{393689CA-569B-4788-8B53-ACF74C9A5594}"/>
                </a:ext>
              </a:extLst>
            </p:cNvPr>
            <p:cNvSpPr>
              <a:spLocks noChangeArrowheads="1"/>
            </p:cNvSpPr>
            <p:nvPr userDrawn="1"/>
          </p:nvSpPr>
          <p:spPr bwMode="auto">
            <a:xfrm>
              <a:off x="3371933"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7" name="Oval 21">
              <a:extLst>
                <a:ext uri="{FF2B5EF4-FFF2-40B4-BE49-F238E27FC236}">
                  <a16:creationId xmlns:a16="http://schemas.microsoft.com/office/drawing/2014/main" id="{38A5FD75-7244-4472-A01C-D98CD452A831}"/>
                </a:ext>
              </a:extLst>
            </p:cNvPr>
            <p:cNvSpPr>
              <a:spLocks noChangeArrowheads="1"/>
            </p:cNvSpPr>
            <p:nvPr userDrawn="1"/>
          </p:nvSpPr>
          <p:spPr bwMode="auto">
            <a:xfrm>
              <a:off x="3371933"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8" name="Oval 22">
              <a:extLst>
                <a:ext uri="{FF2B5EF4-FFF2-40B4-BE49-F238E27FC236}">
                  <a16:creationId xmlns:a16="http://schemas.microsoft.com/office/drawing/2014/main" id="{63E01732-7053-46F6-9894-62C1E7E017C6}"/>
                </a:ext>
              </a:extLst>
            </p:cNvPr>
            <p:cNvSpPr>
              <a:spLocks noChangeArrowheads="1"/>
            </p:cNvSpPr>
            <p:nvPr userDrawn="1"/>
          </p:nvSpPr>
          <p:spPr bwMode="auto">
            <a:xfrm>
              <a:off x="3670272"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9" name="Oval 23">
              <a:extLst>
                <a:ext uri="{FF2B5EF4-FFF2-40B4-BE49-F238E27FC236}">
                  <a16:creationId xmlns:a16="http://schemas.microsoft.com/office/drawing/2014/main" id="{5723EEAC-5F42-4CCE-BA2A-E1649AA1CDD5}"/>
                </a:ext>
              </a:extLst>
            </p:cNvPr>
            <p:cNvSpPr>
              <a:spLocks noChangeArrowheads="1"/>
            </p:cNvSpPr>
            <p:nvPr userDrawn="1"/>
          </p:nvSpPr>
          <p:spPr bwMode="auto">
            <a:xfrm>
              <a:off x="3670272"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0" name="Oval 24">
              <a:extLst>
                <a:ext uri="{FF2B5EF4-FFF2-40B4-BE49-F238E27FC236}">
                  <a16:creationId xmlns:a16="http://schemas.microsoft.com/office/drawing/2014/main" id="{A9B2F3BE-754E-4EBD-BE88-12728885EEE0}"/>
                </a:ext>
              </a:extLst>
            </p:cNvPr>
            <p:cNvSpPr>
              <a:spLocks noChangeArrowheads="1"/>
            </p:cNvSpPr>
            <p:nvPr userDrawn="1"/>
          </p:nvSpPr>
          <p:spPr bwMode="auto">
            <a:xfrm>
              <a:off x="3670272"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1" name="Oval 25">
              <a:extLst>
                <a:ext uri="{FF2B5EF4-FFF2-40B4-BE49-F238E27FC236}">
                  <a16:creationId xmlns:a16="http://schemas.microsoft.com/office/drawing/2014/main" id="{7238AE11-B370-4E53-9152-1E914E2246B2}"/>
                </a:ext>
              </a:extLst>
            </p:cNvPr>
            <p:cNvSpPr>
              <a:spLocks noChangeArrowheads="1"/>
            </p:cNvSpPr>
            <p:nvPr userDrawn="1"/>
          </p:nvSpPr>
          <p:spPr bwMode="auto">
            <a:xfrm>
              <a:off x="1668151"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2" name="Oval 26">
              <a:extLst>
                <a:ext uri="{FF2B5EF4-FFF2-40B4-BE49-F238E27FC236}">
                  <a16:creationId xmlns:a16="http://schemas.microsoft.com/office/drawing/2014/main" id="{72464969-CC62-4C04-998E-9228BA1CECD4}"/>
                </a:ext>
              </a:extLst>
            </p:cNvPr>
            <p:cNvSpPr>
              <a:spLocks noChangeArrowheads="1"/>
            </p:cNvSpPr>
            <p:nvPr userDrawn="1"/>
          </p:nvSpPr>
          <p:spPr bwMode="auto">
            <a:xfrm>
              <a:off x="1980697"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3" name="Oval 27">
              <a:extLst>
                <a:ext uri="{FF2B5EF4-FFF2-40B4-BE49-F238E27FC236}">
                  <a16:creationId xmlns:a16="http://schemas.microsoft.com/office/drawing/2014/main" id="{32198E22-5DFE-4C1C-BB75-F2C916960308}"/>
                </a:ext>
              </a:extLst>
            </p:cNvPr>
            <p:cNvSpPr>
              <a:spLocks noChangeArrowheads="1"/>
            </p:cNvSpPr>
            <p:nvPr userDrawn="1"/>
          </p:nvSpPr>
          <p:spPr bwMode="auto">
            <a:xfrm>
              <a:off x="2294258"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4" name="Oval 28">
              <a:extLst>
                <a:ext uri="{FF2B5EF4-FFF2-40B4-BE49-F238E27FC236}">
                  <a16:creationId xmlns:a16="http://schemas.microsoft.com/office/drawing/2014/main" id="{F818C060-4737-48A5-AE3A-54C4F5509BC7}"/>
                </a:ext>
              </a:extLst>
            </p:cNvPr>
            <p:cNvSpPr>
              <a:spLocks noChangeArrowheads="1"/>
            </p:cNvSpPr>
            <p:nvPr userDrawn="1"/>
          </p:nvSpPr>
          <p:spPr bwMode="auto">
            <a:xfrm>
              <a:off x="1668151"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5" name="Oval 29">
              <a:extLst>
                <a:ext uri="{FF2B5EF4-FFF2-40B4-BE49-F238E27FC236}">
                  <a16:creationId xmlns:a16="http://schemas.microsoft.com/office/drawing/2014/main" id="{E72B202D-7567-436D-A82B-452A3815FB0D}"/>
                </a:ext>
              </a:extLst>
            </p:cNvPr>
            <p:cNvSpPr>
              <a:spLocks noChangeArrowheads="1"/>
            </p:cNvSpPr>
            <p:nvPr userDrawn="1"/>
          </p:nvSpPr>
          <p:spPr bwMode="auto">
            <a:xfrm>
              <a:off x="1980697"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6" name="Oval 30">
              <a:extLst>
                <a:ext uri="{FF2B5EF4-FFF2-40B4-BE49-F238E27FC236}">
                  <a16:creationId xmlns:a16="http://schemas.microsoft.com/office/drawing/2014/main" id="{2F9FA010-90F3-4970-B01A-61348EBB309B}"/>
                </a:ext>
              </a:extLst>
            </p:cNvPr>
            <p:cNvSpPr>
              <a:spLocks noChangeArrowheads="1"/>
            </p:cNvSpPr>
            <p:nvPr userDrawn="1"/>
          </p:nvSpPr>
          <p:spPr bwMode="auto">
            <a:xfrm>
              <a:off x="2294258"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7" name="Oval 31">
              <a:extLst>
                <a:ext uri="{FF2B5EF4-FFF2-40B4-BE49-F238E27FC236}">
                  <a16:creationId xmlns:a16="http://schemas.microsoft.com/office/drawing/2014/main" id="{27D4D043-D4BC-4FED-90F7-0BF8A148FEAA}"/>
                </a:ext>
              </a:extLst>
            </p:cNvPr>
            <p:cNvSpPr>
              <a:spLocks noChangeArrowheads="1"/>
            </p:cNvSpPr>
            <p:nvPr userDrawn="1"/>
          </p:nvSpPr>
          <p:spPr bwMode="auto">
            <a:xfrm>
              <a:off x="1668151"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8" name="Oval 32">
              <a:extLst>
                <a:ext uri="{FF2B5EF4-FFF2-40B4-BE49-F238E27FC236}">
                  <a16:creationId xmlns:a16="http://schemas.microsoft.com/office/drawing/2014/main" id="{C8C0B50A-50F7-43FE-AD15-424DFF04B510}"/>
                </a:ext>
              </a:extLst>
            </p:cNvPr>
            <p:cNvSpPr>
              <a:spLocks noChangeArrowheads="1"/>
            </p:cNvSpPr>
            <p:nvPr userDrawn="1"/>
          </p:nvSpPr>
          <p:spPr bwMode="auto">
            <a:xfrm>
              <a:off x="1980697"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9" name="Oval 33">
              <a:extLst>
                <a:ext uri="{FF2B5EF4-FFF2-40B4-BE49-F238E27FC236}">
                  <a16:creationId xmlns:a16="http://schemas.microsoft.com/office/drawing/2014/main" id="{E5EBE93C-615D-4653-9E18-7470F9575003}"/>
                </a:ext>
              </a:extLst>
            </p:cNvPr>
            <p:cNvSpPr>
              <a:spLocks noChangeArrowheads="1"/>
            </p:cNvSpPr>
            <p:nvPr userDrawn="1"/>
          </p:nvSpPr>
          <p:spPr bwMode="auto">
            <a:xfrm>
              <a:off x="2294258"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0" name="Oval 34">
              <a:extLst>
                <a:ext uri="{FF2B5EF4-FFF2-40B4-BE49-F238E27FC236}">
                  <a16:creationId xmlns:a16="http://schemas.microsoft.com/office/drawing/2014/main" id="{0514DED8-8675-42DB-B98C-9E101B3AB1E1}"/>
                </a:ext>
              </a:extLst>
            </p:cNvPr>
            <p:cNvSpPr>
              <a:spLocks noChangeArrowheads="1"/>
            </p:cNvSpPr>
            <p:nvPr userDrawn="1"/>
          </p:nvSpPr>
          <p:spPr bwMode="auto">
            <a:xfrm>
              <a:off x="4446564"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1" name="Oval 35">
              <a:extLst>
                <a:ext uri="{FF2B5EF4-FFF2-40B4-BE49-F238E27FC236}">
                  <a16:creationId xmlns:a16="http://schemas.microsoft.com/office/drawing/2014/main" id="{A07550E2-601F-4294-B5BE-94CC8B1BEF85}"/>
                </a:ext>
              </a:extLst>
            </p:cNvPr>
            <p:cNvSpPr>
              <a:spLocks noChangeArrowheads="1"/>
            </p:cNvSpPr>
            <p:nvPr userDrawn="1"/>
          </p:nvSpPr>
          <p:spPr bwMode="auto">
            <a:xfrm>
              <a:off x="4760125"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2" name="Oval 36">
              <a:extLst>
                <a:ext uri="{FF2B5EF4-FFF2-40B4-BE49-F238E27FC236}">
                  <a16:creationId xmlns:a16="http://schemas.microsoft.com/office/drawing/2014/main" id="{161459FC-A7B0-40ED-9D72-D2F67929ADEC}"/>
                </a:ext>
              </a:extLst>
            </p:cNvPr>
            <p:cNvSpPr>
              <a:spLocks noChangeArrowheads="1"/>
            </p:cNvSpPr>
            <p:nvPr userDrawn="1"/>
          </p:nvSpPr>
          <p:spPr bwMode="auto">
            <a:xfrm>
              <a:off x="5073685"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3" name="Oval 37">
              <a:extLst>
                <a:ext uri="{FF2B5EF4-FFF2-40B4-BE49-F238E27FC236}">
                  <a16:creationId xmlns:a16="http://schemas.microsoft.com/office/drawing/2014/main" id="{1EB3E677-1C82-4835-B43C-A6F2E7E535CE}"/>
                </a:ext>
              </a:extLst>
            </p:cNvPr>
            <p:cNvSpPr>
              <a:spLocks noChangeArrowheads="1"/>
            </p:cNvSpPr>
            <p:nvPr userDrawn="1"/>
          </p:nvSpPr>
          <p:spPr bwMode="auto">
            <a:xfrm>
              <a:off x="4446564"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4" name="Oval 38">
              <a:extLst>
                <a:ext uri="{FF2B5EF4-FFF2-40B4-BE49-F238E27FC236}">
                  <a16:creationId xmlns:a16="http://schemas.microsoft.com/office/drawing/2014/main" id="{28761788-DA81-4913-8E38-BC5DEC018349}"/>
                </a:ext>
              </a:extLst>
            </p:cNvPr>
            <p:cNvSpPr>
              <a:spLocks noChangeArrowheads="1"/>
            </p:cNvSpPr>
            <p:nvPr userDrawn="1"/>
          </p:nvSpPr>
          <p:spPr bwMode="auto">
            <a:xfrm>
              <a:off x="4760125"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5" name="Oval 39">
              <a:extLst>
                <a:ext uri="{FF2B5EF4-FFF2-40B4-BE49-F238E27FC236}">
                  <a16:creationId xmlns:a16="http://schemas.microsoft.com/office/drawing/2014/main" id="{C98B3C26-4BC5-42A1-993D-CA47EAA52092}"/>
                </a:ext>
              </a:extLst>
            </p:cNvPr>
            <p:cNvSpPr>
              <a:spLocks noChangeArrowheads="1"/>
            </p:cNvSpPr>
            <p:nvPr userDrawn="1"/>
          </p:nvSpPr>
          <p:spPr bwMode="auto">
            <a:xfrm>
              <a:off x="5073685"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6" name="Oval 40">
              <a:extLst>
                <a:ext uri="{FF2B5EF4-FFF2-40B4-BE49-F238E27FC236}">
                  <a16:creationId xmlns:a16="http://schemas.microsoft.com/office/drawing/2014/main" id="{3DA645BE-6768-476E-8F64-5203F1F3F96A}"/>
                </a:ext>
              </a:extLst>
            </p:cNvPr>
            <p:cNvSpPr>
              <a:spLocks noChangeArrowheads="1"/>
            </p:cNvSpPr>
            <p:nvPr userDrawn="1"/>
          </p:nvSpPr>
          <p:spPr bwMode="auto">
            <a:xfrm>
              <a:off x="4446564"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7" name="Oval 41">
              <a:extLst>
                <a:ext uri="{FF2B5EF4-FFF2-40B4-BE49-F238E27FC236}">
                  <a16:creationId xmlns:a16="http://schemas.microsoft.com/office/drawing/2014/main" id="{DB0A17E4-8949-4D7E-A799-AC57C1846AAF}"/>
                </a:ext>
              </a:extLst>
            </p:cNvPr>
            <p:cNvSpPr>
              <a:spLocks noChangeArrowheads="1"/>
            </p:cNvSpPr>
            <p:nvPr userDrawn="1"/>
          </p:nvSpPr>
          <p:spPr bwMode="auto">
            <a:xfrm>
              <a:off x="4760125"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8" name="Oval 42">
              <a:extLst>
                <a:ext uri="{FF2B5EF4-FFF2-40B4-BE49-F238E27FC236}">
                  <a16:creationId xmlns:a16="http://schemas.microsoft.com/office/drawing/2014/main" id="{906AC13B-636E-4A4B-8AFD-DB79B27CFD4E}"/>
                </a:ext>
              </a:extLst>
            </p:cNvPr>
            <p:cNvSpPr>
              <a:spLocks noChangeArrowheads="1"/>
            </p:cNvSpPr>
            <p:nvPr userDrawn="1"/>
          </p:nvSpPr>
          <p:spPr bwMode="auto">
            <a:xfrm>
              <a:off x="5073685"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
        <p:nvSpPr>
          <p:cNvPr id="50" name="Otsikko 1">
            <a:extLst>
              <a:ext uri="{FF2B5EF4-FFF2-40B4-BE49-F238E27FC236}">
                <a16:creationId xmlns:a16="http://schemas.microsoft.com/office/drawing/2014/main" id="{063ACA47-9A81-7DD5-3AAD-8197B7DB02A5}"/>
              </a:ext>
            </a:extLst>
          </p:cNvPr>
          <p:cNvSpPr>
            <a:spLocks noGrp="1"/>
          </p:cNvSpPr>
          <p:nvPr>
            <p:ph type="ctrTitle" hasCustomPrompt="1"/>
          </p:nvPr>
        </p:nvSpPr>
        <p:spPr>
          <a:xfrm>
            <a:off x="6094413" y="1437180"/>
            <a:ext cx="5354587" cy="2468071"/>
          </a:xfrm>
        </p:spPr>
        <p:txBody>
          <a:bodyPr anchor="t" anchorCtr="0">
            <a:normAutofit/>
          </a:bodyPr>
          <a:lstStyle>
            <a:lvl1pPr algn="ctr">
              <a:defRPr sz="3999" spc="-50" baseline="0"/>
            </a:lvl1pPr>
          </a:lstStyle>
          <a:p>
            <a:r>
              <a:rPr lang="fi-FI" err="1"/>
              <a:t>Click</a:t>
            </a:r>
            <a:r>
              <a:rPr lang="fi-FI"/>
              <a:t> to </a:t>
            </a:r>
            <a:r>
              <a:rPr lang="fi-FI" err="1"/>
              <a:t>add</a:t>
            </a:r>
            <a:r>
              <a:rPr lang="fi-FI"/>
              <a:t> </a:t>
            </a:r>
            <a:r>
              <a:rPr lang="fi-FI" err="1"/>
              <a:t>title</a:t>
            </a:r>
            <a:endParaRPr lang="fi-FI"/>
          </a:p>
        </p:txBody>
      </p:sp>
      <p:sp>
        <p:nvSpPr>
          <p:cNvPr id="51" name="Alaotsikko 2">
            <a:extLst>
              <a:ext uri="{FF2B5EF4-FFF2-40B4-BE49-F238E27FC236}">
                <a16:creationId xmlns:a16="http://schemas.microsoft.com/office/drawing/2014/main" id="{0637FCA9-9290-6FFC-E4BD-521251B175D8}"/>
              </a:ext>
            </a:extLst>
          </p:cNvPr>
          <p:cNvSpPr>
            <a:spLocks noGrp="1"/>
          </p:cNvSpPr>
          <p:nvPr>
            <p:ph type="subTitle" idx="1" hasCustomPrompt="1"/>
          </p:nvPr>
        </p:nvSpPr>
        <p:spPr>
          <a:xfrm>
            <a:off x="6094413" y="4329874"/>
            <a:ext cx="5354587"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i-FI" err="1"/>
              <a:t>Click</a:t>
            </a:r>
            <a:r>
              <a:rPr lang="fi-FI"/>
              <a:t> to </a:t>
            </a:r>
            <a:r>
              <a:rPr lang="fi-FI" err="1"/>
              <a:t>add</a:t>
            </a:r>
            <a:r>
              <a:rPr lang="fi-FI"/>
              <a:t> </a:t>
            </a:r>
            <a:r>
              <a:rPr lang="fi-FI" err="1"/>
              <a:t>subtitle</a:t>
            </a:r>
            <a:endParaRPr lang="fi-FI"/>
          </a:p>
        </p:txBody>
      </p:sp>
    </p:spTree>
    <p:extLst>
      <p:ext uri="{BB962C8B-B14F-4D97-AF65-F5344CB8AC3E}">
        <p14:creationId xmlns:p14="http://schemas.microsoft.com/office/powerpoint/2010/main" val="30542005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Otsikkodia 6">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 name="Ryhmä 3" descr="Icon.">
            <a:extLst>
              <a:ext uri="{FF2B5EF4-FFF2-40B4-BE49-F238E27FC236}">
                <a16:creationId xmlns:a16="http://schemas.microsoft.com/office/drawing/2014/main" id="{B83DBC39-583D-7E72-7B71-5DAB5EE93654}"/>
              </a:ext>
              <a:ext uri="{C183D7F6-B498-43B3-948B-1728B52AA6E4}">
                <adec:decorative xmlns:adec="http://schemas.microsoft.com/office/drawing/2017/decorative" val="0"/>
              </a:ext>
            </a:extLst>
          </p:cNvPr>
          <p:cNvGrpSpPr/>
          <p:nvPr userDrawn="1"/>
        </p:nvGrpSpPr>
        <p:grpSpPr>
          <a:xfrm>
            <a:off x="1307760" y="1295400"/>
            <a:ext cx="4275611" cy="4270375"/>
            <a:chOff x="1308100" y="1295400"/>
            <a:chExt cx="4276725" cy="4270375"/>
          </a:xfrm>
        </p:grpSpPr>
        <p:sp>
          <p:nvSpPr>
            <p:cNvPr id="9" name="Freeform 5">
              <a:extLst>
                <a:ext uri="{FF2B5EF4-FFF2-40B4-BE49-F238E27FC236}">
                  <a16:creationId xmlns:a16="http://schemas.microsoft.com/office/drawing/2014/main" id="{9D3AF8F1-F2D1-4A85-9C57-9A5A7967E22D}"/>
                </a:ext>
              </a:extLst>
            </p:cNvPr>
            <p:cNvSpPr>
              <a:spLocks/>
            </p:cNvSpPr>
            <p:nvPr userDrawn="1"/>
          </p:nvSpPr>
          <p:spPr bwMode="auto">
            <a:xfrm>
              <a:off x="3552825" y="3430588"/>
              <a:ext cx="2025650" cy="1239838"/>
            </a:xfrm>
            <a:custGeom>
              <a:avLst/>
              <a:gdLst>
                <a:gd name="T0" fmla="*/ 0 w 11337"/>
                <a:gd name="T1" fmla="*/ 0 h 6934"/>
                <a:gd name="T2" fmla="*/ 5736 w 11337"/>
                <a:gd name="T3" fmla="*/ 5724 h 6934"/>
                <a:gd name="T4" fmla="*/ 10125 w 11337"/>
                <a:gd name="T5" fmla="*/ 5724 h 6934"/>
                <a:gd name="T6" fmla="*/ 10125 w 11337"/>
                <a:gd name="T7" fmla="*/ 1344 h 6934"/>
                <a:gd name="T8" fmla="*/ 10125 w 11337"/>
                <a:gd name="T9" fmla="*/ 1344 h 6934"/>
                <a:gd name="T10" fmla="*/ 8778 w 11337"/>
                <a:gd name="T11" fmla="*/ 0 h 6934"/>
                <a:gd name="T12" fmla="*/ 0 w 11337"/>
                <a:gd name="T13" fmla="*/ 0 h 6934"/>
              </a:gdLst>
              <a:ahLst/>
              <a:cxnLst>
                <a:cxn ang="0">
                  <a:pos x="T0" y="T1"/>
                </a:cxn>
                <a:cxn ang="0">
                  <a:pos x="T2" y="T3"/>
                </a:cxn>
                <a:cxn ang="0">
                  <a:pos x="T4" y="T5"/>
                </a:cxn>
                <a:cxn ang="0">
                  <a:pos x="T6" y="T7"/>
                </a:cxn>
                <a:cxn ang="0">
                  <a:pos x="T8" y="T9"/>
                </a:cxn>
                <a:cxn ang="0">
                  <a:pos x="T10" y="T11"/>
                </a:cxn>
                <a:cxn ang="0">
                  <a:pos x="T12" y="T13"/>
                </a:cxn>
              </a:cxnLst>
              <a:rect l="0" t="0" r="r" b="b"/>
              <a:pathLst>
                <a:path w="11337" h="6934">
                  <a:moveTo>
                    <a:pt x="0" y="0"/>
                  </a:moveTo>
                  <a:lnTo>
                    <a:pt x="5736" y="5724"/>
                  </a:lnTo>
                  <a:cubicBezTo>
                    <a:pt x="6948" y="6934"/>
                    <a:pt x="8913" y="6934"/>
                    <a:pt x="10125" y="5724"/>
                  </a:cubicBezTo>
                  <a:cubicBezTo>
                    <a:pt x="11337" y="4515"/>
                    <a:pt x="11337" y="2553"/>
                    <a:pt x="10125" y="1344"/>
                  </a:cubicBezTo>
                  <a:cubicBezTo>
                    <a:pt x="10125" y="1344"/>
                    <a:pt x="10125" y="1344"/>
                    <a:pt x="10125" y="1344"/>
                  </a:cubicBezTo>
                  <a:lnTo>
                    <a:pt x="8778" y="0"/>
                  </a:lnTo>
                  <a:lnTo>
                    <a:pt x="0"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0" name="Freeform 6">
              <a:extLst>
                <a:ext uri="{FF2B5EF4-FFF2-40B4-BE49-F238E27FC236}">
                  <a16:creationId xmlns:a16="http://schemas.microsoft.com/office/drawing/2014/main" id="{D9E6C694-8F27-4D1E-8789-223F422B70AA}"/>
                </a:ext>
              </a:extLst>
            </p:cNvPr>
            <p:cNvSpPr>
              <a:spLocks/>
            </p:cNvSpPr>
            <p:nvPr userDrawn="1"/>
          </p:nvSpPr>
          <p:spPr bwMode="auto">
            <a:xfrm>
              <a:off x="3552825" y="2184400"/>
              <a:ext cx="2032000" cy="1246188"/>
            </a:xfrm>
            <a:custGeom>
              <a:avLst/>
              <a:gdLst>
                <a:gd name="T0" fmla="*/ 8777 w 11371"/>
                <a:gd name="T1" fmla="*/ 6969 h 6969"/>
                <a:gd name="T2" fmla="*/ 10159 w 11371"/>
                <a:gd name="T3" fmla="*/ 5590 h 6969"/>
                <a:gd name="T4" fmla="*/ 10159 w 11371"/>
                <a:gd name="T5" fmla="*/ 1209 h 6969"/>
                <a:gd name="T6" fmla="*/ 5770 w 11371"/>
                <a:gd name="T7" fmla="*/ 1209 h 6969"/>
                <a:gd name="T8" fmla="*/ 0 w 11371"/>
                <a:gd name="T9" fmla="*/ 6969 h 6969"/>
                <a:gd name="T10" fmla="*/ 8777 w 11371"/>
                <a:gd name="T11" fmla="*/ 6969 h 6969"/>
              </a:gdLst>
              <a:ahLst/>
              <a:cxnLst>
                <a:cxn ang="0">
                  <a:pos x="T0" y="T1"/>
                </a:cxn>
                <a:cxn ang="0">
                  <a:pos x="T2" y="T3"/>
                </a:cxn>
                <a:cxn ang="0">
                  <a:pos x="T4" y="T5"/>
                </a:cxn>
                <a:cxn ang="0">
                  <a:pos x="T6" y="T7"/>
                </a:cxn>
                <a:cxn ang="0">
                  <a:pos x="T8" y="T9"/>
                </a:cxn>
                <a:cxn ang="0">
                  <a:pos x="T10" y="T11"/>
                </a:cxn>
              </a:cxnLst>
              <a:rect l="0" t="0" r="r" b="b"/>
              <a:pathLst>
                <a:path w="11371" h="6969">
                  <a:moveTo>
                    <a:pt x="8777" y="6969"/>
                  </a:moveTo>
                  <a:lnTo>
                    <a:pt x="10159" y="5590"/>
                  </a:lnTo>
                  <a:cubicBezTo>
                    <a:pt x="11371" y="4380"/>
                    <a:pt x="11371" y="2419"/>
                    <a:pt x="10159" y="1209"/>
                  </a:cubicBezTo>
                  <a:cubicBezTo>
                    <a:pt x="8947" y="0"/>
                    <a:pt x="6982" y="0"/>
                    <a:pt x="5770" y="1209"/>
                  </a:cubicBezTo>
                  <a:cubicBezTo>
                    <a:pt x="5770" y="1209"/>
                    <a:pt x="0" y="6969"/>
                    <a:pt x="0" y="6969"/>
                  </a:cubicBezTo>
                  <a:lnTo>
                    <a:pt x="8777" y="6969"/>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1" name="Freeform 7">
              <a:extLst>
                <a:ext uri="{FF2B5EF4-FFF2-40B4-BE49-F238E27FC236}">
                  <a16:creationId xmlns:a16="http://schemas.microsoft.com/office/drawing/2014/main" id="{1C4E9DAE-5EDC-4D97-BF69-403F9FEA2A76}"/>
                </a:ext>
              </a:extLst>
            </p:cNvPr>
            <p:cNvSpPr>
              <a:spLocks/>
            </p:cNvSpPr>
            <p:nvPr userDrawn="1"/>
          </p:nvSpPr>
          <p:spPr bwMode="auto">
            <a:xfrm>
              <a:off x="1314450" y="2190750"/>
              <a:ext cx="2025650" cy="1239838"/>
            </a:xfrm>
            <a:custGeom>
              <a:avLst/>
              <a:gdLst>
                <a:gd name="T0" fmla="*/ 11337 w 11337"/>
                <a:gd name="T1" fmla="*/ 6934 h 6934"/>
                <a:gd name="T2" fmla="*/ 5601 w 11337"/>
                <a:gd name="T3" fmla="*/ 1210 h 6934"/>
                <a:gd name="T4" fmla="*/ 1212 w 11337"/>
                <a:gd name="T5" fmla="*/ 1210 h 6934"/>
                <a:gd name="T6" fmla="*/ 1212 w 11337"/>
                <a:gd name="T7" fmla="*/ 5590 h 6934"/>
                <a:gd name="T8" fmla="*/ 1212 w 11337"/>
                <a:gd name="T9" fmla="*/ 5590 h 6934"/>
                <a:gd name="T10" fmla="*/ 2559 w 11337"/>
                <a:gd name="T11" fmla="*/ 6934 h 6934"/>
                <a:gd name="T12" fmla="*/ 11337 w 11337"/>
                <a:gd name="T13" fmla="*/ 6934 h 6934"/>
              </a:gdLst>
              <a:ahLst/>
              <a:cxnLst>
                <a:cxn ang="0">
                  <a:pos x="T0" y="T1"/>
                </a:cxn>
                <a:cxn ang="0">
                  <a:pos x="T2" y="T3"/>
                </a:cxn>
                <a:cxn ang="0">
                  <a:pos x="T4" y="T5"/>
                </a:cxn>
                <a:cxn ang="0">
                  <a:pos x="T6" y="T7"/>
                </a:cxn>
                <a:cxn ang="0">
                  <a:pos x="T8" y="T9"/>
                </a:cxn>
                <a:cxn ang="0">
                  <a:pos x="T10" y="T11"/>
                </a:cxn>
                <a:cxn ang="0">
                  <a:pos x="T12" y="T13"/>
                </a:cxn>
              </a:cxnLst>
              <a:rect l="0" t="0" r="r" b="b"/>
              <a:pathLst>
                <a:path w="11337" h="6934">
                  <a:moveTo>
                    <a:pt x="11337" y="6934"/>
                  </a:moveTo>
                  <a:lnTo>
                    <a:pt x="5601" y="1210"/>
                  </a:lnTo>
                  <a:cubicBezTo>
                    <a:pt x="4389" y="0"/>
                    <a:pt x="2424" y="0"/>
                    <a:pt x="1212" y="1210"/>
                  </a:cubicBezTo>
                  <a:cubicBezTo>
                    <a:pt x="0" y="2419"/>
                    <a:pt x="0" y="4380"/>
                    <a:pt x="1212" y="5590"/>
                  </a:cubicBezTo>
                  <a:cubicBezTo>
                    <a:pt x="1212" y="5590"/>
                    <a:pt x="1212" y="5590"/>
                    <a:pt x="1212" y="5590"/>
                  </a:cubicBezTo>
                  <a:lnTo>
                    <a:pt x="2559" y="6934"/>
                  </a:lnTo>
                  <a:lnTo>
                    <a:pt x="11337" y="6934"/>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4" name="Freeform 8">
              <a:extLst>
                <a:ext uri="{FF2B5EF4-FFF2-40B4-BE49-F238E27FC236}">
                  <a16:creationId xmlns:a16="http://schemas.microsoft.com/office/drawing/2014/main" id="{6BA53F4C-1D6B-4CAF-AB48-BB01F5EF9A40}"/>
                </a:ext>
              </a:extLst>
            </p:cNvPr>
            <p:cNvSpPr>
              <a:spLocks/>
            </p:cNvSpPr>
            <p:nvPr userDrawn="1"/>
          </p:nvSpPr>
          <p:spPr bwMode="auto">
            <a:xfrm>
              <a:off x="1308100" y="3430588"/>
              <a:ext cx="2032000" cy="1244600"/>
            </a:xfrm>
            <a:custGeom>
              <a:avLst/>
              <a:gdLst>
                <a:gd name="T0" fmla="*/ 2594 w 11371"/>
                <a:gd name="T1" fmla="*/ 0 h 6969"/>
                <a:gd name="T2" fmla="*/ 1212 w 11371"/>
                <a:gd name="T3" fmla="*/ 1379 h 6969"/>
                <a:gd name="T4" fmla="*/ 1212 w 11371"/>
                <a:gd name="T5" fmla="*/ 5759 h 6969"/>
                <a:gd name="T6" fmla="*/ 5601 w 11371"/>
                <a:gd name="T7" fmla="*/ 5759 h 6969"/>
                <a:gd name="T8" fmla="*/ 11371 w 11371"/>
                <a:gd name="T9" fmla="*/ 0 h 6969"/>
                <a:gd name="T10" fmla="*/ 2594 w 11371"/>
                <a:gd name="T11" fmla="*/ 0 h 6969"/>
              </a:gdLst>
              <a:ahLst/>
              <a:cxnLst>
                <a:cxn ang="0">
                  <a:pos x="T0" y="T1"/>
                </a:cxn>
                <a:cxn ang="0">
                  <a:pos x="T2" y="T3"/>
                </a:cxn>
                <a:cxn ang="0">
                  <a:pos x="T4" y="T5"/>
                </a:cxn>
                <a:cxn ang="0">
                  <a:pos x="T6" y="T7"/>
                </a:cxn>
                <a:cxn ang="0">
                  <a:pos x="T8" y="T9"/>
                </a:cxn>
                <a:cxn ang="0">
                  <a:pos x="T10" y="T11"/>
                </a:cxn>
              </a:cxnLst>
              <a:rect l="0" t="0" r="r" b="b"/>
              <a:pathLst>
                <a:path w="11371" h="6969">
                  <a:moveTo>
                    <a:pt x="2594" y="0"/>
                  </a:moveTo>
                  <a:lnTo>
                    <a:pt x="1212" y="1379"/>
                  </a:lnTo>
                  <a:cubicBezTo>
                    <a:pt x="0" y="2589"/>
                    <a:pt x="0" y="4550"/>
                    <a:pt x="1212" y="5759"/>
                  </a:cubicBezTo>
                  <a:cubicBezTo>
                    <a:pt x="2424" y="6969"/>
                    <a:pt x="4389" y="6969"/>
                    <a:pt x="5601" y="5759"/>
                  </a:cubicBezTo>
                  <a:cubicBezTo>
                    <a:pt x="5601" y="5759"/>
                    <a:pt x="11371" y="0"/>
                    <a:pt x="11371" y="0"/>
                  </a:cubicBezTo>
                  <a:lnTo>
                    <a:pt x="2594" y="0"/>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5" name="Freeform 9">
              <a:extLst>
                <a:ext uri="{FF2B5EF4-FFF2-40B4-BE49-F238E27FC236}">
                  <a16:creationId xmlns:a16="http://schemas.microsoft.com/office/drawing/2014/main" id="{17BB1772-8A45-46BB-BDDF-A3F666CACE67}"/>
                </a:ext>
              </a:extLst>
            </p:cNvPr>
            <p:cNvSpPr>
              <a:spLocks/>
            </p:cNvSpPr>
            <p:nvPr userDrawn="1"/>
          </p:nvSpPr>
          <p:spPr bwMode="auto">
            <a:xfrm>
              <a:off x="2205038" y="3536950"/>
              <a:ext cx="1241425" cy="2022475"/>
            </a:xfrm>
            <a:custGeom>
              <a:avLst/>
              <a:gdLst>
                <a:gd name="T0" fmla="*/ 6948 w 6948"/>
                <a:gd name="T1" fmla="*/ 0 h 11315"/>
                <a:gd name="T2" fmla="*/ 1212 w 6948"/>
                <a:gd name="T3" fmla="*/ 5725 h 11315"/>
                <a:gd name="T4" fmla="*/ 1212 w 6948"/>
                <a:gd name="T5" fmla="*/ 10105 h 11315"/>
                <a:gd name="T6" fmla="*/ 5601 w 6948"/>
                <a:gd name="T7" fmla="*/ 10105 h 11315"/>
                <a:gd name="T8" fmla="*/ 5601 w 6948"/>
                <a:gd name="T9" fmla="*/ 10105 h 11315"/>
                <a:gd name="T10" fmla="*/ 6948 w 6948"/>
                <a:gd name="T11" fmla="*/ 8761 h 11315"/>
                <a:gd name="T12" fmla="*/ 6948 w 6948"/>
                <a:gd name="T13" fmla="*/ 0 h 11315"/>
              </a:gdLst>
              <a:ahLst/>
              <a:cxnLst>
                <a:cxn ang="0">
                  <a:pos x="T0" y="T1"/>
                </a:cxn>
                <a:cxn ang="0">
                  <a:pos x="T2" y="T3"/>
                </a:cxn>
                <a:cxn ang="0">
                  <a:pos x="T4" y="T5"/>
                </a:cxn>
                <a:cxn ang="0">
                  <a:pos x="T6" y="T7"/>
                </a:cxn>
                <a:cxn ang="0">
                  <a:pos x="T8" y="T9"/>
                </a:cxn>
                <a:cxn ang="0">
                  <a:pos x="T10" y="T11"/>
                </a:cxn>
                <a:cxn ang="0">
                  <a:pos x="T12" y="T13"/>
                </a:cxn>
              </a:cxnLst>
              <a:rect l="0" t="0" r="r" b="b"/>
              <a:pathLst>
                <a:path w="6948" h="11315">
                  <a:moveTo>
                    <a:pt x="6948" y="0"/>
                  </a:moveTo>
                  <a:lnTo>
                    <a:pt x="1212" y="5725"/>
                  </a:lnTo>
                  <a:cubicBezTo>
                    <a:pt x="0" y="6935"/>
                    <a:pt x="0" y="8896"/>
                    <a:pt x="1212" y="10105"/>
                  </a:cubicBezTo>
                  <a:cubicBezTo>
                    <a:pt x="2424" y="11315"/>
                    <a:pt x="4389" y="11315"/>
                    <a:pt x="5601" y="10105"/>
                  </a:cubicBezTo>
                  <a:cubicBezTo>
                    <a:pt x="5601" y="10105"/>
                    <a:pt x="5601" y="10105"/>
                    <a:pt x="5601" y="10105"/>
                  </a:cubicBezTo>
                  <a:lnTo>
                    <a:pt x="6948" y="8761"/>
                  </a:lnTo>
                  <a:lnTo>
                    <a:pt x="6948"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6" name="Freeform 10">
              <a:extLst>
                <a:ext uri="{FF2B5EF4-FFF2-40B4-BE49-F238E27FC236}">
                  <a16:creationId xmlns:a16="http://schemas.microsoft.com/office/drawing/2014/main" id="{05B8CC6B-5382-428A-BFC9-1A60DDDD071D}"/>
                </a:ext>
              </a:extLst>
            </p:cNvPr>
            <p:cNvSpPr>
              <a:spLocks/>
            </p:cNvSpPr>
            <p:nvPr userDrawn="1"/>
          </p:nvSpPr>
          <p:spPr bwMode="auto">
            <a:xfrm>
              <a:off x="3446463" y="3536950"/>
              <a:ext cx="1247775" cy="2028825"/>
            </a:xfrm>
            <a:custGeom>
              <a:avLst/>
              <a:gdLst>
                <a:gd name="T0" fmla="*/ 0 w 6982"/>
                <a:gd name="T1" fmla="*/ 8760 h 11349"/>
                <a:gd name="T2" fmla="*/ 1381 w 6982"/>
                <a:gd name="T3" fmla="*/ 10139 h 11349"/>
                <a:gd name="T4" fmla="*/ 5770 w 6982"/>
                <a:gd name="T5" fmla="*/ 10139 h 11349"/>
                <a:gd name="T6" fmla="*/ 5770 w 6982"/>
                <a:gd name="T7" fmla="*/ 5759 h 11349"/>
                <a:gd name="T8" fmla="*/ 0 w 6982"/>
                <a:gd name="T9" fmla="*/ 0 h 11349"/>
                <a:gd name="T10" fmla="*/ 0 w 6982"/>
                <a:gd name="T11" fmla="*/ 8760 h 11349"/>
              </a:gdLst>
              <a:ahLst/>
              <a:cxnLst>
                <a:cxn ang="0">
                  <a:pos x="T0" y="T1"/>
                </a:cxn>
                <a:cxn ang="0">
                  <a:pos x="T2" y="T3"/>
                </a:cxn>
                <a:cxn ang="0">
                  <a:pos x="T4" y="T5"/>
                </a:cxn>
                <a:cxn ang="0">
                  <a:pos x="T6" y="T7"/>
                </a:cxn>
                <a:cxn ang="0">
                  <a:pos x="T8" y="T9"/>
                </a:cxn>
                <a:cxn ang="0">
                  <a:pos x="T10" y="T11"/>
                </a:cxn>
              </a:cxnLst>
              <a:rect l="0" t="0" r="r" b="b"/>
              <a:pathLst>
                <a:path w="6982" h="11349">
                  <a:moveTo>
                    <a:pt x="0" y="8760"/>
                  </a:moveTo>
                  <a:lnTo>
                    <a:pt x="1381" y="10139"/>
                  </a:lnTo>
                  <a:cubicBezTo>
                    <a:pt x="2593" y="11349"/>
                    <a:pt x="4558" y="11349"/>
                    <a:pt x="5770" y="10139"/>
                  </a:cubicBezTo>
                  <a:cubicBezTo>
                    <a:pt x="6982" y="8930"/>
                    <a:pt x="6982" y="6969"/>
                    <a:pt x="5770" y="5759"/>
                  </a:cubicBezTo>
                  <a:cubicBezTo>
                    <a:pt x="5770" y="5759"/>
                    <a:pt x="0" y="0"/>
                    <a:pt x="0" y="0"/>
                  </a:cubicBezTo>
                  <a:lnTo>
                    <a:pt x="0" y="8760"/>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7" name="Freeform 11">
              <a:extLst>
                <a:ext uri="{FF2B5EF4-FFF2-40B4-BE49-F238E27FC236}">
                  <a16:creationId xmlns:a16="http://schemas.microsoft.com/office/drawing/2014/main" id="{44315B9F-335E-4C99-AEE1-9768AC6B29FB}"/>
                </a:ext>
              </a:extLst>
            </p:cNvPr>
            <p:cNvSpPr>
              <a:spLocks/>
            </p:cNvSpPr>
            <p:nvPr userDrawn="1"/>
          </p:nvSpPr>
          <p:spPr bwMode="auto">
            <a:xfrm>
              <a:off x="3446463" y="1301750"/>
              <a:ext cx="1241425" cy="2022475"/>
            </a:xfrm>
            <a:custGeom>
              <a:avLst/>
              <a:gdLst>
                <a:gd name="T0" fmla="*/ 0 w 6947"/>
                <a:gd name="T1" fmla="*/ 11314 h 11314"/>
                <a:gd name="T2" fmla="*/ 5735 w 6947"/>
                <a:gd name="T3" fmla="*/ 5590 h 11314"/>
                <a:gd name="T4" fmla="*/ 5735 w 6947"/>
                <a:gd name="T5" fmla="*/ 1209 h 11314"/>
                <a:gd name="T6" fmla="*/ 1346 w 6947"/>
                <a:gd name="T7" fmla="*/ 1209 h 11314"/>
                <a:gd name="T8" fmla="*/ 1346 w 6947"/>
                <a:gd name="T9" fmla="*/ 1209 h 11314"/>
                <a:gd name="T10" fmla="*/ 0 w 6947"/>
                <a:gd name="T11" fmla="*/ 2553 h 11314"/>
                <a:gd name="T12" fmla="*/ 0 w 6947"/>
                <a:gd name="T13" fmla="*/ 11314 h 11314"/>
              </a:gdLst>
              <a:ahLst/>
              <a:cxnLst>
                <a:cxn ang="0">
                  <a:pos x="T0" y="T1"/>
                </a:cxn>
                <a:cxn ang="0">
                  <a:pos x="T2" y="T3"/>
                </a:cxn>
                <a:cxn ang="0">
                  <a:pos x="T4" y="T5"/>
                </a:cxn>
                <a:cxn ang="0">
                  <a:pos x="T6" y="T7"/>
                </a:cxn>
                <a:cxn ang="0">
                  <a:pos x="T8" y="T9"/>
                </a:cxn>
                <a:cxn ang="0">
                  <a:pos x="T10" y="T11"/>
                </a:cxn>
                <a:cxn ang="0">
                  <a:pos x="T12" y="T13"/>
                </a:cxn>
              </a:cxnLst>
              <a:rect l="0" t="0" r="r" b="b"/>
              <a:pathLst>
                <a:path w="6947" h="11314">
                  <a:moveTo>
                    <a:pt x="0" y="11314"/>
                  </a:moveTo>
                  <a:lnTo>
                    <a:pt x="5735" y="5590"/>
                  </a:lnTo>
                  <a:cubicBezTo>
                    <a:pt x="6947" y="4380"/>
                    <a:pt x="6947" y="2419"/>
                    <a:pt x="5735" y="1209"/>
                  </a:cubicBezTo>
                  <a:cubicBezTo>
                    <a:pt x="4523" y="0"/>
                    <a:pt x="2558" y="0"/>
                    <a:pt x="1346" y="1209"/>
                  </a:cubicBezTo>
                  <a:cubicBezTo>
                    <a:pt x="1346" y="1209"/>
                    <a:pt x="1346" y="1209"/>
                    <a:pt x="1346" y="1209"/>
                  </a:cubicBezTo>
                  <a:lnTo>
                    <a:pt x="0" y="2553"/>
                  </a:lnTo>
                  <a:lnTo>
                    <a:pt x="0" y="11314"/>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8" name="Freeform 12">
              <a:extLst>
                <a:ext uri="{FF2B5EF4-FFF2-40B4-BE49-F238E27FC236}">
                  <a16:creationId xmlns:a16="http://schemas.microsoft.com/office/drawing/2014/main" id="{DBB2D174-0EC7-4441-AD18-1776A7DB2EB5}"/>
                </a:ext>
              </a:extLst>
            </p:cNvPr>
            <p:cNvSpPr>
              <a:spLocks/>
            </p:cNvSpPr>
            <p:nvPr userDrawn="1"/>
          </p:nvSpPr>
          <p:spPr bwMode="auto">
            <a:xfrm>
              <a:off x="2198688" y="1295400"/>
              <a:ext cx="1247775" cy="2028825"/>
            </a:xfrm>
            <a:custGeom>
              <a:avLst/>
              <a:gdLst>
                <a:gd name="T0" fmla="*/ 6983 w 6983"/>
                <a:gd name="T1" fmla="*/ 2588 h 11349"/>
                <a:gd name="T2" fmla="*/ 5601 w 6983"/>
                <a:gd name="T3" fmla="*/ 1209 h 11349"/>
                <a:gd name="T4" fmla="*/ 1212 w 6983"/>
                <a:gd name="T5" fmla="*/ 1209 h 11349"/>
                <a:gd name="T6" fmla="*/ 1212 w 6983"/>
                <a:gd name="T7" fmla="*/ 5590 h 11349"/>
                <a:gd name="T8" fmla="*/ 6983 w 6983"/>
                <a:gd name="T9" fmla="*/ 11349 h 11349"/>
                <a:gd name="T10" fmla="*/ 6983 w 6983"/>
                <a:gd name="T11" fmla="*/ 2588 h 11349"/>
              </a:gdLst>
              <a:ahLst/>
              <a:cxnLst>
                <a:cxn ang="0">
                  <a:pos x="T0" y="T1"/>
                </a:cxn>
                <a:cxn ang="0">
                  <a:pos x="T2" y="T3"/>
                </a:cxn>
                <a:cxn ang="0">
                  <a:pos x="T4" y="T5"/>
                </a:cxn>
                <a:cxn ang="0">
                  <a:pos x="T6" y="T7"/>
                </a:cxn>
                <a:cxn ang="0">
                  <a:pos x="T8" y="T9"/>
                </a:cxn>
                <a:cxn ang="0">
                  <a:pos x="T10" y="T11"/>
                </a:cxn>
              </a:cxnLst>
              <a:rect l="0" t="0" r="r" b="b"/>
              <a:pathLst>
                <a:path w="6983" h="11349">
                  <a:moveTo>
                    <a:pt x="6983" y="2588"/>
                  </a:moveTo>
                  <a:lnTo>
                    <a:pt x="5601" y="1209"/>
                  </a:lnTo>
                  <a:cubicBezTo>
                    <a:pt x="4389" y="0"/>
                    <a:pt x="2424" y="0"/>
                    <a:pt x="1212" y="1209"/>
                  </a:cubicBezTo>
                  <a:cubicBezTo>
                    <a:pt x="0" y="2419"/>
                    <a:pt x="0" y="4380"/>
                    <a:pt x="1212" y="5590"/>
                  </a:cubicBezTo>
                  <a:cubicBezTo>
                    <a:pt x="1212" y="5590"/>
                    <a:pt x="6983" y="11349"/>
                    <a:pt x="6983" y="11349"/>
                  </a:cubicBezTo>
                  <a:lnTo>
                    <a:pt x="6983" y="2588"/>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
        <p:nvSpPr>
          <p:cNvPr id="19" name="Otsikko 1">
            <a:extLst>
              <a:ext uri="{FF2B5EF4-FFF2-40B4-BE49-F238E27FC236}">
                <a16:creationId xmlns:a16="http://schemas.microsoft.com/office/drawing/2014/main" id="{CC3CCF47-50E1-26E4-1690-F311DC163376}"/>
              </a:ext>
            </a:extLst>
          </p:cNvPr>
          <p:cNvSpPr>
            <a:spLocks noGrp="1"/>
          </p:cNvSpPr>
          <p:nvPr>
            <p:ph type="ctrTitle" hasCustomPrompt="1"/>
          </p:nvPr>
        </p:nvSpPr>
        <p:spPr>
          <a:xfrm>
            <a:off x="6094413" y="1437180"/>
            <a:ext cx="5354587" cy="2468071"/>
          </a:xfrm>
        </p:spPr>
        <p:txBody>
          <a:bodyPr anchor="t" anchorCtr="0">
            <a:normAutofit/>
          </a:bodyPr>
          <a:lstStyle>
            <a:lvl1pPr algn="ctr">
              <a:defRPr sz="3999" spc="-50" baseline="0"/>
            </a:lvl1pPr>
          </a:lstStyle>
          <a:p>
            <a:r>
              <a:rPr lang="fi-FI" err="1"/>
              <a:t>Click</a:t>
            </a:r>
            <a:r>
              <a:rPr lang="fi-FI"/>
              <a:t> to </a:t>
            </a:r>
            <a:r>
              <a:rPr lang="fi-FI" err="1"/>
              <a:t>add</a:t>
            </a:r>
            <a:r>
              <a:rPr lang="fi-FI"/>
              <a:t> </a:t>
            </a:r>
            <a:r>
              <a:rPr lang="fi-FI" err="1"/>
              <a:t>title</a:t>
            </a:r>
            <a:endParaRPr lang="fi-FI"/>
          </a:p>
        </p:txBody>
      </p:sp>
      <p:sp>
        <p:nvSpPr>
          <p:cNvPr id="20" name="Alaotsikko 2">
            <a:extLst>
              <a:ext uri="{FF2B5EF4-FFF2-40B4-BE49-F238E27FC236}">
                <a16:creationId xmlns:a16="http://schemas.microsoft.com/office/drawing/2014/main" id="{D8A95CF2-B9DE-4096-C2FB-1D24CAEC0FB8}"/>
              </a:ext>
            </a:extLst>
          </p:cNvPr>
          <p:cNvSpPr>
            <a:spLocks noGrp="1"/>
          </p:cNvSpPr>
          <p:nvPr>
            <p:ph type="subTitle" idx="1" hasCustomPrompt="1"/>
          </p:nvPr>
        </p:nvSpPr>
        <p:spPr>
          <a:xfrm>
            <a:off x="6094413" y="4329874"/>
            <a:ext cx="5354587"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i-FI" err="1"/>
              <a:t>Click</a:t>
            </a:r>
            <a:r>
              <a:rPr lang="fi-FI"/>
              <a:t> to </a:t>
            </a:r>
            <a:r>
              <a:rPr lang="fi-FI" err="1"/>
              <a:t>add</a:t>
            </a:r>
            <a:r>
              <a:rPr lang="fi-FI"/>
              <a:t> </a:t>
            </a:r>
            <a:r>
              <a:rPr lang="fi-FI" err="1"/>
              <a:t>subtitle</a:t>
            </a:r>
            <a:endParaRPr lang="fi-FI"/>
          </a:p>
        </p:txBody>
      </p:sp>
    </p:spTree>
    <p:extLst>
      <p:ext uri="{BB962C8B-B14F-4D97-AF65-F5344CB8AC3E}">
        <p14:creationId xmlns:p14="http://schemas.microsoft.com/office/powerpoint/2010/main" val="382295272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Otsikkodia 7">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14" name="Ryhmä 13" descr="Icon.">
            <a:extLst>
              <a:ext uri="{FF2B5EF4-FFF2-40B4-BE49-F238E27FC236}">
                <a16:creationId xmlns:a16="http://schemas.microsoft.com/office/drawing/2014/main" id="{25D18D17-D3F9-44DF-8EDE-0C7C5C047FA2}"/>
              </a:ext>
              <a:ext uri="{C183D7F6-B498-43B3-948B-1728B52AA6E4}">
                <adec:decorative xmlns:adec="http://schemas.microsoft.com/office/drawing/2017/decorative" val="0"/>
              </a:ext>
            </a:extLst>
          </p:cNvPr>
          <p:cNvGrpSpPr/>
          <p:nvPr userDrawn="1"/>
        </p:nvGrpSpPr>
        <p:grpSpPr>
          <a:xfrm>
            <a:off x="1291562" y="1369347"/>
            <a:ext cx="5568238" cy="5480715"/>
            <a:chOff x="2616201" y="4763"/>
            <a:chExt cx="6956425" cy="6845300"/>
          </a:xfrm>
        </p:grpSpPr>
        <p:sp>
          <p:nvSpPr>
            <p:cNvPr id="9" name="Freeform 5">
              <a:extLst>
                <a:ext uri="{FF2B5EF4-FFF2-40B4-BE49-F238E27FC236}">
                  <a16:creationId xmlns:a16="http://schemas.microsoft.com/office/drawing/2014/main" id="{28A69238-3E3A-4A3A-9418-543D58BFA5E4}"/>
                </a:ext>
              </a:extLst>
            </p:cNvPr>
            <p:cNvSpPr>
              <a:spLocks/>
            </p:cNvSpPr>
            <p:nvPr userDrawn="1"/>
          </p:nvSpPr>
          <p:spPr bwMode="auto">
            <a:xfrm>
              <a:off x="2619376" y="65088"/>
              <a:ext cx="2413000" cy="4302125"/>
            </a:xfrm>
            <a:custGeom>
              <a:avLst/>
              <a:gdLst>
                <a:gd name="T0" fmla="*/ 400 w 10755"/>
                <a:gd name="T1" fmla="*/ 147 h 19180"/>
                <a:gd name="T2" fmla="*/ 0 w 10755"/>
                <a:gd name="T3" fmla="*/ 313 h 19180"/>
                <a:gd name="T4" fmla="*/ 0 w 10755"/>
                <a:gd name="T5" fmla="*/ 13802 h 19180"/>
                <a:gd name="T6" fmla="*/ 5378 w 10755"/>
                <a:gd name="T7" fmla="*/ 19180 h 19180"/>
                <a:gd name="T8" fmla="*/ 10755 w 10755"/>
                <a:gd name="T9" fmla="*/ 13802 h 19180"/>
                <a:gd name="T10" fmla="*/ 10755 w 10755"/>
                <a:gd name="T11" fmla="*/ 13802 h 19180"/>
                <a:gd name="T12" fmla="*/ 10755 w 10755"/>
                <a:gd name="T13" fmla="*/ 10599 h 19180"/>
                <a:gd name="T14" fmla="*/ 10686 w 10755"/>
                <a:gd name="T15" fmla="*/ 10434 h 19180"/>
                <a:gd name="T16" fmla="*/ 400 w 10755"/>
                <a:gd name="T17" fmla="*/ 147 h 19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55" h="19180">
                  <a:moveTo>
                    <a:pt x="400" y="147"/>
                  </a:moveTo>
                  <a:cubicBezTo>
                    <a:pt x="253" y="0"/>
                    <a:pt x="0" y="104"/>
                    <a:pt x="0" y="313"/>
                  </a:cubicBezTo>
                  <a:lnTo>
                    <a:pt x="0" y="13802"/>
                  </a:lnTo>
                  <a:cubicBezTo>
                    <a:pt x="0" y="16772"/>
                    <a:pt x="2408" y="19180"/>
                    <a:pt x="5378" y="19180"/>
                  </a:cubicBezTo>
                  <a:cubicBezTo>
                    <a:pt x="8348" y="19180"/>
                    <a:pt x="10755" y="16772"/>
                    <a:pt x="10755" y="13802"/>
                  </a:cubicBezTo>
                  <a:lnTo>
                    <a:pt x="10755" y="13802"/>
                  </a:lnTo>
                  <a:lnTo>
                    <a:pt x="10755" y="10599"/>
                  </a:lnTo>
                  <a:cubicBezTo>
                    <a:pt x="10755" y="10537"/>
                    <a:pt x="10730" y="10477"/>
                    <a:pt x="10686" y="10434"/>
                  </a:cubicBezTo>
                  <a:lnTo>
                    <a:pt x="400" y="147"/>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0" name="Freeform 6">
              <a:extLst>
                <a:ext uri="{FF2B5EF4-FFF2-40B4-BE49-F238E27FC236}">
                  <a16:creationId xmlns:a16="http://schemas.microsoft.com/office/drawing/2014/main" id="{857EEE01-04E0-4867-8E7C-F0A0847AFFC1}"/>
                </a:ext>
              </a:extLst>
            </p:cNvPr>
            <p:cNvSpPr>
              <a:spLocks/>
            </p:cNvSpPr>
            <p:nvPr userDrawn="1"/>
          </p:nvSpPr>
          <p:spPr bwMode="auto">
            <a:xfrm>
              <a:off x="2673351" y="7938"/>
              <a:ext cx="4325938" cy="2413000"/>
            </a:xfrm>
            <a:custGeom>
              <a:avLst/>
              <a:gdLst>
                <a:gd name="T0" fmla="*/ 10515 w 19289"/>
                <a:gd name="T1" fmla="*/ 10755 h 10755"/>
                <a:gd name="T2" fmla="*/ 13901 w 19289"/>
                <a:gd name="T3" fmla="*/ 10755 h 10755"/>
                <a:gd name="T4" fmla="*/ 19279 w 19289"/>
                <a:gd name="T5" fmla="*/ 5359 h 10755"/>
                <a:gd name="T6" fmla="*/ 13843 w 19289"/>
                <a:gd name="T7" fmla="*/ 0 h 10755"/>
                <a:gd name="T8" fmla="*/ 298 w 19289"/>
                <a:gd name="T9" fmla="*/ 0 h 10755"/>
                <a:gd name="T10" fmla="*/ 141 w 19289"/>
                <a:gd name="T11" fmla="*/ 381 h 10755"/>
                <a:gd name="T12" fmla="*/ 10515 w 19289"/>
                <a:gd name="T13" fmla="*/ 10755 h 10755"/>
              </a:gdLst>
              <a:ahLst/>
              <a:cxnLst>
                <a:cxn ang="0">
                  <a:pos x="T0" y="T1"/>
                </a:cxn>
                <a:cxn ang="0">
                  <a:pos x="T2" y="T3"/>
                </a:cxn>
                <a:cxn ang="0">
                  <a:pos x="T4" y="T5"/>
                </a:cxn>
                <a:cxn ang="0">
                  <a:pos x="T6" y="T7"/>
                </a:cxn>
                <a:cxn ang="0">
                  <a:pos x="T8" y="T9"/>
                </a:cxn>
                <a:cxn ang="0">
                  <a:pos x="T10" y="T11"/>
                </a:cxn>
                <a:cxn ang="0">
                  <a:pos x="T12" y="T13"/>
                </a:cxn>
              </a:cxnLst>
              <a:rect l="0" t="0" r="r" b="b"/>
              <a:pathLst>
                <a:path w="19289" h="10755">
                  <a:moveTo>
                    <a:pt x="10515" y="10755"/>
                  </a:moveTo>
                  <a:lnTo>
                    <a:pt x="13901" y="10755"/>
                  </a:lnTo>
                  <a:cubicBezTo>
                    <a:pt x="16878" y="10755"/>
                    <a:pt x="19289" y="8337"/>
                    <a:pt x="19279" y="5359"/>
                  </a:cubicBezTo>
                  <a:cubicBezTo>
                    <a:pt x="19269" y="2387"/>
                    <a:pt x="16815" y="0"/>
                    <a:pt x="13843" y="0"/>
                  </a:cubicBezTo>
                  <a:lnTo>
                    <a:pt x="298" y="0"/>
                  </a:lnTo>
                  <a:cubicBezTo>
                    <a:pt x="100" y="0"/>
                    <a:pt x="0" y="240"/>
                    <a:pt x="141" y="381"/>
                  </a:cubicBezTo>
                  <a:lnTo>
                    <a:pt x="10515" y="10755"/>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1" name="Freeform 7">
              <a:extLst>
                <a:ext uri="{FF2B5EF4-FFF2-40B4-BE49-F238E27FC236}">
                  <a16:creationId xmlns:a16="http://schemas.microsoft.com/office/drawing/2014/main" id="{60EC8585-3977-43D4-B994-8374AA7EC334}"/>
                </a:ext>
              </a:extLst>
            </p:cNvPr>
            <p:cNvSpPr>
              <a:spLocks/>
            </p:cNvSpPr>
            <p:nvPr userDrawn="1"/>
          </p:nvSpPr>
          <p:spPr bwMode="auto">
            <a:xfrm>
              <a:off x="2616201" y="4763"/>
              <a:ext cx="6956425" cy="6845300"/>
            </a:xfrm>
            <a:custGeom>
              <a:avLst/>
              <a:gdLst>
                <a:gd name="T0" fmla="*/ 29827 w 31023"/>
                <a:gd name="T1" fmla="*/ 30518 h 30518"/>
                <a:gd name="T2" fmla="*/ 31023 w 31023"/>
                <a:gd name="T3" fmla="*/ 30518 h 30518"/>
                <a:gd name="T4" fmla="*/ 30881 w 31023"/>
                <a:gd name="T5" fmla="*/ 30190 h 30518"/>
                <a:gd name="T6" fmla="*/ 881 w 31023"/>
                <a:gd name="T7" fmla="*/ 190 h 30518"/>
                <a:gd name="T8" fmla="*/ 190 w 31023"/>
                <a:gd name="T9" fmla="*/ 190 h 30518"/>
                <a:gd name="T10" fmla="*/ 190 w 31023"/>
                <a:gd name="T11" fmla="*/ 881 h 30518"/>
                <a:gd name="T12" fmla="*/ 29827 w 31023"/>
                <a:gd name="T13" fmla="*/ 30518 h 30518"/>
              </a:gdLst>
              <a:ahLst/>
              <a:cxnLst>
                <a:cxn ang="0">
                  <a:pos x="T0" y="T1"/>
                </a:cxn>
                <a:cxn ang="0">
                  <a:pos x="T2" y="T3"/>
                </a:cxn>
                <a:cxn ang="0">
                  <a:pos x="T4" y="T5"/>
                </a:cxn>
                <a:cxn ang="0">
                  <a:pos x="T6" y="T7"/>
                </a:cxn>
                <a:cxn ang="0">
                  <a:pos x="T8" y="T9"/>
                </a:cxn>
                <a:cxn ang="0">
                  <a:pos x="T10" y="T11"/>
                </a:cxn>
                <a:cxn ang="0">
                  <a:pos x="T12" y="T13"/>
                </a:cxn>
              </a:cxnLst>
              <a:rect l="0" t="0" r="r" b="b"/>
              <a:pathLst>
                <a:path w="31023" h="30518">
                  <a:moveTo>
                    <a:pt x="29827" y="30518"/>
                  </a:moveTo>
                  <a:lnTo>
                    <a:pt x="31023" y="30518"/>
                  </a:lnTo>
                  <a:cubicBezTo>
                    <a:pt x="31019" y="30399"/>
                    <a:pt x="30971" y="30281"/>
                    <a:pt x="30881" y="30190"/>
                  </a:cubicBezTo>
                  <a:lnTo>
                    <a:pt x="881" y="190"/>
                  </a:lnTo>
                  <a:cubicBezTo>
                    <a:pt x="690" y="0"/>
                    <a:pt x="381" y="0"/>
                    <a:pt x="190" y="190"/>
                  </a:cubicBezTo>
                  <a:cubicBezTo>
                    <a:pt x="0" y="381"/>
                    <a:pt x="0" y="690"/>
                    <a:pt x="190" y="881"/>
                  </a:cubicBezTo>
                  <a:lnTo>
                    <a:pt x="29827" y="30518"/>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
        <p:nvSpPr>
          <p:cNvPr id="12" name="Otsikko 1">
            <a:extLst>
              <a:ext uri="{FF2B5EF4-FFF2-40B4-BE49-F238E27FC236}">
                <a16:creationId xmlns:a16="http://schemas.microsoft.com/office/drawing/2014/main" id="{2F2FBECB-A307-2064-FCF5-F6F5DC27B7E5}"/>
              </a:ext>
            </a:extLst>
          </p:cNvPr>
          <p:cNvSpPr>
            <a:spLocks noGrp="1"/>
          </p:cNvSpPr>
          <p:nvPr>
            <p:ph type="ctrTitle" hasCustomPrompt="1"/>
          </p:nvPr>
        </p:nvSpPr>
        <p:spPr>
          <a:xfrm>
            <a:off x="6094413" y="1437180"/>
            <a:ext cx="5354587" cy="2468071"/>
          </a:xfrm>
        </p:spPr>
        <p:txBody>
          <a:bodyPr anchor="t" anchorCtr="0">
            <a:normAutofit/>
          </a:bodyPr>
          <a:lstStyle>
            <a:lvl1pPr algn="ctr">
              <a:defRPr sz="3999" spc="-50" baseline="0"/>
            </a:lvl1pPr>
          </a:lstStyle>
          <a:p>
            <a:r>
              <a:rPr lang="fi-FI" err="1"/>
              <a:t>Click</a:t>
            </a:r>
            <a:r>
              <a:rPr lang="fi-FI"/>
              <a:t> to </a:t>
            </a:r>
            <a:r>
              <a:rPr lang="fi-FI" err="1"/>
              <a:t>add</a:t>
            </a:r>
            <a:r>
              <a:rPr lang="fi-FI"/>
              <a:t> </a:t>
            </a:r>
            <a:r>
              <a:rPr lang="fi-FI" err="1"/>
              <a:t>title</a:t>
            </a:r>
            <a:endParaRPr lang="fi-FI"/>
          </a:p>
        </p:txBody>
      </p:sp>
      <p:sp>
        <p:nvSpPr>
          <p:cNvPr id="13" name="Alaotsikko 2">
            <a:extLst>
              <a:ext uri="{FF2B5EF4-FFF2-40B4-BE49-F238E27FC236}">
                <a16:creationId xmlns:a16="http://schemas.microsoft.com/office/drawing/2014/main" id="{4B1A8B24-0324-68AF-5533-A2F7F1B5AE1D}"/>
              </a:ext>
            </a:extLst>
          </p:cNvPr>
          <p:cNvSpPr>
            <a:spLocks noGrp="1"/>
          </p:cNvSpPr>
          <p:nvPr>
            <p:ph type="subTitle" idx="1" hasCustomPrompt="1"/>
          </p:nvPr>
        </p:nvSpPr>
        <p:spPr>
          <a:xfrm>
            <a:off x="6094413" y="4329874"/>
            <a:ext cx="5354587"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i-FI" err="1"/>
              <a:t>Click</a:t>
            </a:r>
            <a:r>
              <a:rPr lang="fi-FI"/>
              <a:t> to </a:t>
            </a:r>
            <a:r>
              <a:rPr lang="fi-FI" err="1"/>
              <a:t>add</a:t>
            </a:r>
            <a:r>
              <a:rPr lang="fi-FI"/>
              <a:t> </a:t>
            </a:r>
            <a:r>
              <a:rPr lang="fi-FI" err="1"/>
              <a:t>subtitle</a:t>
            </a:r>
            <a:endParaRPr lang="fi-FI"/>
          </a:p>
        </p:txBody>
      </p:sp>
    </p:spTree>
    <p:extLst>
      <p:ext uri="{BB962C8B-B14F-4D97-AF65-F5344CB8AC3E}">
        <p14:creationId xmlns:p14="http://schemas.microsoft.com/office/powerpoint/2010/main" val="172042647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Otsikko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a:xfrm>
            <a:off x="944927" y="882869"/>
            <a:ext cx="4525691" cy="1472950"/>
          </a:xfrm>
        </p:spPr>
        <p:txBody>
          <a:bodyPr/>
          <a:lstStyle>
            <a:lvl1pPr>
              <a:defRPr sz="2999"/>
            </a:lvl1pPr>
          </a:lstStyle>
          <a:p>
            <a:r>
              <a:rPr lang="en-US"/>
              <a:t>Click to add title</a:t>
            </a:r>
            <a:br>
              <a:rPr lang="en-US"/>
            </a:b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44927" y="2702660"/>
            <a:ext cx="4525691" cy="3474302"/>
          </a:xfrm>
        </p:spPr>
        <p:txBody>
          <a:body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11" name="Sisällön paikkamerkki 10">
            <a:extLst>
              <a:ext uri="{FF2B5EF4-FFF2-40B4-BE49-F238E27FC236}">
                <a16:creationId xmlns:a16="http://schemas.microsoft.com/office/drawing/2014/main" id="{7003FAD7-ACA6-4D45-A7F3-A3802FD3E09D}"/>
              </a:ext>
            </a:extLst>
          </p:cNvPr>
          <p:cNvSpPr>
            <a:spLocks noGrp="1"/>
          </p:cNvSpPr>
          <p:nvPr>
            <p:ph sz="quarter" idx="13" hasCustomPrompt="1"/>
          </p:nvPr>
        </p:nvSpPr>
        <p:spPr>
          <a:xfrm>
            <a:off x="6581624" y="869951"/>
            <a:ext cx="4915200" cy="5319713"/>
          </a:xfrm>
        </p:spPr>
        <p:txBody>
          <a:bodyPr/>
          <a:lstStyle>
            <a:lvl1pPr>
              <a:defRPr/>
            </a:lvl1p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7" name="Päivämäärän paikkamerkki 6">
            <a:extLst>
              <a:ext uri="{FF2B5EF4-FFF2-40B4-BE49-F238E27FC236}">
                <a16:creationId xmlns:a16="http://schemas.microsoft.com/office/drawing/2014/main" id="{FDC82E4B-08AA-1A9F-F5A8-7C91E09C743E}"/>
              </a:ext>
            </a:extLst>
          </p:cNvPr>
          <p:cNvSpPr>
            <a:spLocks noGrp="1"/>
          </p:cNvSpPr>
          <p:nvPr>
            <p:ph type="dt" sz="half" idx="14"/>
          </p:nvPr>
        </p:nvSpPr>
        <p:spPr/>
        <p:txBody>
          <a:bodyPr/>
          <a:lstStyle/>
          <a:p>
            <a:fld id="{0B1F465F-1FE2-48BD-A5F4-8F709E6305AF}" type="datetime1">
              <a:rPr lang="fi-FI" smtClean="0"/>
              <a:t>5.1.2024</a:t>
            </a:fld>
            <a:endParaRPr lang="fi-FI"/>
          </a:p>
        </p:txBody>
      </p:sp>
      <p:sp>
        <p:nvSpPr>
          <p:cNvPr id="8" name="Alatunnisteen paikkamerkki 7">
            <a:extLst>
              <a:ext uri="{FF2B5EF4-FFF2-40B4-BE49-F238E27FC236}">
                <a16:creationId xmlns:a16="http://schemas.microsoft.com/office/drawing/2014/main" id="{1E162E65-F358-BBE1-9551-B51BAE37D11B}"/>
              </a:ext>
            </a:extLst>
          </p:cNvPr>
          <p:cNvSpPr>
            <a:spLocks noGrp="1"/>
          </p:cNvSpPr>
          <p:nvPr>
            <p:ph type="ftr" sz="quarter" idx="15"/>
          </p:nvPr>
        </p:nvSpPr>
        <p:spPr/>
        <p:txBody>
          <a:bodyPr/>
          <a:lstStyle/>
          <a:p>
            <a:r>
              <a:rPr lang="fi-FI" err="1"/>
              <a:t>header</a:t>
            </a:r>
            <a:endParaRPr lang="fi-FI"/>
          </a:p>
        </p:txBody>
      </p:sp>
      <p:sp>
        <p:nvSpPr>
          <p:cNvPr id="9" name="Dian numeron paikkamerkki 8">
            <a:extLst>
              <a:ext uri="{FF2B5EF4-FFF2-40B4-BE49-F238E27FC236}">
                <a16:creationId xmlns:a16="http://schemas.microsoft.com/office/drawing/2014/main" id="{018B3B5D-FA5A-0D33-165F-4980629CDC37}"/>
              </a:ext>
            </a:extLst>
          </p:cNvPr>
          <p:cNvSpPr>
            <a:spLocks noGrp="1"/>
          </p:cNvSpPr>
          <p:nvPr>
            <p:ph type="sldNum" sz="quarter" idx="16"/>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36038592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Otsikko ja sisältö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a:xfrm>
            <a:off x="6601022" y="882869"/>
            <a:ext cx="4598587" cy="1472950"/>
          </a:xfrm>
        </p:spPr>
        <p:txBody>
          <a:bodyPr/>
          <a:lstStyle>
            <a:lvl1pPr>
              <a:defRPr sz="2999"/>
            </a:lvl1pPr>
          </a:lstStyle>
          <a:p>
            <a:r>
              <a:rPr lang="fi-FI" err="1"/>
              <a:t>Click</a:t>
            </a:r>
            <a:r>
              <a:rPr lang="fi-FI"/>
              <a:t> to </a:t>
            </a:r>
            <a:r>
              <a:rPr lang="fi-FI" err="1"/>
              <a:t>add</a:t>
            </a:r>
            <a:r>
              <a:rPr lang="fi-FI"/>
              <a:t> </a:t>
            </a:r>
            <a:r>
              <a:rPr lang="fi-FI" err="1"/>
              <a:t>title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6601022" y="2702660"/>
            <a:ext cx="4598587" cy="3474302"/>
          </a:xfrm>
        </p:spPr>
        <p:txBody>
          <a:body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8" name="Sisällön paikkamerkki 10">
            <a:extLst>
              <a:ext uri="{FF2B5EF4-FFF2-40B4-BE49-F238E27FC236}">
                <a16:creationId xmlns:a16="http://schemas.microsoft.com/office/drawing/2014/main" id="{94BD04BF-8B83-4AEE-93A3-6E60A99E2141}"/>
              </a:ext>
            </a:extLst>
          </p:cNvPr>
          <p:cNvSpPr>
            <a:spLocks noGrp="1"/>
          </p:cNvSpPr>
          <p:nvPr>
            <p:ph sz="quarter" idx="13" hasCustomPrompt="1"/>
          </p:nvPr>
        </p:nvSpPr>
        <p:spPr>
          <a:xfrm>
            <a:off x="929856" y="869951"/>
            <a:ext cx="4915200" cy="5319713"/>
          </a:xfrm>
        </p:spPr>
        <p:txBody>
          <a:body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7" name="Päivämäärän paikkamerkki 6">
            <a:extLst>
              <a:ext uri="{FF2B5EF4-FFF2-40B4-BE49-F238E27FC236}">
                <a16:creationId xmlns:a16="http://schemas.microsoft.com/office/drawing/2014/main" id="{B23A2471-2B64-FCF2-4542-7F96029F2649}"/>
              </a:ext>
            </a:extLst>
          </p:cNvPr>
          <p:cNvSpPr>
            <a:spLocks noGrp="1"/>
          </p:cNvSpPr>
          <p:nvPr>
            <p:ph type="dt" sz="half" idx="14"/>
          </p:nvPr>
        </p:nvSpPr>
        <p:spPr/>
        <p:txBody>
          <a:bodyPr/>
          <a:lstStyle/>
          <a:p>
            <a:fld id="{0B1F465F-1FE2-48BD-A5F4-8F709E6305AF}" type="datetime1">
              <a:rPr lang="fi-FI" smtClean="0"/>
              <a:t>5.1.2024</a:t>
            </a:fld>
            <a:endParaRPr lang="fi-FI"/>
          </a:p>
        </p:txBody>
      </p:sp>
      <p:sp>
        <p:nvSpPr>
          <p:cNvPr id="9" name="Alatunnisteen paikkamerkki 8">
            <a:extLst>
              <a:ext uri="{FF2B5EF4-FFF2-40B4-BE49-F238E27FC236}">
                <a16:creationId xmlns:a16="http://schemas.microsoft.com/office/drawing/2014/main" id="{436C5737-CC56-EEF4-5A81-E89D1F66B261}"/>
              </a:ext>
            </a:extLst>
          </p:cNvPr>
          <p:cNvSpPr>
            <a:spLocks noGrp="1"/>
          </p:cNvSpPr>
          <p:nvPr>
            <p:ph type="ftr" sz="quarter" idx="15"/>
          </p:nvPr>
        </p:nvSpPr>
        <p:spPr/>
        <p:txBody>
          <a:bodyPr/>
          <a:lstStyle/>
          <a:p>
            <a:r>
              <a:rPr lang="fi-FI" err="1"/>
              <a:t>header</a:t>
            </a:r>
            <a:endParaRPr lang="fi-FI"/>
          </a:p>
        </p:txBody>
      </p:sp>
      <p:sp>
        <p:nvSpPr>
          <p:cNvPr id="10" name="Dian numeron paikkamerkki 9">
            <a:extLst>
              <a:ext uri="{FF2B5EF4-FFF2-40B4-BE49-F238E27FC236}">
                <a16:creationId xmlns:a16="http://schemas.microsoft.com/office/drawing/2014/main" id="{E6A693CF-697D-57E2-026B-14401678A4EF}"/>
              </a:ext>
            </a:extLst>
          </p:cNvPr>
          <p:cNvSpPr>
            <a:spLocks noGrp="1"/>
          </p:cNvSpPr>
          <p:nvPr>
            <p:ph type="sldNum" sz="quarter" idx="16"/>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41319373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Otsikko j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p:txBody>
          <a:bodyPr/>
          <a:lstStyle/>
          <a:p>
            <a:r>
              <a:rPr lang="fi-FI" err="1"/>
              <a:t>Click</a:t>
            </a:r>
            <a:r>
              <a:rPr lang="fi-FI"/>
              <a:t> to </a:t>
            </a:r>
            <a:r>
              <a:rPr lang="fi-FI" err="1"/>
              <a:t>add</a:t>
            </a:r>
            <a:r>
              <a:rPr lang="fi-FI"/>
              <a:t> </a:t>
            </a:r>
            <a:r>
              <a:rPr lang="fi-FI" err="1"/>
              <a:t>title</a:t>
            </a:r>
            <a:endParaRPr lang="fi-FI"/>
          </a:p>
        </p:txBody>
      </p:sp>
      <p:sp>
        <p:nvSpPr>
          <p:cNvPr id="8" name="Tekstin paikkamerkki 7">
            <a:extLst>
              <a:ext uri="{FF2B5EF4-FFF2-40B4-BE49-F238E27FC236}">
                <a16:creationId xmlns:a16="http://schemas.microsoft.com/office/drawing/2014/main" id="{4D5A2EE8-260A-4FDA-81CA-7C2F5EFD3273}"/>
              </a:ext>
            </a:extLst>
          </p:cNvPr>
          <p:cNvSpPr>
            <a:spLocks noGrp="1"/>
          </p:cNvSpPr>
          <p:nvPr>
            <p:ph type="body" sz="quarter" idx="13" hasCustomPrompt="1"/>
          </p:nvPr>
        </p:nvSpPr>
        <p:spPr>
          <a:xfrm>
            <a:off x="930033" y="2479675"/>
            <a:ext cx="8576616" cy="3697288"/>
          </a:xfrm>
        </p:spPr>
        <p:txBody>
          <a:body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3" name="Päivämäärän paikkamerkki 2">
            <a:extLst>
              <a:ext uri="{FF2B5EF4-FFF2-40B4-BE49-F238E27FC236}">
                <a16:creationId xmlns:a16="http://schemas.microsoft.com/office/drawing/2014/main" id="{079ECF13-4BF4-2AA3-DE8D-0193EF7553AD}"/>
              </a:ext>
            </a:extLst>
          </p:cNvPr>
          <p:cNvSpPr>
            <a:spLocks noGrp="1"/>
          </p:cNvSpPr>
          <p:nvPr>
            <p:ph type="dt" sz="half" idx="14"/>
          </p:nvPr>
        </p:nvSpPr>
        <p:spPr/>
        <p:txBody>
          <a:bodyPr/>
          <a:lstStyle/>
          <a:p>
            <a:fld id="{0B1F465F-1FE2-48BD-A5F4-8F709E6305AF}" type="datetime1">
              <a:rPr lang="fi-FI" smtClean="0"/>
              <a:t>5.1.2024</a:t>
            </a:fld>
            <a:endParaRPr lang="fi-FI"/>
          </a:p>
        </p:txBody>
      </p:sp>
      <p:sp>
        <p:nvSpPr>
          <p:cNvPr id="7" name="Alatunnisteen paikkamerkki 6">
            <a:extLst>
              <a:ext uri="{FF2B5EF4-FFF2-40B4-BE49-F238E27FC236}">
                <a16:creationId xmlns:a16="http://schemas.microsoft.com/office/drawing/2014/main" id="{44E9ECC3-6B25-E98E-D176-6E725E9358E3}"/>
              </a:ext>
            </a:extLst>
          </p:cNvPr>
          <p:cNvSpPr>
            <a:spLocks noGrp="1"/>
          </p:cNvSpPr>
          <p:nvPr>
            <p:ph type="ftr" sz="quarter" idx="15"/>
          </p:nvPr>
        </p:nvSpPr>
        <p:spPr/>
        <p:txBody>
          <a:bodyPr/>
          <a:lstStyle/>
          <a:p>
            <a:r>
              <a:rPr lang="fi-FI" err="1"/>
              <a:t>header</a:t>
            </a:r>
            <a:endParaRPr lang="fi-FI"/>
          </a:p>
        </p:txBody>
      </p:sp>
      <p:sp>
        <p:nvSpPr>
          <p:cNvPr id="9" name="Dian numeron paikkamerkki 8">
            <a:extLst>
              <a:ext uri="{FF2B5EF4-FFF2-40B4-BE49-F238E27FC236}">
                <a16:creationId xmlns:a16="http://schemas.microsoft.com/office/drawing/2014/main" id="{BB0E2699-12E0-EEAA-9A70-90C5B9D1FDB7}"/>
              </a:ext>
            </a:extLst>
          </p:cNvPr>
          <p:cNvSpPr>
            <a:spLocks noGrp="1"/>
          </p:cNvSpPr>
          <p:nvPr>
            <p:ph type="sldNum" sz="quarter" idx="16"/>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1243749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dia 6">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 name="Ryhmä 3">
            <a:extLst>
              <a:ext uri="{FF2B5EF4-FFF2-40B4-BE49-F238E27FC236}">
                <a16:creationId xmlns:a16="http://schemas.microsoft.com/office/drawing/2014/main" id="{B83DBC39-583D-7E72-7B71-5DAB5EE93654}"/>
              </a:ext>
              <a:ext uri="{C183D7F6-B498-43B3-948B-1728B52AA6E4}">
                <adec:decorative xmlns:adec="http://schemas.microsoft.com/office/drawing/2017/decorative" val="1"/>
              </a:ext>
            </a:extLst>
          </p:cNvPr>
          <p:cNvGrpSpPr/>
          <p:nvPr userDrawn="1"/>
        </p:nvGrpSpPr>
        <p:grpSpPr>
          <a:xfrm>
            <a:off x="1307760" y="1295400"/>
            <a:ext cx="4275611" cy="4270375"/>
            <a:chOff x="1308100" y="1295400"/>
            <a:chExt cx="4276725" cy="4270375"/>
          </a:xfrm>
        </p:grpSpPr>
        <p:sp>
          <p:nvSpPr>
            <p:cNvPr id="9" name="Freeform 5">
              <a:extLst>
                <a:ext uri="{FF2B5EF4-FFF2-40B4-BE49-F238E27FC236}">
                  <a16:creationId xmlns:a16="http://schemas.microsoft.com/office/drawing/2014/main" id="{9D3AF8F1-F2D1-4A85-9C57-9A5A7967E22D}"/>
                </a:ext>
              </a:extLst>
            </p:cNvPr>
            <p:cNvSpPr>
              <a:spLocks/>
            </p:cNvSpPr>
            <p:nvPr userDrawn="1"/>
          </p:nvSpPr>
          <p:spPr bwMode="auto">
            <a:xfrm>
              <a:off x="3552825" y="3430588"/>
              <a:ext cx="2025650" cy="1239838"/>
            </a:xfrm>
            <a:custGeom>
              <a:avLst/>
              <a:gdLst>
                <a:gd name="T0" fmla="*/ 0 w 11337"/>
                <a:gd name="T1" fmla="*/ 0 h 6934"/>
                <a:gd name="T2" fmla="*/ 5736 w 11337"/>
                <a:gd name="T3" fmla="*/ 5724 h 6934"/>
                <a:gd name="T4" fmla="*/ 10125 w 11337"/>
                <a:gd name="T5" fmla="*/ 5724 h 6934"/>
                <a:gd name="T6" fmla="*/ 10125 w 11337"/>
                <a:gd name="T7" fmla="*/ 1344 h 6934"/>
                <a:gd name="T8" fmla="*/ 10125 w 11337"/>
                <a:gd name="T9" fmla="*/ 1344 h 6934"/>
                <a:gd name="T10" fmla="*/ 8778 w 11337"/>
                <a:gd name="T11" fmla="*/ 0 h 6934"/>
                <a:gd name="T12" fmla="*/ 0 w 11337"/>
                <a:gd name="T13" fmla="*/ 0 h 6934"/>
              </a:gdLst>
              <a:ahLst/>
              <a:cxnLst>
                <a:cxn ang="0">
                  <a:pos x="T0" y="T1"/>
                </a:cxn>
                <a:cxn ang="0">
                  <a:pos x="T2" y="T3"/>
                </a:cxn>
                <a:cxn ang="0">
                  <a:pos x="T4" y="T5"/>
                </a:cxn>
                <a:cxn ang="0">
                  <a:pos x="T6" y="T7"/>
                </a:cxn>
                <a:cxn ang="0">
                  <a:pos x="T8" y="T9"/>
                </a:cxn>
                <a:cxn ang="0">
                  <a:pos x="T10" y="T11"/>
                </a:cxn>
                <a:cxn ang="0">
                  <a:pos x="T12" y="T13"/>
                </a:cxn>
              </a:cxnLst>
              <a:rect l="0" t="0" r="r" b="b"/>
              <a:pathLst>
                <a:path w="11337" h="6934">
                  <a:moveTo>
                    <a:pt x="0" y="0"/>
                  </a:moveTo>
                  <a:lnTo>
                    <a:pt x="5736" y="5724"/>
                  </a:lnTo>
                  <a:cubicBezTo>
                    <a:pt x="6948" y="6934"/>
                    <a:pt x="8913" y="6934"/>
                    <a:pt x="10125" y="5724"/>
                  </a:cubicBezTo>
                  <a:cubicBezTo>
                    <a:pt x="11337" y="4515"/>
                    <a:pt x="11337" y="2553"/>
                    <a:pt x="10125" y="1344"/>
                  </a:cubicBezTo>
                  <a:cubicBezTo>
                    <a:pt x="10125" y="1344"/>
                    <a:pt x="10125" y="1344"/>
                    <a:pt x="10125" y="1344"/>
                  </a:cubicBezTo>
                  <a:lnTo>
                    <a:pt x="8778" y="0"/>
                  </a:lnTo>
                  <a:lnTo>
                    <a:pt x="0"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0" name="Freeform 6">
              <a:extLst>
                <a:ext uri="{FF2B5EF4-FFF2-40B4-BE49-F238E27FC236}">
                  <a16:creationId xmlns:a16="http://schemas.microsoft.com/office/drawing/2014/main" id="{D9E6C694-8F27-4D1E-8789-223F422B70AA}"/>
                </a:ext>
              </a:extLst>
            </p:cNvPr>
            <p:cNvSpPr>
              <a:spLocks/>
            </p:cNvSpPr>
            <p:nvPr userDrawn="1"/>
          </p:nvSpPr>
          <p:spPr bwMode="auto">
            <a:xfrm>
              <a:off x="3552825" y="2184400"/>
              <a:ext cx="2032000" cy="1246188"/>
            </a:xfrm>
            <a:custGeom>
              <a:avLst/>
              <a:gdLst>
                <a:gd name="T0" fmla="*/ 8777 w 11371"/>
                <a:gd name="T1" fmla="*/ 6969 h 6969"/>
                <a:gd name="T2" fmla="*/ 10159 w 11371"/>
                <a:gd name="T3" fmla="*/ 5590 h 6969"/>
                <a:gd name="T4" fmla="*/ 10159 w 11371"/>
                <a:gd name="T5" fmla="*/ 1209 h 6969"/>
                <a:gd name="T6" fmla="*/ 5770 w 11371"/>
                <a:gd name="T7" fmla="*/ 1209 h 6969"/>
                <a:gd name="T8" fmla="*/ 0 w 11371"/>
                <a:gd name="T9" fmla="*/ 6969 h 6969"/>
                <a:gd name="T10" fmla="*/ 8777 w 11371"/>
                <a:gd name="T11" fmla="*/ 6969 h 6969"/>
              </a:gdLst>
              <a:ahLst/>
              <a:cxnLst>
                <a:cxn ang="0">
                  <a:pos x="T0" y="T1"/>
                </a:cxn>
                <a:cxn ang="0">
                  <a:pos x="T2" y="T3"/>
                </a:cxn>
                <a:cxn ang="0">
                  <a:pos x="T4" y="T5"/>
                </a:cxn>
                <a:cxn ang="0">
                  <a:pos x="T6" y="T7"/>
                </a:cxn>
                <a:cxn ang="0">
                  <a:pos x="T8" y="T9"/>
                </a:cxn>
                <a:cxn ang="0">
                  <a:pos x="T10" y="T11"/>
                </a:cxn>
              </a:cxnLst>
              <a:rect l="0" t="0" r="r" b="b"/>
              <a:pathLst>
                <a:path w="11371" h="6969">
                  <a:moveTo>
                    <a:pt x="8777" y="6969"/>
                  </a:moveTo>
                  <a:lnTo>
                    <a:pt x="10159" y="5590"/>
                  </a:lnTo>
                  <a:cubicBezTo>
                    <a:pt x="11371" y="4380"/>
                    <a:pt x="11371" y="2419"/>
                    <a:pt x="10159" y="1209"/>
                  </a:cubicBezTo>
                  <a:cubicBezTo>
                    <a:pt x="8947" y="0"/>
                    <a:pt x="6982" y="0"/>
                    <a:pt x="5770" y="1209"/>
                  </a:cubicBezTo>
                  <a:cubicBezTo>
                    <a:pt x="5770" y="1209"/>
                    <a:pt x="0" y="6969"/>
                    <a:pt x="0" y="6969"/>
                  </a:cubicBezTo>
                  <a:lnTo>
                    <a:pt x="8777" y="6969"/>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1" name="Freeform 7">
              <a:extLst>
                <a:ext uri="{FF2B5EF4-FFF2-40B4-BE49-F238E27FC236}">
                  <a16:creationId xmlns:a16="http://schemas.microsoft.com/office/drawing/2014/main" id="{1C4E9DAE-5EDC-4D97-BF69-403F9FEA2A76}"/>
                </a:ext>
              </a:extLst>
            </p:cNvPr>
            <p:cNvSpPr>
              <a:spLocks/>
            </p:cNvSpPr>
            <p:nvPr userDrawn="1"/>
          </p:nvSpPr>
          <p:spPr bwMode="auto">
            <a:xfrm>
              <a:off x="1314450" y="2190750"/>
              <a:ext cx="2025650" cy="1239838"/>
            </a:xfrm>
            <a:custGeom>
              <a:avLst/>
              <a:gdLst>
                <a:gd name="T0" fmla="*/ 11337 w 11337"/>
                <a:gd name="T1" fmla="*/ 6934 h 6934"/>
                <a:gd name="T2" fmla="*/ 5601 w 11337"/>
                <a:gd name="T3" fmla="*/ 1210 h 6934"/>
                <a:gd name="T4" fmla="*/ 1212 w 11337"/>
                <a:gd name="T5" fmla="*/ 1210 h 6934"/>
                <a:gd name="T6" fmla="*/ 1212 w 11337"/>
                <a:gd name="T7" fmla="*/ 5590 h 6934"/>
                <a:gd name="T8" fmla="*/ 1212 w 11337"/>
                <a:gd name="T9" fmla="*/ 5590 h 6934"/>
                <a:gd name="T10" fmla="*/ 2559 w 11337"/>
                <a:gd name="T11" fmla="*/ 6934 h 6934"/>
                <a:gd name="T12" fmla="*/ 11337 w 11337"/>
                <a:gd name="T13" fmla="*/ 6934 h 6934"/>
              </a:gdLst>
              <a:ahLst/>
              <a:cxnLst>
                <a:cxn ang="0">
                  <a:pos x="T0" y="T1"/>
                </a:cxn>
                <a:cxn ang="0">
                  <a:pos x="T2" y="T3"/>
                </a:cxn>
                <a:cxn ang="0">
                  <a:pos x="T4" y="T5"/>
                </a:cxn>
                <a:cxn ang="0">
                  <a:pos x="T6" y="T7"/>
                </a:cxn>
                <a:cxn ang="0">
                  <a:pos x="T8" y="T9"/>
                </a:cxn>
                <a:cxn ang="0">
                  <a:pos x="T10" y="T11"/>
                </a:cxn>
                <a:cxn ang="0">
                  <a:pos x="T12" y="T13"/>
                </a:cxn>
              </a:cxnLst>
              <a:rect l="0" t="0" r="r" b="b"/>
              <a:pathLst>
                <a:path w="11337" h="6934">
                  <a:moveTo>
                    <a:pt x="11337" y="6934"/>
                  </a:moveTo>
                  <a:lnTo>
                    <a:pt x="5601" y="1210"/>
                  </a:lnTo>
                  <a:cubicBezTo>
                    <a:pt x="4389" y="0"/>
                    <a:pt x="2424" y="0"/>
                    <a:pt x="1212" y="1210"/>
                  </a:cubicBezTo>
                  <a:cubicBezTo>
                    <a:pt x="0" y="2419"/>
                    <a:pt x="0" y="4380"/>
                    <a:pt x="1212" y="5590"/>
                  </a:cubicBezTo>
                  <a:cubicBezTo>
                    <a:pt x="1212" y="5590"/>
                    <a:pt x="1212" y="5590"/>
                    <a:pt x="1212" y="5590"/>
                  </a:cubicBezTo>
                  <a:lnTo>
                    <a:pt x="2559" y="6934"/>
                  </a:lnTo>
                  <a:lnTo>
                    <a:pt x="11337" y="6934"/>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4" name="Freeform 8">
              <a:extLst>
                <a:ext uri="{FF2B5EF4-FFF2-40B4-BE49-F238E27FC236}">
                  <a16:creationId xmlns:a16="http://schemas.microsoft.com/office/drawing/2014/main" id="{6BA53F4C-1D6B-4CAF-AB48-BB01F5EF9A40}"/>
                </a:ext>
              </a:extLst>
            </p:cNvPr>
            <p:cNvSpPr>
              <a:spLocks/>
            </p:cNvSpPr>
            <p:nvPr userDrawn="1"/>
          </p:nvSpPr>
          <p:spPr bwMode="auto">
            <a:xfrm>
              <a:off x="1308100" y="3430588"/>
              <a:ext cx="2032000" cy="1244600"/>
            </a:xfrm>
            <a:custGeom>
              <a:avLst/>
              <a:gdLst>
                <a:gd name="T0" fmla="*/ 2594 w 11371"/>
                <a:gd name="T1" fmla="*/ 0 h 6969"/>
                <a:gd name="T2" fmla="*/ 1212 w 11371"/>
                <a:gd name="T3" fmla="*/ 1379 h 6969"/>
                <a:gd name="T4" fmla="*/ 1212 w 11371"/>
                <a:gd name="T5" fmla="*/ 5759 h 6969"/>
                <a:gd name="T6" fmla="*/ 5601 w 11371"/>
                <a:gd name="T7" fmla="*/ 5759 h 6969"/>
                <a:gd name="T8" fmla="*/ 11371 w 11371"/>
                <a:gd name="T9" fmla="*/ 0 h 6969"/>
                <a:gd name="T10" fmla="*/ 2594 w 11371"/>
                <a:gd name="T11" fmla="*/ 0 h 6969"/>
              </a:gdLst>
              <a:ahLst/>
              <a:cxnLst>
                <a:cxn ang="0">
                  <a:pos x="T0" y="T1"/>
                </a:cxn>
                <a:cxn ang="0">
                  <a:pos x="T2" y="T3"/>
                </a:cxn>
                <a:cxn ang="0">
                  <a:pos x="T4" y="T5"/>
                </a:cxn>
                <a:cxn ang="0">
                  <a:pos x="T6" y="T7"/>
                </a:cxn>
                <a:cxn ang="0">
                  <a:pos x="T8" y="T9"/>
                </a:cxn>
                <a:cxn ang="0">
                  <a:pos x="T10" y="T11"/>
                </a:cxn>
              </a:cxnLst>
              <a:rect l="0" t="0" r="r" b="b"/>
              <a:pathLst>
                <a:path w="11371" h="6969">
                  <a:moveTo>
                    <a:pt x="2594" y="0"/>
                  </a:moveTo>
                  <a:lnTo>
                    <a:pt x="1212" y="1379"/>
                  </a:lnTo>
                  <a:cubicBezTo>
                    <a:pt x="0" y="2589"/>
                    <a:pt x="0" y="4550"/>
                    <a:pt x="1212" y="5759"/>
                  </a:cubicBezTo>
                  <a:cubicBezTo>
                    <a:pt x="2424" y="6969"/>
                    <a:pt x="4389" y="6969"/>
                    <a:pt x="5601" y="5759"/>
                  </a:cubicBezTo>
                  <a:cubicBezTo>
                    <a:pt x="5601" y="5759"/>
                    <a:pt x="11371" y="0"/>
                    <a:pt x="11371" y="0"/>
                  </a:cubicBezTo>
                  <a:lnTo>
                    <a:pt x="2594" y="0"/>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5" name="Freeform 9">
              <a:extLst>
                <a:ext uri="{FF2B5EF4-FFF2-40B4-BE49-F238E27FC236}">
                  <a16:creationId xmlns:a16="http://schemas.microsoft.com/office/drawing/2014/main" id="{17BB1772-8A45-46BB-BDDF-A3F666CACE67}"/>
                </a:ext>
              </a:extLst>
            </p:cNvPr>
            <p:cNvSpPr>
              <a:spLocks/>
            </p:cNvSpPr>
            <p:nvPr userDrawn="1"/>
          </p:nvSpPr>
          <p:spPr bwMode="auto">
            <a:xfrm>
              <a:off x="2205038" y="3536950"/>
              <a:ext cx="1241425" cy="2022475"/>
            </a:xfrm>
            <a:custGeom>
              <a:avLst/>
              <a:gdLst>
                <a:gd name="T0" fmla="*/ 6948 w 6948"/>
                <a:gd name="T1" fmla="*/ 0 h 11315"/>
                <a:gd name="T2" fmla="*/ 1212 w 6948"/>
                <a:gd name="T3" fmla="*/ 5725 h 11315"/>
                <a:gd name="T4" fmla="*/ 1212 w 6948"/>
                <a:gd name="T5" fmla="*/ 10105 h 11315"/>
                <a:gd name="T6" fmla="*/ 5601 w 6948"/>
                <a:gd name="T7" fmla="*/ 10105 h 11315"/>
                <a:gd name="T8" fmla="*/ 5601 w 6948"/>
                <a:gd name="T9" fmla="*/ 10105 h 11315"/>
                <a:gd name="T10" fmla="*/ 6948 w 6948"/>
                <a:gd name="T11" fmla="*/ 8761 h 11315"/>
                <a:gd name="T12" fmla="*/ 6948 w 6948"/>
                <a:gd name="T13" fmla="*/ 0 h 11315"/>
              </a:gdLst>
              <a:ahLst/>
              <a:cxnLst>
                <a:cxn ang="0">
                  <a:pos x="T0" y="T1"/>
                </a:cxn>
                <a:cxn ang="0">
                  <a:pos x="T2" y="T3"/>
                </a:cxn>
                <a:cxn ang="0">
                  <a:pos x="T4" y="T5"/>
                </a:cxn>
                <a:cxn ang="0">
                  <a:pos x="T6" y="T7"/>
                </a:cxn>
                <a:cxn ang="0">
                  <a:pos x="T8" y="T9"/>
                </a:cxn>
                <a:cxn ang="0">
                  <a:pos x="T10" y="T11"/>
                </a:cxn>
                <a:cxn ang="0">
                  <a:pos x="T12" y="T13"/>
                </a:cxn>
              </a:cxnLst>
              <a:rect l="0" t="0" r="r" b="b"/>
              <a:pathLst>
                <a:path w="6948" h="11315">
                  <a:moveTo>
                    <a:pt x="6948" y="0"/>
                  </a:moveTo>
                  <a:lnTo>
                    <a:pt x="1212" y="5725"/>
                  </a:lnTo>
                  <a:cubicBezTo>
                    <a:pt x="0" y="6935"/>
                    <a:pt x="0" y="8896"/>
                    <a:pt x="1212" y="10105"/>
                  </a:cubicBezTo>
                  <a:cubicBezTo>
                    <a:pt x="2424" y="11315"/>
                    <a:pt x="4389" y="11315"/>
                    <a:pt x="5601" y="10105"/>
                  </a:cubicBezTo>
                  <a:cubicBezTo>
                    <a:pt x="5601" y="10105"/>
                    <a:pt x="5601" y="10105"/>
                    <a:pt x="5601" y="10105"/>
                  </a:cubicBezTo>
                  <a:lnTo>
                    <a:pt x="6948" y="8761"/>
                  </a:lnTo>
                  <a:lnTo>
                    <a:pt x="6948"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6" name="Freeform 10">
              <a:extLst>
                <a:ext uri="{FF2B5EF4-FFF2-40B4-BE49-F238E27FC236}">
                  <a16:creationId xmlns:a16="http://schemas.microsoft.com/office/drawing/2014/main" id="{05B8CC6B-5382-428A-BFC9-1A60DDDD071D}"/>
                </a:ext>
              </a:extLst>
            </p:cNvPr>
            <p:cNvSpPr>
              <a:spLocks/>
            </p:cNvSpPr>
            <p:nvPr userDrawn="1"/>
          </p:nvSpPr>
          <p:spPr bwMode="auto">
            <a:xfrm>
              <a:off x="3446463" y="3536950"/>
              <a:ext cx="1247775" cy="2028825"/>
            </a:xfrm>
            <a:custGeom>
              <a:avLst/>
              <a:gdLst>
                <a:gd name="T0" fmla="*/ 0 w 6982"/>
                <a:gd name="T1" fmla="*/ 8760 h 11349"/>
                <a:gd name="T2" fmla="*/ 1381 w 6982"/>
                <a:gd name="T3" fmla="*/ 10139 h 11349"/>
                <a:gd name="T4" fmla="*/ 5770 w 6982"/>
                <a:gd name="T5" fmla="*/ 10139 h 11349"/>
                <a:gd name="T6" fmla="*/ 5770 w 6982"/>
                <a:gd name="T7" fmla="*/ 5759 h 11349"/>
                <a:gd name="T8" fmla="*/ 0 w 6982"/>
                <a:gd name="T9" fmla="*/ 0 h 11349"/>
                <a:gd name="T10" fmla="*/ 0 w 6982"/>
                <a:gd name="T11" fmla="*/ 8760 h 11349"/>
              </a:gdLst>
              <a:ahLst/>
              <a:cxnLst>
                <a:cxn ang="0">
                  <a:pos x="T0" y="T1"/>
                </a:cxn>
                <a:cxn ang="0">
                  <a:pos x="T2" y="T3"/>
                </a:cxn>
                <a:cxn ang="0">
                  <a:pos x="T4" y="T5"/>
                </a:cxn>
                <a:cxn ang="0">
                  <a:pos x="T6" y="T7"/>
                </a:cxn>
                <a:cxn ang="0">
                  <a:pos x="T8" y="T9"/>
                </a:cxn>
                <a:cxn ang="0">
                  <a:pos x="T10" y="T11"/>
                </a:cxn>
              </a:cxnLst>
              <a:rect l="0" t="0" r="r" b="b"/>
              <a:pathLst>
                <a:path w="6982" h="11349">
                  <a:moveTo>
                    <a:pt x="0" y="8760"/>
                  </a:moveTo>
                  <a:lnTo>
                    <a:pt x="1381" y="10139"/>
                  </a:lnTo>
                  <a:cubicBezTo>
                    <a:pt x="2593" y="11349"/>
                    <a:pt x="4558" y="11349"/>
                    <a:pt x="5770" y="10139"/>
                  </a:cubicBezTo>
                  <a:cubicBezTo>
                    <a:pt x="6982" y="8930"/>
                    <a:pt x="6982" y="6969"/>
                    <a:pt x="5770" y="5759"/>
                  </a:cubicBezTo>
                  <a:cubicBezTo>
                    <a:pt x="5770" y="5759"/>
                    <a:pt x="0" y="0"/>
                    <a:pt x="0" y="0"/>
                  </a:cubicBezTo>
                  <a:lnTo>
                    <a:pt x="0" y="8760"/>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7" name="Freeform 11">
              <a:extLst>
                <a:ext uri="{FF2B5EF4-FFF2-40B4-BE49-F238E27FC236}">
                  <a16:creationId xmlns:a16="http://schemas.microsoft.com/office/drawing/2014/main" id="{44315B9F-335E-4C99-AEE1-9768AC6B29FB}"/>
                </a:ext>
              </a:extLst>
            </p:cNvPr>
            <p:cNvSpPr>
              <a:spLocks/>
            </p:cNvSpPr>
            <p:nvPr userDrawn="1"/>
          </p:nvSpPr>
          <p:spPr bwMode="auto">
            <a:xfrm>
              <a:off x="3446463" y="1301750"/>
              <a:ext cx="1241425" cy="2022475"/>
            </a:xfrm>
            <a:custGeom>
              <a:avLst/>
              <a:gdLst>
                <a:gd name="T0" fmla="*/ 0 w 6947"/>
                <a:gd name="T1" fmla="*/ 11314 h 11314"/>
                <a:gd name="T2" fmla="*/ 5735 w 6947"/>
                <a:gd name="T3" fmla="*/ 5590 h 11314"/>
                <a:gd name="T4" fmla="*/ 5735 w 6947"/>
                <a:gd name="T5" fmla="*/ 1209 h 11314"/>
                <a:gd name="T6" fmla="*/ 1346 w 6947"/>
                <a:gd name="T7" fmla="*/ 1209 h 11314"/>
                <a:gd name="T8" fmla="*/ 1346 w 6947"/>
                <a:gd name="T9" fmla="*/ 1209 h 11314"/>
                <a:gd name="T10" fmla="*/ 0 w 6947"/>
                <a:gd name="T11" fmla="*/ 2553 h 11314"/>
                <a:gd name="T12" fmla="*/ 0 w 6947"/>
                <a:gd name="T13" fmla="*/ 11314 h 11314"/>
              </a:gdLst>
              <a:ahLst/>
              <a:cxnLst>
                <a:cxn ang="0">
                  <a:pos x="T0" y="T1"/>
                </a:cxn>
                <a:cxn ang="0">
                  <a:pos x="T2" y="T3"/>
                </a:cxn>
                <a:cxn ang="0">
                  <a:pos x="T4" y="T5"/>
                </a:cxn>
                <a:cxn ang="0">
                  <a:pos x="T6" y="T7"/>
                </a:cxn>
                <a:cxn ang="0">
                  <a:pos x="T8" y="T9"/>
                </a:cxn>
                <a:cxn ang="0">
                  <a:pos x="T10" y="T11"/>
                </a:cxn>
                <a:cxn ang="0">
                  <a:pos x="T12" y="T13"/>
                </a:cxn>
              </a:cxnLst>
              <a:rect l="0" t="0" r="r" b="b"/>
              <a:pathLst>
                <a:path w="6947" h="11314">
                  <a:moveTo>
                    <a:pt x="0" y="11314"/>
                  </a:moveTo>
                  <a:lnTo>
                    <a:pt x="5735" y="5590"/>
                  </a:lnTo>
                  <a:cubicBezTo>
                    <a:pt x="6947" y="4380"/>
                    <a:pt x="6947" y="2419"/>
                    <a:pt x="5735" y="1209"/>
                  </a:cubicBezTo>
                  <a:cubicBezTo>
                    <a:pt x="4523" y="0"/>
                    <a:pt x="2558" y="0"/>
                    <a:pt x="1346" y="1209"/>
                  </a:cubicBezTo>
                  <a:cubicBezTo>
                    <a:pt x="1346" y="1209"/>
                    <a:pt x="1346" y="1209"/>
                    <a:pt x="1346" y="1209"/>
                  </a:cubicBezTo>
                  <a:lnTo>
                    <a:pt x="0" y="2553"/>
                  </a:lnTo>
                  <a:lnTo>
                    <a:pt x="0" y="11314"/>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8" name="Freeform 12">
              <a:extLst>
                <a:ext uri="{FF2B5EF4-FFF2-40B4-BE49-F238E27FC236}">
                  <a16:creationId xmlns:a16="http://schemas.microsoft.com/office/drawing/2014/main" id="{DBB2D174-0EC7-4441-AD18-1776A7DB2EB5}"/>
                </a:ext>
              </a:extLst>
            </p:cNvPr>
            <p:cNvSpPr>
              <a:spLocks/>
            </p:cNvSpPr>
            <p:nvPr userDrawn="1"/>
          </p:nvSpPr>
          <p:spPr bwMode="auto">
            <a:xfrm>
              <a:off x="2198688" y="1295400"/>
              <a:ext cx="1247775" cy="2028825"/>
            </a:xfrm>
            <a:custGeom>
              <a:avLst/>
              <a:gdLst>
                <a:gd name="T0" fmla="*/ 6983 w 6983"/>
                <a:gd name="T1" fmla="*/ 2588 h 11349"/>
                <a:gd name="T2" fmla="*/ 5601 w 6983"/>
                <a:gd name="T3" fmla="*/ 1209 h 11349"/>
                <a:gd name="T4" fmla="*/ 1212 w 6983"/>
                <a:gd name="T5" fmla="*/ 1209 h 11349"/>
                <a:gd name="T6" fmla="*/ 1212 w 6983"/>
                <a:gd name="T7" fmla="*/ 5590 h 11349"/>
                <a:gd name="T8" fmla="*/ 6983 w 6983"/>
                <a:gd name="T9" fmla="*/ 11349 h 11349"/>
                <a:gd name="T10" fmla="*/ 6983 w 6983"/>
                <a:gd name="T11" fmla="*/ 2588 h 11349"/>
              </a:gdLst>
              <a:ahLst/>
              <a:cxnLst>
                <a:cxn ang="0">
                  <a:pos x="T0" y="T1"/>
                </a:cxn>
                <a:cxn ang="0">
                  <a:pos x="T2" y="T3"/>
                </a:cxn>
                <a:cxn ang="0">
                  <a:pos x="T4" y="T5"/>
                </a:cxn>
                <a:cxn ang="0">
                  <a:pos x="T6" y="T7"/>
                </a:cxn>
                <a:cxn ang="0">
                  <a:pos x="T8" y="T9"/>
                </a:cxn>
                <a:cxn ang="0">
                  <a:pos x="T10" y="T11"/>
                </a:cxn>
              </a:cxnLst>
              <a:rect l="0" t="0" r="r" b="b"/>
              <a:pathLst>
                <a:path w="6983" h="11349">
                  <a:moveTo>
                    <a:pt x="6983" y="2588"/>
                  </a:moveTo>
                  <a:lnTo>
                    <a:pt x="5601" y="1209"/>
                  </a:lnTo>
                  <a:cubicBezTo>
                    <a:pt x="4389" y="0"/>
                    <a:pt x="2424" y="0"/>
                    <a:pt x="1212" y="1209"/>
                  </a:cubicBezTo>
                  <a:cubicBezTo>
                    <a:pt x="0" y="2419"/>
                    <a:pt x="0" y="4380"/>
                    <a:pt x="1212" y="5590"/>
                  </a:cubicBezTo>
                  <a:cubicBezTo>
                    <a:pt x="1212" y="5590"/>
                    <a:pt x="6983" y="11349"/>
                    <a:pt x="6983" y="11349"/>
                  </a:cubicBezTo>
                  <a:lnTo>
                    <a:pt x="6983" y="2588"/>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
        <p:nvSpPr>
          <p:cNvPr id="19" name="Otsikko 1">
            <a:extLst>
              <a:ext uri="{FF2B5EF4-FFF2-40B4-BE49-F238E27FC236}">
                <a16:creationId xmlns:a16="http://schemas.microsoft.com/office/drawing/2014/main" id="{CC3CCF47-50E1-26E4-1690-F311DC163376}"/>
              </a:ext>
            </a:extLst>
          </p:cNvPr>
          <p:cNvSpPr>
            <a:spLocks noGrp="1"/>
          </p:cNvSpPr>
          <p:nvPr>
            <p:ph type="ctrTitle"/>
          </p:nvPr>
        </p:nvSpPr>
        <p:spPr>
          <a:xfrm>
            <a:off x="6094413" y="1437180"/>
            <a:ext cx="5354587" cy="2468071"/>
          </a:xfrm>
        </p:spPr>
        <p:txBody>
          <a:bodyPr anchor="t" anchorCtr="0">
            <a:normAutofit/>
          </a:bodyPr>
          <a:lstStyle>
            <a:lvl1pPr algn="ctr">
              <a:defRPr sz="3999" spc="-50" baseline="0"/>
            </a:lvl1pPr>
          </a:lstStyle>
          <a:p>
            <a:r>
              <a:rPr lang="fi-FI"/>
              <a:t>Muokkaa ots. perustyyl. napsautt.</a:t>
            </a:r>
          </a:p>
        </p:txBody>
      </p:sp>
      <p:sp>
        <p:nvSpPr>
          <p:cNvPr id="20" name="Alaotsikko 2">
            <a:extLst>
              <a:ext uri="{FF2B5EF4-FFF2-40B4-BE49-F238E27FC236}">
                <a16:creationId xmlns:a16="http://schemas.microsoft.com/office/drawing/2014/main" id="{D8A95CF2-B9DE-4096-C2FB-1D24CAEC0FB8}"/>
              </a:ext>
            </a:extLst>
          </p:cNvPr>
          <p:cNvSpPr>
            <a:spLocks noGrp="1"/>
          </p:cNvSpPr>
          <p:nvPr>
            <p:ph type="subTitle" idx="1"/>
          </p:nvPr>
        </p:nvSpPr>
        <p:spPr>
          <a:xfrm>
            <a:off x="6094413" y="4329874"/>
            <a:ext cx="5354587"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i-FI"/>
              <a:t>Muokkaa alaotsikon perustyyliä napsautt.</a:t>
            </a:r>
          </a:p>
        </p:txBody>
      </p:sp>
    </p:spTree>
    <p:extLst>
      <p:ext uri="{BB962C8B-B14F-4D97-AF65-F5344CB8AC3E}">
        <p14:creationId xmlns:p14="http://schemas.microsoft.com/office/powerpoint/2010/main" val="38229527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p:txBody>
          <a:bodyPr/>
          <a:lstStyle/>
          <a:p>
            <a:r>
              <a:rPr lang="fi-FI" err="1"/>
              <a:t>Click</a:t>
            </a:r>
            <a:r>
              <a:rPr lang="fi-FI"/>
              <a:t> to </a:t>
            </a:r>
            <a:r>
              <a:rPr lang="fi-FI" err="1"/>
              <a:t>add</a:t>
            </a:r>
            <a:r>
              <a:rPr lang="fi-FI"/>
              <a:t> </a:t>
            </a:r>
            <a:r>
              <a:rPr lang="fi-FI" err="1"/>
              <a:t>title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44927" y="2479432"/>
            <a:ext cx="4994874" cy="3697531"/>
          </a:xfrm>
        </p:spPr>
        <p:txBody>
          <a:bodyPr/>
          <a:lstStyle>
            <a:lvl1pPr>
              <a:lnSpc>
                <a:spcPct val="105000"/>
              </a:lnSpc>
              <a:defRPr/>
            </a:lvl1pPr>
            <a:lvl2pPr>
              <a:lnSpc>
                <a:spcPct val="105000"/>
              </a:lnSpc>
              <a:defRPr/>
            </a:lvl2pPr>
            <a:lvl3pPr>
              <a:lnSpc>
                <a:spcPct val="105000"/>
              </a:lnSpc>
              <a:defRPr/>
            </a:lvl3pPr>
            <a:lvl4pPr>
              <a:lnSpc>
                <a:spcPct val="105000"/>
              </a:lnSpc>
              <a:defRPr/>
            </a:lvl4pPr>
            <a:lvl5pPr>
              <a:lnSpc>
                <a:spcPct val="105000"/>
              </a:lnSpc>
              <a:defRPr/>
            </a:lvl5p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9" name="Sisällön paikkamerkki 2">
            <a:extLst>
              <a:ext uri="{FF2B5EF4-FFF2-40B4-BE49-F238E27FC236}">
                <a16:creationId xmlns:a16="http://schemas.microsoft.com/office/drawing/2014/main" id="{867F28D2-6F27-4100-9CAC-2D84C5CB7C6D}"/>
              </a:ext>
            </a:extLst>
          </p:cNvPr>
          <p:cNvSpPr>
            <a:spLocks noGrp="1"/>
          </p:cNvSpPr>
          <p:nvPr>
            <p:ph idx="13" hasCustomPrompt="1"/>
          </p:nvPr>
        </p:nvSpPr>
        <p:spPr>
          <a:xfrm>
            <a:off x="6254271" y="2479432"/>
            <a:ext cx="4994874" cy="3697531"/>
          </a:xfrm>
        </p:spPr>
        <p:txBody>
          <a:bodyPr/>
          <a:lstStyle>
            <a:lvl1pPr>
              <a:lnSpc>
                <a:spcPct val="105000"/>
              </a:lnSpc>
              <a:defRPr/>
            </a:lvl1pPr>
            <a:lvl2pPr>
              <a:lnSpc>
                <a:spcPct val="105000"/>
              </a:lnSpc>
              <a:defRPr/>
            </a:lvl2pPr>
            <a:lvl3pPr>
              <a:lnSpc>
                <a:spcPct val="105000"/>
              </a:lnSpc>
              <a:defRPr/>
            </a:lvl3pPr>
            <a:lvl4pPr>
              <a:lnSpc>
                <a:spcPct val="105000"/>
              </a:lnSpc>
              <a:defRPr/>
            </a:lvl4pPr>
            <a:lvl5pPr>
              <a:lnSpc>
                <a:spcPct val="105000"/>
              </a:lnSpc>
              <a:defRPr/>
            </a:lvl5p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7" name="Päivämäärän paikkamerkki 6">
            <a:extLst>
              <a:ext uri="{FF2B5EF4-FFF2-40B4-BE49-F238E27FC236}">
                <a16:creationId xmlns:a16="http://schemas.microsoft.com/office/drawing/2014/main" id="{B9552D9E-01F3-936E-05B7-6790F52256C9}"/>
              </a:ext>
            </a:extLst>
          </p:cNvPr>
          <p:cNvSpPr>
            <a:spLocks noGrp="1"/>
          </p:cNvSpPr>
          <p:nvPr>
            <p:ph type="dt" sz="half" idx="14"/>
          </p:nvPr>
        </p:nvSpPr>
        <p:spPr/>
        <p:txBody>
          <a:bodyPr/>
          <a:lstStyle/>
          <a:p>
            <a:fld id="{0B1F465F-1FE2-48BD-A5F4-8F709E6305AF}" type="datetime1">
              <a:rPr lang="fi-FI" smtClean="0"/>
              <a:t>5.1.2024</a:t>
            </a:fld>
            <a:endParaRPr lang="fi-FI"/>
          </a:p>
        </p:txBody>
      </p:sp>
      <p:sp>
        <p:nvSpPr>
          <p:cNvPr id="8" name="Alatunnisteen paikkamerkki 7">
            <a:extLst>
              <a:ext uri="{FF2B5EF4-FFF2-40B4-BE49-F238E27FC236}">
                <a16:creationId xmlns:a16="http://schemas.microsoft.com/office/drawing/2014/main" id="{6F6C27F5-7CD7-3EDA-ECE9-B014AA37DBED}"/>
              </a:ext>
            </a:extLst>
          </p:cNvPr>
          <p:cNvSpPr>
            <a:spLocks noGrp="1"/>
          </p:cNvSpPr>
          <p:nvPr>
            <p:ph type="ftr" sz="quarter" idx="15"/>
          </p:nvPr>
        </p:nvSpPr>
        <p:spPr/>
        <p:txBody>
          <a:bodyPr/>
          <a:lstStyle/>
          <a:p>
            <a:r>
              <a:rPr lang="fi-FI" err="1"/>
              <a:t>header</a:t>
            </a:r>
            <a:endParaRPr lang="fi-FI"/>
          </a:p>
        </p:txBody>
      </p:sp>
      <p:sp>
        <p:nvSpPr>
          <p:cNvPr id="10" name="Dian numeron paikkamerkki 9">
            <a:extLst>
              <a:ext uri="{FF2B5EF4-FFF2-40B4-BE49-F238E27FC236}">
                <a16:creationId xmlns:a16="http://schemas.microsoft.com/office/drawing/2014/main" id="{A692C9EB-B0A0-CF49-FABF-2404E605FA08}"/>
              </a:ext>
            </a:extLst>
          </p:cNvPr>
          <p:cNvSpPr>
            <a:spLocks noGrp="1"/>
          </p:cNvSpPr>
          <p:nvPr>
            <p:ph type="sldNum" sz="quarter" idx="16"/>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4585469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Kaavi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a:xfrm>
            <a:off x="944927" y="882869"/>
            <a:ext cx="4525691" cy="1472950"/>
          </a:xfrm>
        </p:spPr>
        <p:txBody>
          <a:bodyPr/>
          <a:lstStyle>
            <a:lvl1pPr>
              <a:defRPr sz="2699"/>
            </a:lvl1pPr>
          </a:lstStyle>
          <a:p>
            <a:r>
              <a:rPr lang="fi-FI" err="1"/>
              <a:t>Click</a:t>
            </a:r>
            <a:r>
              <a:rPr lang="fi-FI"/>
              <a:t> to </a:t>
            </a:r>
            <a:r>
              <a:rPr lang="fi-FI" err="1"/>
              <a:t>add</a:t>
            </a:r>
            <a:r>
              <a:rPr lang="fi-FI"/>
              <a:t> </a:t>
            </a:r>
            <a:r>
              <a:rPr lang="fi-FI" err="1"/>
              <a:t>title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44927" y="2702660"/>
            <a:ext cx="4525691" cy="3474302"/>
          </a:xfrm>
        </p:spPr>
        <p:txBody>
          <a:body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11" name="Sisällön paikkamerkki 10">
            <a:extLst>
              <a:ext uri="{FF2B5EF4-FFF2-40B4-BE49-F238E27FC236}">
                <a16:creationId xmlns:a16="http://schemas.microsoft.com/office/drawing/2014/main" id="{7003FAD7-ACA6-4D45-A7F3-A3802FD3E09D}"/>
              </a:ext>
            </a:extLst>
          </p:cNvPr>
          <p:cNvSpPr>
            <a:spLocks noGrp="1"/>
          </p:cNvSpPr>
          <p:nvPr>
            <p:ph sz="quarter" idx="13" hasCustomPrompt="1"/>
          </p:nvPr>
        </p:nvSpPr>
        <p:spPr>
          <a:xfrm>
            <a:off x="6581624" y="869951"/>
            <a:ext cx="4915200" cy="5319713"/>
          </a:xfrm>
        </p:spPr>
        <p:txBody>
          <a:body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7" name="Päivämäärän paikkamerkki 6">
            <a:extLst>
              <a:ext uri="{FF2B5EF4-FFF2-40B4-BE49-F238E27FC236}">
                <a16:creationId xmlns:a16="http://schemas.microsoft.com/office/drawing/2014/main" id="{B481C029-7434-16E0-E221-41A931D648FB}"/>
              </a:ext>
            </a:extLst>
          </p:cNvPr>
          <p:cNvSpPr>
            <a:spLocks noGrp="1"/>
          </p:cNvSpPr>
          <p:nvPr>
            <p:ph type="dt" sz="half" idx="14"/>
          </p:nvPr>
        </p:nvSpPr>
        <p:spPr/>
        <p:txBody>
          <a:bodyPr/>
          <a:lstStyle/>
          <a:p>
            <a:fld id="{0B1F465F-1FE2-48BD-A5F4-8F709E6305AF}" type="datetime1">
              <a:rPr lang="fi-FI" smtClean="0"/>
              <a:t>5.1.2024</a:t>
            </a:fld>
            <a:endParaRPr lang="fi-FI"/>
          </a:p>
        </p:txBody>
      </p:sp>
      <p:sp>
        <p:nvSpPr>
          <p:cNvPr id="8" name="Alatunnisteen paikkamerkki 7">
            <a:extLst>
              <a:ext uri="{FF2B5EF4-FFF2-40B4-BE49-F238E27FC236}">
                <a16:creationId xmlns:a16="http://schemas.microsoft.com/office/drawing/2014/main" id="{694057DE-DDA5-CDA0-23D8-E16C30A4FDE9}"/>
              </a:ext>
            </a:extLst>
          </p:cNvPr>
          <p:cNvSpPr>
            <a:spLocks noGrp="1"/>
          </p:cNvSpPr>
          <p:nvPr>
            <p:ph type="ftr" sz="quarter" idx="15"/>
          </p:nvPr>
        </p:nvSpPr>
        <p:spPr/>
        <p:txBody>
          <a:bodyPr/>
          <a:lstStyle/>
          <a:p>
            <a:r>
              <a:rPr lang="fi-FI" err="1"/>
              <a:t>header</a:t>
            </a:r>
            <a:endParaRPr lang="fi-FI"/>
          </a:p>
        </p:txBody>
      </p:sp>
      <p:sp>
        <p:nvSpPr>
          <p:cNvPr id="9" name="Dian numeron paikkamerkki 8">
            <a:extLst>
              <a:ext uri="{FF2B5EF4-FFF2-40B4-BE49-F238E27FC236}">
                <a16:creationId xmlns:a16="http://schemas.microsoft.com/office/drawing/2014/main" id="{B66640DB-911A-842A-DACE-3B04FD2F6CE6}"/>
              </a:ext>
            </a:extLst>
          </p:cNvPr>
          <p:cNvSpPr>
            <a:spLocks noGrp="1"/>
          </p:cNvSpPr>
          <p:nvPr>
            <p:ph type="sldNum" sz="quarter" idx="16"/>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5900660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a:xfrm>
            <a:off x="944927" y="882869"/>
            <a:ext cx="4454483" cy="1472950"/>
          </a:xfrm>
        </p:spPr>
        <p:txBody>
          <a:bodyPr/>
          <a:lstStyle>
            <a:lvl1pPr>
              <a:defRPr sz="2699"/>
            </a:lvl1pPr>
          </a:lstStyle>
          <a:p>
            <a:r>
              <a:rPr lang="fi-FI" err="1"/>
              <a:t>Click</a:t>
            </a:r>
            <a:r>
              <a:rPr lang="fi-FI"/>
              <a:t> to </a:t>
            </a:r>
            <a:r>
              <a:rPr lang="fi-FI" err="1"/>
              <a:t>add</a:t>
            </a:r>
            <a:r>
              <a:rPr lang="fi-FI"/>
              <a:t> </a:t>
            </a:r>
            <a:r>
              <a:rPr lang="fi-FI" err="1"/>
              <a:t>title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44927" y="2702660"/>
            <a:ext cx="4454483" cy="3474302"/>
          </a:xfrm>
        </p:spPr>
        <p:txBody>
          <a:body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9" name="Kuvan paikkamerkki 2">
            <a:extLst>
              <a:ext uri="{FF2B5EF4-FFF2-40B4-BE49-F238E27FC236}">
                <a16:creationId xmlns:a16="http://schemas.microsoft.com/office/drawing/2014/main" id="{03704D70-526C-45EA-9AEC-6CBFEB88E602}"/>
              </a:ext>
            </a:extLst>
          </p:cNvPr>
          <p:cNvSpPr>
            <a:spLocks noGrp="1"/>
          </p:cNvSpPr>
          <p:nvPr>
            <p:ph type="pic" idx="13" hasCustomPrompt="1"/>
          </p:nvPr>
        </p:nvSpPr>
        <p:spPr>
          <a:xfrm>
            <a:off x="5396094" y="948923"/>
            <a:ext cx="6792732" cy="4960894"/>
          </a:xfrm>
          <a:custGeom>
            <a:avLst/>
            <a:gdLst>
              <a:gd name="connsiteX0" fmla="*/ 0 w 6791184"/>
              <a:gd name="connsiteY0" fmla="*/ 0 h 4959382"/>
              <a:gd name="connsiteX1" fmla="*/ 6791184 w 6791184"/>
              <a:gd name="connsiteY1" fmla="*/ 0 h 4959382"/>
              <a:gd name="connsiteX2" fmla="*/ 6791184 w 6791184"/>
              <a:gd name="connsiteY2" fmla="*/ 4959382 h 4959382"/>
              <a:gd name="connsiteX3" fmla="*/ 0 w 6791184"/>
              <a:gd name="connsiteY3" fmla="*/ 4959382 h 4959382"/>
              <a:gd name="connsiteX4" fmla="*/ 0 w 6791184"/>
              <a:gd name="connsiteY4" fmla="*/ 0 h 4959382"/>
              <a:gd name="connsiteX0" fmla="*/ 0 w 6791184"/>
              <a:gd name="connsiteY0" fmla="*/ 1110 h 4960492"/>
              <a:gd name="connsiteX1" fmla="*/ 2530334 w 6791184"/>
              <a:gd name="connsiteY1" fmla="*/ 0 h 4960492"/>
              <a:gd name="connsiteX2" fmla="*/ 6791184 w 6791184"/>
              <a:gd name="connsiteY2" fmla="*/ 1110 h 4960492"/>
              <a:gd name="connsiteX3" fmla="*/ 6791184 w 6791184"/>
              <a:gd name="connsiteY3" fmla="*/ 4960492 h 4960492"/>
              <a:gd name="connsiteX4" fmla="*/ 0 w 6791184"/>
              <a:gd name="connsiteY4" fmla="*/ 4960492 h 4960492"/>
              <a:gd name="connsiteX5" fmla="*/ 0 w 6791184"/>
              <a:gd name="connsiteY5" fmla="*/ 1110 h 4960492"/>
              <a:gd name="connsiteX0" fmla="*/ 0 w 6791184"/>
              <a:gd name="connsiteY0" fmla="*/ 1110 h 4960492"/>
              <a:gd name="connsiteX1" fmla="*/ 2530334 w 6791184"/>
              <a:gd name="connsiteY1" fmla="*/ 0 h 4960492"/>
              <a:gd name="connsiteX2" fmla="*/ 6791184 w 6791184"/>
              <a:gd name="connsiteY2" fmla="*/ 1110 h 4960492"/>
              <a:gd name="connsiteX3" fmla="*/ 6791184 w 6791184"/>
              <a:gd name="connsiteY3" fmla="*/ 4960492 h 4960492"/>
              <a:gd name="connsiteX4" fmla="*/ 2450959 w 6791184"/>
              <a:gd name="connsiteY4" fmla="*/ 4956175 h 4960492"/>
              <a:gd name="connsiteX5" fmla="*/ 0 w 6791184"/>
              <a:gd name="connsiteY5" fmla="*/ 4960492 h 4960492"/>
              <a:gd name="connsiteX6" fmla="*/ 0 w 6791184"/>
              <a:gd name="connsiteY6" fmla="*/ 1110 h 4960492"/>
              <a:gd name="connsiteX0" fmla="*/ 3316 w 6794500"/>
              <a:gd name="connsiteY0" fmla="*/ 111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3316 w 6794500"/>
              <a:gd name="connsiteY5" fmla="*/ 4960492 h 4960492"/>
              <a:gd name="connsiteX6" fmla="*/ 0 w 6794500"/>
              <a:gd name="connsiteY6" fmla="*/ 2476500 h 4960492"/>
              <a:gd name="connsiteX7" fmla="*/ 3316 w 6794500"/>
              <a:gd name="connsiteY7" fmla="*/ 1110 h 4960492"/>
              <a:gd name="connsiteX0" fmla="*/ 0 w 6794500"/>
              <a:gd name="connsiteY0" fmla="*/ 247650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3316 w 6794500"/>
              <a:gd name="connsiteY5" fmla="*/ 4960492 h 4960492"/>
              <a:gd name="connsiteX6" fmla="*/ 0 w 6794500"/>
              <a:gd name="connsiteY6" fmla="*/ 2476500 h 4960492"/>
              <a:gd name="connsiteX0" fmla="*/ 0 w 6794500"/>
              <a:gd name="connsiteY0" fmla="*/ 247650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0 w 6794500"/>
              <a:gd name="connsiteY5" fmla="*/ 2476500 h 4960492"/>
              <a:gd name="connsiteX0" fmla="*/ 0 w 6794500"/>
              <a:gd name="connsiteY0" fmla="*/ 247650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0 w 6794500"/>
              <a:gd name="connsiteY5" fmla="*/ 2476500 h 4960492"/>
              <a:gd name="connsiteX0" fmla="*/ 0 w 6794500"/>
              <a:gd name="connsiteY0" fmla="*/ 247650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0 w 6794500"/>
              <a:gd name="connsiteY5" fmla="*/ 2476500 h 4960492"/>
              <a:gd name="connsiteX0" fmla="*/ 97 w 6794597"/>
              <a:gd name="connsiteY0" fmla="*/ 2476500 h 4960492"/>
              <a:gd name="connsiteX1" fmla="*/ 2533747 w 6794597"/>
              <a:gd name="connsiteY1" fmla="*/ 0 h 4960492"/>
              <a:gd name="connsiteX2" fmla="*/ 6794597 w 6794597"/>
              <a:gd name="connsiteY2" fmla="*/ 1110 h 4960492"/>
              <a:gd name="connsiteX3" fmla="*/ 6794597 w 6794597"/>
              <a:gd name="connsiteY3" fmla="*/ 4960492 h 4960492"/>
              <a:gd name="connsiteX4" fmla="*/ 2454372 w 6794597"/>
              <a:gd name="connsiteY4" fmla="*/ 4956175 h 4960492"/>
              <a:gd name="connsiteX5" fmla="*/ 97 w 6794597"/>
              <a:gd name="connsiteY5" fmla="*/ 2476500 h 4960492"/>
              <a:gd name="connsiteX0" fmla="*/ 19 w 6794519"/>
              <a:gd name="connsiteY0" fmla="*/ 2476500 h 4960492"/>
              <a:gd name="connsiteX1" fmla="*/ 2533669 w 6794519"/>
              <a:gd name="connsiteY1" fmla="*/ 0 h 4960492"/>
              <a:gd name="connsiteX2" fmla="*/ 6794519 w 6794519"/>
              <a:gd name="connsiteY2" fmla="*/ 1110 h 4960492"/>
              <a:gd name="connsiteX3" fmla="*/ 6794519 w 6794519"/>
              <a:gd name="connsiteY3" fmla="*/ 4960492 h 4960492"/>
              <a:gd name="connsiteX4" fmla="*/ 2454294 w 6794519"/>
              <a:gd name="connsiteY4" fmla="*/ 4956175 h 4960492"/>
              <a:gd name="connsiteX5" fmla="*/ 19 w 6794519"/>
              <a:gd name="connsiteY5" fmla="*/ 2476500 h 4960492"/>
              <a:gd name="connsiteX0" fmla="*/ 18 w 6794518"/>
              <a:gd name="connsiteY0" fmla="*/ 2476944 h 4960936"/>
              <a:gd name="connsiteX1" fmla="*/ 2533668 w 6794518"/>
              <a:gd name="connsiteY1" fmla="*/ 444 h 4960936"/>
              <a:gd name="connsiteX2" fmla="*/ 6794518 w 6794518"/>
              <a:gd name="connsiteY2" fmla="*/ 1554 h 4960936"/>
              <a:gd name="connsiteX3" fmla="*/ 6794518 w 6794518"/>
              <a:gd name="connsiteY3" fmla="*/ 4960936 h 4960936"/>
              <a:gd name="connsiteX4" fmla="*/ 2454293 w 6794518"/>
              <a:gd name="connsiteY4" fmla="*/ 4956619 h 4960936"/>
              <a:gd name="connsiteX5" fmla="*/ 18 w 6794518"/>
              <a:gd name="connsiteY5" fmla="*/ 2476944 h 4960936"/>
              <a:gd name="connsiteX0" fmla="*/ 18 w 6794518"/>
              <a:gd name="connsiteY0" fmla="*/ 2476944 h 4960936"/>
              <a:gd name="connsiteX1" fmla="*/ 2533668 w 6794518"/>
              <a:gd name="connsiteY1" fmla="*/ 444 h 4960936"/>
              <a:gd name="connsiteX2" fmla="*/ 6794518 w 6794518"/>
              <a:gd name="connsiteY2" fmla="*/ 1554 h 4960936"/>
              <a:gd name="connsiteX3" fmla="*/ 6794518 w 6794518"/>
              <a:gd name="connsiteY3" fmla="*/ 4960936 h 4960936"/>
              <a:gd name="connsiteX4" fmla="*/ 2454293 w 6794518"/>
              <a:gd name="connsiteY4" fmla="*/ 4956619 h 4960936"/>
              <a:gd name="connsiteX5" fmla="*/ 18 w 6794518"/>
              <a:gd name="connsiteY5" fmla="*/ 2476944 h 4960936"/>
              <a:gd name="connsiteX0" fmla="*/ 1 w 6794501"/>
              <a:gd name="connsiteY0" fmla="*/ 2476902 h 4960894"/>
              <a:gd name="connsiteX1" fmla="*/ 2533651 w 6794501"/>
              <a:gd name="connsiteY1" fmla="*/ 402 h 4960894"/>
              <a:gd name="connsiteX2" fmla="*/ 6794501 w 6794501"/>
              <a:gd name="connsiteY2" fmla="*/ 1512 h 4960894"/>
              <a:gd name="connsiteX3" fmla="*/ 6794501 w 6794501"/>
              <a:gd name="connsiteY3" fmla="*/ 4960894 h 4960894"/>
              <a:gd name="connsiteX4" fmla="*/ 2454276 w 6794501"/>
              <a:gd name="connsiteY4" fmla="*/ 4956577 h 4960894"/>
              <a:gd name="connsiteX5" fmla="*/ 1 w 6794501"/>
              <a:gd name="connsiteY5" fmla="*/ 2476902 h 496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4501" h="4960894">
                <a:moveTo>
                  <a:pt x="1" y="2476902"/>
                </a:moveTo>
                <a:cubicBezTo>
                  <a:pt x="530" y="895223"/>
                  <a:pt x="1474259" y="-22008"/>
                  <a:pt x="2533651" y="402"/>
                </a:cubicBezTo>
                <a:lnTo>
                  <a:pt x="6794501" y="1512"/>
                </a:lnTo>
                <a:lnTo>
                  <a:pt x="6794501" y="4960894"/>
                </a:lnTo>
                <a:lnTo>
                  <a:pt x="2454276" y="4956577"/>
                </a:lnTo>
                <a:cubicBezTo>
                  <a:pt x="1261534" y="4920403"/>
                  <a:pt x="-528" y="4058581"/>
                  <a:pt x="1" y="2476902"/>
                </a:cubicBezTo>
                <a:close/>
              </a:path>
            </a:pathLst>
          </a:custGeom>
          <a:solidFill>
            <a:schemeClr val="bg1">
              <a:lumMod val="95000"/>
            </a:schemeClr>
          </a:solidFill>
        </p:spPr>
        <p:txBody>
          <a:bodyPr anchor="ctr" anchorCtr="0"/>
          <a:lstStyle>
            <a:lvl1pPr marL="0" indent="0" algn="ctr">
              <a:buNone/>
              <a:defRPr sz="1600" b="0" i="1"/>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the icon to add image</a:t>
            </a:r>
            <a:endParaRPr lang="fi-FI"/>
          </a:p>
        </p:txBody>
      </p:sp>
      <p:sp>
        <p:nvSpPr>
          <p:cNvPr id="7" name="Päivämäärän paikkamerkki 6">
            <a:extLst>
              <a:ext uri="{FF2B5EF4-FFF2-40B4-BE49-F238E27FC236}">
                <a16:creationId xmlns:a16="http://schemas.microsoft.com/office/drawing/2014/main" id="{4B75B003-777C-D9FF-542A-FB323FDDA663}"/>
              </a:ext>
            </a:extLst>
          </p:cNvPr>
          <p:cNvSpPr>
            <a:spLocks noGrp="1"/>
          </p:cNvSpPr>
          <p:nvPr>
            <p:ph type="dt" sz="half" idx="14"/>
          </p:nvPr>
        </p:nvSpPr>
        <p:spPr/>
        <p:txBody>
          <a:bodyPr/>
          <a:lstStyle/>
          <a:p>
            <a:fld id="{0B1F465F-1FE2-48BD-A5F4-8F709E6305AF}" type="datetime1">
              <a:rPr lang="fi-FI" smtClean="0"/>
              <a:t>5.1.2024</a:t>
            </a:fld>
            <a:endParaRPr lang="fi-FI"/>
          </a:p>
        </p:txBody>
      </p:sp>
      <p:sp>
        <p:nvSpPr>
          <p:cNvPr id="8" name="Alatunnisteen paikkamerkki 7">
            <a:extLst>
              <a:ext uri="{FF2B5EF4-FFF2-40B4-BE49-F238E27FC236}">
                <a16:creationId xmlns:a16="http://schemas.microsoft.com/office/drawing/2014/main" id="{DB455BEF-6ADA-64D6-8104-9ADE9B1EA341}"/>
              </a:ext>
            </a:extLst>
          </p:cNvPr>
          <p:cNvSpPr>
            <a:spLocks noGrp="1"/>
          </p:cNvSpPr>
          <p:nvPr>
            <p:ph type="ftr" sz="quarter" idx="15"/>
          </p:nvPr>
        </p:nvSpPr>
        <p:spPr/>
        <p:txBody>
          <a:bodyPr/>
          <a:lstStyle/>
          <a:p>
            <a:r>
              <a:rPr lang="fi-FI" err="1"/>
              <a:t>header</a:t>
            </a:r>
            <a:endParaRPr lang="fi-FI"/>
          </a:p>
        </p:txBody>
      </p:sp>
      <p:sp>
        <p:nvSpPr>
          <p:cNvPr id="10" name="Dian numeron paikkamerkki 9">
            <a:extLst>
              <a:ext uri="{FF2B5EF4-FFF2-40B4-BE49-F238E27FC236}">
                <a16:creationId xmlns:a16="http://schemas.microsoft.com/office/drawing/2014/main" id="{35E30AD0-8101-D763-5873-A75F0F11ADBC}"/>
              </a:ext>
            </a:extLst>
          </p:cNvPr>
          <p:cNvSpPr>
            <a:spLocks noGrp="1"/>
          </p:cNvSpPr>
          <p:nvPr>
            <p:ph type="sldNum" sz="quarter" idx="16"/>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58206958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Kuvatekstillinen kuva 2">
    <p:spTree>
      <p:nvGrpSpPr>
        <p:cNvPr id="1" name=""/>
        <p:cNvGrpSpPr/>
        <p:nvPr/>
      </p:nvGrpSpPr>
      <p:grpSpPr>
        <a:xfrm>
          <a:off x="0" y="0"/>
          <a:ext cx="0" cy="0"/>
          <a:chOff x="0" y="0"/>
          <a:chExt cx="0" cy="0"/>
        </a:xfrm>
      </p:grpSpPr>
      <p:sp>
        <p:nvSpPr>
          <p:cNvPr id="9" name="Kuvan paikkamerkki 2">
            <a:extLst>
              <a:ext uri="{FF2B5EF4-FFF2-40B4-BE49-F238E27FC236}">
                <a16:creationId xmlns:a16="http://schemas.microsoft.com/office/drawing/2014/main" id="{03704D70-526C-45EA-9AEC-6CBFEB88E602}"/>
              </a:ext>
            </a:extLst>
          </p:cNvPr>
          <p:cNvSpPr>
            <a:spLocks noGrp="1"/>
          </p:cNvSpPr>
          <p:nvPr>
            <p:ph type="pic" idx="13" hasCustomPrompt="1"/>
          </p:nvPr>
        </p:nvSpPr>
        <p:spPr>
          <a:xfrm>
            <a:off x="1" y="949191"/>
            <a:ext cx="6253145" cy="4960626"/>
          </a:xfrm>
          <a:custGeom>
            <a:avLst/>
            <a:gdLst>
              <a:gd name="connsiteX0" fmla="*/ 0 w 6256658"/>
              <a:gd name="connsiteY0" fmla="*/ 0 h 4959382"/>
              <a:gd name="connsiteX1" fmla="*/ 6256658 w 6256658"/>
              <a:gd name="connsiteY1" fmla="*/ 0 h 4959382"/>
              <a:gd name="connsiteX2" fmla="*/ 6256658 w 6256658"/>
              <a:gd name="connsiteY2" fmla="*/ 4959382 h 4959382"/>
              <a:gd name="connsiteX3" fmla="*/ 0 w 6256658"/>
              <a:gd name="connsiteY3" fmla="*/ 4959382 h 4959382"/>
              <a:gd name="connsiteX4" fmla="*/ 0 w 6256658"/>
              <a:gd name="connsiteY4" fmla="*/ 0 h 4959382"/>
              <a:gd name="connsiteX0" fmla="*/ 0 w 6256658"/>
              <a:gd name="connsiteY0" fmla="*/ 1110 h 4960492"/>
              <a:gd name="connsiteX1" fmla="*/ 3717925 w 6256658"/>
              <a:gd name="connsiteY1" fmla="*/ 0 h 4960492"/>
              <a:gd name="connsiteX2" fmla="*/ 6256658 w 6256658"/>
              <a:gd name="connsiteY2" fmla="*/ 1110 h 4960492"/>
              <a:gd name="connsiteX3" fmla="*/ 6256658 w 6256658"/>
              <a:gd name="connsiteY3" fmla="*/ 4960492 h 4960492"/>
              <a:gd name="connsiteX4" fmla="*/ 0 w 6256658"/>
              <a:gd name="connsiteY4" fmla="*/ 4960492 h 4960492"/>
              <a:gd name="connsiteX5" fmla="*/ 0 w 6256658"/>
              <a:gd name="connsiteY5" fmla="*/ 1110 h 4960492"/>
              <a:gd name="connsiteX0" fmla="*/ 0 w 6256658"/>
              <a:gd name="connsiteY0" fmla="*/ 1110 h 4960492"/>
              <a:gd name="connsiteX1" fmla="*/ 3717925 w 6256658"/>
              <a:gd name="connsiteY1" fmla="*/ 0 h 4960492"/>
              <a:gd name="connsiteX2" fmla="*/ 6256658 w 6256658"/>
              <a:gd name="connsiteY2" fmla="*/ 1110 h 4960492"/>
              <a:gd name="connsiteX3" fmla="*/ 6256658 w 6256658"/>
              <a:gd name="connsiteY3" fmla="*/ 4960492 h 4960492"/>
              <a:gd name="connsiteX4" fmla="*/ 3810000 w 6256658"/>
              <a:gd name="connsiteY4" fmla="*/ 4959350 h 4960492"/>
              <a:gd name="connsiteX5" fmla="*/ 0 w 6256658"/>
              <a:gd name="connsiteY5" fmla="*/ 4960492 h 4960492"/>
              <a:gd name="connsiteX6" fmla="*/ 0 w 6256658"/>
              <a:gd name="connsiteY6" fmla="*/ 1110 h 4960492"/>
              <a:gd name="connsiteX0" fmla="*/ 0 w 6256658"/>
              <a:gd name="connsiteY0" fmla="*/ 1110 h 4960492"/>
              <a:gd name="connsiteX1" fmla="*/ 3717925 w 6256658"/>
              <a:gd name="connsiteY1" fmla="*/ 0 h 4960492"/>
              <a:gd name="connsiteX2" fmla="*/ 6256658 w 6256658"/>
              <a:gd name="connsiteY2" fmla="*/ 1110 h 4960492"/>
              <a:gd name="connsiteX3" fmla="*/ 6254750 w 6256658"/>
              <a:gd name="connsiteY3" fmla="*/ 2479675 h 4960492"/>
              <a:gd name="connsiteX4" fmla="*/ 6256658 w 6256658"/>
              <a:gd name="connsiteY4" fmla="*/ 4960492 h 4960492"/>
              <a:gd name="connsiteX5" fmla="*/ 3810000 w 6256658"/>
              <a:gd name="connsiteY5" fmla="*/ 4959350 h 4960492"/>
              <a:gd name="connsiteX6" fmla="*/ 0 w 6256658"/>
              <a:gd name="connsiteY6" fmla="*/ 4960492 h 4960492"/>
              <a:gd name="connsiteX7" fmla="*/ 0 w 6256658"/>
              <a:gd name="connsiteY7" fmla="*/ 1110 h 4960492"/>
              <a:gd name="connsiteX0" fmla="*/ 0 w 6256658"/>
              <a:gd name="connsiteY0" fmla="*/ 1110 h 4960492"/>
              <a:gd name="connsiteX1" fmla="*/ 3717925 w 6256658"/>
              <a:gd name="connsiteY1" fmla="*/ 0 h 4960492"/>
              <a:gd name="connsiteX2" fmla="*/ 6256658 w 6256658"/>
              <a:gd name="connsiteY2" fmla="*/ 1110 h 4960492"/>
              <a:gd name="connsiteX3" fmla="*/ 6254750 w 6256658"/>
              <a:gd name="connsiteY3" fmla="*/ 2479675 h 4960492"/>
              <a:gd name="connsiteX4" fmla="*/ 3810000 w 6256658"/>
              <a:gd name="connsiteY4" fmla="*/ 4959350 h 4960492"/>
              <a:gd name="connsiteX5" fmla="*/ 0 w 6256658"/>
              <a:gd name="connsiteY5" fmla="*/ 4960492 h 4960492"/>
              <a:gd name="connsiteX6" fmla="*/ 0 w 6256658"/>
              <a:gd name="connsiteY6" fmla="*/ 1110 h 4960492"/>
              <a:gd name="connsiteX0" fmla="*/ 0 w 6254750"/>
              <a:gd name="connsiteY0" fmla="*/ 1110 h 4960492"/>
              <a:gd name="connsiteX1" fmla="*/ 3717925 w 6254750"/>
              <a:gd name="connsiteY1" fmla="*/ 0 h 4960492"/>
              <a:gd name="connsiteX2" fmla="*/ 6254750 w 6254750"/>
              <a:gd name="connsiteY2" fmla="*/ 2479675 h 4960492"/>
              <a:gd name="connsiteX3" fmla="*/ 3810000 w 6254750"/>
              <a:gd name="connsiteY3" fmla="*/ 4959350 h 4960492"/>
              <a:gd name="connsiteX4" fmla="*/ 0 w 6254750"/>
              <a:gd name="connsiteY4" fmla="*/ 4960492 h 4960492"/>
              <a:gd name="connsiteX5" fmla="*/ 0 w 6254750"/>
              <a:gd name="connsiteY5" fmla="*/ 1110 h 4960492"/>
              <a:gd name="connsiteX0" fmla="*/ 0 w 6254873"/>
              <a:gd name="connsiteY0" fmla="*/ 1110 h 4960492"/>
              <a:gd name="connsiteX1" fmla="*/ 3717925 w 6254873"/>
              <a:gd name="connsiteY1" fmla="*/ 0 h 4960492"/>
              <a:gd name="connsiteX2" fmla="*/ 6254750 w 6254873"/>
              <a:gd name="connsiteY2" fmla="*/ 2479675 h 4960492"/>
              <a:gd name="connsiteX3" fmla="*/ 3810000 w 6254873"/>
              <a:gd name="connsiteY3" fmla="*/ 4959350 h 4960492"/>
              <a:gd name="connsiteX4" fmla="*/ 0 w 6254873"/>
              <a:gd name="connsiteY4" fmla="*/ 4960492 h 4960492"/>
              <a:gd name="connsiteX5" fmla="*/ 0 w 6254873"/>
              <a:gd name="connsiteY5" fmla="*/ 1110 h 4960492"/>
              <a:gd name="connsiteX0" fmla="*/ 0 w 6254773"/>
              <a:gd name="connsiteY0" fmla="*/ 1110 h 4960492"/>
              <a:gd name="connsiteX1" fmla="*/ 3717925 w 6254773"/>
              <a:gd name="connsiteY1" fmla="*/ 0 h 4960492"/>
              <a:gd name="connsiteX2" fmla="*/ 6254750 w 6254773"/>
              <a:gd name="connsiteY2" fmla="*/ 2479675 h 4960492"/>
              <a:gd name="connsiteX3" fmla="*/ 3810000 w 6254773"/>
              <a:gd name="connsiteY3" fmla="*/ 4959350 h 4960492"/>
              <a:gd name="connsiteX4" fmla="*/ 0 w 6254773"/>
              <a:gd name="connsiteY4" fmla="*/ 4960492 h 4960492"/>
              <a:gd name="connsiteX5" fmla="*/ 0 w 6254773"/>
              <a:gd name="connsiteY5" fmla="*/ 1110 h 4960492"/>
              <a:gd name="connsiteX0" fmla="*/ 0 w 6254774"/>
              <a:gd name="connsiteY0" fmla="*/ 1244 h 4960626"/>
              <a:gd name="connsiteX1" fmla="*/ 3717925 w 6254774"/>
              <a:gd name="connsiteY1" fmla="*/ 134 h 4960626"/>
              <a:gd name="connsiteX2" fmla="*/ 6254750 w 6254774"/>
              <a:gd name="connsiteY2" fmla="*/ 2479809 h 4960626"/>
              <a:gd name="connsiteX3" fmla="*/ 3810000 w 6254774"/>
              <a:gd name="connsiteY3" fmla="*/ 4959484 h 4960626"/>
              <a:gd name="connsiteX4" fmla="*/ 0 w 6254774"/>
              <a:gd name="connsiteY4" fmla="*/ 4960626 h 4960626"/>
              <a:gd name="connsiteX5" fmla="*/ 0 w 6254774"/>
              <a:gd name="connsiteY5" fmla="*/ 1244 h 4960626"/>
              <a:gd name="connsiteX0" fmla="*/ 0 w 6254774"/>
              <a:gd name="connsiteY0" fmla="*/ 1244 h 4960626"/>
              <a:gd name="connsiteX1" fmla="*/ 3717925 w 6254774"/>
              <a:gd name="connsiteY1" fmla="*/ 134 h 4960626"/>
              <a:gd name="connsiteX2" fmla="*/ 6254750 w 6254774"/>
              <a:gd name="connsiteY2" fmla="*/ 2479809 h 4960626"/>
              <a:gd name="connsiteX3" fmla="*/ 3810000 w 6254774"/>
              <a:gd name="connsiteY3" fmla="*/ 4959484 h 4960626"/>
              <a:gd name="connsiteX4" fmla="*/ 0 w 6254774"/>
              <a:gd name="connsiteY4" fmla="*/ 4960626 h 4960626"/>
              <a:gd name="connsiteX5" fmla="*/ 0 w 6254774"/>
              <a:gd name="connsiteY5" fmla="*/ 1244 h 496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54774" h="4960626">
                <a:moveTo>
                  <a:pt x="0" y="1244"/>
                </a:moveTo>
                <a:lnTo>
                  <a:pt x="3717925" y="134"/>
                </a:lnTo>
                <a:cubicBezTo>
                  <a:pt x="4846108" y="-12222"/>
                  <a:pt x="6261629" y="824576"/>
                  <a:pt x="6254750" y="2479809"/>
                </a:cubicBezTo>
                <a:cubicBezTo>
                  <a:pt x="6247871" y="4135042"/>
                  <a:pt x="4887383" y="4955590"/>
                  <a:pt x="3810000" y="4959484"/>
                </a:cubicBezTo>
                <a:lnTo>
                  <a:pt x="0" y="4960626"/>
                </a:lnTo>
                <a:lnTo>
                  <a:pt x="0" y="1244"/>
                </a:lnTo>
                <a:close/>
              </a:path>
            </a:pathLst>
          </a:custGeom>
          <a:solidFill>
            <a:schemeClr val="bg1">
              <a:lumMod val="95000"/>
            </a:schemeClr>
          </a:solidFill>
        </p:spPr>
        <p:txBody>
          <a:bodyPr anchor="ctr" anchorCtr="0"/>
          <a:lstStyle>
            <a:lvl1pPr marL="0" indent="0" algn="ctr">
              <a:buNone/>
              <a:defRPr sz="1600" b="0" i="1"/>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the icon to add image</a:t>
            </a:r>
            <a:endParaRPr lang="fi-FI"/>
          </a:p>
        </p:txBody>
      </p:sp>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a:xfrm>
            <a:off x="6601022" y="882869"/>
            <a:ext cx="4598587" cy="1472950"/>
          </a:xfrm>
        </p:spPr>
        <p:txBody>
          <a:bodyPr/>
          <a:lstStyle>
            <a:lvl1pPr>
              <a:defRPr sz="2699"/>
            </a:lvl1pPr>
          </a:lstStyle>
          <a:p>
            <a:r>
              <a:rPr lang="fi-FI" err="1"/>
              <a:t>Click</a:t>
            </a:r>
            <a:r>
              <a:rPr lang="fi-FI"/>
              <a:t> to </a:t>
            </a:r>
            <a:r>
              <a:rPr lang="fi-FI" err="1"/>
              <a:t>add</a:t>
            </a:r>
            <a:r>
              <a:rPr lang="fi-FI"/>
              <a:t> </a:t>
            </a:r>
            <a:r>
              <a:rPr lang="fi-FI" err="1"/>
              <a:t>title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6601022" y="2702660"/>
            <a:ext cx="4598587" cy="3474302"/>
          </a:xfrm>
        </p:spPr>
        <p:txBody>
          <a:bodyPr/>
          <a:lstStyle>
            <a:lvl5pPr>
              <a:defRPr/>
            </a:lvl5p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7" name="Päivämäärän paikkamerkki 6">
            <a:extLst>
              <a:ext uri="{FF2B5EF4-FFF2-40B4-BE49-F238E27FC236}">
                <a16:creationId xmlns:a16="http://schemas.microsoft.com/office/drawing/2014/main" id="{9CEC7A79-58B3-4135-2FAA-02A2298119B8}"/>
              </a:ext>
            </a:extLst>
          </p:cNvPr>
          <p:cNvSpPr>
            <a:spLocks noGrp="1"/>
          </p:cNvSpPr>
          <p:nvPr>
            <p:ph type="dt" sz="half" idx="14"/>
          </p:nvPr>
        </p:nvSpPr>
        <p:spPr/>
        <p:txBody>
          <a:bodyPr/>
          <a:lstStyle/>
          <a:p>
            <a:fld id="{0B1F465F-1FE2-48BD-A5F4-8F709E6305AF}" type="datetime1">
              <a:rPr lang="fi-FI" smtClean="0"/>
              <a:t>5.1.2024</a:t>
            </a:fld>
            <a:endParaRPr lang="fi-FI"/>
          </a:p>
        </p:txBody>
      </p:sp>
      <p:sp>
        <p:nvSpPr>
          <p:cNvPr id="8" name="Alatunnisteen paikkamerkki 7">
            <a:extLst>
              <a:ext uri="{FF2B5EF4-FFF2-40B4-BE49-F238E27FC236}">
                <a16:creationId xmlns:a16="http://schemas.microsoft.com/office/drawing/2014/main" id="{14FB9E57-99E4-59BE-EA3C-E0612099E583}"/>
              </a:ext>
            </a:extLst>
          </p:cNvPr>
          <p:cNvSpPr>
            <a:spLocks noGrp="1"/>
          </p:cNvSpPr>
          <p:nvPr>
            <p:ph type="ftr" sz="quarter" idx="15"/>
          </p:nvPr>
        </p:nvSpPr>
        <p:spPr/>
        <p:txBody>
          <a:bodyPr/>
          <a:lstStyle/>
          <a:p>
            <a:r>
              <a:rPr lang="fi-FI" err="1"/>
              <a:t>header</a:t>
            </a:r>
            <a:endParaRPr lang="fi-FI"/>
          </a:p>
        </p:txBody>
      </p:sp>
      <p:sp>
        <p:nvSpPr>
          <p:cNvPr id="10" name="Dian numeron paikkamerkki 9">
            <a:extLst>
              <a:ext uri="{FF2B5EF4-FFF2-40B4-BE49-F238E27FC236}">
                <a16:creationId xmlns:a16="http://schemas.microsoft.com/office/drawing/2014/main" id="{94A90390-54A1-2932-6D40-19CD412084AB}"/>
              </a:ext>
            </a:extLst>
          </p:cNvPr>
          <p:cNvSpPr>
            <a:spLocks noGrp="1"/>
          </p:cNvSpPr>
          <p:nvPr>
            <p:ph type="sldNum" sz="quarter" idx="16"/>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123186014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Kuvatekstillinen kuva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a:xfrm>
            <a:off x="6619035" y="882869"/>
            <a:ext cx="4454483" cy="1472950"/>
          </a:xfrm>
        </p:spPr>
        <p:txBody>
          <a:bodyPr/>
          <a:lstStyle>
            <a:lvl1pPr>
              <a:defRPr sz="2699"/>
            </a:lvl1pPr>
          </a:lstStyle>
          <a:p>
            <a:r>
              <a:rPr lang="fi-FI" err="1"/>
              <a:t>Click</a:t>
            </a:r>
            <a:r>
              <a:rPr lang="fi-FI"/>
              <a:t> to </a:t>
            </a:r>
            <a:r>
              <a:rPr lang="fi-FI" err="1"/>
              <a:t>add</a:t>
            </a:r>
            <a:r>
              <a:rPr lang="fi-FI"/>
              <a:t> </a:t>
            </a:r>
            <a:r>
              <a:rPr lang="fi-FI" err="1"/>
              <a:t>title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6619035" y="2702660"/>
            <a:ext cx="4454483" cy="3474302"/>
          </a:xfrm>
        </p:spPr>
        <p:txBody>
          <a:body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9" name="Kuvan paikkamerkki 2">
            <a:extLst>
              <a:ext uri="{FF2B5EF4-FFF2-40B4-BE49-F238E27FC236}">
                <a16:creationId xmlns:a16="http://schemas.microsoft.com/office/drawing/2014/main" id="{03704D70-526C-45EA-9AEC-6CBFEB88E602}"/>
              </a:ext>
            </a:extLst>
          </p:cNvPr>
          <p:cNvSpPr>
            <a:spLocks noGrp="1"/>
          </p:cNvSpPr>
          <p:nvPr>
            <p:ph type="pic" idx="13" hasCustomPrompt="1"/>
          </p:nvPr>
        </p:nvSpPr>
        <p:spPr>
          <a:xfrm>
            <a:off x="941182" y="-1"/>
            <a:ext cx="4994115" cy="6198113"/>
          </a:xfrm>
          <a:custGeom>
            <a:avLst/>
            <a:gdLst>
              <a:gd name="connsiteX0" fmla="*/ 0 w 4991670"/>
              <a:gd name="connsiteY0" fmla="*/ 0 h 6229632"/>
              <a:gd name="connsiteX1" fmla="*/ 4991670 w 4991670"/>
              <a:gd name="connsiteY1" fmla="*/ 0 h 6229632"/>
              <a:gd name="connsiteX2" fmla="*/ 4991670 w 4991670"/>
              <a:gd name="connsiteY2" fmla="*/ 6229632 h 6229632"/>
              <a:gd name="connsiteX3" fmla="*/ 0 w 4991670"/>
              <a:gd name="connsiteY3" fmla="*/ 6229632 h 6229632"/>
              <a:gd name="connsiteX4" fmla="*/ 0 w 4991670"/>
              <a:gd name="connsiteY4" fmla="*/ 0 h 6229632"/>
              <a:gd name="connsiteX0" fmla="*/ 0 w 4991670"/>
              <a:gd name="connsiteY0" fmla="*/ 0 h 6229632"/>
              <a:gd name="connsiteX1" fmla="*/ 4991670 w 4991670"/>
              <a:gd name="connsiteY1" fmla="*/ 0 h 6229632"/>
              <a:gd name="connsiteX2" fmla="*/ 4987166 w 4991670"/>
              <a:gd name="connsiteY2" fmla="*/ 3423369 h 6229632"/>
              <a:gd name="connsiteX3" fmla="*/ 4991670 w 4991670"/>
              <a:gd name="connsiteY3" fmla="*/ 6229632 h 6229632"/>
              <a:gd name="connsiteX4" fmla="*/ 0 w 4991670"/>
              <a:gd name="connsiteY4" fmla="*/ 6229632 h 6229632"/>
              <a:gd name="connsiteX5" fmla="*/ 0 w 4991670"/>
              <a:gd name="connsiteY5" fmla="*/ 0 h 6229632"/>
              <a:gd name="connsiteX0" fmla="*/ 3746 w 4995416"/>
              <a:gd name="connsiteY0" fmla="*/ 0 h 6229632"/>
              <a:gd name="connsiteX1" fmla="*/ 4995416 w 4995416"/>
              <a:gd name="connsiteY1" fmla="*/ 0 h 6229632"/>
              <a:gd name="connsiteX2" fmla="*/ 4990912 w 4995416"/>
              <a:gd name="connsiteY2" fmla="*/ 3423369 h 6229632"/>
              <a:gd name="connsiteX3" fmla="*/ 4995416 w 4995416"/>
              <a:gd name="connsiteY3" fmla="*/ 6229632 h 6229632"/>
              <a:gd name="connsiteX4" fmla="*/ 3746 w 4995416"/>
              <a:gd name="connsiteY4" fmla="*/ 6229632 h 6229632"/>
              <a:gd name="connsiteX5" fmla="*/ 0 w 4995416"/>
              <a:gd name="connsiteY5" fmla="*/ 3432378 h 6229632"/>
              <a:gd name="connsiteX6" fmla="*/ 3746 w 4995416"/>
              <a:gd name="connsiteY6" fmla="*/ 0 h 6229632"/>
              <a:gd name="connsiteX0" fmla="*/ 3746 w 4995416"/>
              <a:gd name="connsiteY0" fmla="*/ 0 h 6229632"/>
              <a:gd name="connsiteX1" fmla="*/ 4995416 w 4995416"/>
              <a:gd name="connsiteY1" fmla="*/ 0 h 6229632"/>
              <a:gd name="connsiteX2" fmla="*/ 4990912 w 4995416"/>
              <a:gd name="connsiteY2" fmla="*/ 3423369 h 6229632"/>
              <a:gd name="connsiteX3" fmla="*/ 4995416 w 4995416"/>
              <a:gd name="connsiteY3" fmla="*/ 6229632 h 6229632"/>
              <a:gd name="connsiteX4" fmla="*/ 2535996 w 4995416"/>
              <a:gd name="connsiteY4" fmla="*/ 6229632 h 6229632"/>
              <a:gd name="connsiteX5" fmla="*/ 3746 w 4995416"/>
              <a:gd name="connsiteY5" fmla="*/ 6229632 h 6229632"/>
              <a:gd name="connsiteX6" fmla="*/ 0 w 4995416"/>
              <a:gd name="connsiteY6" fmla="*/ 3432378 h 6229632"/>
              <a:gd name="connsiteX7" fmla="*/ 3746 w 4995416"/>
              <a:gd name="connsiteY7" fmla="*/ 0 h 6229632"/>
              <a:gd name="connsiteX0" fmla="*/ 3746 w 4995416"/>
              <a:gd name="connsiteY0" fmla="*/ 0 h 6229632"/>
              <a:gd name="connsiteX1" fmla="*/ 4995416 w 4995416"/>
              <a:gd name="connsiteY1" fmla="*/ 0 h 6229632"/>
              <a:gd name="connsiteX2" fmla="*/ 4990912 w 4995416"/>
              <a:gd name="connsiteY2" fmla="*/ 3423369 h 6229632"/>
              <a:gd name="connsiteX3" fmla="*/ 4995416 w 4995416"/>
              <a:gd name="connsiteY3" fmla="*/ 6229632 h 6229632"/>
              <a:gd name="connsiteX4" fmla="*/ 2535996 w 4995416"/>
              <a:gd name="connsiteY4" fmla="*/ 6229632 h 6229632"/>
              <a:gd name="connsiteX5" fmla="*/ 0 w 4995416"/>
              <a:gd name="connsiteY5" fmla="*/ 3432378 h 6229632"/>
              <a:gd name="connsiteX6" fmla="*/ 3746 w 4995416"/>
              <a:gd name="connsiteY6" fmla="*/ 0 h 6229632"/>
              <a:gd name="connsiteX0" fmla="*/ 3746 w 4995416"/>
              <a:gd name="connsiteY0" fmla="*/ 0 h 6229632"/>
              <a:gd name="connsiteX1" fmla="*/ 4995416 w 4995416"/>
              <a:gd name="connsiteY1" fmla="*/ 0 h 6229632"/>
              <a:gd name="connsiteX2" fmla="*/ 4990912 w 4995416"/>
              <a:gd name="connsiteY2" fmla="*/ 3423369 h 6229632"/>
              <a:gd name="connsiteX3" fmla="*/ 2535996 w 4995416"/>
              <a:gd name="connsiteY3" fmla="*/ 6229632 h 6229632"/>
              <a:gd name="connsiteX4" fmla="*/ 0 w 4995416"/>
              <a:gd name="connsiteY4" fmla="*/ 3432378 h 6229632"/>
              <a:gd name="connsiteX5" fmla="*/ 3746 w 4995416"/>
              <a:gd name="connsiteY5" fmla="*/ 0 h 6229632"/>
              <a:gd name="connsiteX0" fmla="*/ 3746 w 4995416"/>
              <a:gd name="connsiteY0" fmla="*/ 0 h 6422260"/>
              <a:gd name="connsiteX1" fmla="*/ 4995416 w 4995416"/>
              <a:gd name="connsiteY1" fmla="*/ 0 h 6422260"/>
              <a:gd name="connsiteX2" fmla="*/ 4990912 w 4995416"/>
              <a:gd name="connsiteY2" fmla="*/ 3423369 h 6422260"/>
              <a:gd name="connsiteX3" fmla="*/ 2535996 w 4995416"/>
              <a:gd name="connsiteY3" fmla="*/ 6229632 h 6422260"/>
              <a:gd name="connsiteX4" fmla="*/ 0 w 4995416"/>
              <a:gd name="connsiteY4" fmla="*/ 3432378 h 6422260"/>
              <a:gd name="connsiteX5" fmla="*/ 3746 w 4995416"/>
              <a:gd name="connsiteY5" fmla="*/ 0 h 6422260"/>
              <a:gd name="connsiteX0" fmla="*/ 3746 w 4995416"/>
              <a:gd name="connsiteY0" fmla="*/ 0 h 6229640"/>
              <a:gd name="connsiteX1" fmla="*/ 4995416 w 4995416"/>
              <a:gd name="connsiteY1" fmla="*/ 0 h 6229640"/>
              <a:gd name="connsiteX2" fmla="*/ 4990912 w 4995416"/>
              <a:gd name="connsiteY2" fmla="*/ 3423369 h 6229640"/>
              <a:gd name="connsiteX3" fmla="*/ 2535996 w 4995416"/>
              <a:gd name="connsiteY3" fmla="*/ 6229632 h 6229640"/>
              <a:gd name="connsiteX4" fmla="*/ 0 w 4995416"/>
              <a:gd name="connsiteY4" fmla="*/ 3432378 h 6229640"/>
              <a:gd name="connsiteX5" fmla="*/ 3746 w 4995416"/>
              <a:gd name="connsiteY5" fmla="*/ 0 h 6229640"/>
              <a:gd name="connsiteX0" fmla="*/ 3746 w 4995416"/>
              <a:gd name="connsiteY0" fmla="*/ 0 h 6198109"/>
              <a:gd name="connsiteX1" fmla="*/ 4995416 w 4995416"/>
              <a:gd name="connsiteY1" fmla="*/ 0 h 6198109"/>
              <a:gd name="connsiteX2" fmla="*/ 4990912 w 4995416"/>
              <a:gd name="connsiteY2" fmla="*/ 3423369 h 6198109"/>
              <a:gd name="connsiteX3" fmla="*/ 2535996 w 4995416"/>
              <a:gd name="connsiteY3" fmla="*/ 6198101 h 6198109"/>
              <a:gd name="connsiteX4" fmla="*/ 0 w 4995416"/>
              <a:gd name="connsiteY4" fmla="*/ 3432378 h 6198109"/>
              <a:gd name="connsiteX5" fmla="*/ 3746 w 4995416"/>
              <a:gd name="connsiteY5" fmla="*/ 0 h 6198109"/>
              <a:gd name="connsiteX0" fmla="*/ 3746 w 4995416"/>
              <a:gd name="connsiteY0" fmla="*/ 0 h 6198109"/>
              <a:gd name="connsiteX1" fmla="*/ 4995416 w 4995416"/>
              <a:gd name="connsiteY1" fmla="*/ 0 h 6198109"/>
              <a:gd name="connsiteX2" fmla="*/ 4990912 w 4995416"/>
              <a:gd name="connsiteY2" fmla="*/ 3423369 h 6198109"/>
              <a:gd name="connsiteX3" fmla="*/ 2535996 w 4995416"/>
              <a:gd name="connsiteY3" fmla="*/ 6198101 h 6198109"/>
              <a:gd name="connsiteX4" fmla="*/ 0 w 4995416"/>
              <a:gd name="connsiteY4" fmla="*/ 3432378 h 6198109"/>
              <a:gd name="connsiteX5" fmla="*/ 3746 w 4995416"/>
              <a:gd name="connsiteY5" fmla="*/ 0 h 6198109"/>
              <a:gd name="connsiteX0" fmla="*/ 3746 w 4995416"/>
              <a:gd name="connsiteY0" fmla="*/ 0 h 6198113"/>
              <a:gd name="connsiteX1" fmla="*/ 4995416 w 4995416"/>
              <a:gd name="connsiteY1" fmla="*/ 0 h 6198113"/>
              <a:gd name="connsiteX2" fmla="*/ 4990912 w 4995416"/>
              <a:gd name="connsiteY2" fmla="*/ 3423369 h 6198113"/>
              <a:gd name="connsiteX3" fmla="*/ 2535996 w 4995416"/>
              <a:gd name="connsiteY3" fmla="*/ 6198101 h 6198113"/>
              <a:gd name="connsiteX4" fmla="*/ 0 w 4995416"/>
              <a:gd name="connsiteY4" fmla="*/ 3432378 h 6198113"/>
              <a:gd name="connsiteX5" fmla="*/ 3746 w 4995416"/>
              <a:gd name="connsiteY5" fmla="*/ 0 h 6198113"/>
              <a:gd name="connsiteX0" fmla="*/ 3746 w 4995416"/>
              <a:gd name="connsiteY0" fmla="*/ 0 h 6198113"/>
              <a:gd name="connsiteX1" fmla="*/ 4995416 w 4995416"/>
              <a:gd name="connsiteY1" fmla="*/ 0 h 6198113"/>
              <a:gd name="connsiteX2" fmla="*/ 4990912 w 4995416"/>
              <a:gd name="connsiteY2" fmla="*/ 3423369 h 6198113"/>
              <a:gd name="connsiteX3" fmla="*/ 2535996 w 4995416"/>
              <a:gd name="connsiteY3" fmla="*/ 6198101 h 6198113"/>
              <a:gd name="connsiteX4" fmla="*/ 0 w 4995416"/>
              <a:gd name="connsiteY4" fmla="*/ 3432378 h 6198113"/>
              <a:gd name="connsiteX5" fmla="*/ 3746 w 4995416"/>
              <a:gd name="connsiteY5" fmla="*/ 0 h 619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5416" h="6198113">
                <a:moveTo>
                  <a:pt x="3746" y="0"/>
                </a:moveTo>
                <a:lnTo>
                  <a:pt x="4995416" y="0"/>
                </a:lnTo>
                <a:cubicBezTo>
                  <a:pt x="4993915" y="1141123"/>
                  <a:pt x="4992413" y="2282246"/>
                  <a:pt x="4990912" y="3423369"/>
                </a:cubicBezTo>
                <a:cubicBezTo>
                  <a:pt x="4981904" y="5132802"/>
                  <a:pt x="4151586" y="6193597"/>
                  <a:pt x="2535996" y="6198101"/>
                </a:cubicBezTo>
                <a:cubicBezTo>
                  <a:pt x="920406" y="6202605"/>
                  <a:pt x="12012" y="5035956"/>
                  <a:pt x="0" y="3432378"/>
                </a:cubicBezTo>
                <a:cubicBezTo>
                  <a:pt x="1249" y="2288252"/>
                  <a:pt x="2497" y="1144126"/>
                  <a:pt x="3746" y="0"/>
                </a:cubicBezTo>
                <a:close/>
              </a:path>
            </a:pathLst>
          </a:custGeom>
          <a:solidFill>
            <a:schemeClr val="bg1">
              <a:lumMod val="95000"/>
            </a:schemeClr>
          </a:solidFill>
        </p:spPr>
        <p:txBody>
          <a:bodyPr anchor="ctr" anchorCtr="0"/>
          <a:lstStyle>
            <a:lvl1pPr marL="0" indent="0" algn="ctr">
              <a:buNone/>
              <a:defRPr sz="1600" b="0" i="1"/>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the icon to add image</a:t>
            </a:r>
            <a:endParaRPr lang="fi-FI"/>
          </a:p>
        </p:txBody>
      </p:sp>
      <p:sp>
        <p:nvSpPr>
          <p:cNvPr id="7" name="Päivämäärän paikkamerkki 6">
            <a:extLst>
              <a:ext uri="{FF2B5EF4-FFF2-40B4-BE49-F238E27FC236}">
                <a16:creationId xmlns:a16="http://schemas.microsoft.com/office/drawing/2014/main" id="{47EDB110-205A-47EB-4362-080C128FF17C}"/>
              </a:ext>
            </a:extLst>
          </p:cNvPr>
          <p:cNvSpPr>
            <a:spLocks noGrp="1"/>
          </p:cNvSpPr>
          <p:nvPr>
            <p:ph type="dt" sz="half" idx="14"/>
          </p:nvPr>
        </p:nvSpPr>
        <p:spPr/>
        <p:txBody>
          <a:bodyPr/>
          <a:lstStyle/>
          <a:p>
            <a:fld id="{0B1F465F-1FE2-48BD-A5F4-8F709E6305AF}" type="datetime1">
              <a:rPr lang="fi-FI" smtClean="0"/>
              <a:t>5.1.2024</a:t>
            </a:fld>
            <a:endParaRPr lang="fi-FI"/>
          </a:p>
        </p:txBody>
      </p:sp>
      <p:sp>
        <p:nvSpPr>
          <p:cNvPr id="8" name="Alatunnisteen paikkamerkki 7">
            <a:extLst>
              <a:ext uri="{FF2B5EF4-FFF2-40B4-BE49-F238E27FC236}">
                <a16:creationId xmlns:a16="http://schemas.microsoft.com/office/drawing/2014/main" id="{95D24EAC-19EF-7D9C-C6D7-6A538D363062}"/>
              </a:ext>
            </a:extLst>
          </p:cNvPr>
          <p:cNvSpPr>
            <a:spLocks noGrp="1"/>
          </p:cNvSpPr>
          <p:nvPr>
            <p:ph type="ftr" sz="quarter" idx="15"/>
          </p:nvPr>
        </p:nvSpPr>
        <p:spPr/>
        <p:txBody>
          <a:bodyPr/>
          <a:lstStyle/>
          <a:p>
            <a:r>
              <a:rPr lang="fi-FI" err="1"/>
              <a:t>header</a:t>
            </a:r>
            <a:endParaRPr lang="fi-FI"/>
          </a:p>
        </p:txBody>
      </p:sp>
      <p:sp>
        <p:nvSpPr>
          <p:cNvPr id="10" name="Dian numeron paikkamerkki 9">
            <a:extLst>
              <a:ext uri="{FF2B5EF4-FFF2-40B4-BE49-F238E27FC236}">
                <a16:creationId xmlns:a16="http://schemas.microsoft.com/office/drawing/2014/main" id="{5702A8F9-4687-7E73-468C-87AC244CBA36}"/>
              </a:ext>
            </a:extLst>
          </p:cNvPr>
          <p:cNvSpPr>
            <a:spLocks noGrp="1"/>
          </p:cNvSpPr>
          <p:nvPr>
            <p:ph type="sldNum" sz="quarter" idx="16"/>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154897960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840639" y="1398932"/>
            <a:ext cx="10512862" cy="2160000"/>
          </a:xfrm>
        </p:spPr>
        <p:txBody>
          <a:bodyPr anchor="b"/>
          <a:lstStyle>
            <a:lvl1pPr algn="ctr">
              <a:defRPr sz="4399" spc="-50" baseline="0">
                <a:solidFill>
                  <a:schemeClr val="tx2"/>
                </a:solidFill>
              </a:defRPr>
            </a:lvl1pPr>
          </a:lstStyle>
          <a:p>
            <a:r>
              <a:rPr lang="fi-FI" err="1"/>
              <a:t>Click</a:t>
            </a:r>
            <a:r>
              <a:rPr lang="fi-FI"/>
              <a:t> to </a:t>
            </a:r>
            <a:r>
              <a:rPr lang="fi-FI" err="1"/>
              <a:t>add</a:t>
            </a:r>
            <a:r>
              <a:rPr lang="fi-FI"/>
              <a:t> </a:t>
            </a:r>
            <a:r>
              <a:rPr lang="fi-FI" err="1"/>
              <a:t>title</a:t>
            </a:r>
            <a:endParaRPr lang="fi-FI"/>
          </a:p>
        </p:txBody>
      </p:sp>
      <p:sp>
        <p:nvSpPr>
          <p:cNvPr id="3" name="Tekstin paikkamerkki 2">
            <a:extLst>
              <a:ext uri="{FF2B5EF4-FFF2-40B4-BE49-F238E27FC236}">
                <a16:creationId xmlns:a16="http://schemas.microsoft.com/office/drawing/2014/main" id="{BE0173B0-16C2-4182-AD95-1BD911589663}"/>
              </a:ext>
            </a:extLst>
          </p:cNvPr>
          <p:cNvSpPr>
            <a:spLocks noGrp="1"/>
          </p:cNvSpPr>
          <p:nvPr>
            <p:ph type="body" idx="1" hasCustomPrompt="1"/>
          </p:nvPr>
        </p:nvSpPr>
        <p:spPr>
          <a:xfrm>
            <a:off x="840639" y="3797237"/>
            <a:ext cx="10512862" cy="2160000"/>
          </a:xfrm>
        </p:spPr>
        <p:txBody>
          <a:bodyPr/>
          <a:lstStyle>
            <a:lvl1pPr marL="0" indent="0" algn="ctr">
              <a:buNone/>
              <a:defRPr sz="2999">
                <a:solidFill>
                  <a:schemeClr val="tx2"/>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fi-FI" err="1"/>
              <a:t>Click</a:t>
            </a:r>
            <a:r>
              <a:rPr lang="fi-FI"/>
              <a:t> to </a:t>
            </a:r>
            <a:r>
              <a:rPr lang="fi-FI" err="1"/>
              <a:t>add</a:t>
            </a:r>
            <a:r>
              <a:rPr lang="fi-FI"/>
              <a:t> </a:t>
            </a:r>
            <a:r>
              <a:rPr lang="fi-FI" err="1"/>
              <a:t>text</a:t>
            </a:r>
            <a:endParaRPr lang="fi-FI"/>
          </a:p>
        </p:txBody>
      </p:sp>
      <p:sp>
        <p:nvSpPr>
          <p:cNvPr id="7" name="Päivämäärän paikkamerkki 6">
            <a:extLst>
              <a:ext uri="{FF2B5EF4-FFF2-40B4-BE49-F238E27FC236}">
                <a16:creationId xmlns:a16="http://schemas.microsoft.com/office/drawing/2014/main" id="{8D28BB01-147A-FE31-A625-7571F37B4522}"/>
              </a:ext>
            </a:extLst>
          </p:cNvPr>
          <p:cNvSpPr>
            <a:spLocks noGrp="1"/>
          </p:cNvSpPr>
          <p:nvPr>
            <p:ph type="dt" sz="half" idx="10"/>
          </p:nvPr>
        </p:nvSpPr>
        <p:spPr/>
        <p:txBody>
          <a:bodyPr/>
          <a:lstStyle/>
          <a:p>
            <a:fld id="{0B1F465F-1FE2-48BD-A5F4-8F709E6305AF}" type="datetime1">
              <a:rPr lang="fi-FI" smtClean="0"/>
              <a:t>5.1.2024</a:t>
            </a:fld>
            <a:endParaRPr lang="fi-FI"/>
          </a:p>
        </p:txBody>
      </p:sp>
      <p:sp>
        <p:nvSpPr>
          <p:cNvPr id="8" name="Alatunnisteen paikkamerkki 7">
            <a:extLst>
              <a:ext uri="{FF2B5EF4-FFF2-40B4-BE49-F238E27FC236}">
                <a16:creationId xmlns:a16="http://schemas.microsoft.com/office/drawing/2014/main" id="{B08E06FF-17D9-F433-4D82-95A84888EF19}"/>
              </a:ext>
            </a:extLst>
          </p:cNvPr>
          <p:cNvSpPr>
            <a:spLocks noGrp="1"/>
          </p:cNvSpPr>
          <p:nvPr>
            <p:ph type="ftr" sz="quarter" idx="11"/>
          </p:nvPr>
        </p:nvSpPr>
        <p:spPr/>
        <p:txBody>
          <a:bodyPr/>
          <a:lstStyle/>
          <a:p>
            <a:r>
              <a:rPr lang="fi-FI" err="1"/>
              <a:t>header</a:t>
            </a:r>
            <a:endParaRPr lang="fi-FI"/>
          </a:p>
        </p:txBody>
      </p:sp>
      <p:sp>
        <p:nvSpPr>
          <p:cNvPr id="9" name="Dian numeron paikkamerkki 8">
            <a:extLst>
              <a:ext uri="{FF2B5EF4-FFF2-40B4-BE49-F238E27FC236}">
                <a16:creationId xmlns:a16="http://schemas.microsoft.com/office/drawing/2014/main" id="{E3E4C7B9-3FB9-8E7C-3865-EF9C251A73CA}"/>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23272461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Osan ylätunniste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840639" y="1398932"/>
            <a:ext cx="10512862" cy="2160000"/>
          </a:xfrm>
        </p:spPr>
        <p:txBody>
          <a:bodyPr anchor="b"/>
          <a:lstStyle>
            <a:lvl1pPr algn="ctr">
              <a:defRPr sz="4099" spc="-50" baseline="0">
                <a:solidFill>
                  <a:schemeClr val="tx2"/>
                </a:solidFill>
              </a:defRPr>
            </a:lvl1pPr>
          </a:lstStyle>
          <a:p>
            <a:r>
              <a:rPr lang="fi-FI" err="1"/>
              <a:t>Click</a:t>
            </a:r>
            <a:r>
              <a:rPr lang="fi-FI"/>
              <a:t> to </a:t>
            </a:r>
            <a:r>
              <a:rPr lang="fi-FI" err="1"/>
              <a:t>add</a:t>
            </a:r>
            <a:r>
              <a:rPr lang="fi-FI"/>
              <a:t> </a:t>
            </a:r>
            <a:r>
              <a:rPr lang="fi-FI" err="1"/>
              <a:t>title</a:t>
            </a:r>
            <a:endParaRPr lang="fi-FI"/>
          </a:p>
        </p:txBody>
      </p:sp>
      <p:sp>
        <p:nvSpPr>
          <p:cNvPr id="3" name="Tekstin paikkamerkki 2">
            <a:extLst>
              <a:ext uri="{FF2B5EF4-FFF2-40B4-BE49-F238E27FC236}">
                <a16:creationId xmlns:a16="http://schemas.microsoft.com/office/drawing/2014/main" id="{BE0173B0-16C2-4182-AD95-1BD911589663}"/>
              </a:ext>
            </a:extLst>
          </p:cNvPr>
          <p:cNvSpPr>
            <a:spLocks noGrp="1"/>
          </p:cNvSpPr>
          <p:nvPr>
            <p:ph type="body" idx="1" hasCustomPrompt="1"/>
          </p:nvPr>
        </p:nvSpPr>
        <p:spPr>
          <a:xfrm>
            <a:off x="840639" y="3797237"/>
            <a:ext cx="10512862" cy="2160000"/>
          </a:xfrm>
        </p:spPr>
        <p:txBody>
          <a:bodyPr/>
          <a:lstStyle>
            <a:lvl1pPr marL="0" indent="0" algn="ctr">
              <a:buNone/>
              <a:defRPr sz="2999">
                <a:solidFill>
                  <a:schemeClr val="tx2"/>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fi-FI" err="1"/>
              <a:t>Click</a:t>
            </a:r>
            <a:r>
              <a:rPr lang="fi-FI"/>
              <a:t> to </a:t>
            </a:r>
            <a:r>
              <a:rPr lang="fi-FI" err="1"/>
              <a:t>add</a:t>
            </a:r>
            <a:r>
              <a:rPr lang="fi-FI"/>
              <a:t> </a:t>
            </a:r>
            <a:r>
              <a:rPr lang="fi-FI" err="1"/>
              <a:t>text</a:t>
            </a:r>
            <a:endParaRPr lang="fi-FI"/>
          </a:p>
        </p:txBody>
      </p:sp>
      <p:sp>
        <p:nvSpPr>
          <p:cNvPr id="7" name="Päivämäärän paikkamerkki 6">
            <a:extLst>
              <a:ext uri="{FF2B5EF4-FFF2-40B4-BE49-F238E27FC236}">
                <a16:creationId xmlns:a16="http://schemas.microsoft.com/office/drawing/2014/main" id="{C4049799-C9F3-9616-BE70-DD4CBE0DAAB8}"/>
              </a:ext>
            </a:extLst>
          </p:cNvPr>
          <p:cNvSpPr>
            <a:spLocks noGrp="1"/>
          </p:cNvSpPr>
          <p:nvPr>
            <p:ph type="dt" sz="half" idx="10"/>
          </p:nvPr>
        </p:nvSpPr>
        <p:spPr/>
        <p:txBody>
          <a:bodyPr/>
          <a:lstStyle/>
          <a:p>
            <a:fld id="{0B1F465F-1FE2-48BD-A5F4-8F709E6305AF}" type="datetime1">
              <a:rPr lang="fi-FI" smtClean="0"/>
              <a:t>5.1.2024</a:t>
            </a:fld>
            <a:endParaRPr lang="fi-FI"/>
          </a:p>
        </p:txBody>
      </p:sp>
      <p:sp>
        <p:nvSpPr>
          <p:cNvPr id="8" name="Alatunnisteen paikkamerkki 7">
            <a:extLst>
              <a:ext uri="{FF2B5EF4-FFF2-40B4-BE49-F238E27FC236}">
                <a16:creationId xmlns:a16="http://schemas.microsoft.com/office/drawing/2014/main" id="{9722A8CA-1986-422E-6E27-5C0AE2AC281B}"/>
              </a:ext>
            </a:extLst>
          </p:cNvPr>
          <p:cNvSpPr>
            <a:spLocks noGrp="1"/>
          </p:cNvSpPr>
          <p:nvPr>
            <p:ph type="ftr" sz="quarter" idx="11"/>
          </p:nvPr>
        </p:nvSpPr>
        <p:spPr/>
        <p:txBody>
          <a:bodyPr/>
          <a:lstStyle/>
          <a:p>
            <a:r>
              <a:rPr lang="fi-FI" err="1"/>
              <a:t>header</a:t>
            </a:r>
            <a:endParaRPr lang="fi-FI"/>
          </a:p>
        </p:txBody>
      </p:sp>
      <p:sp>
        <p:nvSpPr>
          <p:cNvPr id="9" name="Dian numeron paikkamerkki 8">
            <a:extLst>
              <a:ext uri="{FF2B5EF4-FFF2-40B4-BE49-F238E27FC236}">
                <a16:creationId xmlns:a16="http://schemas.microsoft.com/office/drawing/2014/main" id="{FC8E6471-A4E9-A229-3E02-C77D3F99C5E5}"/>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80739317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Osan ylätunniste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840639" y="1398932"/>
            <a:ext cx="10512862" cy="2160000"/>
          </a:xfrm>
        </p:spPr>
        <p:txBody>
          <a:bodyPr anchor="b"/>
          <a:lstStyle>
            <a:lvl1pPr algn="ctr">
              <a:defRPr sz="4099" spc="-50" baseline="0">
                <a:solidFill>
                  <a:schemeClr val="bg1"/>
                </a:solidFill>
              </a:defRPr>
            </a:lvl1pPr>
          </a:lstStyle>
          <a:p>
            <a:r>
              <a:rPr lang="fi-FI" err="1"/>
              <a:t>Click</a:t>
            </a:r>
            <a:r>
              <a:rPr lang="fi-FI"/>
              <a:t> to </a:t>
            </a:r>
            <a:r>
              <a:rPr lang="fi-FI" err="1"/>
              <a:t>add</a:t>
            </a:r>
            <a:r>
              <a:rPr lang="fi-FI"/>
              <a:t> </a:t>
            </a:r>
            <a:r>
              <a:rPr lang="fi-FI" err="1"/>
              <a:t>title</a:t>
            </a:r>
            <a:endParaRPr lang="fi-FI"/>
          </a:p>
        </p:txBody>
      </p:sp>
      <p:sp>
        <p:nvSpPr>
          <p:cNvPr id="3" name="Tekstin paikkamerkki 2">
            <a:extLst>
              <a:ext uri="{FF2B5EF4-FFF2-40B4-BE49-F238E27FC236}">
                <a16:creationId xmlns:a16="http://schemas.microsoft.com/office/drawing/2014/main" id="{BE0173B0-16C2-4182-AD95-1BD911589663}"/>
              </a:ext>
            </a:extLst>
          </p:cNvPr>
          <p:cNvSpPr>
            <a:spLocks noGrp="1"/>
          </p:cNvSpPr>
          <p:nvPr>
            <p:ph type="body" idx="1" hasCustomPrompt="1"/>
          </p:nvPr>
        </p:nvSpPr>
        <p:spPr>
          <a:xfrm>
            <a:off x="840639" y="3797237"/>
            <a:ext cx="10512862" cy="2160000"/>
          </a:xfrm>
        </p:spPr>
        <p:txBody>
          <a:bodyPr/>
          <a:lstStyle>
            <a:lvl1pPr marL="0" indent="0" algn="ctr">
              <a:buNone/>
              <a:defRPr sz="2999">
                <a:solidFill>
                  <a:schemeClr val="bg1"/>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fi-FI" err="1"/>
              <a:t>Click</a:t>
            </a:r>
            <a:r>
              <a:rPr lang="fi-FI"/>
              <a:t> to </a:t>
            </a:r>
            <a:r>
              <a:rPr lang="fi-FI" err="1"/>
              <a:t>add</a:t>
            </a:r>
            <a:r>
              <a:rPr lang="fi-FI"/>
              <a:t> </a:t>
            </a:r>
            <a:r>
              <a:rPr lang="fi-FI" err="1"/>
              <a:t>text</a:t>
            </a:r>
            <a:endParaRPr lang="fi-FI"/>
          </a:p>
        </p:txBody>
      </p:sp>
      <p:sp>
        <p:nvSpPr>
          <p:cNvPr id="10" name="Päivämäärän paikkamerkki 9">
            <a:extLst>
              <a:ext uri="{FF2B5EF4-FFF2-40B4-BE49-F238E27FC236}">
                <a16:creationId xmlns:a16="http://schemas.microsoft.com/office/drawing/2014/main" id="{DC6F40E2-9595-4BB6-7175-C67F99F18755}"/>
              </a:ext>
            </a:extLst>
          </p:cNvPr>
          <p:cNvSpPr>
            <a:spLocks noGrp="1"/>
          </p:cNvSpPr>
          <p:nvPr>
            <p:ph type="dt" sz="half" idx="10"/>
          </p:nvPr>
        </p:nvSpPr>
        <p:spPr/>
        <p:txBody>
          <a:bodyPr/>
          <a:lstStyle/>
          <a:p>
            <a:fld id="{0B1F465F-1FE2-48BD-A5F4-8F709E6305AF}" type="datetime1">
              <a:rPr lang="fi-FI" smtClean="0"/>
              <a:t>5.1.2024</a:t>
            </a:fld>
            <a:endParaRPr lang="fi-FI"/>
          </a:p>
        </p:txBody>
      </p:sp>
      <p:sp>
        <p:nvSpPr>
          <p:cNvPr id="11" name="Alatunnisteen paikkamerkki 10">
            <a:extLst>
              <a:ext uri="{FF2B5EF4-FFF2-40B4-BE49-F238E27FC236}">
                <a16:creationId xmlns:a16="http://schemas.microsoft.com/office/drawing/2014/main" id="{D758BD90-3549-0BF8-2414-A0D6A792489E}"/>
              </a:ext>
            </a:extLst>
          </p:cNvPr>
          <p:cNvSpPr>
            <a:spLocks noGrp="1"/>
          </p:cNvSpPr>
          <p:nvPr>
            <p:ph type="ftr" sz="quarter" idx="11"/>
          </p:nvPr>
        </p:nvSpPr>
        <p:spPr/>
        <p:txBody>
          <a:bodyPr/>
          <a:lstStyle/>
          <a:p>
            <a:r>
              <a:rPr lang="fi-FI" err="1"/>
              <a:t>header</a:t>
            </a:r>
            <a:endParaRPr lang="fi-FI"/>
          </a:p>
        </p:txBody>
      </p:sp>
      <p:sp>
        <p:nvSpPr>
          <p:cNvPr id="12" name="Dian numeron paikkamerkki 11">
            <a:extLst>
              <a:ext uri="{FF2B5EF4-FFF2-40B4-BE49-F238E27FC236}">
                <a16:creationId xmlns:a16="http://schemas.microsoft.com/office/drawing/2014/main" id="{7A3A9875-613E-CDE8-EFE6-29CD047A5B89}"/>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337986159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Sitaat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hasCustomPrompt="1"/>
          </p:nvPr>
        </p:nvSpPr>
        <p:spPr>
          <a:xfrm>
            <a:off x="944927" y="1852623"/>
            <a:ext cx="10310692" cy="3183334"/>
          </a:xfrm>
        </p:spPr>
        <p:txBody>
          <a:bodyPr anchor="ctr" anchorCtr="0"/>
          <a:lstStyle>
            <a:lvl1pPr algn="ctr">
              <a:defRPr spc="-100" baseline="0">
                <a:solidFill>
                  <a:schemeClr val="tx2"/>
                </a:solidFill>
              </a:defRPr>
            </a:lvl1pPr>
          </a:lstStyle>
          <a:p>
            <a:r>
              <a:rPr lang="fi-FI" err="1"/>
              <a:t>Click</a:t>
            </a:r>
            <a:r>
              <a:rPr lang="fi-FI"/>
              <a:t> to </a:t>
            </a:r>
            <a:r>
              <a:rPr lang="fi-FI" err="1"/>
              <a:t>add</a:t>
            </a:r>
            <a:r>
              <a:rPr lang="fi-FI"/>
              <a:t> </a:t>
            </a:r>
            <a:r>
              <a:rPr lang="fi-FI" err="1"/>
              <a:t>title</a:t>
            </a:r>
            <a:endParaRPr lang="fi-FI"/>
          </a:p>
        </p:txBody>
      </p:sp>
      <p:sp>
        <p:nvSpPr>
          <p:cNvPr id="6" name="Date Placeholder 5">
            <a:extLst>
              <a:ext uri="{FF2B5EF4-FFF2-40B4-BE49-F238E27FC236}">
                <a16:creationId xmlns:a16="http://schemas.microsoft.com/office/drawing/2014/main" id="{5A291936-39C5-4003-8862-5510EDEF29EC}"/>
              </a:ext>
            </a:extLst>
          </p:cNvPr>
          <p:cNvSpPr>
            <a:spLocks noGrp="1"/>
          </p:cNvSpPr>
          <p:nvPr>
            <p:ph type="dt" sz="half" idx="10"/>
          </p:nvPr>
        </p:nvSpPr>
        <p:spPr/>
        <p:txBody>
          <a:bodyPr/>
          <a:lstStyle>
            <a:lvl1pPr>
              <a:defRPr>
                <a:solidFill>
                  <a:schemeClr val="tx2"/>
                </a:solidFill>
              </a:defRPr>
            </a:lvl1pPr>
          </a:lstStyle>
          <a:p>
            <a:fld id="{A189322E-7B47-4EB0-B09E-4114EA4F1561}" type="datetime1">
              <a:rPr lang="fi-FI" smtClean="0"/>
              <a:t>5.1.2024</a:t>
            </a:fld>
            <a:endParaRPr lang="fi-FI"/>
          </a:p>
        </p:txBody>
      </p:sp>
      <p:sp>
        <p:nvSpPr>
          <p:cNvPr id="8" name="Slide Number Placeholder 7">
            <a:extLst>
              <a:ext uri="{FF2B5EF4-FFF2-40B4-BE49-F238E27FC236}">
                <a16:creationId xmlns:a16="http://schemas.microsoft.com/office/drawing/2014/main" id="{D9D1CF5D-3D1A-4FCE-9AAC-FFF0CA0A5399}"/>
              </a:ext>
            </a:extLst>
          </p:cNvPr>
          <p:cNvSpPr>
            <a:spLocks noGrp="1"/>
          </p:cNvSpPr>
          <p:nvPr>
            <p:ph type="sldNum" sz="quarter" idx="12"/>
          </p:nvPr>
        </p:nvSpPr>
        <p:spPr/>
        <p:txBody>
          <a:bodyPr/>
          <a:lstStyle>
            <a:lvl1pPr>
              <a:defRPr>
                <a:solidFill>
                  <a:schemeClr val="tx2"/>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82683112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Sitaatti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hasCustomPrompt="1"/>
          </p:nvPr>
        </p:nvSpPr>
        <p:spPr>
          <a:xfrm>
            <a:off x="944927" y="1852623"/>
            <a:ext cx="10310692" cy="3183334"/>
          </a:xfrm>
        </p:spPr>
        <p:txBody>
          <a:bodyPr anchor="ctr" anchorCtr="0"/>
          <a:lstStyle>
            <a:lvl1pPr algn="ctr">
              <a:defRPr spc="-100" baseline="0">
                <a:solidFill>
                  <a:schemeClr val="tx2"/>
                </a:solidFill>
              </a:defRPr>
            </a:lvl1pPr>
          </a:lstStyle>
          <a:p>
            <a:r>
              <a:rPr lang="fi-FI" err="1"/>
              <a:t>Click</a:t>
            </a:r>
            <a:r>
              <a:rPr lang="fi-FI"/>
              <a:t> to </a:t>
            </a:r>
            <a:r>
              <a:rPr lang="fi-FI" err="1"/>
              <a:t>add</a:t>
            </a:r>
            <a:r>
              <a:rPr lang="fi-FI"/>
              <a:t> </a:t>
            </a:r>
            <a:r>
              <a:rPr lang="fi-FI" err="1"/>
              <a:t>title</a:t>
            </a:r>
            <a:endParaRPr lang="fi-FI"/>
          </a:p>
        </p:txBody>
      </p:sp>
      <p:sp>
        <p:nvSpPr>
          <p:cNvPr id="6" name="Date Placeholder 5">
            <a:extLst>
              <a:ext uri="{FF2B5EF4-FFF2-40B4-BE49-F238E27FC236}">
                <a16:creationId xmlns:a16="http://schemas.microsoft.com/office/drawing/2014/main" id="{5A291936-39C5-4003-8862-5510EDEF29EC}"/>
              </a:ext>
            </a:extLst>
          </p:cNvPr>
          <p:cNvSpPr>
            <a:spLocks noGrp="1"/>
          </p:cNvSpPr>
          <p:nvPr>
            <p:ph type="dt" sz="half" idx="10"/>
          </p:nvPr>
        </p:nvSpPr>
        <p:spPr/>
        <p:txBody>
          <a:bodyPr/>
          <a:lstStyle>
            <a:lvl1pPr>
              <a:defRPr>
                <a:solidFill>
                  <a:schemeClr val="tx2"/>
                </a:solidFill>
              </a:defRPr>
            </a:lvl1pPr>
          </a:lstStyle>
          <a:p>
            <a:fld id="{516F0BFB-8D35-49ED-B2B9-E4810B5DBF9B}" type="datetime1">
              <a:rPr lang="fi-FI" smtClean="0"/>
              <a:t>5.1.2024</a:t>
            </a:fld>
            <a:endParaRPr lang="fi-FI"/>
          </a:p>
        </p:txBody>
      </p:sp>
      <p:sp>
        <p:nvSpPr>
          <p:cNvPr id="8" name="Slide Number Placeholder 7">
            <a:extLst>
              <a:ext uri="{FF2B5EF4-FFF2-40B4-BE49-F238E27FC236}">
                <a16:creationId xmlns:a16="http://schemas.microsoft.com/office/drawing/2014/main" id="{D9D1CF5D-3D1A-4FCE-9AAC-FFF0CA0A5399}"/>
              </a:ext>
            </a:extLst>
          </p:cNvPr>
          <p:cNvSpPr>
            <a:spLocks noGrp="1"/>
          </p:cNvSpPr>
          <p:nvPr>
            <p:ph type="sldNum" sz="quarter" idx="12"/>
          </p:nvPr>
        </p:nvSpPr>
        <p:spPr/>
        <p:txBody>
          <a:bodyPr/>
          <a:lstStyle>
            <a:lvl1pPr>
              <a:defRPr>
                <a:solidFill>
                  <a:schemeClr val="tx2"/>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1647665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tsikkodia 7">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14" name="Ryhmä 13">
            <a:extLst>
              <a:ext uri="{FF2B5EF4-FFF2-40B4-BE49-F238E27FC236}">
                <a16:creationId xmlns:a16="http://schemas.microsoft.com/office/drawing/2014/main" id="{25D18D17-D3F9-44DF-8EDE-0C7C5C047FA2}"/>
              </a:ext>
              <a:ext uri="{C183D7F6-B498-43B3-948B-1728B52AA6E4}">
                <adec:decorative xmlns:adec="http://schemas.microsoft.com/office/drawing/2017/decorative" val="1"/>
              </a:ext>
            </a:extLst>
          </p:cNvPr>
          <p:cNvGrpSpPr/>
          <p:nvPr userDrawn="1"/>
        </p:nvGrpSpPr>
        <p:grpSpPr>
          <a:xfrm>
            <a:off x="1291562" y="1369347"/>
            <a:ext cx="5568238" cy="5480715"/>
            <a:chOff x="2616201" y="4763"/>
            <a:chExt cx="6956425" cy="6845300"/>
          </a:xfrm>
        </p:grpSpPr>
        <p:sp>
          <p:nvSpPr>
            <p:cNvPr id="9" name="Freeform 5">
              <a:extLst>
                <a:ext uri="{FF2B5EF4-FFF2-40B4-BE49-F238E27FC236}">
                  <a16:creationId xmlns:a16="http://schemas.microsoft.com/office/drawing/2014/main" id="{28A69238-3E3A-4A3A-9418-543D58BFA5E4}"/>
                </a:ext>
              </a:extLst>
            </p:cNvPr>
            <p:cNvSpPr>
              <a:spLocks/>
            </p:cNvSpPr>
            <p:nvPr userDrawn="1"/>
          </p:nvSpPr>
          <p:spPr bwMode="auto">
            <a:xfrm>
              <a:off x="2619376" y="65088"/>
              <a:ext cx="2413000" cy="4302125"/>
            </a:xfrm>
            <a:custGeom>
              <a:avLst/>
              <a:gdLst>
                <a:gd name="T0" fmla="*/ 400 w 10755"/>
                <a:gd name="T1" fmla="*/ 147 h 19180"/>
                <a:gd name="T2" fmla="*/ 0 w 10755"/>
                <a:gd name="T3" fmla="*/ 313 h 19180"/>
                <a:gd name="T4" fmla="*/ 0 w 10755"/>
                <a:gd name="T5" fmla="*/ 13802 h 19180"/>
                <a:gd name="T6" fmla="*/ 5378 w 10755"/>
                <a:gd name="T7" fmla="*/ 19180 h 19180"/>
                <a:gd name="T8" fmla="*/ 10755 w 10755"/>
                <a:gd name="T9" fmla="*/ 13802 h 19180"/>
                <a:gd name="T10" fmla="*/ 10755 w 10755"/>
                <a:gd name="T11" fmla="*/ 13802 h 19180"/>
                <a:gd name="T12" fmla="*/ 10755 w 10755"/>
                <a:gd name="T13" fmla="*/ 10599 h 19180"/>
                <a:gd name="T14" fmla="*/ 10686 w 10755"/>
                <a:gd name="T15" fmla="*/ 10434 h 19180"/>
                <a:gd name="T16" fmla="*/ 400 w 10755"/>
                <a:gd name="T17" fmla="*/ 147 h 19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55" h="19180">
                  <a:moveTo>
                    <a:pt x="400" y="147"/>
                  </a:moveTo>
                  <a:cubicBezTo>
                    <a:pt x="253" y="0"/>
                    <a:pt x="0" y="104"/>
                    <a:pt x="0" y="313"/>
                  </a:cubicBezTo>
                  <a:lnTo>
                    <a:pt x="0" y="13802"/>
                  </a:lnTo>
                  <a:cubicBezTo>
                    <a:pt x="0" y="16772"/>
                    <a:pt x="2408" y="19180"/>
                    <a:pt x="5378" y="19180"/>
                  </a:cubicBezTo>
                  <a:cubicBezTo>
                    <a:pt x="8348" y="19180"/>
                    <a:pt x="10755" y="16772"/>
                    <a:pt x="10755" y="13802"/>
                  </a:cubicBezTo>
                  <a:lnTo>
                    <a:pt x="10755" y="13802"/>
                  </a:lnTo>
                  <a:lnTo>
                    <a:pt x="10755" y="10599"/>
                  </a:lnTo>
                  <a:cubicBezTo>
                    <a:pt x="10755" y="10537"/>
                    <a:pt x="10730" y="10477"/>
                    <a:pt x="10686" y="10434"/>
                  </a:cubicBezTo>
                  <a:lnTo>
                    <a:pt x="400" y="147"/>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0" name="Freeform 6">
              <a:extLst>
                <a:ext uri="{FF2B5EF4-FFF2-40B4-BE49-F238E27FC236}">
                  <a16:creationId xmlns:a16="http://schemas.microsoft.com/office/drawing/2014/main" id="{857EEE01-04E0-4867-8E7C-F0A0847AFFC1}"/>
                </a:ext>
              </a:extLst>
            </p:cNvPr>
            <p:cNvSpPr>
              <a:spLocks/>
            </p:cNvSpPr>
            <p:nvPr userDrawn="1"/>
          </p:nvSpPr>
          <p:spPr bwMode="auto">
            <a:xfrm>
              <a:off x="2673351" y="7938"/>
              <a:ext cx="4325938" cy="2413000"/>
            </a:xfrm>
            <a:custGeom>
              <a:avLst/>
              <a:gdLst>
                <a:gd name="T0" fmla="*/ 10515 w 19289"/>
                <a:gd name="T1" fmla="*/ 10755 h 10755"/>
                <a:gd name="T2" fmla="*/ 13901 w 19289"/>
                <a:gd name="T3" fmla="*/ 10755 h 10755"/>
                <a:gd name="T4" fmla="*/ 19279 w 19289"/>
                <a:gd name="T5" fmla="*/ 5359 h 10755"/>
                <a:gd name="T6" fmla="*/ 13843 w 19289"/>
                <a:gd name="T7" fmla="*/ 0 h 10755"/>
                <a:gd name="T8" fmla="*/ 298 w 19289"/>
                <a:gd name="T9" fmla="*/ 0 h 10755"/>
                <a:gd name="T10" fmla="*/ 141 w 19289"/>
                <a:gd name="T11" fmla="*/ 381 h 10755"/>
                <a:gd name="T12" fmla="*/ 10515 w 19289"/>
                <a:gd name="T13" fmla="*/ 10755 h 10755"/>
              </a:gdLst>
              <a:ahLst/>
              <a:cxnLst>
                <a:cxn ang="0">
                  <a:pos x="T0" y="T1"/>
                </a:cxn>
                <a:cxn ang="0">
                  <a:pos x="T2" y="T3"/>
                </a:cxn>
                <a:cxn ang="0">
                  <a:pos x="T4" y="T5"/>
                </a:cxn>
                <a:cxn ang="0">
                  <a:pos x="T6" y="T7"/>
                </a:cxn>
                <a:cxn ang="0">
                  <a:pos x="T8" y="T9"/>
                </a:cxn>
                <a:cxn ang="0">
                  <a:pos x="T10" y="T11"/>
                </a:cxn>
                <a:cxn ang="0">
                  <a:pos x="T12" y="T13"/>
                </a:cxn>
              </a:cxnLst>
              <a:rect l="0" t="0" r="r" b="b"/>
              <a:pathLst>
                <a:path w="19289" h="10755">
                  <a:moveTo>
                    <a:pt x="10515" y="10755"/>
                  </a:moveTo>
                  <a:lnTo>
                    <a:pt x="13901" y="10755"/>
                  </a:lnTo>
                  <a:cubicBezTo>
                    <a:pt x="16878" y="10755"/>
                    <a:pt x="19289" y="8337"/>
                    <a:pt x="19279" y="5359"/>
                  </a:cubicBezTo>
                  <a:cubicBezTo>
                    <a:pt x="19269" y="2387"/>
                    <a:pt x="16815" y="0"/>
                    <a:pt x="13843" y="0"/>
                  </a:cubicBezTo>
                  <a:lnTo>
                    <a:pt x="298" y="0"/>
                  </a:lnTo>
                  <a:cubicBezTo>
                    <a:pt x="100" y="0"/>
                    <a:pt x="0" y="240"/>
                    <a:pt x="141" y="381"/>
                  </a:cubicBezTo>
                  <a:lnTo>
                    <a:pt x="10515" y="10755"/>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1" name="Freeform 7">
              <a:extLst>
                <a:ext uri="{FF2B5EF4-FFF2-40B4-BE49-F238E27FC236}">
                  <a16:creationId xmlns:a16="http://schemas.microsoft.com/office/drawing/2014/main" id="{60EC8585-3977-43D4-B994-8374AA7EC334}"/>
                </a:ext>
              </a:extLst>
            </p:cNvPr>
            <p:cNvSpPr>
              <a:spLocks/>
            </p:cNvSpPr>
            <p:nvPr userDrawn="1"/>
          </p:nvSpPr>
          <p:spPr bwMode="auto">
            <a:xfrm>
              <a:off x="2616201" y="4763"/>
              <a:ext cx="6956425" cy="6845300"/>
            </a:xfrm>
            <a:custGeom>
              <a:avLst/>
              <a:gdLst>
                <a:gd name="T0" fmla="*/ 29827 w 31023"/>
                <a:gd name="T1" fmla="*/ 30518 h 30518"/>
                <a:gd name="T2" fmla="*/ 31023 w 31023"/>
                <a:gd name="T3" fmla="*/ 30518 h 30518"/>
                <a:gd name="T4" fmla="*/ 30881 w 31023"/>
                <a:gd name="T5" fmla="*/ 30190 h 30518"/>
                <a:gd name="T6" fmla="*/ 881 w 31023"/>
                <a:gd name="T7" fmla="*/ 190 h 30518"/>
                <a:gd name="T8" fmla="*/ 190 w 31023"/>
                <a:gd name="T9" fmla="*/ 190 h 30518"/>
                <a:gd name="T10" fmla="*/ 190 w 31023"/>
                <a:gd name="T11" fmla="*/ 881 h 30518"/>
                <a:gd name="T12" fmla="*/ 29827 w 31023"/>
                <a:gd name="T13" fmla="*/ 30518 h 30518"/>
              </a:gdLst>
              <a:ahLst/>
              <a:cxnLst>
                <a:cxn ang="0">
                  <a:pos x="T0" y="T1"/>
                </a:cxn>
                <a:cxn ang="0">
                  <a:pos x="T2" y="T3"/>
                </a:cxn>
                <a:cxn ang="0">
                  <a:pos x="T4" y="T5"/>
                </a:cxn>
                <a:cxn ang="0">
                  <a:pos x="T6" y="T7"/>
                </a:cxn>
                <a:cxn ang="0">
                  <a:pos x="T8" y="T9"/>
                </a:cxn>
                <a:cxn ang="0">
                  <a:pos x="T10" y="T11"/>
                </a:cxn>
                <a:cxn ang="0">
                  <a:pos x="T12" y="T13"/>
                </a:cxn>
              </a:cxnLst>
              <a:rect l="0" t="0" r="r" b="b"/>
              <a:pathLst>
                <a:path w="31023" h="30518">
                  <a:moveTo>
                    <a:pt x="29827" y="30518"/>
                  </a:moveTo>
                  <a:lnTo>
                    <a:pt x="31023" y="30518"/>
                  </a:lnTo>
                  <a:cubicBezTo>
                    <a:pt x="31019" y="30399"/>
                    <a:pt x="30971" y="30281"/>
                    <a:pt x="30881" y="30190"/>
                  </a:cubicBezTo>
                  <a:lnTo>
                    <a:pt x="881" y="190"/>
                  </a:lnTo>
                  <a:cubicBezTo>
                    <a:pt x="690" y="0"/>
                    <a:pt x="381" y="0"/>
                    <a:pt x="190" y="190"/>
                  </a:cubicBezTo>
                  <a:cubicBezTo>
                    <a:pt x="0" y="381"/>
                    <a:pt x="0" y="690"/>
                    <a:pt x="190" y="881"/>
                  </a:cubicBezTo>
                  <a:lnTo>
                    <a:pt x="29827" y="30518"/>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
        <p:nvSpPr>
          <p:cNvPr id="12" name="Otsikko 1">
            <a:extLst>
              <a:ext uri="{FF2B5EF4-FFF2-40B4-BE49-F238E27FC236}">
                <a16:creationId xmlns:a16="http://schemas.microsoft.com/office/drawing/2014/main" id="{2F2FBECB-A307-2064-FCF5-F6F5DC27B7E5}"/>
              </a:ext>
            </a:extLst>
          </p:cNvPr>
          <p:cNvSpPr>
            <a:spLocks noGrp="1"/>
          </p:cNvSpPr>
          <p:nvPr>
            <p:ph type="ctrTitle"/>
          </p:nvPr>
        </p:nvSpPr>
        <p:spPr>
          <a:xfrm>
            <a:off x="6094413" y="1437180"/>
            <a:ext cx="5354587" cy="2468071"/>
          </a:xfrm>
        </p:spPr>
        <p:txBody>
          <a:bodyPr anchor="t" anchorCtr="0">
            <a:normAutofit/>
          </a:bodyPr>
          <a:lstStyle>
            <a:lvl1pPr algn="ctr">
              <a:defRPr sz="3999" spc="-50" baseline="0"/>
            </a:lvl1pPr>
          </a:lstStyle>
          <a:p>
            <a:r>
              <a:rPr lang="fi-FI"/>
              <a:t>Muokkaa ots. perustyyl. napsautt.</a:t>
            </a:r>
          </a:p>
        </p:txBody>
      </p:sp>
      <p:sp>
        <p:nvSpPr>
          <p:cNvPr id="13" name="Alaotsikko 2">
            <a:extLst>
              <a:ext uri="{FF2B5EF4-FFF2-40B4-BE49-F238E27FC236}">
                <a16:creationId xmlns:a16="http://schemas.microsoft.com/office/drawing/2014/main" id="{4B1A8B24-0324-68AF-5533-A2F7F1B5AE1D}"/>
              </a:ext>
            </a:extLst>
          </p:cNvPr>
          <p:cNvSpPr>
            <a:spLocks noGrp="1"/>
          </p:cNvSpPr>
          <p:nvPr>
            <p:ph type="subTitle" idx="1"/>
          </p:nvPr>
        </p:nvSpPr>
        <p:spPr>
          <a:xfrm>
            <a:off x="6094413" y="4329874"/>
            <a:ext cx="5354587"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i-FI"/>
              <a:t>Muokkaa alaotsikon perustyyliä napsautt.</a:t>
            </a:r>
          </a:p>
        </p:txBody>
      </p:sp>
    </p:spTree>
    <p:extLst>
      <p:ext uri="{BB962C8B-B14F-4D97-AF65-F5344CB8AC3E}">
        <p14:creationId xmlns:p14="http://schemas.microsoft.com/office/powerpoint/2010/main" val="172042647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Sitaatti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hasCustomPrompt="1"/>
          </p:nvPr>
        </p:nvSpPr>
        <p:spPr>
          <a:xfrm>
            <a:off x="944927" y="1852623"/>
            <a:ext cx="10310692" cy="3183334"/>
          </a:xfrm>
        </p:spPr>
        <p:txBody>
          <a:bodyPr anchor="ctr" anchorCtr="0"/>
          <a:lstStyle>
            <a:lvl1pPr algn="ctr">
              <a:defRPr spc="-100" baseline="0">
                <a:solidFill>
                  <a:schemeClr val="bg1"/>
                </a:solidFill>
              </a:defRPr>
            </a:lvl1pPr>
          </a:lstStyle>
          <a:p>
            <a:r>
              <a:rPr lang="fi-FI" err="1"/>
              <a:t>Click</a:t>
            </a:r>
            <a:r>
              <a:rPr lang="fi-FI"/>
              <a:t> to </a:t>
            </a:r>
            <a:r>
              <a:rPr lang="fi-FI" err="1"/>
              <a:t>add</a:t>
            </a:r>
            <a:r>
              <a:rPr lang="fi-FI"/>
              <a:t> </a:t>
            </a:r>
            <a:r>
              <a:rPr lang="fi-FI" err="1"/>
              <a:t>title</a:t>
            </a:r>
            <a:endParaRPr lang="fi-FI"/>
          </a:p>
        </p:txBody>
      </p:sp>
      <p:sp>
        <p:nvSpPr>
          <p:cNvPr id="6" name="Date Placeholder 5">
            <a:extLst>
              <a:ext uri="{FF2B5EF4-FFF2-40B4-BE49-F238E27FC236}">
                <a16:creationId xmlns:a16="http://schemas.microsoft.com/office/drawing/2014/main" id="{5A291936-39C5-4003-8862-5510EDEF29EC}"/>
              </a:ext>
            </a:extLst>
          </p:cNvPr>
          <p:cNvSpPr>
            <a:spLocks noGrp="1"/>
          </p:cNvSpPr>
          <p:nvPr>
            <p:ph type="dt" sz="half" idx="10"/>
          </p:nvPr>
        </p:nvSpPr>
        <p:spPr/>
        <p:txBody>
          <a:bodyPr/>
          <a:lstStyle>
            <a:lvl1pPr>
              <a:defRPr>
                <a:solidFill>
                  <a:schemeClr val="bg1"/>
                </a:solidFill>
              </a:defRPr>
            </a:lvl1pPr>
          </a:lstStyle>
          <a:p>
            <a:fld id="{45D5C4B0-2321-4A84-97ED-180F3B8F8CC0}" type="datetime1">
              <a:rPr lang="fi-FI" smtClean="0"/>
              <a:t>5.1.2024</a:t>
            </a:fld>
            <a:endParaRPr lang="fi-FI"/>
          </a:p>
        </p:txBody>
      </p:sp>
      <p:sp>
        <p:nvSpPr>
          <p:cNvPr id="8" name="Slide Number Placeholder 7">
            <a:extLst>
              <a:ext uri="{FF2B5EF4-FFF2-40B4-BE49-F238E27FC236}">
                <a16:creationId xmlns:a16="http://schemas.microsoft.com/office/drawing/2014/main" id="{D9D1CF5D-3D1A-4FCE-9AAC-FFF0CA0A5399}"/>
              </a:ext>
            </a:extLst>
          </p:cNvPr>
          <p:cNvSpPr>
            <a:spLocks noGrp="1"/>
          </p:cNvSpPr>
          <p:nvPr>
            <p:ph type="sldNum" sz="quarter" idx="12"/>
          </p:nvPr>
        </p:nvSpPr>
        <p:spPr/>
        <p:txBody>
          <a:bodyPr/>
          <a:lstStyle>
            <a:lvl1pPr>
              <a:defRPr>
                <a:solidFill>
                  <a:schemeClr val="bg1"/>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156217990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Kuva, 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a:xfrm>
            <a:off x="944927" y="882869"/>
            <a:ext cx="4525691" cy="1472950"/>
          </a:xfrm>
        </p:spPr>
        <p:txBody>
          <a:bodyPr/>
          <a:lstStyle>
            <a:lvl1pPr>
              <a:defRPr sz="2699"/>
            </a:lvl1pPr>
          </a:lstStyle>
          <a:p>
            <a:r>
              <a:rPr lang="fi-FI" err="1"/>
              <a:t>Click</a:t>
            </a:r>
            <a:r>
              <a:rPr lang="fi-FI"/>
              <a:t> to </a:t>
            </a:r>
            <a:r>
              <a:rPr lang="fi-FI" err="1"/>
              <a:t>add</a:t>
            </a:r>
            <a:r>
              <a:rPr lang="fi-FI"/>
              <a:t> </a:t>
            </a:r>
            <a:r>
              <a:rPr lang="fi-FI" err="1"/>
              <a:t>title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44927" y="2702660"/>
            <a:ext cx="4525691" cy="3474302"/>
          </a:xfrm>
        </p:spPr>
        <p:txBody>
          <a:body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grpSp>
        <p:nvGrpSpPr>
          <p:cNvPr id="8" name="Ryhmä 7" descr="Icon.">
            <a:extLst>
              <a:ext uri="{FF2B5EF4-FFF2-40B4-BE49-F238E27FC236}">
                <a16:creationId xmlns:a16="http://schemas.microsoft.com/office/drawing/2014/main" id="{771942AC-4EF7-FCE7-724B-D325E8B2D7F1}"/>
              </a:ext>
              <a:ext uri="{C183D7F6-B498-43B3-948B-1728B52AA6E4}">
                <adec:decorative xmlns:adec="http://schemas.microsoft.com/office/drawing/2017/decorative" val="0"/>
              </a:ext>
            </a:extLst>
          </p:cNvPr>
          <p:cNvGrpSpPr/>
          <p:nvPr userDrawn="1"/>
        </p:nvGrpSpPr>
        <p:grpSpPr>
          <a:xfrm>
            <a:off x="6159591" y="1378356"/>
            <a:ext cx="5568238" cy="5480715"/>
            <a:chOff x="2616201" y="4763"/>
            <a:chExt cx="6956425" cy="6845300"/>
          </a:xfrm>
        </p:grpSpPr>
        <p:sp>
          <p:nvSpPr>
            <p:cNvPr id="9" name="Freeform 5">
              <a:extLst>
                <a:ext uri="{FF2B5EF4-FFF2-40B4-BE49-F238E27FC236}">
                  <a16:creationId xmlns:a16="http://schemas.microsoft.com/office/drawing/2014/main" id="{1CF62482-6DA5-8355-BE4C-E99ED928D6D4}"/>
                </a:ext>
              </a:extLst>
            </p:cNvPr>
            <p:cNvSpPr>
              <a:spLocks/>
            </p:cNvSpPr>
            <p:nvPr userDrawn="1"/>
          </p:nvSpPr>
          <p:spPr bwMode="auto">
            <a:xfrm>
              <a:off x="2619376" y="65088"/>
              <a:ext cx="2413000" cy="4302125"/>
            </a:xfrm>
            <a:custGeom>
              <a:avLst/>
              <a:gdLst>
                <a:gd name="T0" fmla="*/ 400 w 10755"/>
                <a:gd name="T1" fmla="*/ 147 h 19180"/>
                <a:gd name="T2" fmla="*/ 0 w 10755"/>
                <a:gd name="T3" fmla="*/ 313 h 19180"/>
                <a:gd name="T4" fmla="*/ 0 w 10755"/>
                <a:gd name="T5" fmla="*/ 13802 h 19180"/>
                <a:gd name="T6" fmla="*/ 5378 w 10755"/>
                <a:gd name="T7" fmla="*/ 19180 h 19180"/>
                <a:gd name="T8" fmla="*/ 10755 w 10755"/>
                <a:gd name="T9" fmla="*/ 13802 h 19180"/>
                <a:gd name="T10" fmla="*/ 10755 w 10755"/>
                <a:gd name="T11" fmla="*/ 13802 h 19180"/>
                <a:gd name="T12" fmla="*/ 10755 w 10755"/>
                <a:gd name="T13" fmla="*/ 10599 h 19180"/>
                <a:gd name="T14" fmla="*/ 10686 w 10755"/>
                <a:gd name="T15" fmla="*/ 10434 h 19180"/>
                <a:gd name="T16" fmla="*/ 400 w 10755"/>
                <a:gd name="T17" fmla="*/ 147 h 19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55" h="19180">
                  <a:moveTo>
                    <a:pt x="400" y="147"/>
                  </a:moveTo>
                  <a:cubicBezTo>
                    <a:pt x="253" y="0"/>
                    <a:pt x="0" y="104"/>
                    <a:pt x="0" y="313"/>
                  </a:cubicBezTo>
                  <a:lnTo>
                    <a:pt x="0" y="13802"/>
                  </a:lnTo>
                  <a:cubicBezTo>
                    <a:pt x="0" y="16772"/>
                    <a:pt x="2408" y="19180"/>
                    <a:pt x="5378" y="19180"/>
                  </a:cubicBezTo>
                  <a:cubicBezTo>
                    <a:pt x="8348" y="19180"/>
                    <a:pt x="10755" y="16772"/>
                    <a:pt x="10755" y="13802"/>
                  </a:cubicBezTo>
                  <a:lnTo>
                    <a:pt x="10755" y="13802"/>
                  </a:lnTo>
                  <a:lnTo>
                    <a:pt x="10755" y="10599"/>
                  </a:lnTo>
                  <a:cubicBezTo>
                    <a:pt x="10755" y="10537"/>
                    <a:pt x="10730" y="10477"/>
                    <a:pt x="10686" y="10434"/>
                  </a:cubicBezTo>
                  <a:lnTo>
                    <a:pt x="400" y="147"/>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0" name="Freeform 6">
              <a:extLst>
                <a:ext uri="{FF2B5EF4-FFF2-40B4-BE49-F238E27FC236}">
                  <a16:creationId xmlns:a16="http://schemas.microsoft.com/office/drawing/2014/main" id="{D69D6212-DF87-EA70-71CE-BE8138755BDA}"/>
                </a:ext>
              </a:extLst>
            </p:cNvPr>
            <p:cNvSpPr>
              <a:spLocks/>
            </p:cNvSpPr>
            <p:nvPr userDrawn="1"/>
          </p:nvSpPr>
          <p:spPr bwMode="auto">
            <a:xfrm>
              <a:off x="2673351" y="7938"/>
              <a:ext cx="4325938" cy="2413000"/>
            </a:xfrm>
            <a:custGeom>
              <a:avLst/>
              <a:gdLst>
                <a:gd name="T0" fmla="*/ 10515 w 19289"/>
                <a:gd name="T1" fmla="*/ 10755 h 10755"/>
                <a:gd name="T2" fmla="*/ 13901 w 19289"/>
                <a:gd name="T3" fmla="*/ 10755 h 10755"/>
                <a:gd name="T4" fmla="*/ 19279 w 19289"/>
                <a:gd name="T5" fmla="*/ 5359 h 10755"/>
                <a:gd name="T6" fmla="*/ 13843 w 19289"/>
                <a:gd name="T7" fmla="*/ 0 h 10755"/>
                <a:gd name="T8" fmla="*/ 298 w 19289"/>
                <a:gd name="T9" fmla="*/ 0 h 10755"/>
                <a:gd name="T10" fmla="*/ 141 w 19289"/>
                <a:gd name="T11" fmla="*/ 381 h 10755"/>
                <a:gd name="T12" fmla="*/ 10515 w 19289"/>
                <a:gd name="T13" fmla="*/ 10755 h 10755"/>
              </a:gdLst>
              <a:ahLst/>
              <a:cxnLst>
                <a:cxn ang="0">
                  <a:pos x="T0" y="T1"/>
                </a:cxn>
                <a:cxn ang="0">
                  <a:pos x="T2" y="T3"/>
                </a:cxn>
                <a:cxn ang="0">
                  <a:pos x="T4" y="T5"/>
                </a:cxn>
                <a:cxn ang="0">
                  <a:pos x="T6" y="T7"/>
                </a:cxn>
                <a:cxn ang="0">
                  <a:pos x="T8" y="T9"/>
                </a:cxn>
                <a:cxn ang="0">
                  <a:pos x="T10" y="T11"/>
                </a:cxn>
                <a:cxn ang="0">
                  <a:pos x="T12" y="T13"/>
                </a:cxn>
              </a:cxnLst>
              <a:rect l="0" t="0" r="r" b="b"/>
              <a:pathLst>
                <a:path w="19289" h="10755">
                  <a:moveTo>
                    <a:pt x="10515" y="10755"/>
                  </a:moveTo>
                  <a:lnTo>
                    <a:pt x="13901" y="10755"/>
                  </a:lnTo>
                  <a:cubicBezTo>
                    <a:pt x="16878" y="10755"/>
                    <a:pt x="19289" y="8337"/>
                    <a:pt x="19279" y="5359"/>
                  </a:cubicBezTo>
                  <a:cubicBezTo>
                    <a:pt x="19269" y="2387"/>
                    <a:pt x="16815" y="0"/>
                    <a:pt x="13843" y="0"/>
                  </a:cubicBezTo>
                  <a:lnTo>
                    <a:pt x="298" y="0"/>
                  </a:lnTo>
                  <a:cubicBezTo>
                    <a:pt x="100" y="0"/>
                    <a:pt x="0" y="240"/>
                    <a:pt x="141" y="381"/>
                  </a:cubicBezTo>
                  <a:lnTo>
                    <a:pt x="10515" y="10755"/>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2" name="Freeform 7">
              <a:extLst>
                <a:ext uri="{FF2B5EF4-FFF2-40B4-BE49-F238E27FC236}">
                  <a16:creationId xmlns:a16="http://schemas.microsoft.com/office/drawing/2014/main" id="{53D28E72-2DE6-A740-B70C-DB5E2DC03E78}"/>
                </a:ext>
              </a:extLst>
            </p:cNvPr>
            <p:cNvSpPr>
              <a:spLocks/>
            </p:cNvSpPr>
            <p:nvPr userDrawn="1"/>
          </p:nvSpPr>
          <p:spPr bwMode="auto">
            <a:xfrm>
              <a:off x="2616201" y="4763"/>
              <a:ext cx="6956425" cy="6845300"/>
            </a:xfrm>
            <a:custGeom>
              <a:avLst/>
              <a:gdLst>
                <a:gd name="T0" fmla="*/ 29827 w 31023"/>
                <a:gd name="T1" fmla="*/ 30518 h 30518"/>
                <a:gd name="T2" fmla="*/ 31023 w 31023"/>
                <a:gd name="T3" fmla="*/ 30518 h 30518"/>
                <a:gd name="T4" fmla="*/ 30881 w 31023"/>
                <a:gd name="T5" fmla="*/ 30190 h 30518"/>
                <a:gd name="T6" fmla="*/ 881 w 31023"/>
                <a:gd name="T7" fmla="*/ 190 h 30518"/>
                <a:gd name="T8" fmla="*/ 190 w 31023"/>
                <a:gd name="T9" fmla="*/ 190 h 30518"/>
                <a:gd name="T10" fmla="*/ 190 w 31023"/>
                <a:gd name="T11" fmla="*/ 881 h 30518"/>
                <a:gd name="T12" fmla="*/ 29827 w 31023"/>
                <a:gd name="T13" fmla="*/ 30518 h 30518"/>
              </a:gdLst>
              <a:ahLst/>
              <a:cxnLst>
                <a:cxn ang="0">
                  <a:pos x="T0" y="T1"/>
                </a:cxn>
                <a:cxn ang="0">
                  <a:pos x="T2" y="T3"/>
                </a:cxn>
                <a:cxn ang="0">
                  <a:pos x="T4" y="T5"/>
                </a:cxn>
                <a:cxn ang="0">
                  <a:pos x="T6" y="T7"/>
                </a:cxn>
                <a:cxn ang="0">
                  <a:pos x="T8" y="T9"/>
                </a:cxn>
                <a:cxn ang="0">
                  <a:pos x="T10" y="T11"/>
                </a:cxn>
                <a:cxn ang="0">
                  <a:pos x="T12" y="T13"/>
                </a:cxn>
              </a:cxnLst>
              <a:rect l="0" t="0" r="r" b="b"/>
              <a:pathLst>
                <a:path w="31023" h="30518">
                  <a:moveTo>
                    <a:pt x="29827" y="30518"/>
                  </a:moveTo>
                  <a:lnTo>
                    <a:pt x="31023" y="30518"/>
                  </a:lnTo>
                  <a:cubicBezTo>
                    <a:pt x="31019" y="30399"/>
                    <a:pt x="30971" y="30281"/>
                    <a:pt x="30881" y="30190"/>
                  </a:cubicBezTo>
                  <a:lnTo>
                    <a:pt x="881" y="190"/>
                  </a:lnTo>
                  <a:cubicBezTo>
                    <a:pt x="690" y="0"/>
                    <a:pt x="381" y="0"/>
                    <a:pt x="190" y="190"/>
                  </a:cubicBezTo>
                  <a:cubicBezTo>
                    <a:pt x="0" y="381"/>
                    <a:pt x="0" y="690"/>
                    <a:pt x="190" y="881"/>
                  </a:cubicBezTo>
                  <a:lnTo>
                    <a:pt x="29827" y="30518"/>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
        <p:nvSpPr>
          <p:cNvPr id="7" name="Päivämäärän paikkamerkki 6">
            <a:extLst>
              <a:ext uri="{FF2B5EF4-FFF2-40B4-BE49-F238E27FC236}">
                <a16:creationId xmlns:a16="http://schemas.microsoft.com/office/drawing/2014/main" id="{2BB0DFE1-5A3E-2DB5-3C36-A8554E62D11E}"/>
              </a:ext>
            </a:extLst>
          </p:cNvPr>
          <p:cNvSpPr>
            <a:spLocks noGrp="1"/>
          </p:cNvSpPr>
          <p:nvPr>
            <p:ph type="dt" sz="half" idx="10"/>
          </p:nvPr>
        </p:nvSpPr>
        <p:spPr/>
        <p:txBody>
          <a:bodyPr/>
          <a:lstStyle/>
          <a:p>
            <a:fld id="{0B1F465F-1FE2-48BD-A5F4-8F709E6305AF}" type="datetime1">
              <a:rPr lang="fi-FI" smtClean="0"/>
              <a:t>5.1.2024</a:t>
            </a:fld>
            <a:endParaRPr lang="fi-FI"/>
          </a:p>
        </p:txBody>
      </p:sp>
      <p:sp>
        <p:nvSpPr>
          <p:cNvPr id="11" name="Alatunnisteen paikkamerkki 10">
            <a:extLst>
              <a:ext uri="{FF2B5EF4-FFF2-40B4-BE49-F238E27FC236}">
                <a16:creationId xmlns:a16="http://schemas.microsoft.com/office/drawing/2014/main" id="{A33B934D-7D42-5D1B-2858-6C366CFAD6FB}"/>
              </a:ext>
            </a:extLst>
          </p:cNvPr>
          <p:cNvSpPr>
            <a:spLocks noGrp="1"/>
          </p:cNvSpPr>
          <p:nvPr>
            <p:ph type="ftr" sz="quarter" idx="11"/>
          </p:nvPr>
        </p:nvSpPr>
        <p:spPr/>
        <p:txBody>
          <a:bodyPr/>
          <a:lstStyle/>
          <a:p>
            <a:r>
              <a:rPr lang="fi-FI" err="1"/>
              <a:t>header</a:t>
            </a:r>
            <a:endParaRPr lang="fi-FI"/>
          </a:p>
        </p:txBody>
      </p:sp>
      <p:sp>
        <p:nvSpPr>
          <p:cNvPr id="13" name="Dian numeron paikkamerkki 12">
            <a:extLst>
              <a:ext uri="{FF2B5EF4-FFF2-40B4-BE49-F238E27FC236}">
                <a16:creationId xmlns:a16="http://schemas.microsoft.com/office/drawing/2014/main" id="{31140ACD-2733-F61C-E29F-731922EBAD79}"/>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26064687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Kuva, otsikko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a:xfrm>
            <a:off x="6601022" y="882869"/>
            <a:ext cx="4598587" cy="1472950"/>
          </a:xfrm>
        </p:spPr>
        <p:txBody>
          <a:bodyPr/>
          <a:lstStyle>
            <a:lvl1pPr>
              <a:defRPr sz="2999"/>
            </a:lvl1pPr>
          </a:lstStyle>
          <a:p>
            <a:r>
              <a:rPr lang="fi-FI" err="1"/>
              <a:t>Click</a:t>
            </a:r>
            <a:r>
              <a:rPr lang="fi-FI"/>
              <a:t> to </a:t>
            </a:r>
            <a:r>
              <a:rPr lang="fi-FI" err="1"/>
              <a:t>add</a:t>
            </a:r>
            <a:r>
              <a:rPr lang="fi-FI"/>
              <a:t> </a:t>
            </a:r>
            <a:r>
              <a:rPr lang="fi-FI" err="1"/>
              <a:t>title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6601022" y="2702660"/>
            <a:ext cx="4598587" cy="3474302"/>
          </a:xfrm>
        </p:spPr>
        <p:txBody>
          <a:body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fourth</a:t>
            </a:r>
            <a:r>
              <a:rPr lang="fi-FI"/>
              <a:t> </a:t>
            </a:r>
            <a:r>
              <a:rPr lang="fi-FI" err="1"/>
              <a:t>level</a:t>
            </a:r>
            <a:endParaRPr lang="fi-FI"/>
          </a:p>
        </p:txBody>
      </p:sp>
      <p:grpSp>
        <p:nvGrpSpPr>
          <p:cNvPr id="9" name="Ryhmä 8" descr="Icon.">
            <a:extLst>
              <a:ext uri="{FF2B5EF4-FFF2-40B4-BE49-F238E27FC236}">
                <a16:creationId xmlns:a16="http://schemas.microsoft.com/office/drawing/2014/main" id="{103E189E-0988-CFA6-33C8-33AB5FA0D6B1}"/>
              </a:ext>
              <a:ext uri="{C183D7F6-B498-43B3-948B-1728B52AA6E4}">
                <adec:decorative xmlns:adec="http://schemas.microsoft.com/office/drawing/2017/decorative" val="0"/>
              </a:ext>
            </a:extLst>
          </p:cNvPr>
          <p:cNvGrpSpPr/>
          <p:nvPr userDrawn="1"/>
        </p:nvGrpSpPr>
        <p:grpSpPr>
          <a:xfrm>
            <a:off x="1258560" y="1236664"/>
            <a:ext cx="4372423" cy="4378325"/>
            <a:chOff x="1258888" y="1236663"/>
            <a:chExt cx="4373562" cy="4378325"/>
          </a:xfrm>
        </p:grpSpPr>
        <p:sp>
          <p:nvSpPr>
            <p:cNvPr id="10" name="Freeform 5">
              <a:extLst>
                <a:ext uri="{FF2B5EF4-FFF2-40B4-BE49-F238E27FC236}">
                  <a16:creationId xmlns:a16="http://schemas.microsoft.com/office/drawing/2014/main" id="{025A228F-1E94-EE0B-3FD2-C6CEA151F5CE}"/>
                </a:ext>
              </a:extLst>
            </p:cNvPr>
            <p:cNvSpPr>
              <a:spLocks/>
            </p:cNvSpPr>
            <p:nvPr/>
          </p:nvSpPr>
          <p:spPr bwMode="auto">
            <a:xfrm>
              <a:off x="1258888" y="2582863"/>
              <a:ext cx="3019425" cy="3032125"/>
            </a:xfrm>
            <a:custGeom>
              <a:avLst/>
              <a:gdLst>
                <a:gd name="T0" fmla="*/ 7505 w 16805"/>
                <a:gd name="T1" fmla="*/ 0 h 16880"/>
                <a:gd name="T2" fmla="*/ 7505 w 16805"/>
                <a:gd name="T3" fmla="*/ 0 h 16880"/>
                <a:gd name="T4" fmla="*/ 4651 w 16805"/>
                <a:gd name="T5" fmla="*/ 0 h 16880"/>
                <a:gd name="T6" fmla="*/ 0 w 16805"/>
                <a:gd name="T7" fmla="*/ 4650 h 16880"/>
                <a:gd name="T8" fmla="*/ 4651 w 16805"/>
                <a:gd name="T9" fmla="*/ 9301 h 16880"/>
                <a:gd name="T10" fmla="*/ 4651 w 16805"/>
                <a:gd name="T11" fmla="*/ 9301 h 16880"/>
                <a:gd name="T12" fmla="*/ 7504 w 16805"/>
                <a:gd name="T13" fmla="*/ 9301 h 16880"/>
                <a:gd name="T14" fmla="*/ 7504 w 16805"/>
                <a:gd name="T15" fmla="*/ 12229 h 16880"/>
                <a:gd name="T16" fmla="*/ 12155 w 16805"/>
                <a:gd name="T17" fmla="*/ 16880 h 16880"/>
                <a:gd name="T18" fmla="*/ 16805 w 16805"/>
                <a:gd name="T19" fmla="*/ 12229 h 16880"/>
                <a:gd name="T20" fmla="*/ 16805 w 16805"/>
                <a:gd name="T21" fmla="*/ 0 h 16880"/>
                <a:gd name="T22" fmla="*/ 7505 w 16805"/>
                <a:gd name="T23" fmla="*/ 0 h 16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05" h="16880">
                  <a:moveTo>
                    <a:pt x="7505" y="0"/>
                  </a:moveTo>
                  <a:lnTo>
                    <a:pt x="7505" y="0"/>
                  </a:lnTo>
                  <a:lnTo>
                    <a:pt x="4651" y="0"/>
                  </a:lnTo>
                  <a:cubicBezTo>
                    <a:pt x="2082" y="0"/>
                    <a:pt x="0" y="2082"/>
                    <a:pt x="0" y="4650"/>
                  </a:cubicBezTo>
                  <a:cubicBezTo>
                    <a:pt x="0" y="7219"/>
                    <a:pt x="2082" y="9301"/>
                    <a:pt x="4651" y="9301"/>
                  </a:cubicBezTo>
                  <a:lnTo>
                    <a:pt x="4651" y="9301"/>
                  </a:lnTo>
                  <a:lnTo>
                    <a:pt x="7504" y="9301"/>
                  </a:lnTo>
                  <a:lnTo>
                    <a:pt x="7504" y="12229"/>
                  </a:lnTo>
                  <a:cubicBezTo>
                    <a:pt x="7504" y="14797"/>
                    <a:pt x="9587" y="16880"/>
                    <a:pt x="12155" y="16880"/>
                  </a:cubicBezTo>
                  <a:cubicBezTo>
                    <a:pt x="14723" y="16880"/>
                    <a:pt x="16805" y="14798"/>
                    <a:pt x="16805" y="12229"/>
                  </a:cubicBezTo>
                  <a:lnTo>
                    <a:pt x="16805" y="0"/>
                  </a:lnTo>
                  <a:lnTo>
                    <a:pt x="7505" y="0"/>
                  </a:lnTo>
                  <a:close/>
                </a:path>
              </a:pathLst>
            </a:custGeom>
            <a:solidFill>
              <a:srgbClr val="313131"/>
            </a:solidFill>
            <a:ln>
              <a:noFill/>
            </a:ln>
          </p:spPr>
          <p:txBody>
            <a:bodyPr vert="horz" wrap="square" lIns="91440" tIns="45720" rIns="91440" bIns="45720" numCol="1" anchor="t" anchorCtr="0" compatLnSpc="1">
              <a:prstTxWarp prst="textNoShape">
                <a:avLst/>
              </a:prstTxWarp>
            </a:bodyPr>
            <a:lstStyle/>
            <a:p>
              <a:endParaRPr lang="fi-FI" sz="1799"/>
            </a:p>
          </p:txBody>
        </p:sp>
        <p:sp>
          <p:nvSpPr>
            <p:cNvPr id="11" name="Freeform 6">
              <a:extLst>
                <a:ext uri="{FF2B5EF4-FFF2-40B4-BE49-F238E27FC236}">
                  <a16:creationId xmlns:a16="http://schemas.microsoft.com/office/drawing/2014/main" id="{5949D61E-C8A7-996D-9B90-ACDE02E542AA}"/>
                </a:ext>
              </a:extLst>
            </p:cNvPr>
            <p:cNvSpPr>
              <a:spLocks/>
            </p:cNvSpPr>
            <p:nvPr/>
          </p:nvSpPr>
          <p:spPr bwMode="auto">
            <a:xfrm>
              <a:off x="2613025" y="1236663"/>
              <a:ext cx="3019425" cy="3032125"/>
            </a:xfrm>
            <a:custGeom>
              <a:avLst/>
              <a:gdLst>
                <a:gd name="T0" fmla="*/ 9300 w 16805"/>
                <a:gd name="T1" fmla="*/ 16880 h 16880"/>
                <a:gd name="T2" fmla="*/ 9300 w 16805"/>
                <a:gd name="T3" fmla="*/ 16880 h 16880"/>
                <a:gd name="T4" fmla="*/ 12154 w 16805"/>
                <a:gd name="T5" fmla="*/ 16880 h 16880"/>
                <a:gd name="T6" fmla="*/ 16805 w 16805"/>
                <a:gd name="T7" fmla="*/ 12229 h 16880"/>
                <a:gd name="T8" fmla="*/ 12154 w 16805"/>
                <a:gd name="T9" fmla="*/ 7579 h 16880"/>
                <a:gd name="T10" fmla="*/ 12154 w 16805"/>
                <a:gd name="T11" fmla="*/ 7579 h 16880"/>
                <a:gd name="T12" fmla="*/ 9300 w 16805"/>
                <a:gd name="T13" fmla="*/ 7579 h 16880"/>
                <a:gd name="T14" fmla="*/ 9300 w 16805"/>
                <a:gd name="T15" fmla="*/ 4651 h 16880"/>
                <a:gd name="T16" fmla="*/ 4650 w 16805"/>
                <a:gd name="T17" fmla="*/ 0 h 16880"/>
                <a:gd name="T18" fmla="*/ 0 w 16805"/>
                <a:gd name="T19" fmla="*/ 4651 h 16880"/>
                <a:gd name="T20" fmla="*/ 0 w 16805"/>
                <a:gd name="T21" fmla="*/ 7489 h 16880"/>
                <a:gd name="T22" fmla="*/ 9300 w 16805"/>
                <a:gd name="T23" fmla="*/ 16880 h 16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05" h="16880">
                  <a:moveTo>
                    <a:pt x="9300" y="16880"/>
                  </a:moveTo>
                  <a:lnTo>
                    <a:pt x="9300" y="16880"/>
                  </a:lnTo>
                  <a:lnTo>
                    <a:pt x="12154" y="16880"/>
                  </a:lnTo>
                  <a:cubicBezTo>
                    <a:pt x="14723" y="16880"/>
                    <a:pt x="16805" y="14798"/>
                    <a:pt x="16805" y="12229"/>
                  </a:cubicBezTo>
                  <a:cubicBezTo>
                    <a:pt x="16805" y="9661"/>
                    <a:pt x="14723" y="7579"/>
                    <a:pt x="12154" y="7579"/>
                  </a:cubicBezTo>
                  <a:lnTo>
                    <a:pt x="12154" y="7579"/>
                  </a:lnTo>
                  <a:lnTo>
                    <a:pt x="9300" y="7579"/>
                  </a:lnTo>
                  <a:lnTo>
                    <a:pt x="9300" y="4651"/>
                  </a:lnTo>
                  <a:cubicBezTo>
                    <a:pt x="9300" y="2082"/>
                    <a:pt x="7218" y="0"/>
                    <a:pt x="4650" y="0"/>
                  </a:cubicBezTo>
                  <a:cubicBezTo>
                    <a:pt x="2082" y="0"/>
                    <a:pt x="0" y="2082"/>
                    <a:pt x="0" y="4651"/>
                  </a:cubicBezTo>
                  <a:lnTo>
                    <a:pt x="0" y="7489"/>
                  </a:lnTo>
                  <a:lnTo>
                    <a:pt x="9300" y="16880"/>
                  </a:lnTo>
                  <a:close/>
                </a:path>
              </a:pathLst>
            </a:custGeom>
            <a:solidFill>
              <a:srgbClr val="FFCF29"/>
            </a:solidFill>
            <a:ln>
              <a:noFill/>
            </a:ln>
          </p:spPr>
          <p:txBody>
            <a:bodyPr vert="horz" wrap="square" lIns="91440" tIns="45720" rIns="91440" bIns="45720" numCol="1" anchor="t" anchorCtr="0" compatLnSpc="1">
              <a:prstTxWarp prst="textNoShape">
                <a:avLst/>
              </a:prstTxWarp>
            </a:bodyPr>
            <a:lstStyle/>
            <a:p>
              <a:endParaRPr lang="fi-FI" sz="1799"/>
            </a:p>
          </p:txBody>
        </p:sp>
      </p:grpSp>
      <p:sp>
        <p:nvSpPr>
          <p:cNvPr id="7" name="Päivämäärän paikkamerkki 6">
            <a:extLst>
              <a:ext uri="{FF2B5EF4-FFF2-40B4-BE49-F238E27FC236}">
                <a16:creationId xmlns:a16="http://schemas.microsoft.com/office/drawing/2014/main" id="{23CC6896-0824-3242-65CA-477C4CED8945}"/>
              </a:ext>
            </a:extLst>
          </p:cNvPr>
          <p:cNvSpPr>
            <a:spLocks noGrp="1"/>
          </p:cNvSpPr>
          <p:nvPr>
            <p:ph type="dt" sz="half" idx="10"/>
          </p:nvPr>
        </p:nvSpPr>
        <p:spPr/>
        <p:txBody>
          <a:bodyPr/>
          <a:lstStyle/>
          <a:p>
            <a:fld id="{0B1F465F-1FE2-48BD-A5F4-8F709E6305AF}" type="datetime1">
              <a:rPr lang="fi-FI" smtClean="0"/>
              <a:t>5.1.2024</a:t>
            </a:fld>
            <a:endParaRPr lang="fi-FI"/>
          </a:p>
        </p:txBody>
      </p:sp>
      <p:sp>
        <p:nvSpPr>
          <p:cNvPr id="8" name="Alatunnisteen paikkamerkki 7">
            <a:extLst>
              <a:ext uri="{FF2B5EF4-FFF2-40B4-BE49-F238E27FC236}">
                <a16:creationId xmlns:a16="http://schemas.microsoft.com/office/drawing/2014/main" id="{8B8F997E-BFCB-265E-C5F4-BEE66E04E604}"/>
              </a:ext>
            </a:extLst>
          </p:cNvPr>
          <p:cNvSpPr>
            <a:spLocks noGrp="1"/>
          </p:cNvSpPr>
          <p:nvPr>
            <p:ph type="ftr" sz="quarter" idx="11"/>
          </p:nvPr>
        </p:nvSpPr>
        <p:spPr/>
        <p:txBody>
          <a:bodyPr/>
          <a:lstStyle/>
          <a:p>
            <a:r>
              <a:rPr lang="fi-FI" err="1"/>
              <a:t>header</a:t>
            </a:r>
            <a:endParaRPr lang="fi-FI"/>
          </a:p>
        </p:txBody>
      </p:sp>
      <p:sp>
        <p:nvSpPr>
          <p:cNvPr id="12" name="Dian numeron paikkamerkki 11">
            <a:extLst>
              <a:ext uri="{FF2B5EF4-FFF2-40B4-BE49-F238E27FC236}">
                <a16:creationId xmlns:a16="http://schemas.microsoft.com/office/drawing/2014/main" id="{D0507653-B93C-9A12-EF04-C61514E0105E}"/>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365044009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Kuva, otsikko ja sisältö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a:xfrm>
            <a:off x="944927" y="882869"/>
            <a:ext cx="4525691" cy="1472950"/>
          </a:xfrm>
        </p:spPr>
        <p:txBody>
          <a:bodyPr/>
          <a:lstStyle>
            <a:lvl1pPr>
              <a:defRPr sz="2699"/>
            </a:lvl1pPr>
          </a:lstStyle>
          <a:p>
            <a:r>
              <a:rPr lang="fi-FI" err="1"/>
              <a:t>Click</a:t>
            </a:r>
            <a:r>
              <a:rPr lang="fi-FI"/>
              <a:t> to </a:t>
            </a:r>
            <a:r>
              <a:rPr lang="fi-FI" err="1"/>
              <a:t>add</a:t>
            </a:r>
            <a:r>
              <a:rPr lang="fi-FI"/>
              <a:t> </a:t>
            </a:r>
            <a:r>
              <a:rPr lang="fi-FI" err="1"/>
              <a:t>title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44927" y="2702660"/>
            <a:ext cx="4525691" cy="3474302"/>
          </a:xfrm>
        </p:spPr>
        <p:txBody>
          <a:bodyPr/>
          <a:lstStyle>
            <a:lvl5pPr>
              <a:defRPr/>
            </a:lvl5p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grpSp>
        <p:nvGrpSpPr>
          <p:cNvPr id="11" name="Ryhmä 10" descr="Icon.">
            <a:extLst>
              <a:ext uri="{FF2B5EF4-FFF2-40B4-BE49-F238E27FC236}">
                <a16:creationId xmlns:a16="http://schemas.microsoft.com/office/drawing/2014/main" id="{260872AF-7549-52D3-5811-9970CB46BAC0}"/>
              </a:ext>
              <a:ext uri="{C183D7F6-B498-43B3-948B-1728B52AA6E4}">
                <adec:decorative xmlns:adec="http://schemas.microsoft.com/office/drawing/2017/decorative" val="0"/>
              </a:ext>
            </a:extLst>
          </p:cNvPr>
          <p:cNvGrpSpPr/>
          <p:nvPr userDrawn="1"/>
        </p:nvGrpSpPr>
        <p:grpSpPr>
          <a:xfrm>
            <a:off x="6920238" y="1236814"/>
            <a:ext cx="4362332" cy="4369557"/>
            <a:chOff x="1241951" y="1236813"/>
            <a:chExt cx="4363468" cy="4369557"/>
          </a:xfrm>
        </p:grpSpPr>
        <p:sp>
          <p:nvSpPr>
            <p:cNvPr id="13" name="Freeform 5">
              <a:extLst>
                <a:ext uri="{FF2B5EF4-FFF2-40B4-BE49-F238E27FC236}">
                  <a16:creationId xmlns:a16="http://schemas.microsoft.com/office/drawing/2014/main" id="{CB7CC17C-7C3D-85C8-B61C-A3AEF3CC8DD9}"/>
                </a:ext>
              </a:extLst>
            </p:cNvPr>
            <p:cNvSpPr>
              <a:spLocks/>
            </p:cNvSpPr>
            <p:nvPr userDrawn="1"/>
          </p:nvSpPr>
          <p:spPr bwMode="auto">
            <a:xfrm>
              <a:off x="1241951" y="2590503"/>
              <a:ext cx="4363468" cy="1662177"/>
            </a:xfrm>
            <a:custGeom>
              <a:avLst/>
              <a:gdLst>
                <a:gd name="T0" fmla="*/ 19685 w 24342"/>
                <a:gd name="T1" fmla="*/ 0 h 9268"/>
                <a:gd name="T2" fmla="*/ 19685 w 24342"/>
                <a:gd name="T3" fmla="*/ 0 h 9268"/>
                <a:gd name="T4" fmla="*/ 4657 w 24342"/>
                <a:gd name="T5" fmla="*/ 0 h 9268"/>
                <a:gd name="T6" fmla="*/ 0 w 24342"/>
                <a:gd name="T7" fmla="*/ 4634 h 9268"/>
                <a:gd name="T8" fmla="*/ 4657 w 24342"/>
                <a:gd name="T9" fmla="*/ 9268 h 9268"/>
                <a:gd name="T10" fmla="*/ 4657 w 24342"/>
                <a:gd name="T11" fmla="*/ 9268 h 9268"/>
                <a:gd name="T12" fmla="*/ 19685 w 24342"/>
                <a:gd name="T13" fmla="*/ 9268 h 9268"/>
                <a:gd name="T14" fmla="*/ 24342 w 24342"/>
                <a:gd name="T15" fmla="*/ 4634 h 9268"/>
                <a:gd name="T16" fmla="*/ 19685 w 24342"/>
                <a:gd name="T17" fmla="*/ 0 h 9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342" h="9268">
                  <a:moveTo>
                    <a:pt x="19685" y="0"/>
                  </a:moveTo>
                  <a:lnTo>
                    <a:pt x="19685" y="0"/>
                  </a:lnTo>
                  <a:lnTo>
                    <a:pt x="4657" y="0"/>
                  </a:lnTo>
                  <a:cubicBezTo>
                    <a:pt x="2085" y="0"/>
                    <a:pt x="0" y="2074"/>
                    <a:pt x="0" y="4634"/>
                  </a:cubicBezTo>
                  <a:cubicBezTo>
                    <a:pt x="0" y="7193"/>
                    <a:pt x="2085" y="9268"/>
                    <a:pt x="4657" y="9268"/>
                  </a:cubicBezTo>
                  <a:lnTo>
                    <a:pt x="4657" y="9268"/>
                  </a:lnTo>
                  <a:lnTo>
                    <a:pt x="19685" y="9268"/>
                  </a:lnTo>
                  <a:cubicBezTo>
                    <a:pt x="22257" y="9268"/>
                    <a:pt x="24342" y="7193"/>
                    <a:pt x="24342" y="4634"/>
                  </a:cubicBezTo>
                  <a:cubicBezTo>
                    <a:pt x="24342" y="2074"/>
                    <a:pt x="22257" y="0"/>
                    <a:pt x="19685" y="0"/>
                  </a:cubicBez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4" name="Freeform 6">
              <a:extLst>
                <a:ext uri="{FF2B5EF4-FFF2-40B4-BE49-F238E27FC236}">
                  <a16:creationId xmlns:a16="http://schemas.microsoft.com/office/drawing/2014/main" id="{493E644D-C567-1C85-DE46-06C929B8E4BB}"/>
                </a:ext>
              </a:extLst>
            </p:cNvPr>
            <p:cNvSpPr>
              <a:spLocks/>
            </p:cNvSpPr>
            <p:nvPr userDrawn="1"/>
          </p:nvSpPr>
          <p:spPr bwMode="auto">
            <a:xfrm>
              <a:off x="2588538" y="1236813"/>
              <a:ext cx="1670295" cy="4369557"/>
            </a:xfrm>
            <a:custGeom>
              <a:avLst/>
              <a:gdLst>
                <a:gd name="T0" fmla="*/ 9314 w 9314"/>
                <a:gd name="T1" fmla="*/ 4634 h 24374"/>
                <a:gd name="T2" fmla="*/ 4657 w 9314"/>
                <a:gd name="T3" fmla="*/ 0 h 24374"/>
                <a:gd name="T4" fmla="*/ 0 w 9314"/>
                <a:gd name="T5" fmla="*/ 4634 h 24374"/>
                <a:gd name="T6" fmla="*/ 0 w 9314"/>
                <a:gd name="T7" fmla="*/ 19739 h 24374"/>
                <a:gd name="T8" fmla="*/ 4657 w 9314"/>
                <a:gd name="T9" fmla="*/ 24374 h 24374"/>
                <a:gd name="T10" fmla="*/ 9314 w 9314"/>
                <a:gd name="T11" fmla="*/ 19739 h 24374"/>
                <a:gd name="T12" fmla="*/ 9314 w 9314"/>
                <a:gd name="T13" fmla="*/ 4634 h 24374"/>
              </a:gdLst>
              <a:ahLst/>
              <a:cxnLst>
                <a:cxn ang="0">
                  <a:pos x="T0" y="T1"/>
                </a:cxn>
                <a:cxn ang="0">
                  <a:pos x="T2" y="T3"/>
                </a:cxn>
                <a:cxn ang="0">
                  <a:pos x="T4" y="T5"/>
                </a:cxn>
                <a:cxn ang="0">
                  <a:pos x="T6" y="T7"/>
                </a:cxn>
                <a:cxn ang="0">
                  <a:pos x="T8" y="T9"/>
                </a:cxn>
                <a:cxn ang="0">
                  <a:pos x="T10" y="T11"/>
                </a:cxn>
                <a:cxn ang="0">
                  <a:pos x="T12" y="T13"/>
                </a:cxn>
              </a:cxnLst>
              <a:rect l="0" t="0" r="r" b="b"/>
              <a:pathLst>
                <a:path w="9314" h="24374">
                  <a:moveTo>
                    <a:pt x="9314" y="4634"/>
                  </a:moveTo>
                  <a:cubicBezTo>
                    <a:pt x="9314" y="2075"/>
                    <a:pt x="7229" y="0"/>
                    <a:pt x="4657" y="0"/>
                  </a:cubicBezTo>
                  <a:cubicBezTo>
                    <a:pt x="2085" y="0"/>
                    <a:pt x="0" y="2075"/>
                    <a:pt x="0" y="4634"/>
                  </a:cubicBezTo>
                  <a:lnTo>
                    <a:pt x="0" y="19739"/>
                  </a:lnTo>
                  <a:cubicBezTo>
                    <a:pt x="0" y="22299"/>
                    <a:pt x="2085" y="24374"/>
                    <a:pt x="4657" y="24374"/>
                  </a:cubicBezTo>
                  <a:cubicBezTo>
                    <a:pt x="7229" y="24374"/>
                    <a:pt x="9314" y="22299"/>
                    <a:pt x="9314" y="19739"/>
                  </a:cubicBezTo>
                  <a:lnTo>
                    <a:pt x="9314" y="4634"/>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5" name="Oval 7">
              <a:extLst>
                <a:ext uri="{FF2B5EF4-FFF2-40B4-BE49-F238E27FC236}">
                  <a16:creationId xmlns:a16="http://schemas.microsoft.com/office/drawing/2014/main" id="{3F85D62D-8F97-F47A-F447-AAF36AEBB8E5}"/>
                </a:ext>
              </a:extLst>
            </p:cNvPr>
            <p:cNvSpPr>
              <a:spLocks noChangeArrowheads="1"/>
            </p:cNvSpPr>
            <p:nvPr userDrawn="1"/>
          </p:nvSpPr>
          <p:spPr bwMode="auto">
            <a:xfrm>
              <a:off x="3074608"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6" name="Oval 8">
              <a:extLst>
                <a:ext uri="{FF2B5EF4-FFF2-40B4-BE49-F238E27FC236}">
                  <a16:creationId xmlns:a16="http://schemas.microsoft.com/office/drawing/2014/main" id="{8440B825-6540-CA68-E72C-F965BECFCCC5}"/>
                </a:ext>
              </a:extLst>
            </p:cNvPr>
            <p:cNvSpPr>
              <a:spLocks noChangeArrowheads="1"/>
            </p:cNvSpPr>
            <p:nvPr userDrawn="1"/>
          </p:nvSpPr>
          <p:spPr bwMode="auto">
            <a:xfrm>
              <a:off x="3074608"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7" name="Oval 9">
              <a:extLst>
                <a:ext uri="{FF2B5EF4-FFF2-40B4-BE49-F238E27FC236}">
                  <a16:creationId xmlns:a16="http://schemas.microsoft.com/office/drawing/2014/main" id="{E9CD2784-E245-AB98-D25E-D7F184C13560}"/>
                </a:ext>
              </a:extLst>
            </p:cNvPr>
            <p:cNvSpPr>
              <a:spLocks noChangeArrowheads="1"/>
            </p:cNvSpPr>
            <p:nvPr userDrawn="1"/>
          </p:nvSpPr>
          <p:spPr bwMode="auto">
            <a:xfrm>
              <a:off x="3074608"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8" name="Oval 10">
              <a:extLst>
                <a:ext uri="{FF2B5EF4-FFF2-40B4-BE49-F238E27FC236}">
                  <a16:creationId xmlns:a16="http://schemas.microsoft.com/office/drawing/2014/main" id="{9CE85037-ADE9-EBB7-01B8-52F6F36CFBBF}"/>
                </a:ext>
              </a:extLst>
            </p:cNvPr>
            <p:cNvSpPr>
              <a:spLocks noChangeArrowheads="1"/>
            </p:cNvSpPr>
            <p:nvPr userDrawn="1"/>
          </p:nvSpPr>
          <p:spPr bwMode="auto">
            <a:xfrm>
              <a:off x="3371933"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9" name="Oval 11">
              <a:extLst>
                <a:ext uri="{FF2B5EF4-FFF2-40B4-BE49-F238E27FC236}">
                  <a16:creationId xmlns:a16="http://schemas.microsoft.com/office/drawing/2014/main" id="{E9D6102F-E683-81FC-F2A2-E666D5476997}"/>
                </a:ext>
              </a:extLst>
            </p:cNvPr>
            <p:cNvSpPr>
              <a:spLocks noChangeArrowheads="1"/>
            </p:cNvSpPr>
            <p:nvPr userDrawn="1"/>
          </p:nvSpPr>
          <p:spPr bwMode="auto">
            <a:xfrm>
              <a:off x="3371933"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0" name="Oval 12">
              <a:extLst>
                <a:ext uri="{FF2B5EF4-FFF2-40B4-BE49-F238E27FC236}">
                  <a16:creationId xmlns:a16="http://schemas.microsoft.com/office/drawing/2014/main" id="{C51E74FC-40A9-9261-534B-35FA14FE6E36}"/>
                </a:ext>
              </a:extLst>
            </p:cNvPr>
            <p:cNvSpPr>
              <a:spLocks noChangeArrowheads="1"/>
            </p:cNvSpPr>
            <p:nvPr userDrawn="1"/>
          </p:nvSpPr>
          <p:spPr bwMode="auto">
            <a:xfrm>
              <a:off x="3371933"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1" name="Oval 13">
              <a:extLst>
                <a:ext uri="{FF2B5EF4-FFF2-40B4-BE49-F238E27FC236}">
                  <a16:creationId xmlns:a16="http://schemas.microsoft.com/office/drawing/2014/main" id="{A91741DF-FA2E-697A-2BAD-5C6025734E51}"/>
                </a:ext>
              </a:extLst>
            </p:cNvPr>
            <p:cNvSpPr>
              <a:spLocks noChangeArrowheads="1"/>
            </p:cNvSpPr>
            <p:nvPr userDrawn="1"/>
          </p:nvSpPr>
          <p:spPr bwMode="auto">
            <a:xfrm>
              <a:off x="3670272"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2" name="Oval 14">
              <a:extLst>
                <a:ext uri="{FF2B5EF4-FFF2-40B4-BE49-F238E27FC236}">
                  <a16:creationId xmlns:a16="http://schemas.microsoft.com/office/drawing/2014/main" id="{262597D5-40C9-DD3E-8346-B006C09C8E23}"/>
                </a:ext>
              </a:extLst>
            </p:cNvPr>
            <p:cNvSpPr>
              <a:spLocks noChangeArrowheads="1"/>
            </p:cNvSpPr>
            <p:nvPr userDrawn="1"/>
          </p:nvSpPr>
          <p:spPr bwMode="auto">
            <a:xfrm>
              <a:off x="3670272"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3" name="Oval 15">
              <a:extLst>
                <a:ext uri="{FF2B5EF4-FFF2-40B4-BE49-F238E27FC236}">
                  <a16:creationId xmlns:a16="http://schemas.microsoft.com/office/drawing/2014/main" id="{FBD042E0-9042-CE27-3544-319FD86CEDB3}"/>
                </a:ext>
              </a:extLst>
            </p:cNvPr>
            <p:cNvSpPr>
              <a:spLocks noChangeArrowheads="1"/>
            </p:cNvSpPr>
            <p:nvPr userDrawn="1"/>
          </p:nvSpPr>
          <p:spPr bwMode="auto">
            <a:xfrm>
              <a:off x="3670272"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4" name="Oval 16">
              <a:extLst>
                <a:ext uri="{FF2B5EF4-FFF2-40B4-BE49-F238E27FC236}">
                  <a16:creationId xmlns:a16="http://schemas.microsoft.com/office/drawing/2014/main" id="{51FF12C0-B74D-C676-DB59-5C295B21AEC9}"/>
                </a:ext>
              </a:extLst>
            </p:cNvPr>
            <p:cNvSpPr>
              <a:spLocks noChangeArrowheads="1"/>
            </p:cNvSpPr>
            <p:nvPr userDrawn="1"/>
          </p:nvSpPr>
          <p:spPr bwMode="auto">
            <a:xfrm>
              <a:off x="3074608"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5" name="Oval 17">
              <a:extLst>
                <a:ext uri="{FF2B5EF4-FFF2-40B4-BE49-F238E27FC236}">
                  <a16:creationId xmlns:a16="http://schemas.microsoft.com/office/drawing/2014/main" id="{B1EFF707-CBB0-70D4-AA21-45470011E2FA}"/>
                </a:ext>
              </a:extLst>
            </p:cNvPr>
            <p:cNvSpPr>
              <a:spLocks noChangeArrowheads="1"/>
            </p:cNvSpPr>
            <p:nvPr userDrawn="1"/>
          </p:nvSpPr>
          <p:spPr bwMode="auto">
            <a:xfrm>
              <a:off x="3074608"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6" name="Oval 18">
              <a:extLst>
                <a:ext uri="{FF2B5EF4-FFF2-40B4-BE49-F238E27FC236}">
                  <a16:creationId xmlns:a16="http://schemas.microsoft.com/office/drawing/2014/main" id="{0D890000-F8FB-5097-869F-687381CB2A06}"/>
                </a:ext>
              </a:extLst>
            </p:cNvPr>
            <p:cNvSpPr>
              <a:spLocks noChangeArrowheads="1"/>
            </p:cNvSpPr>
            <p:nvPr userDrawn="1"/>
          </p:nvSpPr>
          <p:spPr bwMode="auto">
            <a:xfrm>
              <a:off x="3074608"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7" name="Oval 19">
              <a:extLst>
                <a:ext uri="{FF2B5EF4-FFF2-40B4-BE49-F238E27FC236}">
                  <a16:creationId xmlns:a16="http://schemas.microsoft.com/office/drawing/2014/main" id="{4C7F3A47-80CF-C2C7-E03D-E0424CB595BE}"/>
                </a:ext>
              </a:extLst>
            </p:cNvPr>
            <p:cNvSpPr>
              <a:spLocks noChangeArrowheads="1"/>
            </p:cNvSpPr>
            <p:nvPr userDrawn="1"/>
          </p:nvSpPr>
          <p:spPr bwMode="auto">
            <a:xfrm>
              <a:off x="3371933"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8" name="Oval 20">
              <a:extLst>
                <a:ext uri="{FF2B5EF4-FFF2-40B4-BE49-F238E27FC236}">
                  <a16:creationId xmlns:a16="http://schemas.microsoft.com/office/drawing/2014/main" id="{1F75AF2F-19EF-F03E-2C3A-2C9E23EA4DD1}"/>
                </a:ext>
              </a:extLst>
            </p:cNvPr>
            <p:cNvSpPr>
              <a:spLocks noChangeArrowheads="1"/>
            </p:cNvSpPr>
            <p:nvPr userDrawn="1"/>
          </p:nvSpPr>
          <p:spPr bwMode="auto">
            <a:xfrm>
              <a:off x="3371933"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9" name="Oval 21">
              <a:extLst>
                <a:ext uri="{FF2B5EF4-FFF2-40B4-BE49-F238E27FC236}">
                  <a16:creationId xmlns:a16="http://schemas.microsoft.com/office/drawing/2014/main" id="{0A771DF0-43B7-25EC-810E-D34388CA1F2F}"/>
                </a:ext>
              </a:extLst>
            </p:cNvPr>
            <p:cNvSpPr>
              <a:spLocks noChangeArrowheads="1"/>
            </p:cNvSpPr>
            <p:nvPr userDrawn="1"/>
          </p:nvSpPr>
          <p:spPr bwMode="auto">
            <a:xfrm>
              <a:off x="3371933"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0" name="Oval 22">
              <a:extLst>
                <a:ext uri="{FF2B5EF4-FFF2-40B4-BE49-F238E27FC236}">
                  <a16:creationId xmlns:a16="http://schemas.microsoft.com/office/drawing/2014/main" id="{652EFEE1-8A21-E11F-0984-53ACB57DD03F}"/>
                </a:ext>
              </a:extLst>
            </p:cNvPr>
            <p:cNvSpPr>
              <a:spLocks noChangeArrowheads="1"/>
            </p:cNvSpPr>
            <p:nvPr userDrawn="1"/>
          </p:nvSpPr>
          <p:spPr bwMode="auto">
            <a:xfrm>
              <a:off x="3670272"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1" name="Oval 23">
              <a:extLst>
                <a:ext uri="{FF2B5EF4-FFF2-40B4-BE49-F238E27FC236}">
                  <a16:creationId xmlns:a16="http://schemas.microsoft.com/office/drawing/2014/main" id="{2AA8A966-3CAB-8AD9-358A-AE6FC3F7A8C3}"/>
                </a:ext>
              </a:extLst>
            </p:cNvPr>
            <p:cNvSpPr>
              <a:spLocks noChangeArrowheads="1"/>
            </p:cNvSpPr>
            <p:nvPr userDrawn="1"/>
          </p:nvSpPr>
          <p:spPr bwMode="auto">
            <a:xfrm>
              <a:off x="3670272"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2" name="Oval 24">
              <a:extLst>
                <a:ext uri="{FF2B5EF4-FFF2-40B4-BE49-F238E27FC236}">
                  <a16:creationId xmlns:a16="http://schemas.microsoft.com/office/drawing/2014/main" id="{84B0EFFB-3DD9-18E4-1598-A475FAC44D30}"/>
                </a:ext>
              </a:extLst>
            </p:cNvPr>
            <p:cNvSpPr>
              <a:spLocks noChangeArrowheads="1"/>
            </p:cNvSpPr>
            <p:nvPr userDrawn="1"/>
          </p:nvSpPr>
          <p:spPr bwMode="auto">
            <a:xfrm>
              <a:off x="3670272"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3" name="Oval 25">
              <a:extLst>
                <a:ext uri="{FF2B5EF4-FFF2-40B4-BE49-F238E27FC236}">
                  <a16:creationId xmlns:a16="http://schemas.microsoft.com/office/drawing/2014/main" id="{51A1648C-508A-DF7C-48EB-6B7DC7BFF8C7}"/>
                </a:ext>
              </a:extLst>
            </p:cNvPr>
            <p:cNvSpPr>
              <a:spLocks noChangeArrowheads="1"/>
            </p:cNvSpPr>
            <p:nvPr userDrawn="1"/>
          </p:nvSpPr>
          <p:spPr bwMode="auto">
            <a:xfrm>
              <a:off x="1668151"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4" name="Oval 26">
              <a:extLst>
                <a:ext uri="{FF2B5EF4-FFF2-40B4-BE49-F238E27FC236}">
                  <a16:creationId xmlns:a16="http://schemas.microsoft.com/office/drawing/2014/main" id="{A55B81C9-B288-1E34-EF33-2713E3FD6007}"/>
                </a:ext>
              </a:extLst>
            </p:cNvPr>
            <p:cNvSpPr>
              <a:spLocks noChangeArrowheads="1"/>
            </p:cNvSpPr>
            <p:nvPr userDrawn="1"/>
          </p:nvSpPr>
          <p:spPr bwMode="auto">
            <a:xfrm>
              <a:off x="1980697"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5" name="Oval 27">
              <a:extLst>
                <a:ext uri="{FF2B5EF4-FFF2-40B4-BE49-F238E27FC236}">
                  <a16:creationId xmlns:a16="http://schemas.microsoft.com/office/drawing/2014/main" id="{F845C20F-6144-CDAA-4EA2-4D22A68A6643}"/>
                </a:ext>
              </a:extLst>
            </p:cNvPr>
            <p:cNvSpPr>
              <a:spLocks noChangeArrowheads="1"/>
            </p:cNvSpPr>
            <p:nvPr userDrawn="1"/>
          </p:nvSpPr>
          <p:spPr bwMode="auto">
            <a:xfrm>
              <a:off x="2294258"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6" name="Oval 28">
              <a:extLst>
                <a:ext uri="{FF2B5EF4-FFF2-40B4-BE49-F238E27FC236}">
                  <a16:creationId xmlns:a16="http://schemas.microsoft.com/office/drawing/2014/main" id="{20118B17-32BC-31DC-34ED-9F4FEF72415A}"/>
                </a:ext>
              </a:extLst>
            </p:cNvPr>
            <p:cNvSpPr>
              <a:spLocks noChangeArrowheads="1"/>
            </p:cNvSpPr>
            <p:nvPr userDrawn="1"/>
          </p:nvSpPr>
          <p:spPr bwMode="auto">
            <a:xfrm>
              <a:off x="1668151"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7" name="Oval 29">
              <a:extLst>
                <a:ext uri="{FF2B5EF4-FFF2-40B4-BE49-F238E27FC236}">
                  <a16:creationId xmlns:a16="http://schemas.microsoft.com/office/drawing/2014/main" id="{9C4B50F3-9BF5-D211-DC55-392DBAC0570D}"/>
                </a:ext>
              </a:extLst>
            </p:cNvPr>
            <p:cNvSpPr>
              <a:spLocks noChangeArrowheads="1"/>
            </p:cNvSpPr>
            <p:nvPr userDrawn="1"/>
          </p:nvSpPr>
          <p:spPr bwMode="auto">
            <a:xfrm>
              <a:off x="1980697"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8" name="Oval 30">
              <a:extLst>
                <a:ext uri="{FF2B5EF4-FFF2-40B4-BE49-F238E27FC236}">
                  <a16:creationId xmlns:a16="http://schemas.microsoft.com/office/drawing/2014/main" id="{DF0BFE20-5E99-E793-D230-7DA63A15DC6D}"/>
                </a:ext>
              </a:extLst>
            </p:cNvPr>
            <p:cNvSpPr>
              <a:spLocks noChangeArrowheads="1"/>
            </p:cNvSpPr>
            <p:nvPr userDrawn="1"/>
          </p:nvSpPr>
          <p:spPr bwMode="auto">
            <a:xfrm>
              <a:off x="2294258"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9" name="Oval 31">
              <a:extLst>
                <a:ext uri="{FF2B5EF4-FFF2-40B4-BE49-F238E27FC236}">
                  <a16:creationId xmlns:a16="http://schemas.microsoft.com/office/drawing/2014/main" id="{2969407D-6F13-CA5E-AC43-1E0F8C9E91E6}"/>
                </a:ext>
              </a:extLst>
            </p:cNvPr>
            <p:cNvSpPr>
              <a:spLocks noChangeArrowheads="1"/>
            </p:cNvSpPr>
            <p:nvPr userDrawn="1"/>
          </p:nvSpPr>
          <p:spPr bwMode="auto">
            <a:xfrm>
              <a:off x="1668151"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0" name="Oval 32">
              <a:extLst>
                <a:ext uri="{FF2B5EF4-FFF2-40B4-BE49-F238E27FC236}">
                  <a16:creationId xmlns:a16="http://schemas.microsoft.com/office/drawing/2014/main" id="{001F449E-A2C4-78E4-7382-C4107DFE8AFC}"/>
                </a:ext>
              </a:extLst>
            </p:cNvPr>
            <p:cNvSpPr>
              <a:spLocks noChangeArrowheads="1"/>
            </p:cNvSpPr>
            <p:nvPr userDrawn="1"/>
          </p:nvSpPr>
          <p:spPr bwMode="auto">
            <a:xfrm>
              <a:off x="1980697"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1" name="Oval 33">
              <a:extLst>
                <a:ext uri="{FF2B5EF4-FFF2-40B4-BE49-F238E27FC236}">
                  <a16:creationId xmlns:a16="http://schemas.microsoft.com/office/drawing/2014/main" id="{B7DDBD15-D845-8BA5-AB9C-63FACD067EC0}"/>
                </a:ext>
              </a:extLst>
            </p:cNvPr>
            <p:cNvSpPr>
              <a:spLocks noChangeArrowheads="1"/>
            </p:cNvSpPr>
            <p:nvPr userDrawn="1"/>
          </p:nvSpPr>
          <p:spPr bwMode="auto">
            <a:xfrm>
              <a:off x="2294258"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2" name="Oval 34">
              <a:extLst>
                <a:ext uri="{FF2B5EF4-FFF2-40B4-BE49-F238E27FC236}">
                  <a16:creationId xmlns:a16="http://schemas.microsoft.com/office/drawing/2014/main" id="{E51613CF-BA5F-4A1F-F39D-EA9E0AC79D22}"/>
                </a:ext>
              </a:extLst>
            </p:cNvPr>
            <p:cNvSpPr>
              <a:spLocks noChangeArrowheads="1"/>
            </p:cNvSpPr>
            <p:nvPr userDrawn="1"/>
          </p:nvSpPr>
          <p:spPr bwMode="auto">
            <a:xfrm>
              <a:off x="4446564"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3" name="Oval 35">
              <a:extLst>
                <a:ext uri="{FF2B5EF4-FFF2-40B4-BE49-F238E27FC236}">
                  <a16:creationId xmlns:a16="http://schemas.microsoft.com/office/drawing/2014/main" id="{60864246-C52F-2BEA-68DF-9F43C22F7723}"/>
                </a:ext>
              </a:extLst>
            </p:cNvPr>
            <p:cNvSpPr>
              <a:spLocks noChangeArrowheads="1"/>
            </p:cNvSpPr>
            <p:nvPr userDrawn="1"/>
          </p:nvSpPr>
          <p:spPr bwMode="auto">
            <a:xfrm>
              <a:off x="4760125"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4" name="Oval 36">
              <a:extLst>
                <a:ext uri="{FF2B5EF4-FFF2-40B4-BE49-F238E27FC236}">
                  <a16:creationId xmlns:a16="http://schemas.microsoft.com/office/drawing/2014/main" id="{9292DCEB-168A-96B0-3187-430BB5105C8C}"/>
                </a:ext>
              </a:extLst>
            </p:cNvPr>
            <p:cNvSpPr>
              <a:spLocks noChangeArrowheads="1"/>
            </p:cNvSpPr>
            <p:nvPr userDrawn="1"/>
          </p:nvSpPr>
          <p:spPr bwMode="auto">
            <a:xfrm>
              <a:off x="5073685"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5" name="Oval 37">
              <a:extLst>
                <a:ext uri="{FF2B5EF4-FFF2-40B4-BE49-F238E27FC236}">
                  <a16:creationId xmlns:a16="http://schemas.microsoft.com/office/drawing/2014/main" id="{FAD1CB9B-8B42-55DD-4CA8-778C7A76B3DB}"/>
                </a:ext>
              </a:extLst>
            </p:cNvPr>
            <p:cNvSpPr>
              <a:spLocks noChangeArrowheads="1"/>
            </p:cNvSpPr>
            <p:nvPr userDrawn="1"/>
          </p:nvSpPr>
          <p:spPr bwMode="auto">
            <a:xfrm>
              <a:off x="4446564"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6" name="Oval 38">
              <a:extLst>
                <a:ext uri="{FF2B5EF4-FFF2-40B4-BE49-F238E27FC236}">
                  <a16:creationId xmlns:a16="http://schemas.microsoft.com/office/drawing/2014/main" id="{7D4DF5E5-161F-CF4C-0C51-25A307BB0FCD}"/>
                </a:ext>
              </a:extLst>
            </p:cNvPr>
            <p:cNvSpPr>
              <a:spLocks noChangeArrowheads="1"/>
            </p:cNvSpPr>
            <p:nvPr userDrawn="1"/>
          </p:nvSpPr>
          <p:spPr bwMode="auto">
            <a:xfrm>
              <a:off x="4760125"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7" name="Oval 39">
              <a:extLst>
                <a:ext uri="{FF2B5EF4-FFF2-40B4-BE49-F238E27FC236}">
                  <a16:creationId xmlns:a16="http://schemas.microsoft.com/office/drawing/2014/main" id="{BB1AD928-DCBF-1E8F-58E1-73B9AB642ACA}"/>
                </a:ext>
              </a:extLst>
            </p:cNvPr>
            <p:cNvSpPr>
              <a:spLocks noChangeArrowheads="1"/>
            </p:cNvSpPr>
            <p:nvPr userDrawn="1"/>
          </p:nvSpPr>
          <p:spPr bwMode="auto">
            <a:xfrm>
              <a:off x="5073685"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8" name="Oval 40">
              <a:extLst>
                <a:ext uri="{FF2B5EF4-FFF2-40B4-BE49-F238E27FC236}">
                  <a16:creationId xmlns:a16="http://schemas.microsoft.com/office/drawing/2014/main" id="{CA46CE77-CD42-C7D4-9C50-BC7FEE1D2790}"/>
                </a:ext>
              </a:extLst>
            </p:cNvPr>
            <p:cNvSpPr>
              <a:spLocks noChangeArrowheads="1"/>
            </p:cNvSpPr>
            <p:nvPr userDrawn="1"/>
          </p:nvSpPr>
          <p:spPr bwMode="auto">
            <a:xfrm>
              <a:off x="4446564"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9" name="Oval 41">
              <a:extLst>
                <a:ext uri="{FF2B5EF4-FFF2-40B4-BE49-F238E27FC236}">
                  <a16:creationId xmlns:a16="http://schemas.microsoft.com/office/drawing/2014/main" id="{BD18FEF2-CD4D-4421-F8AF-72B122D6D763}"/>
                </a:ext>
              </a:extLst>
            </p:cNvPr>
            <p:cNvSpPr>
              <a:spLocks noChangeArrowheads="1"/>
            </p:cNvSpPr>
            <p:nvPr userDrawn="1"/>
          </p:nvSpPr>
          <p:spPr bwMode="auto">
            <a:xfrm>
              <a:off x="4760125"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50" name="Oval 42">
              <a:extLst>
                <a:ext uri="{FF2B5EF4-FFF2-40B4-BE49-F238E27FC236}">
                  <a16:creationId xmlns:a16="http://schemas.microsoft.com/office/drawing/2014/main" id="{A1F65104-630C-F24F-9B1F-DA602579AA01}"/>
                </a:ext>
              </a:extLst>
            </p:cNvPr>
            <p:cNvSpPr>
              <a:spLocks noChangeArrowheads="1"/>
            </p:cNvSpPr>
            <p:nvPr userDrawn="1"/>
          </p:nvSpPr>
          <p:spPr bwMode="auto">
            <a:xfrm>
              <a:off x="5073685"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
        <p:nvSpPr>
          <p:cNvPr id="7" name="Päivämäärän paikkamerkki 6">
            <a:extLst>
              <a:ext uri="{FF2B5EF4-FFF2-40B4-BE49-F238E27FC236}">
                <a16:creationId xmlns:a16="http://schemas.microsoft.com/office/drawing/2014/main" id="{5C132B30-3ADA-75FF-9A98-971FC4FB04A9}"/>
              </a:ext>
            </a:extLst>
          </p:cNvPr>
          <p:cNvSpPr>
            <a:spLocks noGrp="1"/>
          </p:cNvSpPr>
          <p:nvPr>
            <p:ph type="dt" sz="half" idx="10"/>
          </p:nvPr>
        </p:nvSpPr>
        <p:spPr/>
        <p:txBody>
          <a:bodyPr/>
          <a:lstStyle/>
          <a:p>
            <a:fld id="{0B1F465F-1FE2-48BD-A5F4-8F709E6305AF}" type="datetime1">
              <a:rPr lang="fi-FI" smtClean="0"/>
              <a:t>5.1.2024</a:t>
            </a:fld>
            <a:endParaRPr lang="fi-FI"/>
          </a:p>
        </p:txBody>
      </p:sp>
      <p:sp>
        <p:nvSpPr>
          <p:cNvPr id="8" name="Alatunnisteen paikkamerkki 7">
            <a:extLst>
              <a:ext uri="{FF2B5EF4-FFF2-40B4-BE49-F238E27FC236}">
                <a16:creationId xmlns:a16="http://schemas.microsoft.com/office/drawing/2014/main" id="{B26E1CCC-ED06-49DA-D8D0-99A4147C6DDA}"/>
              </a:ext>
            </a:extLst>
          </p:cNvPr>
          <p:cNvSpPr>
            <a:spLocks noGrp="1"/>
          </p:cNvSpPr>
          <p:nvPr>
            <p:ph type="ftr" sz="quarter" idx="11"/>
          </p:nvPr>
        </p:nvSpPr>
        <p:spPr/>
        <p:txBody>
          <a:bodyPr/>
          <a:lstStyle/>
          <a:p>
            <a:r>
              <a:rPr lang="fi-FI" err="1"/>
              <a:t>header</a:t>
            </a:r>
            <a:endParaRPr lang="fi-FI"/>
          </a:p>
        </p:txBody>
      </p:sp>
      <p:sp>
        <p:nvSpPr>
          <p:cNvPr id="9" name="Dian numeron paikkamerkki 8">
            <a:extLst>
              <a:ext uri="{FF2B5EF4-FFF2-40B4-BE49-F238E27FC236}">
                <a16:creationId xmlns:a16="http://schemas.microsoft.com/office/drawing/2014/main" id="{D09067D6-F6E2-B4C2-59C2-E81095E78692}"/>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3825550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Kuva, otsikko ja sisältö 4">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a:xfrm>
            <a:off x="6601022" y="882869"/>
            <a:ext cx="4598587" cy="1472950"/>
          </a:xfrm>
        </p:spPr>
        <p:txBody>
          <a:bodyPr/>
          <a:lstStyle>
            <a:lvl1pPr>
              <a:defRPr sz="2999"/>
            </a:lvl1pPr>
          </a:lstStyle>
          <a:p>
            <a:r>
              <a:rPr lang="fi-FI" err="1"/>
              <a:t>Click</a:t>
            </a:r>
            <a:r>
              <a:rPr lang="fi-FI"/>
              <a:t> to </a:t>
            </a:r>
            <a:r>
              <a:rPr lang="fi-FI" err="1"/>
              <a:t>add</a:t>
            </a:r>
            <a:r>
              <a:rPr lang="fi-FI"/>
              <a:t> </a:t>
            </a:r>
            <a:r>
              <a:rPr lang="fi-FI" err="1"/>
              <a:t>title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6601022" y="2702660"/>
            <a:ext cx="4598587" cy="3474302"/>
          </a:xfrm>
        </p:spPr>
        <p:txBody>
          <a:bodyPr/>
          <a:lstStyle>
            <a:lvl5pPr>
              <a:defRPr/>
            </a:lvl5p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grpSp>
        <p:nvGrpSpPr>
          <p:cNvPr id="12" name="Ryhmä 11" descr="Icon.">
            <a:extLst>
              <a:ext uri="{FF2B5EF4-FFF2-40B4-BE49-F238E27FC236}">
                <a16:creationId xmlns:a16="http://schemas.microsoft.com/office/drawing/2014/main" id="{63892158-4F70-8BB9-8D31-A46BB4BB6920}"/>
              </a:ext>
              <a:ext uri="{C183D7F6-B498-43B3-948B-1728B52AA6E4}">
                <adec:decorative xmlns:adec="http://schemas.microsoft.com/office/drawing/2017/decorative" val="0"/>
              </a:ext>
            </a:extLst>
          </p:cNvPr>
          <p:cNvGrpSpPr/>
          <p:nvPr userDrawn="1"/>
        </p:nvGrpSpPr>
        <p:grpSpPr>
          <a:xfrm rot="13500000">
            <a:off x="1468041" y="794394"/>
            <a:ext cx="3839687" cy="3816534"/>
            <a:chOff x="1511863" y="1519367"/>
            <a:chExt cx="3839687" cy="3817528"/>
          </a:xfrm>
        </p:grpSpPr>
        <p:sp>
          <p:nvSpPr>
            <p:cNvPr id="13" name="Freeform 5">
              <a:extLst>
                <a:ext uri="{FF2B5EF4-FFF2-40B4-BE49-F238E27FC236}">
                  <a16:creationId xmlns:a16="http://schemas.microsoft.com/office/drawing/2014/main" id="{0FE1FF69-D414-452C-2978-0204BFF4312A}"/>
                </a:ext>
              </a:extLst>
            </p:cNvPr>
            <p:cNvSpPr>
              <a:spLocks/>
            </p:cNvSpPr>
            <p:nvPr userDrawn="1"/>
          </p:nvSpPr>
          <p:spPr bwMode="auto">
            <a:xfrm>
              <a:off x="1511863" y="1519367"/>
              <a:ext cx="2113955" cy="3817528"/>
            </a:xfrm>
            <a:custGeom>
              <a:avLst/>
              <a:gdLst>
                <a:gd name="T0" fmla="*/ 81 w 11800"/>
                <a:gd name="T1" fmla="*/ 0 h 21307"/>
                <a:gd name="T2" fmla="*/ 14 w 11800"/>
                <a:gd name="T3" fmla="*/ 15382 h 21307"/>
                <a:gd name="T4" fmla="*/ 5874 w 11800"/>
                <a:gd name="T5" fmla="*/ 21293 h 21307"/>
                <a:gd name="T6" fmla="*/ 11785 w 11800"/>
                <a:gd name="T7" fmla="*/ 15434 h 21307"/>
                <a:gd name="T8" fmla="*/ 11785 w 11800"/>
                <a:gd name="T9" fmla="*/ 15433 h 21307"/>
                <a:gd name="T10" fmla="*/ 11800 w 11800"/>
                <a:gd name="T11" fmla="*/ 11822 h 21307"/>
                <a:gd name="T12" fmla="*/ 81 w 11800"/>
                <a:gd name="T13" fmla="*/ 0 h 21307"/>
              </a:gdLst>
              <a:ahLst/>
              <a:cxnLst>
                <a:cxn ang="0">
                  <a:pos x="T0" y="T1"/>
                </a:cxn>
                <a:cxn ang="0">
                  <a:pos x="T2" y="T3"/>
                </a:cxn>
                <a:cxn ang="0">
                  <a:pos x="T4" y="T5"/>
                </a:cxn>
                <a:cxn ang="0">
                  <a:pos x="T6" y="T7"/>
                </a:cxn>
                <a:cxn ang="0">
                  <a:pos x="T8" y="T9"/>
                </a:cxn>
                <a:cxn ang="0">
                  <a:pos x="T10" y="T11"/>
                </a:cxn>
                <a:cxn ang="0">
                  <a:pos x="T12" y="T13"/>
                </a:cxn>
              </a:cxnLst>
              <a:rect l="0" t="0" r="r" b="b"/>
              <a:pathLst>
                <a:path w="11800" h="21307">
                  <a:moveTo>
                    <a:pt x="81" y="0"/>
                  </a:moveTo>
                  <a:lnTo>
                    <a:pt x="14" y="15382"/>
                  </a:lnTo>
                  <a:cubicBezTo>
                    <a:pt x="0" y="18633"/>
                    <a:pt x="2623" y="21279"/>
                    <a:pt x="5874" y="21293"/>
                  </a:cubicBezTo>
                  <a:cubicBezTo>
                    <a:pt x="9124" y="21307"/>
                    <a:pt x="11771" y="18684"/>
                    <a:pt x="11785" y="15434"/>
                  </a:cubicBezTo>
                  <a:lnTo>
                    <a:pt x="11785" y="15433"/>
                  </a:lnTo>
                  <a:lnTo>
                    <a:pt x="11800" y="11822"/>
                  </a:lnTo>
                  <a:lnTo>
                    <a:pt x="81"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4" name="Freeform 6">
              <a:extLst>
                <a:ext uri="{FF2B5EF4-FFF2-40B4-BE49-F238E27FC236}">
                  <a16:creationId xmlns:a16="http://schemas.microsoft.com/office/drawing/2014/main" id="{2F9FE427-9837-55B0-6C6E-EC3982452E2B}"/>
                </a:ext>
              </a:extLst>
            </p:cNvPr>
            <p:cNvSpPr>
              <a:spLocks/>
            </p:cNvSpPr>
            <p:nvPr userDrawn="1"/>
          </p:nvSpPr>
          <p:spPr bwMode="auto">
            <a:xfrm>
              <a:off x="1526044" y="1519367"/>
              <a:ext cx="3825506" cy="2123705"/>
            </a:xfrm>
            <a:custGeom>
              <a:avLst/>
              <a:gdLst>
                <a:gd name="T0" fmla="*/ 11719 w 21350"/>
                <a:gd name="T1" fmla="*/ 11822 h 11852"/>
                <a:gd name="T2" fmla="*/ 15425 w 21350"/>
                <a:gd name="T3" fmla="*/ 11838 h 11852"/>
                <a:gd name="T4" fmla="*/ 21336 w 21350"/>
                <a:gd name="T5" fmla="*/ 5979 h 11852"/>
                <a:gd name="T6" fmla="*/ 15477 w 21350"/>
                <a:gd name="T7" fmla="*/ 68 h 11852"/>
                <a:gd name="T8" fmla="*/ 0 w 21350"/>
                <a:gd name="T9" fmla="*/ 0 h 11852"/>
                <a:gd name="T10" fmla="*/ 11719 w 21350"/>
                <a:gd name="T11" fmla="*/ 11822 h 11852"/>
              </a:gdLst>
              <a:ahLst/>
              <a:cxnLst>
                <a:cxn ang="0">
                  <a:pos x="T0" y="T1"/>
                </a:cxn>
                <a:cxn ang="0">
                  <a:pos x="T2" y="T3"/>
                </a:cxn>
                <a:cxn ang="0">
                  <a:pos x="T4" y="T5"/>
                </a:cxn>
                <a:cxn ang="0">
                  <a:pos x="T6" y="T7"/>
                </a:cxn>
                <a:cxn ang="0">
                  <a:pos x="T8" y="T9"/>
                </a:cxn>
                <a:cxn ang="0">
                  <a:pos x="T10" y="T11"/>
                </a:cxn>
              </a:cxnLst>
              <a:rect l="0" t="0" r="r" b="b"/>
              <a:pathLst>
                <a:path w="21350" h="11852">
                  <a:moveTo>
                    <a:pt x="11719" y="11822"/>
                  </a:moveTo>
                  <a:lnTo>
                    <a:pt x="15425" y="11838"/>
                  </a:lnTo>
                  <a:cubicBezTo>
                    <a:pt x="18676" y="11852"/>
                    <a:pt x="21322" y="9229"/>
                    <a:pt x="21336" y="5979"/>
                  </a:cubicBezTo>
                  <a:cubicBezTo>
                    <a:pt x="21350" y="2728"/>
                    <a:pt x="18727" y="82"/>
                    <a:pt x="15477" y="68"/>
                  </a:cubicBezTo>
                  <a:cubicBezTo>
                    <a:pt x="15477" y="68"/>
                    <a:pt x="0" y="0"/>
                    <a:pt x="0" y="0"/>
                  </a:cubicBezTo>
                  <a:lnTo>
                    <a:pt x="11719" y="11822"/>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
        <p:nvSpPr>
          <p:cNvPr id="7" name="Päivämäärän paikkamerkki 6">
            <a:extLst>
              <a:ext uri="{FF2B5EF4-FFF2-40B4-BE49-F238E27FC236}">
                <a16:creationId xmlns:a16="http://schemas.microsoft.com/office/drawing/2014/main" id="{A7F1C3B4-1605-9CF7-7A14-8C2A207FCD5D}"/>
              </a:ext>
            </a:extLst>
          </p:cNvPr>
          <p:cNvSpPr>
            <a:spLocks noGrp="1"/>
          </p:cNvSpPr>
          <p:nvPr>
            <p:ph type="dt" sz="half" idx="10"/>
          </p:nvPr>
        </p:nvSpPr>
        <p:spPr/>
        <p:txBody>
          <a:bodyPr/>
          <a:lstStyle/>
          <a:p>
            <a:fld id="{0B1F465F-1FE2-48BD-A5F4-8F709E6305AF}" type="datetime1">
              <a:rPr lang="fi-FI" smtClean="0"/>
              <a:t>5.1.2024</a:t>
            </a:fld>
            <a:endParaRPr lang="fi-FI"/>
          </a:p>
        </p:txBody>
      </p:sp>
      <p:sp>
        <p:nvSpPr>
          <p:cNvPr id="8" name="Alatunnisteen paikkamerkki 7">
            <a:extLst>
              <a:ext uri="{FF2B5EF4-FFF2-40B4-BE49-F238E27FC236}">
                <a16:creationId xmlns:a16="http://schemas.microsoft.com/office/drawing/2014/main" id="{47543B9C-68C5-7ABE-21FD-69713A0A9A9D}"/>
              </a:ext>
            </a:extLst>
          </p:cNvPr>
          <p:cNvSpPr>
            <a:spLocks noGrp="1"/>
          </p:cNvSpPr>
          <p:nvPr>
            <p:ph type="ftr" sz="quarter" idx="11"/>
          </p:nvPr>
        </p:nvSpPr>
        <p:spPr/>
        <p:txBody>
          <a:bodyPr/>
          <a:lstStyle/>
          <a:p>
            <a:r>
              <a:rPr lang="fi-FI" err="1"/>
              <a:t>header</a:t>
            </a:r>
            <a:endParaRPr lang="fi-FI"/>
          </a:p>
        </p:txBody>
      </p:sp>
      <p:sp>
        <p:nvSpPr>
          <p:cNvPr id="9" name="Dian numeron paikkamerkki 8">
            <a:extLst>
              <a:ext uri="{FF2B5EF4-FFF2-40B4-BE49-F238E27FC236}">
                <a16:creationId xmlns:a16="http://schemas.microsoft.com/office/drawing/2014/main" id="{C71E1533-6BBF-7CA4-ABA9-5436F4D5E7BE}"/>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145060086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hasCustomPrompt="1"/>
          </p:nvPr>
        </p:nvSpPr>
        <p:spPr/>
        <p:txBody>
          <a:bodyPr/>
          <a:lstStyle/>
          <a:p>
            <a:r>
              <a:rPr lang="fi-FI" err="1"/>
              <a:t>Click</a:t>
            </a:r>
            <a:r>
              <a:rPr lang="fi-FI"/>
              <a:t> to </a:t>
            </a:r>
            <a:r>
              <a:rPr lang="fi-FI" err="1"/>
              <a:t>add</a:t>
            </a:r>
            <a:r>
              <a:rPr lang="fi-FI"/>
              <a:t> </a:t>
            </a:r>
            <a:r>
              <a:rPr lang="fi-FI" err="1"/>
              <a:t>title</a:t>
            </a:r>
            <a:endParaRPr lang="fi-FI"/>
          </a:p>
        </p:txBody>
      </p:sp>
      <p:sp>
        <p:nvSpPr>
          <p:cNvPr id="3" name="Päivämäärän paikkamerkki 2">
            <a:extLst>
              <a:ext uri="{FF2B5EF4-FFF2-40B4-BE49-F238E27FC236}">
                <a16:creationId xmlns:a16="http://schemas.microsoft.com/office/drawing/2014/main" id="{4E280041-D13F-22EF-D0D5-C518E1E3AA5F}"/>
              </a:ext>
            </a:extLst>
          </p:cNvPr>
          <p:cNvSpPr>
            <a:spLocks noGrp="1"/>
          </p:cNvSpPr>
          <p:nvPr>
            <p:ph type="dt" sz="half" idx="10"/>
          </p:nvPr>
        </p:nvSpPr>
        <p:spPr/>
        <p:txBody>
          <a:bodyPr/>
          <a:lstStyle/>
          <a:p>
            <a:fld id="{0B1F465F-1FE2-48BD-A5F4-8F709E6305AF}" type="datetime1">
              <a:rPr lang="fi-FI" smtClean="0"/>
              <a:t>5.1.2024</a:t>
            </a:fld>
            <a:endParaRPr lang="fi-FI"/>
          </a:p>
        </p:txBody>
      </p:sp>
      <p:sp>
        <p:nvSpPr>
          <p:cNvPr id="4" name="Alatunnisteen paikkamerkki 3">
            <a:extLst>
              <a:ext uri="{FF2B5EF4-FFF2-40B4-BE49-F238E27FC236}">
                <a16:creationId xmlns:a16="http://schemas.microsoft.com/office/drawing/2014/main" id="{D511BCFC-579F-7195-C268-82914768996E}"/>
              </a:ext>
            </a:extLst>
          </p:cNvPr>
          <p:cNvSpPr>
            <a:spLocks noGrp="1"/>
          </p:cNvSpPr>
          <p:nvPr>
            <p:ph type="ftr" sz="quarter" idx="11"/>
          </p:nvPr>
        </p:nvSpPr>
        <p:spPr/>
        <p:txBody>
          <a:bodyPr/>
          <a:lstStyle/>
          <a:p>
            <a:r>
              <a:rPr lang="fi-FI" err="1"/>
              <a:t>header</a:t>
            </a:r>
            <a:endParaRPr lang="fi-FI"/>
          </a:p>
        </p:txBody>
      </p:sp>
      <p:sp>
        <p:nvSpPr>
          <p:cNvPr id="5" name="Dian numeron paikkamerkki 4">
            <a:extLst>
              <a:ext uri="{FF2B5EF4-FFF2-40B4-BE49-F238E27FC236}">
                <a16:creationId xmlns:a16="http://schemas.microsoft.com/office/drawing/2014/main" id="{0F779344-9235-30FC-32EC-409064EE67C4}"/>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380222016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9FCFC4CB-6068-2865-B29B-E800453AC43E}"/>
              </a:ext>
            </a:extLst>
          </p:cNvPr>
          <p:cNvSpPr>
            <a:spLocks noGrp="1"/>
          </p:cNvSpPr>
          <p:nvPr>
            <p:ph type="dt" sz="half" idx="10"/>
          </p:nvPr>
        </p:nvSpPr>
        <p:spPr/>
        <p:txBody>
          <a:bodyPr/>
          <a:lstStyle/>
          <a:p>
            <a:fld id="{0B1F465F-1FE2-48BD-A5F4-8F709E6305AF}" type="datetime1">
              <a:rPr lang="fi-FI" smtClean="0"/>
              <a:t>5.1.2024</a:t>
            </a:fld>
            <a:endParaRPr lang="fi-FI"/>
          </a:p>
        </p:txBody>
      </p:sp>
      <p:sp>
        <p:nvSpPr>
          <p:cNvPr id="3" name="Alatunnisteen paikkamerkki 2">
            <a:extLst>
              <a:ext uri="{FF2B5EF4-FFF2-40B4-BE49-F238E27FC236}">
                <a16:creationId xmlns:a16="http://schemas.microsoft.com/office/drawing/2014/main" id="{C20AC538-254D-8B5A-9E78-D2AB0B2B2DCC}"/>
              </a:ext>
            </a:extLst>
          </p:cNvPr>
          <p:cNvSpPr>
            <a:spLocks noGrp="1"/>
          </p:cNvSpPr>
          <p:nvPr>
            <p:ph type="ftr" sz="quarter" idx="11"/>
          </p:nvPr>
        </p:nvSpPr>
        <p:spPr/>
        <p:txBody>
          <a:bodyPr/>
          <a:lstStyle/>
          <a:p>
            <a:r>
              <a:rPr lang="fi-FI" err="1"/>
              <a:t>header</a:t>
            </a:r>
            <a:endParaRPr lang="fi-FI"/>
          </a:p>
        </p:txBody>
      </p:sp>
      <p:sp>
        <p:nvSpPr>
          <p:cNvPr id="4" name="Dian numeron paikkamerkki 3">
            <a:extLst>
              <a:ext uri="{FF2B5EF4-FFF2-40B4-BE49-F238E27FC236}">
                <a16:creationId xmlns:a16="http://schemas.microsoft.com/office/drawing/2014/main" id="{F2BFBCC3-63DE-9E5D-8CBF-A555DDE6E835}"/>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215796468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Yhteystiedot">
    <p:spTree>
      <p:nvGrpSpPr>
        <p:cNvPr id="1" name=""/>
        <p:cNvGrpSpPr/>
        <p:nvPr/>
      </p:nvGrpSpPr>
      <p:grpSpPr>
        <a:xfrm>
          <a:off x="0" y="0"/>
          <a:ext cx="0" cy="0"/>
          <a:chOff x="0" y="0"/>
          <a:chExt cx="0" cy="0"/>
        </a:xfrm>
      </p:grpSpPr>
      <p:pic>
        <p:nvPicPr>
          <p:cNvPr id="4" name="Kuva 3" descr="Logo. A yellow and black logo combining the shapes of a heart, arrow and the letter p along with the grey text Wellbeing Services County of North Savo.">
            <a:extLst>
              <a:ext uri="{FF2B5EF4-FFF2-40B4-BE49-F238E27FC236}">
                <a16:creationId xmlns:a16="http://schemas.microsoft.com/office/drawing/2014/main" id="{DD98A80C-8BC7-A0B3-BFFB-F22807EE5B6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2913301" y="2327400"/>
            <a:ext cx="6362224" cy="1101600"/>
          </a:xfrm>
          <a:prstGeom prst="rect">
            <a:avLst/>
          </a:prstGeom>
        </p:spPr>
      </p:pic>
      <p:sp>
        <p:nvSpPr>
          <p:cNvPr id="10" name="Tekstin paikkamerkki 9">
            <a:extLst>
              <a:ext uri="{FF2B5EF4-FFF2-40B4-BE49-F238E27FC236}">
                <a16:creationId xmlns:a16="http://schemas.microsoft.com/office/drawing/2014/main" id="{961B21A4-5EC6-445A-A90D-6071C400881C}"/>
              </a:ext>
            </a:extLst>
          </p:cNvPr>
          <p:cNvSpPr>
            <a:spLocks noGrp="1"/>
          </p:cNvSpPr>
          <p:nvPr>
            <p:ph type="body" sz="quarter" idx="10" hasCustomPrompt="1"/>
          </p:nvPr>
        </p:nvSpPr>
        <p:spPr>
          <a:xfrm>
            <a:off x="3277955" y="4414268"/>
            <a:ext cx="5634157" cy="324000"/>
          </a:xfrm>
        </p:spPr>
        <p:txBody>
          <a:bodyPr/>
          <a:lstStyle>
            <a:lvl1pPr marL="0" indent="0" algn="ctr">
              <a:spcAft>
                <a:spcPts val="0"/>
              </a:spcAft>
              <a:buNone/>
              <a:defRPr sz="1999" b="1"/>
            </a:lvl1pPr>
            <a:lvl2pPr marL="358667" indent="0">
              <a:buNone/>
              <a:defRPr/>
            </a:lvl2pPr>
          </a:lstStyle>
          <a:p>
            <a:pPr lvl="0"/>
            <a:r>
              <a:rPr lang="fi-FI" err="1"/>
              <a:t>Name</a:t>
            </a:r>
            <a:endParaRPr lang="fi-FI"/>
          </a:p>
        </p:txBody>
      </p:sp>
      <p:sp>
        <p:nvSpPr>
          <p:cNvPr id="11" name="Tekstin paikkamerkki 9">
            <a:extLst>
              <a:ext uri="{FF2B5EF4-FFF2-40B4-BE49-F238E27FC236}">
                <a16:creationId xmlns:a16="http://schemas.microsoft.com/office/drawing/2014/main" id="{A162947A-7B3B-4773-BD0B-2A50614024FC}"/>
              </a:ext>
            </a:extLst>
          </p:cNvPr>
          <p:cNvSpPr>
            <a:spLocks noGrp="1"/>
          </p:cNvSpPr>
          <p:nvPr>
            <p:ph type="body" sz="quarter" idx="11" hasCustomPrompt="1"/>
          </p:nvPr>
        </p:nvSpPr>
        <p:spPr>
          <a:xfrm>
            <a:off x="3277955" y="4729579"/>
            <a:ext cx="5634157" cy="324000"/>
          </a:xfrm>
        </p:spPr>
        <p:txBody>
          <a:bodyPr/>
          <a:lstStyle>
            <a:lvl1pPr marL="0" indent="0" algn="ctr">
              <a:spcAft>
                <a:spcPts val="0"/>
              </a:spcAft>
              <a:buNone/>
              <a:defRPr sz="1999" b="0"/>
            </a:lvl1pPr>
            <a:lvl2pPr marL="358667" indent="0">
              <a:buNone/>
              <a:defRPr/>
            </a:lvl2pPr>
          </a:lstStyle>
          <a:p>
            <a:pPr lvl="0"/>
            <a:r>
              <a:rPr lang="fi-FI" err="1"/>
              <a:t>email</a:t>
            </a:r>
            <a:endParaRPr lang="fi-FI"/>
          </a:p>
        </p:txBody>
      </p:sp>
      <p:sp>
        <p:nvSpPr>
          <p:cNvPr id="12" name="Tekstin paikkamerkki 9">
            <a:extLst>
              <a:ext uri="{FF2B5EF4-FFF2-40B4-BE49-F238E27FC236}">
                <a16:creationId xmlns:a16="http://schemas.microsoft.com/office/drawing/2014/main" id="{4A7E9CFC-CD4E-4140-8A53-CE7CB803A8F4}"/>
              </a:ext>
            </a:extLst>
          </p:cNvPr>
          <p:cNvSpPr>
            <a:spLocks noGrp="1"/>
          </p:cNvSpPr>
          <p:nvPr>
            <p:ph type="body" sz="quarter" idx="12" hasCustomPrompt="1"/>
          </p:nvPr>
        </p:nvSpPr>
        <p:spPr>
          <a:xfrm>
            <a:off x="3277955" y="5071915"/>
            <a:ext cx="5634157" cy="324000"/>
          </a:xfrm>
        </p:spPr>
        <p:txBody>
          <a:bodyPr/>
          <a:lstStyle>
            <a:lvl1pPr marL="0" indent="0" algn="ctr">
              <a:spcAft>
                <a:spcPts val="0"/>
              </a:spcAft>
              <a:buNone/>
              <a:defRPr sz="1999" b="0"/>
            </a:lvl1pPr>
            <a:lvl2pPr marL="358667" indent="0">
              <a:buNone/>
              <a:defRPr/>
            </a:lvl2pPr>
          </a:lstStyle>
          <a:p>
            <a:pPr lvl="0"/>
            <a:r>
              <a:rPr lang="fi-FI"/>
              <a:t>Telephone </a:t>
            </a:r>
            <a:r>
              <a:rPr lang="fi-FI" err="1"/>
              <a:t>number</a:t>
            </a:r>
            <a:endParaRPr lang="fi-FI"/>
          </a:p>
        </p:txBody>
      </p:sp>
    </p:spTree>
    <p:extLst>
      <p:ext uri="{BB962C8B-B14F-4D97-AF65-F5344CB8AC3E}">
        <p14:creationId xmlns:p14="http://schemas.microsoft.com/office/powerpoint/2010/main" val="397013517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6094413" y="1437180"/>
            <a:ext cx="5354587" cy="2468071"/>
          </a:xfrm>
        </p:spPr>
        <p:txBody>
          <a:bodyPr anchor="t" anchorCtr="0">
            <a:normAutofit/>
          </a:bodyPr>
          <a:lstStyle>
            <a:lvl1pPr algn="ctr">
              <a:defRPr sz="3999" spc="-50" baseline="0"/>
            </a:lvl1pPr>
          </a:lstStyle>
          <a:p>
            <a:r>
              <a:rPr lang="fi-FI" err="1"/>
              <a:t>Click</a:t>
            </a:r>
            <a:r>
              <a:rPr lang="fi-FI"/>
              <a:t> to </a:t>
            </a:r>
            <a:r>
              <a:rPr lang="fi-FI" err="1"/>
              <a:t>add</a:t>
            </a:r>
            <a:r>
              <a:rPr lang="fi-FI"/>
              <a:t> </a:t>
            </a:r>
            <a:r>
              <a:rPr lang="fi-FI" err="1"/>
              <a:t>title</a:t>
            </a:r>
            <a:endParaRPr lang="fi-FI"/>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hasCustomPrompt="1"/>
          </p:nvPr>
        </p:nvSpPr>
        <p:spPr>
          <a:xfrm>
            <a:off x="6094413" y="4329874"/>
            <a:ext cx="5354587"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i-FI" err="1"/>
              <a:t>Click</a:t>
            </a:r>
            <a:r>
              <a:rPr lang="fi-FI"/>
              <a:t> to </a:t>
            </a:r>
            <a:r>
              <a:rPr lang="fi-FI" err="1"/>
              <a:t>add</a:t>
            </a:r>
            <a:r>
              <a:rPr lang="fi-FI"/>
              <a:t> </a:t>
            </a:r>
            <a:r>
              <a:rPr lang="fi-FI" err="1"/>
              <a:t>subtitle</a:t>
            </a:r>
            <a:endParaRPr lang="fi-FI"/>
          </a:p>
        </p:txBody>
      </p:sp>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 name="Ryhmä 3" descr="Icon.">
            <a:extLst>
              <a:ext uri="{FF2B5EF4-FFF2-40B4-BE49-F238E27FC236}">
                <a16:creationId xmlns:a16="http://schemas.microsoft.com/office/drawing/2014/main" id="{1C416909-AB75-EC03-9BFB-30CD779A3BFE}"/>
              </a:ext>
              <a:ext uri="{C183D7F6-B498-43B3-948B-1728B52AA6E4}">
                <adec:decorative xmlns:adec="http://schemas.microsoft.com/office/drawing/2017/decorative" val="0"/>
              </a:ext>
            </a:extLst>
          </p:cNvPr>
          <p:cNvGrpSpPr/>
          <p:nvPr userDrawn="1"/>
        </p:nvGrpSpPr>
        <p:grpSpPr>
          <a:xfrm>
            <a:off x="1511470" y="1519367"/>
            <a:ext cx="3838687" cy="3817528"/>
            <a:chOff x="1511863" y="1519367"/>
            <a:chExt cx="3839687" cy="3817528"/>
          </a:xfrm>
        </p:grpSpPr>
        <p:sp>
          <p:nvSpPr>
            <p:cNvPr id="12" name="Freeform 5">
              <a:extLst>
                <a:ext uri="{FF2B5EF4-FFF2-40B4-BE49-F238E27FC236}">
                  <a16:creationId xmlns:a16="http://schemas.microsoft.com/office/drawing/2014/main" id="{046FE190-C127-4DF1-9753-943E4F4D150C}"/>
                </a:ext>
              </a:extLst>
            </p:cNvPr>
            <p:cNvSpPr>
              <a:spLocks/>
            </p:cNvSpPr>
            <p:nvPr userDrawn="1"/>
          </p:nvSpPr>
          <p:spPr bwMode="auto">
            <a:xfrm>
              <a:off x="1511863" y="1519367"/>
              <a:ext cx="2113955" cy="3817528"/>
            </a:xfrm>
            <a:custGeom>
              <a:avLst/>
              <a:gdLst>
                <a:gd name="T0" fmla="*/ 81 w 11800"/>
                <a:gd name="T1" fmla="*/ 0 h 21307"/>
                <a:gd name="T2" fmla="*/ 14 w 11800"/>
                <a:gd name="T3" fmla="*/ 15382 h 21307"/>
                <a:gd name="T4" fmla="*/ 5874 w 11800"/>
                <a:gd name="T5" fmla="*/ 21293 h 21307"/>
                <a:gd name="T6" fmla="*/ 11785 w 11800"/>
                <a:gd name="T7" fmla="*/ 15434 h 21307"/>
                <a:gd name="T8" fmla="*/ 11785 w 11800"/>
                <a:gd name="T9" fmla="*/ 15433 h 21307"/>
                <a:gd name="T10" fmla="*/ 11800 w 11800"/>
                <a:gd name="T11" fmla="*/ 11822 h 21307"/>
                <a:gd name="T12" fmla="*/ 81 w 11800"/>
                <a:gd name="T13" fmla="*/ 0 h 21307"/>
              </a:gdLst>
              <a:ahLst/>
              <a:cxnLst>
                <a:cxn ang="0">
                  <a:pos x="T0" y="T1"/>
                </a:cxn>
                <a:cxn ang="0">
                  <a:pos x="T2" y="T3"/>
                </a:cxn>
                <a:cxn ang="0">
                  <a:pos x="T4" y="T5"/>
                </a:cxn>
                <a:cxn ang="0">
                  <a:pos x="T6" y="T7"/>
                </a:cxn>
                <a:cxn ang="0">
                  <a:pos x="T8" y="T9"/>
                </a:cxn>
                <a:cxn ang="0">
                  <a:pos x="T10" y="T11"/>
                </a:cxn>
                <a:cxn ang="0">
                  <a:pos x="T12" y="T13"/>
                </a:cxn>
              </a:cxnLst>
              <a:rect l="0" t="0" r="r" b="b"/>
              <a:pathLst>
                <a:path w="11800" h="21307">
                  <a:moveTo>
                    <a:pt x="81" y="0"/>
                  </a:moveTo>
                  <a:lnTo>
                    <a:pt x="14" y="15382"/>
                  </a:lnTo>
                  <a:cubicBezTo>
                    <a:pt x="0" y="18633"/>
                    <a:pt x="2623" y="21279"/>
                    <a:pt x="5874" y="21293"/>
                  </a:cubicBezTo>
                  <a:cubicBezTo>
                    <a:pt x="9124" y="21307"/>
                    <a:pt x="11771" y="18684"/>
                    <a:pt x="11785" y="15434"/>
                  </a:cubicBezTo>
                  <a:lnTo>
                    <a:pt x="11785" y="15433"/>
                  </a:lnTo>
                  <a:lnTo>
                    <a:pt x="11800" y="11822"/>
                  </a:lnTo>
                  <a:lnTo>
                    <a:pt x="81"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3" name="Freeform 6">
              <a:extLst>
                <a:ext uri="{FF2B5EF4-FFF2-40B4-BE49-F238E27FC236}">
                  <a16:creationId xmlns:a16="http://schemas.microsoft.com/office/drawing/2014/main" id="{BA2F6220-49B1-4E5F-B84B-BD29EA985BDE}"/>
                </a:ext>
              </a:extLst>
            </p:cNvPr>
            <p:cNvSpPr>
              <a:spLocks/>
            </p:cNvSpPr>
            <p:nvPr userDrawn="1"/>
          </p:nvSpPr>
          <p:spPr bwMode="auto">
            <a:xfrm>
              <a:off x="1526044" y="1519367"/>
              <a:ext cx="3825506" cy="2123705"/>
            </a:xfrm>
            <a:custGeom>
              <a:avLst/>
              <a:gdLst>
                <a:gd name="T0" fmla="*/ 11719 w 21350"/>
                <a:gd name="T1" fmla="*/ 11822 h 11852"/>
                <a:gd name="T2" fmla="*/ 15425 w 21350"/>
                <a:gd name="T3" fmla="*/ 11838 h 11852"/>
                <a:gd name="T4" fmla="*/ 21336 w 21350"/>
                <a:gd name="T5" fmla="*/ 5979 h 11852"/>
                <a:gd name="T6" fmla="*/ 15477 w 21350"/>
                <a:gd name="T7" fmla="*/ 68 h 11852"/>
                <a:gd name="T8" fmla="*/ 0 w 21350"/>
                <a:gd name="T9" fmla="*/ 0 h 11852"/>
                <a:gd name="T10" fmla="*/ 11719 w 21350"/>
                <a:gd name="T11" fmla="*/ 11822 h 11852"/>
              </a:gdLst>
              <a:ahLst/>
              <a:cxnLst>
                <a:cxn ang="0">
                  <a:pos x="T0" y="T1"/>
                </a:cxn>
                <a:cxn ang="0">
                  <a:pos x="T2" y="T3"/>
                </a:cxn>
                <a:cxn ang="0">
                  <a:pos x="T4" y="T5"/>
                </a:cxn>
                <a:cxn ang="0">
                  <a:pos x="T6" y="T7"/>
                </a:cxn>
                <a:cxn ang="0">
                  <a:pos x="T8" y="T9"/>
                </a:cxn>
                <a:cxn ang="0">
                  <a:pos x="T10" y="T11"/>
                </a:cxn>
              </a:cxnLst>
              <a:rect l="0" t="0" r="r" b="b"/>
              <a:pathLst>
                <a:path w="21350" h="11852">
                  <a:moveTo>
                    <a:pt x="11719" y="11822"/>
                  </a:moveTo>
                  <a:lnTo>
                    <a:pt x="15425" y="11838"/>
                  </a:lnTo>
                  <a:cubicBezTo>
                    <a:pt x="18676" y="11852"/>
                    <a:pt x="21322" y="9229"/>
                    <a:pt x="21336" y="5979"/>
                  </a:cubicBezTo>
                  <a:cubicBezTo>
                    <a:pt x="21350" y="2728"/>
                    <a:pt x="18727" y="82"/>
                    <a:pt x="15477" y="68"/>
                  </a:cubicBezTo>
                  <a:cubicBezTo>
                    <a:pt x="15477" y="68"/>
                    <a:pt x="0" y="0"/>
                    <a:pt x="0" y="0"/>
                  </a:cubicBezTo>
                  <a:lnTo>
                    <a:pt x="11719" y="11822"/>
                  </a:lnTo>
                  <a:close/>
                </a:path>
              </a:pathLst>
            </a:custGeom>
            <a:solidFill>
              <a:srgbClr val="FFCF29"/>
            </a:solidFill>
            <a:ln>
              <a:noFill/>
            </a:ln>
          </p:spPr>
          <p:txBody>
            <a:bodyPr vert="horz" wrap="square" lIns="91440" tIns="45720" rIns="91440" bIns="45720" numCol="1" anchor="t" anchorCtr="0" compatLnSpc="1">
              <a:prstTxWarp prst="textNoShape">
                <a:avLst/>
              </a:prstTxWarp>
            </a:bodyPr>
            <a:lstStyle/>
            <a:p>
              <a:endParaRPr lang="fi-FI" sz="1799"/>
            </a:p>
          </p:txBody>
        </p:sp>
      </p:grpSp>
    </p:spTree>
    <p:extLst>
      <p:ext uri="{BB962C8B-B14F-4D97-AF65-F5344CB8AC3E}">
        <p14:creationId xmlns:p14="http://schemas.microsoft.com/office/powerpoint/2010/main" val="30907069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p:txBody>
          <a:bodyPr/>
          <a:lstStyle>
            <a:lvl1pPr>
              <a:defRPr/>
            </a:lvl1pPr>
          </a:lstStyle>
          <a:p>
            <a:r>
              <a:rPr lang="fi-FI" err="1"/>
              <a:t>Click</a:t>
            </a:r>
            <a:r>
              <a:rPr lang="fi-FI"/>
              <a:t> to </a:t>
            </a:r>
            <a:r>
              <a:rPr lang="fi-FI" err="1"/>
              <a:t>add</a:t>
            </a:r>
            <a:r>
              <a:rPr lang="fi-FI"/>
              <a:t> </a:t>
            </a:r>
            <a:r>
              <a:rPr lang="fi-FI" err="1"/>
              <a:t>title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p:txBody>
          <a:bodyPr/>
          <a:lstStyle>
            <a:lvl5pPr>
              <a:defRPr/>
            </a:lvl5pPr>
            <a:lvl6pPr marL="1799460" indent="0">
              <a:buNone/>
              <a:defRPr/>
            </a:lvl6p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A5AD3BDE-3208-47CA-97ED-AD1BC5E421A3}" type="datetime1">
              <a:rPr lang="fi-FI" smtClean="0"/>
              <a:t>5.1.2024</a:t>
            </a:fld>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371895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tsikko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944927" y="882869"/>
            <a:ext cx="4525691" cy="1472950"/>
          </a:xfrm>
        </p:spPr>
        <p:txBody>
          <a:bodyPr/>
          <a:lstStyle>
            <a:lvl1pPr>
              <a:defRPr sz="2999"/>
            </a:lvl1p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944927" y="2702660"/>
            <a:ext cx="4525691" cy="347430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1" name="Sisällön paikkamerkki 10">
            <a:extLst>
              <a:ext uri="{FF2B5EF4-FFF2-40B4-BE49-F238E27FC236}">
                <a16:creationId xmlns:a16="http://schemas.microsoft.com/office/drawing/2014/main" id="{7003FAD7-ACA6-4D45-A7F3-A3802FD3E09D}"/>
              </a:ext>
            </a:extLst>
          </p:cNvPr>
          <p:cNvSpPr>
            <a:spLocks noGrp="1"/>
          </p:cNvSpPr>
          <p:nvPr>
            <p:ph sz="quarter" idx="13"/>
          </p:nvPr>
        </p:nvSpPr>
        <p:spPr>
          <a:xfrm>
            <a:off x="6581624" y="869951"/>
            <a:ext cx="4915200" cy="531971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E855B677-F3BE-4BC7-9B45-5761A11509A9}" type="datetime1">
              <a:rPr lang="fi-FI" smtClean="0"/>
              <a:t>5.1.2024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360385924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Otsikkodia 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 name="Ryhmä 3" descr="Icon.">
            <a:extLst>
              <a:ext uri="{FF2B5EF4-FFF2-40B4-BE49-F238E27FC236}">
                <a16:creationId xmlns:a16="http://schemas.microsoft.com/office/drawing/2014/main" id="{B8186AD1-C9EC-4C8C-92D3-080BA546F21F}"/>
              </a:ext>
              <a:ext uri="{C183D7F6-B498-43B3-948B-1728B52AA6E4}">
                <adec:decorative xmlns:adec="http://schemas.microsoft.com/office/drawing/2017/decorative" val="0"/>
              </a:ext>
            </a:extLst>
          </p:cNvPr>
          <p:cNvGrpSpPr/>
          <p:nvPr userDrawn="1"/>
        </p:nvGrpSpPr>
        <p:grpSpPr>
          <a:xfrm rot="13500000">
            <a:off x="1526512" y="706037"/>
            <a:ext cx="3839687" cy="3816534"/>
            <a:chOff x="1511863" y="1519367"/>
            <a:chExt cx="3839687" cy="3817528"/>
          </a:xfrm>
        </p:grpSpPr>
        <p:sp>
          <p:nvSpPr>
            <p:cNvPr id="12" name="Freeform 5">
              <a:extLst>
                <a:ext uri="{FF2B5EF4-FFF2-40B4-BE49-F238E27FC236}">
                  <a16:creationId xmlns:a16="http://schemas.microsoft.com/office/drawing/2014/main" id="{046FE190-C127-4DF1-9753-943E4F4D150C}"/>
                </a:ext>
              </a:extLst>
            </p:cNvPr>
            <p:cNvSpPr>
              <a:spLocks/>
            </p:cNvSpPr>
            <p:nvPr userDrawn="1"/>
          </p:nvSpPr>
          <p:spPr bwMode="auto">
            <a:xfrm>
              <a:off x="1511863" y="1519367"/>
              <a:ext cx="2113955" cy="3817528"/>
            </a:xfrm>
            <a:custGeom>
              <a:avLst/>
              <a:gdLst>
                <a:gd name="T0" fmla="*/ 81 w 11800"/>
                <a:gd name="T1" fmla="*/ 0 h 21307"/>
                <a:gd name="T2" fmla="*/ 14 w 11800"/>
                <a:gd name="T3" fmla="*/ 15382 h 21307"/>
                <a:gd name="T4" fmla="*/ 5874 w 11800"/>
                <a:gd name="T5" fmla="*/ 21293 h 21307"/>
                <a:gd name="T6" fmla="*/ 11785 w 11800"/>
                <a:gd name="T7" fmla="*/ 15434 h 21307"/>
                <a:gd name="T8" fmla="*/ 11785 w 11800"/>
                <a:gd name="T9" fmla="*/ 15433 h 21307"/>
                <a:gd name="T10" fmla="*/ 11800 w 11800"/>
                <a:gd name="T11" fmla="*/ 11822 h 21307"/>
                <a:gd name="T12" fmla="*/ 81 w 11800"/>
                <a:gd name="T13" fmla="*/ 0 h 21307"/>
              </a:gdLst>
              <a:ahLst/>
              <a:cxnLst>
                <a:cxn ang="0">
                  <a:pos x="T0" y="T1"/>
                </a:cxn>
                <a:cxn ang="0">
                  <a:pos x="T2" y="T3"/>
                </a:cxn>
                <a:cxn ang="0">
                  <a:pos x="T4" y="T5"/>
                </a:cxn>
                <a:cxn ang="0">
                  <a:pos x="T6" y="T7"/>
                </a:cxn>
                <a:cxn ang="0">
                  <a:pos x="T8" y="T9"/>
                </a:cxn>
                <a:cxn ang="0">
                  <a:pos x="T10" y="T11"/>
                </a:cxn>
                <a:cxn ang="0">
                  <a:pos x="T12" y="T13"/>
                </a:cxn>
              </a:cxnLst>
              <a:rect l="0" t="0" r="r" b="b"/>
              <a:pathLst>
                <a:path w="11800" h="21307">
                  <a:moveTo>
                    <a:pt x="81" y="0"/>
                  </a:moveTo>
                  <a:lnTo>
                    <a:pt x="14" y="15382"/>
                  </a:lnTo>
                  <a:cubicBezTo>
                    <a:pt x="0" y="18633"/>
                    <a:pt x="2623" y="21279"/>
                    <a:pt x="5874" y="21293"/>
                  </a:cubicBezTo>
                  <a:cubicBezTo>
                    <a:pt x="9124" y="21307"/>
                    <a:pt x="11771" y="18684"/>
                    <a:pt x="11785" y="15434"/>
                  </a:cubicBezTo>
                  <a:lnTo>
                    <a:pt x="11785" y="15433"/>
                  </a:lnTo>
                  <a:lnTo>
                    <a:pt x="11800" y="11822"/>
                  </a:lnTo>
                  <a:lnTo>
                    <a:pt x="81"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3" name="Freeform 6">
              <a:extLst>
                <a:ext uri="{FF2B5EF4-FFF2-40B4-BE49-F238E27FC236}">
                  <a16:creationId xmlns:a16="http://schemas.microsoft.com/office/drawing/2014/main" id="{BA2F6220-49B1-4E5F-B84B-BD29EA985BDE}"/>
                </a:ext>
              </a:extLst>
            </p:cNvPr>
            <p:cNvSpPr>
              <a:spLocks/>
            </p:cNvSpPr>
            <p:nvPr userDrawn="1"/>
          </p:nvSpPr>
          <p:spPr bwMode="auto">
            <a:xfrm>
              <a:off x="1526044" y="1519367"/>
              <a:ext cx="3825506" cy="2123705"/>
            </a:xfrm>
            <a:custGeom>
              <a:avLst/>
              <a:gdLst>
                <a:gd name="T0" fmla="*/ 11719 w 21350"/>
                <a:gd name="T1" fmla="*/ 11822 h 11852"/>
                <a:gd name="T2" fmla="*/ 15425 w 21350"/>
                <a:gd name="T3" fmla="*/ 11838 h 11852"/>
                <a:gd name="T4" fmla="*/ 21336 w 21350"/>
                <a:gd name="T5" fmla="*/ 5979 h 11852"/>
                <a:gd name="T6" fmla="*/ 15477 w 21350"/>
                <a:gd name="T7" fmla="*/ 68 h 11852"/>
                <a:gd name="T8" fmla="*/ 0 w 21350"/>
                <a:gd name="T9" fmla="*/ 0 h 11852"/>
                <a:gd name="T10" fmla="*/ 11719 w 21350"/>
                <a:gd name="T11" fmla="*/ 11822 h 11852"/>
              </a:gdLst>
              <a:ahLst/>
              <a:cxnLst>
                <a:cxn ang="0">
                  <a:pos x="T0" y="T1"/>
                </a:cxn>
                <a:cxn ang="0">
                  <a:pos x="T2" y="T3"/>
                </a:cxn>
                <a:cxn ang="0">
                  <a:pos x="T4" y="T5"/>
                </a:cxn>
                <a:cxn ang="0">
                  <a:pos x="T6" y="T7"/>
                </a:cxn>
                <a:cxn ang="0">
                  <a:pos x="T8" y="T9"/>
                </a:cxn>
                <a:cxn ang="0">
                  <a:pos x="T10" y="T11"/>
                </a:cxn>
              </a:cxnLst>
              <a:rect l="0" t="0" r="r" b="b"/>
              <a:pathLst>
                <a:path w="21350" h="11852">
                  <a:moveTo>
                    <a:pt x="11719" y="11822"/>
                  </a:moveTo>
                  <a:lnTo>
                    <a:pt x="15425" y="11838"/>
                  </a:lnTo>
                  <a:cubicBezTo>
                    <a:pt x="18676" y="11852"/>
                    <a:pt x="21322" y="9229"/>
                    <a:pt x="21336" y="5979"/>
                  </a:cubicBezTo>
                  <a:cubicBezTo>
                    <a:pt x="21350" y="2728"/>
                    <a:pt x="18727" y="82"/>
                    <a:pt x="15477" y="68"/>
                  </a:cubicBezTo>
                  <a:cubicBezTo>
                    <a:pt x="15477" y="68"/>
                    <a:pt x="0" y="0"/>
                    <a:pt x="0" y="0"/>
                  </a:cubicBezTo>
                  <a:lnTo>
                    <a:pt x="11719" y="11822"/>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
        <p:nvSpPr>
          <p:cNvPr id="8" name="Otsikko 1">
            <a:extLst>
              <a:ext uri="{FF2B5EF4-FFF2-40B4-BE49-F238E27FC236}">
                <a16:creationId xmlns:a16="http://schemas.microsoft.com/office/drawing/2014/main" id="{465B6997-1946-0DAA-CEE5-218AA31F11EA}"/>
              </a:ext>
            </a:extLst>
          </p:cNvPr>
          <p:cNvSpPr>
            <a:spLocks noGrp="1"/>
          </p:cNvSpPr>
          <p:nvPr>
            <p:ph type="ctrTitle" hasCustomPrompt="1"/>
          </p:nvPr>
        </p:nvSpPr>
        <p:spPr>
          <a:xfrm>
            <a:off x="6094413" y="1437180"/>
            <a:ext cx="5354587" cy="2468071"/>
          </a:xfrm>
        </p:spPr>
        <p:txBody>
          <a:bodyPr anchor="t" anchorCtr="0">
            <a:normAutofit/>
          </a:bodyPr>
          <a:lstStyle>
            <a:lvl1pPr algn="ctr">
              <a:defRPr sz="3999" spc="-50" baseline="0"/>
            </a:lvl1pPr>
          </a:lstStyle>
          <a:p>
            <a:r>
              <a:rPr lang="fi-FI" err="1"/>
              <a:t>Click</a:t>
            </a:r>
            <a:r>
              <a:rPr lang="fi-FI"/>
              <a:t> to </a:t>
            </a:r>
            <a:r>
              <a:rPr lang="fi-FI" err="1"/>
              <a:t>add</a:t>
            </a:r>
            <a:r>
              <a:rPr lang="fi-FI"/>
              <a:t> </a:t>
            </a:r>
            <a:r>
              <a:rPr lang="fi-FI" err="1"/>
              <a:t>title</a:t>
            </a:r>
            <a:endParaRPr lang="fi-FI"/>
          </a:p>
        </p:txBody>
      </p:sp>
      <p:sp>
        <p:nvSpPr>
          <p:cNvPr id="9" name="Alaotsikko 2">
            <a:extLst>
              <a:ext uri="{FF2B5EF4-FFF2-40B4-BE49-F238E27FC236}">
                <a16:creationId xmlns:a16="http://schemas.microsoft.com/office/drawing/2014/main" id="{70B1218C-769E-330B-357E-5F6F31BC3E47}"/>
              </a:ext>
            </a:extLst>
          </p:cNvPr>
          <p:cNvSpPr>
            <a:spLocks noGrp="1"/>
          </p:cNvSpPr>
          <p:nvPr>
            <p:ph type="subTitle" idx="1" hasCustomPrompt="1"/>
          </p:nvPr>
        </p:nvSpPr>
        <p:spPr>
          <a:xfrm>
            <a:off x="6094413" y="4329874"/>
            <a:ext cx="5354587"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i-FI" err="1"/>
              <a:t>Click</a:t>
            </a:r>
            <a:r>
              <a:rPr lang="fi-FI"/>
              <a:t> to </a:t>
            </a:r>
            <a:r>
              <a:rPr lang="fi-FI" err="1"/>
              <a:t>add</a:t>
            </a:r>
            <a:r>
              <a:rPr lang="fi-FI"/>
              <a:t> </a:t>
            </a:r>
            <a:r>
              <a:rPr lang="fi-FI" err="1"/>
              <a:t>subtitle</a:t>
            </a:r>
            <a:endParaRPr lang="fi-FI"/>
          </a:p>
        </p:txBody>
      </p:sp>
    </p:spTree>
    <p:extLst>
      <p:ext uri="{BB962C8B-B14F-4D97-AF65-F5344CB8AC3E}">
        <p14:creationId xmlns:p14="http://schemas.microsoft.com/office/powerpoint/2010/main" val="292828785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Otsikkodia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 name="Ryhmä 3" descr="Icon.">
            <a:extLst>
              <a:ext uri="{FF2B5EF4-FFF2-40B4-BE49-F238E27FC236}">
                <a16:creationId xmlns:a16="http://schemas.microsoft.com/office/drawing/2014/main" id="{BAE1A457-4EA5-FF9F-BD7A-D2A36A70CBBD}"/>
              </a:ext>
              <a:ext uri="{C183D7F6-B498-43B3-948B-1728B52AA6E4}">
                <adec:decorative xmlns:adec="http://schemas.microsoft.com/office/drawing/2017/decorative" val="0"/>
              </a:ext>
            </a:extLst>
          </p:cNvPr>
          <p:cNvGrpSpPr/>
          <p:nvPr userDrawn="1"/>
        </p:nvGrpSpPr>
        <p:grpSpPr>
          <a:xfrm>
            <a:off x="639725" y="1800158"/>
            <a:ext cx="5320213" cy="3248893"/>
            <a:chOff x="639891" y="1800157"/>
            <a:chExt cx="5321599" cy="3248893"/>
          </a:xfrm>
        </p:grpSpPr>
        <p:sp>
          <p:nvSpPr>
            <p:cNvPr id="10" name="Freeform 5">
              <a:extLst>
                <a:ext uri="{FF2B5EF4-FFF2-40B4-BE49-F238E27FC236}">
                  <a16:creationId xmlns:a16="http://schemas.microsoft.com/office/drawing/2014/main" id="{0E45EA35-C2F4-4544-9879-E4F224E6E03B}"/>
                </a:ext>
              </a:extLst>
            </p:cNvPr>
            <p:cNvSpPr>
              <a:spLocks noEditPoints="1"/>
            </p:cNvSpPr>
            <p:nvPr userDrawn="1"/>
          </p:nvSpPr>
          <p:spPr bwMode="auto">
            <a:xfrm>
              <a:off x="639891" y="3428543"/>
              <a:ext cx="2640710" cy="1620507"/>
            </a:xfrm>
            <a:custGeom>
              <a:avLst/>
              <a:gdLst>
                <a:gd name="T0" fmla="*/ 0 w 14786"/>
                <a:gd name="T1" fmla="*/ 0 h 9061"/>
                <a:gd name="T2" fmla="*/ 0 w 14786"/>
                <a:gd name="T3" fmla="*/ 0 h 9061"/>
                <a:gd name="T4" fmla="*/ 0 w 14786"/>
                <a:gd name="T5" fmla="*/ 0 h 9061"/>
                <a:gd name="T6" fmla="*/ 0 w 14786"/>
                <a:gd name="T7" fmla="*/ 0 h 9061"/>
                <a:gd name="T8" fmla="*/ 7481 w 14786"/>
                <a:gd name="T9" fmla="*/ 7481 h 9061"/>
                <a:gd name="T10" fmla="*/ 13205 w 14786"/>
                <a:gd name="T11" fmla="*/ 7481 h 9061"/>
                <a:gd name="T12" fmla="*/ 13205 w 14786"/>
                <a:gd name="T13" fmla="*/ 1756 h 9061"/>
                <a:gd name="T14" fmla="*/ 13205 w 14786"/>
                <a:gd name="T15" fmla="*/ 1756 h 9061"/>
                <a:gd name="T16" fmla="*/ 11448 w 14786"/>
                <a:gd name="T17" fmla="*/ 0 h 9061"/>
                <a:gd name="T18" fmla="*/ 0 w 14786"/>
                <a:gd name="T19" fmla="*/ 0 h 9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86" h="9061">
                  <a:moveTo>
                    <a:pt x="0" y="0"/>
                  </a:moveTo>
                  <a:lnTo>
                    <a:pt x="0" y="0"/>
                  </a:lnTo>
                  <a:lnTo>
                    <a:pt x="0" y="0"/>
                  </a:lnTo>
                  <a:close/>
                  <a:moveTo>
                    <a:pt x="0" y="0"/>
                  </a:moveTo>
                  <a:lnTo>
                    <a:pt x="7481" y="7481"/>
                  </a:lnTo>
                  <a:cubicBezTo>
                    <a:pt x="9061" y="9061"/>
                    <a:pt x="11624" y="9061"/>
                    <a:pt x="13205" y="7481"/>
                  </a:cubicBezTo>
                  <a:cubicBezTo>
                    <a:pt x="14786" y="5900"/>
                    <a:pt x="14786" y="3337"/>
                    <a:pt x="13205" y="1756"/>
                  </a:cubicBezTo>
                  <a:cubicBezTo>
                    <a:pt x="13205" y="1756"/>
                    <a:pt x="13205" y="1756"/>
                    <a:pt x="13205" y="1756"/>
                  </a:cubicBezTo>
                  <a:lnTo>
                    <a:pt x="11448" y="0"/>
                  </a:lnTo>
                  <a:lnTo>
                    <a:pt x="0" y="0"/>
                  </a:lnTo>
                  <a:close/>
                </a:path>
              </a:pathLst>
            </a:custGeom>
            <a:solidFill>
              <a:srgbClr val="FFCF29"/>
            </a:solidFill>
            <a:ln>
              <a:noFill/>
            </a:ln>
          </p:spPr>
          <p:txBody>
            <a:bodyPr vert="horz" wrap="square" lIns="91440" tIns="45720" rIns="91440" bIns="45720" numCol="1" anchor="t" anchorCtr="0" compatLnSpc="1">
              <a:prstTxWarp prst="textNoShape">
                <a:avLst/>
              </a:prstTxWarp>
            </a:bodyPr>
            <a:lstStyle/>
            <a:p>
              <a:endParaRPr lang="fi-FI" sz="1799"/>
            </a:p>
          </p:txBody>
        </p:sp>
        <p:sp>
          <p:nvSpPr>
            <p:cNvPr id="11" name="Freeform 6">
              <a:extLst>
                <a:ext uri="{FF2B5EF4-FFF2-40B4-BE49-F238E27FC236}">
                  <a16:creationId xmlns:a16="http://schemas.microsoft.com/office/drawing/2014/main" id="{986398D5-0F8B-4076-A873-AC404FBF1D40}"/>
                </a:ext>
              </a:extLst>
            </p:cNvPr>
            <p:cNvSpPr>
              <a:spLocks/>
            </p:cNvSpPr>
            <p:nvPr userDrawn="1"/>
          </p:nvSpPr>
          <p:spPr bwMode="auto">
            <a:xfrm>
              <a:off x="639891" y="1800157"/>
              <a:ext cx="2648588" cy="1628385"/>
            </a:xfrm>
            <a:custGeom>
              <a:avLst/>
              <a:gdLst>
                <a:gd name="T0" fmla="*/ 11448 w 14831"/>
                <a:gd name="T1" fmla="*/ 9107 h 9107"/>
                <a:gd name="T2" fmla="*/ 13251 w 14831"/>
                <a:gd name="T3" fmla="*/ 7305 h 9107"/>
                <a:gd name="T4" fmla="*/ 13251 w 14831"/>
                <a:gd name="T5" fmla="*/ 1581 h 9107"/>
                <a:gd name="T6" fmla="*/ 7526 w 14831"/>
                <a:gd name="T7" fmla="*/ 1581 h 9107"/>
                <a:gd name="T8" fmla="*/ 0 w 14831"/>
                <a:gd name="T9" fmla="*/ 9107 h 9107"/>
                <a:gd name="T10" fmla="*/ 11448 w 14831"/>
                <a:gd name="T11" fmla="*/ 9107 h 9107"/>
              </a:gdLst>
              <a:ahLst/>
              <a:cxnLst>
                <a:cxn ang="0">
                  <a:pos x="T0" y="T1"/>
                </a:cxn>
                <a:cxn ang="0">
                  <a:pos x="T2" y="T3"/>
                </a:cxn>
                <a:cxn ang="0">
                  <a:pos x="T4" y="T5"/>
                </a:cxn>
                <a:cxn ang="0">
                  <a:pos x="T6" y="T7"/>
                </a:cxn>
                <a:cxn ang="0">
                  <a:pos x="T8" y="T9"/>
                </a:cxn>
                <a:cxn ang="0">
                  <a:pos x="T10" y="T11"/>
                </a:cxn>
              </a:cxnLst>
              <a:rect l="0" t="0" r="r" b="b"/>
              <a:pathLst>
                <a:path w="14831" h="9107">
                  <a:moveTo>
                    <a:pt x="11448" y="9107"/>
                  </a:moveTo>
                  <a:lnTo>
                    <a:pt x="13251" y="7305"/>
                  </a:lnTo>
                  <a:cubicBezTo>
                    <a:pt x="14831" y="5724"/>
                    <a:pt x="14831" y="3161"/>
                    <a:pt x="13251" y="1581"/>
                  </a:cubicBezTo>
                  <a:cubicBezTo>
                    <a:pt x="11670" y="0"/>
                    <a:pt x="9107" y="0"/>
                    <a:pt x="7526" y="1581"/>
                  </a:cubicBezTo>
                  <a:cubicBezTo>
                    <a:pt x="7526" y="1581"/>
                    <a:pt x="0" y="9107"/>
                    <a:pt x="0" y="9107"/>
                  </a:cubicBezTo>
                  <a:lnTo>
                    <a:pt x="11448" y="9107"/>
                  </a:lnTo>
                  <a:close/>
                </a:path>
              </a:pathLst>
            </a:custGeom>
            <a:solidFill>
              <a:srgbClr val="313131"/>
            </a:solidFill>
            <a:ln>
              <a:noFill/>
            </a:ln>
          </p:spPr>
          <p:txBody>
            <a:bodyPr vert="horz" wrap="square" lIns="91440" tIns="45720" rIns="91440" bIns="45720" numCol="1" anchor="t" anchorCtr="0" compatLnSpc="1">
              <a:prstTxWarp prst="textNoShape">
                <a:avLst/>
              </a:prstTxWarp>
            </a:bodyPr>
            <a:lstStyle/>
            <a:p>
              <a:endParaRPr lang="fi-FI" sz="1799"/>
            </a:p>
          </p:txBody>
        </p:sp>
        <p:sp>
          <p:nvSpPr>
            <p:cNvPr id="14" name="Freeform 7">
              <a:extLst>
                <a:ext uri="{FF2B5EF4-FFF2-40B4-BE49-F238E27FC236}">
                  <a16:creationId xmlns:a16="http://schemas.microsoft.com/office/drawing/2014/main" id="{54075113-04A5-427B-804A-178D0FB9E82A}"/>
                </a:ext>
              </a:extLst>
            </p:cNvPr>
            <p:cNvSpPr>
              <a:spLocks noEditPoints="1"/>
            </p:cNvSpPr>
            <p:nvPr userDrawn="1"/>
          </p:nvSpPr>
          <p:spPr bwMode="auto">
            <a:xfrm>
              <a:off x="3319992" y="3428543"/>
              <a:ext cx="2641498" cy="1620507"/>
            </a:xfrm>
            <a:custGeom>
              <a:avLst/>
              <a:gdLst>
                <a:gd name="T0" fmla="*/ 14786 w 14786"/>
                <a:gd name="T1" fmla="*/ 0 h 9061"/>
                <a:gd name="T2" fmla="*/ 14786 w 14786"/>
                <a:gd name="T3" fmla="*/ 0 h 9061"/>
                <a:gd name="T4" fmla="*/ 14786 w 14786"/>
                <a:gd name="T5" fmla="*/ 0 h 9061"/>
                <a:gd name="T6" fmla="*/ 14786 w 14786"/>
                <a:gd name="T7" fmla="*/ 0 h 9061"/>
                <a:gd name="T8" fmla="*/ 7305 w 14786"/>
                <a:gd name="T9" fmla="*/ 7481 h 9061"/>
                <a:gd name="T10" fmla="*/ 1581 w 14786"/>
                <a:gd name="T11" fmla="*/ 7481 h 9061"/>
                <a:gd name="T12" fmla="*/ 1581 w 14786"/>
                <a:gd name="T13" fmla="*/ 1756 h 9061"/>
                <a:gd name="T14" fmla="*/ 1581 w 14786"/>
                <a:gd name="T15" fmla="*/ 1756 h 9061"/>
                <a:gd name="T16" fmla="*/ 3338 w 14786"/>
                <a:gd name="T17" fmla="*/ 0 h 9061"/>
                <a:gd name="T18" fmla="*/ 14786 w 14786"/>
                <a:gd name="T19" fmla="*/ 0 h 9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86" h="9061">
                  <a:moveTo>
                    <a:pt x="14786" y="0"/>
                  </a:moveTo>
                  <a:lnTo>
                    <a:pt x="14786" y="0"/>
                  </a:lnTo>
                  <a:lnTo>
                    <a:pt x="14786" y="0"/>
                  </a:lnTo>
                  <a:close/>
                  <a:moveTo>
                    <a:pt x="14786" y="0"/>
                  </a:moveTo>
                  <a:lnTo>
                    <a:pt x="7305" y="7481"/>
                  </a:lnTo>
                  <a:cubicBezTo>
                    <a:pt x="5725" y="9061"/>
                    <a:pt x="3162" y="9061"/>
                    <a:pt x="1581" y="7481"/>
                  </a:cubicBezTo>
                  <a:cubicBezTo>
                    <a:pt x="0" y="5900"/>
                    <a:pt x="0" y="3337"/>
                    <a:pt x="1581" y="1756"/>
                  </a:cubicBezTo>
                  <a:cubicBezTo>
                    <a:pt x="1581" y="1756"/>
                    <a:pt x="1581" y="1756"/>
                    <a:pt x="1581" y="1756"/>
                  </a:cubicBezTo>
                  <a:lnTo>
                    <a:pt x="3338" y="0"/>
                  </a:lnTo>
                  <a:lnTo>
                    <a:pt x="14786" y="0"/>
                  </a:lnTo>
                  <a:close/>
                </a:path>
              </a:pathLst>
            </a:custGeom>
            <a:solidFill>
              <a:srgbClr val="FFCF29"/>
            </a:solidFill>
            <a:ln>
              <a:noFill/>
            </a:ln>
          </p:spPr>
          <p:txBody>
            <a:bodyPr vert="horz" wrap="square" lIns="91440" tIns="45720" rIns="91440" bIns="45720" numCol="1" anchor="t" anchorCtr="0" compatLnSpc="1">
              <a:prstTxWarp prst="textNoShape">
                <a:avLst/>
              </a:prstTxWarp>
            </a:bodyPr>
            <a:lstStyle/>
            <a:p>
              <a:endParaRPr lang="fi-FI" sz="1799"/>
            </a:p>
          </p:txBody>
        </p:sp>
        <p:sp>
          <p:nvSpPr>
            <p:cNvPr id="15" name="Freeform 8">
              <a:extLst>
                <a:ext uri="{FF2B5EF4-FFF2-40B4-BE49-F238E27FC236}">
                  <a16:creationId xmlns:a16="http://schemas.microsoft.com/office/drawing/2014/main" id="{202B087E-0424-4FE2-892D-5AB0A82A298B}"/>
                </a:ext>
              </a:extLst>
            </p:cNvPr>
            <p:cNvSpPr>
              <a:spLocks/>
            </p:cNvSpPr>
            <p:nvPr userDrawn="1"/>
          </p:nvSpPr>
          <p:spPr bwMode="auto">
            <a:xfrm>
              <a:off x="3312114" y="1800157"/>
              <a:ext cx="2649376" cy="1628385"/>
            </a:xfrm>
            <a:custGeom>
              <a:avLst/>
              <a:gdLst>
                <a:gd name="T0" fmla="*/ 3383 w 14831"/>
                <a:gd name="T1" fmla="*/ 9107 h 9107"/>
                <a:gd name="T2" fmla="*/ 1580 w 14831"/>
                <a:gd name="T3" fmla="*/ 7305 h 9107"/>
                <a:gd name="T4" fmla="*/ 1580 w 14831"/>
                <a:gd name="T5" fmla="*/ 1581 h 9107"/>
                <a:gd name="T6" fmla="*/ 7304 w 14831"/>
                <a:gd name="T7" fmla="*/ 1581 h 9107"/>
                <a:gd name="T8" fmla="*/ 14831 w 14831"/>
                <a:gd name="T9" fmla="*/ 9107 h 9107"/>
                <a:gd name="T10" fmla="*/ 3383 w 14831"/>
                <a:gd name="T11" fmla="*/ 9107 h 9107"/>
              </a:gdLst>
              <a:ahLst/>
              <a:cxnLst>
                <a:cxn ang="0">
                  <a:pos x="T0" y="T1"/>
                </a:cxn>
                <a:cxn ang="0">
                  <a:pos x="T2" y="T3"/>
                </a:cxn>
                <a:cxn ang="0">
                  <a:pos x="T4" y="T5"/>
                </a:cxn>
                <a:cxn ang="0">
                  <a:pos x="T6" y="T7"/>
                </a:cxn>
                <a:cxn ang="0">
                  <a:pos x="T8" y="T9"/>
                </a:cxn>
                <a:cxn ang="0">
                  <a:pos x="T10" y="T11"/>
                </a:cxn>
              </a:cxnLst>
              <a:rect l="0" t="0" r="r" b="b"/>
              <a:pathLst>
                <a:path w="14831" h="9107">
                  <a:moveTo>
                    <a:pt x="3383" y="9107"/>
                  </a:moveTo>
                  <a:lnTo>
                    <a:pt x="1580" y="7305"/>
                  </a:lnTo>
                  <a:cubicBezTo>
                    <a:pt x="0" y="5724"/>
                    <a:pt x="0" y="3161"/>
                    <a:pt x="1580" y="1581"/>
                  </a:cubicBezTo>
                  <a:cubicBezTo>
                    <a:pt x="3161" y="0"/>
                    <a:pt x="5724" y="0"/>
                    <a:pt x="7304" y="1581"/>
                  </a:cubicBezTo>
                  <a:cubicBezTo>
                    <a:pt x="7305" y="1581"/>
                    <a:pt x="14831" y="9107"/>
                    <a:pt x="14831" y="9107"/>
                  </a:cubicBezTo>
                  <a:lnTo>
                    <a:pt x="3383" y="9107"/>
                  </a:lnTo>
                  <a:close/>
                </a:path>
              </a:pathLst>
            </a:custGeom>
            <a:solidFill>
              <a:srgbClr val="313131"/>
            </a:solidFill>
            <a:ln>
              <a:noFill/>
            </a:ln>
          </p:spPr>
          <p:txBody>
            <a:bodyPr vert="horz" wrap="square" lIns="91440" tIns="45720" rIns="91440" bIns="45720" numCol="1" anchor="t" anchorCtr="0" compatLnSpc="1">
              <a:prstTxWarp prst="textNoShape">
                <a:avLst/>
              </a:prstTxWarp>
            </a:bodyPr>
            <a:lstStyle/>
            <a:p>
              <a:endParaRPr lang="fi-FI" sz="1799"/>
            </a:p>
          </p:txBody>
        </p:sp>
      </p:grpSp>
      <p:sp>
        <p:nvSpPr>
          <p:cNvPr id="12" name="Otsikko 1">
            <a:extLst>
              <a:ext uri="{FF2B5EF4-FFF2-40B4-BE49-F238E27FC236}">
                <a16:creationId xmlns:a16="http://schemas.microsoft.com/office/drawing/2014/main" id="{2D771CF0-F310-209C-638C-735F3DE6A3FD}"/>
              </a:ext>
            </a:extLst>
          </p:cNvPr>
          <p:cNvSpPr>
            <a:spLocks noGrp="1"/>
          </p:cNvSpPr>
          <p:nvPr>
            <p:ph type="ctrTitle" hasCustomPrompt="1"/>
          </p:nvPr>
        </p:nvSpPr>
        <p:spPr>
          <a:xfrm>
            <a:off x="6094413" y="1437180"/>
            <a:ext cx="5354587" cy="2468071"/>
          </a:xfrm>
        </p:spPr>
        <p:txBody>
          <a:bodyPr anchor="t" anchorCtr="0">
            <a:normAutofit/>
          </a:bodyPr>
          <a:lstStyle>
            <a:lvl1pPr algn="ctr">
              <a:defRPr sz="3999" spc="-50" baseline="0"/>
            </a:lvl1pPr>
          </a:lstStyle>
          <a:p>
            <a:r>
              <a:rPr lang="fi-FI" err="1"/>
              <a:t>Click</a:t>
            </a:r>
            <a:r>
              <a:rPr lang="fi-FI"/>
              <a:t> to </a:t>
            </a:r>
            <a:r>
              <a:rPr lang="fi-FI" err="1"/>
              <a:t>add</a:t>
            </a:r>
            <a:r>
              <a:rPr lang="fi-FI"/>
              <a:t> </a:t>
            </a:r>
            <a:r>
              <a:rPr lang="fi-FI" err="1"/>
              <a:t>title</a:t>
            </a:r>
            <a:endParaRPr lang="fi-FI"/>
          </a:p>
        </p:txBody>
      </p:sp>
      <p:sp>
        <p:nvSpPr>
          <p:cNvPr id="13" name="Alaotsikko 2">
            <a:extLst>
              <a:ext uri="{FF2B5EF4-FFF2-40B4-BE49-F238E27FC236}">
                <a16:creationId xmlns:a16="http://schemas.microsoft.com/office/drawing/2014/main" id="{EEB3BAAD-59DE-B9EB-5326-3A39B8D4310C}"/>
              </a:ext>
            </a:extLst>
          </p:cNvPr>
          <p:cNvSpPr>
            <a:spLocks noGrp="1"/>
          </p:cNvSpPr>
          <p:nvPr>
            <p:ph type="subTitle" idx="1" hasCustomPrompt="1"/>
          </p:nvPr>
        </p:nvSpPr>
        <p:spPr>
          <a:xfrm>
            <a:off x="6094413" y="4329874"/>
            <a:ext cx="5354587"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i-FI" err="1"/>
              <a:t>Click</a:t>
            </a:r>
            <a:r>
              <a:rPr lang="fi-FI"/>
              <a:t> to </a:t>
            </a:r>
            <a:r>
              <a:rPr lang="fi-FI" err="1"/>
              <a:t>add</a:t>
            </a:r>
            <a:r>
              <a:rPr lang="fi-FI"/>
              <a:t> </a:t>
            </a:r>
            <a:r>
              <a:rPr lang="fi-FI" err="1"/>
              <a:t>subtitle</a:t>
            </a:r>
            <a:endParaRPr lang="fi-FI"/>
          </a:p>
        </p:txBody>
      </p:sp>
    </p:spTree>
    <p:extLst>
      <p:ext uri="{BB962C8B-B14F-4D97-AF65-F5344CB8AC3E}">
        <p14:creationId xmlns:p14="http://schemas.microsoft.com/office/powerpoint/2010/main" val="266695739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Otsikkodia 4">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 name="Ryhmä 3" descr="Icon.">
            <a:extLst>
              <a:ext uri="{FF2B5EF4-FFF2-40B4-BE49-F238E27FC236}">
                <a16:creationId xmlns:a16="http://schemas.microsoft.com/office/drawing/2014/main" id="{7456141C-5B06-88AB-F1B2-BFA33C0F0C2D}"/>
              </a:ext>
              <a:ext uri="{C183D7F6-B498-43B3-948B-1728B52AA6E4}">
                <adec:decorative xmlns:adec="http://schemas.microsoft.com/office/drawing/2017/decorative" val="0"/>
              </a:ext>
            </a:extLst>
          </p:cNvPr>
          <p:cNvGrpSpPr/>
          <p:nvPr userDrawn="1"/>
        </p:nvGrpSpPr>
        <p:grpSpPr>
          <a:xfrm>
            <a:off x="1258560" y="1236664"/>
            <a:ext cx="4372423" cy="4378325"/>
            <a:chOff x="1258888" y="1236663"/>
            <a:chExt cx="4373562" cy="4378325"/>
          </a:xfrm>
        </p:grpSpPr>
        <p:sp>
          <p:nvSpPr>
            <p:cNvPr id="9" name="Freeform 5">
              <a:extLst>
                <a:ext uri="{FF2B5EF4-FFF2-40B4-BE49-F238E27FC236}">
                  <a16:creationId xmlns:a16="http://schemas.microsoft.com/office/drawing/2014/main" id="{D0EC2061-EE4E-4F9E-9351-65C30C5514A1}"/>
                </a:ext>
              </a:extLst>
            </p:cNvPr>
            <p:cNvSpPr>
              <a:spLocks/>
            </p:cNvSpPr>
            <p:nvPr userDrawn="1"/>
          </p:nvSpPr>
          <p:spPr bwMode="auto">
            <a:xfrm>
              <a:off x="1258888" y="2582863"/>
              <a:ext cx="3019425" cy="3032125"/>
            </a:xfrm>
            <a:custGeom>
              <a:avLst/>
              <a:gdLst>
                <a:gd name="T0" fmla="*/ 7505 w 16805"/>
                <a:gd name="T1" fmla="*/ 0 h 16880"/>
                <a:gd name="T2" fmla="*/ 7505 w 16805"/>
                <a:gd name="T3" fmla="*/ 0 h 16880"/>
                <a:gd name="T4" fmla="*/ 4651 w 16805"/>
                <a:gd name="T5" fmla="*/ 0 h 16880"/>
                <a:gd name="T6" fmla="*/ 0 w 16805"/>
                <a:gd name="T7" fmla="*/ 4650 h 16880"/>
                <a:gd name="T8" fmla="*/ 4651 w 16805"/>
                <a:gd name="T9" fmla="*/ 9301 h 16880"/>
                <a:gd name="T10" fmla="*/ 4651 w 16805"/>
                <a:gd name="T11" fmla="*/ 9301 h 16880"/>
                <a:gd name="T12" fmla="*/ 7504 w 16805"/>
                <a:gd name="T13" fmla="*/ 9301 h 16880"/>
                <a:gd name="T14" fmla="*/ 7504 w 16805"/>
                <a:gd name="T15" fmla="*/ 12229 h 16880"/>
                <a:gd name="T16" fmla="*/ 12155 w 16805"/>
                <a:gd name="T17" fmla="*/ 16880 h 16880"/>
                <a:gd name="T18" fmla="*/ 16805 w 16805"/>
                <a:gd name="T19" fmla="*/ 12229 h 16880"/>
                <a:gd name="T20" fmla="*/ 16805 w 16805"/>
                <a:gd name="T21" fmla="*/ 0 h 16880"/>
                <a:gd name="T22" fmla="*/ 7505 w 16805"/>
                <a:gd name="T23" fmla="*/ 0 h 16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05" h="16880">
                  <a:moveTo>
                    <a:pt x="7505" y="0"/>
                  </a:moveTo>
                  <a:lnTo>
                    <a:pt x="7505" y="0"/>
                  </a:lnTo>
                  <a:lnTo>
                    <a:pt x="4651" y="0"/>
                  </a:lnTo>
                  <a:cubicBezTo>
                    <a:pt x="2082" y="0"/>
                    <a:pt x="0" y="2082"/>
                    <a:pt x="0" y="4650"/>
                  </a:cubicBezTo>
                  <a:cubicBezTo>
                    <a:pt x="0" y="7219"/>
                    <a:pt x="2082" y="9301"/>
                    <a:pt x="4651" y="9301"/>
                  </a:cubicBezTo>
                  <a:lnTo>
                    <a:pt x="4651" y="9301"/>
                  </a:lnTo>
                  <a:lnTo>
                    <a:pt x="7504" y="9301"/>
                  </a:lnTo>
                  <a:lnTo>
                    <a:pt x="7504" y="12229"/>
                  </a:lnTo>
                  <a:cubicBezTo>
                    <a:pt x="7504" y="14797"/>
                    <a:pt x="9587" y="16880"/>
                    <a:pt x="12155" y="16880"/>
                  </a:cubicBezTo>
                  <a:cubicBezTo>
                    <a:pt x="14723" y="16880"/>
                    <a:pt x="16805" y="14798"/>
                    <a:pt x="16805" y="12229"/>
                  </a:cubicBezTo>
                  <a:lnTo>
                    <a:pt x="16805" y="0"/>
                  </a:lnTo>
                  <a:lnTo>
                    <a:pt x="7505" y="0"/>
                  </a:lnTo>
                  <a:close/>
                </a:path>
              </a:pathLst>
            </a:custGeom>
            <a:solidFill>
              <a:srgbClr val="313131"/>
            </a:solidFill>
            <a:ln>
              <a:noFill/>
            </a:ln>
          </p:spPr>
          <p:txBody>
            <a:bodyPr vert="horz" wrap="square" lIns="91440" tIns="45720" rIns="91440" bIns="45720" numCol="1" anchor="t" anchorCtr="0" compatLnSpc="1">
              <a:prstTxWarp prst="textNoShape">
                <a:avLst/>
              </a:prstTxWarp>
            </a:bodyPr>
            <a:lstStyle/>
            <a:p>
              <a:endParaRPr lang="fi-FI" sz="1799"/>
            </a:p>
          </p:txBody>
        </p:sp>
        <p:sp>
          <p:nvSpPr>
            <p:cNvPr id="10" name="Freeform 6">
              <a:extLst>
                <a:ext uri="{FF2B5EF4-FFF2-40B4-BE49-F238E27FC236}">
                  <a16:creationId xmlns:a16="http://schemas.microsoft.com/office/drawing/2014/main" id="{C43BE5CC-F67A-493E-AC86-BCCFEA817C11}"/>
                </a:ext>
              </a:extLst>
            </p:cNvPr>
            <p:cNvSpPr>
              <a:spLocks/>
            </p:cNvSpPr>
            <p:nvPr userDrawn="1"/>
          </p:nvSpPr>
          <p:spPr bwMode="auto">
            <a:xfrm>
              <a:off x="2613025" y="1236663"/>
              <a:ext cx="3019425" cy="3032125"/>
            </a:xfrm>
            <a:custGeom>
              <a:avLst/>
              <a:gdLst>
                <a:gd name="T0" fmla="*/ 9300 w 16805"/>
                <a:gd name="T1" fmla="*/ 16880 h 16880"/>
                <a:gd name="T2" fmla="*/ 9300 w 16805"/>
                <a:gd name="T3" fmla="*/ 16880 h 16880"/>
                <a:gd name="T4" fmla="*/ 12154 w 16805"/>
                <a:gd name="T5" fmla="*/ 16880 h 16880"/>
                <a:gd name="T6" fmla="*/ 16805 w 16805"/>
                <a:gd name="T7" fmla="*/ 12229 h 16880"/>
                <a:gd name="T8" fmla="*/ 12154 w 16805"/>
                <a:gd name="T9" fmla="*/ 7579 h 16880"/>
                <a:gd name="T10" fmla="*/ 12154 w 16805"/>
                <a:gd name="T11" fmla="*/ 7579 h 16880"/>
                <a:gd name="T12" fmla="*/ 9300 w 16805"/>
                <a:gd name="T13" fmla="*/ 7579 h 16880"/>
                <a:gd name="T14" fmla="*/ 9300 w 16805"/>
                <a:gd name="T15" fmla="*/ 4651 h 16880"/>
                <a:gd name="T16" fmla="*/ 4650 w 16805"/>
                <a:gd name="T17" fmla="*/ 0 h 16880"/>
                <a:gd name="T18" fmla="*/ 0 w 16805"/>
                <a:gd name="T19" fmla="*/ 4651 h 16880"/>
                <a:gd name="T20" fmla="*/ 0 w 16805"/>
                <a:gd name="T21" fmla="*/ 7489 h 16880"/>
                <a:gd name="T22" fmla="*/ 9300 w 16805"/>
                <a:gd name="T23" fmla="*/ 16880 h 16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05" h="16880">
                  <a:moveTo>
                    <a:pt x="9300" y="16880"/>
                  </a:moveTo>
                  <a:lnTo>
                    <a:pt x="9300" y="16880"/>
                  </a:lnTo>
                  <a:lnTo>
                    <a:pt x="12154" y="16880"/>
                  </a:lnTo>
                  <a:cubicBezTo>
                    <a:pt x="14723" y="16880"/>
                    <a:pt x="16805" y="14798"/>
                    <a:pt x="16805" y="12229"/>
                  </a:cubicBezTo>
                  <a:cubicBezTo>
                    <a:pt x="16805" y="9661"/>
                    <a:pt x="14723" y="7579"/>
                    <a:pt x="12154" y="7579"/>
                  </a:cubicBezTo>
                  <a:lnTo>
                    <a:pt x="12154" y="7579"/>
                  </a:lnTo>
                  <a:lnTo>
                    <a:pt x="9300" y="7579"/>
                  </a:lnTo>
                  <a:lnTo>
                    <a:pt x="9300" y="4651"/>
                  </a:lnTo>
                  <a:cubicBezTo>
                    <a:pt x="9300" y="2082"/>
                    <a:pt x="7218" y="0"/>
                    <a:pt x="4650" y="0"/>
                  </a:cubicBezTo>
                  <a:cubicBezTo>
                    <a:pt x="2082" y="0"/>
                    <a:pt x="0" y="2082"/>
                    <a:pt x="0" y="4651"/>
                  </a:cubicBezTo>
                  <a:lnTo>
                    <a:pt x="0" y="7489"/>
                  </a:lnTo>
                  <a:lnTo>
                    <a:pt x="9300" y="16880"/>
                  </a:lnTo>
                  <a:close/>
                </a:path>
              </a:pathLst>
            </a:custGeom>
            <a:solidFill>
              <a:srgbClr val="FFCF29"/>
            </a:solidFill>
            <a:ln>
              <a:noFill/>
            </a:ln>
          </p:spPr>
          <p:txBody>
            <a:bodyPr vert="horz" wrap="square" lIns="91440" tIns="45720" rIns="91440" bIns="45720" numCol="1" anchor="t" anchorCtr="0" compatLnSpc="1">
              <a:prstTxWarp prst="textNoShape">
                <a:avLst/>
              </a:prstTxWarp>
            </a:bodyPr>
            <a:lstStyle/>
            <a:p>
              <a:endParaRPr lang="fi-FI" sz="1799"/>
            </a:p>
          </p:txBody>
        </p:sp>
      </p:grpSp>
      <p:sp>
        <p:nvSpPr>
          <p:cNvPr id="8" name="Otsikko 1">
            <a:extLst>
              <a:ext uri="{FF2B5EF4-FFF2-40B4-BE49-F238E27FC236}">
                <a16:creationId xmlns:a16="http://schemas.microsoft.com/office/drawing/2014/main" id="{EA2C3DBA-7B4F-10EA-E452-53629F09A850}"/>
              </a:ext>
            </a:extLst>
          </p:cNvPr>
          <p:cNvSpPr>
            <a:spLocks noGrp="1"/>
          </p:cNvSpPr>
          <p:nvPr>
            <p:ph type="ctrTitle" hasCustomPrompt="1"/>
          </p:nvPr>
        </p:nvSpPr>
        <p:spPr>
          <a:xfrm>
            <a:off x="6094413" y="1437180"/>
            <a:ext cx="5354587" cy="2468071"/>
          </a:xfrm>
        </p:spPr>
        <p:txBody>
          <a:bodyPr anchor="t" anchorCtr="0">
            <a:normAutofit/>
          </a:bodyPr>
          <a:lstStyle>
            <a:lvl1pPr algn="ctr">
              <a:defRPr sz="3999" spc="-50" baseline="0"/>
            </a:lvl1pPr>
          </a:lstStyle>
          <a:p>
            <a:r>
              <a:rPr lang="fi-FI" err="1"/>
              <a:t>Click</a:t>
            </a:r>
            <a:r>
              <a:rPr lang="fi-FI"/>
              <a:t> to </a:t>
            </a:r>
            <a:r>
              <a:rPr lang="fi-FI" err="1"/>
              <a:t>add</a:t>
            </a:r>
            <a:r>
              <a:rPr lang="fi-FI"/>
              <a:t> </a:t>
            </a:r>
            <a:r>
              <a:rPr lang="fi-FI" err="1"/>
              <a:t>title</a:t>
            </a:r>
            <a:endParaRPr lang="fi-FI"/>
          </a:p>
        </p:txBody>
      </p:sp>
      <p:sp>
        <p:nvSpPr>
          <p:cNvPr id="11" name="Alaotsikko 2">
            <a:extLst>
              <a:ext uri="{FF2B5EF4-FFF2-40B4-BE49-F238E27FC236}">
                <a16:creationId xmlns:a16="http://schemas.microsoft.com/office/drawing/2014/main" id="{81AF0E01-1B85-86E0-5408-4397B5B6F1D4}"/>
              </a:ext>
            </a:extLst>
          </p:cNvPr>
          <p:cNvSpPr>
            <a:spLocks noGrp="1"/>
          </p:cNvSpPr>
          <p:nvPr>
            <p:ph type="subTitle" idx="1" hasCustomPrompt="1"/>
          </p:nvPr>
        </p:nvSpPr>
        <p:spPr>
          <a:xfrm>
            <a:off x="6094413" y="4329874"/>
            <a:ext cx="5354587"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i-FI" err="1"/>
              <a:t>Click</a:t>
            </a:r>
            <a:r>
              <a:rPr lang="fi-FI"/>
              <a:t> to </a:t>
            </a:r>
            <a:r>
              <a:rPr lang="fi-FI" err="1"/>
              <a:t>add</a:t>
            </a:r>
            <a:r>
              <a:rPr lang="fi-FI"/>
              <a:t> </a:t>
            </a:r>
            <a:r>
              <a:rPr lang="fi-FI" err="1"/>
              <a:t>subtitle</a:t>
            </a:r>
            <a:endParaRPr lang="fi-FI"/>
          </a:p>
        </p:txBody>
      </p:sp>
    </p:spTree>
    <p:extLst>
      <p:ext uri="{BB962C8B-B14F-4D97-AF65-F5344CB8AC3E}">
        <p14:creationId xmlns:p14="http://schemas.microsoft.com/office/powerpoint/2010/main" val="374914822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Otsikkodia 5">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9" name="Ryhmä 48" descr="Icon.">
            <a:extLst>
              <a:ext uri="{FF2B5EF4-FFF2-40B4-BE49-F238E27FC236}">
                <a16:creationId xmlns:a16="http://schemas.microsoft.com/office/drawing/2014/main" id="{007F2810-1B7E-4288-9E48-5CDA7C4B38A0}"/>
              </a:ext>
              <a:ext uri="{C183D7F6-B498-43B3-948B-1728B52AA6E4}">
                <adec:decorative xmlns:adec="http://schemas.microsoft.com/office/drawing/2017/decorative" val="0"/>
              </a:ext>
            </a:extLst>
          </p:cNvPr>
          <p:cNvGrpSpPr/>
          <p:nvPr userDrawn="1"/>
        </p:nvGrpSpPr>
        <p:grpSpPr>
          <a:xfrm>
            <a:off x="1241627" y="1236814"/>
            <a:ext cx="4362332" cy="4369557"/>
            <a:chOff x="1241951" y="1236813"/>
            <a:chExt cx="4363468" cy="4369557"/>
          </a:xfrm>
        </p:grpSpPr>
        <p:sp>
          <p:nvSpPr>
            <p:cNvPr id="9" name="Freeform 5">
              <a:extLst>
                <a:ext uri="{FF2B5EF4-FFF2-40B4-BE49-F238E27FC236}">
                  <a16:creationId xmlns:a16="http://schemas.microsoft.com/office/drawing/2014/main" id="{EA53E8FE-7BF2-43A8-A78D-880C48FE9013}"/>
                </a:ext>
              </a:extLst>
            </p:cNvPr>
            <p:cNvSpPr>
              <a:spLocks/>
            </p:cNvSpPr>
            <p:nvPr userDrawn="1"/>
          </p:nvSpPr>
          <p:spPr bwMode="auto">
            <a:xfrm>
              <a:off x="1241951" y="2590503"/>
              <a:ext cx="4363468" cy="1662177"/>
            </a:xfrm>
            <a:custGeom>
              <a:avLst/>
              <a:gdLst>
                <a:gd name="T0" fmla="*/ 19685 w 24342"/>
                <a:gd name="T1" fmla="*/ 0 h 9268"/>
                <a:gd name="T2" fmla="*/ 19685 w 24342"/>
                <a:gd name="T3" fmla="*/ 0 h 9268"/>
                <a:gd name="T4" fmla="*/ 4657 w 24342"/>
                <a:gd name="T5" fmla="*/ 0 h 9268"/>
                <a:gd name="T6" fmla="*/ 0 w 24342"/>
                <a:gd name="T7" fmla="*/ 4634 h 9268"/>
                <a:gd name="T8" fmla="*/ 4657 w 24342"/>
                <a:gd name="T9" fmla="*/ 9268 h 9268"/>
                <a:gd name="T10" fmla="*/ 4657 w 24342"/>
                <a:gd name="T11" fmla="*/ 9268 h 9268"/>
                <a:gd name="T12" fmla="*/ 19685 w 24342"/>
                <a:gd name="T13" fmla="*/ 9268 h 9268"/>
                <a:gd name="T14" fmla="*/ 24342 w 24342"/>
                <a:gd name="T15" fmla="*/ 4634 h 9268"/>
                <a:gd name="T16" fmla="*/ 19685 w 24342"/>
                <a:gd name="T17" fmla="*/ 0 h 9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342" h="9268">
                  <a:moveTo>
                    <a:pt x="19685" y="0"/>
                  </a:moveTo>
                  <a:lnTo>
                    <a:pt x="19685" y="0"/>
                  </a:lnTo>
                  <a:lnTo>
                    <a:pt x="4657" y="0"/>
                  </a:lnTo>
                  <a:cubicBezTo>
                    <a:pt x="2085" y="0"/>
                    <a:pt x="0" y="2074"/>
                    <a:pt x="0" y="4634"/>
                  </a:cubicBezTo>
                  <a:cubicBezTo>
                    <a:pt x="0" y="7193"/>
                    <a:pt x="2085" y="9268"/>
                    <a:pt x="4657" y="9268"/>
                  </a:cubicBezTo>
                  <a:lnTo>
                    <a:pt x="4657" y="9268"/>
                  </a:lnTo>
                  <a:lnTo>
                    <a:pt x="19685" y="9268"/>
                  </a:lnTo>
                  <a:cubicBezTo>
                    <a:pt x="22257" y="9268"/>
                    <a:pt x="24342" y="7193"/>
                    <a:pt x="24342" y="4634"/>
                  </a:cubicBezTo>
                  <a:cubicBezTo>
                    <a:pt x="24342" y="2074"/>
                    <a:pt x="22257" y="0"/>
                    <a:pt x="19685" y="0"/>
                  </a:cubicBez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0" name="Freeform 6">
              <a:extLst>
                <a:ext uri="{FF2B5EF4-FFF2-40B4-BE49-F238E27FC236}">
                  <a16:creationId xmlns:a16="http://schemas.microsoft.com/office/drawing/2014/main" id="{891B320A-6B87-4CD3-8E87-899FA6160C27}"/>
                </a:ext>
              </a:extLst>
            </p:cNvPr>
            <p:cNvSpPr>
              <a:spLocks/>
            </p:cNvSpPr>
            <p:nvPr userDrawn="1"/>
          </p:nvSpPr>
          <p:spPr bwMode="auto">
            <a:xfrm>
              <a:off x="2588538" y="1236813"/>
              <a:ext cx="1670295" cy="4369557"/>
            </a:xfrm>
            <a:custGeom>
              <a:avLst/>
              <a:gdLst>
                <a:gd name="T0" fmla="*/ 9314 w 9314"/>
                <a:gd name="T1" fmla="*/ 4634 h 24374"/>
                <a:gd name="T2" fmla="*/ 4657 w 9314"/>
                <a:gd name="T3" fmla="*/ 0 h 24374"/>
                <a:gd name="T4" fmla="*/ 0 w 9314"/>
                <a:gd name="T5" fmla="*/ 4634 h 24374"/>
                <a:gd name="T6" fmla="*/ 0 w 9314"/>
                <a:gd name="T7" fmla="*/ 19739 h 24374"/>
                <a:gd name="T8" fmla="*/ 4657 w 9314"/>
                <a:gd name="T9" fmla="*/ 24374 h 24374"/>
                <a:gd name="T10" fmla="*/ 9314 w 9314"/>
                <a:gd name="T11" fmla="*/ 19739 h 24374"/>
                <a:gd name="T12" fmla="*/ 9314 w 9314"/>
                <a:gd name="T13" fmla="*/ 4634 h 24374"/>
              </a:gdLst>
              <a:ahLst/>
              <a:cxnLst>
                <a:cxn ang="0">
                  <a:pos x="T0" y="T1"/>
                </a:cxn>
                <a:cxn ang="0">
                  <a:pos x="T2" y="T3"/>
                </a:cxn>
                <a:cxn ang="0">
                  <a:pos x="T4" y="T5"/>
                </a:cxn>
                <a:cxn ang="0">
                  <a:pos x="T6" y="T7"/>
                </a:cxn>
                <a:cxn ang="0">
                  <a:pos x="T8" y="T9"/>
                </a:cxn>
                <a:cxn ang="0">
                  <a:pos x="T10" y="T11"/>
                </a:cxn>
                <a:cxn ang="0">
                  <a:pos x="T12" y="T13"/>
                </a:cxn>
              </a:cxnLst>
              <a:rect l="0" t="0" r="r" b="b"/>
              <a:pathLst>
                <a:path w="9314" h="24374">
                  <a:moveTo>
                    <a:pt x="9314" y="4634"/>
                  </a:moveTo>
                  <a:cubicBezTo>
                    <a:pt x="9314" y="2075"/>
                    <a:pt x="7229" y="0"/>
                    <a:pt x="4657" y="0"/>
                  </a:cubicBezTo>
                  <a:cubicBezTo>
                    <a:pt x="2085" y="0"/>
                    <a:pt x="0" y="2075"/>
                    <a:pt x="0" y="4634"/>
                  </a:cubicBezTo>
                  <a:lnTo>
                    <a:pt x="0" y="19739"/>
                  </a:lnTo>
                  <a:cubicBezTo>
                    <a:pt x="0" y="22299"/>
                    <a:pt x="2085" y="24374"/>
                    <a:pt x="4657" y="24374"/>
                  </a:cubicBezTo>
                  <a:cubicBezTo>
                    <a:pt x="7229" y="24374"/>
                    <a:pt x="9314" y="22299"/>
                    <a:pt x="9314" y="19739"/>
                  </a:cubicBezTo>
                  <a:lnTo>
                    <a:pt x="9314" y="4634"/>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1" name="Oval 7">
              <a:extLst>
                <a:ext uri="{FF2B5EF4-FFF2-40B4-BE49-F238E27FC236}">
                  <a16:creationId xmlns:a16="http://schemas.microsoft.com/office/drawing/2014/main" id="{D31F6D7E-AA89-4E34-870F-A404E56435AE}"/>
                </a:ext>
              </a:extLst>
            </p:cNvPr>
            <p:cNvSpPr>
              <a:spLocks noChangeArrowheads="1"/>
            </p:cNvSpPr>
            <p:nvPr userDrawn="1"/>
          </p:nvSpPr>
          <p:spPr bwMode="auto">
            <a:xfrm>
              <a:off x="3074608"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4" name="Oval 8">
              <a:extLst>
                <a:ext uri="{FF2B5EF4-FFF2-40B4-BE49-F238E27FC236}">
                  <a16:creationId xmlns:a16="http://schemas.microsoft.com/office/drawing/2014/main" id="{F4DC9D5D-D0BB-478C-8958-677F4B4C6C3A}"/>
                </a:ext>
              </a:extLst>
            </p:cNvPr>
            <p:cNvSpPr>
              <a:spLocks noChangeArrowheads="1"/>
            </p:cNvSpPr>
            <p:nvPr userDrawn="1"/>
          </p:nvSpPr>
          <p:spPr bwMode="auto">
            <a:xfrm>
              <a:off x="3074608"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5" name="Oval 9">
              <a:extLst>
                <a:ext uri="{FF2B5EF4-FFF2-40B4-BE49-F238E27FC236}">
                  <a16:creationId xmlns:a16="http://schemas.microsoft.com/office/drawing/2014/main" id="{4F0CB64C-8700-489E-B59D-2F3A8F3D2118}"/>
                </a:ext>
              </a:extLst>
            </p:cNvPr>
            <p:cNvSpPr>
              <a:spLocks noChangeArrowheads="1"/>
            </p:cNvSpPr>
            <p:nvPr userDrawn="1"/>
          </p:nvSpPr>
          <p:spPr bwMode="auto">
            <a:xfrm>
              <a:off x="3074608"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6" name="Oval 10">
              <a:extLst>
                <a:ext uri="{FF2B5EF4-FFF2-40B4-BE49-F238E27FC236}">
                  <a16:creationId xmlns:a16="http://schemas.microsoft.com/office/drawing/2014/main" id="{EC17E9B9-CE55-45B0-A22E-D08B8A7609EB}"/>
                </a:ext>
              </a:extLst>
            </p:cNvPr>
            <p:cNvSpPr>
              <a:spLocks noChangeArrowheads="1"/>
            </p:cNvSpPr>
            <p:nvPr userDrawn="1"/>
          </p:nvSpPr>
          <p:spPr bwMode="auto">
            <a:xfrm>
              <a:off x="3371933"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7" name="Oval 11">
              <a:extLst>
                <a:ext uri="{FF2B5EF4-FFF2-40B4-BE49-F238E27FC236}">
                  <a16:creationId xmlns:a16="http://schemas.microsoft.com/office/drawing/2014/main" id="{DCB2B620-E4C8-4B6A-80C5-2DB448222BA6}"/>
                </a:ext>
              </a:extLst>
            </p:cNvPr>
            <p:cNvSpPr>
              <a:spLocks noChangeArrowheads="1"/>
            </p:cNvSpPr>
            <p:nvPr userDrawn="1"/>
          </p:nvSpPr>
          <p:spPr bwMode="auto">
            <a:xfrm>
              <a:off x="3371933"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8" name="Oval 12">
              <a:extLst>
                <a:ext uri="{FF2B5EF4-FFF2-40B4-BE49-F238E27FC236}">
                  <a16:creationId xmlns:a16="http://schemas.microsoft.com/office/drawing/2014/main" id="{1F80C5BD-2275-4880-9B72-614AB99D7524}"/>
                </a:ext>
              </a:extLst>
            </p:cNvPr>
            <p:cNvSpPr>
              <a:spLocks noChangeArrowheads="1"/>
            </p:cNvSpPr>
            <p:nvPr userDrawn="1"/>
          </p:nvSpPr>
          <p:spPr bwMode="auto">
            <a:xfrm>
              <a:off x="3371933"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9" name="Oval 13">
              <a:extLst>
                <a:ext uri="{FF2B5EF4-FFF2-40B4-BE49-F238E27FC236}">
                  <a16:creationId xmlns:a16="http://schemas.microsoft.com/office/drawing/2014/main" id="{37A5EEC2-4E02-41B6-A164-B3243B6BAD7D}"/>
                </a:ext>
              </a:extLst>
            </p:cNvPr>
            <p:cNvSpPr>
              <a:spLocks noChangeArrowheads="1"/>
            </p:cNvSpPr>
            <p:nvPr userDrawn="1"/>
          </p:nvSpPr>
          <p:spPr bwMode="auto">
            <a:xfrm>
              <a:off x="3670272"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0" name="Oval 14">
              <a:extLst>
                <a:ext uri="{FF2B5EF4-FFF2-40B4-BE49-F238E27FC236}">
                  <a16:creationId xmlns:a16="http://schemas.microsoft.com/office/drawing/2014/main" id="{91FE98D6-A906-4334-8155-0377FE92E976}"/>
                </a:ext>
              </a:extLst>
            </p:cNvPr>
            <p:cNvSpPr>
              <a:spLocks noChangeArrowheads="1"/>
            </p:cNvSpPr>
            <p:nvPr userDrawn="1"/>
          </p:nvSpPr>
          <p:spPr bwMode="auto">
            <a:xfrm>
              <a:off x="3670272"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1" name="Oval 15">
              <a:extLst>
                <a:ext uri="{FF2B5EF4-FFF2-40B4-BE49-F238E27FC236}">
                  <a16:creationId xmlns:a16="http://schemas.microsoft.com/office/drawing/2014/main" id="{7E1F4D48-3948-4630-ABE3-5B5637773F68}"/>
                </a:ext>
              </a:extLst>
            </p:cNvPr>
            <p:cNvSpPr>
              <a:spLocks noChangeArrowheads="1"/>
            </p:cNvSpPr>
            <p:nvPr userDrawn="1"/>
          </p:nvSpPr>
          <p:spPr bwMode="auto">
            <a:xfrm>
              <a:off x="3670272"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2" name="Oval 16">
              <a:extLst>
                <a:ext uri="{FF2B5EF4-FFF2-40B4-BE49-F238E27FC236}">
                  <a16:creationId xmlns:a16="http://schemas.microsoft.com/office/drawing/2014/main" id="{8F3FFCB2-722E-42E2-85B0-4A02998E238A}"/>
                </a:ext>
              </a:extLst>
            </p:cNvPr>
            <p:cNvSpPr>
              <a:spLocks noChangeArrowheads="1"/>
            </p:cNvSpPr>
            <p:nvPr userDrawn="1"/>
          </p:nvSpPr>
          <p:spPr bwMode="auto">
            <a:xfrm>
              <a:off x="3074608"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3" name="Oval 17">
              <a:extLst>
                <a:ext uri="{FF2B5EF4-FFF2-40B4-BE49-F238E27FC236}">
                  <a16:creationId xmlns:a16="http://schemas.microsoft.com/office/drawing/2014/main" id="{5B43CFB6-1FAD-4941-9192-6E41A57843F3}"/>
                </a:ext>
              </a:extLst>
            </p:cNvPr>
            <p:cNvSpPr>
              <a:spLocks noChangeArrowheads="1"/>
            </p:cNvSpPr>
            <p:nvPr userDrawn="1"/>
          </p:nvSpPr>
          <p:spPr bwMode="auto">
            <a:xfrm>
              <a:off x="3074608"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4" name="Oval 18">
              <a:extLst>
                <a:ext uri="{FF2B5EF4-FFF2-40B4-BE49-F238E27FC236}">
                  <a16:creationId xmlns:a16="http://schemas.microsoft.com/office/drawing/2014/main" id="{34BC8FFB-21BE-4BAA-A848-F39FCFA478C0}"/>
                </a:ext>
              </a:extLst>
            </p:cNvPr>
            <p:cNvSpPr>
              <a:spLocks noChangeArrowheads="1"/>
            </p:cNvSpPr>
            <p:nvPr userDrawn="1"/>
          </p:nvSpPr>
          <p:spPr bwMode="auto">
            <a:xfrm>
              <a:off x="3074608"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5" name="Oval 19">
              <a:extLst>
                <a:ext uri="{FF2B5EF4-FFF2-40B4-BE49-F238E27FC236}">
                  <a16:creationId xmlns:a16="http://schemas.microsoft.com/office/drawing/2014/main" id="{CF7ABB5A-11EB-42AE-B0BE-8F4FAFB8B928}"/>
                </a:ext>
              </a:extLst>
            </p:cNvPr>
            <p:cNvSpPr>
              <a:spLocks noChangeArrowheads="1"/>
            </p:cNvSpPr>
            <p:nvPr userDrawn="1"/>
          </p:nvSpPr>
          <p:spPr bwMode="auto">
            <a:xfrm>
              <a:off x="3371933"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6" name="Oval 20">
              <a:extLst>
                <a:ext uri="{FF2B5EF4-FFF2-40B4-BE49-F238E27FC236}">
                  <a16:creationId xmlns:a16="http://schemas.microsoft.com/office/drawing/2014/main" id="{393689CA-569B-4788-8B53-ACF74C9A5594}"/>
                </a:ext>
              </a:extLst>
            </p:cNvPr>
            <p:cNvSpPr>
              <a:spLocks noChangeArrowheads="1"/>
            </p:cNvSpPr>
            <p:nvPr userDrawn="1"/>
          </p:nvSpPr>
          <p:spPr bwMode="auto">
            <a:xfrm>
              <a:off x="3371933"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7" name="Oval 21">
              <a:extLst>
                <a:ext uri="{FF2B5EF4-FFF2-40B4-BE49-F238E27FC236}">
                  <a16:creationId xmlns:a16="http://schemas.microsoft.com/office/drawing/2014/main" id="{38A5FD75-7244-4472-A01C-D98CD452A831}"/>
                </a:ext>
              </a:extLst>
            </p:cNvPr>
            <p:cNvSpPr>
              <a:spLocks noChangeArrowheads="1"/>
            </p:cNvSpPr>
            <p:nvPr userDrawn="1"/>
          </p:nvSpPr>
          <p:spPr bwMode="auto">
            <a:xfrm>
              <a:off x="3371933"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8" name="Oval 22">
              <a:extLst>
                <a:ext uri="{FF2B5EF4-FFF2-40B4-BE49-F238E27FC236}">
                  <a16:creationId xmlns:a16="http://schemas.microsoft.com/office/drawing/2014/main" id="{63E01732-7053-46F6-9894-62C1E7E017C6}"/>
                </a:ext>
              </a:extLst>
            </p:cNvPr>
            <p:cNvSpPr>
              <a:spLocks noChangeArrowheads="1"/>
            </p:cNvSpPr>
            <p:nvPr userDrawn="1"/>
          </p:nvSpPr>
          <p:spPr bwMode="auto">
            <a:xfrm>
              <a:off x="3670272"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9" name="Oval 23">
              <a:extLst>
                <a:ext uri="{FF2B5EF4-FFF2-40B4-BE49-F238E27FC236}">
                  <a16:creationId xmlns:a16="http://schemas.microsoft.com/office/drawing/2014/main" id="{5723EEAC-5F42-4CCE-BA2A-E1649AA1CDD5}"/>
                </a:ext>
              </a:extLst>
            </p:cNvPr>
            <p:cNvSpPr>
              <a:spLocks noChangeArrowheads="1"/>
            </p:cNvSpPr>
            <p:nvPr userDrawn="1"/>
          </p:nvSpPr>
          <p:spPr bwMode="auto">
            <a:xfrm>
              <a:off x="3670272"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0" name="Oval 24">
              <a:extLst>
                <a:ext uri="{FF2B5EF4-FFF2-40B4-BE49-F238E27FC236}">
                  <a16:creationId xmlns:a16="http://schemas.microsoft.com/office/drawing/2014/main" id="{A9B2F3BE-754E-4EBD-BE88-12728885EEE0}"/>
                </a:ext>
              </a:extLst>
            </p:cNvPr>
            <p:cNvSpPr>
              <a:spLocks noChangeArrowheads="1"/>
            </p:cNvSpPr>
            <p:nvPr userDrawn="1"/>
          </p:nvSpPr>
          <p:spPr bwMode="auto">
            <a:xfrm>
              <a:off x="3670272"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1" name="Oval 25">
              <a:extLst>
                <a:ext uri="{FF2B5EF4-FFF2-40B4-BE49-F238E27FC236}">
                  <a16:creationId xmlns:a16="http://schemas.microsoft.com/office/drawing/2014/main" id="{7238AE11-B370-4E53-9152-1E914E2246B2}"/>
                </a:ext>
              </a:extLst>
            </p:cNvPr>
            <p:cNvSpPr>
              <a:spLocks noChangeArrowheads="1"/>
            </p:cNvSpPr>
            <p:nvPr userDrawn="1"/>
          </p:nvSpPr>
          <p:spPr bwMode="auto">
            <a:xfrm>
              <a:off x="1668151"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2" name="Oval 26">
              <a:extLst>
                <a:ext uri="{FF2B5EF4-FFF2-40B4-BE49-F238E27FC236}">
                  <a16:creationId xmlns:a16="http://schemas.microsoft.com/office/drawing/2014/main" id="{72464969-CC62-4C04-998E-9228BA1CECD4}"/>
                </a:ext>
              </a:extLst>
            </p:cNvPr>
            <p:cNvSpPr>
              <a:spLocks noChangeArrowheads="1"/>
            </p:cNvSpPr>
            <p:nvPr userDrawn="1"/>
          </p:nvSpPr>
          <p:spPr bwMode="auto">
            <a:xfrm>
              <a:off x="1980697"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3" name="Oval 27">
              <a:extLst>
                <a:ext uri="{FF2B5EF4-FFF2-40B4-BE49-F238E27FC236}">
                  <a16:creationId xmlns:a16="http://schemas.microsoft.com/office/drawing/2014/main" id="{32198E22-5DFE-4C1C-BB75-F2C916960308}"/>
                </a:ext>
              </a:extLst>
            </p:cNvPr>
            <p:cNvSpPr>
              <a:spLocks noChangeArrowheads="1"/>
            </p:cNvSpPr>
            <p:nvPr userDrawn="1"/>
          </p:nvSpPr>
          <p:spPr bwMode="auto">
            <a:xfrm>
              <a:off x="2294258"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4" name="Oval 28">
              <a:extLst>
                <a:ext uri="{FF2B5EF4-FFF2-40B4-BE49-F238E27FC236}">
                  <a16:creationId xmlns:a16="http://schemas.microsoft.com/office/drawing/2014/main" id="{F818C060-4737-48A5-AE3A-54C4F5509BC7}"/>
                </a:ext>
              </a:extLst>
            </p:cNvPr>
            <p:cNvSpPr>
              <a:spLocks noChangeArrowheads="1"/>
            </p:cNvSpPr>
            <p:nvPr userDrawn="1"/>
          </p:nvSpPr>
          <p:spPr bwMode="auto">
            <a:xfrm>
              <a:off x="1668151"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5" name="Oval 29">
              <a:extLst>
                <a:ext uri="{FF2B5EF4-FFF2-40B4-BE49-F238E27FC236}">
                  <a16:creationId xmlns:a16="http://schemas.microsoft.com/office/drawing/2014/main" id="{E72B202D-7567-436D-A82B-452A3815FB0D}"/>
                </a:ext>
              </a:extLst>
            </p:cNvPr>
            <p:cNvSpPr>
              <a:spLocks noChangeArrowheads="1"/>
            </p:cNvSpPr>
            <p:nvPr userDrawn="1"/>
          </p:nvSpPr>
          <p:spPr bwMode="auto">
            <a:xfrm>
              <a:off x="1980697"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6" name="Oval 30">
              <a:extLst>
                <a:ext uri="{FF2B5EF4-FFF2-40B4-BE49-F238E27FC236}">
                  <a16:creationId xmlns:a16="http://schemas.microsoft.com/office/drawing/2014/main" id="{2F9FA010-90F3-4970-B01A-61348EBB309B}"/>
                </a:ext>
              </a:extLst>
            </p:cNvPr>
            <p:cNvSpPr>
              <a:spLocks noChangeArrowheads="1"/>
            </p:cNvSpPr>
            <p:nvPr userDrawn="1"/>
          </p:nvSpPr>
          <p:spPr bwMode="auto">
            <a:xfrm>
              <a:off x="2294258"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7" name="Oval 31">
              <a:extLst>
                <a:ext uri="{FF2B5EF4-FFF2-40B4-BE49-F238E27FC236}">
                  <a16:creationId xmlns:a16="http://schemas.microsoft.com/office/drawing/2014/main" id="{27D4D043-D4BC-4FED-90F7-0BF8A148FEAA}"/>
                </a:ext>
              </a:extLst>
            </p:cNvPr>
            <p:cNvSpPr>
              <a:spLocks noChangeArrowheads="1"/>
            </p:cNvSpPr>
            <p:nvPr userDrawn="1"/>
          </p:nvSpPr>
          <p:spPr bwMode="auto">
            <a:xfrm>
              <a:off x="1668151"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8" name="Oval 32">
              <a:extLst>
                <a:ext uri="{FF2B5EF4-FFF2-40B4-BE49-F238E27FC236}">
                  <a16:creationId xmlns:a16="http://schemas.microsoft.com/office/drawing/2014/main" id="{C8C0B50A-50F7-43FE-AD15-424DFF04B510}"/>
                </a:ext>
              </a:extLst>
            </p:cNvPr>
            <p:cNvSpPr>
              <a:spLocks noChangeArrowheads="1"/>
            </p:cNvSpPr>
            <p:nvPr userDrawn="1"/>
          </p:nvSpPr>
          <p:spPr bwMode="auto">
            <a:xfrm>
              <a:off x="1980697"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9" name="Oval 33">
              <a:extLst>
                <a:ext uri="{FF2B5EF4-FFF2-40B4-BE49-F238E27FC236}">
                  <a16:creationId xmlns:a16="http://schemas.microsoft.com/office/drawing/2014/main" id="{E5EBE93C-615D-4653-9E18-7470F9575003}"/>
                </a:ext>
              </a:extLst>
            </p:cNvPr>
            <p:cNvSpPr>
              <a:spLocks noChangeArrowheads="1"/>
            </p:cNvSpPr>
            <p:nvPr userDrawn="1"/>
          </p:nvSpPr>
          <p:spPr bwMode="auto">
            <a:xfrm>
              <a:off x="2294258"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0" name="Oval 34">
              <a:extLst>
                <a:ext uri="{FF2B5EF4-FFF2-40B4-BE49-F238E27FC236}">
                  <a16:creationId xmlns:a16="http://schemas.microsoft.com/office/drawing/2014/main" id="{0514DED8-8675-42DB-B98C-9E101B3AB1E1}"/>
                </a:ext>
              </a:extLst>
            </p:cNvPr>
            <p:cNvSpPr>
              <a:spLocks noChangeArrowheads="1"/>
            </p:cNvSpPr>
            <p:nvPr userDrawn="1"/>
          </p:nvSpPr>
          <p:spPr bwMode="auto">
            <a:xfrm>
              <a:off x="4446564"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1" name="Oval 35">
              <a:extLst>
                <a:ext uri="{FF2B5EF4-FFF2-40B4-BE49-F238E27FC236}">
                  <a16:creationId xmlns:a16="http://schemas.microsoft.com/office/drawing/2014/main" id="{A07550E2-601F-4294-B5BE-94CC8B1BEF85}"/>
                </a:ext>
              </a:extLst>
            </p:cNvPr>
            <p:cNvSpPr>
              <a:spLocks noChangeArrowheads="1"/>
            </p:cNvSpPr>
            <p:nvPr userDrawn="1"/>
          </p:nvSpPr>
          <p:spPr bwMode="auto">
            <a:xfrm>
              <a:off x="4760125"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2" name="Oval 36">
              <a:extLst>
                <a:ext uri="{FF2B5EF4-FFF2-40B4-BE49-F238E27FC236}">
                  <a16:creationId xmlns:a16="http://schemas.microsoft.com/office/drawing/2014/main" id="{161459FC-A7B0-40ED-9D72-D2F67929ADEC}"/>
                </a:ext>
              </a:extLst>
            </p:cNvPr>
            <p:cNvSpPr>
              <a:spLocks noChangeArrowheads="1"/>
            </p:cNvSpPr>
            <p:nvPr userDrawn="1"/>
          </p:nvSpPr>
          <p:spPr bwMode="auto">
            <a:xfrm>
              <a:off x="5073685"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3" name="Oval 37">
              <a:extLst>
                <a:ext uri="{FF2B5EF4-FFF2-40B4-BE49-F238E27FC236}">
                  <a16:creationId xmlns:a16="http://schemas.microsoft.com/office/drawing/2014/main" id="{1EB3E677-1C82-4835-B43C-A6F2E7E535CE}"/>
                </a:ext>
              </a:extLst>
            </p:cNvPr>
            <p:cNvSpPr>
              <a:spLocks noChangeArrowheads="1"/>
            </p:cNvSpPr>
            <p:nvPr userDrawn="1"/>
          </p:nvSpPr>
          <p:spPr bwMode="auto">
            <a:xfrm>
              <a:off x="4446564"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4" name="Oval 38">
              <a:extLst>
                <a:ext uri="{FF2B5EF4-FFF2-40B4-BE49-F238E27FC236}">
                  <a16:creationId xmlns:a16="http://schemas.microsoft.com/office/drawing/2014/main" id="{28761788-DA81-4913-8E38-BC5DEC018349}"/>
                </a:ext>
              </a:extLst>
            </p:cNvPr>
            <p:cNvSpPr>
              <a:spLocks noChangeArrowheads="1"/>
            </p:cNvSpPr>
            <p:nvPr userDrawn="1"/>
          </p:nvSpPr>
          <p:spPr bwMode="auto">
            <a:xfrm>
              <a:off x="4760125"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5" name="Oval 39">
              <a:extLst>
                <a:ext uri="{FF2B5EF4-FFF2-40B4-BE49-F238E27FC236}">
                  <a16:creationId xmlns:a16="http://schemas.microsoft.com/office/drawing/2014/main" id="{C98B3C26-4BC5-42A1-993D-CA47EAA52092}"/>
                </a:ext>
              </a:extLst>
            </p:cNvPr>
            <p:cNvSpPr>
              <a:spLocks noChangeArrowheads="1"/>
            </p:cNvSpPr>
            <p:nvPr userDrawn="1"/>
          </p:nvSpPr>
          <p:spPr bwMode="auto">
            <a:xfrm>
              <a:off x="5073685"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6" name="Oval 40">
              <a:extLst>
                <a:ext uri="{FF2B5EF4-FFF2-40B4-BE49-F238E27FC236}">
                  <a16:creationId xmlns:a16="http://schemas.microsoft.com/office/drawing/2014/main" id="{3DA645BE-6768-476E-8F64-5203F1F3F96A}"/>
                </a:ext>
              </a:extLst>
            </p:cNvPr>
            <p:cNvSpPr>
              <a:spLocks noChangeArrowheads="1"/>
            </p:cNvSpPr>
            <p:nvPr userDrawn="1"/>
          </p:nvSpPr>
          <p:spPr bwMode="auto">
            <a:xfrm>
              <a:off x="4446564"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7" name="Oval 41">
              <a:extLst>
                <a:ext uri="{FF2B5EF4-FFF2-40B4-BE49-F238E27FC236}">
                  <a16:creationId xmlns:a16="http://schemas.microsoft.com/office/drawing/2014/main" id="{DB0A17E4-8949-4D7E-A799-AC57C1846AAF}"/>
                </a:ext>
              </a:extLst>
            </p:cNvPr>
            <p:cNvSpPr>
              <a:spLocks noChangeArrowheads="1"/>
            </p:cNvSpPr>
            <p:nvPr userDrawn="1"/>
          </p:nvSpPr>
          <p:spPr bwMode="auto">
            <a:xfrm>
              <a:off x="4760125"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8" name="Oval 42">
              <a:extLst>
                <a:ext uri="{FF2B5EF4-FFF2-40B4-BE49-F238E27FC236}">
                  <a16:creationId xmlns:a16="http://schemas.microsoft.com/office/drawing/2014/main" id="{906AC13B-636E-4A4B-8AFD-DB79B27CFD4E}"/>
                </a:ext>
              </a:extLst>
            </p:cNvPr>
            <p:cNvSpPr>
              <a:spLocks noChangeArrowheads="1"/>
            </p:cNvSpPr>
            <p:nvPr userDrawn="1"/>
          </p:nvSpPr>
          <p:spPr bwMode="auto">
            <a:xfrm>
              <a:off x="5073685"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
        <p:nvSpPr>
          <p:cNvPr id="50" name="Otsikko 1">
            <a:extLst>
              <a:ext uri="{FF2B5EF4-FFF2-40B4-BE49-F238E27FC236}">
                <a16:creationId xmlns:a16="http://schemas.microsoft.com/office/drawing/2014/main" id="{063ACA47-9A81-7DD5-3AAD-8197B7DB02A5}"/>
              </a:ext>
            </a:extLst>
          </p:cNvPr>
          <p:cNvSpPr>
            <a:spLocks noGrp="1"/>
          </p:cNvSpPr>
          <p:nvPr>
            <p:ph type="ctrTitle" hasCustomPrompt="1"/>
          </p:nvPr>
        </p:nvSpPr>
        <p:spPr>
          <a:xfrm>
            <a:off x="6094413" y="1437180"/>
            <a:ext cx="5354587" cy="2468071"/>
          </a:xfrm>
        </p:spPr>
        <p:txBody>
          <a:bodyPr anchor="t" anchorCtr="0">
            <a:normAutofit/>
          </a:bodyPr>
          <a:lstStyle>
            <a:lvl1pPr algn="ctr">
              <a:defRPr sz="3999" spc="-50" baseline="0"/>
            </a:lvl1pPr>
          </a:lstStyle>
          <a:p>
            <a:r>
              <a:rPr lang="fi-FI" err="1"/>
              <a:t>Click</a:t>
            </a:r>
            <a:r>
              <a:rPr lang="fi-FI"/>
              <a:t> to </a:t>
            </a:r>
            <a:r>
              <a:rPr lang="fi-FI" err="1"/>
              <a:t>add</a:t>
            </a:r>
            <a:r>
              <a:rPr lang="fi-FI"/>
              <a:t> </a:t>
            </a:r>
            <a:r>
              <a:rPr lang="fi-FI" err="1"/>
              <a:t>title</a:t>
            </a:r>
            <a:endParaRPr lang="fi-FI"/>
          </a:p>
        </p:txBody>
      </p:sp>
      <p:sp>
        <p:nvSpPr>
          <p:cNvPr id="51" name="Alaotsikko 2">
            <a:extLst>
              <a:ext uri="{FF2B5EF4-FFF2-40B4-BE49-F238E27FC236}">
                <a16:creationId xmlns:a16="http://schemas.microsoft.com/office/drawing/2014/main" id="{0637FCA9-9290-6FFC-E4BD-521251B175D8}"/>
              </a:ext>
            </a:extLst>
          </p:cNvPr>
          <p:cNvSpPr>
            <a:spLocks noGrp="1"/>
          </p:cNvSpPr>
          <p:nvPr>
            <p:ph type="subTitle" idx="1" hasCustomPrompt="1"/>
          </p:nvPr>
        </p:nvSpPr>
        <p:spPr>
          <a:xfrm>
            <a:off x="6094413" y="4329874"/>
            <a:ext cx="5354587"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i-FI" err="1"/>
              <a:t>Click</a:t>
            </a:r>
            <a:r>
              <a:rPr lang="fi-FI"/>
              <a:t> to </a:t>
            </a:r>
            <a:r>
              <a:rPr lang="fi-FI" err="1"/>
              <a:t>add</a:t>
            </a:r>
            <a:r>
              <a:rPr lang="fi-FI"/>
              <a:t> </a:t>
            </a:r>
            <a:r>
              <a:rPr lang="fi-FI" err="1"/>
              <a:t>subtitle</a:t>
            </a:r>
            <a:endParaRPr lang="fi-FI"/>
          </a:p>
        </p:txBody>
      </p:sp>
    </p:spTree>
    <p:extLst>
      <p:ext uri="{BB962C8B-B14F-4D97-AF65-F5344CB8AC3E}">
        <p14:creationId xmlns:p14="http://schemas.microsoft.com/office/powerpoint/2010/main" val="305420052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Otsikkodia 6">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 name="Ryhmä 3" descr="Icon.">
            <a:extLst>
              <a:ext uri="{FF2B5EF4-FFF2-40B4-BE49-F238E27FC236}">
                <a16:creationId xmlns:a16="http://schemas.microsoft.com/office/drawing/2014/main" id="{B83DBC39-583D-7E72-7B71-5DAB5EE93654}"/>
              </a:ext>
              <a:ext uri="{C183D7F6-B498-43B3-948B-1728B52AA6E4}">
                <adec:decorative xmlns:adec="http://schemas.microsoft.com/office/drawing/2017/decorative" val="0"/>
              </a:ext>
            </a:extLst>
          </p:cNvPr>
          <p:cNvGrpSpPr/>
          <p:nvPr userDrawn="1"/>
        </p:nvGrpSpPr>
        <p:grpSpPr>
          <a:xfrm>
            <a:off x="1307760" y="1295400"/>
            <a:ext cx="4275611" cy="4270375"/>
            <a:chOff x="1308100" y="1295400"/>
            <a:chExt cx="4276725" cy="4270375"/>
          </a:xfrm>
        </p:grpSpPr>
        <p:sp>
          <p:nvSpPr>
            <p:cNvPr id="9" name="Freeform 5">
              <a:extLst>
                <a:ext uri="{FF2B5EF4-FFF2-40B4-BE49-F238E27FC236}">
                  <a16:creationId xmlns:a16="http://schemas.microsoft.com/office/drawing/2014/main" id="{9D3AF8F1-F2D1-4A85-9C57-9A5A7967E22D}"/>
                </a:ext>
              </a:extLst>
            </p:cNvPr>
            <p:cNvSpPr>
              <a:spLocks/>
            </p:cNvSpPr>
            <p:nvPr userDrawn="1"/>
          </p:nvSpPr>
          <p:spPr bwMode="auto">
            <a:xfrm>
              <a:off x="3552825" y="3430588"/>
              <a:ext cx="2025650" cy="1239838"/>
            </a:xfrm>
            <a:custGeom>
              <a:avLst/>
              <a:gdLst>
                <a:gd name="T0" fmla="*/ 0 w 11337"/>
                <a:gd name="T1" fmla="*/ 0 h 6934"/>
                <a:gd name="T2" fmla="*/ 5736 w 11337"/>
                <a:gd name="T3" fmla="*/ 5724 h 6934"/>
                <a:gd name="T4" fmla="*/ 10125 w 11337"/>
                <a:gd name="T5" fmla="*/ 5724 h 6934"/>
                <a:gd name="T6" fmla="*/ 10125 w 11337"/>
                <a:gd name="T7" fmla="*/ 1344 h 6934"/>
                <a:gd name="T8" fmla="*/ 10125 w 11337"/>
                <a:gd name="T9" fmla="*/ 1344 h 6934"/>
                <a:gd name="T10" fmla="*/ 8778 w 11337"/>
                <a:gd name="T11" fmla="*/ 0 h 6934"/>
                <a:gd name="T12" fmla="*/ 0 w 11337"/>
                <a:gd name="T13" fmla="*/ 0 h 6934"/>
              </a:gdLst>
              <a:ahLst/>
              <a:cxnLst>
                <a:cxn ang="0">
                  <a:pos x="T0" y="T1"/>
                </a:cxn>
                <a:cxn ang="0">
                  <a:pos x="T2" y="T3"/>
                </a:cxn>
                <a:cxn ang="0">
                  <a:pos x="T4" y="T5"/>
                </a:cxn>
                <a:cxn ang="0">
                  <a:pos x="T6" y="T7"/>
                </a:cxn>
                <a:cxn ang="0">
                  <a:pos x="T8" y="T9"/>
                </a:cxn>
                <a:cxn ang="0">
                  <a:pos x="T10" y="T11"/>
                </a:cxn>
                <a:cxn ang="0">
                  <a:pos x="T12" y="T13"/>
                </a:cxn>
              </a:cxnLst>
              <a:rect l="0" t="0" r="r" b="b"/>
              <a:pathLst>
                <a:path w="11337" h="6934">
                  <a:moveTo>
                    <a:pt x="0" y="0"/>
                  </a:moveTo>
                  <a:lnTo>
                    <a:pt x="5736" y="5724"/>
                  </a:lnTo>
                  <a:cubicBezTo>
                    <a:pt x="6948" y="6934"/>
                    <a:pt x="8913" y="6934"/>
                    <a:pt x="10125" y="5724"/>
                  </a:cubicBezTo>
                  <a:cubicBezTo>
                    <a:pt x="11337" y="4515"/>
                    <a:pt x="11337" y="2553"/>
                    <a:pt x="10125" y="1344"/>
                  </a:cubicBezTo>
                  <a:cubicBezTo>
                    <a:pt x="10125" y="1344"/>
                    <a:pt x="10125" y="1344"/>
                    <a:pt x="10125" y="1344"/>
                  </a:cubicBezTo>
                  <a:lnTo>
                    <a:pt x="8778" y="0"/>
                  </a:lnTo>
                  <a:lnTo>
                    <a:pt x="0"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0" name="Freeform 6">
              <a:extLst>
                <a:ext uri="{FF2B5EF4-FFF2-40B4-BE49-F238E27FC236}">
                  <a16:creationId xmlns:a16="http://schemas.microsoft.com/office/drawing/2014/main" id="{D9E6C694-8F27-4D1E-8789-223F422B70AA}"/>
                </a:ext>
              </a:extLst>
            </p:cNvPr>
            <p:cNvSpPr>
              <a:spLocks/>
            </p:cNvSpPr>
            <p:nvPr userDrawn="1"/>
          </p:nvSpPr>
          <p:spPr bwMode="auto">
            <a:xfrm>
              <a:off x="3552825" y="2184400"/>
              <a:ext cx="2032000" cy="1246188"/>
            </a:xfrm>
            <a:custGeom>
              <a:avLst/>
              <a:gdLst>
                <a:gd name="T0" fmla="*/ 8777 w 11371"/>
                <a:gd name="T1" fmla="*/ 6969 h 6969"/>
                <a:gd name="T2" fmla="*/ 10159 w 11371"/>
                <a:gd name="T3" fmla="*/ 5590 h 6969"/>
                <a:gd name="T4" fmla="*/ 10159 w 11371"/>
                <a:gd name="T5" fmla="*/ 1209 h 6969"/>
                <a:gd name="T6" fmla="*/ 5770 w 11371"/>
                <a:gd name="T7" fmla="*/ 1209 h 6969"/>
                <a:gd name="T8" fmla="*/ 0 w 11371"/>
                <a:gd name="T9" fmla="*/ 6969 h 6969"/>
                <a:gd name="T10" fmla="*/ 8777 w 11371"/>
                <a:gd name="T11" fmla="*/ 6969 h 6969"/>
              </a:gdLst>
              <a:ahLst/>
              <a:cxnLst>
                <a:cxn ang="0">
                  <a:pos x="T0" y="T1"/>
                </a:cxn>
                <a:cxn ang="0">
                  <a:pos x="T2" y="T3"/>
                </a:cxn>
                <a:cxn ang="0">
                  <a:pos x="T4" y="T5"/>
                </a:cxn>
                <a:cxn ang="0">
                  <a:pos x="T6" y="T7"/>
                </a:cxn>
                <a:cxn ang="0">
                  <a:pos x="T8" y="T9"/>
                </a:cxn>
                <a:cxn ang="0">
                  <a:pos x="T10" y="T11"/>
                </a:cxn>
              </a:cxnLst>
              <a:rect l="0" t="0" r="r" b="b"/>
              <a:pathLst>
                <a:path w="11371" h="6969">
                  <a:moveTo>
                    <a:pt x="8777" y="6969"/>
                  </a:moveTo>
                  <a:lnTo>
                    <a:pt x="10159" y="5590"/>
                  </a:lnTo>
                  <a:cubicBezTo>
                    <a:pt x="11371" y="4380"/>
                    <a:pt x="11371" y="2419"/>
                    <a:pt x="10159" y="1209"/>
                  </a:cubicBezTo>
                  <a:cubicBezTo>
                    <a:pt x="8947" y="0"/>
                    <a:pt x="6982" y="0"/>
                    <a:pt x="5770" y="1209"/>
                  </a:cubicBezTo>
                  <a:cubicBezTo>
                    <a:pt x="5770" y="1209"/>
                    <a:pt x="0" y="6969"/>
                    <a:pt x="0" y="6969"/>
                  </a:cubicBezTo>
                  <a:lnTo>
                    <a:pt x="8777" y="6969"/>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1" name="Freeform 7">
              <a:extLst>
                <a:ext uri="{FF2B5EF4-FFF2-40B4-BE49-F238E27FC236}">
                  <a16:creationId xmlns:a16="http://schemas.microsoft.com/office/drawing/2014/main" id="{1C4E9DAE-5EDC-4D97-BF69-403F9FEA2A76}"/>
                </a:ext>
              </a:extLst>
            </p:cNvPr>
            <p:cNvSpPr>
              <a:spLocks/>
            </p:cNvSpPr>
            <p:nvPr userDrawn="1"/>
          </p:nvSpPr>
          <p:spPr bwMode="auto">
            <a:xfrm>
              <a:off x="1314450" y="2190750"/>
              <a:ext cx="2025650" cy="1239838"/>
            </a:xfrm>
            <a:custGeom>
              <a:avLst/>
              <a:gdLst>
                <a:gd name="T0" fmla="*/ 11337 w 11337"/>
                <a:gd name="T1" fmla="*/ 6934 h 6934"/>
                <a:gd name="T2" fmla="*/ 5601 w 11337"/>
                <a:gd name="T3" fmla="*/ 1210 h 6934"/>
                <a:gd name="T4" fmla="*/ 1212 w 11337"/>
                <a:gd name="T5" fmla="*/ 1210 h 6934"/>
                <a:gd name="T6" fmla="*/ 1212 w 11337"/>
                <a:gd name="T7" fmla="*/ 5590 h 6934"/>
                <a:gd name="T8" fmla="*/ 1212 w 11337"/>
                <a:gd name="T9" fmla="*/ 5590 h 6934"/>
                <a:gd name="T10" fmla="*/ 2559 w 11337"/>
                <a:gd name="T11" fmla="*/ 6934 h 6934"/>
                <a:gd name="T12" fmla="*/ 11337 w 11337"/>
                <a:gd name="T13" fmla="*/ 6934 h 6934"/>
              </a:gdLst>
              <a:ahLst/>
              <a:cxnLst>
                <a:cxn ang="0">
                  <a:pos x="T0" y="T1"/>
                </a:cxn>
                <a:cxn ang="0">
                  <a:pos x="T2" y="T3"/>
                </a:cxn>
                <a:cxn ang="0">
                  <a:pos x="T4" y="T5"/>
                </a:cxn>
                <a:cxn ang="0">
                  <a:pos x="T6" y="T7"/>
                </a:cxn>
                <a:cxn ang="0">
                  <a:pos x="T8" y="T9"/>
                </a:cxn>
                <a:cxn ang="0">
                  <a:pos x="T10" y="T11"/>
                </a:cxn>
                <a:cxn ang="0">
                  <a:pos x="T12" y="T13"/>
                </a:cxn>
              </a:cxnLst>
              <a:rect l="0" t="0" r="r" b="b"/>
              <a:pathLst>
                <a:path w="11337" h="6934">
                  <a:moveTo>
                    <a:pt x="11337" y="6934"/>
                  </a:moveTo>
                  <a:lnTo>
                    <a:pt x="5601" y="1210"/>
                  </a:lnTo>
                  <a:cubicBezTo>
                    <a:pt x="4389" y="0"/>
                    <a:pt x="2424" y="0"/>
                    <a:pt x="1212" y="1210"/>
                  </a:cubicBezTo>
                  <a:cubicBezTo>
                    <a:pt x="0" y="2419"/>
                    <a:pt x="0" y="4380"/>
                    <a:pt x="1212" y="5590"/>
                  </a:cubicBezTo>
                  <a:cubicBezTo>
                    <a:pt x="1212" y="5590"/>
                    <a:pt x="1212" y="5590"/>
                    <a:pt x="1212" y="5590"/>
                  </a:cubicBezTo>
                  <a:lnTo>
                    <a:pt x="2559" y="6934"/>
                  </a:lnTo>
                  <a:lnTo>
                    <a:pt x="11337" y="6934"/>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4" name="Freeform 8">
              <a:extLst>
                <a:ext uri="{FF2B5EF4-FFF2-40B4-BE49-F238E27FC236}">
                  <a16:creationId xmlns:a16="http://schemas.microsoft.com/office/drawing/2014/main" id="{6BA53F4C-1D6B-4CAF-AB48-BB01F5EF9A40}"/>
                </a:ext>
              </a:extLst>
            </p:cNvPr>
            <p:cNvSpPr>
              <a:spLocks/>
            </p:cNvSpPr>
            <p:nvPr userDrawn="1"/>
          </p:nvSpPr>
          <p:spPr bwMode="auto">
            <a:xfrm>
              <a:off x="1308100" y="3430588"/>
              <a:ext cx="2032000" cy="1244600"/>
            </a:xfrm>
            <a:custGeom>
              <a:avLst/>
              <a:gdLst>
                <a:gd name="T0" fmla="*/ 2594 w 11371"/>
                <a:gd name="T1" fmla="*/ 0 h 6969"/>
                <a:gd name="T2" fmla="*/ 1212 w 11371"/>
                <a:gd name="T3" fmla="*/ 1379 h 6969"/>
                <a:gd name="T4" fmla="*/ 1212 w 11371"/>
                <a:gd name="T5" fmla="*/ 5759 h 6969"/>
                <a:gd name="T6" fmla="*/ 5601 w 11371"/>
                <a:gd name="T7" fmla="*/ 5759 h 6969"/>
                <a:gd name="T8" fmla="*/ 11371 w 11371"/>
                <a:gd name="T9" fmla="*/ 0 h 6969"/>
                <a:gd name="T10" fmla="*/ 2594 w 11371"/>
                <a:gd name="T11" fmla="*/ 0 h 6969"/>
              </a:gdLst>
              <a:ahLst/>
              <a:cxnLst>
                <a:cxn ang="0">
                  <a:pos x="T0" y="T1"/>
                </a:cxn>
                <a:cxn ang="0">
                  <a:pos x="T2" y="T3"/>
                </a:cxn>
                <a:cxn ang="0">
                  <a:pos x="T4" y="T5"/>
                </a:cxn>
                <a:cxn ang="0">
                  <a:pos x="T6" y="T7"/>
                </a:cxn>
                <a:cxn ang="0">
                  <a:pos x="T8" y="T9"/>
                </a:cxn>
                <a:cxn ang="0">
                  <a:pos x="T10" y="T11"/>
                </a:cxn>
              </a:cxnLst>
              <a:rect l="0" t="0" r="r" b="b"/>
              <a:pathLst>
                <a:path w="11371" h="6969">
                  <a:moveTo>
                    <a:pt x="2594" y="0"/>
                  </a:moveTo>
                  <a:lnTo>
                    <a:pt x="1212" y="1379"/>
                  </a:lnTo>
                  <a:cubicBezTo>
                    <a:pt x="0" y="2589"/>
                    <a:pt x="0" y="4550"/>
                    <a:pt x="1212" y="5759"/>
                  </a:cubicBezTo>
                  <a:cubicBezTo>
                    <a:pt x="2424" y="6969"/>
                    <a:pt x="4389" y="6969"/>
                    <a:pt x="5601" y="5759"/>
                  </a:cubicBezTo>
                  <a:cubicBezTo>
                    <a:pt x="5601" y="5759"/>
                    <a:pt x="11371" y="0"/>
                    <a:pt x="11371" y="0"/>
                  </a:cubicBezTo>
                  <a:lnTo>
                    <a:pt x="2594" y="0"/>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5" name="Freeform 9">
              <a:extLst>
                <a:ext uri="{FF2B5EF4-FFF2-40B4-BE49-F238E27FC236}">
                  <a16:creationId xmlns:a16="http://schemas.microsoft.com/office/drawing/2014/main" id="{17BB1772-8A45-46BB-BDDF-A3F666CACE67}"/>
                </a:ext>
              </a:extLst>
            </p:cNvPr>
            <p:cNvSpPr>
              <a:spLocks/>
            </p:cNvSpPr>
            <p:nvPr userDrawn="1"/>
          </p:nvSpPr>
          <p:spPr bwMode="auto">
            <a:xfrm>
              <a:off x="2205038" y="3536950"/>
              <a:ext cx="1241425" cy="2022475"/>
            </a:xfrm>
            <a:custGeom>
              <a:avLst/>
              <a:gdLst>
                <a:gd name="T0" fmla="*/ 6948 w 6948"/>
                <a:gd name="T1" fmla="*/ 0 h 11315"/>
                <a:gd name="T2" fmla="*/ 1212 w 6948"/>
                <a:gd name="T3" fmla="*/ 5725 h 11315"/>
                <a:gd name="T4" fmla="*/ 1212 w 6948"/>
                <a:gd name="T5" fmla="*/ 10105 h 11315"/>
                <a:gd name="T6" fmla="*/ 5601 w 6948"/>
                <a:gd name="T7" fmla="*/ 10105 h 11315"/>
                <a:gd name="T8" fmla="*/ 5601 w 6948"/>
                <a:gd name="T9" fmla="*/ 10105 h 11315"/>
                <a:gd name="T10" fmla="*/ 6948 w 6948"/>
                <a:gd name="T11" fmla="*/ 8761 h 11315"/>
                <a:gd name="T12" fmla="*/ 6948 w 6948"/>
                <a:gd name="T13" fmla="*/ 0 h 11315"/>
              </a:gdLst>
              <a:ahLst/>
              <a:cxnLst>
                <a:cxn ang="0">
                  <a:pos x="T0" y="T1"/>
                </a:cxn>
                <a:cxn ang="0">
                  <a:pos x="T2" y="T3"/>
                </a:cxn>
                <a:cxn ang="0">
                  <a:pos x="T4" y="T5"/>
                </a:cxn>
                <a:cxn ang="0">
                  <a:pos x="T6" y="T7"/>
                </a:cxn>
                <a:cxn ang="0">
                  <a:pos x="T8" y="T9"/>
                </a:cxn>
                <a:cxn ang="0">
                  <a:pos x="T10" y="T11"/>
                </a:cxn>
                <a:cxn ang="0">
                  <a:pos x="T12" y="T13"/>
                </a:cxn>
              </a:cxnLst>
              <a:rect l="0" t="0" r="r" b="b"/>
              <a:pathLst>
                <a:path w="6948" h="11315">
                  <a:moveTo>
                    <a:pt x="6948" y="0"/>
                  </a:moveTo>
                  <a:lnTo>
                    <a:pt x="1212" y="5725"/>
                  </a:lnTo>
                  <a:cubicBezTo>
                    <a:pt x="0" y="6935"/>
                    <a:pt x="0" y="8896"/>
                    <a:pt x="1212" y="10105"/>
                  </a:cubicBezTo>
                  <a:cubicBezTo>
                    <a:pt x="2424" y="11315"/>
                    <a:pt x="4389" y="11315"/>
                    <a:pt x="5601" y="10105"/>
                  </a:cubicBezTo>
                  <a:cubicBezTo>
                    <a:pt x="5601" y="10105"/>
                    <a:pt x="5601" y="10105"/>
                    <a:pt x="5601" y="10105"/>
                  </a:cubicBezTo>
                  <a:lnTo>
                    <a:pt x="6948" y="8761"/>
                  </a:lnTo>
                  <a:lnTo>
                    <a:pt x="6948"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6" name="Freeform 10">
              <a:extLst>
                <a:ext uri="{FF2B5EF4-FFF2-40B4-BE49-F238E27FC236}">
                  <a16:creationId xmlns:a16="http://schemas.microsoft.com/office/drawing/2014/main" id="{05B8CC6B-5382-428A-BFC9-1A60DDDD071D}"/>
                </a:ext>
              </a:extLst>
            </p:cNvPr>
            <p:cNvSpPr>
              <a:spLocks/>
            </p:cNvSpPr>
            <p:nvPr userDrawn="1"/>
          </p:nvSpPr>
          <p:spPr bwMode="auto">
            <a:xfrm>
              <a:off x="3446463" y="3536950"/>
              <a:ext cx="1247775" cy="2028825"/>
            </a:xfrm>
            <a:custGeom>
              <a:avLst/>
              <a:gdLst>
                <a:gd name="T0" fmla="*/ 0 w 6982"/>
                <a:gd name="T1" fmla="*/ 8760 h 11349"/>
                <a:gd name="T2" fmla="*/ 1381 w 6982"/>
                <a:gd name="T3" fmla="*/ 10139 h 11349"/>
                <a:gd name="T4" fmla="*/ 5770 w 6982"/>
                <a:gd name="T5" fmla="*/ 10139 h 11349"/>
                <a:gd name="T6" fmla="*/ 5770 w 6982"/>
                <a:gd name="T7" fmla="*/ 5759 h 11349"/>
                <a:gd name="T8" fmla="*/ 0 w 6982"/>
                <a:gd name="T9" fmla="*/ 0 h 11349"/>
                <a:gd name="T10" fmla="*/ 0 w 6982"/>
                <a:gd name="T11" fmla="*/ 8760 h 11349"/>
              </a:gdLst>
              <a:ahLst/>
              <a:cxnLst>
                <a:cxn ang="0">
                  <a:pos x="T0" y="T1"/>
                </a:cxn>
                <a:cxn ang="0">
                  <a:pos x="T2" y="T3"/>
                </a:cxn>
                <a:cxn ang="0">
                  <a:pos x="T4" y="T5"/>
                </a:cxn>
                <a:cxn ang="0">
                  <a:pos x="T6" y="T7"/>
                </a:cxn>
                <a:cxn ang="0">
                  <a:pos x="T8" y="T9"/>
                </a:cxn>
                <a:cxn ang="0">
                  <a:pos x="T10" y="T11"/>
                </a:cxn>
              </a:cxnLst>
              <a:rect l="0" t="0" r="r" b="b"/>
              <a:pathLst>
                <a:path w="6982" h="11349">
                  <a:moveTo>
                    <a:pt x="0" y="8760"/>
                  </a:moveTo>
                  <a:lnTo>
                    <a:pt x="1381" y="10139"/>
                  </a:lnTo>
                  <a:cubicBezTo>
                    <a:pt x="2593" y="11349"/>
                    <a:pt x="4558" y="11349"/>
                    <a:pt x="5770" y="10139"/>
                  </a:cubicBezTo>
                  <a:cubicBezTo>
                    <a:pt x="6982" y="8930"/>
                    <a:pt x="6982" y="6969"/>
                    <a:pt x="5770" y="5759"/>
                  </a:cubicBezTo>
                  <a:cubicBezTo>
                    <a:pt x="5770" y="5759"/>
                    <a:pt x="0" y="0"/>
                    <a:pt x="0" y="0"/>
                  </a:cubicBezTo>
                  <a:lnTo>
                    <a:pt x="0" y="8760"/>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7" name="Freeform 11">
              <a:extLst>
                <a:ext uri="{FF2B5EF4-FFF2-40B4-BE49-F238E27FC236}">
                  <a16:creationId xmlns:a16="http://schemas.microsoft.com/office/drawing/2014/main" id="{44315B9F-335E-4C99-AEE1-9768AC6B29FB}"/>
                </a:ext>
              </a:extLst>
            </p:cNvPr>
            <p:cNvSpPr>
              <a:spLocks/>
            </p:cNvSpPr>
            <p:nvPr userDrawn="1"/>
          </p:nvSpPr>
          <p:spPr bwMode="auto">
            <a:xfrm>
              <a:off x="3446463" y="1301750"/>
              <a:ext cx="1241425" cy="2022475"/>
            </a:xfrm>
            <a:custGeom>
              <a:avLst/>
              <a:gdLst>
                <a:gd name="T0" fmla="*/ 0 w 6947"/>
                <a:gd name="T1" fmla="*/ 11314 h 11314"/>
                <a:gd name="T2" fmla="*/ 5735 w 6947"/>
                <a:gd name="T3" fmla="*/ 5590 h 11314"/>
                <a:gd name="T4" fmla="*/ 5735 w 6947"/>
                <a:gd name="T5" fmla="*/ 1209 h 11314"/>
                <a:gd name="T6" fmla="*/ 1346 w 6947"/>
                <a:gd name="T7" fmla="*/ 1209 h 11314"/>
                <a:gd name="T8" fmla="*/ 1346 w 6947"/>
                <a:gd name="T9" fmla="*/ 1209 h 11314"/>
                <a:gd name="T10" fmla="*/ 0 w 6947"/>
                <a:gd name="T11" fmla="*/ 2553 h 11314"/>
                <a:gd name="T12" fmla="*/ 0 w 6947"/>
                <a:gd name="T13" fmla="*/ 11314 h 11314"/>
              </a:gdLst>
              <a:ahLst/>
              <a:cxnLst>
                <a:cxn ang="0">
                  <a:pos x="T0" y="T1"/>
                </a:cxn>
                <a:cxn ang="0">
                  <a:pos x="T2" y="T3"/>
                </a:cxn>
                <a:cxn ang="0">
                  <a:pos x="T4" y="T5"/>
                </a:cxn>
                <a:cxn ang="0">
                  <a:pos x="T6" y="T7"/>
                </a:cxn>
                <a:cxn ang="0">
                  <a:pos x="T8" y="T9"/>
                </a:cxn>
                <a:cxn ang="0">
                  <a:pos x="T10" y="T11"/>
                </a:cxn>
                <a:cxn ang="0">
                  <a:pos x="T12" y="T13"/>
                </a:cxn>
              </a:cxnLst>
              <a:rect l="0" t="0" r="r" b="b"/>
              <a:pathLst>
                <a:path w="6947" h="11314">
                  <a:moveTo>
                    <a:pt x="0" y="11314"/>
                  </a:moveTo>
                  <a:lnTo>
                    <a:pt x="5735" y="5590"/>
                  </a:lnTo>
                  <a:cubicBezTo>
                    <a:pt x="6947" y="4380"/>
                    <a:pt x="6947" y="2419"/>
                    <a:pt x="5735" y="1209"/>
                  </a:cubicBezTo>
                  <a:cubicBezTo>
                    <a:pt x="4523" y="0"/>
                    <a:pt x="2558" y="0"/>
                    <a:pt x="1346" y="1209"/>
                  </a:cubicBezTo>
                  <a:cubicBezTo>
                    <a:pt x="1346" y="1209"/>
                    <a:pt x="1346" y="1209"/>
                    <a:pt x="1346" y="1209"/>
                  </a:cubicBezTo>
                  <a:lnTo>
                    <a:pt x="0" y="2553"/>
                  </a:lnTo>
                  <a:lnTo>
                    <a:pt x="0" y="11314"/>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8" name="Freeform 12">
              <a:extLst>
                <a:ext uri="{FF2B5EF4-FFF2-40B4-BE49-F238E27FC236}">
                  <a16:creationId xmlns:a16="http://schemas.microsoft.com/office/drawing/2014/main" id="{DBB2D174-0EC7-4441-AD18-1776A7DB2EB5}"/>
                </a:ext>
              </a:extLst>
            </p:cNvPr>
            <p:cNvSpPr>
              <a:spLocks/>
            </p:cNvSpPr>
            <p:nvPr userDrawn="1"/>
          </p:nvSpPr>
          <p:spPr bwMode="auto">
            <a:xfrm>
              <a:off x="2198688" y="1295400"/>
              <a:ext cx="1247775" cy="2028825"/>
            </a:xfrm>
            <a:custGeom>
              <a:avLst/>
              <a:gdLst>
                <a:gd name="T0" fmla="*/ 6983 w 6983"/>
                <a:gd name="T1" fmla="*/ 2588 h 11349"/>
                <a:gd name="T2" fmla="*/ 5601 w 6983"/>
                <a:gd name="T3" fmla="*/ 1209 h 11349"/>
                <a:gd name="T4" fmla="*/ 1212 w 6983"/>
                <a:gd name="T5" fmla="*/ 1209 h 11349"/>
                <a:gd name="T6" fmla="*/ 1212 w 6983"/>
                <a:gd name="T7" fmla="*/ 5590 h 11349"/>
                <a:gd name="T8" fmla="*/ 6983 w 6983"/>
                <a:gd name="T9" fmla="*/ 11349 h 11349"/>
                <a:gd name="T10" fmla="*/ 6983 w 6983"/>
                <a:gd name="T11" fmla="*/ 2588 h 11349"/>
              </a:gdLst>
              <a:ahLst/>
              <a:cxnLst>
                <a:cxn ang="0">
                  <a:pos x="T0" y="T1"/>
                </a:cxn>
                <a:cxn ang="0">
                  <a:pos x="T2" y="T3"/>
                </a:cxn>
                <a:cxn ang="0">
                  <a:pos x="T4" y="T5"/>
                </a:cxn>
                <a:cxn ang="0">
                  <a:pos x="T6" y="T7"/>
                </a:cxn>
                <a:cxn ang="0">
                  <a:pos x="T8" y="T9"/>
                </a:cxn>
                <a:cxn ang="0">
                  <a:pos x="T10" y="T11"/>
                </a:cxn>
              </a:cxnLst>
              <a:rect l="0" t="0" r="r" b="b"/>
              <a:pathLst>
                <a:path w="6983" h="11349">
                  <a:moveTo>
                    <a:pt x="6983" y="2588"/>
                  </a:moveTo>
                  <a:lnTo>
                    <a:pt x="5601" y="1209"/>
                  </a:lnTo>
                  <a:cubicBezTo>
                    <a:pt x="4389" y="0"/>
                    <a:pt x="2424" y="0"/>
                    <a:pt x="1212" y="1209"/>
                  </a:cubicBezTo>
                  <a:cubicBezTo>
                    <a:pt x="0" y="2419"/>
                    <a:pt x="0" y="4380"/>
                    <a:pt x="1212" y="5590"/>
                  </a:cubicBezTo>
                  <a:cubicBezTo>
                    <a:pt x="1212" y="5590"/>
                    <a:pt x="6983" y="11349"/>
                    <a:pt x="6983" y="11349"/>
                  </a:cubicBezTo>
                  <a:lnTo>
                    <a:pt x="6983" y="2588"/>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
        <p:nvSpPr>
          <p:cNvPr id="19" name="Otsikko 1">
            <a:extLst>
              <a:ext uri="{FF2B5EF4-FFF2-40B4-BE49-F238E27FC236}">
                <a16:creationId xmlns:a16="http://schemas.microsoft.com/office/drawing/2014/main" id="{CC3CCF47-50E1-26E4-1690-F311DC163376}"/>
              </a:ext>
            </a:extLst>
          </p:cNvPr>
          <p:cNvSpPr>
            <a:spLocks noGrp="1"/>
          </p:cNvSpPr>
          <p:nvPr>
            <p:ph type="ctrTitle" hasCustomPrompt="1"/>
          </p:nvPr>
        </p:nvSpPr>
        <p:spPr>
          <a:xfrm>
            <a:off x="6094413" y="1437180"/>
            <a:ext cx="5354587" cy="2468071"/>
          </a:xfrm>
        </p:spPr>
        <p:txBody>
          <a:bodyPr anchor="t" anchorCtr="0">
            <a:normAutofit/>
          </a:bodyPr>
          <a:lstStyle>
            <a:lvl1pPr algn="ctr">
              <a:defRPr sz="3999" spc="-50" baseline="0"/>
            </a:lvl1pPr>
          </a:lstStyle>
          <a:p>
            <a:r>
              <a:rPr lang="fi-FI" err="1"/>
              <a:t>Click</a:t>
            </a:r>
            <a:r>
              <a:rPr lang="fi-FI"/>
              <a:t> to </a:t>
            </a:r>
            <a:r>
              <a:rPr lang="fi-FI" err="1"/>
              <a:t>add</a:t>
            </a:r>
            <a:r>
              <a:rPr lang="fi-FI"/>
              <a:t> </a:t>
            </a:r>
            <a:r>
              <a:rPr lang="fi-FI" err="1"/>
              <a:t>title</a:t>
            </a:r>
            <a:endParaRPr lang="fi-FI"/>
          </a:p>
        </p:txBody>
      </p:sp>
      <p:sp>
        <p:nvSpPr>
          <p:cNvPr id="20" name="Alaotsikko 2">
            <a:extLst>
              <a:ext uri="{FF2B5EF4-FFF2-40B4-BE49-F238E27FC236}">
                <a16:creationId xmlns:a16="http://schemas.microsoft.com/office/drawing/2014/main" id="{D8A95CF2-B9DE-4096-C2FB-1D24CAEC0FB8}"/>
              </a:ext>
            </a:extLst>
          </p:cNvPr>
          <p:cNvSpPr>
            <a:spLocks noGrp="1"/>
          </p:cNvSpPr>
          <p:nvPr>
            <p:ph type="subTitle" idx="1" hasCustomPrompt="1"/>
          </p:nvPr>
        </p:nvSpPr>
        <p:spPr>
          <a:xfrm>
            <a:off x="6094413" y="4329874"/>
            <a:ext cx="5354587"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i-FI" err="1"/>
              <a:t>Click</a:t>
            </a:r>
            <a:r>
              <a:rPr lang="fi-FI"/>
              <a:t> to </a:t>
            </a:r>
            <a:r>
              <a:rPr lang="fi-FI" err="1"/>
              <a:t>add</a:t>
            </a:r>
            <a:r>
              <a:rPr lang="fi-FI"/>
              <a:t> </a:t>
            </a:r>
            <a:r>
              <a:rPr lang="fi-FI" err="1"/>
              <a:t>subtitle</a:t>
            </a:r>
            <a:endParaRPr lang="fi-FI"/>
          </a:p>
        </p:txBody>
      </p:sp>
    </p:spTree>
    <p:extLst>
      <p:ext uri="{BB962C8B-B14F-4D97-AF65-F5344CB8AC3E}">
        <p14:creationId xmlns:p14="http://schemas.microsoft.com/office/powerpoint/2010/main" val="382295272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Otsikkodia 7">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14" name="Ryhmä 13" descr="Icon.">
            <a:extLst>
              <a:ext uri="{FF2B5EF4-FFF2-40B4-BE49-F238E27FC236}">
                <a16:creationId xmlns:a16="http://schemas.microsoft.com/office/drawing/2014/main" id="{25D18D17-D3F9-44DF-8EDE-0C7C5C047FA2}"/>
              </a:ext>
              <a:ext uri="{C183D7F6-B498-43B3-948B-1728B52AA6E4}">
                <adec:decorative xmlns:adec="http://schemas.microsoft.com/office/drawing/2017/decorative" val="0"/>
              </a:ext>
            </a:extLst>
          </p:cNvPr>
          <p:cNvGrpSpPr/>
          <p:nvPr userDrawn="1"/>
        </p:nvGrpSpPr>
        <p:grpSpPr>
          <a:xfrm>
            <a:off x="1291562" y="1369347"/>
            <a:ext cx="5568238" cy="5480715"/>
            <a:chOff x="2616201" y="4763"/>
            <a:chExt cx="6956425" cy="6845300"/>
          </a:xfrm>
        </p:grpSpPr>
        <p:sp>
          <p:nvSpPr>
            <p:cNvPr id="9" name="Freeform 5">
              <a:extLst>
                <a:ext uri="{FF2B5EF4-FFF2-40B4-BE49-F238E27FC236}">
                  <a16:creationId xmlns:a16="http://schemas.microsoft.com/office/drawing/2014/main" id="{28A69238-3E3A-4A3A-9418-543D58BFA5E4}"/>
                </a:ext>
              </a:extLst>
            </p:cNvPr>
            <p:cNvSpPr>
              <a:spLocks/>
            </p:cNvSpPr>
            <p:nvPr userDrawn="1"/>
          </p:nvSpPr>
          <p:spPr bwMode="auto">
            <a:xfrm>
              <a:off x="2619376" y="65088"/>
              <a:ext cx="2413000" cy="4302125"/>
            </a:xfrm>
            <a:custGeom>
              <a:avLst/>
              <a:gdLst>
                <a:gd name="T0" fmla="*/ 400 w 10755"/>
                <a:gd name="T1" fmla="*/ 147 h 19180"/>
                <a:gd name="T2" fmla="*/ 0 w 10755"/>
                <a:gd name="T3" fmla="*/ 313 h 19180"/>
                <a:gd name="T4" fmla="*/ 0 w 10755"/>
                <a:gd name="T5" fmla="*/ 13802 h 19180"/>
                <a:gd name="T6" fmla="*/ 5378 w 10755"/>
                <a:gd name="T7" fmla="*/ 19180 h 19180"/>
                <a:gd name="T8" fmla="*/ 10755 w 10755"/>
                <a:gd name="T9" fmla="*/ 13802 h 19180"/>
                <a:gd name="T10" fmla="*/ 10755 w 10755"/>
                <a:gd name="T11" fmla="*/ 13802 h 19180"/>
                <a:gd name="T12" fmla="*/ 10755 w 10755"/>
                <a:gd name="T13" fmla="*/ 10599 h 19180"/>
                <a:gd name="T14" fmla="*/ 10686 w 10755"/>
                <a:gd name="T15" fmla="*/ 10434 h 19180"/>
                <a:gd name="T16" fmla="*/ 400 w 10755"/>
                <a:gd name="T17" fmla="*/ 147 h 19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55" h="19180">
                  <a:moveTo>
                    <a:pt x="400" y="147"/>
                  </a:moveTo>
                  <a:cubicBezTo>
                    <a:pt x="253" y="0"/>
                    <a:pt x="0" y="104"/>
                    <a:pt x="0" y="313"/>
                  </a:cubicBezTo>
                  <a:lnTo>
                    <a:pt x="0" y="13802"/>
                  </a:lnTo>
                  <a:cubicBezTo>
                    <a:pt x="0" y="16772"/>
                    <a:pt x="2408" y="19180"/>
                    <a:pt x="5378" y="19180"/>
                  </a:cubicBezTo>
                  <a:cubicBezTo>
                    <a:pt x="8348" y="19180"/>
                    <a:pt x="10755" y="16772"/>
                    <a:pt x="10755" y="13802"/>
                  </a:cubicBezTo>
                  <a:lnTo>
                    <a:pt x="10755" y="13802"/>
                  </a:lnTo>
                  <a:lnTo>
                    <a:pt x="10755" y="10599"/>
                  </a:lnTo>
                  <a:cubicBezTo>
                    <a:pt x="10755" y="10537"/>
                    <a:pt x="10730" y="10477"/>
                    <a:pt x="10686" y="10434"/>
                  </a:cubicBezTo>
                  <a:lnTo>
                    <a:pt x="400" y="147"/>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0" name="Freeform 6">
              <a:extLst>
                <a:ext uri="{FF2B5EF4-FFF2-40B4-BE49-F238E27FC236}">
                  <a16:creationId xmlns:a16="http://schemas.microsoft.com/office/drawing/2014/main" id="{857EEE01-04E0-4867-8E7C-F0A0847AFFC1}"/>
                </a:ext>
              </a:extLst>
            </p:cNvPr>
            <p:cNvSpPr>
              <a:spLocks/>
            </p:cNvSpPr>
            <p:nvPr userDrawn="1"/>
          </p:nvSpPr>
          <p:spPr bwMode="auto">
            <a:xfrm>
              <a:off x="2673351" y="7938"/>
              <a:ext cx="4325938" cy="2413000"/>
            </a:xfrm>
            <a:custGeom>
              <a:avLst/>
              <a:gdLst>
                <a:gd name="T0" fmla="*/ 10515 w 19289"/>
                <a:gd name="T1" fmla="*/ 10755 h 10755"/>
                <a:gd name="T2" fmla="*/ 13901 w 19289"/>
                <a:gd name="T3" fmla="*/ 10755 h 10755"/>
                <a:gd name="T4" fmla="*/ 19279 w 19289"/>
                <a:gd name="T5" fmla="*/ 5359 h 10755"/>
                <a:gd name="T6" fmla="*/ 13843 w 19289"/>
                <a:gd name="T7" fmla="*/ 0 h 10755"/>
                <a:gd name="T8" fmla="*/ 298 w 19289"/>
                <a:gd name="T9" fmla="*/ 0 h 10755"/>
                <a:gd name="T10" fmla="*/ 141 w 19289"/>
                <a:gd name="T11" fmla="*/ 381 h 10755"/>
                <a:gd name="T12" fmla="*/ 10515 w 19289"/>
                <a:gd name="T13" fmla="*/ 10755 h 10755"/>
              </a:gdLst>
              <a:ahLst/>
              <a:cxnLst>
                <a:cxn ang="0">
                  <a:pos x="T0" y="T1"/>
                </a:cxn>
                <a:cxn ang="0">
                  <a:pos x="T2" y="T3"/>
                </a:cxn>
                <a:cxn ang="0">
                  <a:pos x="T4" y="T5"/>
                </a:cxn>
                <a:cxn ang="0">
                  <a:pos x="T6" y="T7"/>
                </a:cxn>
                <a:cxn ang="0">
                  <a:pos x="T8" y="T9"/>
                </a:cxn>
                <a:cxn ang="0">
                  <a:pos x="T10" y="T11"/>
                </a:cxn>
                <a:cxn ang="0">
                  <a:pos x="T12" y="T13"/>
                </a:cxn>
              </a:cxnLst>
              <a:rect l="0" t="0" r="r" b="b"/>
              <a:pathLst>
                <a:path w="19289" h="10755">
                  <a:moveTo>
                    <a:pt x="10515" y="10755"/>
                  </a:moveTo>
                  <a:lnTo>
                    <a:pt x="13901" y="10755"/>
                  </a:lnTo>
                  <a:cubicBezTo>
                    <a:pt x="16878" y="10755"/>
                    <a:pt x="19289" y="8337"/>
                    <a:pt x="19279" y="5359"/>
                  </a:cubicBezTo>
                  <a:cubicBezTo>
                    <a:pt x="19269" y="2387"/>
                    <a:pt x="16815" y="0"/>
                    <a:pt x="13843" y="0"/>
                  </a:cubicBezTo>
                  <a:lnTo>
                    <a:pt x="298" y="0"/>
                  </a:lnTo>
                  <a:cubicBezTo>
                    <a:pt x="100" y="0"/>
                    <a:pt x="0" y="240"/>
                    <a:pt x="141" y="381"/>
                  </a:cubicBezTo>
                  <a:lnTo>
                    <a:pt x="10515" y="10755"/>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1" name="Freeform 7">
              <a:extLst>
                <a:ext uri="{FF2B5EF4-FFF2-40B4-BE49-F238E27FC236}">
                  <a16:creationId xmlns:a16="http://schemas.microsoft.com/office/drawing/2014/main" id="{60EC8585-3977-43D4-B994-8374AA7EC334}"/>
                </a:ext>
              </a:extLst>
            </p:cNvPr>
            <p:cNvSpPr>
              <a:spLocks/>
            </p:cNvSpPr>
            <p:nvPr userDrawn="1"/>
          </p:nvSpPr>
          <p:spPr bwMode="auto">
            <a:xfrm>
              <a:off x="2616201" y="4763"/>
              <a:ext cx="6956425" cy="6845300"/>
            </a:xfrm>
            <a:custGeom>
              <a:avLst/>
              <a:gdLst>
                <a:gd name="T0" fmla="*/ 29827 w 31023"/>
                <a:gd name="T1" fmla="*/ 30518 h 30518"/>
                <a:gd name="T2" fmla="*/ 31023 w 31023"/>
                <a:gd name="T3" fmla="*/ 30518 h 30518"/>
                <a:gd name="T4" fmla="*/ 30881 w 31023"/>
                <a:gd name="T5" fmla="*/ 30190 h 30518"/>
                <a:gd name="T6" fmla="*/ 881 w 31023"/>
                <a:gd name="T7" fmla="*/ 190 h 30518"/>
                <a:gd name="T8" fmla="*/ 190 w 31023"/>
                <a:gd name="T9" fmla="*/ 190 h 30518"/>
                <a:gd name="T10" fmla="*/ 190 w 31023"/>
                <a:gd name="T11" fmla="*/ 881 h 30518"/>
                <a:gd name="T12" fmla="*/ 29827 w 31023"/>
                <a:gd name="T13" fmla="*/ 30518 h 30518"/>
              </a:gdLst>
              <a:ahLst/>
              <a:cxnLst>
                <a:cxn ang="0">
                  <a:pos x="T0" y="T1"/>
                </a:cxn>
                <a:cxn ang="0">
                  <a:pos x="T2" y="T3"/>
                </a:cxn>
                <a:cxn ang="0">
                  <a:pos x="T4" y="T5"/>
                </a:cxn>
                <a:cxn ang="0">
                  <a:pos x="T6" y="T7"/>
                </a:cxn>
                <a:cxn ang="0">
                  <a:pos x="T8" y="T9"/>
                </a:cxn>
                <a:cxn ang="0">
                  <a:pos x="T10" y="T11"/>
                </a:cxn>
                <a:cxn ang="0">
                  <a:pos x="T12" y="T13"/>
                </a:cxn>
              </a:cxnLst>
              <a:rect l="0" t="0" r="r" b="b"/>
              <a:pathLst>
                <a:path w="31023" h="30518">
                  <a:moveTo>
                    <a:pt x="29827" y="30518"/>
                  </a:moveTo>
                  <a:lnTo>
                    <a:pt x="31023" y="30518"/>
                  </a:lnTo>
                  <a:cubicBezTo>
                    <a:pt x="31019" y="30399"/>
                    <a:pt x="30971" y="30281"/>
                    <a:pt x="30881" y="30190"/>
                  </a:cubicBezTo>
                  <a:lnTo>
                    <a:pt x="881" y="190"/>
                  </a:lnTo>
                  <a:cubicBezTo>
                    <a:pt x="690" y="0"/>
                    <a:pt x="381" y="0"/>
                    <a:pt x="190" y="190"/>
                  </a:cubicBezTo>
                  <a:cubicBezTo>
                    <a:pt x="0" y="381"/>
                    <a:pt x="0" y="690"/>
                    <a:pt x="190" y="881"/>
                  </a:cubicBezTo>
                  <a:lnTo>
                    <a:pt x="29827" y="30518"/>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
        <p:nvSpPr>
          <p:cNvPr id="12" name="Otsikko 1">
            <a:extLst>
              <a:ext uri="{FF2B5EF4-FFF2-40B4-BE49-F238E27FC236}">
                <a16:creationId xmlns:a16="http://schemas.microsoft.com/office/drawing/2014/main" id="{2F2FBECB-A307-2064-FCF5-F6F5DC27B7E5}"/>
              </a:ext>
            </a:extLst>
          </p:cNvPr>
          <p:cNvSpPr>
            <a:spLocks noGrp="1"/>
          </p:cNvSpPr>
          <p:nvPr>
            <p:ph type="ctrTitle" hasCustomPrompt="1"/>
          </p:nvPr>
        </p:nvSpPr>
        <p:spPr>
          <a:xfrm>
            <a:off x="6094413" y="1437180"/>
            <a:ext cx="5354587" cy="2468071"/>
          </a:xfrm>
        </p:spPr>
        <p:txBody>
          <a:bodyPr anchor="t" anchorCtr="0">
            <a:normAutofit/>
          </a:bodyPr>
          <a:lstStyle>
            <a:lvl1pPr algn="ctr">
              <a:defRPr sz="3999" spc="-50" baseline="0"/>
            </a:lvl1pPr>
          </a:lstStyle>
          <a:p>
            <a:r>
              <a:rPr lang="fi-FI" err="1"/>
              <a:t>Click</a:t>
            </a:r>
            <a:r>
              <a:rPr lang="fi-FI"/>
              <a:t> to </a:t>
            </a:r>
            <a:r>
              <a:rPr lang="fi-FI" err="1"/>
              <a:t>add</a:t>
            </a:r>
            <a:r>
              <a:rPr lang="fi-FI"/>
              <a:t> </a:t>
            </a:r>
            <a:r>
              <a:rPr lang="fi-FI" err="1"/>
              <a:t>title</a:t>
            </a:r>
            <a:endParaRPr lang="fi-FI"/>
          </a:p>
        </p:txBody>
      </p:sp>
      <p:sp>
        <p:nvSpPr>
          <p:cNvPr id="13" name="Alaotsikko 2">
            <a:extLst>
              <a:ext uri="{FF2B5EF4-FFF2-40B4-BE49-F238E27FC236}">
                <a16:creationId xmlns:a16="http://schemas.microsoft.com/office/drawing/2014/main" id="{4B1A8B24-0324-68AF-5533-A2F7F1B5AE1D}"/>
              </a:ext>
            </a:extLst>
          </p:cNvPr>
          <p:cNvSpPr>
            <a:spLocks noGrp="1"/>
          </p:cNvSpPr>
          <p:nvPr>
            <p:ph type="subTitle" idx="1" hasCustomPrompt="1"/>
          </p:nvPr>
        </p:nvSpPr>
        <p:spPr>
          <a:xfrm>
            <a:off x="6094413" y="4329874"/>
            <a:ext cx="5354587"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i-FI" err="1"/>
              <a:t>Click</a:t>
            </a:r>
            <a:r>
              <a:rPr lang="fi-FI"/>
              <a:t> to </a:t>
            </a:r>
            <a:r>
              <a:rPr lang="fi-FI" err="1"/>
              <a:t>add</a:t>
            </a:r>
            <a:r>
              <a:rPr lang="fi-FI"/>
              <a:t> </a:t>
            </a:r>
            <a:r>
              <a:rPr lang="fi-FI" err="1"/>
              <a:t>subtitle</a:t>
            </a:r>
            <a:endParaRPr lang="fi-FI"/>
          </a:p>
        </p:txBody>
      </p:sp>
    </p:spTree>
    <p:extLst>
      <p:ext uri="{BB962C8B-B14F-4D97-AF65-F5344CB8AC3E}">
        <p14:creationId xmlns:p14="http://schemas.microsoft.com/office/powerpoint/2010/main" val="172042647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Otsikko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a:xfrm>
            <a:off x="944927" y="882869"/>
            <a:ext cx="4525691" cy="1472950"/>
          </a:xfrm>
        </p:spPr>
        <p:txBody>
          <a:bodyPr/>
          <a:lstStyle>
            <a:lvl1pPr>
              <a:defRPr sz="2999"/>
            </a:lvl1pPr>
          </a:lstStyle>
          <a:p>
            <a:r>
              <a:rPr lang="en-US"/>
              <a:t>Click to add title</a:t>
            </a:r>
            <a:br>
              <a:rPr lang="en-US"/>
            </a:b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44927" y="2702660"/>
            <a:ext cx="4525691" cy="3474302"/>
          </a:xfrm>
        </p:spPr>
        <p:txBody>
          <a:body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11" name="Sisällön paikkamerkki 10">
            <a:extLst>
              <a:ext uri="{FF2B5EF4-FFF2-40B4-BE49-F238E27FC236}">
                <a16:creationId xmlns:a16="http://schemas.microsoft.com/office/drawing/2014/main" id="{7003FAD7-ACA6-4D45-A7F3-A3802FD3E09D}"/>
              </a:ext>
            </a:extLst>
          </p:cNvPr>
          <p:cNvSpPr>
            <a:spLocks noGrp="1"/>
          </p:cNvSpPr>
          <p:nvPr>
            <p:ph sz="quarter" idx="13" hasCustomPrompt="1"/>
          </p:nvPr>
        </p:nvSpPr>
        <p:spPr>
          <a:xfrm>
            <a:off x="6581624" y="869951"/>
            <a:ext cx="4915200" cy="5319713"/>
          </a:xfrm>
        </p:spPr>
        <p:txBody>
          <a:bodyPr/>
          <a:lstStyle>
            <a:lvl1pPr>
              <a:defRPr/>
            </a:lvl1p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7" name="Päivämäärän paikkamerkki 6">
            <a:extLst>
              <a:ext uri="{FF2B5EF4-FFF2-40B4-BE49-F238E27FC236}">
                <a16:creationId xmlns:a16="http://schemas.microsoft.com/office/drawing/2014/main" id="{FDC82E4B-08AA-1A9F-F5A8-7C91E09C743E}"/>
              </a:ext>
            </a:extLst>
          </p:cNvPr>
          <p:cNvSpPr>
            <a:spLocks noGrp="1"/>
          </p:cNvSpPr>
          <p:nvPr>
            <p:ph type="dt" sz="half" idx="14"/>
          </p:nvPr>
        </p:nvSpPr>
        <p:spPr/>
        <p:txBody>
          <a:bodyPr/>
          <a:lstStyle/>
          <a:p>
            <a:fld id="{0B1F465F-1FE2-48BD-A5F4-8F709E6305AF}" type="datetime1">
              <a:rPr lang="fi-FI" smtClean="0"/>
              <a:t>5.1.2024</a:t>
            </a:fld>
            <a:endParaRPr lang="fi-FI"/>
          </a:p>
        </p:txBody>
      </p:sp>
      <p:sp>
        <p:nvSpPr>
          <p:cNvPr id="8" name="Alatunnisteen paikkamerkki 7">
            <a:extLst>
              <a:ext uri="{FF2B5EF4-FFF2-40B4-BE49-F238E27FC236}">
                <a16:creationId xmlns:a16="http://schemas.microsoft.com/office/drawing/2014/main" id="{1E162E65-F358-BBE1-9551-B51BAE37D11B}"/>
              </a:ext>
            </a:extLst>
          </p:cNvPr>
          <p:cNvSpPr>
            <a:spLocks noGrp="1"/>
          </p:cNvSpPr>
          <p:nvPr>
            <p:ph type="ftr" sz="quarter" idx="15"/>
          </p:nvPr>
        </p:nvSpPr>
        <p:spPr/>
        <p:txBody>
          <a:bodyPr/>
          <a:lstStyle/>
          <a:p>
            <a:r>
              <a:rPr lang="fi-FI" err="1"/>
              <a:t>header</a:t>
            </a:r>
            <a:endParaRPr lang="fi-FI"/>
          </a:p>
        </p:txBody>
      </p:sp>
      <p:sp>
        <p:nvSpPr>
          <p:cNvPr id="9" name="Dian numeron paikkamerkki 8">
            <a:extLst>
              <a:ext uri="{FF2B5EF4-FFF2-40B4-BE49-F238E27FC236}">
                <a16:creationId xmlns:a16="http://schemas.microsoft.com/office/drawing/2014/main" id="{018B3B5D-FA5A-0D33-165F-4980629CDC37}"/>
              </a:ext>
            </a:extLst>
          </p:cNvPr>
          <p:cNvSpPr>
            <a:spLocks noGrp="1"/>
          </p:cNvSpPr>
          <p:nvPr>
            <p:ph type="sldNum" sz="quarter" idx="16"/>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360385924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Otsikko ja sisältö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a:xfrm>
            <a:off x="6601022" y="882869"/>
            <a:ext cx="4598587" cy="1472950"/>
          </a:xfrm>
        </p:spPr>
        <p:txBody>
          <a:bodyPr/>
          <a:lstStyle>
            <a:lvl1pPr>
              <a:defRPr sz="2999"/>
            </a:lvl1pPr>
          </a:lstStyle>
          <a:p>
            <a:r>
              <a:rPr lang="fi-FI" err="1"/>
              <a:t>Click</a:t>
            </a:r>
            <a:r>
              <a:rPr lang="fi-FI"/>
              <a:t> to </a:t>
            </a:r>
            <a:r>
              <a:rPr lang="fi-FI" err="1"/>
              <a:t>add</a:t>
            </a:r>
            <a:r>
              <a:rPr lang="fi-FI"/>
              <a:t> </a:t>
            </a:r>
            <a:r>
              <a:rPr lang="fi-FI" err="1"/>
              <a:t>title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6601022" y="2702660"/>
            <a:ext cx="4598587" cy="3474302"/>
          </a:xfrm>
        </p:spPr>
        <p:txBody>
          <a:body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8" name="Sisällön paikkamerkki 10">
            <a:extLst>
              <a:ext uri="{FF2B5EF4-FFF2-40B4-BE49-F238E27FC236}">
                <a16:creationId xmlns:a16="http://schemas.microsoft.com/office/drawing/2014/main" id="{94BD04BF-8B83-4AEE-93A3-6E60A99E2141}"/>
              </a:ext>
            </a:extLst>
          </p:cNvPr>
          <p:cNvSpPr>
            <a:spLocks noGrp="1"/>
          </p:cNvSpPr>
          <p:nvPr>
            <p:ph sz="quarter" idx="13" hasCustomPrompt="1"/>
          </p:nvPr>
        </p:nvSpPr>
        <p:spPr>
          <a:xfrm>
            <a:off x="929856" y="869951"/>
            <a:ext cx="4915200" cy="5319713"/>
          </a:xfrm>
        </p:spPr>
        <p:txBody>
          <a:body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7" name="Päivämäärän paikkamerkki 6">
            <a:extLst>
              <a:ext uri="{FF2B5EF4-FFF2-40B4-BE49-F238E27FC236}">
                <a16:creationId xmlns:a16="http://schemas.microsoft.com/office/drawing/2014/main" id="{B23A2471-2B64-FCF2-4542-7F96029F2649}"/>
              </a:ext>
            </a:extLst>
          </p:cNvPr>
          <p:cNvSpPr>
            <a:spLocks noGrp="1"/>
          </p:cNvSpPr>
          <p:nvPr>
            <p:ph type="dt" sz="half" idx="14"/>
          </p:nvPr>
        </p:nvSpPr>
        <p:spPr/>
        <p:txBody>
          <a:bodyPr/>
          <a:lstStyle/>
          <a:p>
            <a:fld id="{0B1F465F-1FE2-48BD-A5F4-8F709E6305AF}" type="datetime1">
              <a:rPr lang="fi-FI" smtClean="0"/>
              <a:t>5.1.2024</a:t>
            </a:fld>
            <a:endParaRPr lang="fi-FI"/>
          </a:p>
        </p:txBody>
      </p:sp>
      <p:sp>
        <p:nvSpPr>
          <p:cNvPr id="9" name="Alatunnisteen paikkamerkki 8">
            <a:extLst>
              <a:ext uri="{FF2B5EF4-FFF2-40B4-BE49-F238E27FC236}">
                <a16:creationId xmlns:a16="http://schemas.microsoft.com/office/drawing/2014/main" id="{436C5737-CC56-EEF4-5A81-E89D1F66B261}"/>
              </a:ext>
            </a:extLst>
          </p:cNvPr>
          <p:cNvSpPr>
            <a:spLocks noGrp="1"/>
          </p:cNvSpPr>
          <p:nvPr>
            <p:ph type="ftr" sz="quarter" idx="15"/>
          </p:nvPr>
        </p:nvSpPr>
        <p:spPr/>
        <p:txBody>
          <a:bodyPr/>
          <a:lstStyle/>
          <a:p>
            <a:r>
              <a:rPr lang="fi-FI" err="1"/>
              <a:t>header</a:t>
            </a:r>
            <a:endParaRPr lang="fi-FI"/>
          </a:p>
        </p:txBody>
      </p:sp>
      <p:sp>
        <p:nvSpPr>
          <p:cNvPr id="10" name="Dian numeron paikkamerkki 9">
            <a:extLst>
              <a:ext uri="{FF2B5EF4-FFF2-40B4-BE49-F238E27FC236}">
                <a16:creationId xmlns:a16="http://schemas.microsoft.com/office/drawing/2014/main" id="{E6A693CF-697D-57E2-026B-14401678A4EF}"/>
              </a:ext>
            </a:extLst>
          </p:cNvPr>
          <p:cNvSpPr>
            <a:spLocks noGrp="1"/>
          </p:cNvSpPr>
          <p:nvPr>
            <p:ph type="sldNum" sz="quarter" idx="16"/>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413193739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Otsikko j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p:txBody>
          <a:bodyPr/>
          <a:lstStyle/>
          <a:p>
            <a:r>
              <a:rPr lang="fi-FI" err="1"/>
              <a:t>Click</a:t>
            </a:r>
            <a:r>
              <a:rPr lang="fi-FI"/>
              <a:t> to </a:t>
            </a:r>
            <a:r>
              <a:rPr lang="fi-FI" err="1"/>
              <a:t>add</a:t>
            </a:r>
            <a:r>
              <a:rPr lang="fi-FI"/>
              <a:t> </a:t>
            </a:r>
            <a:r>
              <a:rPr lang="fi-FI" err="1"/>
              <a:t>title</a:t>
            </a:r>
            <a:endParaRPr lang="fi-FI"/>
          </a:p>
        </p:txBody>
      </p:sp>
      <p:sp>
        <p:nvSpPr>
          <p:cNvPr id="8" name="Tekstin paikkamerkki 7">
            <a:extLst>
              <a:ext uri="{FF2B5EF4-FFF2-40B4-BE49-F238E27FC236}">
                <a16:creationId xmlns:a16="http://schemas.microsoft.com/office/drawing/2014/main" id="{4D5A2EE8-260A-4FDA-81CA-7C2F5EFD3273}"/>
              </a:ext>
            </a:extLst>
          </p:cNvPr>
          <p:cNvSpPr>
            <a:spLocks noGrp="1"/>
          </p:cNvSpPr>
          <p:nvPr>
            <p:ph type="body" sz="quarter" idx="13" hasCustomPrompt="1"/>
          </p:nvPr>
        </p:nvSpPr>
        <p:spPr>
          <a:xfrm>
            <a:off x="930033" y="2479675"/>
            <a:ext cx="8576616" cy="3697288"/>
          </a:xfrm>
        </p:spPr>
        <p:txBody>
          <a:body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3" name="Päivämäärän paikkamerkki 2">
            <a:extLst>
              <a:ext uri="{FF2B5EF4-FFF2-40B4-BE49-F238E27FC236}">
                <a16:creationId xmlns:a16="http://schemas.microsoft.com/office/drawing/2014/main" id="{079ECF13-4BF4-2AA3-DE8D-0193EF7553AD}"/>
              </a:ext>
            </a:extLst>
          </p:cNvPr>
          <p:cNvSpPr>
            <a:spLocks noGrp="1"/>
          </p:cNvSpPr>
          <p:nvPr>
            <p:ph type="dt" sz="half" idx="14"/>
          </p:nvPr>
        </p:nvSpPr>
        <p:spPr/>
        <p:txBody>
          <a:bodyPr/>
          <a:lstStyle/>
          <a:p>
            <a:fld id="{0B1F465F-1FE2-48BD-A5F4-8F709E6305AF}" type="datetime1">
              <a:rPr lang="fi-FI" smtClean="0"/>
              <a:t>5.1.2024</a:t>
            </a:fld>
            <a:endParaRPr lang="fi-FI"/>
          </a:p>
        </p:txBody>
      </p:sp>
      <p:sp>
        <p:nvSpPr>
          <p:cNvPr id="7" name="Alatunnisteen paikkamerkki 6">
            <a:extLst>
              <a:ext uri="{FF2B5EF4-FFF2-40B4-BE49-F238E27FC236}">
                <a16:creationId xmlns:a16="http://schemas.microsoft.com/office/drawing/2014/main" id="{44E9ECC3-6B25-E98E-D176-6E725E9358E3}"/>
              </a:ext>
            </a:extLst>
          </p:cNvPr>
          <p:cNvSpPr>
            <a:spLocks noGrp="1"/>
          </p:cNvSpPr>
          <p:nvPr>
            <p:ph type="ftr" sz="quarter" idx="15"/>
          </p:nvPr>
        </p:nvSpPr>
        <p:spPr/>
        <p:txBody>
          <a:bodyPr/>
          <a:lstStyle/>
          <a:p>
            <a:r>
              <a:rPr lang="fi-FI" err="1"/>
              <a:t>header</a:t>
            </a:r>
            <a:endParaRPr lang="fi-FI"/>
          </a:p>
        </p:txBody>
      </p:sp>
      <p:sp>
        <p:nvSpPr>
          <p:cNvPr id="9" name="Dian numeron paikkamerkki 8">
            <a:extLst>
              <a:ext uri="{FF2B5EF4-FFF2-40B4-BE49-F238E27FC236}">
                <a16:creationId xmlns:a16="http://schemas.microsoft.com/office/drawing/2014/main" id="{BB0E2699-12E0-EEAA-9A70-90C5B9D1FDB7}"/>
              </a:ext>
            </a:extLst>
          </p:cNvPr>
          <p:cNvSpPr>
            <a:spLocks noGrp="1"/>
          </p:cNvSpPr>
          <p:nvPr>
            <p:ph type="sldNum" sz="quarter" idx="16"/>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124374957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p:txBody>
          <a:bodyPr/>
          <a:lstStyle/>
          <a:p>
            <a:r>
              <a:rPr lang="fi-FI" err="1"/>
              <a:t>Click</a:t>
            </a:r>
            <a:r>
              <a:rPr lang="fi-FI"/>
              <a:t> to </a:t>
            </a:r>
            <a:r>
              <a:rPr lang="fi-FI" err="1"/>
              <a:t>add</a:t>
            </a:r>
            <a:r>
              <a:rPr lang="fi-FI"/>
              <a:t> </a:t>
            </a:r>
            <a:r>
              <a:rPr lang="fi-FI" err="1"/>
              <a:t>title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44927" y="2479432"/>
            <a:ext cx="4994874" cy="3697531"/>
          </a:xfrm>
        </p:spPr>
        <p:txBody>
          <a:bodyPr/>
          <a:lstStyle>
            <a:lvl1pPr>
              <a:lnSpc>
                <a:spcPct val="105000"/>
              </a:lnSpc>
              <a:defRPr/>
            </a:lvl1pPr>
            <a:lvl2pPr>
              <a:lnSpc>
                <a:spcPct val="105000"/>
              </a:lnSpc>
              <a:defRPr/>
            </a:lvl2pPr>
            <a:lvl3pPr>
              <a:lnSpc>
                <a:spcPct val="105000"/>
              </a:lnSpc>
              <a:defRPr/>
            </a:lvl3pPr>
            <a:lvl4pPr>
              <a:lnSpc>
                <a:spcPct val="105000"/>
              </a:lnSpc>
              <a:defRPr/>
            </a:lvl4pPr>
            <a:lvl5pPr>
              <a:lnSpc>
                <a:spcPct val="105000"/>
              </a:lnSpc>
              <a:defRPr/>
            </a:lvl5p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9" name="Sisällön paikkamerkki 2">
            <a:extLst>
              <a:ext uri="{FF2B5EF4-FFF2-40B4-BE49-F238E27FC236}">
                <a16:creationId xmlns:a16="http://schemas.microsoft.com/office/drawing/2014/main" id="{867F28D2-6F27-4100-9CAC-2D84C5CB7C6D}"/>
              </a:ext>
            </a:extLst>
          </p:cNvPr>
          <p:cNvSpPr>
            <a:spLocks noGrp="1"/>
          </p:cNvSpPr>
          <p:nvPr>
            <p:ph idx="13" hasCustomPrompt="1"/>
          </p:nvPr>
        </p:nvSpPr>
        <p:spPr>
          <a:xfrm>
            <a:off x="6254271" y="2479432"/>
            <a:ext cx="4994874" cy="3697531"/>
          </a:xfrm>
        </p:spPr>
        <p:txBody>
          <a:bodyPr/>
          <a:lstStyle>
            <a:lvl1pPr>
              <a:lnSpc>
                <a:spcPct val="105000"/>
              </a:lnSpc>
              <a:defRPr/>
            </a:lvl1pPr>
            <a:lvl2pPr>
              <a:lnSpc>
                <a:spcPct val="105000"/>
              </a:lnSpc>
              <a:defRPr/>
            </a:lvl2pPr>
            <a:lvl3pPr>
              <a:lnSpc>
                <a:spcPct val="105000"/>
              </a:lnSpc>
              <a:defRPr/>
            </a:lvl3pPr>
            <a:lvl4pPr>
              <a:lnSpc>
                <a:spcPct val="105000"/>
              </a:lnSpc>
              <a:defRPr/>
            </a:lvl4pPr>
            <a:lvl5pPr>
              <a:lnSpc>
                <a:spcPct val="105000"/>
              </a:lnSpc>
              <a:defRPr/>
            </a:lvl5p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7" name="Päivämäärän paikkamerkki 6">
            <a:extLst>
              <a:ext uri="{FF2B5EF4-FFF2-40B4-BE49-F238E27FC236}">
                <a16:creationId xmlns:a16="http://schemas.microsoft.com/office/drawing/2014/main" id="{B9552D9E-01F3-936E-05B7-6790F52256C9}"/>
              </a:ext>
            </a:extLst>
          </p:cNvPr>
          <p:cNvSpPr>
            <a:spLocks noGrp="1"/>
          </p:cNvSpPr>
          <p:nvPr>
            <p:ph type="dt" sz="half" idx="14"/>
          </p:nvPr>
        </p:nvSpPr>
        <p:spPr/>
        <p:txBody>
          <a:bodyPr/>
          <a:lstStyle/>
          <a:p>
            <a:fld id="{0B1F465F-1FE2-48BD-A5F4-8F709E6305AF}" type="datetime1">
              <a:rPr lang="fi-FI" smtClean="0"/>
              <a:t>5.1.2024</a:t>
            </a:fld>
            <a:endParaRPr lang="fi-FI"/>
          </a:p>
        </p:txBody>
      </p:sp>
      <p:sp>
        <p:nvSpPr>
          <p:cNvPr id="8" name="Alatunnisteen paikkamerkki 7">
            <a:extLst>
              <a:ext uri="{FF2B5EF4-FFF2-40B4-BE49-F238E27FC236}">
                <a16:creationId xmlns:a16="http://schemas.microsoft.com/office/drawing/2014/main" id="{6F6C27F5-7CD7-3EDA-ECE9-B014AA37DBED}"/>
              </a:ext>
            </a:extLst>
          </p:cNvPr>
          <p:cNvSpPr>
            <a:spLocks noGrp="1"/>
          </p:cNvSpPr>
          <p:nvPr>
            <p:ph type="ftr" sz="quarter" idx="15"/>
          </p:nvPr>
        </p:nvSpPr>
        <p:spPr/>
        <p:txBody>
          <a:bodyPr/>
          <a:lstStyle/>
          <a:p>
            <a:r>
              <a:rPr lang="fi-FI" err="1"/>
              <a:t>header</a:t>
            </a:r>
            <a:endParaRPr lang="fi-FI"/>
          </a:p>
        </p:txBody>
      </p:sp>
      <p:sp>
        <p:nvSpPr>
          <p:cNvPr id="10" name="Dian numeron paikkamerkki 9">
            <a:extLst>
              <a:ext uri="{FF2B5EF4-FFF2-40B4-BE49-F238E27FC236}">
                <a16:creationId xmlns:a16="http://schemas.microsoft.com/office/drawing/2014/main" id="{A692C9EB-B0A0-CF49-FABF-2404E605FA08}"/>
              </a:ext>
            </a:extLst>
          </p:cNvPr>
          <p:cNvSpPr>
            <a:spLocks noGrp="1"/>
          </p:cNvSpPr>
          <p:nvPr>
            <p:ph type="sldNum" sz="quarter" idx="16"/>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45854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image" Target="../media/image3.png"/><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slideLayout" Target="../slideLayouts/slideLayout87.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31" Type="http://schemas.openxmlformats.org/officeDocument/2006/relationships/image" Target="../media/image3.png"/><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26" Type="http://schemas.openxmlformats.org/officeDocument/2006/relationships/slideLayout" Target="../slideLayouts/slideLayout113.xml"/><Relationship Id="rId3" Type="http://schemas.openxmlformats.org/officeDocument/2006/relationships/slideLayout" Target="../slideLayouts/slideLayout90.xml"/><Relationship Id="rId21" Type="http://schemas.openxmlformats.org/officeDocument/2006/relationships/slideLayout" Target="../slideLayouts/slideLayout108.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5" Type="http://schemas.openxmlformats.org/officeDocument/2006/relationships/slideLayout" Target="../slideLayouts/slideLayout112.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20" Type="http://schemas.openxmlformats.org/officeDocument/2006/relationships/slideLayout" Target="../slideLayouts/slideLayout107.xml"/><Relationship Id="rId29" Type="http://schemas.openxmlformats.org/officeDocument/2006/relationships/slideLayout" Target="../slideLayouts/slideLayout116.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24" Type="http://schemas.openxmlformats.org/officeDocument/2006/relationships/slideLayout" Target="../slideLayouts/slideLayout111.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23" Type="http://schemas.openxmlformats.org/officeDocument/2006/relationships/slideLayout" Target="../slideLayouts/slideLayout110.xml"/><Relationship Id="rId28" Type="http://schemas.openxmlformats.org/officeDocument/2006/relationships/slideLayout" Target="../slideLayouts/slideLayout115.xml"/><Relationship Id="rId10" Type="http://schemas.openxmlformats.org/officeDocument/2006/relationships/slideLayout" Target="../slideLayouts/slideLayout97.xml"/><Relationship Id="rId19" Type="http://schemas.openxmlformats.org/officeDocument/2006/relationships/slideLayout" Target="../slideLayouts/slideLayout106.xml"/><Relationship Id="rId31" Type="http://schemas.openxmlformats.org/officeDocument/2006/relationships/image" Target="../media/image3.png"/><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 Id="rId22" Type="http://schemas.openxmlformats.org/officeDocument/2006/relationships/slideLayout" Target="../slideLayouts/slideLayout109.xml"/><Relationship Id="rId27" Type="http://schemas.openxmlformats.org/officeDocument/2006/relationships/slideLayout" Target="../slideLayouts/slideLayout114.xml"/><Relationship Id="rId30"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slideLayout" Target="../slideLayouts/slideLayout129.xml"/><Relationship Id="rId18" Type="http://schemas.openxmlformats.org/officeDocument/2006/relationships/slideLayout" Target="../slideLayouts/slideLayout134.xml"/><Relationship Id="rId26" Type="http://schemas.openxmlformats.org/officeDocument/2006/relationships/slideLayout" Target="../slideLayouts/slideLayout142.xml"/><Relationship Id="rId3" Type="http://schemas.openxmlformats.org/officeDocument/2006/relationships/slideLayout" Target="../slideLayouts/slideLayout119.xml"/><Relationship Id="rId21" Type="http://schemas.openxmlformats.org/officeDocument/2006/relationships/slideLayout" Target="../slideLayouts/slideLayout137.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17" Type="http://schemas.openxmlformats.org/officeDocument/2006/relationships/slideLayout" Target="../slideLayouts/slideLayout133.xml"/><Relationship Id="rId25" Type="http://schemas.openxmlformats.org/officeDocument/2006/relationships/slideLayout" Target="../slideLayouts/slideLayout141.xml"/><Relationship Id="rId2" Type="http://schemas.openxmlformats.org/officeDocument/2006/relationships/slideLayout" Target="../slideLayouts/slideLayout118.xml"/><Relationship Id="rId16" Type="http://schemas.openxmlformats.org/officeDocument/2006/relationships/slideLayout" Target="../slideLayouts/slideLayout132.xml"/><Relationship Id="rId20" Type="http://schemas.openxmlformats.org/officeDocument/2006/relationships/slideLayout" Target="../slideLayouts/slideLayout136.xml"/><Relationship Id="rId29" Type="http://schemas.openxmlformats.org/officeDocument/2006/relationships/slideLayout" Target="../slideLayouts/slideLayout145.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24" Type="http://schemas.openxmlformats.org/officeDocument/2006/relationships/slideLayout" Target="../slideLayouts/slideLayout140.xml"/><Relationship Id="rId5" Type="http://schemas.openxmlformats.org/officeDocument/2006/relationships/slideLayout" Target="../slideLayouts/slideLayout121.xml"/><Relationship Id="rId15" Type="http://schemas.openxmlformats.org/officeDocument/2006/relationships/slideLayout" Target="../slideLayouts/slideLayout131.xml"/><Relationship Id="rId23" Type="http://schemas.openxmlformats.org/officeDocument/2006/relationships/slideLayout" Target="../slideLayouts/slideLayout139.xml"/><Relationship Id="rId28" Type="http://schemas.openxmlformats.org/officeDocument/2006/relationships/slideLayout" Target="../slideLayouts/slideLayout144.xml"/><Relationship Id="rId10" Type="http://schemas.openxmlformats.org/officeDocument/2006/relationships/slideLayout" Target="../slideLayouts/slideLayout126.xml"/><Relationship Id="rId19" Type="http://schemas.openxmlformats.org/officeDocument/2006/relationships/slideLayout" Target="../slideLayouts/slideLayout135.xml"/><Relationship Id="rId31" Type="http://schemas.openxmlformats.org/officeDocument/2006/relationships/image" Target="../media/image1.png"/><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slideLayout" Target="../slideLayouts/slideLayout130.xml"/><Relationship Id="rId22" Type="http://schemas.openxmlformats.org/officeDocument/2006/relationships/slideLayout" Target="../slideLayouts/slideLayout138.xml"/><Relationship Id="rId27" Type="http://schemas.openxmlformats.org/officeDocument/2006/relationships/slideLayout" Target="../slideLayouts/slideLayout143.xml"/><Relationship Id="rId30"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E243A338-5EC7-4196-A0E8-05B1FE38639B}"/>
              </a:ext>
            </a:extLst>
          </p:cNvPr>
          <p:cNvSpPr>
            <a:spLocks noGrp="1"/>
          </p:cNvSpPr>
          <p:nvPr>
            <p:ph type="title"/>
          </p:nvPr>
        </p:nvSpPr>
        <p:spPr>
          <a:xfrm>
            <a:off x="944927" y="861647"/>
            <a:ext cx="10310692" cy="1234018"/>
          </a:xfrm>
          <a:prstGeom prst="rect">
            <a:avLst/>
          </a:prstGeom>
        </p:spPr>
        <p:txBody>
          <a:bodyPr vert="horz" lIns="0" tIns="0" rIns="0" bIns="0" rtlCol="0" anchor="t" anchorCtr="0">
            <a:no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861561A0-4845-4E30-A051-2FD9AFC9AE2A}"/>
              </a:ext>
            </a:extLst>
          </p:cNvPr>
          <p:cNvSpPr>
            <a:spLocks noGrp="1"/>
          </p:cNvSpPr>
          <p:nvPr>
            <p:ph type="body" idx="1"/>
          </p:nvPr>
        </p:nvSpPr>
        <p:spPr>
          <a:xfrm>
            <a:off x="944927" y="2479432"/>
            <a:ext cx="10310692" cy="3697531"/>
          </a:xfrm>
          <a:prstGeom prst="rect">
            <a:avLst/>
          </a:prstGeom>
        </p:spPr>
        <p:txBody>
          <a:bodyPr vert="horz" lIns="0" tIns="0" rIns="0" bIns="0" rtlCol="0" anchor="t" anchorCtr="0">
            <a:noAutofit/>
          </a:bodyPr>
          <a:lstStyle/>
          <a:p>
            <a:pPr lvl="0"/>
            <a:r>
              <a:rPr lang="fi-FI"/>
              <a:t>Muokkaa tekstin perustyylejä napsauttamalla</a:t>
            </a:r>
          </a:p>
          <a:p>
            <a:pPr lvl="1"/>
            <a:r>
              <a:rPr lang="fi-FI"/>
              <a:t>Ensimmäinen taso</a:t>
            </a:r>
          </a:p>
          <a:p>
            <a:pPr lvl="2"/>
            <a:r>
              <a:rPr lang="fi-FI"/>
              <a:t>Toinen taso</a:t>
            </a:r>
          </a:p>
          <a:p>
            <a:pPr lvl="3"/>
            <a:r>
              <a:rPr lang="fi-FI"/>
              <a:t>Kolmas taso</a:t>
            </a:r>
          </a:p>
          <a:p>
            <a:pPr lvl="4"/>
            <a:r>
              <a:rPr lang="fi-FI"/>
              <a:t>Neljäs taso</a:t>
            </a:r>
          </a:p>
          <a:p>
            <a:pPr lvl="5"/>
            <a:r>
              <a:rPr lang="fi-FI"/>
              <a:t>Viides taso</a:t>
            </a:r>
          </a:p>
          <a:p>
            <a:pPr lvl="6"/>
            <a:r>
              <a:rPr lang="fi-FI"/>
              <a:t>Kuudes taso</a:t>
            </a:r>
          </a:p>
          <a:p>
            <a:pPr lvl="7"/>
            <a:r>
              <a:rPr lang="fi-FI"/>
              <a:t>Seitsemäs taso</a:t>
            </a:r>
          </a:p>
          <a:p>
            <a:pPr lvl="8"/>
            <a:r>
              <a:rPr lang="fi-FI"/>
              <a:t>Kahdeksas taso</a:t>
            </a:r>
          </a:p>
          <a:p>
            <a:pPr lvl="5"/>
            <a:endParaRPr lang="fi-FI"/>
          </a:p>
          <a:p>
            <a:pPr lvl="4"/>
            <a:endParaRPr lang="fi-FI"/>
          </a:p>
        </p:txBody>
      </p:sp>
      <p:sp>
        <p:nvSpPr>
          <p:cNvPr id="7" name="Date Placeholder 6">
            <a:extLst>
              <a:ext uri="{FF2B5EF4-FFF2-40B4-BE49-F238E27FC236}">
                <a16:creationId xmlns:a16="http://schemas.microsoft.com/office/drawing/2014/main" id="{438C5D75-E007-4B16-BDEC-50D708BCD61A}"/>
              </a:ext>
            </a:extLst>
          </p:cNvPr>
          <p:cNvSpPr>
            <a:spLocks noGrp="1"/>
          </p:cNvSpPr>
          <p:nvPr>
            <p:ph type="dt" sz="half" idx="2"/>
          </p:nvPr>
        </p:nvSpPr>
        <p:spPr>
          <a:xfrm>
            <a:off x="929856" y="6316598"/>
            <a:ext cx="1410752" cy="365125"/>
          </a:xfrm>
          <a:prstGeom prst="rect">
            <a:avLst/>
          </a:prstGeom>
        </p:spPr>
        <p:txBody>
          <a:bodyPr vert="horz" lIns="0" tIns="0" rIns="0" bIns="0" rtlCol="0" anchor="ctr"/>
          <a:lstStyle>
            <a:lvl1pPr algn="l">
              <a:defRPr sz="1000" b="1">
                <a:solidFill>
                  <a:schemeClr val="tx2"/>
                </a:solidFill>
              </a:defRPr>
            </a:lvl1pPr>
          </a:lstStyle>
          <a:p>
            <a:fld id="{0B1F465F-1FE2-48BD-A5F4-8F709E6305AF}" type="datetime1">
              <a:rPr lang="fi-FI" smtClean="0"/>
              <a:t>5.1.2024</a:t>
            </a:fld>
            <a:endParaRPr lang="fi-FI"/>
          </a:p>
        </p:txBody>
      </p:sp>
      <p:sp>
        <p:nvSpPr>
          <p:cNvPr id="8" name="Footer Placeholder 7">
            <a:extLst>
              <a:ext uri="{FF2B5EF4-FFF2-40B4-BE49-F238E27FC236}">
                <a16:creationId xmlns:a16="http://schemas.microsoft.com/office/drawing/2014/main" id="{AA91CA4E-B711-401A-9708-31ACDAD2A642}"/>
              </a:ext>
            </a:extLst>
          </p:cNvPr>
          <p:cNvSpPr>
            <a:spLocks noGrp="1"/>
          </p:cNvSpPr>
          <p:nvPr>
            <p:ph type="ftr" sz="quarter" idx="3"/>
          </p:nvPr>
        </p:nvSpPr>
        <p:spPr>
          <a:xfrm>
            <a:off x="313553" y="180842"/>
            <a:ext cx="5157065" cy="365125"/>
          </a:xfrm>
          <a:prstGeom prst="rect">
            <a:avLst/>
          </a:prstGeom>
        </p:spPr>
        <p:txBody>
          <a:bodyPr vert="horz" lIns="0" tIns="0" rIns="0" bIns="0" rtlCol="0" anchor="ctr"/>
          <a:lstStyle>
            <a:lvl1pPr algn="l">
              <a:defRPr sz="1000" b="1" cap="all" baseline="0">
                <a:solidFill>
                  <a:schemeClr val="tx2"/>
                </a:solidFill>
              </a:defRPr>
            </a:lvl1pPr>
          </a:lstStyle>
          <a:p>
            <a:endParaRPr lang="fi-FI"/>
          </a:p>
        </p:txBody>
      </p:sp>
      <p:sp>
        <p:nvSpPr>
          <p:cNvPr id="9" name="Slide Number Placeholder 8">
            <a:extLst>
              <a:ext uri="{FF2B5EF4-FFF2-40B4-BE49-F238E27FC236}">
                <a16:creationId xmlns:a16="http://schemas.microsoft.com/office/drawing/2014/main" id="{4332C66C-0429-4408-858E-55D6FCC68906}"/>
              </a:ext>
            </a:extLst>
          </p:cNvPr>
          <p:cNvSpPr>
            <a:spLocks noGrp="1"/>
          </p:cNvSpPr>
          <p:nvPr>
            <p:ph type="sldNum" sz="quarter" idx="4"/>
          </p:nvPr>
        </p:nvSpPr>
        <p:spPr>
          <a:xfrm>
            <a:off x="9133890" y="6316598"/>
            <a:ext cx="2742486" cy="365125"/>
          </a:xfrm>
          <a:prstGeom prst="rect">
            <a:avLst/>
          </a:prstGeom>
        </p:spPr>
        <p:txBody>
          <a:bodyPr vert="horz" lIns="0" tIns="0" rIns="0" bIns="0" rtlCol="0" anchor="ctr"/>
          <a:lstStyle>
            <a:lvl1pPr algn="r">
              <a:defRPr sz="1000" b="1">
                <a:solidFill>
                  <a:schemeClr val="tx2"/>
                </a:solidFill>
              </a:defRPr>
            </a:lvl1pPr>
          </a:lstStyle>
          <a:p>
            <a:fld id="{CCD26548-A701-4132-A0A2-A9B09A70FF4B}" type="slidenum">
              <a:rPr lang="fi-FI" smtClean="0"/>
              <a:pPr/>
              <a:t>‹#›</a:t>
            </a:fld>
            <a:endParaRPr lang="fi-FI"/>
          </a:p>
        </p:txBody>
      </p:sp>
      <p:pic>
        <p:nvPicPr>
          <p:cNvPr id="10" name="Kuva 9" descr="Keltamusta logo, jossa yhdistyy sydämen, nuolen ja p-kirjaimen muodot sekä harmaa teksti Pohjois-Savon hyvinvointialue.">
            <a:extLst>
              <a:ext uri="{FF2B5EF4-FFF2-40B4-BE49-F238E27FC236}">
                <a16:creationId xmlns:a16="http://schemas.microsoft.com/office/drawing/2014/main" id="{47AE4CFD-8148-4EE1-9FD3-721B986FD53F}"/>
              </a:ext>
              <a:ext uri="{C183D7F6-B498-43B3-948B-1728B52AA6E4}">
                <adec:decorative xmlns:adec="http://schemas.microsoft.com/office/drawing/2017/decorative" val="0"/>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0348773" y="319852"/>
            <a:ext cx="1522083" cy="329185"/>
          </a:xfrm>
          <a:prstGeom prst="rect">
            <a:avLst/>
          </a:prstGeom>
        </p:spPr>
      </p:pic>
    </p:spTree>
    <p:extLst>
      <p:ext uri="{BB962C8B-B14F-4D97-AF65-F5344CB8AC3E}">
        <p14:creationId xmlns:p14="http://schemas.microsoft.com/office/powerpoint/2010/main" val="876649302"/>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661" r:id="rId3"/>
    <p:sldLayoutId id="2147483662" r:id="rId4"/>
    <p:sldLayoutId id="2147483663" r:id="rId5"/>
    <p:sldLayoutId id="2147483664" r:id="rId6"/>
    <p:sldLayoutId id="2147483665" r:id="rId7"/>
    <p:sldLayoutId id="2147483666" r:id="rId8"/>
    <p:sldLayoutId id="2147483677" r:id="rId9"/>
    <p:sldLayoutId id="2147483678" r:id="rId10"/>
    <p:sldLayoutId id="2147483660" r:id="rId11"/>
    <p:sldLayoutId id="2147483669" r:id="rId12"/>
    <p:sldLayoutId id="2147483676" r:id="rId13"/>
    <p:sldLayoutId id="2147483673" r:id="rId14"/>
    <p:sldLayoutId id="2147483674" r:id="rId15"/>
    <p:sldLayoutId id="2147483675" r:id="rId16"/>
    <p:sldLayoutId id="2147483777" r:id="rId17"/>
    <p:sldLayoutId id="2147483667" r:id="rId18"/>
    <p:sldLayoutId id="2147483668" r:id="rId19"/>
    <p:sldLayoutId id="2147483670" r:id="rId20"/>
    <p:sldLayoutId id="2147483671" r:id="rId21"/>
    <p:sldLayoutId id="2147483672" r:id="rId22"/>
    <p:sldLayoutId id="2147483680" r:id="rId23"/>
    <p:sldLayoutId id="2147483682" r:id="rId24"/>
    <p:sldLayoutId id="2147483681" r:id="rId25"/>
    <p:sldLayoutId id="2147483683" r:id="rId26"/>
    <p:sldLayoutId id="2147483778" r:id="rId27"/>
    <p:sldLayoutId id="2147483779" r:id="rId28"/>
    <p:sldLayoutId id="2147483679" r:id="rId29"/>
  </p:sldLayoutIdLst>
  <p:hf hdr="0" dt="0"/>
  <p:txStyles>
    <p:titleStyle>
      <a:lvl1pPr algn="l" defTabSz="914126" rtl="0" eaLnBrk="1" latinLnBrk="0" hangingPunct="1">
        <a:lnSpc>
          <a:spcPct val="95000"/>
        </a:lnSpc>
        <a:spcBef>
          <a:spcPct val="0"/>
        </a:spcBef>
        <a:buNone/>
        <a:defRPr sz="3599" b="1" kern="1200">
          <a:solidFill>
            <a:schemeClr val="tx2"/>
          </a:solidFill>
          <a:latin typeface="+mj-lt"/>
          <a:ea typeface="+mj-ea"/>
          <a:cs typeface="+mj-cs"/>
        </a:defRPr>
      </a:lvl1pPr>
    </p:titleStyle>
    <p:bodyStyle>
      <a:lvl1pPr marL="180921" indent="-180921" algn="l" defTabSz="914126" rtl="0" eaLnBrk="1" latinLnBrk="0" hangingPunct="1">
        <a:lnSpc>
          <a:spcPct val="100000"/>
        </a:lnSpc>
        <a:spcBef>
          <a:spcPts val="500"/>
        </a:spcBef>
        <a:spcAft>
          <a:spcPts val="0"/>
        </a:spcAft>
        <a:buFont typeface="Arial" panose="020B0604020202020204" pitchFamily="34" charset="0"/>
        <a:buChar char="•"/>
        <a:defRPr sz="1799" kern="1200">
          <a:solidFill>
            <a:schemeClr val="tx2"/>
          </a:solidFill>
          <a:latin typeface="+mn-lt"/>
          <a:ea typeface="+mn-ea"/>
          <a:cs typeface="+mn-cs"/>
        </a:defRPr>
      </a:lvl1pPr>
      <a:lvl2pPr marL="539838" indent="-179946" algn="l" defTabSz="914126" rtl="0" eaLnBrk="1" latinLnBrk="0" hangingPunct="1">
        <a:lnSpc>
          <a:spcPct val="100000"/>
        </a:lnSpc>
        <a:spcBef>
          <a:spcPts val="500"/>
        </a:spcBef>
        <a:buFont typeface="Arial" panose="020B0604020202020204" pitchFamily="34" charset="0"/>
        <a:buChar char="•"/>
        <a:defRPr sz="1799" kern="1200">
          <a:solidFill>
            <a:schemeClr val="tx2"/>
          </a:solidFill>
          <a:latin typeface="+mn-lt"/>
          <a:ea typeface="+mn-ea"/>
          <a:cs typeface="+mn-cs"/>
        </a:defRPr>
      </a:lvl2pPr>
      <a:lvl3pPr marL="899730" indent="-179334" algn="l" defTabSz="914126" rtl="0" eaLnBrk="1" latinLnBrk="0" hangingPunct="1">
        <a:lnSpc>
          <a:spcPct val="100000"/>
        </a:lnSpc>
        <a:spcBef>
          <a:spcPts val="500"/>
        </a:spcBef>
        <a:buFont typeface="Arial" panose="020B0604020202020204" pitchFamily="34" charset="0"/>
        <a:buChar char="•"/>
        <a:defRPr sz="1799" kern="1200">
          <a:solidFill>
            <a:schemeClr val="tx2"/>
          </a:solidFill>
          <a:latin typeface="+mn-lt"/>
          <a:ea typeface="+mn-ea"/>
          <a:cs typeface="+mn-cs"/>
        </a:defRPr>
      </a:lvl3pPr>
      <a:lvl4pPr marL="1259622" indent="-180921" algn="l" defTabSz="914126" rtl="0" eaLnBrk="1" latinLnBrk="0" hangingPunct="1">
        <a:lnSpc>
          <a:spcPct val="100000"/>
        </a:lnSpc>
        <a:spcBef>
          <a:spcPts val="500"/>
        </a:spcBef>
        <a:buFont typeface="Arial" panose="020B0604020202020204" pitchFamily="34" charset="0"/>
        <a:buChar char="•"/>
        <a:defRPr sz="1799" kern="1200">
          <a:solidFill>
            <a:schemeClr val="tx2"/>
          </a:solidFill>
          <a:latin typeface="+mn-lt"/>
          <a:ea typeface="+mn-ea"/>
          <a:cs typeface="+mn-cs"/>
        </a:defRPr>
      </a:lvl4pPr>
      <a:lvl5pPr marL="1619514" indent="-179946" algn="l" defTabSz="914126" rtl="0" eaLnBrk="1" latinLnBrk="0" hangingPunct="1">
        <a:lnSpc>
          <a:spcPct val="100000"/>
        </a:lnSpc>
        <a:spcBef>
          <a:spcPts val="500"/>
        </a:spcBef>
        <a:buFont typeface="Arial" panose="020B0604020202020204" pitchFamily="34" charset="0"/>
        <a:buChar char="•"/>
        <a:defRPr sz="1799" kern="1200">
          <a:solidFill>
            <a:schemeClr val="tx2"/>
          </a:solidFill>
          <a:latin typeface="+mn-lt"/>
          <a:ea typeface="+mn-ea"/>
          <a:cs typeface="+mn-cs"/>
        </a:defRPr>
      </a:lvl5pPr>
      <a:lvl6pPr marL="1979406" indent="-179946" algn="l" defTabSz="914126" rtl="0" eaLnBrk="1" latinLnBrk="0" hangingPunct="1">
        <a:lnSpc>
          <a:spcPct val="100000"/>
        </a:lnSpc>
        <a:spcBef>
          <a:spcPts val="500"/>
        </a:spcBef>
        <a:buFont typeface="Arial" panose="020B0604020202020204" pitchFamily="34" charset="0"/>
        <a:buChar char="•"/>
        <a:defRPr sz="1799" kern="1200">
          <a:solidFill>
            <a:schemeClr val="tx1"/>
          </a:solidFill>
          <a:latin typeface="+mn-lt"/>
          <a:ea typeface="+mn-ea"/>
          <a:cs typeface="+mn-cs"/>
        </a:defRPr>
      </a:lvl6pPr>
      <a:lvl7pPr marL="2339298" indent="-179946" algn="l" defTabSz="914126" rtl="0" eaLnBrk="1" latinLnBrk="0" hangingPunct="1">
        <a:lnSpc>
          <a:spcPct val="100000"/>
        </a:lnSpc>
        <a:spcBef>
          <a:spcPts val="500"/>
        </a:spcBef>
        <a:buFont typeface="Arial" panose="020B0604020202020204" pitchFamily="34" charset="0"/>
        <a:buChar char="•"/>
        <a:defRPr sz="1799" kern="1200">
          <a:solidFill>
            <a:schemeClr val="tx1"/>
          </a:solidFill>
          <a:latin typeface="+mn-lt"/>
          <a:ea typeface="+mn-ea"/>
          <a:cs typeface="+mn-cs"/>
        </a:defRPr>
      </a:lvl7pPr>
      <a:lvl8pPr marL="2699190" indent="-179946" algn="l" defTabSz="914126" rtl="0" eaLnBrk="1" latinLnBrk="0" hangingPunct="1">
        <a:lnSpc>
          <a:spcPct val="100000"/>
        </a:lnSpc>
        <a:spcBef>
          <a:spcPts val="500"/>
        </a:spcBef>
        <a:buFont typeface="Arial" panose="020B0604020202020204" pitchFamily="34" charset="0"/>
        <a:buChar char="•"/>
        <a:defRPr sz="1799" kern="1200">
          <a:solidFill>
            <a:schemeClr val="tx1"/>
          </a:solidFill>
          <a:latin typeface="+mn-lt"/>
          <a:ea typeface="+mn-ea"/>
          <a:cs typeface="+mn-cs"/>
        </a:defRPr>
      </a:lvl8pPr>
      <a:lvl9pPr marL="3059082" indent="-179946" algn="l" defTabSz="914126" rtl="0" eaLnBrk="1" latinLnBrk="0" hangingPunct="1">
        <a:lnSpc>
          <a:spcPct val="10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fi-FI"/>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A91CA4E-B711-401A-9708-31ACDAD2A642}"/>
              </a:ext>
            </a:extLst>
          </p:cNvPr>
          <p:cNvSpPr>
            <a:spLocks noGrp="1"/>
          </p:cNvSpPr>
          <p:nvPr>
            <p:ph type="ftr" sz="quarter" idx="3"/>
          </p:nvPr>
        </p:nvSpPr>
        <p:spPr>
          <a:xfrm>
            <a:off x="313553" y="180842"/>
            <a:ext cx="5157065" cy="365125"/>
          </a:xfrm>
          <a:prstGeom prst="rect">
            <a:avLst/>
          </a:prstGeom>
        </p:spPr>
        <p:txBody>
          <a:bodyPr vert="horz" lIns="0" tIns="0" rIns="0" bIns="0" rtlCol="0" anchor="ctr"/>
          <a:lstStyle>
            <a:lvl1pPr algn="l">
              <a:defRPr sz="1000" b="1" cap="all" baseline="0">
                <a:solidFill>
                  <a:schemeClr val="tx2"/>
                </a:solidFill>
              </a:defRPr>
            </a:lvl1pPr>
          </a:lstStyle>
          <a:p>
            <a:r>
              <a:rPr lang="fi-FI" err="1"/>
              <a:t>header</a:t>
            </a:r>
            <a:endParaRPr lang="fi-FI"/>
          </a:p>
        </p:txBody>
      </p:sp>
      <p:pic>
        <p:nvPicPr>
          <p:cNvPr id="11" name="Kuva 10" descr="Logo. A yellow and black logo combining the shapes of a heart, arrow and the letter p along with the grey text Wellbeing Services County of North Savo.">
            <a:extLst>
              <a:ext uri="{FF2B5EF4-FFF2-40B4-BE49-F238E27FC236}">
                <a16:creationId xmlns:a16="http://schemas.microsoft.com/office/drawing/2014/main" id="{832D16E0-46D8-ED33-2780-DCC6A8F3AD07}"/>
              </a:ext>
            </a:extLst>
          </p:cNvPr>
          <p:cNvPicPr>
            <a:picLocks noChangeAspect="1"/>
          </p:cNvPicPr>
          <p:nvPr userDrawn="1"/>
        </p:nvPicPr>
        <p:blipFill>
          <a:blip r:embed="rId31"/>
          <a:stretch>
            <a:fillRect/>
          </a:stretch>
        </p:blipFill>
        <p:spPr>
          <a:xfrm>
            <a:off x="9969233" y="319852"/>
            <a:ext cx="1901622" cy="475529"/>
          </a:xfrm>
          <a:prstGeom prst="rect">
            <a:avLst/>
          </a:prstGeom>
        </p:spPr>
      </p:pic>
      <p:sp>
        <p:nvSpPr>
          <p:cNvPr id="2" name="Otsikon paikkamerkki 1">
            <a:extLst>
              <a:ext uri="{FF2B5EF4-FFF2-40B4-BE49-F238E27FC236}">
                <a16:creationId xmlns:a16="http://schemas.microsoft.com/office/drawing/2014/main" id="{E243A338-5EC7-4196-A0E8-05B1FE38639B}"/>
              </a:ext>
            </a:extLst>
          </p:cNvPr>
          <p:cNvSpPr>
            <a:spLocks noGrp="1"/>
          </p:cNvSpPr>
          <p:nvPr>
            <p:ph type="title"/>
          </p:nvPr>
        </p:nvSpPr>
        <p:spPr>
          <a:xfrm>
            <a:off x="944927" y="861647"/>
            <a:ext cx="10310692" cy="1234018"/>
          </a:xfrm>
          <a:prstGeom prst="rect">
            <a:avLst/>
          </a:prstGeom>
        </p:spPr>
        <p:txBody>
          <a:bodyPr vert="horz" lIns="0" tIns="0" rIns="0" bIns="0" rtlCol="0" anchor="t" anchorCtr="0">
            <a:noAutofit/>
          </a:bodyPr>
          <a:lstStyle/>
          <a:p>
            <a:r>
              <a:rPr lang="fi-FI" err="1"/>
              <a:t>Click</a:t>
            </a:r>
            <a:r>
              <a:rPr lang="fi-FI"/>
              <a:t> to </a:t>
            </a:r>
            <a:r>
              <a:rPr lang="fi-FI" err="1"/>
              <a:t>add</a:t>
            </a:r>
            <a:r>
              <a:rPr lang="fi-FI"/>
              <a:t> </a:t>
            </a:r>
            <a:r>
              <a:rPr lang="fi-FI" err="1"/>
              <a:t>title</a:t>
            </a:r>
            <a:endParaRPr lang="fi-FI"/>
          </a:p>
        </p:txBody>
      </p:sp>
      <p:sp>
        <p:nvSpPr>
          <p:cNvPr id="3" name="Tekstin paikkamerkki 2">
            <a:extLst>
              <a:ext uri="{FF2B5EF4-FFF2-40B4-BE49-F238E27FC236}">
                <a16:creationId xmlns:a16="http://schemas.microsoft.com/office/drawing/2014/main" id="{861561A0-4845-4E30-A051-2FD9AFC9AE2A}"/>
              </a:ext>
            </a:extLst>
          </p:cNvPr>
          <p:cNvSpPr>
            <a:spLocks noGrp="1"/>
          </p:cNvSpPr>
          <p:nvPr>
            <p:ph type="body" idx="1"/>
          </p:nvPr>
        </p:nvSpPr>
        <p:spPr>
          <a:xfrm>
            <a:off x="944927" y="2479432"/>
            <a:ext cx="10310692" cy="3697531"/>
          </a:xfrm>
          <a:prstGeom prst="rect">
            <a:avLst/>
          </a:prstGeom>
        </p:spPr>
        <p:txBody>
          <a:bodyPr vert="horz" lIns="0" tIns="0" rIns="0" bIns="0" rtlCol="0" anchor="t" anchorCtr="0">
            <a:noAutofit/>
          </a:bodyPr>
          <a:lstStyle/>
          <a:p>
            <a:pPr lvl="0"/>
            <a:r>
              <a:rPr lang="fi-FI" err="1"/>
              <a:t>Click</a:t>
            </a:r>
            <a:r>
              <a:rPr lang="fi-FI"/>
              <a:t> to </a:t>
            </a:r>
            <a:r>
              <a:rPr lang="fi-FI" err="1"/>
              <a:t>add</a:t>
            </a:r>
            <a:r>
              <a:rPr lang="fi-FI"/>
              <a:t> </a:t>
            </a:r>
            <a:r>
              <a:rPr lang="fi-FI" err="1"/>
              <a:t>text</a:t>
            </a:r>
            <a:endParaRPr lang="fi-FI"/>
          </a:p>
          <a:p>
            <a:pPr lvl="1"/>
            <a:r>
              <a:rPr lang="fi-FI" err="1"/>
              <a:t>First</a:t>
            </a:r>
            <a:r>
              <a:rPr lang="fi-FI"/>
              <a:t> </a:t>
            </a:r>
            <a:r>
              <a:rPr lang="fi-FI" err="1"/>
              <a:t>level</a:t>
            </a:r>
            <a:endParaRPr lang="fi-FI"/>
          </a:p>
          <a:p>
            <a:pPr lvl="2"/>
            <a:r>
              <a:rPr lang="fi-FI"/>
              <a:t>Second </a:t>
            </a:r>
            <a:r>
              <a:rPr lang="fi-FI" err="1"/>
              <a:t>level</a:t>
            </a:r>
            <a:endParaRPr lang="fi-FI"/>
          </a:p>
          <a:p>
            <a:pPr lvl="3"/>
            <a:r>
              <a:rPr lang="fi-FI"/>
              <a:t>Third </a:t>
            </a:r>
            <a:r>
              <a:rPr lang="fi-FI" err="1"/>
              <a:t>levelol</a:t>
            </a:r>
            <a:endParaRPr lang="fi-FI"/>
          </a:p>
          <a:p>
            <a:pPr lvl="4"/>
            <a:r>
              <a:rPr lang="fi-FI" err="1"/>
              <a:t>Fourth</a:t>
            </a:r>
            <a:r>
              <a:rPr lang="fi-FI"/>
              <a:t> </a:t>
            </a:r>
            <a:r>
              <a:rPr lang="fi-FI" err="1"/>
              <a:t>level</a:t>
            </a:r>
            <a:endParaRPr lang="fi-FI"/>
          </a:p>
          <a:p>
            <a:pPr lvl="5"/>
            <a:r>
              <a:rPr lang="fi-FI" err="1"/>
              <a:t>Fifth</a:t>
            </a:r>
            <a:r>
              <a:rPr lang="fi-FI"/>
              <a:t> </a:t>
            </a:r>
            <a:r>
              <a:rPr lang="fi-FI" err="1"/>
              <a:t>level</a:t>
            </a:r>
            <a:endParaRPr lang="fi-FI"/>
          </a:p>
          <a:p>
            <a:pPr lvl="6"/>
            <a:r>
              <a:rPr lang="fi-FI" err="1"/>
              <a:t>Sixth</a:t>
            </a:r>
            <a:r>
              <a:rPr lang="fi-FI"/>
              <a:t> </a:t>
            </a:r>
            <a:r>
              <a:rPr lang="fi-FI" err="1"/>
              <a:t>level</a:t>
            </a:r>
            <a:endParaRPr lang="fi-FI"/>
          </a:p>
          <a:p>
            <a:pPr lvl="7"/>
            <a:r>
              <a:rPr lang="fi-FI" err="1"/>
              <a:t>Seventh</a:t>
            </a:r>
            <a:r>
              <a:rPr lang="fi-FI"/>
              <a:t> </a:t>
            </a:r>
            <a:r>
              <a:rPr lang="fi-FI" err="1"/>
              <a:t>level</a:t>
            </a:r>
            <a:endParaRPr lang="fi-FI"/>
          </a:p>
          <a:p>
            <a:pPr lvl="8"/>
            <a:r>
              <a:rPr lang="fi-FI" err="1"/>
              <a:t>Eighth</a:t>
            </a:r>
            <a:r>
              <a:rPr lang="fi-FI"/>
              <a:t> </a:t>
            </a:r>
            <a:r>
              <a:rPr lang="fi-FI" err="1"/>
              <a:t>level</a:t>
            </a:r>
            <a:endParaRPr lang="fi-FI"/>
          </a:p>
          <a:p>
            <a:pPr lvl="5"/>
            <a:endParaRPr lang="fi-FI"/>
          </a:p>
          <a:p>
            <a:pPr lvl="4"/>
            <a:endParaRPr lang="fi-FI"/>
          </a:p>
        </p:txBody>
      </p:sp>
      <p:sp>
        <p:nvSpPr>
          <p:cNvPr id="7" name="Date Placeholder 6">
            <a:extLst>
              <a:ext uri="{FF2B5EF4-FFF2-40B4-BE49-F238E27FC236}">
                <a16:creationId xmlns:a16="http://schemas.microsoft.com/office/drawing/2014/main" id="{438C5D75-E007-4B16-BDEC-50D708BCD61A}"/>
              </a:ext>
            </a:extLst>
          </p:cNvPr>
          <p:cNvSpPr>
            <a:spLocks noGrp="1"/>
          </p:cNvSpPr>
          <p:nvPr>
            <p:ph type="dt" sz="half" idx="2"/>
          </p:nvPr>
        </p:nvSpPr>
        <p:spPr>
          <a:xfrm>
            <a:off x="929856" y="6316598"/>
            <a:ext cx="1410752" cy="365125"/>
          </a:xfrm>
          <a:prstGeom prst="rect">
            <a:avLst/>
          </a:prstGeom>
        </p:spPr>
        <p:txBody>
          <a:bodyPr vert="horz" lIns="0" tIns="0" rIns="0" bIns="0" rtlCol="0" anchor="ctr"/>
          <a:lstStyle>
            <a:lvl1pPr algn="l">
              <a:defRPr sz="1000" b="1">
                <a:solidFill>
                  <a:schemeClr val="tx2"/>
                </a:solidFill>
              </a:defRPr>
            </a:lvl1pPr>
          </a:lstStyle>
          <a:p>
            <a:fld id="{0B1F465F-1FE2-48BD-A5F4-8F709E6305AF}" type="datetime1">
              <a:rPr lang="fi-FI" smtClean="0"/>
              <a:t>5.1.2024</a:t>
            </a:fld>
            <a:endParaRPr lang="fi-FI"/>
          </a:p>
        </p:txBody>
      </p:sp>
      <p:sp>
        <p:nvSpPr>
          <p:cNvPr id="9" name="Slide Number Placeholder 8">
            <a:extLst>
              <a:ext uri="{FF2B5EF4-FFF2-40B4-BE49-F238E27FC236}">
                <a16:creationId xmlns:a16="http://schemas.microsoft.com/office/drawing/2014/main" id="{4332C66C-0429-4408-858E-55D6FCC68906}"/>
              </a:ext>
            </a:extLst>
          </p:cNvPr>
          <p:cNvSpPr>
            <a:spLocks noGrp="1"/>
          </p:cNvSpPr>
          <p:nvPr>
            <p:ph type="sldNum" sz="quarter" idx="4"/>
          </p:nvPr>
        </p:nvSpPr>
        <p:spPr>
          <a:xfrm>
            <a:off x="9133890" y="6316598"/>
            <a:ext cx="2742486" cy="365125"/>
          </a:xfrm>
          <a:prstGeom prst="rect">
            <a:avLst/>
          </a:prstGeom>
        </p:spPr>
        <p:txBody>
          <a:bodyPr vert="horz" lIns="0" tIns="0" rIns="0" bIns="0" rtlCol="0" anchor="ctr"/>
          <a:lstStyle>
            <a:lvl1pPr algn="r">
              <a:defRPr sz="1000" b="1">
                <a:solidFill>
                  <a:schemeClr val="tx2"/>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87664930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 id="2147483709" r:id="rId25"/>
    <p:sldLayoutId id="2147483710" r:id="rId26"/>
    <p:sldLayoutId id="2147483711" r:id="rId27"/>
    <p:sldLayoutId id="2147483712" r:id="rId28"/>
    <p:sldLayoutId id="2147483713" r:id="rId29"/>
  </p:sldLayoutIdLst>
  <p:hf hdr="0" dt="0"/>
  <p:txStyles>
    <p:titleStyle>
      <a:lvl1pPr algn="l" defTabSz="914126" rtl="0" eaLnBrk="1" latinLnBrk="0" hangingPunct="1">
        <a:lnSpc>
          <a:spcPct val="95000"/>
        </a:lnSpc>
        <a:spcBef>
          <a:spcPct val="0"/>
        </a:spcBef>
        <a:buNone/>
        <a:defRPr sz="3599" b="1" kern="1200">
          <a:solidFill>
            <a:schemeClr val="tx2"/>
          </a:solidFill>
          <a:latin typeface="+mj-lt"/>
          <a:ea typeface="+mj-ea"/>
          <a:cs typeface="+mj-cs"/>
        </a:defRPr>
      </a:lvl1pPr>
    </p:titleStyle>
    <p:bodyStyle>
      <a:lvl1pPr marL="180921" indent="-180921" algn="l" defTabSz="914126" rtl="0" eaLnBrk="1" latinLnBrk="0" hangingPunct="1">
        <a:lnSpc>
          <a:spcPct val="100000"/>
        </a:lnSpc>
        <a:spcBef>
          <a:spcPts val="500"/>
        </a:spcBef>
        <a:spcAft>
          <a:spcPts val="0"/>
        </a:spcAft>
        <a:buFont typeface="Arial" panose="020B0604020202020204" pitchFamily="34" charset="0"/>
        <a:buChar char="•"/>
        <a:defRPr sz="1799" kern="1200">
          <a:solidFill>
            <a:schemeClr val="tx2"/>
          </a:solidFill>
          <a:latin typeface="+mn-lt"/>
          <a:ea typeface="+mn-ea"/>
          <a:cs typeface="+mn-cs"/>
        </a:defRPr>
      </a:lvl1pPr>
      <a:lvl2pPr marL="539838" indent="-179946" algn="l" defTabSz="914126" rtl="0" eaLnBrk="1" latinLnBrk="0" hangingPunct="1">
        <a:lnSpc>
          <a:spcPct val="100000"/>
        </a:lnSpc>
        <a:spcBef>
          <a:spcPts val="500"/>
        </a:spcBef>
        <a:buFont typeface="Arial" panose="020B0604020202020204" pitchFamily="34" charset="0"/>
        <a:buChar char="•"/>
        <a:defRPr sz="1799" kern="1200">
          <a:solidFill>
            <a:schemeClr val="tx2"/>
          </a:solidFill>
          <a:latin typeface="+mn-lt"/>
          <a:ea typeface="+mn-ea"/>
          <a:cs typeface="+mn-cs"/>
        </a:defRPr>
      </a:lvl2pPr>
      <a:lvl3pPr marL="899730" indent="-179334" algn="l" defTabSz="914126" rtl="0" eaLnBrk="1" latinLnBrk="0" hangingPunct="1">
        <a:lnSpc>
          <a:spcPct val="100000"/>
        </a:lnSpc>
        <a:spcBef>
          <a:spcPts val="500"/>
        </a:spcBef>
        <a:buFont typeface="Arial" panose="020B0604020202020204" pitchFamily="34" charset="0"/>
        <a:buChar char="•"/>
        <a:defRPr sz="1799" kern="1200">
          <a:solidFill>
            <a:schemeClr val="tx2"/>
          </a:solidFill>
          <a:latin typeface="+mn-lt"/>
          <a:ea typeface="+mn-ea"/>
          <a:cs typeface="+mn-cs"/>
        </a:defRPr>
      </a:lvl3pPr>
      <a:lvl4pPr marL="1259622" indent="-180921" algn="l" defTabSz="914126" rtl="0" eaLnBrk="1" latinLnBrk="0" hangingPunct="1">
        <a:lnSpc>
          <a:spcPct val="100000"/>
        </a:lnSpc>
        <a:spcBef>
          <a:spcPts val="500"/>
        </a:spcBef>
        <a:buFont typeface="Arial" panose="020B0604020202020204" pitchFamily="34" charset="0"/>
        <a:buChar char="•"/>
        <a:defRPr sz="1799" kern="1200">
          <a:solidFill>
            <a:schemeClr val="tx2"/>
          </a:solidFill>
          <a:latin typeface="+mn-lt"/>
          <a:ea typeface="+mn-ea"/>
          <a:cs typeface="+mn-cs"/>
        </a:defRPr>
      </a:lvl4pPr>
      <a:lvl5pPr marL="1619514" indent="-179946" algn="l" defTabSz="914126" rtl="0" eaLnBrk="1" latinLnBrk="0" hangingPunct="1">
        <a:lnSpc>
          <a:spcPct val="100000"/>
        </a:lnSpc>
        <a:spcBef>
          <a:spcPts val="500"/>
        </a:spcBef>
        <a:buFont typeface="Arial" panose="020B0604020202020204" pitchFamily="34" charset="0"/>
        <a:buChar char="•"/>
        <a:defRPr sz="1799" kern="1200">
          <a:solidFill>
            <a:schemeClr val="tx2"/>
          </a:solidFill>
          <a:latin typeface="+mn-lt"/>
          <a:ea typeface="+mn-ea"/>
          <a:cs typeface="+mn-cs"/>
        </a:defRPr>
      </a:lvl5pPr>
      <a:lvl6pPr marL="1979406" indent="-179946" algn="l" defTabSz="914126" rtl="0" eaLnBrk="1" latinLnBrk="0" hangingPunct="1">
        <a:lnSpc>
          <a:spcPct val="100000"/>
        </a:lnSpc>
        <a:spcBef>
          <a:spcPts val="500"/>
        </a:spcBef>
        <a:buFont typeface="Arial" panose="020B0604020202020204" pitchFamily="34" charset="0"/>
        <a:buChar char="•"/>
        <a:defRPr sz="1799" kern="1200">
          <a:solidFill>
            <a:schemeClr val="tx1"/>
          </a:solidFill>
          <a:latin typeface="+mn-lt"/>
          <a:ea typeface="+mn-ea"/>
          <a:cs typeface="+mn-cs"/>
        </a:defRPr>
      </a:lvl6pPr>
      <a:lvl7pPr marL="2339298" indent="-179946" algn="l" defTabSz="914126" rtl="0" eaLnBrk="1" latinLnBrk="0" hangingPunct="1">
        <a:lnSpc>
          <a:spcPct val="100000"/>
        </a:lnSpc>
        <a:spcBef>
          <a:spcPts val="500"/>
        </a:spcBef>
        <a:buFont typeface="Arial" panose="020B0604020202020204" pitchFamily="34" charset="0"/>
        <a:buChar char="•"/>
        <a:defRPr sz="1799" kern="1200">
          <a:solidFill>
            <a:schemeClr val="tx1"/>
          </a:solidFill>
          <a:latin typeface="+mn-lt"/>
          <a:ea typeface="+mn-ea"/>
          <a:cs typeface="+mn-cs"/>
        </a:defRPr>
      </a:lvl7pPr>
      <a:lvl8pPr marL="2699190" indent="-179946" algn="l" defTabSz="914126" rtl="0" eaLnBrk="1" latinLnBrk="0" hangingPunct="1">
        <a:lnSpc>
          <a:spcPct val="100000"/>
        </a:lnSpc>
        <a:spcBef>
          <a:spcPts val="500"/>
        </a:spcBef>
        <a:buFont typeface="Arial" panose="020B0604020202020204" pitchFamily="34" charset="0"/>
        <a:buChar char="•"/>
        <a:defRPr sz="1799" kern="1200">
          <a:solidFill>
            <a:schemeClr val="tx1"/>
          </a:solidFill>
          <a:latin typeface="+mn-lt"/>
          <a:ea typeface="+mn-ea"/>
          <a:cs typeface="+mn-cs"/>
        </a:defRPr>
      </a:lvl8pPr>
      <a:lvl9pPr marL="3059082" indent="-179946" algn="l" defTabSz="914126" rtl="0" eaLnBrk="1" latinLnBrk="0" hangingPunct="1">
        <a:lnSpc>
          <a:spcPct val="10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fi-FI"/>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A91CA4E-B711-401A-9708-31ACDAD2A642}"/>
              </a:ext>
            </a:extLst>
          </p:cNvPr>
          <p:cNvSpPr>
            <a:spLocks noGrp="1"/>
          </p:cNvSpPr>
          <p:nvPr>
            <p:ph type="ftr" sz="quarter" idx="3"/>
          </p:nvPr>
        </p:nvSpPr>
        <p:spPr>
          <a:xfrm>
            <a:off x="313553" y="180842"/>
            <a:ext cx="5157065" cy="365125"/>
          </a:xfrm>
          <a:prstGeom prst="rect">
            <a:avLst/>
          </a:prstGeom>
        </p:spPr>
        <p:txBody>
          <a:bodyPr vert="horz" lIns="0" tIns="0" rIns="0" bIns="0" rtlCol="0" anchor="ctr"/>
          <a:lstStyle>
            <a:lvl1pPr algn="l">
              <a:defRPr sz="1000" b="1" cap="all" baseline="0">
                <a:solidFill>
                  <a:schemeClr val="tx2"/>
                </a:solidFill>
              </a:defRPr>
            </a:lvl1pPr>
          </a:lstStyle>
          <a:p>
            <a:r>
              <a:rPr lang="fi-FI" err="1"/>
              <a:t>header</a:t>
            </a:r>
            <a:endParaRPr lang="fi-FI"/>
          </a:p>
        </p:txBody>
      </p:sp>
      <p:pic>
        <p:nvPicPr>
          <p:cNvPr id="11" name="Kuva 10" descr="Logo. A yellow and black logo combining the shapes of a heart, arrow and the letter p along with the grey text Wellbeing Services County of North Savo.">
            <a:extLst>
              <a:ext uri="{FF2B5EF4-FFF2-40B4-BE49-F238E27FC236}">
                <a16:creationId xmlns:a16="http://schemas.microsoft.com/office/drawing/2014/main" id="{832D16E0-46D8-ED33-2780-DCC6A8F3AD07}"/>
              </a:ext>
            </a:extLst>
          </p:cNvPr>
          <p:cNvPicPr>
            <a:picLocks noChangeAspect="1"/>
          </p:cNvPicPr>
          <p:nvPr userDrawn="1"/>
        </p:nvPicPr>
        <p:blipFill>
          <a:blip r:embed="rId31"/>
          <a:stretch>
            <a:fillRect/>
          </a:stretch>
        </p:blipFill>
        <p:spPr>
          <a:xfrm>
            <a:off x="9969233" y="319852"/>
            <a:ext cx="1901622" cy="475529"/>
          </a:xfrm>
          <a:prstGeom prst="rect">
            <a:avLst/>
          </a:prstGeom>
        </p:spPr>
      </p:pic>
      <p:sp>
        <p:nvSpPr>
          <p:cNvPr id="2" name="Otsikon paikkamerkki 1">
            <a:extLst>
              <a:ext uri="{FF2B5EF4-FFF2-40B4-BE49-F238E27FC236}">
                <a16:creationId xmlns:a16="http://schemas.microsoft.com/office/drawing/2014/main" id="{E243A338-5EC7-4196-A0E8-05B1FE38639B}"/>
              </a:ext>
            </a:extLst>
          </p:cNvPr>
          <p:cNvSpPr>
            <a:spLocks noGrp="1"/>
          </p:cNvSpPr>
          <p:nvPr>
            <p:ph type="title"/>
          </p:nvPr>
        </p:nvSpPr>
        <p:spPr>
          <a:xfrm>
            <a:off x="944927" y="861647"/>
            <a:ext cx="10310692" cy="1234018"/>
          </a:xfrm>
          <a:prstGeom prst="rect">
            <a:avLst/>
          </a:prstGeom>
        </p:spPr>
        <p:txBody>
          <a:bodyPr vert="horz" lIns="0" tIns="0" rIns="0" bIns="0" rtlCol="0" anchor="t" anchorCtr="0">
            <a:noAutofit/>
          </a:bodyPr>
          <a:lstStyle/>
          <a:p>
            <a:r>
              <a:rPr lang="fi-FI" err="1"/>
              <a:t>Click</a:t>
            </a:r>
            <a:r>
              <a:rPr lang="fi-FI"/>
              <a:t> to </a:t>
            </a:r>
            <a:r>
              <a:rPr lang="fi-FI" err="1"/>
              <a:t>add</a:t>
            </a:r>
            <a:r>
              <a:rPr lang="fi-FI"/>
              <a:t> </a:t>
            </a:r>
            <a:r>
              <a:rPr lang="fi-FI" err="1"/>
              <a:t>title</a:t>
            </a:r>
            <a:endParaRPr lang="fi-FI"/>
          </a:p>
        </p:txBody>
      </p:sp>
      <p:sp>
        <p:nvSpPr>
          <p:cNvPr id="3" name="Tekstin paikkamerkki 2">
            <a:extLst>
              <a:ext uri="{FF2B5EF4-FFF2-40B4-BE49-F238E27FC236}">
                <a16:creationId xmlns:a16="http://schemas.microsoft.com/office/drawing/2014/main" id="{861561A0-4845-4E30-A051-2FD9AFC9AE2A}"/>
              </a:ext>
            </a:extLst>
          </p:cNvPr>
          <p:cNvSpPr>
            <a:spLocks noGrp="1"/>
          </p:cNvSpPr>
          <p:nvPr>
            <p:ph type="body" idx="1"/>
          </p:nvPr>
        </p:nvSpPr>
        <p:spPr>
          <a:xfrm>
            <a:off x="944927" y="2479432"/>
            <a:ext cx="10310692" cy="3697531"/>
          </a:xfrm>
          <a:prstGeom prst="rect">
            <a:avLst/>
          </a:prstGeom>
        </p:spPr>
        <p:txBody>
          <a:bodyPr vert="horz" lIns="0" tIns="0" rIns="0" bIns="0" rtlCol="0" anchor="t" anchorCtr="0">
            <a:noAutofit/>
          </a:bodyPr>
          <a:lstStyle/>
          <a:p>
            <a:pPr lvl="0"/>
            <a:r>
              <a:rPr lang="fi-FI" err="1"/>
              <a:t>Click</a:t>
            </a:r>
            <a:r>
              <a:rPr lang="fi-FI"/>
              <a:t> to </a:t>
            </a:r>
            <a:r>
              <a:rPr lang="fi-FI" err="1"/>
              <a:t>add</a:t>
            </a:r>
            <a:r>
              <a:rPr lang="fi-FI"/>
              <a:t> </a:t>
            </a:r>
            <a:r>
              <a:rPr lang="fi-FI" err="1"/>
              <a:t>text</a:t>
            </a:r>
            <a:endParaRPr lang="fi-FI"/>
          </a:p>
          <a:p>
            <a:pPr lvl="1"/>
            <a:r>
              <a:rPr lang="fi-FI" err="1"/>
              <a:t>First</a:t>
            </a:r>
            <a:r>
              <a:rPr lang="fi-FI"/>
              <a:t> </a:t>
            </a:r>
            <a:r>
              <a:rPr lang="fi-FI" err="1"/>
              <a:t>level</a:t>
            </a:r>
            <a:endParaRPr lang="fi-FI"/>
          </a:p>
          <a:p>
            <a:pPr lvl="2"/>
            <a:r>
              <a:rPr lang="fi-FI"/>
              <a:t>Second </a:t>
            </a:r>
            <a:r>
              <a:rPr lang="fi-FI" err="1"/>
              <a:t>level</a:t>
            </a:r>
            <a:endParaRPr lang="fi-FI"/>
          </a:p>
          <a:p>
            <a:pPr lvl="3"/>
            <a:r>
              <a:rPr lang="fi-FI"/>
              <a:t>Third </a:t>
            </a:r>
            <a:r>
              <a:rPr lang="fi-FI" err="1"/>
              <a:t>levelol</a:t>
            </a:r>
            <a:endParaRPr lang="fi-FI"/>
          </a:p>
          <a:p>
            <a:pPr lvl="4"/>
            <a:r>
              <a:rPr lang="fi-FI" err="1"/>
              <a:t>Fourth</a:t>
            </a:r>
            <a:r>
              <a:rPr lang="fi-FI"/>
              <a:t> </a:t>
            </a:r>
            <a:r>
              <a:rPr lang="fi-FI" err="1"/>
              <a:t>level</a:t>
            </a:r>
            <a:endParaRPr lang="fi-FI"/>
          </a:p>
          <a:p>
            <a:pPr lvl="5"/>
            <a:r>
              <a:rPr lang="fi-FI" err="1"/>
              <a:t>Fifth</a:t>
            </a:r>
            <a:r>
              <a:rPr lang="fi-FI"/>
              <a:t> </a:t>
            </a:r>
            <a:r>
              <a:rPr lang="fi-FI" err="1"/>
              <a:t>level</a:t>
            </a:r>
            <a:endParaRPr lang="fi-FI"/>
          </a:p>
          <a:p>
            <a:pPr lvl="6"/>
            <a:r>
              <a:rPr lang="fi-FI" err="1"/>
              <a:t>Sixth</a:t>
            </a:r>
            <a:r>
              <a:rPr lang="fi-FI"/>
              <a:t> </a:t>
            </a:r>
            <a:r>
              <a:rPr lang="fi-FI" err="1"/>
              <a:t>level</a:t>
            </a:r>
            <a:endParaRPr lang="fi-FI"/>
          </a:p>
          <a:p>
            <a:pPr lvl="7"/>
            <a:r>
              <a:rPr lang="fi-FI" err="1"/>
              <a:t>Seventh</a:t>
            </a:r>
            <a:r>
              <a:rPr lang="fi-FI"/>
              <a:t> </a:t>
            </a:r>
            <a:r>
              <a:rPr lang="fi-FI" err="1"/>
              <a:t>level</a:t>
            </a:r>
            <a:endParaRPr lang="fi-FI"/>
          </a:p>
          <a:p>
            <a:pPr lvl="8"/>
            <a:r>
              <a:rPr lang="fi-FI" err="1"/>
              <a:t>Eighth</a:t>
            </a:r>
            <a:r>
              <a:rPr lang="fi-FI"/>
              <a:t> </a:t>
            </a:r>
            <a:r>
              <a:rPr lang="fi-FI" err="1"/>
              <a:t>level</a:t>
            </a:r>
            <a:endParaRPr lang="fi-FI"/>
          </a:p>
          <a:p>
            <a:pPr lvl="5"/>
            <a:endParaRPr lang="fi-FI"/>
          </a:p>
          <a:p>
            <a:pPr lvl="4"/>
            <a:endParaRPr lang="fi-FI"/>
          </a:p>
        </p:txBody>
      </p:sp>
      <p:sp>
        <p:nvSpPr>
          <p:cNvPr id="7" name="Date Placeholder 6">
            <a:extLst>
              <a:ext uri="{FF2B5EF4-FFF2-40B4-BE49-F238E27FC236}">
                <a16:creationId xmlns:a16="http://schemas.microsoft.com/office/drawing/2014/main" id="{438C5D75-E007-4B16-BDEC-50D708BCD61A}"/>
              </a:ext>
            </a:extLst>
          </p:cNvPr>
          <p:cNvSpPr>
            <a:spLocks noGrp="1"/>
          </p:cNvSpPr>
          <p:nvPr>
            <p:ph type="dt" sz="half" idx="2"/>
          </p:nvPr>
        </p:nvSpPr>
        <p:spPr>
          <a:xfrm>
            <a:off x="929856" y="6316598"/>
            <a:ext cx="1410752" cy="365125"/>
          </a:xfrm>
          <a:prstGeom prst="rect">
            <a:avLst/>
          </a:prstGeom>
        </p:spPr>
        <p:txBody>
          <a:bodyPr vert="horz" lIns="0" tIns="0" rIns="0" bIns="0" rtlCol="0" anchor="ctr"/>
          <a:lstStyle>
            <a:lvl1pPr algn="l">
              <a:defRPr sz="1000" b="1">
                <a:solidFill>
                  <a:schemeClr val="tx2"/>
                </a:solidFill>
              </a:defRPr>
            </a:lvl1pPr>
          </a:lstStyle>
          <a:p>
            <a:fld id="{0B1F465F-1FE2-48BD-A5F4-8F709E6305AF}" type="datetime1">
              <a:rPr lang="fi-FI" smtClean="0"/>
              <a:t>5.1.2024</a:t>
            </a:fld>
            <a:endParaRPr lang="fi-FI"/>
          </a:p>
        </p:txBody>
      </p:sp>
      <p:sp>
        <p:nvSpPr>
          <p:cNvPr id="9" name="Slide Number Placeholder 8">
            <a:extLst>
              <a:ext uri="{FF2B5EF4-FFF2-40B4-BE49-F238E27FC236}">
                <a16:creationId xmlns:a16="http://schemas.microsoft.com/office/drawing/2014/main" id="{4332C66C-0429-4408-858E-55D6FCC68906}"/>
              </a:ext>
            </a:extLst>
          </p:cNvPr>
          <p:cNvSpPr>
            <a:spLocks noGrp="1"/>
          </p:cNvSpPr>
          <p:nvPr>
            <p:ph type="sldNum" sz="quarter" idx="4"/>
          </p:nvPr>
        </p:nvSpPr>
        <p:spPr>
          <a:xfrm>
            <a:off x="9133890" y="6316598"/>
            <a:ext cx="2742486" cy="365125"/>
          </a:xfrm>
          <a:prstGeom prst="rect">
            <a:avLst/>
          </a:prstGeom>
        </p:spPr>
        <p:txBody>
          <a:bodyPr vert="horz" lIns="0" tIns="0" rIns="0" bIns="0" rtlCol="0" anchor="ctr"/>
          <a:lstStyle>
            <a:lvl1pPr algn="r">
              <a:defRPr sz="1000" b="1">
                <a:solidFill>
                  <a:schemeClr val="tx2"/>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87664930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 id="2147483736" r:id="rId22"/>
    <p:sldLayoutId id="2147483737" r:id="rId23"/>
    <p:sldLayoutId id="2147483738" r:id="rId24"/>
    <p:sldLayoutId id="2147483739" r:id="rId25"/>
    <p:sldLayoutId id="2147483740" r:id="rId26"/>
    <p:sldLayoutId id="2147483741" r:id="rId27"/>
    <p:sldLayoutId id="2147483742" r:id="rId28"/>
    <p:sldLayoutId id="2147483743" r:id="rId29"/>
  </p:sldLayoutIdLst>
  <p:hf hdr="0" dt="0"/>
  <p:txStyles>
    <p:titleStyle>
      <a:lvl1pPr algn="l" defTabSz="914126" rtl="0" eaLnBrk="1" latinLnBrk="0" hangingPunct="1">
        <a:lnSpc>
          <a:spcPct val="95000"/>
        </a:lnSpc>
        <a:spcBef>
          <a:spcPct val="0"/>
        </a:spcBef>
        <a:buNone/>
        <a:defRPr sz="3599" b="1" kern="1200">
          <a:solidFill>
            <a:schemeClr val="tx2"/>
          </a:solidFill>
          <a:latin typeface="+mj-lt"/>
          <a:ea typeface="+mj-ea"/>
          <a:cs typeface="+mj-cs"/>
        </a:defRPr>
      </a:lvl1pPr>
    </p:titleStyle>
    <p:bodyStyle>
      <a:lvl1pPr marL="180921" indent="-180921" algn="l" defTabSz="914126" rtl="0" eaLnBrk="1" latinLnBrk="0" hangingPunct="1">
        <a:lnSpc>
          <a:spcPct val="100000"/>
        </a:lnSpc>
        <a:spcBef>
          <a:spcPts val="500"/>
        </a:spcBef>
        <a:spcAft>
          <a:spcPts val="0"/>
        </a:spcAft>
        <a:buFont typeface="Arial" panose="020B0604020202020204" pitchFamily="34" charset="0"/>
        <a:buChar char="•"/>
        <a:defRPr sz="1799" kern="1200">
          <a:solidFill>
            <a:schemeClr val="tx2"/>
          </a:solidFill>
          <a:latin typeface="+mn-lt"/>
          <a:ea typeface="+mn-ea"/>
          <a:cs typeface="+mn-cs"/>
        </a:defRPr>
      </a:lvl1pPr>
      <a:lvl2pPr marL="539838" indent="-179946" algn="l" defTabSz="914126" rtl="0" eaLnBrk="1" latinLnBrk="0" hangingPunct="1">
        <a:lnSpc>
          <a:spcPct val="100000"/>
        </a:lnSpc>
        <a:spcBef>
          <a:spcPts val="500"/>
        </a:spcBef>
        <a:buFont typeface="Arial" panose="020B0604020202020204" pitchFamily="34" charset="0"/>
        <a:buChar char="•"/>
        <a:defRPr sz="1799" kern="1200">
          <a:solidFill>
            <a:schemeClr val="tx2"/>
          </a:solidFill>
          <a:latin typeface="+mn-lt"/>
          <a:ea typeface="+mn-ea"/>
          <a:cs typeface="+mn-cs"/>
        </a:defRPr>
      </a:lvl2pPr>
      <a:lvl3pPr marL="899730" indent="-179334" algn="l" defTabSz="914126" rtl="0" eaLnBrk="1" latinLnBrk="0" hangingPunct="1">
        <a:lnSpc>
          <a:spcPct val="100000"/>
        </a:lnSpc>
        <a:spcBef>
          <a:spcPts val="500"/>
        </a:spcBef>
        <a:buFont typeface="Arial" panose="020B0604020202020204" pitchFamily="34" charset="0"/>
        <a:buChar char="•"/>
        <a:defRPr sz="1799" kern="1200">
          <a:solidFill>
            <a:schemeClr val="tx2"/>
          </a:solidFill>
          <a:latin typeface="+mn-lt"/>
          <a:ea typeface="+mn-ea"/>
          <a:cs typeface="+mn-cs"/>
        </a:defRPr>
      </a:lvl3pPr>
      <a:lvl4pPr marL="1259622" indent="-180921" algn="l" defTabSz="914126" rtl="0" eaLnBrk="1" latinLnBrk="0" hangingPunct="1">
        <a:lnSpc>
          <a:spcPct val="100000"/>
        </a:lnSpc>
        <a:spcBef>
          <a:spcPts val="500"/>
        </a:spcBef>
        <a:buFont typeface="Arial" panose="020B0604020202020204" pitchFamily="34" charset="0"/>
        <a:buChar char="•"/>
        <a:defRPr sz="1799" kern="1200">
          <a:solidFill>
            <a:schemeClr val="tx2"/>
          </a:solidFill>
          <a:latin typeface="+mn-lt"/>
          <a:ea typeface="+mn-ea"/>
          <a:cs typeface="+mn-cs"/>
        </a:defRPr>
      </a:lvl4pPr>
      <a:lvl5pPr marL="1619514" indent="-179946" algn="l" defTabSz="914126" rtl="0" eaLnBrk="1" latinLnBrk="0" hangingPunct="1">
        <a:lnSpc>
          <a:spcPct val="100000"/>
        </a:lnSpc>
        <a:spcBef>
          <a:spcPts val="500"/>
        </a:spcBef>
        <a:buFont typeface="Arial" panose="020B0604020202020204" pitchFamily="34" charset="0"/>
        <a:buChar char="•"/>
        <a:defRPr sz="1799" kern="1200">
          <a:solidFill>
            <a:schemeClr val="tx2"/>
          </a:solidFill>
          <a:latin typeface="+mn-lt"/>
          <a:ea typeface="+mn-ea"/>
          <a:cs typeface="+mn-cs"/>
        </a:defRPr>
      </a:lvl5pPr>
      <a:lvl6pPr marL="1979406" indent="-179946" algn="l" defTabSz="914126" rtl="0" eaLnBrk="1" latinLnBrk="0" hangingPunct="1">
        <a:lnSpc>
          <a:spcPct val="100000"/>
        </a:lnSpc>
        <a:spcBef>
          <a:spcPts val="500"/>
        </a:spcBef>
        <a:buFont typeface="Arial" panose="020B0604020202020204" pitchFamily="34" charset="0"/>
        <a:buChar char="•"/>
        <a:defRPr sz="1799" kern="1200">
          <a:solidFill>
            <a:schemeClr val="tx1"/>
          </a:solidFill>
          <a:latin typeface="+mn-lt"/>
          <a:ea typeface="+mn-ea"/>
          <a:cs typeface="+mn-cs"/>
        </a:defRPr>
      </a:lvl6pPr>
      <a:lvl7pPr marL="2339298" indent="-179946" algn="l" defTabSz="914126" rtl="0" eaLnBrk="1" latinLnBrk="0" hangingPunct="1">
        <a:lnSpc>
          <a:spcPct val="100000"/>
        </a:lnSpc>
        <a:spcBef>
          <a:spcPts val="500"/>
        </a:spcBef>
        <a:buFont typeface="Arial" panose="020B0604020202020204" pitchFamily="34" charset="0"/>
        <a:buChar char="•"/>
        <a:defRPr sz="1799" kern="1200">
          <a:solidFill>
            <a:schemeClr val="tx1"/>
          </a:solidFill>
          <a:latin typeface="+mn-lt"/>
          <a:ea typeface="+mn-ea"/>
          <a:cs typeface="+mn-cs"/>
        </a:defRPr>
      </a:lvl7pPr>
      <a:lvl8pPr marL="2699190" indent="-179946" algn="l" defTabSz="914126" rtl="0" eaLnBrk="1" latinLnBrk="0" hangingPunct="1">
        <a:lnSpc>
          <a:spcPct val="100000"/>
        </a:lnSpc>
        <a:spcBef>
          <a:spcPts val="500"/>
        </a:spcBef>
        <a:buFont typeface="Arial" panose="020B0604020202020204" pitchFamily="34" charset="0"/>
        <a:buChar char="•"/>
        <a:defRPr sz="1799" kern="1200">
          <a:solidFill>
            <a:schemeClr val="tx1"/>
          </a:solidFill>
          <a:latin typeface="+mn-lt"/>
          <a:ea typeface="+mn-ea"/>
          <a:cs typeface="+mn-cs"/>
        </a:defRPr>
      </a:lvl8pPr>
      <a:lvl9pPr marL="3059082" indent="-179946" algn="l" defTabSz="914126" rtl="0" eaLnBrk="1" latinLnBrk="0" hangingPunct="1">
        <a:lnSpc>
          <a:spcPct val="10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fi-FI"/>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A91CA4E-B711-401A-9708-31ACDAD2A642}"/>
              </a:ext>
            </a:extLst>
          </p:cNvPr>
          <p:cNvSpPr>
            <a:spLocks noGrp="1"/>
          </p:cNvSpPr>
          <p:nvPr>
            <p:ph type="ftr" sz="quarter" idx="3"/>
          </p:nvPr>
        </p:nvSpPr>
        <p:spPr>
          <a:xfrm>
            <a:off x="313553" y="180842"/>
            <a:ext cx="5157065" cy="365125"/>
          </a:xfrm>
          <a:prstGeom prst="rect">
            <a:avLst/>
          </a:prstGeom>
        </p:spPr>
        <p:txBody>
          <a:bodyPr vert="horz" lIns="0" tIns="0" rIns="0" bIns="0" rtlCol="0" anchor="ctr"/>
          <a:lstStyle>
            <a:lvl1pPr algn="l">
              <a:defRPr sz="1000" b="1" cap="all" baseline="0">
                <a:solidFill>
                  <a:schemeClr val="tx2"/>
                </a:solidFill>
              </a:defRPr>
            </a:lvl1pPr>
          </a:lstStyle>
          <a:p>
            <a:r>
              <a:rPr lang="fi-FI" err="1"/>
              <a:t>header</a:t>
            </a:r>
            <a:endParaRPr lang="fi-FI"/>
          </a:p>
        </p:txBody>
      </p:sp>
      <p:pic>
        <p:nvPicPr>
          <p:cNvPr id="11" name="Kuva 10" descr="Logo. A yellow and black logo combining the shapes of a heart, arrow and the letter p along with the grey text Wellbeing Services County of North Savo.">
            <a:extLst>
              <a:ext uri="{FF2B5EF4-FFF2-40B4-BE49-F238E27FC236}">
                <a16:creationId xmlns:a16="http://schemas.microsoft.com/office/drawing/2014/main" id="{832D16E0-46D8-ED33-2780-DCC6A8F3AD07}"/>
              </a:ext>
            </a:extLst>
          </p:cNvPr>
          <p:cNvPicPr>
            <a:picLocks noChangeAspect="1"/>
          </p:cNvPicPr>
          <p:nvPr userDrawn="1"/>
        </p:nvPicPr>
        <p:blipFill>
          <a:blip r:embed="rId31"/>
          <a:stretch>
            <a:fillRect/>
          </a:stretch>
        </p:blipFill>
        <p:spPr>
          <a:xfrm>
            <a:off x="9969233" y="319852"/>
            <a:ext cx="1901622" cy="475529"/>
          </a:xfrm>
          <a:prstGeom prst="rect">
            <a:avLst/>
          </a:prstGeom>
        </p:spPr>
      </p:pic>
      <p:sp>
        <p:nvSpPr>
          <p:cNvPr id="2" name="Otsikon paikkamerkki 1">
            <a:extLst>
              <a:ext uri="{FF2B5EF4-FFF2-40B4-BE49-F238E27FC236}">
                <a16:creationId xmlns:a16="http://schemas.microsoft.com/office/drawing/2014/main" id="{E243A338-5EC7-4196-A0E8-05B1FE38639B}"/>
              </a:ext>
            </a:extLst>
          </p:cNvPr>
          <p:cNvSpPr>
            <a:spLocks noGrp="1"/>
          </p:cNvSpPr>
          <p:nvPr>
            <p:ph type="title"/>
          </p:nvPr>
        </p:nvSpPr>
        <p:spPr>
          <a:xfrm>
            <a:off x="944927" y="861647"/>
            <a:ext cx="10310692" cy="1234018"/>
          </a:xfrm>
          <a:prstGeom prst="rect">
            <a:avLst/>
          </a:prstGeom>
        </p:spPr>
        <p:txBody>
          <a:bodyPr vert="horz" lIns="0" tIns="0" rIns="0" bIns="0" rtlCol="0" anchor="t" anchorCtr="0">
            <a:noAutofit/>
          </a:bodyPr>
          <a:lstStyle/>
          <a:p>
            <a:r>
              <a:rPr lang="fi-FI" err="1"/>
              <a:t>Click</a:t>
            </a:r>
            <a:r>
              <a:rPr lang="fi-FI"/>
              <a:t> to </a:t>
            </a:r>
            <a:r>
              <a:rPr lang="fi-FI" err="1"/>
              <a:t>add</a:t>
            </a:r>
            <a:r>
              <a:rPr lang="fi-FI"/>
              <a:t> </a:t>
            </a:r>
            <a:r>
              <a:rPr lang="fi-FI" err="1"/>
              <a:t>title</a:t>
            </a:r>
            <a:endParaRPr lang="fi-FI"/>
          </a:p>
        </p:txBody>
      </p:sp>
      <p:sp>
        <p:nvSpPr>
          <p:cNvPr id="3" name="Tekstin paikkamerkki 2">
            <a:extLst>
              <a:ext uri="{FF2B5EF4-FFF2-40B4-BE49-F238E27FC236}">
                <a16:creationId xmlns:a16="http://schemas.microsoft.com/office/drawing/2014/main" id="{861561A0-4845-4E30-A051-2FD9AFC9AE2A}"/>
              </a:ext>
            </a:extLst>
          </p:cNvPr>
          <p:cNvSpPr>
            <a:spLocks noGrp="1"/>
          </p:cNvSpPr>
          <p:nvPr>
            <p:ph type="body" idx="1"/>
          </p:nvPr>
        </p:nvSpPr>
        <p:spPr>
          <a:xfrm>
            <a:off x="944927" y="2479432"/>
            <a:ext cx="10310692" cy="3697531"/>
          </a:xfrm>
          <a:prstGeom prst="rect">
            <a:avLst/>
          </a:prstGeom>
        </p:spPr>
        <p:txBody>
          <a:bodyPr vert="horz" lIns="0" tIns="0" rIns="0" bIns="0" rtlCol="0" anchor="t" anchorCtr="0">
            <a:noAutofit/>
          </a:bodyPr>
          <a:lstStyle/>
          <a:p>
            <a:pPr lvl="0"/>
            <a:r>
              <a:rPr lang="fi-FI" err="1"/>
              <a:t>Click</a:t>
            </a:r>
            <a:r>
              <a:rPr lang="fi-FI"/>
              <a:t> to </a:t>
            </a:r>
            <a:r>
              <a:rPr lang="fi-FI" err="1"/>
              <a:t>add</a:t>
            </a:r>
            <a:r>
              <a:rPr lang="fi-FI"/>
              <a:t> </a:t>
            </a:r>
            <a:r>
              <a:rPr lang="fi-FI" err="1"/>
              <a:t>text</a:t>
            </a:r>
            <a:endParaRPr lang="fi-FI"/>
          </a:p>
          <a:p>
            <a:pPr lvl="1"/>
            <a:r>
              <a:rPr lang="fi-FI" err="1"/>
              <a:t>First</a:t>
            </a:r>
            <a:r>
              <a:rPr lang="fi-FI"/>
              <a:t> </a:t>
            </a:r>
            <a:r>
              <a:rPr lang="fi-FI" err="1"/>
              <a:t>level</a:t>
            </a:r>
            <a:endParaRPr lang="fi-FI"/>
          </a:p>
          <a:p>
            <a:pPr lvl="2"/>
            <a:r>
              <a:rPr lang="fi-FI"/>
              <a:t>Second </a:t>
            </a:r>
            <a:r>
              <a:rPr lang="fi-FI" err="1"/>
              <a:t>level</a:t>
            </a:r>
            <a:endParaRPr lang="fi-FI"/>
          </a:p>
          <a:p>
            <a:pPr lvl="3"/>
            <a:r>
              <a:rPr lang="fi-FI"/>
              <a:t>Third </a:t>
            </a:r>
            <a:r>
              <a:rPr lang="fi-FI" err="1"/>
              <a:t>levelol</a:t>
            </a:r>
            <a:endParaRPr lang="fi-FI"/>
          </a:p>
          <a:p>
            <a:pPr lvl="4"/>
            <a:r>
              <a:rPr lang="fi-FI" err="1"/>
              <a:t>Fourth</a:t>
            </a:r>
            <a:r>
              <a:rPr lang="fi-FI"/>
              <a:t> </a:t>
            </a:r>
            <a:r>
              <a:rPr lang="fi-FI" err="1"/>
              <a:t>level</a:t>
            </a:r>
            <a:endParaRPr lang="fi-FI"/>
          </a:p>
          <a:p>
            <a:pPr lvl="5"/>
            <a:r>
              <a:rPr lang="fi-FI" err="1"/>
              <a:t>Fifth</a:t>
            </a:r>
            <a:r>
              <a:rPr lang="fi-FI"/>
              <a:t> </a:t>
            </a:r>
            <a:r>
              <a:rPr lang="fi-FI" err="1"/>
              <a:t>level</a:t>
            </a:r>
            <a:endParaRPr lang="fi-FI"/>
          </a:p>
          <a:p>
            <a:pPr lvl="6"/>
            <a:r>
              <a:rPr lang="fi-FI" err="1"/>
              <a:t>Sixth</a:t>
            </a:r>
            <a:r>
              <a:rPr lang="fi-FI"/>
              <a:t> </a:t>
            </a:r>
            <a:r>
              <a:rPr lang="fi-FI" err="1"/>
              <a:t>level</a:t>
            </a:r>
            <a:endParaRPr lang="fi-FI"/>
          </a:p>
          <a:p>
            <a:pPr lvl="7"/>
            <a:r>
              <a:rPr lang="fi-FI" err="1"/>
              <a:t>Seventh</a:t>
            </a:r>
            <a:r>
              <a:rPr lang="fi-FI"/>
              <a:t> </a:t>
            </a:r>
            <a:r>
              <a:rPr lang="fi-FI" err="1"/>
              <a:t>level</a:t>
            </a:r>
            <a:endParaRPr lang="fi-FI"/>
          </a:p>
          <a:p>
            <a:pPr lvl="8"/>
            <a:r>
              <a:rPr lang="fi-FI" err="1"/>
              <a:t>Eighth</a:t>
            </a:r>
            <a:r>
              <a:rPr lang="fi-FI"/>
              <a:t> </a:t>
            </a:r>
            <a:r>
              <a:rPr lang="fi-FI" err="1"/>
              <a:t>level</a:t>
            </a:r>
            <a:endParaRPr lang="fi-FI"/>
          </a:p>
          <a:p>
            <a:pPr lvl="5"/>
            <a:endParaRPr lang="fi-FI"/>
          </a:p>
          <a:p>
            <a:pPr lvl="4"/>
            <a:endParaRPr lang="fi-FI"/>
          </a:p>
        </p:txBody>
      </p:sp>
      <p:sp>
        <p:nvSpPr>
          <p:cNvPr id="7" name="Date Placeholder 6">
            <a:extLst>
              <a:ext uri="{FF2B5EF4-FFF2-40B4-BE49-F238E27FC236}">
                <a16:creationId xmlns:a16="http://schemas.microsoft.com/office/drawing/2014/main" id="{438C5D75-E007-4B16-BDEC-50D708BCD61A}"/>
              </a:ext>
            </a:extLst>
          </p:cNvPr>
          <p:cNvSpPr>
            <a:spLocks noGrp="1"/>
          </p:cNvSpPr>
          <p:nvPr>
            <p:ph type="dt" sz="half" idx="2"/>
          </p:nvPr>
        </p:nvSpPr>
        <p:spPr>
          <a:xfrm>
            <a:off x="929856" y="6316598"/>
            <a:ext cx="1410752" cy="365125"/>
          </a:xfrm>
          <a:prstGeom prst="rect">
            <a:avLst/>
          </a:prstGeom>
        </p:spPr>
        <p:txBody>
          <a:bodyPr vert="horz" lIns="0" tIns="0" rIns="0" bIns="0" rtlCol="0" anchor="ctr"/>
          <a:lstStyle>
            <a:lvl1pPr algn="l">
              <a:defRPr sz="1000" b="1">
                <a:solidFill>
                  <a:schemeClr val="tx2"/>
                </a:solidFill>
              </a:defRPr>
            </a:lvl1pPr>
          </a:lstStyle>
          <a:p>
            <a:fld id="{0B1F465F-1FE2-48BD-A5F4-8F709E6305AF}" type="datetime1">
              <a:rPr lang="fi-FI" smtClean="0"/>
              <a:t>5.1.2024</a:t>
            </a:fld>
            <a:endParaRPr lang="fi-FI"/>
          </a:p>
        </p:txBody>
      </p:sp>
      <p:sp>
        <p:nvSpPr>
          <p:cNvPr id="9" name="Slide Number Placeholder 8">
            <a:extLst>
              <a:ext uri="{FF2B5EF4-FFF2-40B4-BE49-F238E27FC236}">
                <a16:creationId xmlns:a16="http://schemas.microsoft.com/office/drawing/2014/main" id="{4332C66C-0429-4408-858E-55D6FCC68906}"/>
              </a:ext>
            </a:extLst>
          </p:cNvPr>
          <p:cNvSpPr>
            <a:spLocks noGrp="1"/>
          </p:cNvSpPr>
          <p:nvPr>
            <p:ph type="sldNum" sz="quarter" idx="4"/>
          </p:nvPr>
        </p:nvSpPr>
        <p:spPr>
          <a:xfrm>
            <a:off x="9133890" y="6316598"/>
            <a:ext cx="2742486" cy="365125"/>
          </a:xfrm>
          <a:prstGeom prst="rect">
            <a:avLst/>
          </a:prstGeom>
        </p:spPr>
        <p:txBody>
          <a:bodyPr vert="horz" lIns="0" tIns="0" rIns="0" bIns="0" rtlCol="0" anchor="ctr"/>
          <a:lstStyle>
            <a:lvl1pPr algn="r">
              <a:defRPr sz="1000" b="1">
                <a:solidFill>
                  <a:schemeClr val="tx2"/>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87664930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 id="2147483763" r:id="rId19"/>
    <p:sldLayoutId id="2147483764" r:id="rId20"/>
    <p:sldLayoutId id="2147483765" r:id="rId21"/>
    <p:sldLayoutId id="2147483766" r:id="rId22"/>
    <p:sldLayoutId id="2147483767" r:id="rId23"/>
    <p:sldLayoutId id="2147483768" r:id="rId24"/>
    <p:sldLayoutId id="2147483769" r:id="rId25"/>
    <p:sldLayoutId id="2147483770" r:id="rId26"/>
    <p:sldLayoutId id="2147483771" r:id="rId27"/>
    <p:sldLayoutId id="2147483772" r:id="rId28"/>
    <p:sldLayoutId id="2147483773" r:id="rId29"/>
  </p:sldLayoutIdLst>
  <p:hf hdr="0" dt="0"/>
  <p:txStyles>
    <p:titleStyle>
      <a:lvl1pPr algn="l" defTabSz="914126" rtl="0" eaLnBrk="1" latinLnBrk="0" hangingPunct="1">
        <a:lnSpc>
          <a:spcPct val="95000"/>
        </a:lnSpc>
        <a:spcBef>
          <a:spcPct val="0"/>
        </a:spcBef>
        <a:buNone/>
        <a:defRPr sz="3599" b="1" kern="1200">
          <a:solidFill>
            <a:schemeClr val="tx2"/>
          </a:solidFill>
          <a:latin typeface="+mj-lt"/>
          <a:ea typeface="+mj-ea"/>
          <a:cs typeface="+mj-cs"/>
        </a:defRPr>
      </a:lvl1pPr>
    </p:titleStyle>
    <p:bodyStyle>
      <a:lvl1pPr marL="180921" indent="-180921" algn="l" defTabSz="914126" rtl="0" eaLnBrk="1" latinLnBrk="0" hangingPunct="1">
        <a:lnSpc>
          <a:spcPct val="100000"/>
        </a:lnSpc>
        <a:spcBef>
          <a:spcPts val="500"/>
        </a:spcBef>
        <a:spcAft>
          <a:spcPts val="0"/>
        </a:spcAft>
        <a:buFont typeface="Arial" panose="020B0604020202020204" pitchFamily="34" charset="0"/>
        <a:buChar char="•"/>
        <a:defRPr sz="1799" kern="1200">
          <a:solidFill>
            <a:schemeClr val="tx2"/>
          </a:solidFill>
          <a:latin typeface="+mn-lt"/>
          <a:ea typeface="+mn-ea"/>
          <a:cs typeface="+mn-cs"/>
        </a:defRPr>
      </a:lvl1pPr>
      <a:lvl2pPr marL="539838" indent="-179946" algn="l" defTabSz="914126" rtl="0" eaLnBrk="1" latinLnBrk="0" hangingPunct="1">
        <a:lnSpc>
          <a:spcPct val="100000"/>
        </a:lnSpc>
        <a:spcBef>
          <a:spcPts val="500"/>
        </a:spcBef>
        <a:buFont typeface="Arial" panose="020B0604020202020204" pitchFamily="34" charset="0"/>
        <a:buChar char="•"/>
        <a:defRPr sz="1799" kern="1200">
          <a:solidFill>
            <a:schemeClr val="tx2"/>
          </a:solidFill>
          <a:latin typeface="+mn-lt"/>
          <a:ea typeface="+mn-ea"/>
          <a:cs typeface="+mn-cs"/>
        </a:defRPr>
      </a:lvl2pPr>
      <a:lvl3pPr marL="899730" indent="-179334" algn="l" defTabSz="914126" rtl="0" eaLnBrk="1" latinLnBrk="0" hangingPunct="1">
        <a:lnSpc>
          <a:spcPct val="100000"/>
        </a:lnSpc>
        <a:spcBef>
          <a:spcPts val="500"/>
        </a:spcBef>
        <a:buFont typeface="Arial" panose="020B0604020202020204" pitchFamily="34" charset="0"/>
        <a:buChar char="•"/>
        <a:defRPr sz="1799" kern="1200">
          <a:solidFill>
            <a:schemeClr val="tx2"/>
          </a:solidFill>
          <a:latin typeface="+mn-lt"/>
          <a:ea typeface="+mn-ea"/>
          <a:cs typeface="+mn-cs"/>
        </a:defRPr>
      </a:lvl3pPr>
      <a:lvl4pPr marL="1259622" indent="-180921" algn="l" defTabSz="914126" rtl="0" eaLnBrk="1" latinLnBrk="0" hangingPunct="1">
        <a:lnSpc>
          <a:spcPct val="100000"/>
        </a:lnSpc>
        <a:spcBef>
          <a:spcPts val="500"/>
        </a:spcBef>
        <a:buFont typeface="Arial" panose="020B0604020202020204" pitchFamily="34" charset="0"/>
        <a:buChar char="•"/>
        <a:defRPr sz="1799" kern="1200">
          <a:solidFill>
            <a:schemeClr val="tx2"/>
          </a:solidFill>
          <a:latin typeface="+mn-lt"/>
          <a:ea typeface="+mn-ea"/>
          <a:cs typeface="+mn-cs"/>
        </a:defRPr>
      </a:lvl4pPr>
      <a:lvl5pPr marL="1619514" indent="-179946" algn="l" defTabSz="914126" rtl="0" eaLnBrk="1" latinLnBrk="0" hangingPunct="1">
        <a:lnSpc>
          <a:spcPct val="100000"/>
        </a:lnSpc>
        <a:spcBef>
          <a:spcPts val="500"/>
        </a:spcBef>
        <a:buFont typeface="Arial" panose="020B0604020202020204" pitchFamily="34" charset="0"/>
        <a:buChar char="•"/>
        <a:defRPr sz="1799" kern="1200">
          <a:solidFill>
            <a:schemeClr val="tx2"/>
          </a:solidFill>
          <a:latin typeface="+mn-lt"/>
          <a:ea typeface="+mn-ea"/>
          <a:cs typeface="+mn-cs"/>
        </a:defRPr>
      </a:lvl5pPr>
      <a:lvl6pPr marL="1979406" indent="-179946" algn="l" defTabSz="914126" rtl="0" eaLnBrk="1" latinLnBrk="0" hangingPunct="1">
        <a:lnSpc>
          <a:spcPct val="100000"/>
        </a:lnSpc>
        <a:spcBef>
          <a:spcPts val="500"/>
        </a:spcBef>
        <a:buFont typeface="Arial" panose="020B0604020202020204" pitchFamily="34" charset="0"/>
        <a:buChar char="•"/>
        <a:defRPr sz="1799" kern="1200">
          <a:solidFill>
            <a:schemeClr val="tx1"/>
          </a:solidFill>
          <a:latin typeface="+mn-lt"/>
          <a:ea typeface="+mn-ea"/>
          <a:cs typeface="+mn-cs"/>
        </a:defRPr>
      </a:lvl6pPr>
      <a:lvl7pPr marL="2339298" indent="-179946" algn="l" defTabSz="914126" rtl="0" eaLnBrk="1" latinLnBrk="0" hangingPunct="1">
        <a:lnSpc>
          <a:spcPct val="100000"/>
        </a:lnSpc>
        <a:spcBef>
          <a:spcPts val="500"/>
        </a:spcBef>
        <a:buFont typeface="Arial" panose="020B0604020202020204" pitchFamily="34" charset="0"/>
        <a:buChar char="•"/>
        <a:defRPr sz="1799" kern="1200">
          <a:solidFill>
            <a:schemeClr val="tx1"/>
          </a:solidFill>
          <a:latin typeface="+mn-lt"/>
          <a:ea typeface="+mn-ea"/>
          <a:cs typeface="+mn-cs"/>
        </a:defRPr>
      </a:lvl7pPr>
      <a:lvl8pPr marL="2699190" indent="-179946" algn="l" defTabSz="914126" rtl="0" eaLnBrk="1" latinLnBrk="0" hangingPunct="1">
        <a:lnSpc>
          <a:spcPct val="100000"/>
        </a:lnSpc>
        <a:spcBef>
          <a:spcPts val="500"/>
        </a:spcBef>
        <a:buFont typeface="Arial" panose="020B0604020202020204" pitchFamily="34" charset="0"/>
        <a:buChar char="•"/>
        <a:defRPr sz="1799" kern="1200">
          <a:solidFill>
            <a:schemeClr val="tx1"/>
          </a:solidFill>
          <a:latin typeface="+mn-lt"/>
          <a:ea typeface="+mn-ea"/>
          <a:cs typeface="+mn-cs"/>
        </a:defRPr>
      </a:lvl8pPr>
      <a:lvl9pPr marL="3059082" indent="-179946" algn="l" defTabSz="914126" rtl="0" eaLnBrk="1" latinLnBrk="0" hangingPunct="1">
        <a:lnSpc>
          <a:spcPct val="10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fi-FI"/>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E243A338-5EC7-4196-A0E8-05B1FE38639B}"/>
              </a:ext>
            </a:extLst>
          </p:cNvPr>
          <p:cNvSpPr>
            <a:spLocks noGrp="1"/>
          </p:cNvSpPr>
          <p:nvPr>
            <p:ph type="title"/>
          </p:nvPr>
        </p:nvSpPr>
        <p:spPr>
          <a:xfrm>
            <a:off x="944927" y="861647"/>
            <a:ext cx="10310692" cy="1234018"/>
          </a:xfrm>
          <a:prstGeom prst="rect">
            <a:avLst/>
          </a:prstGeom>
        </p:spPr>
        <p:txBody>
          <a:bodyPr vert="horz" lIns="0" tIns="0" rIns="0" bIns="0" rtlCol="0" anchor="t" anchorCtr="0">
            <a:no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861561A0-4845-4E30-A051-2FD9AFC9AE2A}"/>
              </a:ext>
            </a:extLst>
          </p:cNvPr>
          <p:cNvSpPr>
            <a:spLocks noGrp="1"/>
          </p:cNvSpPr>
          <p:nvPr>
            <p:ph type="body" idx="1"/>
          </p:nvPr>
        </p:nvSpPr>
        <p:spPr>
          <a:xfrm>
            <a:off x="944927" y="2479434"/>
            <a:ext cx="10310692" cy="3697531"/>
          </a:xfrm>
          <a:prstGeom prst="rect">
            <a:avLst/>
          </a:prstGeom>
        </p:spPr>
        <p:txBody>
          <a:bodyPr vert="horz" lIns="0" tIns="0" rIns="0" bIns="0" rtlCol="0" anchor="t" anchorCtr="0">
            <a:noAutofit/>
          </a:bodyPr>
          <a:lstStyle/>
          <a:p>
            <a:pPr lvl="0"/>
            <a:r>
              <a:rPr lang="fi-FI"/>
              <a:t>Muokkaa tekstin perustyylejä napsauttamalla</a:t>
            </a:r>
          </a:p>
          <a:p>
            <a:pPr lvl="1"/>
            <a:r>
              <a:rPr lang="fi-FI"/>
              <a:t>Ensimmäinen taso</a:t>
            </a:r>
          </a:p>
          <a:p>
            <a:pPr lvl="2"/>
            <a:r>
              <a:rPr lang="fi-FI"/>
              <a:t>Toinen taso</a:t>
            </a:r>
          </a:p>
          <a:p>
            <a:pPr lvl="3"/>
            <a:r>
              <a:rPr lang="fi-FI"/>
              <a:t>Kolmas taso</a:t>
            </a:r>
          </a:p>
          <a:p>
            <a:pPr lvl="4"/>
            <a:r>
              <a:rPr lang="fi-FI"/>
              <a:t>Neljäs taso</a:t>
            </a:r>
          </a:p>
          <a:p>
            <a:pPr lvl="5"/>
            <a:r>
              <a:rPr lang="fi-FI"/>
              <a:t>Viides taso</a:t>
            </a:r>
          </a:p>
          <a:p>
            <a:pPr lvl="6"/>
            <a:r>
              <a:rPr lang="fi-FI"/>
              <a:t>Kuudes taso</a:t>
            </a:r>
          </a:p>
          <a:p>
            <a:pPr lvl="7"/>
            <a:r>
              <a:rPr lang="fi-FI"/>
              <a:t>Seitsemäs taso</a:t>
            </a:r>
          </a:p>
          <a:p>
            <a:pPr lvl="8"/>
            <a:r>
              <a:rPr lang="fi-FI"/>
              <a:t>Kahdeksas taso</a:t>
            </a:r>
          </a:p>
          <a:p>
            <a:pPr lvl="5"/>
            <a:endParaRPr lang="fi-FI"/>
          </a:p>
          <a:p>
            <a:pPr lvl="4"/>
            <a:endParaRPr lang="fi-FI"/>
          </a:p>
        </p:txBody>
      </p:sp>
      <p:sp>
        <p:nvSpPr>
          <p:cNvPr id="7" name="Date Placeholder 6">
            <a:extLst>
              <a:ext uri="{FF2B5EF4-FFF2-40B4-BE49-F238E27FC236}">
                <a16:creationId xmlns:a16="http://schemas.microsoft.com/office/drawing/2014/main" id="{438C5D75-E007-4B16-BDEC-50D708BCD61A}"/>
              </a:ext>
            </a:extLst>
          </p:cNvPr>
          <p:cNvSpPr>
            <a:spLocks noGrp="1"/>
          </p:cNvSpPr>
          <p:nvPr>
            <p:ph type="dt" sz="half" idx="2"/>
          </p:nvPr>
        </p:nvSpPr>
        <p:spPr>
          <a:xfrm>
            <a:off x="929856" y="6316600"/>
            <a:ext cx="1410752" cy="365125"/>
          </a:xfrm>
          <a:prstGeom prst="rect">
            <a:avLst/>
          </a:prstGeom>
        </p:spPr>
        <p:txBody>
          <a:bodyPr vert="horz" lIns="0" tIns="0" rIns="0" bIns="0" rtlCol="0" anchor="ctr"/>
          <a:lstStyle>
            <a:lvl1pPr algn="l">
              <a:defRPr sz="1000" b="1">
                <a:solidFill>
                  <a:schemeClr val="tx2"/>
                </a:solidFill>
              </a:defRPr>
            </a:lvl1pPr>
          </a:lstStyle>
          <a:p>
            <a:fld id="{0B1F465F-1FE2-48BD-A5F4-8F709E6305AF}" type="datetime1">
              <a:rPr lang="fi-FI" smtClean="0"/>
              <a:t>5.1.2024</a:t>
            </a:fld>
            <a:endParaRPr lang="fi-FI"/>
          </a:p>
        </p:txBody>
      </p:sp>
      <p:sp>
        <p:nvSpPr>
          <p:cNvPr id="8" name="Footer Placeholder 7">
            <a:extLst>
              <a:ext uri="{FF2B5EF4-FFF2-40B4-BE49-F238E27FC236}">
                <a16:creationId xmlns:a16="http://schemas.microsoft.com/office/drawing/2014/main" id="{AA91CA4E-B711-401A-9708-31ACDAD2A642}"/>
              </a:ext>
            </a:extLst>
          </p:cNvPr>
          <p:cNvSpPr>
            <a:spLocks noGrp="1"/>
          </p:cNvSpPr>
          <p:nvPr>
            <p:ph type="ftr" sz="quarter" idx="3"/>
          </p:nvPr>
        </p:nvSpPr>
        <p:spPr>
          <a:xfrm>
            <a:off x="313553" y="180844"/>
            <a:ext cx="5157065" cy="365125"/>
          </a:xfrm>
          <a:prstGeom prst="rect">
            <a:avLst/>
          </a:prstGeom>
        </p:spPr>
        <p:txBody>
          <a:bodyPr vert="horz" lIns="0" tIns="0" rIns="0" bIns="0" rtlCol="0" anchor="ctr"/>
          <a:lstStyle>
            <a:lvl1pPr algn="l">
              <a:defRPr sz="1000" b="1" cap="all" baseline="0">
                <a:solidFill>
                  <a:schemeClr val="tx2"/>
                </a:solidFill>
              </a:defRPr>
            </a:lvl1pPr>
          </a:lstStyle>
          <a:p>
            <a:endParaRPr lang="fi-FI"/>
          </a:p>
        </p:txBody>
      </p:sp>
      <p:sp>
        <p:nvSpPr>
          <p:cNvPr id="9" name="Slide Number Placeholder 8">
            <a:extLst>
              <a:ext uri="{FF2B5EF4-FFF2-40B4-BE49-F238E27FC236}">
                <a16:creationId xmlns:a16="http://schemas.microsoft.com/office/drawing/2014/main" id="{4332C66C-0429-4408-858E-55D6FCC68906}"/>
              </a:ext>
            </a:extLst>
          </p:cNvPr>
          <p:cNvSpPr>
            <a:spLocks noGrp="1"/>
          </p:cNvSpPr>
          <p:nvPr>
            <p:ph type="sldNum" sz="quarter" idx="4"/>
          </p:nvPr>
        </p:nvSpPr>
        <p:spPr>
          <a:xfrm>
            <a:off x="9133890" y="6316600"/>
            <a:ext cx="2742486" cy="365125"/>
          </a:xfrm>
          <a:prstGeom prst="rect">
            <a:avLst/>
          </a:prstGeom>
        </p:spPr>
        <p:txBody>
          <a:bodyPr vert="horz" lIns="0" tIns="0" rIns="0" bIns="0" rtlCol="0" anchor="ctr"/>
          <a:lstStyle>
            <a:lvl1pPr algn="r">
              <a:defRPr sz="1000" b="1">
                <a:solidFill>
                  <a:schemeClr val="tx2"/>
                </a:solidFill>
              </a:defRPr>
            </a:lvl1pPr>
          </a:lstStyle>
          <a:p>
            <a:fld id="{CCD26548-A701-4132-A0A2-A9B09A70FF4B}" type="slidenum">
              <a:rPr lang="fi-FI" smtClean="0"/>
              <a:pPr/>
              <a:t>‹#›</a:t>
            </a:fld>
            <a:endParaRPr lang="fi-FI"/>
          </a:p>
        </p:txBody>
      </p:sp>
      <p:pic>
        <p:nvPicPr>
          <p:cNvPr id="10" name="Kuva 9" descr="Keltamusta logo, jossa yhdistyy sydämen, nuolen ja p-kirjaimen muodot sekä harmaa teksti Pohjois-Savon hyvinvointialue.">
            <a:extLst>
              <a:ext uri="{FF2B5EF4-FFF2-40B4-BE49-F238E27FC236}">
                <a16:creationId xmlns:a16="http://schemas.microsoft.com/office/drawing/2014/main" id="{47AE4CFD-8148-4EE1-9FD3-721B986FD53F}"/>
              </a:ext>
              <a:ext uri="{C183D7F6-B498-43B3-948B-1728B52AA6E4}">
                <adec:decorative xmlns:adec="http://schemas.microsoft.com/office/drawing/2017/decorative" val="0"/>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0348774" y="319854"/>
            <a:ext cx="1522083" cy="329185"/>
          </a:xfrm>
          <a:prstGeom prst="rect">
            <a:avLst/>
          </a:prstGeom>
        </p:spPr>
      </p:pic>
    </p:spTree>
    <p:extLst>
      <p:ext uri="{BB962C8B-B14F-4D97-AF65-F5344CB8AC3E}">
        <p14:creationId xmlns:p14="http://schemas.microsoft.com/office/powerpoint/2010/main" val="175992127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 id="2147483798" r:id="rId18"/>
    <p:sldLayoutId id="2147483799" r:id="rId19"/>
    <p:sldLayoutId id="2147483800" r:id="rId20"/>
    <p:sldLayoutId id="2147483801" r:id="rId21"/>
    <p:sldLayoutId id="2147483802" r:id="rId22"/>
    <p:sldLayoutId id="2147483803" r:id="rId23"/>
    <p:sldLayoutId id="2147483804" r:id="rId24"/>
    <p:sldLayoutId id="2147483805" r:id="rId25"/>
    <p:sldLayoutId id="2147483806" r:id="rId26"/>
    <p:sldLayoutId id="2147483807" r:id="rId27"/>
    <p:sldLayoutId id="2147483808" r:id="rId28"/>
    <p:sldLayoutId id="2147483809" r:id="rId29"/>
  </p:sldLayoutIdLst>
  <p:hf hdr="0" dt="0"/>
  <p:txStyles>
    <p:titleStyle>
      <a:lvl1pPr algn="l" defTabSz="913852" rtl="0" eaLnBrk="1" latinLnBrk="0" hangingPunct="1">
        <a:lnSpc>
          <a:spcPct val="95000"/>
        </a:lnSpc>
        <a:spcBef>
          <a:spcPct val="0"/>
        </a:spcBef>
        <a:buNone/>
        <a:defRPr sz="3598" b="1" kern="1200">
          <a:solidFill>
            <a:schemeClr val="tx2"/>
          </a:solidFill>
          <a:latin typeface="+mj-lt"/>
          <a:ea typeface="+mj-ea"/>
          <a:cs typeface="+mj-cs"/>
        </a:defRPr>
      </a:lvl1pPr>
    </p:titleStyle>
    <p:bodyStyle>
      <a:lvl1pPr marL="180867" indent="-180867" algn="l" defTabSz="913852" rtl="0" eaLnBrk="1" latinLnBrk="0" hangingPunct="1">
        <a:lnSpc>
          <a:spcPct val="100000"/>
        </a:lnSpc>
        <a:spcBef>
          <a:spcPts val="500"/>
        </a:spcBef>
        <a:spcAft>
          <a:spcPts val="0"/>
        </a:spcAft>
        <a:buFont typeface="Arial" panose="020B0604020202020204" pitchFamily="34" charset="0"/>
        <a:buChar char="•"/>
        <a:defRPr sz="1798" kern="1200">
          <a:solidFill>
            <a:schemeClr val="tx2"/>
          </a:solidFill>
          <a:latin typeface="+mn-lt"/>
          <a:ea typeface="+mn-ea"/>
          <a:cs typeface="+mn-cs"/>
        </a:defRPr>
      </a:lvl1pPr>
      <a:lvl2pPr marL="539676" indent="-179892" algn="l" defTabSz="913852" rtl="0" eaLnBrk="1" latinLnBrk="0" hangingPunct="1">
        <a:lnSpc>
          <a:spcPct val="100000"/>
        </a:lnSpc>
        <a:spcBef>
          <a:spcPts val="500"/>
        </a:spcBef>
        <a:buFont typeface="Arial" panose="020B0604020202020204" pitchFamily="34" charset="0"/>
        <a:buChar char="•"/>
        <a:defRPr sz="1798" kern="1200">
          <a:solidFill>
            <a:schemeClr val="tx2"/>
          </a:solidFill>
          <a:latin typeface="+mn-lt"/>
          <a:ea typeface="+mn-ea"/>
          <a:cs typeface="+mn-cs"/>
        </a:defRPr>
      </a:lvl2pPr>
      <a:lvl3pPr marL="899460" indent="-179280" algn="l" defTabSz="913852" rtl="0" eaLnBrk="1" latinLnBrk="0" hangingPunct="1">
        <a:lnSpc>
          <a:spcPct val="100000"/>
        </a:lnSpc>
        <a:spcBef>
          <a:spcPts val="500"/>
        </a:spcBef>
        <a:buFont typeface="Arial" panose="020B0604020202020204" pitchFamily="34" charset="0"/>
        <a:buChar char="•"/>
        <a:defRPr sz="1798" kern="1200">
          <a:solidFill>
            <a:schemeClr val="tx2"/>
          </a:solidFill>
          <a:latin typeface="+mn-lt"/>
          <a:ea typeface="+mn-ea"/>
          <a:cs typeface="+mn-cs"/>
        </a:defRPr>
      </a:lvl3pPr>
      <a:lvl4pPr marL="1259244" indent="-180867" algn="l" defTabSz="913852" rtl="0" eaLnBrk="1" latinLnBrk="0" hangingPunct="1">
        <a:lnSpc>
          <a:spcPct val="100000"/>
        </a:lnSpc>
        <a:spcBef>
          <a:spcPts val="500"/>
        </a:spcBef>
        <a:buFont typeface="Arial" panose="020B0604020202020204" pitchFamily="34" charset="0"/>
        <a:buChar char="•"/>
        <a:defRPr sz="1798" kern="1200">
          <a:solidFill>
            <a:schemeClr val="tx2"/>
          </a:solidFill>
          <a:latin typeface="+mn-lt"/>
          <a:ea typeface="+mn-ea"/>
          <a:cs typeface="+mn-cs"/>
        </a:defRPr>
      </a:lvl4pPr>
      <a:lvl5pPr marL="1619028" indent="-179892" algn="l" defTabSz="913852" rtl="0" eaLnBrk="1" latinLnBrk="0" hangingPunct="1">
        <a:lnSpc>
          <a:spcPct val="100000"/>
        </a:lnSpc>
        <a:spcBef>
          <a:spcPts val="500"/>
        </a:spcBef>
        <a:buFont typeface="Arial" panose="020B0604020202020204" pitchFamily="34" charset="0"/>
        <a:buChar char="•"/>
        <a:defRPr sz="1798" kern="1200">
          <a:solidFill>
            <a:schemeClr val="tx2"/>
          </a:solidFill>
          <a:latin typeface="+mn-lt"/>
          <a:ea typeface="+mn-ea"/>
          <a:cs typeface="+mn-cs"/>
        </a:defRPr>
      </a:lvl5pPr>
      <a:lvl6pPr marL="1978812" indent="-179892" algn="l" defTabSz="913852" rtl="0" eaLnBrk="1" latinLnBrk="0" hangingPunct="1">
        <a:lnSpc>
          <a:spcPct val="100000"/>
        </a:lnSpc>
        <a:spcBef>
          <a:spcPts val="500"/>
        </a:spcBef>
        <a:buFont typeface="Arial" panose="020B0604020202020204" pitchFamily="34" charset="0"/>
        <a:buChar char="•"/>
        <a:defRPr sz="1798" kern="1200">
          <a:solidFill>
            <a:schemeClr val="tx1"/>
          </a:solidFill>
          <a:latin typeface="+mn-lt"/>
          <a:ea typeface="+mn-ea"/>
          <a:cs typeface="+mn-cs"/>
        </a:defRPr>
      </a:lvl6pPr>
      <a:lvl7pPr marL="2338596" indent="-179892" algn="l" defTabSz="913852" rtl="0" eaLnBrk="1" latinLnBrk="0" hangingPunct="1">
        <a:lnSpc>
          <a:spcPct val="100000"/>
        </a:lnSpc>
        <a:spcBef>
          <a:spcPts val="500"/>
        </a:spcBef>
        <a:buFont typeface="Arial" panose="020B0604020202020204" pitchFamily="34" charset="0"/>
        <a:buChar char="•"/>
        <a:defRPr sz="1798" kern="1200">
          <a:solidFill>
            <a:schemeClr val="tx1"/>
          </a:solidFill>
          <a:latin typeface="+mn-lt"/>
          <a:ea typeface="+mn-ea"/>
          <a:cs typeface="+mn-cs"/>
        </a:defRPr>
      </a:lvl7pPr>
      <a:lvl8pPr marL="2698380" indent="-179892" algn="l" defTabSz="913852" rtl="0" eaLnBrk="1" latinLnBrk="0" hangingPunct="1">
        <a:lnSpc>
          <a:spcPct val="100000"/>
        </a:lnSpc>
        <a:spcBef>
          <a:spcPts val="500"/>
        </a:spcBef>
        <a:buFont typeface="Arial" panose="020B0604020202020204" pitchFamily="34" charset="0"/>
        <a:buChar char="•"/>
        <a:defRPr sz="1798" kern="1200">
          <a:solidFill>
            <a:schemeClr val="tx1"/>
          </a:solidFill>
          <a:latin typeface="+mn-lt"/>
          <a:ea typeface="+mn-ea"/>
          <a:cs typeface="+mn-cs"/>
        </a:defRPr>
      </a:lvl8pPr>
      <a:lvl9pPr marL="3058164" indent="-179892" algn="l" defTabSz="913852" rtl="0" eaLnBrk="1" latinLnBrk="0" hangingPunct="1">
        <a:lnSpc>
          <a:spcPct val="100000"/>
        </a:lnSpc>
        <a:spcBef>
          <a:spcPts val="500"/>
        </a:spcBef>
        <a:buFont typeface="Arial" panose="020B0604020202020204" pitchFamily="34" charset="0"/>
        <a:buChar char="•"/>
        <a:defRPr sz="1798" kern="1200">
          <a:solidFill>
            <a:schemeClr val="tx1"/>
          </a:solidFill>
          <a:latin typeface="+mn-lt"/>
          <a:ea typeface="+mn-ea"/>
          <a:cs typeface="+mn-cs"/>
        </a:defRPr>
      </a:lvl9pPr>
    </p:bodyStyle>
    <p:otherStyle>
      <a:defPPr>
        <a:defRPr lang="fi-FI"/>
      </a:defPPr>
      <a:lvl1pPr marL="0" algn="l" defTabSz="913852" rtl="0" eaLnBrk="1" latinLnBrk="0" hangingPunct="1">
        <a:defRPr sz="1798" kern="1200">
          <a:solidFill>
            <a:schemeClr val="tx1"/>
          </a:solidFill>
          <a:latin typeface="+mn-lt"/>
          <a:ea typeface="+mn-ea"/>
          <a:cs typeface="+mn-cs"/>
        </a:defRPr>
      </a:lvl1pPr>
      <a:lvl2pPr marL="456926" algn="l" defTabSz="913852" rtl="0" eaLnBrk="1" latinLnBrk="0" hangingPunct="1">
        <a:defRPr sz="1798" kern="1200">
          <a:solidFill>
            <a:schemeClr val="tx1"/>
          </a:solidFill>
          <a:latin typeface="+mn-lt"/>
          <a:ea typeface="+mn-ea"/>
          <a:cs typeface="+mn-cs"/>
        </a:defRPr>
      </a:lvl2pPr>
      <a:lvl3pPr marL="913852" algn="l" defTabSz="913852" rtl="0" eaLnBrk="1" latinLnBrk="0" hangingPunct="1">
        <a:defRPr sz="1798" kern="1200">
          <a:solidFill>
            <a:schemeClr val="tx1"/>
          </a:solidFill>
          <a:latin typeface="+mn-lt"/>
          <a:ea typeface="+mn-ea"/>
          <a:cs typeface="+mn-cs"/>
        </a:defRPr>
      </a:lvl3pPr>
      <a:lvl4pPr marL="1370778" algn="l" defTabSz="913852" rtl="0" eaLnBrk="1" latinLnBrk="0" hangingPunct="1">
        <a:defRPr sz="1798" kern="1200">
          <a:solidFill>
            <a:schemeClr val="tx1"/>
          </a:solidFill>
          <a:latin typeface="+mn-lt"/>
          <a:ea typeface="+mn-ea"/>
          <a:cs typeface="+mn-cs"/>
        </a:defRPr>
      </a:lvl4pPr>
      <a:lvl5pPr marL="1827703" algn="l" defTabSz="913852" rtl="0" eaLnBrk="1" latinLnBrk="0" hangingPunct="1">
        <a:defRPr sz="1798" kern="1200">
          <a:solidFill>
            <a:schemeClr val="tx1"/>
          </a:solidFill>
          <a:latin typeface="+mn-lt"/>
          <a:ea typeface="+mn-ea"/>
          <a:cs typeface="+mn-cs"/>
        </a:defRPr>
      </a:lvl5pPr>
      <a:lvl6pPr marL="2284628" algn="l" defTabSz="913852" rtl="0" eaLnBrk="1" latinLnBrk="0" hangingPunct="1">
        <a:defRPr sz="1798" kern="1200">
          <a:solidFill>
            <a:schemeClr val="tx1"/>
          </a:solidFill>
          <a:latin typeface="+mn-lt"/>
          <a:ea typeface="+mn-ea"/>
          <a:cs typeface="+mn-cs"/>
        </a:defRPr>
      </a:lvl6pPr>
      <a:lvl7pPr marL="2741554" algn="l" defTabSz="913852" rtl="0" eaLnBrk="1" latinLnBrk="0" hangingPunct="1">
        <a:defRPr sz="1798" kern="1200">
          <a:solidFill>
            <a:schemeClr val="tx1"/>
          </a:solidFill>
          <a:latin typeface="+mn-lt"/>
          <a:ea typeface="+mn-ea"/>
          <a:cs typeface="+mn-cs"/>
        </a:defRPr>
      </a:lvl7pPr>
      <a:lvl8pPr marL="3198480" algn="l" defTabSz="913852" rtl="0" eaLnBrk="1" latinLnBrk="0" hangingPunct="1">
        <a:defRPr sz="1798" kern="1200">
          <a:solidFill>
            <a:schemeClr val="tx1"/>
          </a:solidFill>
          <a:latin typeface="+mn-lt"/>
          <a:ea typeface="+mn-ea"/>
          <a:cs typeface="+mn-cs"/>
        </a:defRPr>
      </a:lvl8pPr>
      <a:lvl9pPr marL="3655406" algn="l" defTabSz="913852" rtl="0" eaLnBrk="1" latinLnBrk="0" hangingPunct="1">
        <a:defRPr sz="1798"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mailto:merja.kaija@pshyvinvointialue.fi"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chart" Target="../charts/chart8.xml"/><Relationship Id="rId5" Type="http://schemas.openxmlformats.org/officeDocument/2006/relationships/hyperlink" Target="https://sotkanet.fi/sotkanet/fi/taulukko/?indicator=szZMKQYA&amp;region=s07MtDbxsjbSM443NQJShgA=&amp;year=sy5zsTbS0zUCAA==&amp;gender=t&amp;abs=f&amp;color=f&amp;buildVersion=3.1.1&amp;buildTimestamp=202309010633" TargetMode="Externa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chart" Target="../charts/chart9.xm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hyperlink" Target="https://sotkanet.fi/sotkanet/fi/taulukko/?indicator=szZMKQYA&amp;region=i8xIz8vNy0mxNsyPrzIsN09KTso1M7Y29gAA&amp;year=sy5zsTbS0zUCAA==&amp;gender=t&amp;abs=f&amp;color=f&amp;buildVersion=3.1.1&amp;buildTimestamp=202309010633" TargetMode="External"/><Relationship Id="rId5" Type="http://schemas.openxmlformats.org/officeDocument/2006/relationships/hyperlink" Target="https://sotkanet.fi/sotkanet/fi/taulukko/?indicator=szZMKQYA&amp;region=s07MtDbxsjbSM443NQJShgA=&amp;year=sy5zsTbS0zUCAA==&amp;gender=t&amp;abs=f&amp;color=f&amp;buildVersion=3.1.1&amp;buildTimestamp=202309010633" TargetMode="Externa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chart" Target="../charts/chart10.xml"/><Relationship Id="rId5" Type="http://schemas.openxmlformats.org/officeDocument/2006/relationships/hyperlink" Target="https://sotkanet.fi/sotkanet/fi/taulukko/?indicator=szZMKQYA&amp;region=s05LBQA=&amp;year=sy5zsTbR0zUCAA==&amp;gender=t&amp;abs=f&amp;color=f&amp;buildVersion=3.1.1&amp;buildTimestamp=202309010633" TargetMode="Externa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chart" Target="../charts/chart11.xml"/><Relationship Id="rId5" Type="http://schemas.openxmlformats.org/officeDocument/2006/relationships/hyperlink" Target="https://sotkanet.fi/sotkanet/fi/taulukko/?indicator=szZMKQMA&amp;region=s07MtDbxsjbSM443NQJShgA=&amp;year=sy5zsTbS0zUCAA==&amp;gender=t&amp;abs=f&amp;color=f&amp;buildVersion=3.1.1&amp;buildTimestamp=202309010633" TargetMode="Externa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chart" Target="../charts/chart12.xml"/><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hyperlink" Target="https://sotkanet.fi/sotkanet/fi/taulukko/?indicator=szZMKQMA&amp;region=i8xIz8vNy0mxNsyPrzIsN09KTso1M7Y29gAA&amp;year=sy5zsTbS0zUCAA==&amp;gender=t&amp;abs=f&amp;color=f&amp;buildVersion=3.1.1&amp;buildTimestamp=202309010633" TargetMode="External"/><Relationship Id="rId5" Type="http://schemas.openxmlformats.org/officeDocument/2006/relationships/hyperlink" Target="https://sotkanet.fi/sotkanet/fi/taulukko/?indicator=szZMKQMA&amp;region=s07MtDbxsjbSM443NQJShgA=&amp;year=sy5zsTbS0zUCAA==&amp;gender=t&amp;abs=f&amp;color=f&amp;buildVersion=3.1.1&amp;buildTimestamp=202309010633" TargetMode="Externa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chart" Target="../charts/chart13.xm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hyperlink" Target="https://sotkanet.fi/sotkanet/fi/taulukko/?indicator=szZMKQMA&amp;region=s05LBQA=&amp;year=sy5zsTbR0zUCAA==&amp;gender=t&amp;abs=f&amp;color=f&amp;buildVersion=3.1.1&amp;buildTimestamp=20230901063" TargetMode="External"/><Relationship Id="rId5" Type="http://schemas.openxmlformats.org/officeDocument/2006/relationships/hyperlink" Target="https://sotkanet.fi/sotkanet/fi/taulukko/?indicator=szZMKQMA&amp;region=s07MtDbxsjbSM443NQJShgA=&amp;year=sy5zsTbS0zUCAA==&amp;gender=t&amp;abs=f&amp;color=f&amp;buildVersion=3.1.1&amp;buildTimestamp=202309010633" TargetMode="Externa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chart" Target="../charts/chart14.xml"/><Relationship Id="rId5" Type="http://schemas.openxmlformats.org/officeDocument/2006/relationships/hyperlink" Target="https://sotkanet.fi/sotkanet/fi/taulukko/?indicator=szZMqQAA&amp;region=s07MtDbxsjbSM443NQJShgA=&amp;year=sy5zsTbS0zUCAA==&amp;gender=t&amp;abs=f&amp;color=f&amp;buildVersion=3.1.1&amp;buildTimestamp=202309010633" TargetMode="Externa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chart" Target="../charts/chart15.xml"/><Relationship Id="rId5" Type="http://schemas.openxmlformats.org/officeDocument/2006/relationships/hyperlink" Target="https://sotkanet.fi/sotkanet/fi/taulukko/?indicator=szZMqQAA&amp;region=i8xIz8vNy0mxNsyPrzIsN09KTso1M7Y29gAA&amp;year=sy5zsTbS0zUCAA==&amp;gender=t&amp;abs=f&amp;color=f&amp;buildVersion=3.1.1&amp;buildTimestamp=202309010633" TargetMode="Externa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chart" Target="../charts/chart16.xml"/><Relationship Id="rId5" Type="http://schemas.openxmlformats.org/officeDocument/2006/relationships/hyperlink" Target="https://sotkanet.fi/sotkanet/fi/taulukko/?indicator=szZMqQAA&amp;region=s05LBQA=&amp;year=sy5zsTbW0zUCAA==&amp;gender=t&amp;abs=f&amp;color=f&amp;buildVersion=3.1.1&amp;buildTimestamp=202309010633" TargetMode="Externa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hyperlink" Target="https://public.tableau.com/shared/4TGC7RFCF?:display_count=n&amp;:origin=viz_share_link" TargetMode="Externa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hyperlink" Target="https://thl.fi/tutkimus-ja-kehittaminen/tutkimukset-ja-hankkeet/kouluterveyskysely/kouluterveyskyselyn-tulokset" TargetMode="Externa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8.png"/><Relationship Id="rId5" Type="http://schemas.openxmlformats.org/officeDocument/2006/relationships/hyperlink" Target="https://public.tableau.com/shared/CB2RM7BR2?:display_count=n&amp;:origin=viz_share_link" TargetMode="Externa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9.xml"/><Relationship Id="rId5" Type="http://schemas.openxmlformats.org/officeDocument/2006/relationships/chart" Target="../charts/chart17.xml"/><Relationship Id="rId4" Type="http://schemas.openxmlformats.org/officeDocument/2006/relationships/hyperlink" Target="https://sotkanet.fi/sotkanet/fi/taulukko/?indicator=s44yjq-01k2zTs2wNnSON7LWNQQiC8P4TGtdSwA=&amp;region=s07MtDbxsjbSM443NQJShgA=&amp;year=sy5zsTbR0zUEAA==&amp;gender=t&amp;abs=f&amp;color=f&amp;buildVersion=3.1.1&amp;buildTimestamp=202309010633"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9.xml"/><Relationship Id="rId5" Type="http://schemas.openxmlformats.org/officeDocument/2006/relationships/hyperlink" Target="https://sotkanet.fi/sotkanet/fi/taulukko/?indicator=s44yttYNCY7PtNa1BAA=&amp;region=i8xIz8vNy0mxNsyPrzIsN09KTso1M7Y29gAA&amp;year=sy5zsTbS0zUCAA==&amp;gender=t&amp;abs=f&amp;color=f&amp;buildVersion=3.1.1&amp;buildTimestamp=202309010633" TargetMode="External"/><Relationship Id="rId4" Type="http://schemas.openxmlformats.org/officeDocument/2006/relationships/chart" Target="../charts/chart18.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9.xml"/><Relationship Id="rId5" Type="http://schemas.openxmlformats.org/officeDocument/2006/relationships/chart" Target="../charts/chart19.xml"/><Relationship Id="rId4" Type="http://schemas.openxmlformats.org/officeDocument/2006/relationships/hyperlink" Target="https://sotkanet.fi/sotkanet/fi/taulukko/?indicator=s44yjq-01k2zTs2wNnSON7LWNQQiC8P4TGtdSwA=&amp;region=s07MtDbxsjbSM443NQJShgA=&amp;year=sy5zsTbR0zUEAA==&amp;gender=t&amp;abs=f&amp;color=f&amp;buildVersion=3.1.1&amp;buildTimestamp=202309010633"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9.xml"/><Relationship Id="rId5" Type="http://schemas.openxmlformats.org/officeDocument/2006/relationships/chart" Target="../charts/chart20.xml"/><Relationship Id="rId4" Type="http://schemas.openxmlformats.org/officeDocument/2006/relationships/hyperlink" Target="https://sotkanet.fi/sotkanet/fi/taulukko/?indicator=s44yjq-01k2zTs2wNnSON7LWNQQiC8P4TGtdSwA=&amp;region=s07MtDbxsjbSM443NQJShgA=&amp;year=sy5zsTbR0zUEAA==&amp;gender=t&amp;abs=f&amp;color=f&amp;buildVersion=3.1.1&amp;buildTimestamp=202309010633"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hyperlink" Target="https://sotkanet.fi/sotkanet/fi/metadata/indicators/4957" TargetMode="External"/><Relationship Id="rId3" Type="http://schemas.openxmlformats.org/officeDocument/2006/relationships/hyperlink" Target="https://sotkanet.fi/sotkanet/fi/metadata/indicators/3941" TargetMode="External"/><Relationship Id="rId7" Type="http://schemas.openxmlformats.org/officeDocument/2006/relationships/hyperlink" Target="https://sotkanet.fi/sotkanet/fi/metadata/indicators/4958" TargetMode="External"/><Relationship Id="rId12" Type="http://schemas.openxmlformats.org/officeDocument/2006/relationships/hyperlink" Target="https://sotkanet.fi/sotkanet/fi/metadata/indicators/4960" TargetMode="External"/><Relationship Id="rId2" Type="http://schemas.openxmlformats.org/officeDocument/2006/relationships/hyperlink" Target="https://sotkanet.fi/sotkanet/fi/metadata/indicators/3907" TargetMode="External"/><Relationship Id="rId1" Type="http://schemas.openxmlformats.org/officeDocument/2006/relationships/slideLayout" Target="../slideLayouts/slideLayout1.xml"/><Relationship Id="rId6" Type="http://schemas.openxmlformats.org/officeDocument/2006/relationships/hyperlink" Target="https://sotkanet.fi/sotkanet/fi/metadata/indicators/4956" TargetMode="External"/><Relationship Id="rId11" Type="http://schemas.openxmlformats.org/officeDocument/2006/relationships/hyperlink" Target="https://sotkanet.fi/sotkanet/fi/metadata/indicators/4961" TargetMode="External"/><Relationship Id="rId5" Type="http://schemas.openxmlformats.org/officeDocument/2006/relationships/hyperlink" Target="https://sotkanet.fi/sotkanet/fi/metadata/indicators/4890" TargetMode="External"/><Relationship Id="rId10" Type="http://schemas.openxmlformats.org/officeDocument/2006/relationships/hyperlink" Target="https://sotkanet.fi/sotkanet/fi/metadata/indicators/4959" TargetMode="External"/><Relationship Id="rId4" Type="http://schemas.openxmlformats.org/officeDocument/2006/relationships/hyperlink" Target="https://sotkanet.fi/sotkanet/fi/metadata/indicators/3926" TargetMode="External"/><Relationship Id="rId9" Type="http://schemas.openxmlformats.org/officeDocument/2006/relationships/hyperlink" Target="https://sotkanet.fi/sotkanet/fi/metadata/indicators/4891"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sotkanet.fi/sotkanet/fi/taulukko/?indicator=szZMLgQA&amp;region=i8xIz8vNy0mxNsyPrzIsN09KTso1M7Y29gAA&amp;year=sy5zsTbS0zUCAA==&amp;gender=t&amp;abs=f&amp;color=f&amp;buildVersion=3.1.1&amp;buildTimestamp=202309010633" TargetMode="External"/><Relationship Id="rId2" Type="http://schemas.openxmlformats.org/officeDocument/2006/relationships/image" Target="../media/image5.png"/><Relationship Id="rId1" Type="http://schemas.openxmlformats.org/officeDocument/2006/relationships/slideLayout" Target="../slideLayouts/slideLayout9.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chart" Target="../charts/chart2.xml"/><Relationship Id="rId5" Type="http://schemas.openxmlformats.org/officeDocument/2006/relationships/hyperlink" Target="https://sotkanet.fi/sotkanet/fi/taulukko/?indicator=szZMLgQA&amp;region=i8xIz8vNy0mxNsyPrzIsN09KTso1M7Y29gAA&amp;year=sy5zsTbS0zUCAA==&amp;gender=t&amp;abs=f&amp;color=f&amp;buildVersion=3.1.1&amp;buildTimestamp=202309010633" TargetMode="Externa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image" Target="../media/image6.png"/><Relationship Id="rId7"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hyperlink" Target="https://sotkanet.fi/sotkanet/fi/taulukko/?indicator=szZMLgQA&amp;region=i8xIz8vNy0mxNsyPrzIsN09KTso1M7Y29gAA&amp;year=sy5zsTbS0zUCAA==&amp;gender=t&amp;abs=f&amp;color=f&amp;buildVersion=3.1.1&amp;buildTimestamp=202309010633" TargetMode="External"/><Relationship Id="rId5" Type="http://schemas.openxmlformats.org/officeDocument/2006/relationships/hyperlink" Target="https://sotkanet.fi/sotkanet/fi/taulukko/?indicator=szZMLgQA&amp;region=s05LBQA=&amp;year=sy5zsTbR0zUCAA==&amp;gender=t&amp;abs=f&amp;color=f&amp;buildVersion=3.1.1&amp;buildTimestamp=202309010633" TargetMode="Externa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chart" Target="../charts/chart5.xml"/><Relationship Id="rId4" Type="http://schemas.openxmlformats.org/officeDocument/2006/relationships/hyperlink" Target="https://sotkanet.fi/sotkanet/fi/taulukko/?indicator=szZMLgIA&amp;region=s07MtDbxsjbSM443NQJShgA=&amp;year=sy5zsTbS0zUCAA==&amp;gender=t&amp;abs=f&amp;color=f&amp;buildVersion=3.1.1&amp;buildTimestamp=202309010633"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chart" Target="../charts/chart6.xml"/><Relationship Id="rId5" Type="http://schemas.openxmlformats.org/officeDocument/2006/relationships/hyperlink" Target="https://sotkanet.fi/sotkanet/fi/taulukko/?indicator=szZMLgIA&amp;region=i8xIz8vNy0mxNsyPrzIsN09KTso1M7Y29gAA&amp;year=sy5zsTbS0zUCAA==&amp;gender=t&amp;abs=f&amp;color=f&amp;buildVersion=3.1.1&amp;buildTimestamp=202309010633" TargetMode="External"/><Relationship Id="rId4" Type="http://schemas.openxmlformats.org/officeDocument/2006/relationships/hyperlink" Target="https://sotkanet.fi/sotkanet/fi/taulukko/?indicator=szZMLgIA&amp;region=s07MtDbxsjbSM443NQJShgA=&amp;year=sy5zsTbS0zUCAA==&amp;gender=t&amp;abs=f&amp;color=f&amp;buildVersion=3.1.1&amp;buildTimestamp=202309010633"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chart" Target="../charts/chart7.xml"/><Relationship Id="rId5" Type="http://schemas.openxmlformats.org/officeDocument/2006/relationships/hyperlink" Target="https://sotkanet.fi/sotkanet/fi/taulukko/?indicator=szZMLgIA&amp;region=s05LBQA=&amp;year=sy5zsTbR0zUCAA==&amp;gender=t&amp;abs=f&amp;color=f&amp;buildVersion=3.1.1&amp;buildTimestamp=20230901063" TargetMode="External"/><Relationship Id="rId4" Type="http://schemas.openxmlformats.org/officeDocument/2006/relationships/hyperlink" Target="https://sotkanet.fi/sotkanet/fi/taulukko/?indicator=szZMLgIA&amp;region=s07MtDbxsjbSM443NQJShgA=&amp;year=sy5zsTbS0zUCAA==&amp;gender=t&amp;abs=f&amp;color=f&amp;buildVersion=3.1.1&amp;buildTimestamp=20230901063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F61A75-9F1B-B90F-8FB8-F97552D21715}"/>
              </a:ext>
            </a:extLst>
          </p:cNvPr>
          <p:cNvSpPr>
            <a:spLocks noGrp="1"/>
          </p:cNvSpPr>
          <p:nvPr>
            <p:ph type="ctrTitle"/>
          </p:nvPr>
        </p:nvSpPr>
        <p:spPr>
          <a:xfrm>
            <a:off x="6094412" y="815388"/>
            <a:ext cx="5354587" cy="2468071"/>
          </a:xfrm>
        </p:spPr>
        <p:txBody>
          <a:bodyPr>
            <a:normAutofit/>
          </a:bodyPr>
          <a:lstStyle/>
          <a:p>
            <a:r>
              <a:rPr lang="fi-FI" dirty="0"/>
              <a:t>Kouluterveyskyselyn tulokset 2023</a:t>
            </a:r>
            <a:br>
              <a:rPr lang="fi-FI" dirty="0"/>
            </a:br>
            <a:r>
              <a:rPr lang="fi-FI" dirty="0"/>
              <a:t>Pohjois-Savo</a:t>
            </a:r>
            <a:br>
              <a:rPr lang="fi-FI" dirty="0"/>
            </a:br>
            <a:r>
              <a:rPr lang="fi-FI" dirty="0"/>
              <a:t>Väkivalta </a:t>
            </a:r>
          </a:p>
        </p:txBody>
      </p:sp>
      <p:sp>
        <p:nvSpPr>
          <p:cNvPr id="3" name="Alaotsikko 2">
            <a:extLst>
              <a:ext uri="{FF2B5EF4-FFF2-40B4-BE49-F238E27FC236}">
                <a16:creationId xmlns:a16="http://schemas.microsoft.com/office/drawing/2014/main" id="{8CB76D47-EC95-2144-EF7D-7247500A3825}"/>
              </a:ext>
            </a:extLst>
          </p:cNvPr>
          <p:cNvSpPr>
            <a:spLocks noGrp="1"/>
          </p:cNvSpPr>
          <p:nvPr>
            <p:ph type="subTitle" idx="1"/>
          </p:nvPr>
        </p:nvSpPr>
        <p:spPr>
          <a:xfrm>
            <a:off x="6094411" y="3574542"/>
            <a:ext cx="5354587" cy="3173730"/>
          </a:xfrm>
        </p:spPr>
        <p:txBody>
          <a:bodyPr/>
          <a:lstStyle/>
          <a:p>
            <a:r>
              <a:rPr lang="fi-FI" sz="2200" dirty="0"/>
              <a:t>HYTE- ja osallisuuspalvelualue</a:t>
            </a:r>
          </a:p>
          <a:p>
            <a:r>
              <a:rPr lang="fi-FI" sz="2200" dirty="0"/>
              <a:t>Väkivalta </a:t>
            </a:r>
          </a:p>
          <a:p>
            <a:r>
              <a:rPr lang="fi-FI" sz="2200" dirty="0"/>
              <a:t>Vs. hyvinvointikoordinaattori Merja Kaija </a:t>
            </a:r>
            <a:r>
              <a:rPr lang="fi-FI" sz="2200" u="sng" dirty="0">
                <a:hlinkClick r:id="rId2"/>
              </a:rPr>
              <a:t>merja.kaija@pshyvinvointialue.fi</a:t>
            </a:r>
            <a:endParaRPr lang="fi-FI" sz="2200" u="sng" dirty="0"/>
          </a:p>
          <a:p>
            <a:endParaRPr lang="fi-FI" sz="2200" dirty="0"/>
          </a:p>
          <a:p>
            <a:r>
              <a:rPr lang="fi-FI" sz="2200" dirty="0"/>
              <a:t>Koottu 4.1.2024</a:t>
            </a:r>
          </a:p>
          <a:p>
            <a:endParaRPr lang="fi-FI" sz="1800" dirty="0"/>
          </a:p>
        </p:txBody>
      </p:sp>
      <p:sp>
        <p:nvSpPr>
          <p:cNvPr id="4" name="Dian numeron paikkamerkki 3">
            <a:extLst>
              <a:ext uri="{FF2B5EF4-FFF2-40B4-BE49-F238E27FC236}">
                <a16:creationId xmlns:a16="http://schemas.microsoft.com/office/drawing/2014/main" id="{B2B515D2-0518-DBBE-B201-11E3533426CE}"/>
              </a:ext>
            </a:extLst>
          </p:cNvPr>
          <p:cNvSpPr>
            <a:spLocks noGrp="1"/>
          </p:cNvSpPr>
          <p:nvPr>
            <p:ph type="sldNum" sz="quarter" idx="12"/>
          </p:nvPr>
        </p:nvSpPr>
        <p:spPr/>
        <p:txBody>
          <a:bodyPr/>
          <a:lstStyle/>
          <a:p>
            <a:fld id="{CCD26548-A701-4132-A0A2-A9B09A70FF4B}" type="slidenum">
              <a:rPr lang="fi-FI" smtClean="0"/>
              <a:t>1</a:t>
            </a:fld>
            <a:endParaRPr lang="fi-FI" dirty="0"/>
          </a:p>
        </p:txBody>
      </p:sp>
    </p:spTree>
    <p:extLst>
      <p:ext uri="{BB962C8B-B14F-4D97-AF65-F5344CB8AC3E}">
        <p14:creationId xmlns:p14="http://schemas.microsoft.com/office/powerpoint/2010/main" val="2551378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fld id="{CCD26548-A701-4132-A0A2-A9B09A70FF4B}" type="slidenum">
              <a:rPr lang="fi-FI" smtClean="0"/>
              <a:t>10</a:t>
            </a:fld>
            <a:endParaRPr lang="fi-FI"/>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49375" y="2112070"/>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R="0" lvl="0" algn="l" defTabSz="914400" rtl="0" eaLnBrk="1" fontAlgn="auto" latinLnBrk="0" hangingPunct="1">
              <a:lnSpc>
                <a:spcPct val="100000"/>
              </a:lnSpc>
              <a:spcBef>
                <a:spcPts val="0"/>
              </a:spcBef>
              <a:spcAft>
                <a:spcPts val="0"/>
              </a:spcAft>
              <a:buClrTx/>
              <a:buSzTx/>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342900" marR="0" lvl="0" indent="-342900" algn="l" defTabSz="914400" rtl="0" eaLnBrk="1" fontAlgn="auto" latinLnBrk="0" hangingPunct="1">
              <a:lnSpc>
                <a:spcPct val="100000"/>
              </a:lnSpc>
              <a:spcBef>
                <a:spcPts val="0"/>
              </a:spcBef>
              <a:spcAft>
                <a:spcPts val="0"/>
              </a:spcAft>
              <a:buClrTx/>
              <a:buSzTx/>
              <a:buFontTx/>
              <a:buBlip>
                <a:blip r:embed="rId3"/>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endParaRPr lang="fi-FI"/>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821076" y="5277394"/>
            <a:ext cx="10546672" cy="1272337"/>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Picture 2">
            <a:extLst>
              <a:ext uri="{FF2B5EF4-FFF2-40B4-BE49-F238E27FC236}">
                <a16:creationId xmlns:a16="http://schemas.microsoft.com/office/drawing/2014/main" id="{4A960318-3B8B-2D6E-F0A3-A08ED3E642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663" y="5121693"/>
            <a:ext cx="504825" cy="419100"/>
          </a:xfrm>
          <a:prstGeom prst="rect">
            <a:avLst/>
          </a:prstGeom>
          <a:noFill/>
          <a:extLst>
            <a:ext uri="{909E8E84-426E-40DD-AFC4-6F175D3DCCD1}">
              <a14:hiddenFill xmlns:a14="http://schemas.microsoft.com/office/drawing/2010/main">
                <a:solidFill>
                  <a:srgbClr val="FFFFFF"/>
                </a:solidFill>
              </a14:hiddenFill>
            </a:ext>
          </a:extLst>
        </p:spPr>
      </p:pic>
      <p:sp>
        <p:nvSpPr>
          <p:cNvPr id="2" name="Tekstiruutu 1">
            <a:extLst>
              <a:ext uri="{FF2B5EF4-FFF2-40B4-BE49-F238E27FC236}">
                <a16:creationId xmlns:a16="http://schemas.microsoft.com/office/drawing/2014/main" id="{32C3A51F-CD05-7621-E458-A4F985D7AB26}"/>
              </a:ext>
            </a:extLst>
          </p:cNvPr>
          <p:cNvSpPr txBox="1"/>
          <p:nvPr/>
        </p:nvSpPr>
        <p:spPr>
          <a:xfrm>
            <a:off x="1003197" y="5382623"/>
            <a:ext cx="10169900" cy="1107996"/>
          </a:xfrm>
          <a:prstGeom prst="rect">
            <a:avLst/>
          </a:prstGeom>
          <a:noFill/>
        </p:spPr>
        <p:txBody>
          <a:bodyPr wrap="square" lIns="0" tIns="0" rIns="0" bIns="0" rtlCol="0">
            <a:spAutoFit/>
          </a:bodyPr>
          <a:lstStyle/>
          <a:p>
            <a:pPr algn="l"/>
            <a:r>
              <a:rPr lang="fi-FI" sz="1200" b="0" i="0">
                <a:solidFill>
                  <a:srgbClr val="303030"/>
                </a:solidFill>
                <a:effectLst/>
                <a:latin typeface="Source Sans Pro" panose="020B0503030403020204" pitchFamily="34" charset="0"/>
              </a:rPr>
              <a:t>Indikaattori tuottaa tietoa niiden peruskoulun 8. ja 9. luokan oppilaiden osuudesta (%), jotka ovat kokeneet vanhempien tai muun </a:t>
            </a:r>
            <a:r>
              <a:rPr lang="fi-FI" sz="1200" b="0" i="0" err="1">
                <a:solidFill>
                  <a:srgbClr val="303030"/>
                </a:solidFill>
                <a:effectLst/>
                <a:latin typeface="Source Sans Pro" panose="020B0503030403020204" pitchFamily="34" charset="0"/>
              </a:rPr>
              <a:t>huoltapitävän</a:t>
            </a:r>
            <a:r>
              <a:rPr lang="fi-FI" sz="1200" b="0" i="0">
                <a:solidFill>
                  <a:srgbClr val="303030"/>
                </a:solidFill>
                <a:effectLst/>
                <a:latin typeface="Source Sans Pro" panose="020B0503030403020204" pitchFamily="34" charset="0"/>
              </a:rPr>
              <a:t> aikuisen fyysistä väkivaltaa vuoden aikana. Indikaattori perustuu kysymykseen: "Onko vanhempasi tehnyt sinulle seuraavia asioita viimeksi kuluneen 12 kuukauden aikana?". Kysymyksen osiot: 1) tarttunut sinuun niin, että sinuun sattui, 2) töninyt tai ravistellut sinua vihaisesti, 3) tukistanut sinua, 4) läimäyttänyt sinua, 5) lyönyt sinua nyrkillä tai esineellä, 6) potkaissut sinua, 7) satuttanut sinua muuten fyysisesti. Vastausvaihtoehdot: 1) ei, 2) 1-2 kertaa, 3) 3 kertaa tai useammin, 4) on tehnyt, mutta en muista montako kertaa. Tarkastelussa ovat vastaajat, jotka ovat ilmoittaneet vaihtoehdon 2, 3 tai 4 vähintään yhteen kysymyksen osioon. </a:t>
            </a:r>
            <a:endParaRPr lang="fi-FI" sz="1200">
              <a:latin typeface="Inter" panose="02000503000000020004" pitchFamily="2" charset="0"/>
              <a:ea typeface="Inter" panose="02000503000000020004" pitchFamily="2" charset="0"/>
              <a:hlinkClick r:id="rId5"/>
            </a:endParaRPr>
          </a:p>
          <a:p>
            <a:pPr algn="l"/>
            <a:r>
              <a:rPr lang="fi-FI" sz="1200">
                <a:latin typeface="Inter" panose="02000503000000020004" pitchFamily="2" charset="0"/>
                <a:ea typeface="Inter" panose="02000503000000020004" pitchFamily="2" charset="0"/>
                <a:hlinkClick r:id="rId5"/>
              </a:rPr>
              <a:t>Sotkanet tulostaulukko</a:t>
            </a:r>
            <a:r>
              <a:rPr lang="fi-FI" sz="1200">
                <a:latin typeface="Inter" panose="02000503000000020004" pitchFamily="2" charset="0"/>
                <a:ea typeface="Inter" panose="02000503000000020004" pitchFamily="2" charset="0"/>
              </a:rPr>
              <a:t>.</a:t>
            </a:r>
          </a:p>
        </p:txBody>
      </p:sp>
      <p:graphicFrame>
        <p:nvGraphicFramePr>
          <p:cNvPr id="9" name="Kaavio 8">
            <a:extLst>
              <a:ext uri="{FF2B5EF4-FFF2-40B4-BE49-F238E27FC236}">
                <a16:creationId xmlns:a16="http://schemas.microsoft.com/office/drawing/2014/main" id="{C8AFC8A8-D609-7AA8-AF7F-104AF9107040}"/>
              </a:ext>
            </a:extLst>
          </p:cNvPr>
          <p:cNvGraphicFramePr>
            <a:graphicFrameLocks/>
          </p:cNvGraphicFramePr>
          <p:nvPr>
            <p:extLst>
              <p:ext uri="{D42A27DB-BD31-4B8C-83A1-F6EECF244321}">
                <p14:modId xmlns:p14="http://schemas.microsoft.com/office/powerpoint/2010/main" val="636771104"/>
              </p:ext>
            </p:extLst>
          </p:nvPr>
        </p:nvGraphicFramePr>
        <p:xfrm>
          <a:off x="1224601" y="910605"/>
          <a:ext cx="9133159" cy="4241800"/>
        </p:xfrm>
        <a:graphic>
          <a:graphicData uri="http://schemas.openxmlformats.org/drawingml/2006/chart">
            <c:chart xmlns:c="http://schemas.openxmlformats.org/drawingml/2006/chart" xmlns:r="http://schemas.openxmlformats.org/officeDocument/2006/relationships" r:id="rId6"/>
          </a:graphicData>
        </a:graphic>
      </p:graphicFrame>
      <p:sp>
        <p:nvSpPr>
          <p:cNvPr id="10" name="Ellipsi 9">
            <a:extLst>
              <a:ext uri="{FF2B5EF4-FFF2-40B4-BE49-F238E27FC236}">
                <a16:creationId xmlns:a16="http://schemas.microsoft.com/office/drawing/2014/main" id="{C64D5C65-824C-2129-4996-52712D3011DD}"/>
              </a:ext>
            </a:extLst>
          </p:cNvPr>
          <p:cNvSpPr/>
          <p:nvPr/>
        </p:nvSpPr>
        <p:spPr>
          <a:xfrm>
            <a:off x="9132023" y="4430343"/>
            <a:ext cx="1010195" cy="444923"/>
          </a:xfrm>
          <a:prstGeom prst="ellipse">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a:p>
        </p:txBody>
      </p:sp>
      <p:sp>
        <p:nvSpPr>
          <p:cNvPr id="3" name="Suorakulmio 2">
            <a:extLst>
              <a:ext uri="{FF2B5EF4-FFF2-40B4-BE49-F238E27FC236}">
                <a16:creationId xmlns:a16="http://schemas.microsoft.com/office/drawing/2014/main" id="{E01700DD-81FF-77B6-60E2-07198D115DE1}"/>
              </a:ext>
            </a:extLst>
          </p:cNvPr>
          <p:cNvSpPr/>
          <p:nvPr/>
        </p:nvSpPr>
        <p:spPr>
          <a:xfrm>
            <a:off x="199986" y="329028"/>
            <a:ext cx="1477205"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lvl="0" algn="ctr">
              <a:defRPr/>
            </a:pPr>
            <a:r>
              <a:rPr lang="fi-FI" sz="700" b="1">
                <a:solidFill>
                  <a:schemeClr val="bg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chemeClr val="bg2"/>
              </a:solidFill>
              <a:latin typeface="Inter" panose="02000503000000020004" pitchFamily="2" charset="0"/>
              <a:ea typeface="Inter" panose="02000503000000020004" pitchFamily="2" charset="0"/>
            </a:endParaRPr>
          </a:p>
        </p:txBody>
      </p:sp>
      <p:sp>
        <p:nvSpPr>
          <p:cNvPr id="8" name="Suorakulmio 7">
            <a:extLst>
              <a:ext uri="{FF2B5EF4-FFF2-40B4-BE49-F238E27FC236}">
                <a16:creationId xmlns:a16="http://schemas.microsoft.com/office/drawing/2014/main" id="{DE808ED8-D22C-4294-CF65-1173DC91825E}"/>
              </a:ext>
            </a:extLst>
          </p:cNvPr>
          <p:cNvSpPr/>
          <p:nvPr/>
        </p:nvSpPr>
        <p:spPr>
          <a:xfrm>
            <a:off x="1693249" y="382873"/>
            <a:ext cx="1113014" cy="10769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bg1">
                    <a:lumMod val="65000"/>
                  </a:schemeClr>
                </a:solidFill>
                <a:latin typeface="Inter" panose="02000503000000020004" pitchFamily="2" charset="0"/>
                <a:ea typeface="Inter" panose="02000503000000020004" pitchFamily="2" charset="0"/>
                <a:cs typeface="+mn-lt"/>
              </a:rPr>
              <a:t>VANHEMMUUS VAHVISTUU</a:t>
            </a:r>
            <a:endParaRPr lang="fi-FI" sz="700" b="1" spc="300">
              <a:solidFill>
                <a:schemeClr val="bg1">
                  <a:lumMod val="65000"/>
                </a:schemeClr>
              </a:solidFill>
              <a:latin typeface="Inter" panose="02000503000000020004" pitchFamily="2" charset="0"/>
              <a:ea typeface="Inter" panose="02000503000000020004" pitchFamily="2" charset="0"/>
            </a:endParaRPr>
          </a:p>
        </p:txBody>
      </p:sp>
      <p:sp>
        <p:nvSpPr>
          <p:cNvPr id="11" name="Suorakulmio 10">
            <a:extLst>
              <a:ext uri="{FF2B5EF4-FFF2-40B4-BE49-F238E27FC236}">
                <a16:creationId xmlns:a16="http://schemas.microsoft.com/office/drawing/2014/main" id="{0596BF16-AE16-0B7D-6507-BF58FA6EAE1A}"/>
              </a:ext>
            </a:extLst>
          </p:cNvPr>
          <p:cNvSpPr/>
          <p:nvPr/>
        </p:nvSpPr>
        <p:spPr>
          <a:xfrm>
            <a:off x="3060935" y="267490"/>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bg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chemeClr val="bg2"/>
              </a:solidFill>
              <a:latin typeface="Inter" panose="02000503000000020004" pitchFamily="2" charset="0"/>
              <a:ea typeface="Inter" panose="02000503000000020004" pitchFamily="2" charset="0"/>
            </a:endParaRPr>
          </a:p>
        </p:txBody>
      </p:sp>
      <p:sp>
        <p:nvSpPr>
          <p:cNvPr id="12" name="Suorakulmio 11">
            <a:extLst>
              <a:ext uri="{FF2B5EF4-FFF2-40B4-BE49-F238E27FC236}">
                <a16:creationId xmlns:a16="http://schemas.microsoft.com/office/drawing/2014/main" id="{B410EB9A-B6E5-FFEE-E086-AA8D0FBBCFD8}"/>
              </a:ext>
            </a:extLst>
          </p:cNvPr>
          <p:cNvSpPr/>
          <p:nvPr/>
        </p:nvSpPr>
        <p:spPr>
          <a:xfrm>
            <a:off x="4634318" y="319925"/>
            <a:ext cx="1156863"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bg1">
                    <a:lumMod val="65000"/>
                  </a:schemeClr>
                </a:solidFill>
                <a:latin typeface="Inter" panose="02000503000000020004" pitchFamily="2" charset="0"/>
                <a:ea typeface="Inter" panose="02000503000000020004" pitchFamily="2" charset="0"/>
                <a:cs typeface="Calibri"/>
              </a:rPr>
              <a:t>MIELEN HYVINVOINTI JA RIIPPUVUUKSIEN EHKÄISY</a:t>
            </a:r>
            <a:endParaRPr lang="fi-FI" sz="700" b="1" spc="300">
              <a:solidFill>
                <a:schemeClr val="bg1">
                  <a:lumMod val="65000"/>
                </a:schemeClr>
              </a:solidFill>
              <a:latin typeface="Inter" panose="02000503000000020004" pitchFamily="2" charset="0"/>
              <a:ea typeface="Inter" panose="02000503000000020004" pitchFamily="2" charset="0"/>
            </a:endParaRPr>
          </a:p>
        </p:txBody>
      </p:sp>
      <p:sp>
        <p:nvSpPr>
          <p:cNvPr id="14" name="Suorakulmio 13">
            <a:extLst>
              <a:ext uri="{FF2B5EF4-FFF2-40B4-BE49-F238E27FC236}">
                <a16:creationId xmlns:a16="http://schemas.microsoft.com/office/drawing/2014/main" id="{0145347F-C1DD-17B6-0A93-C5A71198B47D}"/>
              </a:ext>
            </a:extLst>
          </p:cNvPr>
          <p:cNvSpPr/>
          <p:nvPr/>
        </p:nvSpPr>
        <p:spPr>
          <a:xfrm>
            <a:off x="5867654" y="275137"/>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tx1"/>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b="1" spc="300">
              <a:solidFill>
                <a:schemeClr val="tx1"/>
              </a:solidFill>
              <a:latin typeface="Inter" panose="02000503000000020004" pitchFamily="2" charset="0"/>
              <a:ea typeface="Inter" panose="02000503000000020004" pitchFamily="2" charset="0"/>
            </a:endParaRPr>
          </a:p>
        </p:txBody>
      </p:sp>
      <p:sp>
        <p:nvSpPr>
          <p:cNvPr id="16" name="Suorakulmio 15">
            <a:extLst>
              <a:ext uri="{FF2B5EF4-FFF2-40B4-BE49-F238E27FC236}">
                <a16:creationId xmlns:a16="http://schemas.microsoft.com/office/drawing/2014/main" id="{89D2F9B1-5FB5-686E-E719-5D6DFF258C50}"/>
              </a:ext>
            </a:extLst>
          </p:cNvPr>
          <p:cNvSpPr/>
          <p:nvPr/>
        </p:nvSpPr>
        <p:spPr>
          <a:xfrm>
            <a:off x="7100990" y="319720"/>
            <a:ext cx="1285204"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schemeClr val="bg1">
                    <a:lumMod val="65000"/>
                  </a:scheme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schemeClr val="bg1">
                    <a:lumMod val="65000"/>
                  </a:schemeClr>
                </a:solidFill>
                <a:latin typeface="Inter" panose="02000503000000020004" pitchFamily="2" charset="0"/>
                <a:ea typeface="Inter" panose="02000503000000020004" pitchFamily="2" charset="0"/>
              </a:rPr>
              <a:t>VAHVISTUMINEN</a:t>
            </a:r>
            <a:endParaRPr lang="fi-FI" sz="700" spc="300">
              <a:solidFill>
                <a:schemeClr val="bg1">
                  <a:lumMod val="65000"/>
                </a:schemeClr>
              </a:solidFill>
              <a:latin typeface="Inter" panose="02000503000000020004" pitchFamily="2" charset="0"/>
              <a:ea typeface="Inter" panose="02000503000000020004" pitchFamily="2" charset="0"/>
            </a:endParaRPr>
          </a:p>
        </p:txBody>
      </p:sp>
      <p:sp>
        <p:nvSpPr>
          <p:cNvPr id="18" name="Suorakulmio 17">
            <a:extLst>
              <a:ext uri="{FF2B5EF4-FFF2-40B4-BE49-F238E27FC236}">
                <a16:creationId xmlns:a16="http://schemas.microsoft.com/office/drawing/2014/main" id="{E33AFDAD-7C21-C5F8-1FF0-D3E272C4812D}"/>
              </a:ext>
            </a:extLst>
          </p:cNvPr>
          <p:cNvSpPr/>
          <p:nvPr/>
        </p:nvSpPr>
        <p:spPr>
          <a:xfrm>
            <a:off x="5911503" y="672058"/>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Tree>
    <p:extLst>
      <p:ext uri="{BB962C8B-B14F-4D97-AF65-F5344CB8AC3E}">
        <p14:creationId xmlns:p14="http://schemas.microsoft.com/office/powerpoint/2010/main" val="1447796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fld id="{CCD26548-A701-4132-A0A2-A9B09A70FF4B}" type="slidenum">
              <a:rPr lang="fi-FI" smtClean="0"/>
              <a:t>11</a:t>
            </a:fld>
            <a:endParaRPr lang="fi-FI"/>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49375" y="2112070"/>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R="0" lvl="0" algn="l" defTabSz="914400" rtl="0" eaLnBrk="1" fontAlgn="auto" latinLnBrk="0" hangingPunct="1">
              <a:lnSpc>
                <a:spcPct val="100000"/>
              </a:lnSpc>
              <a:spcBef>
                <a:spcPts val="0"/>
              </a:spcBef>
              <a:spcAft>
                <a:spcPts val="0"/>
              </a:spcAft>
              <a:buClrTx/>
              <a:buSzTx/>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342900" marR="0" lvl="0" indent="-342900" algn="l" defTabSz="914400" rtl="0" eaLnBrk="1" fontAlgn="auto" latinLnBrk="0" hangingPunct="1">
              <a:lnSpc>
                <a:spcPct val="100000"/>
              </a:lnSpc>
              <a:spcBef>
                <a:spcPts val="0"/>
              </a:spcBef>
              <a:spcAft>
                <a:spcPts val="0"/>
              </a:spcAft>
              <a:buClrTx/>
              <a:buSzTx/>
              <a:buFontTx/>
              <a:buBlip>
                <a:blip r:embed="rId3"/>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endParaRPr lang="fi-FI"/>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821076" y="5277394"/>
            <a:ext cx="10546672" cy="1272337"/>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Picture 2">
            <a:extLst>
              <a:ext uri="{FF2B5EF4-FFF2-40B4-BE49-F238E27FC236}">
                <a16:creationId xmlns:a16="http://schemas.microsoft.com/office/drawing/2014/main" id="{4A960318-3B8B-2D6E-F0A3-A08ED3E642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663" y="5121693"/>
            <a:ext cx="504825" cy="419100"/>
          </a:xfrm>
          <a:prstGeom prst="rect">
            <a:avLst/>
          </a:prstGeom>
          <a:noFill/>
          <a:extLst>
            <a:ext uri="{909E8E84-426E-40DD-AFC4-6F175D3DCCD1}">
              <a14:hiddenFill xmlns:a14="http://schemas.microsoft.com/office/drawing/2010/main">
                <a:solidFill>
                  <a:srgbClr val="FFFFFF"/>
                </a:solidFill>
              </a14:hiddenFill>
            </a:ext>
          </a:extLst>
        </p:spPr>
      </p:pic>
      <p:sp>
        <p:nvSpPr>
          <p:cNvPr id="2" name="Tekstiruutu 1">
            <a:extLst>
              <a:ext uri="{FF2B5EF4-FFF2-40B4-BE49-F238E27FC236}">
                <a16:creationId xmlns:a16="http://schemas.microsoft.com/office/drawing/2014/main" id="{32C3A51F-CD05-7621-E458-A4F985D7AB26}"/>
              </a:ext>
            </a:extLst>
          </p:cNvPr>
          <p:cNvSpPr txBox="1"/>
          <p:nvPr/>
        </p:nvSpPr>
        <p:spPr>
          <a:xfrm>
            <a:off x="1003197" y="5382623"/>
            <a:ext cx="10169900" cy="1107996"/>
          </a:xfrm>
          <a:prstGeom prst="rect">
            <a:avLst/>
          </a:prstGeom>
          <a:noFill/>
        </p:spPr>
        <p:txBody>
          <a:bodyPr wrap="square" lIns="0" tIns="0" rIns="0" bIns="0" rtlCol="0">
            <a:spAutoFit/>
          </a:bodyPr>
          <a:lstStyle/>
          <a:p>
            <a:r>
              <a:rPr lang="fi-FI" sz="1200" b="0" i="0">
                <a:solidFill>
                  <a:srgbClr val="303030"/>
                </a:solidFill>
                <a:effectLst/>
                <a:latin typeface="Source Sans Pro" panose="020B0503030403020204" pitchFamily="34" charset="0"/>
              </a:rPr>
              <a:t>Indikaattori tuottaa tietoa niiden peruskoulun 8. ja 9. luokan oppilaiden osuudesta (%), jotka ovat kokeneet vanhempien tai muun </a:t>
            </a:r>
            <a:r>
              <a:rPr lang="fi-FI" sz="1200" b="0" i="0" err="1">
                <a:solidFill>
                  <a:srgbClr val="303030"/>
                </a:solidFill>
                <a:effectLst/>
                <a:latin typeface="Source Sans Pro" panose="020B0503030403020204" pitchFamily="34" charset="0"/>
              </a:rPr>
              <a:t>huoltapitävän</a:t>
            </a:r>
            <a:r>
              <a:rPr lang="fi-FI" sz="1200" b="0" i="0">
                <a:solidFill>
                  <a:srgbClr val="303030"/>
                </a:solidFill>
                <a:effectLst/>
                <a:latin typeface="Source Sans Pro" panose="020B0503030403020204" pitchFamily="34" charset="0"/>
              </a:rPr>
              <a:t> aikuisen fyysistä väkivaltaa vuoden aikana. Indikaattori perustuu kysymykseen: "Onko vanhempasi tehnyt sinulle seuraavia asioita viimeksi kuluneen 12 kuukauden aikana?". Kysymyksen osiot: 1) tarttunut sinuun niin, että sinuun sattui, 2) töninyt tai ravistellut sinua vihaisesti, 3) tukistanut sinua, 4) läimäyttänyt sinua, 5) lyönyt sinua nyrkillä tai esineellä, 6) potkaissut sinua, 7) satuttanut sinua muuten fyysisesti. Vastausvaihtoehdot: 1) ei, 2) 1-2 kertaa, 3) 3 kertaa tai useammin, 4) on tehnyt, mutta en muista montako kertaa. Tarkastelussa ovat vastaajat, jotka ovat ilmoittaneet vaihtoehdon 2, 3 tai 4 vähintään yhteen kysymyksen osioon. </a:t>
            </a:r>
            <a:endParaRPr lang="fi-FI" sz="1200">
              <a:latin typeface="Inter" panose="02000503000000020004" pitchFamily="2" charset="0"/>
              <a:ea typeface="Inter" panose="02000503000000020004" pitchFamily="2" charset="0"/>
              <a:hlinkClick r:id="rId5"/>
            </a:endParaRPr>
          </a:p>
          <a:p>
            <a:pPr algn="l"/>
            <a:r>
              <a:rPr lang="fi-FI" sz="1200">
                <a:latin typeface="Inter" panose="02000503000000020004" pitchFamily="2" charset="0"/>
                <a:ea typeface="Inter" panose="02000503000000020004" pitchFamily="2" charset="0"/>
                <a:hlinkClick r:id="rId6"/>
              </a:rPr>
              <a:t>Sotkanet tulostaulukko.</a:t>
            </a:r>
            <a:endParaRPr lang="fi-FI" sz="1200">
              <a:latin typeface="Inter" panose="02000503000000020004" pitchFamily="2" charset="0"/>
              <a:ea typeface="Inter" panose="02000503000000020004" pitchFamily="2" charset="0"/>
            </a:endParaRPr>
          </a:p>
        </p:txBody>
      </p:sp>
      <p:graphicFrame>
        <p:nvGraphicFramePr>
          <p:cNvPr id="8" name="Kaavio 7">
            <a:extLst>
              <a:ext uri="{FF2B5EF4-FFF2-40B4-BE49-F238E27FC236}">
                <a16:creationId xmlns:a16="http://schemas.microsoft.com/office/drawing/2014/main" id="{1929D20C-BB2A-0F57-2370-11827ECE6705}"/>
              </a:ext>
            </a:extLst>
          </p:cNvPr>
          <p:cNvGraphicFramePr>
            <a:graphicFrameLocks/>
          </p:cNvGraphicFramePr>
          <p:nvPr>
            <p:extLst>
              <p:ext uri="{D42A27DB-BD31-4B8C-83A1-F6EECF244321}">
                <p14:modId xmlns:p14="http://schemas.microsoft.com/office/powerpoint/2010/main" val="3734240435"/>
              </p:ext>
            </p:extLst>
          </p:nvPr>
        </p:nvGraphicFramePr>
        <p:xfrm>
          <a:off x="808546" y="945844"/>
          <a:ext cx="10310351" cy="4429442"/>
        </p:xfrm>
        <a:graphic>
          <a:graphicData uri="http://schemas.openxmlformats.org/drawingml/2006/chart">
            <c:chart xmlns:c="http://schemas.openxmlformats.org/drawingml/2006/chart" xmlns:r="http://schemas.openxmlformats.org/officeDocument/2006/relationships" r:id="rId7"/>
          </a:graphicData>
        </a:graphic>
      </p:graphicFrame>
      <p:cxnSp>
        <p:nvCxnSpPr>
          <p:cNvPr id="10" name="Suora nuoliyhdysviiva 9">
            <a:extLst>
              <a:ext uri="{FF2B5EF4-FFF2-40B4-BE49-F238E27FC236}">
                <a16:creationId xmlns:a16="http://schemas.microsoft.com/office/drawing/2014/main" id="{4D5DF5B3-0251-765F-0DC6-0C4E2BCDB6C9}"/>
              </a:ext>
            </a:extLst>
          </p:cNvPr>
          <p:cNvCxnSpPr/>
          <p:nvPr/>
        </p:nvCxnSpPr>
        <p:spPr>
          <a:xfrm flipV="1">
            <a:off x="3149600" y="2112070"/>
            <a:ext cx="254000" cy="1057850"/>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uora nuoliyhdysviiva 11">
            <a:extLst>
              <a:ext uri="{FF2B5EF4-FFF2-40B4-BE49-F238E27FC236}">
                <a16:creationId xmlns:a16="http://schemas.microsoft.com/office/drawing/2014/main" id="{4218FA45-AF97-6FC0-9394-8286B8AFD7AF}"/>
              </a:ext>
            </a:extLst>
          </p:cNvPr>
          <p:cNvCxnSpPr/>
          <p:nvPr/>
        </p:nvCxnSpPr>
        <p:spPr>
          <a:xfrm>
            <a:off x="3982720" y="2418080"/>
            <a:ext cx="284480" cy="487680"/>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uora nuoliyhdysviiva 15">
            <a:extLst>
              <a:ext uri="{FF2B5EF4-FFF2-40B4-BE49-F238E27FC236}">
                <a16:creationId xmlns:a16="http://schemas.microsoft.com/office/drawing/2014/main" id="{A5F9E23F-D8F1-26B5-6447-C70194CE21EB}"/>
              </a:ext>
            </a:extLst>
          </p:cNvPr>
          <p:cNvCxnSpPr/>
          <p:nvPr/>
        </p:nvCxnSpPr>
        <p:spPr>
          <a:xfrm>
            <a:off x="6094412" y="2286000"/>
            <a:ext cx="194628" cy="105664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 name="Suorakulmio 2">
            <a:extLst>
              <a:ext uri="{FF2B5EF4-FFF2-40B4-BE49-F238E27FC236}">
                <a16:creationId xmlns:a16="http://schemas.microsoft.com/office/drawing/2014/main" id="{BCF54A0E-A549-D521-2C33-E7F0A309E369}"/>
              </a:ext>
            </a:extLst>
          </p:cNvPr>
          <p:cNvSpPr/>
          <p:nvPr/>
        </p:nvSpPr>
        <p:spPr>
          <a:xfrm>
            <a:off x="199986" y="329028"/>
            <a:ext cx="1477205"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lvl="0" algn="ctr">
              <a:defRPr/>
            </a:pPr>
            <a:r>
              <a:rPr lang="fi-FI" sz="700" b="1">
                <a:solidFill>
                  <a:schemeClr val="bg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chemeClr val="bg2"/>
              </a:solidFill>
              <a:latin typeface="Inter" panose="02000503000000020004" pitchFamily="2" charset="0"/>
              <a:ea typeface="Inter" panose="02000503000000020004" pitchFamily="2" charset="0"/>
            </a:endParaRPr>
          </a:p>
        </p:txBody>
      </p:sp>
      <p:sp>
        <p:nvSpPr>
          <p:cNvPr id="9" name="Suorakulmio 8">
            <a:extLst>
              <a:ext uri="{FF2B5EF4-FFF2-40B4-BE49-F238E27FC236}">
                <a16:creationId xmlns:a16="http://schemas.microsoft.com/office/drawing/2014/main" id="{BE6C803E-DBF7-1653-2318-A2AE5DDB9CFF}"/>
              </a:ext>
            </a:extLst>
          </p:cNvPr>
          <p:cNvSpPr/>
          <p:nvPr/>
        </p:nvSpPr>
        <p:spPr>
          <a:xfrm>
            <a:off x="1693249" y="382873"/>
            <a:ext cx="1113014" cy="10769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bg1">
                    <a:lumMod val="65000"/>
                  </a:schemeClr>
                </a:solidFill>
                <a:latin typeface="Inter" panose="02000503000000020004" pitchFamily="2" charset="0"/>
                <a:ea typeface="Inter" panose="02000503000000020004" pitchFamily="2" charset="0"/>
                <a:cs typeface="+mn-lt"/>
              </a:rPr>
              <a:t>VANHEMMUUS VAHVISTUU</a:t>
            </a:r>
            <a:endParaRPr lang="fi-FI" sz="700" b="1" spc="300">
              <a:solidFill>
                <a:schemeClr val="bg1">
                  <a:lumMod val="65000"/>
                </a:schemeClr>
              </a:solidFill>
              <a:latin typeface="Inter" panose="02000503000000020004" pitchFamily="2" charset="0"/>
              <a:ea typeface="Inter" panose="02000503000000020004" pitchFamily="2" charset="0"/>
            </a:endParaRPr>
          </a:p>
        </p:txBody>
      </p:sp>
      <p:sp>
        <p:nvSpPr>
          <p:cNvPr id="11" name="Suorakulmio 10">
            <a:extLst>
              <a:ext uri="{FF2B5EF4-FFF2-40B4-BE49-F238E27FC236}">
                <a16:creationId xmlns:a16="http://schemas.microsoft.com/office/drawing/2014/main" id="{7ABAD34E-224A-2EDB-B02B-AD54DB8865B2}"/>
              </a:ext>
            </a:extLst>
          </p:cNvPr>
          <p:cNvSpPr/>
          <p:nvPr/>
        </p:nvSpPr>
        <p:spPr>
          <a:xfrm>
            <a:off x="3060935" y="267490"/>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bg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chemeClr val="bg2"/>
              </a:solidFill>
              <a:latin typeface="Inter" panose="02000503000000020004" pitchFamily="2" charset="0"/>
              <a:ea typeface="Inter" panose="02000503000000020004" pitchFamily="2" charset="0"/>
            </a:endParaRPr>
          </a:p>
        </p:txBody>
      </p:sp>
      <p:sp>
        <p:nvSpPr>
          <p:cNvPr id="14" name="Suorakulmio 13">
            <a:extLst>
              <a:ext uri="{FF2B5EF4-FFF2-40B4-BE49-F238E27FC236}">
                <a16:creationId xmlns:a16="http://schemas.microsoft.com/office/drawing/2014/main" id="{D3D41AB5-D90A-F0D8-D7F1-6AB5465B2449}"/>
              </a:ext>
            </a:extLst>
          </p:cNvPr>
          <p:cNvSpPr/>
          <p:nvPr/>
        </p:nvSpPr>
        <p:spPr>
          <a:xfrm>
            <a:off x="4634318" y="319925"/>
            <a:ext cx="1156863"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bg1">
                    <a:lumMod val="65000"/>
                  </a:schemeClr>
                </a:solidFill>
                <a:latin typeface="Inter" panose="02000503000000020004" pitchFamily="2" charset="0"/>
                <a:ea typeface="Inter" panose="02000503000000020004" pitchFamily="2" charset="0"/>
                <a:cs typeface="Calibri"/>
              </a:rPr>
              <a:t>MIELEN HYVINVOINTI JA RIIPPUVUUKSIEN EHKÄISY</a:t>
            </a:r>
            <a:endParaRPr lang="fi-FI" sz="700" b="1" spc="300">
              <a:solidFill>
                <a:schemeClr val="bg1">
                  <a:lumMod val="65000"/>
                </a:schemeClr>
              </a:solidFill>
              <a:latin typeface="Inter" panose="02000503000000020004" pitchFamily="2" charset="0"/>
              <a:ea typeface="Inter" panose="02000503000000020004" pitchFamily="2" charset="0"/>
            </a:endParaRPr>
          </a:p>
        </p:txBody>
      </p:sp>
      <p:sp>
        <p:nvSpPr>
          <p:cNvPr id="18" name="Suorakulmio 17">
            <a:extLst>
              <a:ext uri="{FF2B5EF4-FFF2-40B4-BE49-F238E27FC236}">
                <a16:creationId xmlns:a16="http://schemas.microsoft.com/office/drawing/2014/main" id="{373ABFB7-D60C-4500-9459-7616E42EC79F}"/>
              </a:ext>
            </a:extLst>
          </p:cNvPr>
          <p:cNvSpPr/>
          <p:nvPr/>
        </p:nvSpPr>
        <p:spPr>
          <a:xfrm>
            <a:off x="5867654" y="275137"/>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tx1"/>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b="1" spc="300">
              <a:solidFill>
                <a:schemeClr val="tx1"/>
              </a:solidFill>
              <a:latin typeface="Inter" panose="02000503000000020004" pitchFamily="2" charset="0"/>
              <a:ea typeface="Inter" panose="02000503000000020004" pitchFamily="2" charset="0"/>
            </a:endParaRPr>
          </a:p>
        </p:txBody>
      </p:sp>
      <p:sp>
        <p:nvSpPr>
          <p:cNvPr id="22" name="Suorakulmio 21">
            <a:extLst>
              <a:ext uri="{FF2B5EF4-FFF2-40B4-BE49-F238E27FC236}">
                <a16:creationId xmlns:a16="http://schemas.microsoft.com/office/drawing/2014/main" id="{4AD7FF78-E674-766B-127B-B2EE9EF0F54E}"/>
              </a:ext>
            </a:extLst>
          </p:cNvPr>
          <p:cNvSpPr/>
          <p:nvPr/>
        </p:nvSpPr>
        <p:spPr>
          <a:xfrm>
            <a:off x="7100990" y="319720"/>
            <a:ext cx="1285204"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schemeClr val="bg1">
                    <a:lumMod val="65000"/>
                  </a:scheme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schemeClr val="bg1">
                    <a:lumMod val="65000"/>
                  </a:schemeClr>
                </a:solidFill>
                <a:latin typeface="Inter" panose="02000503000000020004" pitchFamily="2" charset="0"/>
                <a:ea typeface="Inter" panose="02000503000000020004" pitchFamily="2" charset="0"/>
              </a:rPr>
              <a:t>VAHVISTUMINEN</a:t>
            </a:r>
            <a:endParaRPr lang="fi-FI" sz="700" spc="300">
              <a:solidFill>
                <a:schemeClr val="bg1">
                  <a:lumMod val="65000"/>
                </a:schemeClr>
              </a:solidFill>
              <a:latin typeface="Inter" panose="02000503000000020004" pitchFamily="2" charset="0"/>
              <a:ea typeface="Inter" panose="02000503000000020004" pitchFamily="2" charset="0"/>
            </a:endParaRPr>
          </a:p>
        </p:txBody>
      </p:sp>
      <p:sp>
        <p:nvSpPr>
          <p:cNvPr id="24" name="Suorakulmio 23">
            <a:extLst>
              <a:ext uri="{FF2B5EF4-FFF2-40B4-BE49-F238E27FC236}">
                <a16:creationId xmlns:a16="http://schemas.microsoft.com/office/drawing/2014/main" id="{1ECEB7BA-B4E4-F7E2-F2DD-3FD7F3C2784A}"/>
              </a:ext>
            </a:extLst>
          </p:cNvPr>
          <p:cNvSpPr/>
          <p:nvPr/>
        </p:nvSpPr>
        <p:spPr>
          <a:xfrm>
            <a:off x="5911503" y="672058"/>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Tree>
    <p:extLst>
      <p:ext uri="{BB962C8B-B14F-4D97-AF65-F5344CB8AC3E}">
        <p14:creationId xmlns:p14="http://schemas.microsoft.com/office/powerpoint/2010/main" val="966343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fld id="{CCD26548-A701-4132-A0A2-A9B09A70FF4B}" type="slidenum">
              <a:rPr lang="fi-FI" smtClean="0"/>
              <a:t>12</a:t>
            </a:fld>
            <a:endParaRPr lang="fi-FI"/>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49375" y="2112070"/>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R="0" lvl="0" algn="l" defTabSz="914400" rtl="0" eaLnBrk="1" fontAlgn="auto" latinLnBrk="0" hangingPunct="1">
              <a:lnSpc>
                <a:spcPct val="100000"/>
              </a:lnSpc>
              <a:spcBef>
                <a:spcPts val="0"/>
              </a:spcBef>
              <a:spcAft>
                <a:spcPts val="0"/>
              </a:spcAft>
              <a:buClrTx/>
              <a:buSzTx/>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342900" marR="0" lvl="0" indent="-342900" algn="l" defTabSz="914400" rtl="0" eaLnBrk="1" fontAlgn="auto" latinLnBrk="0" hangingPunct="1">
              <a:lnSpc>
                <a:spcPct val="100000"/>
              </a:lnSpc>
              <a:spcBef>
                <a:spcPts val="0"/>
              </a:spcBef>
              <a:spcAft>
                <a:spcPts val="0"/>
              </a:spcAft>
              <a:buClrTx/>
              <a:buSzTx/>
              <a:buFontTx/>
              <a:buBlip>
                <a:blip r:embed="rId3"/>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endParaRPr lang="fi-FI"/>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821076" y="5277394"/>
            <a:ext cx="10546672" cy="1272337"/>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Picture 2">
            <a:extLst>
              <a:ext uri="{FF2B5EF4-FFF2-40B4-BE49-F238E27FC236}">
                <a16:creationId xmlns:a16="http://schemas.microsoft.com/office/drawing/2014/main" id="{4A960318-3B8B-2D6E-F0A3-A08ED3E642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663" y="5121693"/>
            <a:ext cx="504825" cy="419100"/>
          </a:xfrm>
          <a:prstGeom prst="rect">
            <a:avLst/>
          </a:prstGeom>
          <a:noFill/>
          <a:extLst>
            <a:ext uri="{909E8E84-426E-40DD-AFC4-6F175D3DCCD1}">
              <a14:hiddenFill xmlns:a14="http://schemas.microsoft.com/office/drawing/2010/main">
                <a:solidFill>
                  <a:srgbClr val="FFFFFF"/>
                </a:solidFill>
              </a14:hiddenFill>
            </a:ext>
          </a:extLst>
        </p:spPr>
      </p:pic>
      <p:sp>
        <p:nvSpPr>
          <p:cNvPr id="2" name="Tekstiruutu 1">
            <a:extLst>
              <a:ext uri="{FF2B5EF4-FFF2-40B4-BE49-F238E27FC236}">
                <a16:creationId xmlns:a16="http://schemas.microsoft.com/office/drawing/2014/main" id="{32C3A51F-CD05-7621-E458-A4F985D7AB26}"/>
              </a:ext>
            </a:extLst>
          </p:cNvPr>
          <p:cNvSpPr txBox="1"/>
          <p:nvPr/>
        </p:nvSpPr>
        <p:spPr>
          <a:xfrm>
            <a:off x="1009462" y="5356127"/>
            <a:ext cx="10169900" cy="923330"/>
          </a:xfrm>
          <a:prstGeom prst="rect">
            <a:avLst/>
          </a:prstGeom>
          <a:noFill/>
        </p:spPr>
        <p:txBody>
          <a:bodyPr wrap="square" lIns="0" tIns="0" rIns="0" bIns="0" rtlCol="0">
            <a:spAutoFit/>
          </a:bodyPr>
          <a:lstStyle/>
          <a:p>
            <a:pPr algn="l"/>
            <a:r>
              <a:rPr lang="fi-FI" sz="1200" b="0" i="0">
                <a:solidFill>
                  <a:srgbClr val="303030"/>
                </a:solidFill>
                <a:effectLst/>
                <a:latin typeface="Source Sans Pro" panose="020B0503030403020204" pitchFamily="34" charset="0"/>
              </a:rPr>
              <a:t>Indikaattori tuottaa tietoa niiden peruskoulun 8. ja 9. luokan oppilaiden osuudesta (%), jotka ovat kokeneet vanhempien tai muun </a:t>
            </a:r>
            <a:r>
              <a:rPr lang="fi-FI" sz="1200" b="0" i="0" err="1">
                <a:solidFill>
                  <a:srgbClr val="303030"/>
                </a:solidFill>
                <a:effectLst/>
                <a:latin typeface="Source Sans Pro" panose="020B0503030403020204" pitchFamily="34" charset="0"/>
              </a:rPr>
              <a:t>huoltapitävän</a:t>
            </a:r>
            <a:r>
              <a:rPr lang="fi-FI" sz="1200" b="0" i="0">
                <a:solidFill>
                  <a:srgbClr val="303030"/>
                </a:solidFill>
                <a:effectLst/>
                <a:latin typeface="Source Sans Pro" panose="020B0503030403020204" pitchFamily="34" charset="0"/>
              </a:rPr>
              <a:t> aikuisen fyysistä väkivaltaa vuoden aikana. Indikaattori perustuu kysymykseen: "Onko vanhempasi tehnyt sinulle seuraavia asioita viimeksi kuluneen 12 kuukauden aikana?". Kysymyksen osiot: 1) tarttunut sinuun niin, että sinuun sattui, 2) töninyt tai ravistellut sinua vihaisesti, 3) tukistanut sinua, 4) läimäyttänyt sinua, 5) lyönyt sinua nyrkillä tai esineellä, 6) potkaissut sinua, 7) satuttanut sinua muuten fyysisesti.</a:t>
            </a:r>
            <a:endParaRPr lang="fi-FI" sz="1200">
              <a:latin typeface="Inter" panose="02000503000000020004" pitchFamily="2" charset="0"/>
              <a:ea typeface="Inter" panose="02000503000000020004" pitchFamily="2" charset="0"/>
              <a:hlinkClick r:id="rId5"/>
            </a:endParaRPr>
          </a:p>
          <a:p>
            <a:pPr algn="l"/>
            <a:r>
              <a:rPr lang="fi-FI" sz="1200">
                <a:latin typeface="Inter" panose="02000503000000020004" pitchFamily="2" charset="0"/>
                <a:ea typeface="Inter" panose="02000503000000020004" pitchFamily="2" charset="0"/>
                <a:hlinkClick r:id="rId5"/>
              </a:rPr>
              <a:t>Sotkanet tulostaulukko</a:t>
            </a:r>
            <a:r>
              <a:rPr lang="fi-FI" sz="1200">
                <a:latin typeface="Inter" panose="02000503000000020004" pitchFamily="2" charset="0"/>
                <a:ea typeface="Inter" panose="02000503000000020004" pitchFamily="2" charset="0"/>
              </a:rPr>
              <a:t>.</a:t>
            </a:r>
          </a:p>
        </p:txBody>
      </p:sp>
      <p:sp>
        <p:nvSpPr>
          <p:cNvPr id="3" name="Suorakulmio 2">
            <a:extLst>
              <a:ext uri="{FF2B5EF4-FFF2-40B4-BE49-F238E27FC236}">
                <a16:creationId xmlns:a16="http://schemas.microsoft.com/office/drawing/2014/main" id="{D9E61306-4DC7-73ED-4197-E25091B10035}"/>
              </a:ext>
            </a:extLst>
          </p:cNvPr>
          <p:cNvSpPr/>
          <p:nvPr/>
        </p:nvSpPr>
        <p:spPr>
          <a:xfrm>
            <a:off x="199986" y="329028"/>
            <a:ext cx="1477205"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lvl="0" algn="ctr">
              <a:defRPr/>
            </a:pPr>
            <a:r>
              <a:rPr lang="fi-FI" sz="700" b="1">
                <a:solidFill>
                  <a:schemeClr val="bg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chemeClr val="bg2"/>
              </a:solidFill>
              <a:latin typeface="Inter" panose="02000503000000020004" pitchFamily="2" charset="0"/>
              <a:ea typeface="Inter" panose="02000503000000020004" pitchFamily="2" charset="0"/>
            </a:endParaRPr>
          </a:p>
        </p:txBody>
      </p:sp>
      <p:sp>
        <p:nvSpPr>
          <p:cNvPr id="8" name="Suorakulmio 7">
            <a:extLst>
              <a:ext uri="{FF2B5EF4-FFF2-40B4-BE49-F238E27FC236}">
                <a16:creationId xmlns:a16="http://schemas.microsoft.com/office/drawing/2014/main" id="{C617947D-59B7-0249-74F1-A7F51A2D70BB}"/>
              </a:ext>
            </a:extLst>
          </p:cNvPr>
          <p:cNvSpPr/>
          <p:nvPr/>
        </p:nvSpPr>
        <p:spPr>
          <a:xfrm>
            <a:off x="1693249" y="328998"/>
            <a:ext cx="1113014" cy="2154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bg1">
                    <a:lumMod val="75000"/>
                  </a:schemeClr>
                </a:solidFill>
                <a:latin typeface="Inter" panose="02000503000000020004" pitchFamily="2" charset="0"/>
                <a:ea typeface="Inter" panose="02000503000000020004" pitchFamily="2" charset="0"/>
                <a:cs typeface="+mn-lt"/>
              </a:rPr>
              <a:t>VANHEMMUUS</a:t>
            </a:r>
            <a:r>
              <a:rPr lang="fi-FI" sz="700" b="1">
                <a:solidFill>
                  <a:schemeClr val="bg1">
                    <a:lumMod val="65000"/>
                  </a:schemeClr>
                </a:solidFill>
                <a:latin typeface="Inter" panose="02000503000000020004" pitchFamily="2" charset="0"/>
                <a:ea typeface="Inter" panose="02000503000000020004" pitchFamily="2" charset="0"/>
                <a:cs typeface="+mn-lt"/>
              </a:rPr>
              <a:t> </a:t>
            </a:r>
            <a:r>
              <a:rPr lang="fi-FI" sz="700" b="1">
                <a:solidFill>
                  <a:schemeClr val="bg1">
                    <a:lumMod val="75000"/>
                  </a:schemeClr>
                </a:solidFill>
                <a:latin typeface="Inter" panose="02000503000000020004" pitchFamily="2" charset="0"/>
                <a:ea typeface="Inter" panose="02000503000000020004" pitchFamily="2" charset="0"/>
                <a:cs typeface="+mn-lt"/>
              </a:rPr>
              <a:t>VAHVISTUU</a:t>
            </a:r>
            <a:endParaRPr lang="fi-FI" sz="700" b="1" spc="300">
              <a:solidFill>
                <a:schemeClr val="bg1">
                  <a:lumMod val="75000"/>
                </a:schemeClr>
              </a:solidFill>
              <a:latin typeface="Inter" panose="02000503000000020004" pitchFamily="2" charset="0"/>
              <a:ea typeface="Inter" panose="02000503000000020004" pitchFamily="2" charset="0"/>
            </a:endParaRPr>
          </a:p>
        </p:txBody>
      </p:sp>
      <p:sp>
        <p:nvSpPr>
          <p:cNvPr id="9" name="Suorakulmio 8">
            <a:extLst>
              <a:ext uri="{FF2B5EF4-FFF2-40B4-BE49-F238E27FC236}">
                <a16:creationId xmlns:a16="http://schemas.microsoft.com/office/drawing/2014/main" id="{4D3CE827-7636-EF2C-71F5-9524C969893F}"/>
              </a:ext>
            </a:extLst>
          </p:cNvPr>
          <p:cNvSpPr/>
          <p:nvPr/>
        </p:nvSpPr>
        <p:spPr>
          <a:xfrm>
            <a:off x="3060935" y="267490"/>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bg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chemeClr val="bg2"/>
              </a:solidFill>
              <a:latin typeface="Inter" panose="02000503000000020004" pitchFamily="2" charset="0"/>
              <a:ea typeface="Inter" panose="02000503000000020004" pitchFamily="2" charset="0"/>
            </a:endParaRPr>
          </a:p>
        </p:txBody>
      </p:sp>
      <p:sp>
        <p:nvSpPr>
          <p:cNvPr id="10" name="Suorakulmio 9">
            <a:extLst>
              <a:ext uri="{FF2B5EF4-FFF2-40B4-BE49-F238E27FC236}">
                <a16:creationId xmlns:a16="http://schemas.microsoft.com/office/drawing/2014/main" id="{DAC93598-38EF-C15F-0A74-4C441482CBBD}"/>
              </a:ext>
            </a:extLst>
          </p:cNvPr>
          <p:cNvSpPr/>
          <p:nvPr/>
        </p:nvSpPr>
        <p:spPr>
          <a:xfrm>
            <a:off x="4634318" y="319925"/>
            <a:ext cx="1156863"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bg1">
                    <a:lumMod val="65000"/>
                  </a:schemeClr>
                </a:solidFill>
                <a:latin typeface="Inter" panose="02000503000000020004" pitchFamily="2" charset="0"/>
                <a:ea typeface="Inter" panose="02000503000000020004" pitchFamily="2" charset="0"/>
                <a:cs typeface="Calibri"/>
              </a:rPr>
              <a:t>MIELEN HYVINVOINTI JA RIIPPUVUUKSIEN EHKÄISY</a:t>
            </a:r>
            <a:endParaRPr lang="fi-FI" sz="700" b="1" spc="300">
              <a:solidFill>
                <a:schemeClr val="bg1">
                  <a:lumMod val="65000"/>
                </a:schemeClr>
              </a:solidFill>
              <a:latin typeface="Inter" panose="02000503000000020004" pitchFamily="2" charset="0"/>
              <a:ea typeface="Inter" panose="02000503000000020004" pitchFamily="2" charset="0"/>
            </a:endParaRPr>
          </a:p>
        </p:txBody>
      </p:sp>
      <p:sp>
        <p:nvSpPr>
          <p:cNvPr id="11" name="Suorakulmio 10">
            <a:extLst>
              <a:ext uri="{FF2B5EF4-FFF2-40B4-BE49-F238E27FC236}">
                <a16:creationId xmlns:a16="http://schemas.microsoft.com/office/drawing/2014/main" id="{1B7D5208-F74E-226B-3370-6EE4537F4CCF}"/>
              </a:ext>
            </a:extLst>
          </p:cNvPr>
          <p:cNvSpPr/>
          <p:nvPr/>
        </p:nvSpPr>
        <p:spPr>
          <a:xfrm>
            <a:off x="5867654" y="275137"/>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tx1"/>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b="1" spc="300">
              <a:solidFill>
                <a:schemeClr val="tx1"/>
              </a:solidFill>
              <a:latin typeface="Inter" panose="02000503000000020004" pitchFamily="2" charset="0"/>
              <a:ea typeface="Inter" panose="02000503000000020004" pitchFamily="2" charset="0"/>
            </a:endParaRPr>
          </a:p>
        </p:txBody>
      </p:sp>
      <p:sp>
        <p:nvSpPr>
          <p:cNvPr id="12" name="Suorakulmio 11">
            <a:extLst>
              <a:ext uri="{FF2B5EF4-FFF2-40B4-BE49-F238E27FC236}">
                <a16:creationId xmlns:a16="http://schemas.microsoft.com/office/drawing/2014/main" id="{E1FD5568-4BB7-45C9-ED8C-10C21C320250}"/>
              </a:ext>
            </a:extLst>
          </p:cNvPr>
          <p:cNvSpPr/>
          <p:nvPr/>
        </p:nvSpPr>
        <p:spPr>
          <a:xfrm>
            <a:off x="7100990" y="319720"/>
            <a:ext cx="1285204"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schemeClr val="bg1">
                    <a:lumMod val="65000"/>
                  </a:scheme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schemeClr val="bg1">
                    <a:lumMod val="65000"/>
                  </a:schemeClr>
                </a:solidFill>
                <a:latin typeface="Inter" panose="02000503000000020004" pitchFamily="2" charset="0"/>
                <a:ea typeface="Inter" panose="02000503000000020004" pitchFamily="2" charset="0"/>
              </a:rPr>
              <a:t>VAHVISTUMINEN</a:t>
            </a:r>
            <a:endParaRPr lang="fi-FI" sz="700" spc="300">
              <a:solidFill>
                <a:schemeClr val="bg1">
                  <a:lumMod val="65000"/>
                </a:schemeClr>
              </a:solidFill>
              <a:latin typeface="Inter" panose="02000503000000020004" pitchFamily="2" charset="0"/>
              <a:ea typeface="Inter" panose="02000503000000020004" pitchFamily="2" charset="0"/>
            </a:endParaRPr>
          </a:p>
        </p:txBody>
      </p:sp>
      <p:sp>
        <p:nvSpPr>
          <p:cNvPr id="14" name="Suorakulmio 13">
            <a:extLst>
              <a:ext uri="{FF2B5EF4-FFF2-40B4-BE49-F238E27FC236}">
                <a16:creationId xmlns:a16="http://schemas.microsoft.com/office/drawing/2014/main" id="{9D989032-3A28-DB22-3171-CCF6051A6A39}"/>
              </a:ext>
            </a:extLst>
          </p:cNvPr>
          <p:cNvSpPr/>
          <p:nvPr/>
        </p:nvSpPr>
        <p:spPr>
          <a:xfrm>
            <a:off x="5911503" y="672058"/>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graphicFrame>
        <p:nvGraphicFramePr>
          <p:cNvPr id="16" name="Kaavio 15">
            <a:extLst>
              <a:ext uri="{FF2B5EF4-FFF2-40B4-BE49-F238E27FC236}">
                <a16:creationId xmlns:a16="http://schemas.microsoft.com/office/drawing/2014/main" id="{AEA8B397-2554-4517-5184-E14DC136ED85}"/>
              </a:ext>
            </a:extLst>
          </p:cNvPr>
          <p:cNvGraphicFramePr>
            <a:graphicFrameLocks/>
          </p:cNvGraphicFramePr>
          <p:nvPr>
            <p:extLst>
              <p:ext uri="{D42A27DB-BD31-4B8C-83A1-F6EECF244321}">
                <p14:modId xmlns:p14="http://schemas.microsoft.com/office/powerpoint/2010/main" val="2956030529"/>
              </p:ext>
            </p:extLst>
          </p:nvPr>
        </p:nvGraphicFramePr>
        <p:xfrm>
          <a:off x="2400962" y="1125199"/>
          <a:ext cx="7117507" cy="392499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410171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fld id="{CCD26548-A701-4132-A0A2-A9B09A70FF4B}" type="slidenum">
              <a:rPr lang="fi-FI" smtClean="0"/>
              <a:t>13</a:t>
            </a:fld>
            <a:endParaRPr lang="fi-FI"/>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49375" y="2112070"/>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R="0" lvl="0" algn="l" defTabSz="914400" rtl="0" eaLnBrk="1" fontAlgn="auto" latinLnBrk="0" hangingPunct="1">
              <a:lnSpc>
                <a:spcPct val="100000"/>
              </a:lnSpc>
              <a:spcBef>
                <a:spcPts val="0"/>
              </a:spcBef>
              <a:spcAft>
                <a:spcPts val="0"/>
              </a:spcAft>
              <a:buClrTx/>
              <a:buSzTx/>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342900" marR="0" lvl="0" indent="-342900" algn="l" defTabSz="914400" rtl="0" eaLnBrk="1" fontAlgn="auto" latinLnBrk="0" hangingPunct="1">
              <a:lnSpc>
                <a:spcPct val="100000"/>
              </a:lnSpc>
              <a:spcBef>
                <a:spcPts val="0"/>
              </a:spcBef>
              <a:spcAft>
                <a:spcPts val="0"/>
              </a:spcAft>
              <a:buClrTx/>
              <a:buSzTx/>
              <a:buFontTx/>
              <a:buBlip>
                <a:blip r:embed="rId3"/>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endParaRPr lang="fi-FI"/>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821076" y="5277394"/>
            <a:ext cx="10546672" cy="1272337"/>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Picture 2">
            <a:extLst>
              <a:ext uri="{FF2B5EF4-FFF2-40B4-BE49-F238E27FC236}">
                <a16:creationId xmlns:a16="http://schemas.microsoft.com/office/drawing/2014/main" id="{4A960318-3B8B-2D6E-F0A3-A08ED3E642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663" y="5121693"/>
            <a:ext cx="504825" cy="419100"/>
          </a:xfrm>
          <a:prstGeom prst="rect">
            <a:avLst/>
          </a:prstGeom>
          <a:noFill/>
          <a:extLst>
            <a:ext uri="{909E8E84-426E-40DD-AFC4-6F175D3DCCD1}">
              <a14:hiddenFill xmlns:a14="http://schemas.microsoft.com/office/drawing/2010/main">
                <a:solidFill>
                  <a:srgbClr val="FFFFFF"/>
                </a:solidFill>
              </a14:hiddenFill>
            </a:ext>
          </a:extLst>
        </p:spPr>
      </p:pic>
      <p:sp>
        <p:nvSpPr>
          <p:cNvPr id="2" name="Tekstiruutu 1">
            <a:extLst>
              <a:ext uri="{FF2B5EF4-FFF2-40B4-BE49-F238E27FC236}">
                <a16:creationId xmlns:a16="http://schemas.microsoft.com/office/drawing/2014/main" id="{32C3A51F-CD05-7621-E458-A4F985D7AB26}"/>
              </a:ext>
            </a:extLst>
          </p:cNvPr>
          <p:cNvSpPr txBox="1"/>
          <p:nvPr/>
        </p:nvSpPr>
        <p:spPr>
          <a:xfrm>
            <a:off x="1003197" y="5382623"/>
            <a:ext cx="10169900" cy="1107996"/>
          </a:xfrm>
          <a:prstGeom prst="rect">
            <a:avLst/>
          </a:prstGeom>
          <a:noFill/>
        </p:spPr>
        <p:txBody>
          <a:bodyPr wrap="square" lIns="0" tIns="0" rIns="0" bIns="0" rtlCol="0">
            <a:spAutoFit/>
          </a:bodyPr>
          <a:lstStyle/>
          <a:p>
            <a:pPr algn="l"/>
            <a:r>
              <a:rPr lang="fi-FI" sz="1200" b="0" i="0">
                <a:solidFill>
                  <a:srgbClr val="303030"/>
                </a:solidFill>
                <a:effectLst/>
                <a:latin typeface="Source Sans Pro" panose="020B0503030403020204" pitchFamily="34" charset="0"/>
              </a:rPr>
              <a:t>Indikaattori tuottaa tietoa niiden peruskoulun 8. ja 9. luokan oppilaiden osuudesta (%), jotka ovat kokeneet vanhempien tai muun </a:t>
            </a:r>
            <a:r>
              <a:rPr lang="fi-FI" sz="1200" b="0" i="0" err="1">
                <a:solidFill>
                  <a:srgbClr val="303030"/>
                </a:solidFill>
                <a:effectLst/>
                <a:latin typeface="Source Sans Pro" panose="020B0503030403020204" pitchFamily="34" charset="0"/>
              </a:rPr>
              <a:t>huoltapitävän</a:t>
            </a:r>
            <a:r>
              <a:rPr lang="fi-FI" sz="1200" b="0" i="0">
                <a:solidFill>
                  <a:srgbClr val="303030"/>
                </a:solidFill>
                <a:effectLst/>
                <a:latin typeface="Source Sans Pro" panose="020B0503030403020204" pitchFamily="34" charset="0"/>
              </a:rPr>
              <a:t> aikuisen henkistä väkivaltaa vuoden aikana. Indikaattori perustuu kysymykseen: "Onko vanhempasi tehnyt sinulle seuraavia asioita viimeksi kuluneen 12 kuukauden aikana?". Kysymyksen osiot: 1) kieltäytynyt puhumasta sinulle pitkän aikaa, 2) loukannut sanallisesti, esimerkiksi haukkunut sinua, 3) nöyryyttänyt tai nolannut sinua, 4) uhannut hylätä tai jättää sinut yksin, 5) heittänyt, lyönyt tai potkinut esineitä (esim. paiskonut ovia), 6) lukinnut sinut johonkin paikkaan, 7) uhannut sinua väkivallalla.</a:t>
            </a:r>
            <a:endParaRPr lang="fi-FI" sz="1200">
              <a:latin typeface="Inter" panose="02000503000000020004" pitchFamily="2" charset="0"/>
              <a:ea typeface="Inter" panose="02000503000000020004" pitchFamily="2" charset="0"/>
              <a:hlinkClick r:id="rId5"/>
            </a:endParaRPr>
          </a:p>
          <a:p>
            <a:pPr algn="l"/>
            <a:r>
              <a:rPr lang="fi-FI" sz="1200">
                <a:latin typeface="Inter" panose="02000503000000020004" pitchFamily="2" charset="0"/>
                <a:ea typeface="Inter" panose="02000503000000020004" pitchFamily="2" charset="0"/>
                <a:hlinkClick r:id="rId5"/>
              </a:rPr>
              <a:t>Sotkanet tulostaulukko</a:t>
            </a:r>
            <a:r>
              <a:rPr lang="fi-FI" sz="1200">
                <a:latin typeface="Inter" panose="02000503000000020004" pitchFamily="2" charset="0"/>
                <a:ea typeface="Inter" panose="02000503000000020004" pitchFamily="2" charset="0"/>
              </a:rPr>
              <a:t>.</a:t>
            </a:r>
          </a:p>
        </p:txBody>
      </p:sp>
      <p:sp>
        <p:nvSpPr>
          <p:cNvPr id="8" name="Suorakulmio 7">
            <a:extLst>
              <a:ext uri="{FF2B5EF4-FFF2-40B4-BE49-F238E27FC236}">
                <a16:creationId xmlns:a16="http://schemas.microsoft.com/office/drawing/2014/main" id="{E82EE96A-4DDF-4066-B916-B24E885CD1AA}"/>
              </a:ext>
            </a:extLst>
          </p:cNvPr>
          <p:cNvSpPr/>
          <p:nvPr/>
        </p:nvSpPr>
        <p:spPr>
          <a:xfrm>
            <a:off x="199986" y="329028"/>
            <a:ext cx="1477205"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lvl="0" algn="ctr">
              <a:defRPr/>
            </a:pPr>
            <a:r>
              <a:rPr lang="fi-FI" sz="700" b="1">
                <a:solidFill>
                  <a:schemeClr val="bg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chemeClr val="bg2"/>
              </a:solidFill>
              <a:latin typeface="Inter" panose="02000503000000020004" pitchFamily="2" charset="0"/>
              <a:ea typeface="Inter" panose="02000503000000020004" pitchFamily="2" charset="0"/>
            </a:endParaRPr>
          </a:p>
        </p:txBody>
      </p:sp>
      <p:sp>
        <p:nvSpPr>
          <p:cNvPr id="9" name="Suorakulmio 8">
            <a:extLst>
              <a:ext uri="{FF2B5EF4-FFF2-40B4-BE49-F238E27FC236}">
                <a16:creationId xmlns:a16="http://schemas.microsoft.com/office/drawing/2014/main" id="{743C4CE1-0F98-6C25-6108-3056440D24E6}"/>
              </a:ext>
            </a:extLst>
          </p:cNvPr>
          <p:cNvSpPr/>
          <p:nvPr/>
        </p:nvSpPr>
        <p:spPr>
          <a:xfrm>
            <a:off x="1693249" y="328998"/>
            <a:ext cx="1113014" cy="2154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bg1">
                    <a:lumMod val="75000"/>
                  </a:schemeClr>
                </a:solidFill>
                <a:latin typeface="Inter" panose="02000503000000020004" pitchFamily="2" charset="0"/>
                <a:ea typeface="Inter" panose="02000503000000020004" pitchFamily="2" charset="0"/>
                <a:cs typeface="+mn-lt"/>
              </a:rPr>
              <a:t>VANHEMMUUS</a:t>
            </a:r>
            <a:r>
              <a:rPr lang="fi-FI" sz="700" b="1">
                <a:solidFill>
                  <a:schemeClr val="bg1">
                    <a:lumMod val="65000"/>
                  </a:schemeClr>
                </a:solidFill>
                <a:latin typeface="Inter" panose="02000503000000020004" pitchFamily="2" charset="0"/>
                <a:ea typeface="Inter" panose="02000503000000020004" pitchFamily="2" charset="0"/>
                <a:cs typeface="+mn-lt"/>
              </a:rPr>
              <a:t> </a:t>
            </a:r>
            <a:r>
              <a:rPr lang="fi-FI" sz="700" b="1">
                <a:solidFill>
                  <a:schemeClr val="bg1">
                    <a:lumMod val="75000"/>
                  </a:schemeClr>
                </a:solidFill>
                <a:latin typeface="Inter" panose="02000503000000020004" pitchFamily="2" charset="0"/>
                <a:ea typeface="Inter" panose="02000503000000020004" pitchFamily="2" charset="0"/>
                <a:cs typeface="+mn-lt"/>
              </a:rPr>
              <a:t>VAHVISTUU</a:t>
            </a:r>
            <a:endParaRPr lang="fi-FI" sz="700" b="1" spc="300">
              <a:solidFill>
                <a:schemeClr val="bg1">
                  <a:lumMod val="75000"/>
                </a:schemeClr>
              </a:solidFill>
              <a:latin typeface="Inter" panose="02000503000000020004" pitchFamily="2" charset="0"/>
              <a:ea typeface="Inter" panose="02000503000000020004" pitchFamily="2" charset="0"/>
            </a:endParaRPr>
          </a:p>
        </p:txBody>
      </p:sp>
      <p:sp>
        <p:nvSpPr>
          <p:cNvPr id="10" name="Suorakulmio 9">
            <a:extLst>
              <a:ext uri="{FF2B5EF4-FFF2-40B4-BE49-F238E27FC236}">
                <a16:creationId xmlns:a16="http://schemas.microsoft.com/office/drawing/2014/main" id="{7C492570-3E82-A4A8-0D15-185719EDBF83}"/>
              </a:ext>
            </a:extLst>
          </p:cNvPr>
          <p:cNvSpPr/>
          <p:nvPr/>
        </p:nvSpPr>
        <p:spPr>
          <a:xfrm>
            <a:off x="3060935" y="267490"/>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bg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chemeClr val="bg2"/>
              </a:solidFill>
              <a:latin typeface="Inter" panose="02000503000000020004" pitchFamily="2" charset="0"/>
              <a:ea typeface="Inter" panose="02000503000000020004" pitchFamily="2" charset="0"/>
            </a:endParaRPr>
          </a:p>
        </p:txBody>
      </p:sp>
      <p:sp>
        <p:nvSpPr>
          <p:cNvPr id="11" name="Suorakulmio 10">
            <a:extLst>
              <a:ext uri="{FF2B5EF4-FFF2-40B4-BE49-F238E27FC236}">
                <a16:creationId xmlns:a16="http://schemas.microsoft.com/office/drawing/2014/main" id="{84ADF673-C391-0270-565E-933392001DFA}"/>
              </a:ext>
            </a:extLst>
          </p:cNvPr>
          <p:cNvSpPr/>
          <p:nvPr/>
        </p:nvSpPr>
        <p:spPr>
          <a:xfrm>
            <a:off x="4634318" y="319925"/>
            <a:ext cx="1156863"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bg1">
                    <a:lumMod val="65000"/>
                  </a:schemeClr>
                </a:solidFill>
                <a:latin typeface="Inter" panose="02000503000000020004" pitchFamily="2" charset="0"/>
                <a:ea typeface="Inter" panose="02000503000000020004" pitchFamily="2" charset="0"/>
                <a:cs typeface="Calibri"/>
              </a:rPr>
              <a:t>MIELEN HYVINVOINTI JA RIIPPUVUUKSIEN EHKÄISY</a:t>
            </a:r>
            <a:endParaRPr lang="fi-FI" sz="700" b="1" spc="300">
              <a:solidFill>
                <a:schemeClr val="bg1">
                  <a:lumMod val="65000"/>
                </a:schemeClr>
              </a:solidFill>
              <a:latin typeface="Inter" panose="02000503000000020004" pitchFamily="2" charset="0"/>
              <a:ea typeface="Inter" panose="02000503000000020004" pitchFamily="2" charset="0"/>
            </a:endParaRPr>
          </a:p>
        </p:txBody>
      </p:sp>
      <p:sp>
        <p:nvSpPr>
          <p:cNvPr id="12" name="Suorakulmio 11">
            <a:extLst>
              <a:ext uri="{FF2B5EF4-FFF2-40B4-BE49-F238E27FC236}">
                <a16:creationId xmlns:a16="http://schemas.microsoft.com/office/drawing/2014/main" id="{8097EEF9-BAFE-919C-0A99-1CD9E555AF45}"/>
              </a:ext>
            </a:extLst>
          </p:cNvPr>
          <p:cNvSpPr/>
          <p:nvPr/>
        </p:nvSpPr>
        <p:spPr>
          <a:xfrm>
            <a:off x="5867654" y="275137"/>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tx1"/>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b="1" spc="300">
              <a:solidFill>
                <a:schemeClr val="tx1"/>
              </a:solidFill>
              <a:latin typeface="Inter" panose="02000503000000020004" pitchFamily="2" charset="0"/>
              <a:ea typeface="Inter" panose="02000503000000020004" pitchFamily="2" charset="0"/>
            </a:endParaRPr>
          </a:p>
        </p:txBody>
      </p:sp>
      <p:sp>
        <p:nvSpPr>
          <p:cNvPr id="14" name="Suorakulmio 13">
            <a:extLst>
              <a:ext uri="{FF2B5EF4-FFF2-40B4-BE49-F238E27FC236}">
                <a16:creationId xmlns:a16="http://schemas.microsoft.com/office/drawing/2014/main" id="{FC6CECF5-5910-AA22-B1CC-1224A606DC5F}"/>
              </a:ext>
            </a:extLst>
          </p:cNvPr>
          <p:cNvSpPr/>
          <p:nvPr/>
        </p:nvSpPr>
        <p:spPr>
          <a:xfrm>
            <a:off x="7100990" y="319720"/>
            <a:ext cx="1285204"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schemeClr val="bg1">
                    <a:lumMod val="65000"/>
                  </a:scheme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schemeClr val="bg1">
                    <a:lumMod val="65000"/>
                  </a:schemeClr>
                </a:solidFill>
                <a:latin typeface="Inter" panose="02000503000000020004" pitchFamily="2" charset="0"/>
                <a:ea typeface="Inter" panose="02000503000000020004" pitchFamily="2" charset="0"/>
              </a:rPr>
              <a:t>VAHVISTUMINEN</a:t>
            </a:r>
            <a:endParaRPr lang="fi-FI" sz="700" spc="300">
              <a:solidFill>
                <a:schemeClr val="bg1">
                  <a:lumMod val="65000"/>
                </a:schemeClr>
              </a:solidFill>
              <a:latin typeface="Inter" panose="02000503000000020004" pitchFamily="2" charset="0"/>
              <a:ea typeface="Inter" panose="02000503000000020004" pitchFamily="2" charset="0"/>
            </a:endParaRPr>
          </a:p>
        </p:txBody>
      </p:sp>
      <p:sp>
        <p:nvSpPr>
          <p:cNvPr id="16" name="Suorakulmio 15">
            <a:extLst>
              <a:ext uri="{FF2B5EF4-FFF2-40B4-BE49-F238E27FC236}">
                <a16:creationId xmlns:a16="http://schemas.microsoft.com/office/drawing/2014/main" id="{7E924C05-D521-F3A4-5D61-3F5DBF01954E}"/>
              </a:ext>
            </a:extLst>
          </p:cNvPr>
          <p:cNvSpPr/>
          <p:nvPr/>
        </p:nvSpPr>
        <p:spPr>
          <a:xfrm>
            <a:off x="5911503" y="672058"/>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graphicFrame>
        <p:nvGraphicFramePr>
          <p:cNvPr id="5" name="Kaavio 4">
            <a:extLst>
              <a:ext uri="{FF2B5EF4-FFF2-40B4-BE49-F238E27FC236}">
                <a16:creationId xmlns:a16="http://schemas.microsoft.com/office/drawing/2014/main" id="{8E34A5FB-BFAA-FAC3-819A-F03FEA8EE9F8}"/>
              </a:ext>
            </a:extLst>
          </p:cNvPr>
          <p:cNvGraphicFramePr>
            <a:graphicFrameLocks/>
          </p:cNvGraphicFramePr>
          <p:nvPr/>
        </p:nvGraphicFramePr>
        <p:xfrm>
          <a:off x="1003197" y="1067567"/>
          <a:ext cx="10030562" cy="409036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2785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fld id="{CCD26548-A701-4132-A0A2-A9B09A70FF4B}" type="slidenum">
              <a:rPr lang="fi-FI" smtClean="0"/>
              <a:t>14</a:t>
            </a:fld>
            <a:endParaRPr lang="fi-FI"/>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49375" y="2112070"/>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R="0" lvl="0" algn="l" defTabSz="914400" rtl="0" eaLnBrk="1" fontAlgn="auto" latinLnBrk="0" hangingPunct="1">
              <a:lnSpc>
                <a:spcPct val="100000"/>
              </a:lnSpc>
              <a:spcBef>
                <a:spcPts val="0"/>
              </a:spcBef>
              <a:spcAft>
                <a:spcPts val="0"/>
              </a:spcAft>
              <a:buClrTx/>
              <a:buSzTx/>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342900" marR="0" lvl="0" indent="-342900" algn="l" defTabSz="914400" rtl="0" eaLnBrk="1" fontAlgn="auto" latinLnBrk="0" hangingPunct="1">
              <a:lnSpc>
                <a:spcPct val="100000"/>
              </a:lnSpc>
              <a:spcBef>
                <a:spcPts val="0"/>
              </a:spcBef>
              <a:spcAft>
                <a:spcPts val="0"/>
              </a:spcAft>
              <a:buClrTx/>
              <a:buSzTx/>
              <a:buFontTx/>
              <a:buBlip>
                <a:blip r:embed="rId3"/>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endParaRPr lang="fi-FI"/>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821076" y="5277394"/>
            <a:ext cx="10546672" cy="1272337"/>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Picture 2">
            <a:extLst>
              <a:ext uri="{FF2B5EF4-FFF2-40B4-BE49-F238E27FC236}">
                <a16:creationId xmlns:a16="http://schemas.microsoft.com/office/drawing/2014/main" id="{4A960318-3B8B-2D6E-F0A3-A08ED3E642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663" y="5121693"/>
            <a:ext cx="504825" cy="419100"/>
          </a:xfrm>
          <a:prstGeom prst="rect">
            <a:avLst/>
          </a:prstGeom>
          <a:noFill/>
          <a:extLst>
            <a:ext uri="{909E8E84-426E-40DD-AFC4-6F175D3DCCD1}">
              <a14:hiddenFill xmlns:a14="http://schemas.microsoft.com/office/drawing/2010/main">
                <a:solidFill>
                  <a:srgbClr val="FFFFFF"/>
                </a:solidFill>
              </a14:hiddenFill>
            </a:ext>
          </a:extLst>
        </p:spPr>
      </p:pic>
      <p:sp>
        <p:nvSpPr>
          <p:cNvPr id="2" name="Tekstiruutu 1">
            <a:extLst>
              <a:ext uri="{FF2B5EF4-FFF2-40B4-BE49-F238E27FC236}">
                <a16:creationId xmlns:a16="http://schemas.microsoft.com/office/drawing/2014/main" id="{32C3A51F-CD05-7621-E458-A4F985D7AB26}"/>
              </a:ext>
            </a:extLst>
          </p:cNvPr>
          <p:cNvSpPr txBox="1"/>
          <p:nvPr/>
        </p:nvSpPr>
        <p:spPr>
          <a:xfrm>
            <a:off x="1009462" y="5367131"/>
            <a:ext cx="10169900" cy="1107996"/>
          </a:xfrm>
          <a:prstGeom prst="rect">
            <a:avLst/>
          </a:prstGeom>
          <a:noFill/>
        </p:spPr>
        <p:txBody>
          <a:bodyPr wrap="square" lIns="0" tIns="0" rIns="0" bIns="0" rtlCol="0">
            <a:spAutoFit/>
          </a:bodyPr>
          <a:lstStyle/>
          <a:p>
            <a:pPr algn="l"/>
            <a:r>
              <a:rPr lang="fi-FI" sz="1200" b="0" i="0">
                <a:solidFill>
                  <a:srgbClr val="303030"/>
                </a:solidFill>
                <a:effectLst/>
                <a:latin typeface="Source Sans Pro" panose="020B0503030403020204" pitchFamily="34" charset="0"/>
              </a:rPr>
              <a:t>Indikaattori tuottaa tietoa niiden peruskoulun 8. ja 9. luokan oppilaiden osuudesta (%), jotka ovat kokeneet vanhempien tai muun </a:t>
            </a:r>
            <a:r>
              <a:rPr lang="fi-FI" sz="1200" b="0" i="0" err="1">
                <a:solidFill>
                  <a:srgbClr val="303030"/>
                </a:solidFill>
                <a:effectLst/>
                <a:latin typeface="Source Sans Pro" panose="020B0503030403020204" pitchFamily="34" charset="0"/>
              </a:rPr>
              <a:t>huoltapitävän</a:t>
            </a:r>
            <a:r>
              <a:rPr lang="fi-FI" sz="1200" b="0" i="0">
                <a:solidFill>
                  <a:srgbClr val="303030"/>
                </a:solidFill>
                <a:effectLst/>
                <a:latin typeface="Source Sans Pro" panose="020B0503030403020204" pitchFamily="34" charset="0"/>
              </a:rPr>
              <a:t> aikuisen henkistä väkivaltaa vuoden aikana. Indikaattori perustuu kysymykseen: "Onko vanhempasi tehnyt sinulle seuraavia asioita viimeksi kuluneen 12 kuukauden aikana?". Kysymyksen osiot: 1) kieltäytynyt puhumasta sinulle pitkän aikaa, 2) loukannut sanallisesti, esimerkiksi haukkunut sinua, 3) nöyryyttänyt tai nolannut sinua, 4) uhannut hylätä tai jättää sinut yksin, 5) heittänyt, lyönyt tai potkinut esineitä (esim. paiskonut ovia), 6) lukinnut sinut johonkin paikkaan, 7) uhannut sinua väkivallalla.</a:t>
            </a:r>
            <a:endParaRPr lang="fi-FI" sz="1200">
              <a:latin typeface="Inter" panose="02000503000000020004" pitchFamily="2" charset="0"/>
              <a:ea typeface="Inter" panose="02000503000000020004" pitchFamily="2" charset="0"/>
              <a:hlinkClick r:id="rId5"/>
            </a:endParaRPr>
          </a:p>
          <a:p>
            <a:pPr algn="l"/>
            <a:r>
              <a:rPr lang="fi-FI" sz="1200">
                <a:latin typeface="Inter" panose="02000503000000020004" pitchFamily="2" charset="0"/>
                <a:ea typeface="Inter" panose="02000503000000020004" pitchFamily="2" charset="0"/>
                <a:hlinkClick r:id="rId6"/>
              </a:rPr>
              <a:t>Sotkanet tulostaulukko.</a:t>
            </a:r>
            <a:endParaRPr lang="fi-FI" sz="1200">
              <a:latin typeface="Inter" panose="02000503000000020004" pitchFamily="2" charset="0"/>
              <a:ea typeface="Inter" panose="02000503000000020004" pitchFamily="2" charset="0"/>
            </a:endParaRPr>
          </a:p>
        </p:txBody>
      </p:sp>
      <p:sp>
        <p:nvSpPr>
          <p:cNvPr id="8" name="Suorakulmio 7">
            <a:extLst>
              <a:ext uri="{FF2B5EF4-FFF2-40B4-BE49-F238E27FC236}">
                <a16:creationId xmlns:a16="http://schemas.microsoft.com/office/drawing/2014/main" id="{E82EE96A-4DDF-4066-B916-B24E885CD1AA}"/>
              </a:ext>
            </a:extLst>
          </p:cNvPr>
          <p:cNvSpPr/>
          <p:nvPr/>
        </p:nvSpPr>
        <p:spPr>
          <a:xfrm>
            <a:off x="199986" y="329028"/>
            <a:ext cx="1477205"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lvl="0" algn="ctr">
              <a:defRPr/>
            </a:pPr>
            <a:r>
              <a:rPr lang="fi-FI" sz="700" b="1">
                <a:solidFill>
                  <a:schemeClr val="bg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chemeClr val="bg2"/>
              </a:solidFill>
              <a:latin typeface="Inter" panose="02000503000000020004" pitchFamily="2" charset="0"/>
              <a:ea typeface="Inter" panose="02000503000000020004" pitchFamily="2" charset="0"/>
            </a:endParaRPr>
          </a:p>
        </p:txBody>
      </p:sp>
      <p:sp>
        <p:nvSpPr>
          <p:cNvPr id="9" name="Suorakulmio 8">
            <a:extLst>
              <a:ext uri="{FF2B5EF4-FFF2-40B4-BE49-F238E27FC236}">
                <a16:creationId xmlns:a16="http://schemas.microsoft.com/office/drawing/2014/main" id="{743C4CE1-0F98-6C25-6108-3056440D24E6}"/>
              </a:ext>
            </a:extLst>
          </p:cNvPr>
          <p:cNvSpPr/>
          <p:nvPr/>
        </p:nvSpPr>
        <p:spPr>
          <a:xfrm>
            <a:off x="1693249" y="328998"/>
            <a:ext cx="1113014" cy="2154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bg1">
                    <a:lumMod val="75000"/>
                  </a:schemeClr>
                </a:solidFill>
                <a:latin typeface="Inter" panose="02000503000000020004" pitchFamily="2" charset="0"/>
                <a:ea typeface="Inter" panose="02000503000000020004" pitchFamily="2" charset="0"/>
                <a:cs typeface="+mn-lt"/>
              </a:rPr>
              <a:t>VANHEMMUUS</a:t>
            </a:r>
            <a:r>
              <a:rPr lang="fi-FI" sz="700" b="1">
                <a:solidFill>
                  <a:schemeClr val="bg1">
                    <a:lumMod val="65000"/>
                  </a:schemeClr>
                </a:solidFill>
                <a:latin typeface="Inter" panose="02000503000000020004" pitchFamily="2" charset="0"/>
                <a:ea typeface="Inter" panose="02000503000000020004" pitchFamily="2" charset="0"/>
                <a:cs typeface="+mn-lt"/>
              </a:rPr>
              <a:t> </a:t>
            </a:r>
            <a:r>
              <a:rPr lang="fi-FI" sz="700" b="1">
                <a:solidFill>
                  <a:schemeClr val="bg1">
                    <a:lumMod val="75000"/>
                  </a:schemeClr>
                </a:solidFill>
                <a:latin typeface="Inter" panose="02000503000000020004" pitchFamily="2" charset="0"/>
                <a:ea typeface="Inter" panose="02000503000000020004" pitchFamily="2" charset="0"/>
                <a:cs typeface="+mn-lt"/>
              </a:rPr>
              <a:t>VAHVISTUU</a:t>
            </a:r>
            <a:endParaRPr lang="fi-FI" sz="700" b="1" spc="300">
              <a:solidFill>
                <a:schemeClr val="bg1">
                  <a:lumMod val="75000"/>
                </a:schemeClr>
              </a:solidFill>
              <a:latin typeface="Inter" panose="02000503000000020004" pitchFamily="2" charset="0"/>
              <a:ea typeface="Inter" panose="02000503000000020004" pitchFamily="2" charset="0"/>
            </a:endParaRPr>
          </a:p>
        </p:txBody>
      </p:sp>
      <p:sp>
        <p:nvSpPr>
          <p:cNvPr id="10" name="Suorakulmio 9">
            <a:extLst>
              <a:ext uri="{FF2B5EF4-FFF2-40B4-BE49-F238E27FC236}">
                <a16:creationId xmlns:a16="http://schemas.microsoft.com/office/drawing/2014/main" id="{7C492570-3E82-A4A8-0D15-185719EDBF83}"/>
              </a:ext>
            </a:extLst>
          </p:cNvPr>
          <p:cNvSpPr/>
          <p:nvPr/>
        </p:nvSpPr>
        <p:spPr>
          <a:xfrm>
            <a:off x="3060935" y="267490"/>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bg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chemeClr val="bg2"/>
              </a:solidFill>
              <a:latin typeface="Inter" panose="02000503000000020004" pitchFamily="2" charset="0"/>
              <a:ea typeface="Inter" panose="02000503000000020004" pitchFamily="2" charset="0"/>
            </a:endParaRPr>
          </a:p>
        </p:txBody>
      </p:sp>
      <p:sp>
        <p:nvSpPr>
          <p:cNvPr id="11" name="Suorakulmio 10">
            <a:extLst>
              <a:ext uri="{FF2B5EF4-FFF2-40B4-BE49-F238E27FC236}">
                <a16:creationId xmlns:a16="http://schemas.microsoft.com/office/drawing/2014/main" id="{84ADF673-C391-0270-565E-933392001DFA}"/>
              </a:ext>
            </a:extLst>
          </p:cNvPr>
          <p:cNvSpPr/>
          <p:nvPr/>
        </p:nvSpPr>
        <p:spPr>
          <a:xfrm>
            <a:off x="4634318" y="319925"/>
            <a:ext cx="1156863"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bg1">
                    <a:lumMod val="65000"/>
                  </a:schemeClr>
                </a:solidFill>
                <a:latin typeface="Inter" panose="02000503000000020004" pitchFamily="2" charset="0"/>
                <a:ea typeface="Inter" panose="02000503000000020004" pitchFamily="2" charset="0"/>
                <a:cs typeface="Calibri"/>
              </a:rPr>
              <a:t>MIELEN HYVINVOINTI JA RIIPPUVUUKSIEN EHKÄISY</a:t>
            </a:r>
            <a:endParaRPr lang="fi-FI" sz="700" b="1" spc="300">
              <a:solidFill>
                <a:schemeClr val="bg1">
                  <a:lumMod val="65000"/>
                </a:schemeClr>
              </a:solidFill>
              <a:latin typeface="Inter" panose="02000503000000020004" pitchFamily="2" charset="0"/>
              <a:ea typeface="Inter" panose="02000503000000020004" pitchFamily="2" charset="0"/>
            </a:endParaRPr>
          </a:p>
        </p:txBody>
      </p:sp>
      <p:sp>
        <p:nvSpPr>
          <p:cNvPr id="12" name="Suorakulmio 11">
            <a:extLst>
              <a:ext uri="{FF2B5EF4-FFF2-40B4-BE49-F238E27FC236}">
                <a16:creationId xmlns:a16="http://schemas.microsoft.com/office/drawing/2014/main" id="{8097EEF9-BAFE-919C-0A99-1CD9E555AF45}"/>
              </a:ext>
            </a:extLst>
          </p:cNvPr>
          <p:cNvSpPr/>
          <p:nvPr/>
        </p:nvSpPr>
        <p:spPr>
          <a:xfrm>
            <a:off x="5867654" y="275137"/>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tx1"/>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b="1" spc="300">
              <a:solidFill>
                <a:schemeClr val="tx1"/>
              </a:solidFill>
              <a:latin typeface="Inter" panose="02000503000000020004" pitchFamily="2" charset="0"/>
              <a:ea typeface="Inter" panose="02000503000000020004" pitchFamily="2" charset="0"/>
            </a:endParaRPr>
          </a:p>
        </p:txBody>
      </p:sp>
      <p:sp>
        <p:nvSpPr>
          <p:cNvPr id="14" name="Suorakulmio 13">
            <a:extLst>
              <a:ext uri="{FF2B5EF4-FFF2-40B4-BE49-F238E27FC236}">
                <a16:creationId xmlns:a16="http://schemas.microsoft.com/office/drawing/2014/main" id="{FC6CECF5-5910-AA22-B1CC-1224A606DC5F}"/>
              </a:ext>
            </a:extLst>
          </p:cNvPr>
          <p:cNvSpPr/>
          <p:nvPr/>
        </p:nvSpPr>
        <p:spPr>
          <a:xfrm>
            <a:off x="7100990" y="319720"/>
            <a:ext cx="1285204"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schemeClr val="bg1">
                    <a:lumMod val="65000"/>
                  </a:scheme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schemeClr val="bg1">
                    <a:lumMod val="65000"/>
                  </a:schemeClr>
                </a:solidFill>
                <a:latin typeface="Inter" panose="02000503000000020004" pitchFamily="2" charset="0"/>
                <a:ea typeface="Inter" panose="02000503000000020004" pitchFamily="2" charset="0"/>
              </a:rPr>
              <a:t>VAHVISTUMINEN</a:t>
            </a:r>
            <a:endParaRPr lang="fi-FI" sz="700" spc="300">
              <a:solidFill>
                <a:schemeClr val="bg1">
                  <a:lumMod val="65000"/>
                </a:schemeClr>
              </a:solidFill>
              <a:latin typeface="Inter" panose="02000503000000020004" pitchFamily="2" charset="0"/>
              <a:ea typeface="Inter" panose="02000503000000020004" pitchFamily="2" charset="0"/>
            </a:endParaRPr>
          </a:p>
        </p:txBody>
      </p:sp>
      <p:sp>
        <p:nvSpPr>
          <p:cNvPr id="16" name="Suorakulmio 15">
            <a:extLst>
              <a:ext uri="{FF2B5EF4-FFF2-40B4-BE49-F238E27FC236}">
                <a16:creationId xmlns:a16="http://schemas.microsoft.com/office/drawing/2014/main" id="{7E924C05-D521-F3A4-5D61-3F5DBF01954E}"/>
              </a:ext>
            </a:extLst>
          </p:cNvPr>
          <p:cNvSpPr/>
          <p:nvPr/>
        </p:nvSpPr>
        <p:spPr>
          <a:xfrm>
            <a:off x="5911503" y="672058"/>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graphicFrame>
        <p:nvGraphicFramePr>
          <p:cNvPr id="15" name="Kaavio 14">
            <a:extLst>
              <a:ext uri="{FF2B5EF4-FFF2-40B4-BE49-F238E27FC236}">
                <a16:creationId xmlns:a16="http://schemas.microsoft.com/office/drawing/2014/main" id="{60D26ED1-B6DF-9F8E-8AA4-35E12007B329}"/>
              </a:ext>
            </a:extLst>
          </p:cNvPr>
          <p:cNvGraphicFramePr>
            <a:graphicFrameLocks/>
          </p:cNvGraphicFramePr>
          <p:nvPr>
            <p:extLst>
              <p:ext uri="{D42A27DB-BD31-4B8C-83A1-F6EECF244321}">
                <p14:modId xmlns:p14="http://schemas.microsoft.com/office/powerpoint/2010/main" val="2235539851"/>
              </p:ext>
            </p:extLst>
          </p:nvPr>
        </p:nvGraphicFramePr>
        <p:xfrm>
          <a:off x="778490" y="1324065"/>
          <a:ext cx="10655863" cy="3787776"/>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966571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fld id="{CCD26548-A701-4132-A0A2-A9B09A70FF4B}" type="slidenum">
              <a:rPr lang="fi-FI" smtClean="0"/>
              <a:t>15</a:t>
            </a:fld>
            <a:endParaRPr lang="fi-FI"/>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49375" y="2112070"/>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R="0" lvl="0" algn="l" defTabSz="914400" rtl="0" eaLnBrk="1" fontAlgn="auto" latinLnBrk="0" hangingPunct="1">
              <a:lnSpc>
                <a:spcPct val="100000"/>
              </a:lnSpc>
              <a:spcBef>
                <a:spcPts val="0"/>
              </a:spcBef>
              <a:spcAft>
                <a:spcPts val="0"/>
              </a:spcAft>
              <a:buClrTx/>
              <a:buSzTx/>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342900" marR="0" lvl="0" indent="-342900" algn="l" defTabSz="914400" rtl="0" eaLnBrk="1" fontAlgn="auto" latinLnBrk="0" hangingPunct="1">
              <a:lnSpc>
                <a:spcPct val="100000"/>
              </a:lnSpc>
              <a:spcBef>
                <a:spcPts val="0"/>
              </a:spcBef>
              <a:spcAft>
                <a:spcPts val="0"/>
              </a:spcAft>
              <a:buClrTx/>
              <a:buSzTx/>
              <a:buFontTx/>
              <a:buBlip>
                <a:blip r:embed="rId3"/>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endParaRPr lang="fi-FI"/>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821076" y="5277394"/>
            <a:ext cx="10546672" cy="1272337"/>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Picture 2">
            <a:extLst>
              <a:ext uri="{FF2B5EF4-FFF2-40B4-BE49-F238E27FC236}">
                <a16:creationId xmlns:a16="http://schemas.microsoft.com/office/drawing/2014/main" id="{4A960318-3B8B-2D6E-F0A3-A08ED3E642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663" y="5121693"/>
            <a:ext cx="504825" cy="419100"/>
          </a:xfrm>
          <a:prstGeom prst="rect">
            <a:avLst/>
          </a:prstGeom>
          <a:noFill/>
          <a:extLst>
            <a:ext uri="{909E8E84-426E-40DD-AFC4-6F175D3DCCD1}">
              <a14:hiddenFill xmlns:a14="http://schemas.microsoft.com/office/drawing/2010/main">
                <a:solidFill>
                  <a:srgbClr val="FFFFFF"/>
                </a:solidFill>
              </a14:hiddenFill>
            </a:ext>
          </a:extLst>
        </p:spPr>
      </p:pic>
      <p:sp>
        <p:nvSpPr>
          <p:cNvPr id="2" name="Tekstiruutu 1">
            <a:extLst>
              <a:ext uri="{FF2B5EF4-FFF2-40B4-BE49-F238E27FC236}">
                <a16:creationId xmlns:a16="http://schemas.microsoft.com/office/drawing/2014/main" id="{32C3A51F-CD05-7621-E458-A4F985D7AB26}"/>
              </a:ext>
            </a:extLst>
          </p:cNvPr>
          <p:cNvSpPr txBox="1"/>
          <p:nvPr/>
        </p:nvSpPr>
        <p:spPr>
          <a:xfrm>
            <a:off x="1009462" y="5367131"/>
            <a:ext cx="10169900" cy="1107996"/>
          </a:xfrm>
          <a:prstGeom prst="rect">
            <a:avLst/>
          </a:prstGeom>
          <a:noFill/>
        </p:spPr>
        <p:txBody>
          <a:bodyPr wrap="square" lIns="0" tIns="0" rIns="0" bIns="0" rtlCol="0">
            <a:spAutoFit/>
          </a:bodyPr>
          <a:lstStyle/>
          <a:p>
            <a:pPr algn="l"/>
            <a:r>
              <a:rPr lang="fi-FI" sz="1200" b="0" i="0">
                <a:solidFill>
                  <a:srgbClr val="303030"/>
                </a:solidFill>
                <a:effectLst/>
                <a:latin typeface="Source Sans Pro" panose="020B0503030403020204" pitchFamily="34" charset="0"/>
              </a:rPr>
              <a:t>Indikaattori tuottaa tietoa niiden peruskoulun 8. ja 9. luokan oppilaiden osuudesta (%), jotka ovat kokeneet vanhempien tai muun </a:t>
            </a:r>
            <a:r>
              <a:rPr lang="fi-FI" sz="1200" b="0" i="0" err="1">
                <a:solidFill>
                  <a:srgbClr val="303030"/>
                </a:solidFill>
                <a:effectLst/>
                <a:latin typeface="Source Sans Pro" panose="020B0503030403020204" pitchFamily="34" charset="0"/>
              </a:rPr>
              <a:t>huoltapitävän</a:t>
            </a:r>
            <a:r>
              <a:rPr lang="fi-FI" sz="1200" b="0" i="0">
                <a:solidFill>
                  <a:srgbClr val="303030"/>
                </a:solidFill>
                <a:effectLst/>
                <a:latin typeface="Source Sans Pro" panose="020B0503030403020204" pitchFamily="34" charset="0"/>
              </a:rPr>
              <a:t> aikuisen henkistä väkivaltaa vuoden aikana. Indikaattori perustuu kysymykseen: "Onko vanhempasi tehnyt sinulle seuraavia asioita viimeksi kuluneen 12 kuukauden aikana?". Kysymyksen osiot: 1) kieltäytynyt puhumasta sinulle pitkän aikaa, 2) loukannut sanallisesti, esimerkiksi haukkunut sinua, 3) nöyryyttänyt tai nolannut sinua, 4) uhannut hylätä tai jättää sinut yksin, 5) heittänyt, lyönyt tai potkinut esineitä (esim. paiskonut ovia), 6) lukinnut sinut johonkin paikkaan, 7) uhannut sinua väkivallalla.</a:t>
            </a:r>
            <a:endParaRPr lang="fi-FI" sz="1200">
              <a:latin typeface="Inter" panose="02000503000000020004" pitchFamily="2" charset="0"/>
              <a:ea typeface="Inter" panose="02000503000000020004" pitchFamily="2" charset="0"/>
              <a:hlinkClick r:id="rId5"/>
            </a:endParaRPr>
          </a:p>
          <a:p>
            <a:pPr algn="l"/>
            <a:r>
              <a:rPr lang="fi-FI" sz="1200">
                <a:latin typeface="Inter" panose="02000503000000020004" pitchFamily="2" charset="0"/>
                <a:ea typeface="Inter" panose="02000503000000020004" pitchFamily="2" charset="0"/>
                <a:hlinkClick r:id="rId6"/>
              </a:rPr>
              <a:t>Sotkanet tulostaulukko.</a:t>
            </a:r>
            <a:endParaRPr lang="fi-FI" sz="1200">
              <a:latin typeface="Inter" panose="02000503000000020004" pitchFamily="2" charset="0"/>
              <a:ea typeface="Inter" panose="02000503000000020004" pitchFamily="2" charset="0"/>
            </a:endParaRPr>
          </a:p>
        </p:txBody>
      </p:sp>
      <p:sp>
        <p:nvSpPr>
          <p:cNvPr id="8" name="Suorakulmio 7">
            <a:extLst>
              <a:ext uri="{FF2B5EF4-FFF2-40B4-BE49-F238E27FC236}">
                <a16:creationId xmlns:a16="http://schemas.microsoft.com/office/drawing/2014/main" id="{E82EE96A-4DDF-4066-B916-B24E885CD1AA}"/>
              </a:ext>
            </a:extLst>
          </p:cNvPr>
          <p:cNvSpPr/>
          <p:nvPr/>
        </p:nvSpPr>
        <p:spPr>
          <a:xfrm>
            <a:off x="199986" y="329028"/>
            <a:ext cx="1477205"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lvl="0" algn="ctr">
              <a:defRPr/>
            </a:pPr>
            <a:r>
              <a:rPr lang="fi-FI" sz="700" b="1">
                <a:solidFill>
                  <a:schemeClr val="bg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chemeClr val="bg2"/>
              </a:solidFill>
              <a:latin typeface="Inter" panose="02000503000000020004" pitchFamily="2" charset="0"/>
              <a:ea typeface="Inter" panose="02000503000000020004" pitchFamily="2" charset="0"/>
            </a:endParaRPr>
          </a:p>
        </p:txBody>
      </p:sp>
      <p:sp>
        <p:nvSpPr>
          <p:cNvPr id="9" name="Suorakulmio 8">
            <a:extLst>
              <a:ext uri="{FF2B5EF4-FFF2-40B4-BE49-F238E27FC236}">
                <a16:creationId xmlns:a16="http://schemas.microsoft.com/office/drawing/2014/main" id="{743C4CE1-0F98-6C25-6108-3056440D24E6}"/>
              </a:ext>
            </a:extLst>
          </p:cNvPr>
          <p:cNvSpPr/>
          <p:nvPr/>
        </p:nvSpPr>
        <p:spPr>
          <a:xfrm>
            <a:off x="1664101" y="329028"/>
            <a:ext cx="1113014" cy="2154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bg1">
                    <a:lumMod val="75000"/>
                  </a:schemeClr>
                </a:solidFill>
                <a:latin typeface="Inter" panose="02000503000000020004" pitchFamily="2" charset="0"/>
                <a:ea typeface="Inter" panose="02000503000000020004" pitchFamily="2" charset="0"/>
                <a:cs typeface="+mn-lt"/>
              </a:rPr>
              <a:t>VANHEMMUUS VAHVISTUU</a:t>
            </a:r>
            <a:endParaRPr lang="fi-FI" sz="700" b="1" spc="300">
              <a:solidFill>
                <a:schemeClr val="bg1">
                  <a:lumMod val="75000"/>
                </a:schemeClr>
              </a:solidFill>
              <a:latin typeface="Inter" panose="02000503000000020004" pitchFamily="2" charset="0"/>
              <a:ea typeface="Inter" panose="02000503000000020004" pitchFamily="2" charset="0"/>
            </a:endParaRPr>
          </a:p>
        </p:txBody>
      </p:sp>
      <p:sp>
        <p:nvSpPr>
          <p:cNvPr id="10" name="Suorakulmio 9">
            <a:extLst>
              <a:ext uri="{FF2B5EF4-FFF2-40B4-BE49-F238E27FC236}">
                <a16:creationId xmlns:a16="http://schemas.microsoft.com/office/drawing/2014/main" id="{7C492570-3E82-A4A8-0D15-185719EDBF83}"/>
              </a:ext>
            </a:extLst>
          </p:cNvPr>
          <p:cNvSpPr/>
          <p:nvPr/>
        </p:nvSpPr>
        <p:spPr>
          <a:xfrm>
            <a:off x="3060935" y="267490"/>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bg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chemeClr val="bg2"/>
              </a:solidFill>
              <a:latin typeface="Inter" panose="02000503000000020004" pitchFamily="2" charset="0"/>
              <a:ea typeface="Inter" panose="02000503000000020004" pitchFamily="2" charset="0"/>
            </a:endParaRPr>
          </a:p>
        </p:txBody>
      </p:sp>
      <p:sp>
        <p:nvSpPr>
          <p:cNvPr id="11" name="Suorakulmio 10">
            <a:extLst>
              <a:ext uri="{FF2B5EF4-FFF2-40B4-BE49-F238E27FC236}">
                <a16:creationId xmlns:a16="http://schemas.microsoft.com/office/drawing/2014/main" id="{84ADF673-C391-0270-565E-933392001DFA}"/>
              </a:ext>
            </a:extLst>
          </p:cNvPr>
          <p:cNvSpPr/>
          <p:nvPr/>
        </p:nvSpPr>
        <p:spPr>
          <a:xfrm>
            <a:off x="4634318" y="319925"/>
            <a:ext cx="1156863"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bg1">
                    <a:lumMod val="65000"/>
                  </a:schemeClr>
                </a:solidFill>
                <a:latin typeface="Inter" panose="02000503000000020004" pitchFamily="2" charset="0"/>
                <a:ea typeface="Inter" panose="02000503000000020004" pitchFamily="2" charset="0"/>
                <a:cs typeface="Calibri"/>
              </a:rPr>
              <a:t>MIELEN HYVINVOINTI JA RIIPPUVUUKSIEN EHKÄISY</a:t>
            </a:r>
            <a:endParaRPr lang="fi-FI" sz="700" b="1" spc="300">
              <a:solidFill>
                <a:schemeClr val="bg1">
                  <a:lumMod val="65000"/>
                </a:schemeClr>
              </a:solidFill>
              <a:latin typeface="Inter" panose="02000503000000020004" pitchFamily="2" charset="0"/>
              <a:ea typeface="Inter" panose="02000503000000020004" pitchFamily="2" charset="0"/>
            </a:endParaRPr>
          </a:p>
        </p:txBody>
      </p:sp>
      <p:sp>
        <p:nvSpPr>
          <p:cNvPr id="12" name="Suorakulmio 11">
            <a:extLst>
              <a:ext uri="{FF2B5EF4-FFF2-40B4-BE49-F238E27FC236}">
                <a16:creationId xmlns:a16="http://schemas.microsoft.com/office/drawing/2014/main" id="{8097EEF9-BAFE-919C-0A99-1CD9E555AF45}"/>
              </a:ext>
            </a:extLst>
          </p:cNvPr>
          <p:cNvSpPr/>
          <p:nvPr/>
        </p:nvSpPr>
        <p:spPr>
          <a:xfrm>
            <a:off x="5867654" y="275137"/>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tx1"/>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b="1" spc="300">
              <a:solidFill>
                <a:schemeClr val="tx1"/>
              </a:solidFill>
              <a:latin typeface="Inter" panose="02000503000000020004" pitchFamily="2" charset="0"/>
              <a:ea typeface="Inter" panose="02000503000000020004" pitchFamily="2" charset="0"/>
            </a:endParaRPr>
          </a:p>
        </p:txBody>
      </p:sp>
      <p:sp>
        <p:nvSpPr>
          <p:cNvPr id="14" name="Suorakulmio 13">
            <a:extLst>
              <a:ext uri="{FF2B5EF4-FFF2-40B4-BE49-F238E27FC236}">
                <a16:creationId xmlns:a16="http://schemas.microsoft.com/office/drawing/2014/main" id="{FC6CECF5-5910-AA22-B1CC-1224A606DC5F}"/>
              </a:ext>
            </a:extLst>
          </p:cNvPr>
          <p:cNvSpPr/>
          <p:nvPr/>
        </p:nvSpPr>
        <p:spPr>
          <a:xfrm>
            <a:off x="7100990" y="319720"/>
            <a:ext cx="1285204"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schemeClr val="bg1">
                    <a:lumMod val="65000"/>
                  </a:scheme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schemeClr val="bg1">
                    <a:lumMod val="65000"/>
                  </a:schemeClr>
                </a:solidFill>
                <a:latin typeface="Inter" panose="02000503000000020004" pitchFamily="2" charset="0"/>
                <a:ea typeface="Inter" panose="02000503000000020004" pitchFamily="2" charset="0"/>
              </a:rPr>
              <a:t>VAHVISTUMINEN</a:t>
            </a:r>
            <a:endParaRPr lang="fi-FI" sz="700" spc="300">
              <a:solidFill>
                <a:schemeClr val="bg1">
                  <a:lumMod val="65000"/>
                </a:schemeClr>
              </a:solidFill>
              <a:latin typeface="Inter" panose="02000503000000020004" pitchFamily="2" charset="0"/>
              <a:ea typeface="Inter" panose="02000503000000020004" pitchFamily="2" charset="0"/>
            </a:endParaRPr>
          </a:p>
        </p:txBody>
      </p:sp>
      <p:sp>
        <p:nvSpPr>
          <p:cNvPr id="16" name="Suorakulmio 15">
            <a:extLst>
              <a:ext uri="{FF2B5EF4-FFF2-40B4-BE49-F238E27FC236}">
                <a16:creationId xmlns:a16="http://schemas.microsoft.com/office/drawing/2014/main" id="{7E924C05-D521-F3A4-5D61-3F5DBF01954E}"/>
              </a:ext>
            </a:extLst>
          </p:cNvPr>
          <p:cNvSpPr/>
          <p:nvPr/>
        </p:nvSpPr>
        <p:spPr>
          <a:xfrm>
            <a:off x="5911503" y="672058"/>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graphicFrame>
        <p:nvGraphicFramePr>
          <p:cNvPr id="3" name="Kaavio 2">
            <a:extLst>
              <a:ext uri="{FF2B5EF4-FFF2-40B4-BE49-F238E27FC236}">
                <a16:creationId xmlns:a16="http://schemas.microsoft.com/office/drawing/2014/main" id="{F9DD688B-559C-8DF1-C6AD-0B798476ABDA}"/>
              </a:ext>
            </a:extLst>
          </p:cNvPr>
          <p:cNvGraphicFramePr>
            <a:graphicFrameLocks/>
          </p:cNvGraphicFramePr>
          <p:nvPr>
            <p:extLst>
              <p:ext uri="{D42A27DB-BD31-4B8C-83A1-F6EECF244321}">
                <p14:modId xmlns:p14="http://schemas.microsoft.com/office/powerpoint/2010/main" val="1710242042"/>
              </p:ext>
            </p:extLst>
          </p:nvPr>
        </p:nvGraphicFramePr>
        <p:xfrm>
          <a:off x="2413628" y="1171615"/>
          <a:ext cx="6995749" cy="3781697"/>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074541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fld id="{CCD26548-A701-4132-A0A2-A9B09A70FF4B}" type="slidenum">
              <a:rPr lang="fi-FI" smtClean="0"/>
              <a:t>16</a:t>
            </a:fld>
            <a:endParaRPr lang="fi-FI"/>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49375" y="2112070"/>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R="0" lvl="0" algn="l" defTabSz="914400" rtl="0" eaLnBrk="1" fontAlgn="auto" latinLnBrk="0" hangingPunct="1">
              <a:lnSpc>
                <a:spcPct val="100000"/>
              </a:lnSpc>
              <a:spcBef>
                <a:spcPts val="0"/>
              </a:spcBef>
              <a:spcAft>
                <a:spcPts val="0"/>
              </a:spcAft>
              <a:buClrTx/>
              <a:buSzTx/>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342900" marR="0" lvl="0" indent="-342900" algn="l" defTabSz="914400" rtl="0" eaLnBrk="1" fontAlgn="auto" latinLnBrk="0" hangingPunct="1">
              <a:lnSpc>
                <a:spcPct val="100000"/>
              </a:lnSpc>
              <a:spcBef>
                <a:spcPts val="0"/>
              </a:spcBef>
              <a:spcAft>
                <a:spcPts val="0"/>
              </a:spcAft>
              <a:buClrTx/>
              <a:buSzTx/>
              <a:buFontTx/>
              <a:buBlip>
                <a:blip r:embed="rId3"/>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endParaRPr lang="fi-FI"/>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821076" y="5277394"/>
            <a:ext cx="10546672" cy="1272337"/>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Picture 2">
            <a:extLst>
              <a:ext uri="{FF2B5EF4-FFF2-40B4-BE49-F238E27FC236}">
                <a16:creationId xmlns:a16="http://schemas.microsoft.com/office/drawing/2014/main" id="{4A960318-3B8B-2D6E-F0A3-A08ED3E642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663" y="5121693"/>
            <a:ext cx="504825" cy="419100"/>
          </a:xfrm>
          <a:prstGeom prst="rect">
            <a:avLst/>
          </a:prstGeom>
          <a:noFill/>
          <a:extLst>
            <a:ext uri="{909E8E84-426E-40DD-AFC4-6F175D3DCCD1}">
              <a14:hiddenFill xmlns:a14="http://schemas.microsoft.com/office/drawing/2010/main">
                <a:solidFill>
                  <a:srgbClr val="FFFFFF"/>
                </a:solidFill>
              </a14:hiddenFill>
            </a:ext>
          </a:extLst>
        </p:spPr>
      </p:pic>
      <p:sp>
        <p:nvSpPr>
          <p:cNvPr id="2" name="Tekstiruutu 1">
            <a:extLst>
              <a:ext uri="{FF2B5EF4-FFF2-40B4-BE49-F238E27FC236}">
                <a16:creationId xmlns:a16="http://schemas.microsoft.com/office/drawing/2014/main" id="{32C3A51F-CD05-7621-E458-A4F985D7AB26}"/>
              </a:ext>
            </a:extLst>
          </p:cNvPr>
          <p:cNvSpPr txBox="1"/>
          <p:nvPr/>
        </p:nvSpPr>
        <p:spPr>
          <a:xfrm>
            <a:off x="1009462" y="5367131"/>
            <a:ext cx="10294264" cy="1107996"/>
          </a:xfrm>
          <a:prstGeom prst="rect">
            <a:avLst/>
          </a:prstGeom>
          <a:noFill/>
        </p:spPr>
        <p:txBody>
          <a:bodyPr wrap="square" lIns="0" tIns="0" rIns="0" bIns="0" rtlCol="0">
            <a:spAutoFit/>
          </a:bodyPr>
          <a:lstStyle/>
          <a:p>
            <a:pPr algn="l"/>
            <a:r>
              <a:rPr lang="fi-FI" sz="1200" b="0" i="0">
                <a:solidFill>
                  <a:srgbClr val="303030"/>
                </a:solidFill>
                <a:effectLst/>
                <a:latin typeface="Source Sans Pro" panose="020B0503030403020204" pitchFamily="34" charset="0"/>
              </a:rPr>
              <a:t>Indikaattori tuottaa tietoa niiden ammatillisten oppilaitosten 1. ja 2. vuoden opiskelijoiden osuudesta (%), jotka ovat kokeneet vanhempien tai muun </a:t>
            </a:r>
            <a:r>
              <a:rPr lang="fi-FI" sz="1200" b="0" i="0" err="1">
                <a:solidFill>
                  <a:srgbClr val="303030"/>
                </a:solidFill>
                <a:effectLst/>
                <a:latin typeface="Source Sans Pro" panose="020B0503030403020204" pitchFamily="34" charset="0"/>
              </a:rPr>
              <a:t>huoltapitävän</a:t>
            </a:r>
            <a:r>
              <a:rPr lang="fi-FI" sz="1200" b="0" i="0">
                <a:solidFill>
                  <a:srgbClr val="303030"/>
                </a:solidFill>
                <a:effectLst/>
                <a:latin typeface="Source Sans Pro" panose="020B0503030403020204" pitchFamily="34" charset="0"/>
              </a:rPr>
              <a:t> aikuisen henkistä väkivaltaa vuoden aikana. Indikaattori perustuu kysymykseen: "Onko vanhempasi tehnyt sinulle seuraavia asioita viimeksi kuluneen 12 kuukauden aikana?". Kysymyksen osiot: 1) kieltäytynyt puhumasta sinulle pitkän aikaa, 2) loukannut sanallisesti, esimerkiksi haukkunut sinua, 3) nöyryyttänyt tai nolannut sinua, 4) uhannut hylätä tai jättää sinut yksin, 5) heittänyt, lyönyt tai potkinut esineitä (esim. paiskonut ovia), 6) lukinnut sinut johonkin paikkaan, 7) uhannut sinua väkivallalla. Vastausvaihtoehdot: 1) ei, 2) 1-2 kertaa, 3) 3 kertaa tai useammin, 4) on tehnyt, mutta en muista montako kertaa. </a:t>
            </a:r>
            <a:r>
              <a:rPr lang="fi-FI" sz="1200">
                <a:latin typeface="Inter" panose="02000503000000020004" pitchFamily="2" charset="0"/>
                <a:ea typeface="Inter" panose="02000503000000020004" pitchFamily="2" charset="0"/>
                <a:hlinkClick r:id="rId5"/>
              </a:rPr>
              <a:t>Sotkanet tulostaulukko.</a:t>
            </a:r>
            <a:endParaRPr lang="fi-FI" sz="1200">
              <a:latin typeface="Inter" panose="02000503000000020004" pitchFamily="2" charset="0"/>
              <a:ea typeface="Inter" panose="02000503000000020004" pitchFamily="2" charset="0"/>
            </a:endParaRPr>
          </a:p>
        </p:txBody>
      </p:sp>
      <p:sp>
        <p:nvSpPr>
          <p:cNvPr id="8" name="Suorakulmio 7">
            <a:extLst>
              <a:ext uri="{FF2B5EF4-FFF2-40B4-BE49-F238E27FC236}">
                <a16:creationId xmlns:a16="http://schemas.microsoft.com/office/drawing/2014/main" id="{E82EE96A-4DDF-4066-B916-B24E885CD1AA}"/>
              </a:ext>
            </a:extLst>
          </p:cNvPr>
          <p:cNvSpPr/>
          <p:nvPr/>
        </p:nvSpPr>
        <p:spPr>
          <a:xfrm>
            <a:off x="199986" y="329028"/>
            <a:ext cx="1477205"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lvl="0" algn="ctr">
              <a:defRPr/>
            </a:pPr>
            <a:r>
              <a:rPr lang="fi-FI" sz="700" b="1">
                <a:solidFill>
                  <a:schemeClr val="bg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chemeClr val="bg2"/>
              </a:solidFill>
              <a:latin typeface="Inter" panose="02000503000000020004" pitchFamily="2" charset="0"/>
              <a:ea typeface="Inter" panose="02000503000000020004" pitchFamily="2" charset="0"/>
            </a:endParaRPr>
          </a:p>
        </p:txBody>
      </p:sp>
      <p:sp>
        <p:nvSpPr>
          <p:cNvPr id="9" name="Suorakulmio 8">
            <a:extLst>
              <a:ext uri="{FF2B5EF4-FFF2-40B4-BE49-F238E27FC236}">
                <a16:creationId xmlns:a16="http://schemas.microsoft.com/office/drawing/2014/main" id="{743C4CE1-0F98-6C25-6108-3056440D24E6}"/>
              </a:ext>
            </a:extLst>
          </p:cNvPr>
          <p:cNvSpPr/>
          <p:nvPr/>
        </p:nvSpPr>
        <p:spPr>
          <a:xfrm>
            <a:off x="1693249" y="328998"/>
            <a:ext cx="1113014" cy="2154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bg1">
                    <a:lumMod val="75000"/>
                  </a:schemeClr>
                </a:solidFill>
                <a:latin typeface="Inter" panose="02000503000000020004" pitchFamily="2" charset="0"/>
                <a:ea typeface="Inter" panose="02000503000000020004" pitchFamily="2" charset="0"/>
                <a:cs typeface="+mn-lt"/>
              </a:rPr>
              <a:t>VANHEMMUUS VAHVISTUU</a:t>
            </a:r>
            <a:endParaRPr lang="fi-FI" sz="700" b="1" spc="300">
              <a:solidFill>
                <a:schemeClr val="bg1">
                  <a:lumMod val="75000"/>
                </a:schemeClr>
              </a:solidFill>
              <a:latin typeface="Inter" panose="02000503000000020004" pitchFamily="2" charset="0"/>
              <a:ea typeface="Inter" panose="02000503000000020004" pitchFamily="2" charset="0"/>
            </a:endParaRPr>
          </a:p>
        </p:txBody>
      </p:sp>
      <p:sp>
        <p:nvSpPr>
          <p:cNvPr id="10" name="Suorakulmio 9">
            <a:extLst>
              <a:ext uri="{FF2B5EF4-FFF2-40B4-BE49-F238E27FC236}">
                <a16:creationId xmlns:a16="http://schemas.microsoft.com/office/drawing/2014/main" id="{7C492570-3E82-A4A8-0D15-185719EDBF83}"/>
              </a:ext>
            </a:extLst>
          </p:cNvPr>
          <p:cNvSpPr/>
          <p:nvPr/>
        </p:nvSpPr>
        <p:spPr>
          <a:xfrm>
            <a:off x="3060935" y="267490"/>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bg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chemeClr val="bg2"/>
              </a:solidFill>
              <a:latin typeface="Inter" panose="02000503000000020004" pitchFamily="2" charset="0"/>
              <a:ea typeface="Inter" panose="02000503000000020004" pitchFamily="2" charset="0"/>
            </a:endParaRPr>
          </a:p>
        </p:txBody>
      </p:sp>
      <p:sp>
        <p:nvSpPr>
          <p:cNvPr id="11" name="Suorakulmio 10">
            <a:extLst>
              <a:ext uri="{FF2B5EF4-FFF2-40B4-BE49-F238E27FC236}">
                <a16:creationId xmlns:a16="http://schemas.microsoft.com/office/drawing/2014/main" id="{84ADF673-C391-0270-565E-933392001DFA}"/>
              </a:ext>
            </a:extLst>
          </p:cNvPr>
          <p:cNvSpPr/>
          <p:nvPr/>
        </p:nvSpPr>
        <p:spPr>
          <a:xfrm>
            <a:off x="4634318" y="319925"/>
            <a:ext cx="1156863"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bg1">
                    <a:lumMod val="65000"/>
                  </a:schemeClr>
                </a:solidFill>
                <a:latin typeface="Inter" panose="02000503000000020004" pitchFamily="2" charset="0"/>
                <a:ea typeface="Inter" panose="02000503000000020004" pitchFamily="2" charset="0"/>
                <a:cs typeface="Calibri"/>
              </a:rPr>
              <a:t>MIELEN HYVINVOINTI JA RIIPPUVUUKSIEN EHKÄISY</a:t>
            </a:r>
            <a:endParaRPr lang="fi-FI" sz="700" b="1" spc="300">
              <a:solidFill>
                <a:schemeClr val="bg1">
                  <a:lumMod val="65000"/>
                </a:schemeClr>
              </a:solidFill>
              <a:latin typeface="Inter" panose="02000503000000020004" pitchFamily="2" charset="0"/>
              <a:ea typeface="Inter" panose="02000503000000020004" pitchFamily="2" charset="0"/>
            </a:endParaRPr>
          </a:p>
        </p:txBody>
      </p:sp>
      <p:sp>
        <p:nvSpPr>
          <p:cNvPr id="12" name="Suorakulmio 11">
            <a:extLst>
              <a:ext uri="{FF2B5EF4-FFF2-40B4-BE49-F238E27FC236}">
                <a16:creationId xmlns:a16="http://schemas.microsoft.com/office/drawing/2014/main" id="{8097EEF9-BAFE-919C-0A99-1CD9E555AF45}"/>
              </a:ext>
            </a:extLst>
          </p:cNvPr>
          <p:cNvSpPr/>
          <p:nvPr/>
        </p:nvSpPr>
        <p:spPr>
          <a:xfrm>
            <a:off x="5867654" y="275137"/>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tx1"/>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b="1" spc="300">
              <a:solidFill>
                <a:schemeClr val="tx1"/>
              </a:solidFill>
              <a:latin typeface="Inter" panose="02000503000000020004" pitchFamily="2" charset="0"/>
              <a:ea typeface="Inter" panose="02000503000000020004" pitchFamily="2" charset="0"/>
            </a:endParaRPr>
          </a:p>
        </p:txBody>
      </p:sp>
      <p:sp>
        <p:nvSpPr>
          <p:cNvPr id="14" name="Suorakulmio 13">
            <a:extLst>
              <a:ext uri="{FF2B5EF4-FFF2-40B4-BE49-F238E27FC236}">
                <a16:creationId xmlns:a16="http://schemas.microsoft.com/office/drawing/2014/main" id="{FC6CECF5-5910-AA22-B1CC-1224A606DC5F}"/>
              </a:ext>
            </a:extLst>
          </p:cNvPr>
          <p:cNvSpPr/>
          <p:nvPr/>
        </p:nvSpPr>
        <p:spPr>
          <a:xfrm>
            <a:off x="7100990" y="319720"/>
            <a:ext cx="1285204"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schemeClr val="bg1">
                    <a:lumMod val="65000"/>
                  </a:scheme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schemeClr val="bg1">
                    <a:lumMod val="65000"/>
                  </a:schemeClr>
                </a:solidFill>
                <a:latin typeface="Inter" panose="02000503000000020004" pitchFamily="2" charset="0"/>
                <a:ea typeface="Inter" panose="02000503000000020004" pitchFamily="2" charset="0"/>
              </a:rPr>
              <a:t>VAHVISTUMINEN</a:t>
            </a:r>
            <a:endParaRPr lang="fi-FI" sz="700" spc="300">
              <a:solidFill>
                <a:schemeClr val="bg1">
                  <a:lumMod val="65000"/>
                </a:schemeClr>
              </a:solidFill>
              <a:latin typeface="Inter" panose="02000503000000020004" pitchFamily="2" charset="0"/>
              <a:ea typeface="Inter" panose="02000503000000020004" pitchFamily="2" charset="0"/>
            </a:endParaRPr>
          </a:p>
        </p:txBody>
      </p:sp>
      <p:sp>
        <p:nvSpPr>
          <p:cNvPr id="16" name="Suorakulmio 15">
            <a:extLst>
              <a:ext uri="{FF2B5EF4-FFF2-40B4-BE49-F238E27FC236}">
                <a16:creationId xmlns:a16="http://schemas.microsoft.com/office/drawing/2014/main" id="{7E924C05-D521-F3A4-5D61-3F5DBF01954E}"/>
              </a:ext>
            </a:extLst>
          </p:cNvPr>
          <p:cNvSpPr/>
          <p:nvPr/>
        </p:nvSpPr>
        <p:spPr>
          <a:xfrm>
            <a:off x="5911503" y="672058"/>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graphicFrame>
        <p:nvGraphicFramePr>
          <p:cNvPr id="13" name="Kaavio 12">
            <a:extLst>
              <a:ext uri="{FF2B5EF4-FFF2-40B4-BE49-F238E27FC236}">
                <a16:creationId xmlns:a16="http://schemas.microsoft.com/office/drawing/2014/main" id="{38B03AC6-562F-7213-52E6-62F26F81A303}"/>
              </a:ext>
            </a:extLst>
          </p:cNvPr>
          <p:cNvGraphicFramePr>
            <a:graphicFrameLocks/>
          </p:cNvGraphicFramePr>
          <p:nvPr>
            <p:extLst>
              <p:ext uri="{D42A27DB-BD31-4B8C-83A1-F6EECF244321}">
                <p14:modId xmlns:p14="http://schemas.microsoft.com/office/powerpoint/2010/main" val="1583898261"/>
              </p:ext>
            </p:extLst>
          </p:nvPr>
        </p:nvGraphicFramePr>
        <p:xfrm>
          <a:off x="1073488" y="867702"/>
          <a:ext cx="9444400" cy="433387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91831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fld id="{CCD26548-A701-4132-A0A2-A9B09A70FF4B}" type="slidenum">
              <a:rPr lang="fi-FI" smtClean="0"/>
              <a:t>17</a:t>
            </a:fld>
            <a:endParaRPr lang="fi-FI"/>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49375" y="2112070"/>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R="0" lvl="0" algn="l" defTabSz="914400" rtl="0" eaLnBrk="1" fontAlgn="auto" latinLnBrk="0" hangingPunct="1">
              <a:lnSpc>
                <a:spcPct val="100000"/>
              </a:lnSpc>
              <a:spcBef>
                <a:spcPts val="0"/>
              </a:spcBef>
              <a:spcAft>
                <a:spcPts val="0"/>
              </a:spcAft>
              <a:buClrTx/>
              <a:buSzTx/>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342900" marR="0" lvl="0" indent="-342900" algn="l" defTabSz="914400" rtl="0" eaLnBrk="1" fontAlgn="auto" latinLnBrk="0" hangingPunct="1">
              <a:lnSpc>
                <a:spcPct val="100000"/>
              </a:lnSpc>
              <a:spcBef>
                <a:spcPts val="0"/>
              </a:spcBef>
              <a:spcAft>
                <a:spcPts val="0"/>
              </a:spcAft>
              <a:buClrTx/>
              <a:buSzTx/>
              <a:buFontTx/>
              <a:buBlip>
                <a:blip r:embed="rId3"/>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endParaRPr lang="fi-FI"/>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821076" y="5277394"/>
            <a:ext cx="10546672" cy="1272337"/>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Picture 2">
            <a:extLst>
              <a:ext uri="{FF2B5EF4-FFF2-40B4-BE49-F238E27FC236}">
                <a16:creationId xmlns:a16="http://schemas.microsoft.com/office/drawing/2014/main" id="{4A960318-3B8B-2D6E-F0A3-A08ED3E642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663" y="5121693"/>
            <a:ext cx="504825" cy="419100"/>
          </a:xfrm>
          <a:prstGeom prst="rect">
            <a:avLst/>
          </a:prstGeom>
          <a:noFill/>
          <a:extLst>
            <a:ext uri="{909E8E84-426E-40DD-AFC4-6F175D3DCCD1}">
              <a14:hiddenFill xmlns:a14="http://schemas.microsoft.com/office/drawing/2010/main">
                <a:solidFill>
                  <a:srgbClr val="FFFFFF"/>
                </a:solidFill>
              </a14:hiddenFill>
            </a:ext>
          </a:extLst>
        </p:spPr>
      </p:pic>
      <p:sp>
        <p:nvSpPr>
          <p:cNvPr id="2" name="Tekstiruutu 1">
            <a:extLst>
              <a:ext uri="{FF2B5EF4-FFF2-40B4-BE49-F238E27FC236}">
                <a16:creationId xmlns:a16="http://schemas.microsoft.com/office/drawing/2014/main" id="{32C3A51F-CD05-7621-E458-A4F985D7AB26}"/>
              </a:ext>
            </a:extLst>
          </p:cNvPr>
          <p:cNvSpPr txBox="1"/>
          <p:nvPr/>
        </p:nvSpPr>
        <p:spPr>
          <a:xfrm>
            <a:off x="1009462" y="5367131"/>
            <a:ext cx="10294264" cy="1107996"/>
          </a:xfrm>
          <a:prstGeom prst="rect">
            <a:avLst/>
          </a:prstGeom>
          <a:noFill/>
        </p:spPr>
        <p:txBody>
          <a:bodyPr wrap="square" lIns="0" tIns="0" rIns="0" bIns="0" rtlCol="0">
            <a:spAutoFit/>
          </a:bodyPr>
          <a:lstStyle/>
          <a:p>
            <a:pPr algn="l"/>
            <a:r>
              <a:rPr lang="fi-FI" sz="1200" b="0" i="0">
                <a:solidFill>
                  <a:srgbClr val="303030"/>
                </a:solidFill>
                <a:effectLst/>
                <a:latin typeface="Source Sans Pro" panose="020B0503030403020204" pitchFamily="34" charset="0"/>
              </a:rPr>
              <a:t>Indikaattori tuottaa tietoa niiden ammatillisten oppilaitosten 1. ja 2. vuoden opiskelijoiden osuudesta (%), jotka ovat kokeneet vanhempien tai muun </a:t>
            </a:r>
            <a:r>
              <a:rPr lang="fi-FI" sz="1200" b="0" i="0" err="1">
                <a:solidFill>
                  <a:srgbClr val="303030"/>
                </a:solidFill>
                <a:effectLst/>
                <a:latin typeface="Source Sans Pro" panose="020B0503030403020204" pitchFamily="34" charset="0"/>
              </a:rPr>
              <a:t>huoltapitävän</a:t>
            </a:r>
            <a:r>
              <a:rPr lang="fi-FI" sz="1200" b="0" i="0">
                <a:solidFill>
                  <a:srgbClr val="303030"/>
                </a:solidFill>
                <a:effectLst/>
                <a:latin typeface="Source Sans Pro" panose="020B0503030403020204" pitchFamily="34" charset="0"/>
              </a:rPr>
              <a:t> aikuisen henkistä väkivaltaa vuoden aikana. Indikaattori perustuu kysymykseen: "Onko vanhempasi tehnyt sinulle seuraavia asioita viimeksi kuluneen 12 kuukauden aikana?". Kysymyksen osiot: 1) kieltäytynyt puhumasta sinulle pitkän aikaa, 2) loukannut sanallisesti, esimerkiksi haukkunut sinua, 3) nöyryyttänyt tai nolannut sinua, 4) uhannut hylätä tai jättää sinut yksin, 5) heittänyt, lyönyt tai potkinut esineitä (esim. paiskonut ovia), 6) lukinnut sinut johonkin paikkaan, 7) uhannut sinua väkivallalla. Vastausvaihtoehdot: 1) ei, 2) 1-2 kertaa, 3) 3 kertaa tai useammin, 4) on tehnyt, mutta en muista montako kertaa. </a:t>
            </a:r>
            <a:r>
              <a:rPr lang="fi-FI" sz="1200">
                <a:latin typeface="Inter" panose="02000503000000020004" pitchFamily="2" charset="0"/>
                <a:ea typeface="Inter" panose="02000503000000020004" pitchFamily="2" charset="0"/>
                <a:hlinkClick r:id="rId5"/>
              </a:rPr>
              <a:t>Sotkanet tulostaulukko.</a:t>
            </a:r>
            <a:endParaRPr lang="fi-FI" sz="1200">
              <a:latin typeface="Inter" panose="02000503000000020004" pitchFamily="2" charset="0"/>
              <a:ea typeface="Inter" panose="02000503000000020004" pitchFamily="2" charset="0"/>
            </a:endParaRPr>
          </a:p>
        </p:txBody>
      </p:sp>
      <p:sp>
        <p:nvSpPr>
          <p:cNvPr id="8" name="Suorakulmio 7">
            <a:extLst>
              <a:ext uri="{FF2B5EF4-FFF2-40B4-BE49-F238E27FC236}">
                <a16:creationId xmlns:a16="http://schemas.microsoft.com/office/drawing/2014/main" id="{E82EE96A-4DDF-4066-B916-B24E885CD1AA}"/>
              </a:ext>
            </a:extLst>
          </p:cNvPr>
          <p:cNvSpPr/>
          <p:nvPr/>
        </p:nvSpPr>
        <p:spPr>
          <a:xfrm>
            <a:off x="199986" y="329028"/>
            <a:ext cx="1477205"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lvl="0" algn="ctr">
              <a:defRPr/>
            </a:pPr>
            <a:r>
              <a:rPr lang="fi-FI" sz="700" b="1">
                <a:solidFill>
                  <a:schemeClr val="bg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chemeClr val="bg2"/>
              </a:solidFill>
              <a:latin typeface="Inter" panose="02000503000000020004" pitchFamily="2" charset="0"/>
              <a:ea typeface="Inter" panose="02000503000000020004" pitchFamily="2" charset="0"/>
            </a:endParaRPr>
          </a:p>
        </p:txBody>
      </p:sp>
      <p:sp>
        <p:nvSpPr>
          <p:cNvPr id="9" name="Suorakulmio 8">
            <a:extLst>
              <a:ext uri="{FF2B5EF4-FFF2-40B4-BE49-F238E27FC236}">
                <a16:creationId xmlns:a16="http://schemas.microsoft.com/office/drawing/2014/main" id="{743C4CE1-0F98-6C25-6108-3056440D24E6}"/>
              </a:ext>
            </a:extLst>
          </p:cNvPr>
          <p:cNvSpPr/>
          <p:nvPr/>
        </p:nvSpPr>
        <p:spPr>
          <a:xfrm>
            <a:off x="1693249" y="328998"/>
            <a:ext cx="1113014" cy="2154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bg1">
                    <a:lumMod val="75000"/>
                  </a:schemeClr>
                </a:solidFill>
                <a:latin typeface="Inter" panose="02000503000000020004" pitchFamily="2" charset="0"/>
                <a:ea typeface="Inter" panose="02000503000000020004" pitchFamily="2" charset="0"/>
                <a:cs typeface="+mn-lt"/>
              </a:rPr>
              <a:t>VANHEMMUUS VAHVISTUU</a:t>
            </a:r>
            <a:endParaRPr lang="fi-FI" sz="700" b="1" spc="300">
              <a:solidFill>
                <a:schemeClr val="bg1">
                  <a:lumMod val="75000"/>
                </a:schemeClr>
              </a:solidFill>
              <a:latin typeface="Inter" panose="02000503000000020004" pitchFamily="2" charset="0"/>
              <a:ea typeface="Inter" panose="02000503000000020004" pitchFamily="2" charset="0"/>
            </a:endParaRPr>
          </a:p>
        </p:txBody>
      </p:sp>
      <p:sp>
        <p:nvSpPr>
          <p:cNvPr id="10" name="Suorakulmio 9">
            <a:extLst>
              <a:ext uri="{FF2B5EF4-FFF2-40B4-BE49-F238E27FC236}">
                <a16:creationId xmlns:a16="http://schemas.microsoft.com/office/drawing/2014/main" id="{7C492570-3E82-A4A8-0D15-185719EDBF83}"/>
              </a:ext>
            </a:extLst>
          </p:cNvPr>
          <p:cNvSpPr/>
          <p:nvPr/>
        </p:nvSpPr>
        <p:spPr>
          <a:xfrm>
            <a:off x="3060935" y="267490"/>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bg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chemeClr val="bg2"/>
              </a:solidFill>
              <a:latin typeface="Inter" panose="02000503000000020004" pitchFamily="2" charset="0"/>
              <a:ea typeface="Inter" panose="02000503000000020004" pitchFamily="2" charset="0"/>
            </a:endParaRPr>
          </a:p>
        </p:txBody>
      </p:sp>
      <p:sp>
        <p:nvSpPr>
          <p:cNvPr id="11" name="Suorakulmio 10">
            <a:extLst>
              <a:ext uri="{FF2B5EF4-FFF2-40B4-BE49-F238E27FC236}">
                <a16:creationId xmlns:a16="http://schemas.microsoft.com/office/drawing/2014/main" id="{84ADF673-C391-0270-565E-933392001DFA}"/>
              </a:ext>
            </a:extLst>
          </p:cNvPr>
          <p:cNvSpPr/>
          <p:nvPr/>
        </p:nvSpPr>
        <p:spPr>
          <a:xfrm>
            <a:off x="4634318" y="319925"/>
            <a:ext cx="1156863"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bg1">
                    <a:lumMod val="65000"/>
                  </a:schemeClr>
                </a:solidFill>
                <a:latin typeface="Inter" panose="02000503000000020004" pitchFamily="2" charset="0"/>
                <a:ea typeface="Inter" panose="02000503000000020004" pitchFamily="2" charset="0"/>
                <a:cs typeface="Calibri"/>
              </a:rPr>
              <a:t>MIELEN HYVINVOINTI JA RIIPPUVUUKSIEN EHKÄISY</a:t>
            </a:r>
            <a:endParaRPr lang="fi-FI" sz="700" b="1" spc="300">
              <a:solidFill>
                <a:schemeClr val="bg1">
                  <a:lumMod val="65000"/>
                </a:schemeClr>
              </a:solidFill>
              <a:latin typeface="Inter" panose="02000503000000020004" pitchFamily="2" charset="0"/>
              <a:ea typeface="Inter" panose="02000503000000020004" pitchFamily="2" charset="0"/>
            </a:endParaRPr>
          </a:p>
        </p:txBody>
      </p:sp>
      <p:sp>
        <p:nvSpPr>
          <p:cNvPr id="12" name="Suorakulmio 11">
            <a:extLst>
              <a:ext uri="{FF2B5EF4-FFF2-40B4-BE49-F238E27FC236}">
                <a16:creationId xmlns:a16="http://schemas.microsoft.com/office/drawing/2014/main" id="{8097EEF9-BAFE-919C-0A99-1CD9E555AF45}"/>
              </a:ext>
            </a:extLst>
          </p:cNvPr>
          <p:cNvSpPr/>
          <p:nvPr/>
        </p:nvSpPr>
        <p:spPr>
          <a:xfrm>
            <a:off x="5867654" y="275137"/>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tx1"/>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b="1" spc="300">
              <a:solidFill>
                <a:schemeClr val="tx1"/>
              </a:solidFill>
              <a:latin typeface="Inter" panose="02000503000000020004" pitchFamily="2" charset="0"/>
              <a:ea typeface="Inter" panose="02000503000000020004" pitchFamily="2" charset="0"/>
            </a:endParaRPr>
          </a:p>
        </p:txBody>
      </p:sp>
      <p:sp>
        <p:nvSpPr>
          <p:cNvPr id="14" name="Suorakulmio 13">
            <a:extLst>
              <a:ext uri="{FF2B5EF4-FFF2-40B4-BE49-F238E27FC236}">
                <a16:creationId xmlns:a16="http://schemas.microsoft.com/office/drawing/2014/main" id="{FC6CECF5-5910-AA22-B1CC-1224A606DC5F}"/>
              </a:ext>
            </a:extLst>
          </p:cNvPr>
          <p:cNvSpPr/>
          <p:nvPr/>
        </p:nvSpPr>
        <p:spPr>
          <a:xfrm>
            <a:off x="7100990" y="319720"/>
            <a:ext cx="1285204"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schemeClr val="bg1">
                    <a:lumMod val="65000"/>
                  </a:scheme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schemeClr val="bg1">
                    <a:lumMod val="65000"/>
                  </a:schemeClr>
                </a:solidFill>
                <a:latin typeface="Inter" panose="02000503000000020004" pitchFamily="2" charset="0"/>
                <a:ea typeface="Inter" panose="02000503000000020004" pitchFamily="2" charset="0"/>
              </a:rPr>
              <a:t>VAHVISTUMINEN</a:t>
            </a:r>
            <a:endParaRPr lang="fi-FI" sz="700" spc="300">
              <a:solidFill>
                <a:schemeClr val="bg1">
                  <a:lumMod val="65000"/>
                </a:schemeClr>
              </a:solidFill>
              <a:latin typeface="Inter" panose="02000503000000020004" pitchFamily="2" charset="0"/>
              <a:ea typeface="Inter" panose="02000503000000020004" pitchFamily="2" charset="0"/>
            </a:endParaRPr>
          </a:p>
        </p:txBody>
      </p:sp>
      <p:sp>
        <p:nvSpPr>
          <p:cNvPr id="16" name="Suorakulmio 15">
            <a:extLst>
              <a:ext uri="{FF2B5EF4-FFF2-40B4-BE49-F238E27FC236}">
                <a16:creationId xmlns:a16="http://schemas.microsoft.com/office/drawing/2014/main" id="{7E924C05-D521-F3A4-5D61-3F5DBF01954E}"/>
              </a:ext>
            </a:extLst>
          </p:cNvPr>
          <p:cNvSpPr/>
          <p:nvPr/>
        </p:nvSpPr>
        <p:spPr>
          <a:xfrm>
            <a:off x="5911503" y="672058"/>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graphicFrame>
        <p:nvGraphicFramePr>
          <p:cNvPr id="13" name="Kaavio 12">
            <a:extLst>
              <a:ext uri="{FF2B5EF4-FFF2-40B4-BE49-F238E27FC236}">
                <a16:creationId xmlns:a16="http://schemas.microsoft.com/office/drawing/2014/main" id="{E967B55C-A103-5EC7-3E3D-AE68A4C51051}"/>
              </a:ext>
            </a:extLst>
          </p:cNvPr>
          <p:cNvGraphicFramePr>
            <a:graphicFrameLocks/>
          </p:cNvGraphicFramePr>
          <p:nvPr>
            <p:extLst>
              <p:ext uri="{D42A27DB-BD31-4B8C-83A1-F6EECF244321}">
                <p14:modId xmlns:p14="http://schemas.microsoft.com/office/powerpoint/2010/main" val="587572557"/>
              </p:ext>
            </p:extLst>
          </p:nvPr>
        </p:nvGraphicFramePr>
        <p:xfrm>
          <a:off x="2639479" y="1446185"/>
          <a:ext cx="7370950" cy="371174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284372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fld id="{CCD26548-A701-4132-A0A2-A9B09A70FF4B}" type="slidenum">
              <a:rPr lang="fi-FI" smtClean="0"/>
              <a:t>18</a:t>
            </a:fld>
            <a:endParaRPr lang="fi-FI"/>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49375" y="2112070"/>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R="0" lvl="0" algn="l" defTabSz="914400" rtl="0" eaLnBrk="1" fontAlgn="auto" latinLnBrk="0" hangingPunct="1">
              <a:lnSpc>
                <a:spcPct val="100000"/>
              </a:lnSpc>
              <a:spcBef>
                <a:spcPts val="0"/>
              </a:spcBef>
              <a:spcAft>
                <a:spcPts val="0"/>
              </a:spcAft>
              <a:buClrTx/>
              <a:buSzTx/>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342900" marR="0" lvl="0" indent="-342900" algn="l" defTabSz="914400" rtl="0" eaLnBrk="1" fontAlgn="auto" latinLnBrk="0" hangingPunct="1">
              <a:lnSpc>
                <a:spcPct val="100000"/>
              </a:lnSpc>
              <a:spcBef>
                <a:spcPts val="0"/>
              </a:spcBef>
              <a:spcAft>
                <a:spcPts val="0"/>
              </a:spcAft>
              <a:buClrTx/>
              <a:buSzTx/>
              <a:buFontTx/>
              <a:buBlip>
                <a:blip r:embed="rId3"/>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endParaRPr lang="fi-FI"/>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821076" y="5277394"/>
            <a:ext cx="10546672" cy="1272337"/>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Picture 2">
            <a:extLst>
              <a:ext uri="{FF2B5EF4-FFF2-40B4-BE49-F238E27FC236}">
                <a16:creationId xmlns:a16="http://schemas.microsoft.com/office/drawing/2014/main" id="{4A960318-3B8B-2D6E-F0A3-A08ED3E642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663" y="5121693"/>
            <a:ext cx="504825" cy="419100"/>
          </a:xfrm>
          <a:prstGeom prst="rect">
            <a:avLst/>
          </a:prstGeom>
          <a:noFill/>
          <a:extLst>
            <a:ext uri="{909E8E84-426E-40DD-AFC4-6F175D3DCCD1}">
              <a14:hiddenFill xmlns:a14="http://schemas.microsoft.com/office/drawing/2010/main">
                <a:solidFill>
                  <a:srgbClr val="FFFFFF"/>
                </a:solidFill>
              </a14:hiddenFill>
            </a:ext>
          </a:extLst>
        </p:spPr>
      </p:pic>
      <p:sp>
        <p:nvSpPr>
          <p:cNvPr id="2" name="Tekstiruutu 1">
            <a:extLst>
              <a:ext uri="{FF2B5EF4-FFF2-40B4-BE49-F238E27FC236}">
                <a16:creationId xmlns:a16="http://schemas.microsoft.com/office/drawing/2014/main" id="{32C3A51F-CD05-7621-E458-A4F985D7AB26}"/>
              </a:ext>
            </a:extLst>
          </p:cNvPr>
          <p:cNvSpPr txBox="1"/>
          <p:nvPr/>
        </p:nvSpPr>
        <p:spPr>
          <a:xfrm>
            <a:off x="1009462" y="5367131"/>
            <a:ext cx="10294264" cy="1107996"/>
          </a:xfrm>
          <a:prstGeom prst="rect">
            <a:avLst/>
          </a:prstGeom>
          <a:noFill/>
        </p:spPr>
        <p:txBody>
          <a:bodyPr wrap="square" lIns="0" tIns="0" rIns="0" bIns="0" rtlCol="0">
            <a:spAutoFit/>
          </a:bodyPr>
          <a:lstStyle/>
          <a:p>
            <a:pPr algn="l"/>
            <a:r>
              <a:rPr lang="fi-FI" sz="1200" b="0" i="0">
                <a:solidFill>
                  <a:srgbClr val="303030"/>
                </a:solidFill>
                <a:effectLst/>
                <a:latin typeface="Source Sans Pro" panose="020B0503030403020204" pitchFamily="34" charset="0"/>
              </a:rPr>
              <a:t>Indikaattori tuottaa tietoa niiden ammatillisten oppilaitosten 1. ja 2. vuoden opiskelijoiden osuudesta (%), jotka ovat kokeneet vanhempien tai muun </a:t>
            </a:r>
            <a:r>
              <a:rPr lang="fi-FI" sz="1200" b="0" i="0" err="1">
                <a:solidFill>
                  <a:srgbClr val="303030"/>
                </a:solidFill>
                <a:effectLst/>
                <a:latin typeface="Source Sans Pro" panose="020B0503030403020204" pitchFamily="34" charset="0"/>
              </a:rPr>
              <a:t>huoltapitävän</a:t>
            </a:r>
            <a:r>
              <a:rPr lang="fi-FI" sz="1200" b="0" i="0">
                <a:solidFill>
                  <a:srgbClr val="303030"/>
                </a:solidFill>
                <a:effectLst/>
                <a:latin typeface="Source Sans Pro" panose="020B0503030403020204" pitchFamily="34" charset="0"/>
              </a:rPr>
              <a:t> aikuisen henkistä väkivaltaa vuoden aikana. Indikaattori perustuu kysymykseen: "Onko vanhempasi tehnyt sinulle seuraavia asioita viimeksi kuluneen 12 kuukauden aikana?". Kysymyksen osiot: 1) kieltäytynyt puhumasta sinulle pitkän aikaa, 2) loukannut sanallisesti, esimerkiksi haukkunut sinua, 3) nöyryyttänyt tai nolannut sinua, 4) uhannut hylätä tai jättää sinut yksin, 5) heittänyt, lyönyt tai potkinut esineitä (esim. paiskonut ovia), 6) lukinnut sinut johonkin paikkaan, 7) uhannut sinua väkivallalla. Vastausvaihtoehdot: 1) ei, 2) 1-2 kertaa, 3) 3 kertaa tai useammin, 4) on tehnyt, mutta en muista montako kertaa. </a:t>
            </a:r>
            <a:r>
              <a:rPr lang="fi-FI" sz="1200">
                <a:latin typeface="Inter" panose="02000503000000020004" pitchFamily="2" charset="0"/>
                <a:ea typeface="Inter" panose="02000503000000020004" pitchFamily="2" charset="0"/>
                <a:hlinkClick r:id="rId5"/>
              </a:rPr>
              <a:t>Sotkanet tulostaulukko.</a:t>
            </a:r>
            <a:endParaRPr lang="fi-FI" sz="1200">
              <a:latin typeface="Inter" panose="02000503000000020004" pitchFamily="2" charset="0"/>
              <a:ea typeface="Inter" panose="02000503000000020004" pitchFamily="2" charset="0"/>
            </a:endParaRPr>
          </a:p>
        </p:txBody>
      </p:sp>
      <p:sp>
        <p:nvSpPr>
          <p:cNvPr id="8" name="Suorakulmio 7">
            <a:extLst>
              <a:ext uri="{FF2B5EF4-FFF2-40B4-BE49-F238E27FC236}">
                <a16:creationId xmlns:a16="http://schemas.microsoft.com/office/drawing/2014/main" id="{E82EE96A-4DDF-4066-B916-B24E885CD1AA}"/>
              </a:ext>
            </a:extLst>
          </p:cNvPr>
          <p:cNvSpPr/>
          <p:nvPr/>
        </p:nvSpPr>
        <p:spPr>
          <a:xfrm>
            <a:off x="199986" y="329028"/>
            <a:ext cx="1477205"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lvl="0" algn="ctr">
              <a:defRPr/>
            </a:pPr>
            <a:r>
              <a:rPr lang="fi-FI" sz="700" b="1">
                <a:solidFill>
                  <a:schemeClr val="bg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chemeClr val="bg2"/>
              </a:solidFill>
              <a:latin typeface="Inter" panose="02000503000000020004" pitchFamily="2" charset="0"/>
              <a:ea typeface="Inter" panose="02000503000000020004" pitchFamily="2" charset="0"/>
            </a:endParaRPr>
          </a:p>
        </p:txBody>
      </p:sp>
      <p:sp>
        <p:nvSpPr>
          <p:cNvPr id="9" name="Suorakulmio 8">
            <a:extLst>
              <a:ext uri="{FF2B5EF4-FFF2-40B4-BE49-F238E27FC236}">
                <a16:creationId xmlns:a16="http://schemas.microsoft.com/office/drawing/2014/main" id="{743C4CE1-0F98-6C25-6108-3056440D24E6}"/>
              </a:ext>
            </a:extLst>
          </p:cNvPr>
          <p:cNvSpPr/>
          <p:nvPr/>
        </p:nvSpPr>
        <p:spPr>
          <a:xfrm>
            <a:off x="1693249" y="382873"/>
            <a:ext cx="1113014" cy="10769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bg1">
                    <a:lumMod val="65000"/>
                  </a:schemeClr>
                </a:solidFill>
                <a:latin typeface="Inter" panose="02000503000000020004" pitchFamily="2" charset="0"/>
                <a:ea typeface="Inter" panose="02000503000000020004" pitchFamily="2" charset="0"/>
                <a:cs typeface="+mn-lt"/>
              </a:rPr>
              <a:t>VANHEMMUUS VAHVISTUU</a:t>
            </a:r>
            <a:endParaRPr lang="fi-FI" sz="700" b="1" spc="300">
              <a:solidFill>
                <a:schemeClr val="bg1">
                  <a:lumMod val="65000"/>
                </a:schemeClr>
              </a:solidFill>
              <a:latin typeface="Inter" panose="02000503000000020004" pitchFamily="2" charset="0"/>
              <a:ea typeface="Inter" panose="02000503000000020004" pitchFamily="2" charset="0"/>
            </a:endParaRPr>
          </a:p>
        </p:txBody>
      </p:sp>
      <p:sp>
        <p:nvSpPr>
          <p:cNvPr id="10" name="Suorakulmio 9">
            <a:extLst>
              <a:ext uri="{FF2B5EF4-FFF2-40B4-BE49-F238E27FC236}">
                <a16:creationId xmlns:a16="http://schemas.microsoft.com/office/drawing/2014/main" id="{7C492570-3E82-A4A8-0D15-185719EDBF83}"/>
              </a:ext>
            </a:extLst>
          </p:cNvPr>
          <p:cNvSpPr/>
          <p:nvPr/>
        </p:nvSpPr>
        <p:spPr>
          <a:xfrm>
            <a:off x="3060935" y="267490"/>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bg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chemeClr val="bg2"/>
              </a:solidFill>
              <a:latin typeface="Inter" panose="02000503000000020004" pitchFamily="2" charset="0"/>
              <a:ea typeface="Inter" panose="02000503000000020004" pitchFamily="2" charset="0"/>
            </a:endParaRPr>
          </a:p>
        </p:txBody>
      </p:sp>
      <p:sp>
        <p:nvSpPr>
          <p:cNvPr id="11" name="Suorakulmio 10">
            <a:extLst>
              <a:ext uri="{FF2B5EF4-FFF2-40B4-BE49-F238E27FC236}">
                <a16:creationId xmlns:a16="http://schemas.microsoft.com/office/drawing/2014/main" id="{84ADF673-C391-0270-565E-933392001DFA}"/>
              </a:ext>
            </a:extLst>
          </p:cNvPr>
          <p:cNvSpPr/>
          <p:nvPr/>
        </p:nvSpPr>
        <p:spPr>
          <a:xfrm>
            <a:off x="4634318" y="319925"/>
            <a:ext cx="1156863"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bg1">
                    <a:lumMod val="65000"/>
                  </a:schemeClr>
                </a:solidFill>
                <a:latin typeface="Inter" panose="02000503000000020004" pitchFamily="2" charset="0"/>
                <a:ea typeface="Inter" panose="02000503000000020004" pitchFamily="2" charset="0"/>
                <a:cs typeface="Calibri"/>
              </a:rPr>
              <a:t>MIELEN HYVINVOINTI JA RIIPPUVUUKSIEN EHKÄISY</a:t>
            </a:r>
            <a:endParaRPr lang="fi-FI" sz="700" b="1" spc="300">
              <a:solidFill>
                <a:schemeClr val="bg1">
                  <a:lumMod val="65000"/>
                </a:schemeClr>
              </a:solidFill>
              <a:latin typeface="Inter" panose="02000503000000020004" pitchFamily="2" charset="0"/>
              <a:ea typeface="Inter" panose="02000503000000020004" pitchFamily="2" charset="0"/>
            </a:endParaRPr>
          </a:p>
        </p:txBody>
      </p:sp>
      <p:sp>
        <p:nvSpPr>
          <p:cNvPr id="12" name="Suorakulmio 11">
            <a:extLst>
              <a:ext uri="{FF2B5EF4-FFF2-40B4-BE49-F238E27FC236}">
                <a16:creationId xmlns:a16="http://schemas.microsoft.com/office/drawing/2014/main" id="{8097EEF9-BAFE-919C-0A99-1CD9E555AF45}"/>
              </a:ext>
            </a:extLst>
          </p:cNvPr>
          <p:cNvSpPr/>
          <p:nvPr/>
        </p:nvSpPr>
        <p:spPr>
          <a:xfrm>
            <a:off x="5867654" y="275137"/>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tx1"/>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b="1" spc="300">
              <a:solidFill>
                <a:schemeClr val="tx1"/>
              </a:solidFill>
              <a:latin typeface="Inter" panose="02000503000000020004" pitchFamily="2" charset="0"/>
              <a:ea typeface="Inter" panose="02000503000000020004" pitchFamily="2" charset="0"/>
            </a:endParaRPr>
          </a:p>
        </p:txBody>
      </p:sp>
      <p:sp>
        <p:nvSpPr>
          <p:cNvPr id="14" name="Suorakulmio 13">
            <a:extLst>
              <a:ext uri="{FF2B5EF4-FFF2-40B4-BE49-F238E27FC236}">
                <a16:creationId xmlns:a16="http://schemas.microsoft.com/office/drawing/2014/main" id="{FC6CECF5-5910-AA22-B1CC-1224A606DC5F}"/>
              </a:ext>
            </a:extLst>
          </p:cNvPr>
          <p:cNvSpPr/>
          <p:nvPr/>
        </p:nvSpPr>
        <p:spPr>
          <a:xfrm>
            <a:off x="7100990" y="319720"/>
            <a:ext cx="1285204"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schemeClr val="bg1">
                    <a:lumMod val="65000"/>
                  </a:scheme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schemeClr val="bg1">
                    <a:lumMod val="65000"/>
                  </a:schemeClr>
                </a:solidFill>
                <a:latin typeface="Inter" panose="02000503000000020004" pitchFamily="2" charset="0"/>
                <a:ea typeface="Inter" panose="02000503000000020004" pitchFamily="2" charset="0"/>
              </a:rPr>
              <a:t>VAHVISTUMINEN</a:t>
            </a:r>
            <a:endParaRPr lang="fi-FI" sz="700" spc="300">
              <a:solidFill>
                <a:schemeClr val="bg1">
                  <a:lumMod val="65000"/>
                </a:schemeClr>
              </a:solidFill>
              <a:latin typeface="Inter" panose="02000503000000020004" pitchFamily="2" charset="0"/>
              <a:ea typeface="Inter" panose="02000503000000020004" pitchFamily="2" charset="0"/>
            </a:endParaRPr>
          </a:p>
        </p:txBody>
      </p:sp>
      <p:sp>
        <p:nvSpPr>
          <p:cNvPr id="16" name="Suorakulmio 15">
            <a:extLst>
              <a:ext uri="{FF2B5EF4-FFF2-40B4-BE49-F238E27FC236}">
                <a16:creationId xmlns:a16="http://schemas.microsoft.com/office/drawing/2014/main" id="{7E924C05-D521-F3A4-5D61-3F5DBF01954E}"/>
              </a:ext>
            </a:extLst>
          </p:cNvPr>
          <p:cNvSpPr/>
          <p:nvPr/>
        </p:nvSpPr>
        <p:spPr>
          <a:xfrm>
            <a:off x="5911503" y="672058"/>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graphicFrame>
        <p:nvGraphicFramePr>
          <p:cNvPr id="3" name="Kaavio 2">
            <a:extLst>
              <a:ext uri="{FF2B5EF4-FFF2-40B4-BE49-F238E27FC236}">
                <a16:creationId xmlns:a16="http://schemas.microsoft.com/office/drawing/2014/main" id="{0E3C680A-2578-CF2A-6AE0-3EEF5D71DEE0}"/>
              </a:ext>
            </a:extLst>
          </p:cNvPr>
          <p:cNvGraphicFramePr>
            <a:graphicFrameLocks/>
          </p:cNvGraphicFramePr>
          <p:nvPr>
            <p:extLst>
              <p:ext uri="{D42A27DB-BD31-4B8C-83A1-F6EECF244321}">
                <p14:modId xmlns:p14="http://schemas.microsoft.com/office/powerpoint/2010/main" val="3913253558"/>
              </p:ext>
            </p:extLst>
          </p:nvPr>
        </p:nvGraphicFramePr>
        <p:xfrm>
          <a:off x="2369730" y="976888"/>
          <a:ext cx="6339440" cy="411901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921405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fld id="{CCD26548-A701-4132-A0A2-A9B09A70FF4B}" type="slidenum">
              <a:rPr lang="fi-FI" smtClean="0"/>
              <a:t>19</a:t>
            </a:fld>
            <a:endParaRPr lang="fi-FI"/>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49375" y="2112070"/>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R="0" lvl="0" algn="l" defTabSz="914400" rtl="0" eaLnBrk="1" fontAlgn="auto" latinLnBrk="0" hangingPunct="1">
              <a:lnSpc>
                <a:spcPct val="100000"/>
              </a:lnSpc>
              <a:spcBef>
                <a:spcPts val="0"/>
              </a:spcBef>
              <a:spcAft>
                <a:spcPts val="0"/>
              </a:spcAft>
              <a:buClrTx/>
              <a:buSzTx/>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342900" marR="0" lvl="0" indent="-342900" algn="l" defTabSz="914400" rtl="0" eaLnBrk="1" fontAlgn="auto" latinLnBrk="0" hangingPunct="1">
              <a:lnSpc>
                <a:spcPct val="100000"/>
              </a:lnSpc>
              <a:spcBef>
                <a:spcPts val="0"/>
              </a:spcBef>
              <a:spcAft>
                <a:spcPts val="0"/>
              </a:spcAft>
              <a:buClrTx/>
              <a:buSzTx/>
              <a:buFontTx/>
              <a:buBlip>
                <a:blip r:embed="rId3"/>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endParaRPr lang="fi-FI"/>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821076" y="5277394"/>
            <a:ext cx="10546672" cy="1272337"/>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Picture 2">
            <a:extLst>
              <a:ext uri="{FF2B5EF4-FFF2-40B4-BE49-F238E27FC236}">
                <a16:creationId xmlns:a16="http://schemas.microsoft.com/office/drawing/2014/main" id="{4A960318-3B8B-2D6E-F0A3-A08ED3E642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663" y="5121693"/>
            <a:ext cx="504825" cy="419100"/>
          </a:xfrm>
          <a:prstGeom prst="rect">
            <a:avLst/>
          </a:prstGeom>
          <a:noFill/>
          <a:extLst>
            <a:ext uri="{909E8E84-426E-40DD-AFC4-6F175D3DCCD1}">
              <a14:hiddenFill xmlns:a14="http://schemas.microsoft.com/office/drawing/2010/main">
                <a:solidFill>
                  <a:srgbClr val="FFFFFF"/>
                </a:solidFill>
              </a14:hiddenFill>
            </a:ext>
          </a:extLst>
        </p:spPr>
      </p:pic>
      <p:sp>
        <p:nvSpPr>
          <p:cNvPr id="2" name="Tekstiruutu 1">
            <a:extLst>
              <a:ext uri="{FF2B5EF4-FFF2-40B4-BE49-F238E27FC236}">
                <a16:creationId xmlns:a16="http://schemas.microsoft.com/office/drawing/2014/main" id="{32C3A51F-CD05-7621-E458-A4F985D7AB26}"/>
              </a:ext>
            </a:extLst>
          </p:cNvPr>
          <p:cNvSpPr txBox="1"/>
          <p:nvPr/>
        </p:nvSpPr>
        <p:spPr>
          <a:xfrm>
            <a:off x="1003197" y="5382623"/>
            <a:ext cx="10169900" cy="738664"/>
          </a:xfrm>
          <a:prstGeom prst="rect">
            <a:avLst/>
          </a:prstGeom>
          <a:noFill/>
        </p:spPr>
        <p:txBody>
          <a:bodyPr wrap="square" lIns="0" tIns="0" rIns="0" bIns="0" rtlCol="0">
            <a:spAutoFit/>
          </a:bodyPr>
          <a:lstStyle/>
          <a:p>
            <a:pPr algn="l"/>
            <a:r>
              <a:rPr lang="fi-FI" sz="1200"/>
              <a:t>Indikaattori perustuu kahteen kysymykseen. Kysymys 1: "Onko joku opettajista tai muista koulusi aikuisista kiusannut sinua koulussa tämän luokan aikana?"</a:t>
            </a:r>
            <a:endParaRPr lang="fi-FI" sz="1200">
              <a:latin typeface="Inter" panose="02000503000000020004" pitchFamily="2" charset="0"/>
              <a:ea typeface="Inter" panose="02000503000000020004" pitchFamily="2" charset="0"/>
            </a:endParaRPr>
          </a:p>
          <a:p>
            <a:pPr algn="l"/>
            <a:r>
              <a:rPr lang="fi-FI" sz="1200" err="1">
                <a:latin typeface="Inter" panose="02000503000000020004" pitchFamily="2" charset="0"/>
                <a:ea typeface="Inter" panose="02000503000000020004" pitchFamily="2" charset="0"/>
              </a:rPr>
              <a:t>Tableu</a:t>
            </a:r>
            <a:r>
              <a:rPr lang="fi-FI" sz="1200">
                <a:latin typeface="Inter" panose="02000503000000020004" pitchFamily="2" charset="0"/>
                <a:ea typeface="Inter" panose="02000503000000020004" pitchFamily="2" charset="0"/>
              </a:rPr>
              <a:t> </a:t>
            </a:r>
            <a:r>
              <a:rPr lang="fi-FI" sz="1200">
                <a:latin typeface="Inter" panose="02000503000000020004" pitchFamily="2" charset="0"/>
                <a:ea typeface="Inter" panose="02000503000000020004" pitchFamily="2" charset="0"/>
                <a:hlinkClick r:id="rId5"/>
              </a:rPr>
              <a:t>https://public.tableau.com/shared/4TGC7RFCF?:display_count=n&amp;:origin=viz_share_link</a:t>
            </a:r>
            <a:endParaRPr lang="fi-FI" sz="1200">
              <a:latin typeface="Inter" panose="02000503000000020004" pitchFamily="2" charset="0"/>
              <a:ea typeface="Inter" panose="02000503000000020004" pitchFamily="2" charset="0"/>
            </a:endParaRPr>
          </a:p>
          <a:p>
            <a:pPr algn="l"/>
            <a:endParaRPr lang="fi-FI" sz="1200">
              <a:latin typeface="Inter" panose="02000503000000020004" pitchFamily="2" charset="0"/>
              <a:ea typeface="Inter" panose="02000503000000020004" pitchFamily="2" charset="0"/>
            </a:endParaRPr>
          </a:p>
        </p:txBody>
      </p:sp>
      <p:pic>
        <p:nvPicPr>
          <p:cNvPr id="3" name="slide2" descr="Alueiden vertailu">
            <a:extLst>
              <a:ext uri="{FF2B5EF4-FFF2-40B4-BE49-F238E27FC236}">
                <a16:creationId xmlns:a16="http://schemas.microsoft.com/office/drawing/2014/main" id="{807AB7BA-BFFC-FBE3-AA46-FB5BEE154EF9}"/>
              </a:ext>
            </a:extLst>
          </p:cNvPr>
          <p:cNvPicPr>
            <a:picLocks noChangeAspect="1"/>
          </p:cNvPicPr>
          <p:nvPr/>
        </p:nvPicPr>
        <p:blipFill rotWithShape="1">
          <a:blip r:embed="rId6">
            <a:extLst>
              <a:ext uri="{28A0092B-C50C-407E-A947-70E740481C1C}">
                <a14:useLocalDpi xmlns:a14="http://schemas.microsoft.com/office/drawing/2010/main" val="0"/>
              </a:ext>
            </a:extLst>
          </a:blip>
          <a:srcRect l="1" t="42545" r="1691" b="31637"/>
          <a:stretch/>
        </p:blipFill>
        <p:spPr>
          <a:xfrm>
            <a:off x="821075" y="1381025"/>
            <a:ext cx="10319308" cy="3217769"/>
          </a:xfrm>
          <a:prstGeom prst="rect">
            <a:avLst/>
          </a:prstGeom>
        </p:spPr>
      </p:pic>
      <p:sp>
        <p:nvSpPr>
          <p:cNvPr id="8" name="Suorakulmio 7">
            <a:extLst>
              <a:ext uri="{FF2B5EF4-FFF2-40B4-BE49-F238E27FC236}">
                <a16:creationId xmlns:a16="http://schemas.microsoft.com/office/drawing/2014/main" id="{7BF4749B-43E3-559E-85AC-091F740AAB94}"/>
              </a:ext>
            </a:extLst>
          </p:cNvPr>
          <p:cNvSpPr/>
          <p:nvPr/>
        </p:nvSpPr>
        <p:spPr>
          <a:xfrm>
            <a:off x="199986" y="329028"/>
            <a:ext cx="1477205"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lvl="0" algn="ctr">
              <a:defRPr/>
            </a:pPr>
            <a:r>
              <a:rPr lang="fi-FI" sz="700" b="1">
                <a:solidFill>
                  <a:schemeClr val="bg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chemeClr val="bg2"/>
              </a:solidFill>
              <a:latin typeface="Inter" panose="02000503000000020004" pitchFamily="2" charset="0"/>
              <a:ea typeface="Inter" panose="02000503000000020004" pitchFamily="2" charset="0"/>
            </a:endParaRPr>
          </a:p>
        </p:txBody>
      </p:sp>
      <p:sp>
        <p:nvSpPr>
          <p:cNvPr id="9" name="Suorakulmio 8">
            <a:extLst>
              <a:ext uri="{FF2B5EF4-FFF2-40B4-BE49-F238E27FC236}">
                <a16:creationId xmlns:a16="http://schemas.microsoft.com/office/drawing/2014/main" id="{94FB68C1-1476-D8D3-4302-6FBE621669E8}"/>
              </a:ext>
            </a:extLst>
          </p:cNvPr>
          <p:cNvSpPr/>
          <p:nvPr/>
        </p:nvSpPr>
        <p:spPr>
          <a:xfrm>
            <a:off x="1693249" y="382873"/>
            <a:ext cx="1113014" cy="10769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bg1">
                    <a:lumMod val="65000"/>
                  </a:schemeClr>
                </a:solidFill>
                <a:latin typeface="Inter" panose="02000503000000020004" pitchFamily="2" charset="0"/>
                <a:ea typeface="Inter" panose="02000503000000020004" pitchFamily="2" charset="0"/>
                <a:cs typeface="+mn-lt"/>
              </a:rPr>
              <a:t>VANHEMMUUS VAHVISTUU</a:t>
            </a:r>
            <a:endParaRPr lang="fi-FI" sz="700" b="1" spc="300">
              <a:solidFill>
                <a:schemeClr val="bg1">
                  <a:lumMod val="65000"/>
                </a:schemeClr>
              </a:solidFill>
              <a:latin typeface="Inter" panose="02000503000000020004" pitchFamily="2" charset="0"/>
              <a:ea typeface="Inter" panose="02000503000000020004" pitchFamily="2" charset="0"/>
            </a:endParaRPr>
          </a:p>
        </p:txBody>
      </p:sp>
      <p:sp>
        <p:nvSpPr>
          <p:cNvPr id="10" name="Suorakulmio 9">
            <a:extLst>
              <a:ext uri="{FF2B5EF4-FFF2-40B4-BE49-F238E27FC236}">
                <a16:creationId xmlns:a16="http://schemas.microsoft.com/office/drawing/2014/main" id="{31D6A80B-E3AD-3359-09C6-277771E1CCEC}"/>
              </a:ext>
            </a:extLst>
          </p:cNvPr>
          <p:cNvSpPr/>
          <p:nvPr/>
        </p:nvSpPr>
        <p:spPr>
          <a:xfrm>
            <a:off x="3060935" y="267490"/>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bg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chemeClr val="bg2"/>
              </a:solidFill>
              <a:latin typeface="Inter" panose="02000503000000020004" pitchFamily="2" charset="0"/>
              <a:ea typeface="Inter" panose="02000503000000020004" pitchFamily="2" charset="0"/>
            </a:endParaRPr>
          </a:p>
        </p:txBody>
      </p:sp>
      <p:sp>
        <p:nvSpPr>
          <p:cNvPr id="11" name="Suorakulmio 10">
            <a:extLst>
              <a:ext uri="{FF2B5EF4-FFF2-40B4-BE49-F238E27FC236}">
                <a16:creationId xmlns:a16="http://schemas.microsoft.com/office/drawing/2014/main" id="{BE9A6574-A7AB-988F-1902-9DB9F3D018E9}"/>
              </a:ext>
            </a:extLst>
          </p:cNvPr>
          <p:cNvSpPr/>
          <p:nvPr/>
        </p:nvSpPr>
        <p:spPr>
          <a:xfrm>
            <a:off x="4634318" y="319925"/>
            <a:ext cx="1156863"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bg1">
                    <a:lumMod val="65000"/>
                  </a:schemeClr>
                </a:solidFill>
                <a:latin typeface="Inter" panose="02000503000000020004" pitchFamily="2" charset="0"/>
                <a:ea typeface="Inter" panose="02000503000000020004" pitchFamily="2" charset="0"/>
                <a:cs typeface="Calibri"/>
              </a:rPr>
              <a:t>MIELEN HYVINVOINTI JA RIIPPUVUUKSIEN EHKÄISY</a:t>
            </a:r>
            <a:endParaRPr lang="fi-FI" sz="700" b="1" spc="300">
              <a:solidFill>
                <a:schemeClr val="bg1">
                  <a:lumMod val="65000"/>
                </a:schemeClr>
              </a:solidFill>
              <a:latin typeface="Inter" panose="02000503000000020004" pitchFamily="2" charset="0"/>
              <a:ea typeface="Inter" panose="02000503000000020004" pitchFamily="2" charset="0"/>
            </a:endParaRPr>
          </a:p>
        </p:txBody>
      </p:sp>
      <p:sp>
        <p:nvSpPr>
          <p:cNvPr id="12" name="Suorakulmio 11">
            <a:extLst>
              <a:ext uri="{FF2B5EF4-FFF2-40B4-BE49-F238E27FC236}">
                <a16:creationId xmlns:a16="http://schemas.microsoft.com/office/drawing/2014/main" id="{461852CB-A744-83D0-1DE1-F38F149D1288}"/>
              </a:ext>
            </a:extLst>
          </p:cNvPr>
          <p:cNvSpPr/>
          <p:nvPr/>
        </p:nvSpPr>
        <p:spPr>
          <a:xfrm>
            <a:off x="5867654" y="275137"/>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tx1"/>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b="1" spc="300">
              <a:solidFill>
                <a:schemeClr val="tx1"/>
              </a:solidFill>
              <a:latin typeface="Inter" panose="02000503000000020004" pitchFamily="2" charset="0"/>
              <a:ea typeface="Inter" panose="02000503000000020004" pitchFamily="2" charset="0"/>
            </a:endParaRPr>
          </a:p>
        </p:txBody>
      </p:sp>
      <p:sp>
        <p:nvSpPr>
          <p:cNvPr id="14" name="Suorakulmio 13">
            <a:extLst>
              <a:ext uri="{FF2B5EF4-FFF2-40B4-BE49-F238E27FC236}">
                <a16:creationId xmlns:a16="http://schemas.microsoft.com/office/drawing/2014/main" id="{6B4A2A65-FDD1-25CB-F7FF-2FD6F3033E04}"/>
              </a:ext>
            </a:extLst>
          </p:cNvPr>
          <p:cNvSpPr/>
          <p:nvPr/>
        </p:nvSpPr>
        <p:spPr>
          <a:xfrm>
            <a:off x="7100990" y="319720"/>
            <a:ext cx="1285204"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schemeClr val="bg1">
                    <a:lumMod val="65000"/>
                  </a:scheme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schemeClr val="bg1">
                    <a:lumMod val="65000"/>
                  </a:schemeClr>
                </a:solidFill>
                <a:latin typeface="Inter" panose="02000503000000020004" pitchFamily="2" charset="0"/>
                <a:ea typeface="Inter" panose="02000503000000020004" pitchFamily="2" charset="0"/>
              </a:rPr>
              <a:t>VAHVISTUMINEN</a:t>
            </a:r>
            <a:endParaRPr lang="fi-FI" sz="700" spc="300">
              <a:solidFill>
                <a:schemeClr val="bg1">
                  <a:lumMod val="65000"/>
                </a:schemeClr>
              </a:solidFill>
              <a:latin typeface="Inter" panose="02000503000000020004" pitchFamily="2" charset="0"/>
              <a:ea typeface="Inter" panose="02000503000000020004" pitchFamily="2" charset="0"/>
            </a:endParaRPr>
          </a:p>
        </p:txBody>
      </p:sp>
      <p:sp>
        <p:nvSpPr>
          <p:cNvPr id="16" name="Suorakulmio 15">
            <a:extLst>
              <a:ext uri="{FF2B5EF4-FFF2-40B4-BE49-F238E27FC236}">
                <a16:creationId xmlns:a16="http://schemas.microsoft.com/office/drawing/2014/main" id="{AD5EEB6E-5182-4602-45D8-810E751277AF}"/>
              </a:ext>
            </a:extLst>
          </p:cNvPr>
          <p:cNvSpPr/>
          <p:nvPr/>
        </p:nvSpPr>
        <p:spPr>
          <a:xfrm>
            <a:off x="5911503" y="672058"/>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Tree>
    <p:extLst>
      <p:ext uri="{BB962C8B-B14F-4D97-AF65-F5344CB8AC3E}">
        <p14:creationId xmlns:p14="http://schemas.microsoft.com/office/powerpoint/2010/main" val="2052611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2CDC9A-D9B1-9FD7-7CF6-D79779BF9F93}"/>
              </a:ext>
            </a:extLst>
          </p:cNvPr>
          <p:cNvSpPr>
            <a:spLocks noGrp="1"/>
          </p:cNvSpPr>
          <p:nvPr>
            <p:ph type="title"/>
          </p:nvPr>
        </p:nvSpPr>
        <p:spPr/>
        <p:txBody>
          <a:bodyPr/>
          <a:lstStyle/>
          <a:p>
            <a:br>
              <a:rPr lang="fi-FI" dirty="0"/>
            </a:br>
            <a:r>
              <a:rPr lang="fi-FI" dirty="0"/>
              <a:t>Väkivalta</a:t>
            </a:r>
            <a:br>
              <a:rPr lang="fi-FI" dirty="0"/>
            </a:br>
            <a:br>
              <a:rPr lang="fi-FI" dirty="0"/>
            </a:br>
            <a:endParaRPr lang="fi-FI" dirty="0"/>
          </a:p>
        </p:txBody>
      </p:sp>
      <p:sp>
        <p:nvSpPr>
          <p:cNvPr id="3" name="Sisällön paikkamerkki 2">
            <a:extLst>
              <a:ext uri="{FF2B5EF4-FFF2-40B4-BE49-F238E27FC236}">
                <a16:creationId xmlns:a16="http://schemas.microsoft.com/office/drawing/2014/main" id="{FC9A026A-35E1-C3D1-801F-0B4C166F8700}"/>
              </a:ext>
            </a:extLst>
          </p:cNvPr>
          <p:cNvSpPr>
            <a:spLocks noGrp="1"/>
          </p:cNvSpPr>
          <p:nvPr>
            <p:ph idx="1"/>
          </p:nvPr>
        </p:nvSpPr>
        <p:spPr/>
        <p:txBody>
          <a:bodyPr/>
          <a:lstStyle/>
          <a:p>
            <a:r>
              <a:rPr lang="fi-FI" dirty="0"/>
              <a:t>Näissä dioissa on keskitytty pääasiassa hyvinvointisuunnitelmaan valittuihin mittareihin</a:t>
            </a:r>
          </a:p>
          <a:p>
            <a:r>
              <a:rPr lang="fi-FI" dirty="0"/>
              <a:t>Lisäksi nostettu muutamia mittareita, joita hyvä tarkistella kokonaisuuden analysoinnissa.</a:t>
            </a:r>
          </a:p>
          <a:p>
            <a:r>
              <a:rPr lang="fi-FI" dirty="0"/>
              <a:t>Lisää mittareita ja tuloksia löytyy THL:n sivuilta: </a:t>
            </a:r>
            <a:r>
              <a:rPr lang="fi-FI" dirty="0">
                <a:hlinkClick r:id="rId2"/>
              </a:rPr>
              <a:t>Kouluterveyskyselyn tulokset – THL</a:t>
            </a:r>
            <a:r>
              <a:rPr lang="fi-FI" dirty="0"/>
              <a:t>- tutustu myös niihin oman toimintasi näkökulmasta.</a:t>
            </a:r>
          </a:p>
          <a:p>
            <a:endParaRPr lang="fi-FI" dirty="0"/>
          </a:p>
          <a:p>
            <a:endParaRPr lang="fi-FI" dirty="0"/>
          </a:p>
        </p:txBody>
      </p:sp>
      <p:sp>
        <p:nvSpPr>
          <p:cNvPr id="4" name="Alatunnisteen paikkamerkki 3">
            <a:extLst>
              <a:ext uri="{FF2B5EF4-FFF2-40B4-BE49-F238E27FC236}">
                <a16:creationId xmlns:a16="http://schemas.microsoft.com/office/drawing/2014/main" id="{7468CA57-9E39-BA4E-A846-393F5A435872}"/>
              </a:ext>
            </a:extLst>
          </p:cNvPr>
          <p:cNvSpPr>
            <a:spLocks noGrp="1"/>
          </p:cNvSpPr>
          <p:nvPr>
            <p:ph type="ftr" sz="quarter" idx="11"/>
          </p:nvPr>
        </p:nvSpPr>
        <p:spPr/>
        <p:txBody>
          <a:bodyPr/>
          <a:lstStyle/>
          <a:p>
            <a:r>
              <a:rPr lang="fi-FI" dirty="0"/>
              <a:t>Kouluterveyskysely 2023</a:t>
            </a:r>
          </a:p>
          <a:p>
            <a:r>
              <a:rPr lang="fi-FI" dirty="0"/>
              <a:t>Pohjois-Savo</a:t>
            </a:r>
          </a:p>
        </p:txBody>
      </p:sp>
      <p:sp>
        <p:nvSpPr>
          <p:cNvPr id="5" name="Dian numeron paikkamerkki 4">
            <a:extLst>
              <a:ext uri="{FF2B5EF4-FFF2-40B4-BE49-F238E27FC236}">
                <a16:creationId xmlns:a16="http://schemas.microsoft.com/office/drawing/2014/main" id="{3662E2B7-66B8-8F34-D197-FE31626590B8}"/>
              </a:ext>
            </a:extLst>
          </p:cNvPr>
          <p:cNvSpPr>
            <a:spLocks noGrp="1"/>
          </p:cNvSpPr>
          <p:nvPr>
            <p:ph type="sldNum" sz="quarter" idx="12"/>
          </p:nvPr>
        </p:nvSpPr>
        <p:spPr/>
        <p:txBody>
          <a:bodyPr/>
          <a:lstStyle/>
          <a:p>
            <a:fld id="{CCD26548-A701-4132-A0A2-A9B09A70FF4B}" type="slidenum">
              <a:rPr lang="fi-FI" smtClean="0"/>
              <a:t>2</a:t>
            </a:fld>
            <a:endParaRPr lang="fi-FI" dirty="0"/>
          </a:p>
        </p:txBody>
      </p:sp>
    </p:spTree>
    <p:extLst>
      <p:ext uri="{BB962C8B-B14F-4D97-AF65-F5344CB8AC3E}">
        <p14:creationId xmlns:p14="http://schemas.microsoft.com/office/powerpoint/2010/main" val="3686961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fld id="{CCD26548-A701-4132-A0A2-A9B09A70FF4B}" type="slidenum">
              <a:rPr lang="fi-FI" smtClean="0"/>
              <a:t>20</a:t>
            </a:fld>
            <a:endParaRPr lang="fi-FI"/>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49375" y="2112070"/>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R="0" lvl="0" algn="l" defTabSz="914400" rtl="0" eaLnBrk="1" fontAlgn="auto" latinLnBrk="0" hangingPunct="1">
              <a:lnSpc>
                <a:spcPct val="100000"/>
              </a:lnSpc>
              <a:spcBef>
                <a:spcPts val="0"/>
              </a:spcBef>
              <a:spcAft>
                <a:spcPts val="0"/>
              </a:spcAft>
              <a:buClrTx/>
              <a:buSzTx/>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342900" marR="0" lvl="0" indent="-342900" algn="l" defTabSz="914400" rtl="0" eaLnBrk="1" fontAlgn="auto" latinLnBrk="0" hangingPunct="1">
              <a:lnSpc>
                <a:spcPct val="100000"/>
              </a:lnSpc>
              <a:spcBef>
                <a:spcPts val="0"/>
              </a:spcBef>
              <a:spcAft>
                <a:spcPts val="0"/>
              </a:spcAft>
              <a:buClrTx/>
              <a:buSzTx/>
              <a:buFontTx/>
              <a:buBlip>
                <a:blip r:embed="rId3"/>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endParaRPr lang="fi-FI"/>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821076" y="5277394"/>
            <a:ext cx="10546672" cy="1272337"/>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Picture 2">
            <a:extLst>
              <a:ext uri="{FF2B5EF4-FFF2-40B4-BE49-F238E27FC236}">
                <a16:creationId xmlns:a16="http://schemas.microsoft.com/office/drawing/2014/main" id="{4A960318-3B8B-2D6E-F0A3-A08ED3E642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663" y="5121693"/>
            <a:ext cx="504825" cy="419100"/>
          </a:xfrm>
          <a:prstGeom prst="rect">
            <a:avLst/>
          </a:prstGeom>
          <a:noFill/>
          <a:extLst>
            <a:ext uri="{909E8E84-426E-40DD-AFC4-6F175D3DCCD1}">
              <a14:hiddenFill xmlns:a14="http://schemas.microsoft.com/office/drawing/2010/main">
                <a:solidFill>
                  <a:srgbClr val="FFFFFF"/>
                </a:solidFill>
              </a14:hiddenFill>
            </a:ext>
          </a:extLst>
        </p:spPr>
      </p:pic>
      <p:sp>
        <p:nvSpPr>
          <p:cNvPr id="2" name="Tekstiruutu 1">
            <a:extLst>
              <a:ext uri="{FF2B5EF4-FFF2-40B4-BE49-F238E27FC236}">
                <a16:creationId xmlns:a16="http://schemas.microsoft.com/office/drawing/2014/main" id="{32C3A51F-CD05-7621-E458-A4F985D7AB26}"/>
              </a:ext>
            </a:extLst>
          </p:cNvPr>
          <p:cNvSpPr txBox="1"/>
          <p:nvPr/>
        </p:nvSpPr>
        <p:spPr>
          <a:xfrm>
            <a:off x="1009462" y="5354313"/>
            <a:ext cx="10169900" cy="738664"/>
          </a:xfrm>
          <a:prstGeom prst="rect">
            <a:avLst/>
          </a:prstGeom>
          <a:noFill/>
        </p:spPr>
        <p:txBody>
          <a:bodyPr wrap="square" lIns="0" tIns="0" rIns="0" bIns="0" rtlCol="0">
            <a:spAutoFit/>
          </a:bodyPr>
          <a:lstStyle/>
          <a:p>
            <a:pPr algn="l"/>
            <a:r>
              <a:rPr lang="fi-FI" sz="1200"/>
              <a:t>Indikaattori perustuu kahteen kysymykseen. Kysymys 1: "Onko joku opettajista tai muista koulusi aikuisista kiusannut sinua koulussa tämän luokan aikana?"</a:t>
            </a:r>
            <a:endParaRPr lang="fi-FI" sz="1200">
              <a:latin typeface="Inter" panose="02000503000000020004" pitchFamily="2" charset="0"/>
              <a:ea typeface="Inter" panose="02000503000000020004" pitchFamily="2" charset="0"/>
            </a:endParaRPr>
          </a:p>
          <a:p>
            <a:pPr algn="l"/>
            <a:r>
              <a:rPr lang="fi-FI" sz="1200" err="1">
                <a:latin typeface="Inter" panose="02000503000000020004" pitchFamily="2" charset="0"/>
                <a:ea typeface="Inter" panose="02000503000000020004" pitchFamily="2" charset="0"/>
              </a:rPr>
              <a:t>Tableu</a:t>
            </a:r>
            <a:r>
              <a:rPr lang="fi-FI" sz="1200">
                <a:latin typeface="Inter" panose="02000503000000020004" pitchFamily="2" charset="0"/>
                <a:ea typeface="Inter" panose="02000503000000020004" pitchFamily="2" charset="0"/>
              </a:rPr>
              <a:t> </a:t>
            </a:r>
            <a:r>
              <a:rPr lang="fi-FI" sz="1200">
                <a:latin typeface="Inter" panose="02000503000000020004" pitchFamily="2" charset="0"/>
                <a:ea typeface="Inter" panose="02000503000000020004" pitchFamily="2" charset="0"/>
                <a:hlinkClick r:id="rId5"/>
              </a:rPr>
              <a:t>https://public.tableau.com/shared/CB2RM7BR2?:display_count=n&amp;:origin=viz_share_link</a:t>
            </a:r>
            <a:endParaRPr lang="fi-FI" sz="1200">
              <a:latin typeface="Inter" panose="02000503000000020004" pitchFamily="2" charset="0"/>
              <a:ea typeface="Inter" panose="02000503000000020004" pitchFamily="2" charset="0"/>
            </a:endParaRPr>
          </a:p>
          <a:p>
            <a:pPr algn="l"/>
            <a:endParaRPr lang="fi-FI" sz="1200">
              <a:latin typeface="Inter" panose="02000503000000020004" pitchFamily="2" charset="0"/>
              <a:ea typeface="Inter" panose="02000503000000020004" pitchFamily="2" charset="0"/>
            </a:endParaRPr>
          </a:p>
        </p:txBody>
      </p:sp>
      <p:pic>
        <p:nvPicPr>
          <p:cNvPr id="8" name="slide2" descr="Alueiden vertailu">
            <a:extLst>
              <a:ext uri="{FF2B5EF4-FFF2-40B4-BE49-F238E27FC236}">
                <a16:creationId xmlns:a16="http://schemas.microsoft.com/office/drawing/2014/main" id="{FADFAD51-9E57-1696-FF0F-1E063C1D283C}"/>
              </a:ext>
            </a:extLst>
          </p:cNvPr>
          <p:cNvPicPr>
            <a:picLocks noChangeAspect="1"/>
          </p:cNvPicPr>
          <p:nvPr/>
        </p:nvPicPr>
        <p:blipFill rotWithShape="1">
          <a:blip r:embed="rId6">
            <a:extLst>
              <a:ext uri="{28A0092B-C50C-407E-A947-70E740481C1C}">
                <a14:useLocalDpi xmlns:a14="http://schemas.microsoft.com/office/drawing/2010/main" val="0"/>
              </a:ext>
            </a:extLst>
          </a:blip>
          <a:srcRect t="42667" r="25149" b="30060"/>
          <a:stretch/>
        </p:blipFill>
        <p:spPr>
          <a:xfrm>
            <a:off x="495136" y="1274862"/>
            <a:ext cx="7821592" cy="3383684"/>
          </a:xfrm>
          <a:prstGeom prst="rect">
            <a:avLst/>
          </a:prstGeom>
        </p:spPr>
      </p:pic>
      <p:pic>
        <p:nvPicPr>
          <p:cNvPr id="10" name="Kuva 9">
            <a:extLst>
              <a:ext uri="{FF2B5EF4-FFF2-40B4-BE49-F238E27FC236}">
                <a16:creationId xmlns:a16="http://schemas.microsoft.com/office/drawing/2014/main" id="{44DD5A00-C8C1-5122-CB3B-F94A19400AAF}"/>
              </a:ext>
            </a:extLst>
          </p:cNvPr>
          <p:cNvPicPr>
            <a:picLocks noChangeAspect="1"/>
          </p:cNvPicPr>
          <p:nvPr/>
        </p:nvPicPr>
        <p:blipFill rotWithShape="1">
          <a:blip r:embed="rId7"/>
          <a:srcRect l="29106" t="37605" r="40433" b="28861"/>
          <a:stretch/>
        </p:blipFill>
        <p:spPr>
          <a:xfrm>
            <a:off x="8600893" y="2106048"/>
            <a:ext cx="3518263" cy="2299729"/>
          </a:xfrm>
          <a:prstGeom prst="rect">
            <a:avLst/>
          </a:prstGeom>
        </p:spPr>
      </p:pic>
      <p:sp>
        <p:nvSpPr>
          <p:cNvPr id="3" name="Suorakulmio 2">
            <a:extLst>
              <a:ext uri="{FF2B5EF4-FFF2-40B4-BE49-F238E27FC236}">
                <a16:creationId xmlns:a16="http://schemas.microsoft.com/office/drawing/2014/main" id="{2BFAEDFD-F574-A442-6922-299BE987C870}"/>
              </a:ext>
            </a:extLst>
          </p:cNvPr>
          <p:cNvSpPr/>
          <p:nvPr/>
        </p:nvSpPr>
        <p:spPr>
          <a:xfrm>
            <a:off x="199986" y="329028"/>
            <a:ext cx="1477205"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lvl="0" algn="ctr">
              <a:defRPr/>
            </a:pPr>
            <a:r>
              <a:rPr lang="fi-FI" sz="700" b="1">
                <a:solidFill>
                  <a:schemeClr val="bg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chemeClr val="bg2"/>
              </a:solidFill>
              <a:latin typeface="Inter" panose="02000503000000020004" pitchFamily="2" charset="0"/>
              <a:ea typeface="Inter" panose="02000503000000020004" pitchFamily="2" charset="0"/>
            </a:endParaRPr>
          </a:p>
        </p:txBody>
      </p:sp>
      <p:sp>
        <p:nvSpPr>
          <p:cNvPr id="9" name="Suorakulmio 8">
            <a:extLst>
              <a:ext uri="{FF2B5EF4-FFF2-40B4-BE49-F238E27FC236}">
                <a16:creationId xmlns:a16="http://schemas.microsoft.com/office/drawing/2014/main" id="{E579B17C-C51E-34B4-99B0-38E4F6D7D5E4}"/>
              </a:ext>
            </a:extLst>
          </p:cNvPr>
          <p:cNvSpPr/>
          <p:nvPr/>
        </p:nvSpPr>
        <p:spPr>
          <a:xfrm>
            <a:off x="1693249" y="382873"/>
            <a:ext cx="1113014" cy="10769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bg1">
                    <a:lumMod val="65000"/>
                  </a:schemeClr>
                </a:solidFill>
                <a:latin typeface="Inter" panose="02000503000000020004" pitchFamily="2" charset="0"/>
                <a:ea typeface="Inter" panose="02000503000000020004" pitchFamily="2" charset="0"/>
                <a:cs typeface="+mn-lt"/>
              </a:rPr>
              <a:t>VANHEMMUUS VAHVISTUU</a:t>
            </a:r>
            <a:endParaRPr lang="fi-FI" sz="700" b="1" spc="300">
              <a:solidFill>
                <a:schemeClr val="bg1">
                  <a:lumMod val="65000"/>
                </a:schemeClr>
              </a:solidFill>
              <a:latin typeface="Inter" panose="02000503000000020004" pitchFamily="2" charset="0"/>
              <a:ea typeface="Inter" panose="02000503000000020004" pitchFamily="2" charset="0"/>
            </a:endParaRPr>
          </a:p>
        </p:txBody>
      </p:sp>
      <p:sp>
        <p:nvSpPr>
          <p:cNvPr id="11" name="Suorakulmio 10">
            <a:extLst>
              <a:ext uri="{FF2B5EF4-FFF2-40B4-BE49-F238E27FC236}">
                <a16:creationId xmlns:a16="http://schemas.microsoft.com/office/drawing/2014/main" id="{BCE5EAF0-E089-4DFD-BC45-C31C076609EB}"/>
              </a:ext>
            </a:extLst>
          </p:cNvPr>
          <p:cNvSpPr/>
          <p:nvPr/>
        </p:nvSpPr>
        <p:spPr>
          <a:xfrm>
            <a:off x="3060935" y="267490"/>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bg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chemeClr val="bg2"/>
              </a:solidFill>
              <a:latin typeface="Inter" panose="02000503000000020004" pitchFamily="2" charset="0"/>
              <a:ea typeface="Inter" panose="02000503000000020004" pitchFamily="2" charset="0"/>
            </a:endParaRPr>
          </a:p>
        </p:txBody>
      </p:sp>
      <p:sp>
        <p:nvSpPr>
          <p:cNvPr id="12" name="Suorakulmio 11">
            <a:extLst>
              <a:ext uri="{FF2B5EF4-FFF2-40B4-BE49-F238E27FC236}">
                <a16:creationId xmlns:a16="http://schemas.microsoft.com/office/drawing/2014/main" id="{B6E03AFB-6D9A-9415-1BF9-36FD8DD713D7}"/>
              </a:ext>
            </a:extLst>
          </p:cNvPr>
          <p:cNvSpPr/>
          <p:nvPr/>
        </p:nvSpPr>
        <p:spPr>
          <a:xfrm>
            <a:off x="4634318" y="319925"/>
            <a:ext cx="1156863"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bg1">
                    <a:lumMod val="65000"/>
                  </a:schemeClr>
                </a:solidFill>
                <a:latin typeface="Inter" panose="02000503000000020004" pitchFamily="2" charset="0"/>
                <a:ea typeface="Inter" panose="02000503000000020004" pitchFamily="2" charset="0"/>
                <a:cs typeface="Calibri"/>
              </a:rPr>
              <a:t>MIELEN HYVINVOINTI JA RIIPPUVUUKSIEN EHKÄISY</a:t>
            </a:r>
            <a:endParaRPr lang="fi-FI" sz="700" b="1" spc="300">
              <a:solidFill>
                <a:schemeClr val="bg1">
                  <a:lumMod val="65000"/>
                </a:schemeClr>
              </a:solidFill>
              <a:latin typeface="Inter" panose="02000503000000020004" pitchFamily="2" charset="0"/>
              <a:ea typeface="Inter" panose="02000503000000020004" pitchFamily="2" charset="0"/>
            </a:endParaRPr>
          </a:p>
        </p:txBody>
      </p:sp>
      <p:sp>
        <p:nvSpPr>
          <p:cNvPr id="14" name="Suorakulmio 13">
            <a:extLst>
              <a:ext uri="{FF2B5EF4-FFF2-40B4-BE49-F238E27FC236}">
                <a16:creationId xmlns:a16="http://schemas.microsoft.com/office/drawing/2014/main" id="{551C741A-4A2F-3225-7776-F84D87AB0F39}"/>
              </a:ext>
            </a:extLst>
          </p:cNvPr>
          <p:cNvSpPr/>
          <p:nvPr/>
        </p:nvSpPr>
        <p:spPr>
          <a:xfrm>
            <a:off x="5867654" y="275137"/>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tx1"/>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b="1" spc="300">
              <a:solidFill>
                <a:schemeClr val="tx1"/>
              </a:solidFill>
              <a:latin typeface="Inter" panose="02000503000000020004" pitchFamily="2" charset="0"/>
              <a:ea typeface="Inter" panose="02000503000000020004" pitchFamily="2" charset="0"/>
            </a:endParaRPr>
          </a:p>
        </p:txBody>
      </p:sp>
      <p:sp>
        <p:nvSpPr>
          <p:cNvPr id="16" name="Suorakulmio 15">
            <a:extLst>
              <a:ext uri="{FF2B5EF4-FFF2-40B4-BE49-F238E27FC236}">
                <a16:creationId xmlns:a16="http://schemas.microsoft.com/office/drawing/2014/main" id="{D54FB7BC-E5F5-0A8C-2319-E8DBDADA1D3B}"/>
              </a:ext>
            </a:extLst>
          </p:cNvPr>
          <p:cNvSpPr/>
          <p:nvPr/>
        </p:nvSpPr>
        <p:spPr>
          <a:xfrm>
            <a:off x="7100990" y="319720"/>
            <a:ext cx="1285204"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schemeClr val="bg1">
                    <a:lumMod val="65000"/>
                  </a:scheme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schemeClr val="bg1">
                    <a:lumMod val="65000"/>
                  </a:schemeClr>
                </a:solidFill>
                <a:latin typeface="Inter" panose="02000503000000020004" pitchFamily="2" charset="0"/>
                <a:ea typeface="Inter" panose="02000503000000020004" pitchFamily="2" charset="0"/>
              </a:rPr>
              <a:t>VAHVISTUMINEN</a:t>
            </a:r>
            <a:endParaRPr lang="fi-FI" sz="700" spc="300">
              <a:solidFill>
                <a:schemeClr val="bg1">
                  <a:lumMod val="65000"/>
                </a:schemeClr>
              </a:solidFill>
              <a:latin typeface="Inter" panose="02000503000000020004" pitchFamily="2" charset="0"/>
              <a:ea typeface="Inter" panose="02000503000000020004" pitchFamily="2" charset="0"/>
            </a:endParaRPr>
          </a:p>
        </p:txBody>
      </p:sp>
      <p:sp>
        <p:nvSpPr>
          <p:cNvPr id="18" name="Suorakulmio 17">
            <a:extLst>
              <a:ext uri="{FF2B5EF4-FFF2-40B4-BE49-F238E27FC236}">
                <a16:creationId xmlns:a16="http://schemas.microsoft.com/office/drawing/2014/main" id="{DDAE7180-F8C4-B170-DC19-5FFB68441E80}"/>
              </a:ext>
            </a:extLst>
          </p:cNvPr>
          <p:cNvSpPr/>
          <p:nvPr/>
        </p:nvSpPr>
        <p:spPr>
          <a:xfrm>
            <a:off x="5911503" y="672058"/>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Tree>
    <p:extLst>
      <p:ext uri="{BB962C8B-B14F-4D97-AF65-F5344CB8AC3E}">
        <p14:creationId xmlns:p14="http://schemas.microsoft.com/office/powerpoint/2010/main" val="993373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fld id="{CCD26548-A701-4132-A0A2-A9B09A70FF4B}" type="slidenum">
              <a:rPr lang="fi-FI" smtClean="0"/>
              <a:t>21</a:t>
            </a:fld>
            <a:endParaRPr lang="fi-FI"/>
          </a:p>
        </p:txBody>
      </p:sp>
      <p:sp>
        <p:nvSpPr>
          <p:cNvPr id="5" name="Suorakulmio 4">
            <a:extLst>
              <a:ext uri="{FF2B5EF4-FFF2-40B4-BE49-F238E27FC236}">
                <a16:creationId xmlns:a16="http://schemas.microsoft.com/office/drawing/2014/main" id="{A3361E82-03D1-A1CA-839C-8FA98F4A516D}"/>
              </a:ext>
            </a:extLst>
          </p:cNvPr>
          <p:cNvSpPr/>
          <p:nvPr/>
        </p:nvSpPr>
        <p:spPr>
          <a:xfrm>
            <a:off x="199986" y="329028"/>
            <a:ext cx="1477205"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lvl="0" algn="ctr">
              <a:defRPr/>
            </a:pPr>
            <a:r>
              <a:rPr lang="fi-FI" sz="700" b="1">
                <a:solidFill>
                  <a:schemeClr val="bg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chemeClr val="bg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1E0690FB-5E6D-6E87-5F03-081F894526E5}"/>
              </a:ext>
            </a:extLst>
          </p:cNvPr>
          <p:cNvSpPr/>
          <p:nvPr/>
        </p:nvSpPr>
        <p:spPr>
          <a:xfrm>
            <a:off x="1693249" y="382873"/>
            <a:ext cx="1113014" cy="10769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bg1">
                    <a:lumMod val="65000"/>
                  </a:schemeClr>
                </a:solidFill>
                <a:latin typeface="Inter" panose="02000503000000020004" pitchFamily="2" charset="0"/>
                <a:ea typeface="Inter" panose="02000503000000020004" pitchFamily="2" charset="0"/>
                <a:cs typeface="+mn-lt"/>
              </a:rPr>
              <a:t>VANHEMMUUS VAHVISTUU</a:t>
            </a:r>
            <a:endParaRPr lang="fi-FI" sz="700" b="1" spc="300">
              <a:solidFill>
                <a:schemeClr val="bg1">
                  <a:lumMod val="65000"/>
                </a:scheme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66933905-6CDC-0531-4DA6-561C5D485F51}"/>
              </a:ext>
            </a:extLst>
          </p:cNvPr>
          <p:cNvSpPr/>
          <p:nvPr/>
        </p:nvSpPr>
        <p:spPr>
          <a:xfrm>
            <a:off x="3060935" y="267490"/>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bg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chemeClr val="bg2"/>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A4B7B72A-65A7-24D8-F9CE-2B5B68E9ECE9}"/>
              </a:ext>
            </a:extLst>
          </p:cNvPr>
          <p:cNvSpPr/>
          <p:nvPr/>
        </p:nvSpPr>
        <p:spPr>
          <a:xfrm>
            <a:off x="4634318" y="319925"/>
            <a:ext cx="1156863"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bg1">
                    <a:lumMod val="65000"/>
                  </a:schemeClr>
                </a:solidFill>
                <a:latin typeface="Inter" panose="02000503000000020004" pitchFamily="2" charset="0"/>
                <a:ea typeface="Inter" panose="02000503000000020004" pitchFamily="2" charset="0"/>
                <a:cs typeface="Calibri"/>
              </a:rPr>
              <a:t>MIELEN HYVINVOINTI JA RIIPPUVUUKSIEN EHKÄISY</a:t>
            </a:r>
            <a:endParaRPr lang="fi-FI" sz="700" b="1" spc="300">
              <a:solidFill>
                <a:schemeClr val="bg1">
                  <a:lumMod val="65000"/>
                </a:schemeClr>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654EBA2D-ED48-31EF-F47A-C758468F7645}"/>
              </a:ext>
            </a:extLst>
          </p:cNvPr>
          <p:cNvSpPr/>
          <p:nvPr/>
        </p:nvSpPr>
        <p:spPr>
          <a:xfrm>
            <a:off x="5867654" y="329025"/>
            <a:ext cx="1156863"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tx1"/>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schemeClr val="tx1"/>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880B36CF-738F-E4AF-302E-A9702B6BF1A1}"/>
              </a:ext>
            </a:extLst>
          </p:cNvPr>
          <p:cNvSpPr/>
          <p:nvPr/>
        </p:nvSpPr>
        <p:spPr>
          <a:xfrm>
            <a:off x="7031524" y="319227"/>
            <a:ext cx="1285204"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schemeClr val="bg1">
                    <a:lumMod val="65000"/>
                  </a:scheme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schemeClr val="bg1">
                    <a:lumMod val="65000"/>
                  </a:schemeClr>
                </a:solidFill>
                <a:latin typeface="Inter" panose="02000503000000020004" pitchFamily="2" charset="0"/>
                <a:ea typeface="Inter" panose="02000503000000020004" pitchFamily="2" charset="0"/>
              </a:rPr>
              <a:t>VAHVISTUMINEN</a:t>
            </a:r>
            <a:endParaRPr lang="fi-FI" sz="700" spc="300">
              <a:solidFill>
                <a:schemeClr val="bg1">
                  <a:lumMod val="65000"/>
                </a:scheme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F6FCEF83-9F4C-D32C-101A-CEFAA1B8FD11}"/>
              </a:ext>
            </a:extLst>
          </p:cNvPr>
          <p:cNvSpPr/>
          <p:nvPr/>
        </p:nvSpPr>
        <p:spPr>
          <a:xfrm>
            <a:off x="5911503" y="624132"/>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
        <p:nvSpPr>
          <p:cNvPr id="18" name="Alaotsikko 3">
            <a:extLst>
              <a:ext uri="{FF2B5EF4-FFF2-40B4-BE49-F238E27FC236}">
                <a16:creationId xmlns:a16="http://schemas.microsoft.com/office/drawing/2014/main" id="{5F9CF03B-E08A-7839-1DC0-3608DF117260}"/>
              </a:ext>
            </a:extLst>
          </p:cNvPr>
          <p:cNvSpPr>
            <a:spLocks noGrp="1"/>
          </p:cNvSpPr>
          <p:nvPr/>
        </p:nvSpPr>
        <p:spPr>
          <a:xfrm>
            <a:off x="803707" y="2053556"/>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endParaRPr lang="fi-FI"/>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49375" y="2112070"/>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R="0" lvl="0" algn="l" defTabSz="914400" rtl="0" eaLnBrk="1" fontAlgn="auto" latinLnBrk="0" hangingPunct="1">
              <a:lnSpc>
                <a:spcPct val="100000"/>
              </a:lnSpc>
              <a:spcBef>
                <a:spcPts val="0"/>
              </a:spcBef>
              <a:spcAft>
                <a:spcPts val="0"/>
              </a:spcAft>
              <a:buClrTx/>
              <a:buSzTx/>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endParaRPr lang="fi-FI"/>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821076" y="5635331"/>
            <a:ext cx="10546672" cy="914400"/>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Picture 2">
            <a:extLst>
              <a:ext uri="{FF2B5EF4-FFF2-40B4-BE49-F238E27FC236}">
                <a16:creationId xmlns:a16="http://schemas.microsoft.com/office/drawing/2014/main" id="{4A960318-3B8B-2D6E-F0A3-A08ED3E642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663" y="5413690"/>
            <a:ext cx="504825" cy="419100"/>
          </a:xfrm>
          <a:prstGeom prst="rect">
            <a:avLst/>
          </a:prstGeom>
          <a:noFill/>
          <a:extLst>
            <a:ext uri="{909E8E84-426E-40DD-AFC4-6F175D3DCCD1}">
              <a14:hiddenFill xmlns:a14="http://schemas.microsoft.com/office/drawing/2010/main">
                <a:solidFill>
                  <a:srgbClr val="FFFFFF"/>
                </a:solidFill>
              </a14:hiddenFill>
            </a:ext>
          </a:extLst>
        </p:spPr>
      </p:pic>
      <p:sp>
        <p:nvSpPr>
          <p:cNvPr id="3" name="Tekstiruutu 2">
            <a:extLst>
              <a:ext uri="{FF2B5EF4-FFF2-40B4-BE49-F238E27FC236}">
                <a16:creationId xmlns:a16="http://schemas.microsoft.com/office/drawing/2014/main" id="{7BF912D1-815E-A54F-AF52-706F0E837059}"/>
              </a:ext>
            </a:extLst>
          </p:cNvPr>
          <p:cNvSpPr txBox="1"/>
          <p:nvPr/>
        </p:nvSpPr>
        <p:spPr>
          <a:xfrm>
            <a:off x="992356" y="5832790"/>
            <a:ext cx="10204112" cy="55399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r>
              <a:rPr lang="fi-FI" sz="1200" b="0" i="0">
                <a:solidFill>
                  <a:srgbClr val="303030"/>
                </a:solidFill>
                <a:effectLst/>
                <a:latin typeface="Inter" panose="02000503000000020004" pitchFamily="2" charset="0"/>
                <a:ea typeface="Inter" panose="02000503000000020004" pitchFamily="2" charset="0"/>
              </a:rPr>
              <a:t>Indikaattori ilmaisee ryöstön, ryöstön yrityksen, vahingoittamisuhkailun tai kimppuun käymisen uhriksi joutuneiden peruskoulun 8. ja 9. luokkalaisten osuuden prosentteina kysymykseen vastanneista ko. ikäluokassa.</a:t>
            </a:r>
          </a:p>
          <a:p>
            <a:pPr algn="l"/>
            <a:r>
              <a:rPr lang="fi-FI" sz="1200">
                <a:solidFill>
                  <a:srgbClr val="303030"/>
                </a:solidFill>
                <a:latin typeface="Inter" panose="02000503000000020004" pitchFamily="2" charset="0"/>
                <a:ea typeface="Inter" panose="02000503000000020004" pitchFamily="2" charset="0"/>
                <a:hlinkClick r:id="rId4"/>
              </a:rPr>
              <a:t>Sotkanet tulostaulukko</a:t>
            </a:r>
            <a:r>
              <a:rPr lang="fi-FI" sz="1200">
                <a:solidFill>
                  <a:srgbClr val="303030"/>
                </a:solidFill>
                <a:latin typeface="Inter" panose="02000503000000020004" pitchFamily="2" charset="0"/>
                <a:ea typeface="Inter" panose="02000503000000020004" pitchFamily="2" charset="0"/>
              </a:rPr>
              <a:t>.</a:t>
            </a:r>
            <a:endParaRPr lang="fi-FI" sz="1200">
              <a:latin typeface="Inter" panose="02000503000000020004" pitchFamily="2" charset="0"/>
              <a:ea typeface="Inter" panose="02000503000000020004" pitchFamily="2" charset="0"/>
            </a:endParaRPr>
          </a:p>
        </p:txBody>
      </p:sp>
      <p:graphicFrame>
        <p:nvGraphicFramePr>
          <p:cNvPr id="2" name="Kaavio 1">
            <a:extLst>
              <a:ext uri="{FF2B5EF4-FFF2-40B4-BE49-F238E27FC236}">
                <a16:creationId xmlns:a16="http://schemas.microsoft.com/office/drawing/2014/main" id="{1C0D435F-1AD6-6F9A-C2D0-FD0C87DB8FB5}"/>
              </a:ext>
            </a:extLst>
          </p:cNvPr>
          <p:cNvGraphicFramePr>
            <a:graphicFrameLocks/>
          </p:cNvGraphicFramePr>
          <p:nvPr>
            <p:extLst>
              <p:ext uri="{D42A27DB-BD31-4B8C-83A1-F6EECF244321}">
                <p14:modId xmlns:p14="http://schemas.microsoft.com/office/powerpoint/2010/main" val="2760042575"/>
              </p:ext>
            </p:extLst>
          </p:nvPr>
        </p:nvGraphicFramePr>
        <p:xfrm>
          <a:off x="1232559" y="1133097"/>
          <a:ext cx="9400743" cy="4038975"/>
        </p:xfrm>
        <a:graphic>
          <a:graphicData uri="http://schemas.openxmlformats.org/drawingml/2006/chart">
            <c:chart xmlns:c="http://schemas.openxmlformats.org/drawingml/2006/chart" xmlns:r="http://schemas.openxmlformats.org/officeDocument/2006/relationships" r:id="rId5"/>
          </a:graphicData>
        </a:graphic>
      </p:graphicFrame>
      <p:sp>
        <p:nvSpPr>
          <p:cNvPr id="8" name="Ellipsi 7">
            <a:extLst>
              <a:ext uri="{FF2B5EF4-FFF2-40B4-BE49-F238E27FC236}">
                <a16:creationId xmlns:a16="http://schemas.microsoft.com/office/drawing/2014/main" id="{A016CAFA-38F2-E870-BFE2-9A759C21B03A}"/>
              </a:ext>
            </a:extLst>
          </p:cNvPr>
          <p:cNvSpPr/>
          <p:nvPr/>
        </p:nvSpPr>
        <p:spPr>
          <a:xfrm>
            <a:off x="3823063" y="4391062"/>
            <a:ext cx="984068" cy="572824"/>
          </a:xfrm>
          <a:prstGeom prst="ellipse">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a:p>
        </p:txBody>
      </p:sp>
    </p:spTree>
    <p:extLst>
      <p:ext uri="{BB962C8B-B14F-4D97-AF65-F5344CB8AC3E}">
        <p14:creationId xmlns:p14="http://schemas.microsoft.com/office/powerpoint/2010/main" val="5530117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fld id="{CCD26548-A701-4132-A0A2-A9B09A70FF4B}" type="slidenum">
              <a:rPr lang="fi-FI" smtClean="0"/>
              <a:t>22</a:t>
            </a:fld>
            <a:endParaRPr lang="fi-FI"/>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49375" y="2112070"/>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R="0" lvl="0" algn="l" defTabSz="914400" rtl="0" eaLnBrk="1" fontAlgn="auto" latinLnBrk="0" hangingPunct="1">
              <a:lnSpc>
                <a:spcPct val="100000"/>
              </a:lnSpc>
              <a:spcBef>
                <a:spcPts val="0"/>
              </a:spcBef>
              <a:spcAft>
                <a:spcPts val="0"/>
              </a:spcAft>
              <a:buClrTx/>
              <a:buSzTx/>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endParaRPr lang="fi-FI"/>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821076" y="5635331"/>
            <a:ext cx="10546672" cy="914400"/>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Picture 2">
            <a:extLst>
              <a:ext uri="{FF2B5EF4-FFF2-40B4-BE49-F238E27FC236}">
                <a16:creationId xmlns:a16="http://schemas.microsoft.com/office/drawing/2014/main" id="{4A960318-3B8B-2D6E-F0A3-A08ED3E642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663" y="5413690"/>
            <a:ext cx="504825" cy="419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Kaavio 1">
            <a:extLst>
              <a:ext uri="{FF2B5EF4-FFF2-40B4-BE49-F238E27FC236}">
                <a16:creationId xmlns:a16="http://schemas.microsoft.com/office/drawing/2014/main" id="{FF7A5A84-6BE4-7FF6-561C-F3A2C32C86FA}"/>
              </a:ext>
            </a:extLst>
          </p:cNvPr>
          <p:cNvGraphicFramePr>
            <a:graphicFrameLocks/>
          </p:cNvGraphicFramePr>
          <p:nvPr>
            <p:extLst>
              <p:ext uri="{D42A27DB-BD31-4B8C-83A1-F6EECF244321}">
                <p14:modId xmlns:p14="http://schemas.microsoft.com/office/powerpoint/2010/main" val="3245401387"/>
              </p:ext>
            </p:extLst>
          </p:nvPr>
        </p:nvGraphicFramePr>
        <p:xfrm>
          <a:off x="376728" y="954448"/>
          <a:ext cx="11435367" cy="4732895"/>
        </p:xfrm>
        <a:graphic>
          <a:graphicData uri="http://schemas.openxmlformats.org/drawingml/2006/chart">
            <c:chart xmlns:c="http://schemas.openxmlformats.org/drawingml/2006/chart" xmlns:r="http://schemas.openxmlformats.org/officeDocument/2006/relationships" r:id="rId4"/>
          </a:graphicData>
        </a:graphic>
      </p:graphicFrame>
      <p:sp>
        <p:nvSpPr>
          <p:cNvPr id="3" name="Tekstiruutu 2">
            <a:extLst>
              <a:ext uri="{FF2B5EF4-FFF2-40B4-BE49-F238E27FC236}">
                <a16:creationId xmlns:a16="http://schemas.microsoft.com/office/drawing/2014/main" id="{1CCCAB96-DF28-9CFB-F63E-7A078FFBF1BA}"/>
              </a:ext>
            </a:extLst>
          </p:cNvPr>
          <p:cNvSpPr txBox="1"/>
          <p:nvPr/>
        </p:nvSpPr>
        <p:spPr>
          <a:xfrm>
            <a:off x="938587" y="5832790"/>
            <a:ext cx="10311649" cy="553998"/>
          </a:xfrm>
          <a:prstGeom prst="rect">
            <a:avLst/>
          </a:prstGeom>
          <a:noFill/>
        </p:spPr>
        <p:txBody>
          <a:bodyPr wrap="square" lIns="0" tIns="0" rIns="0" bIns="0" rtlCol="0">
            <a:spAutoFit/>
          </a:bodyPr>
          <a:lstStyle/>
          <a:p>
            <a:pPr algn="l"/>
            <a:r>
              <a:rPr lang="fi-FI" sz="1200" b="0" i="0">
                <a:solidFill>
                  <a:srgbClr val="303030"/>
                </a:solidFill>
                <a:effectLst/>
                <a:latin typeface="Inter" panose="02000503000000020004" pitchFamily="2" charset="0"/>
                <a:ea typeface="Inter" panose="02000503000000020004" pitchFamily="2" charset="0"/>
              </a:rPr>
              <a:t>Indikaattori ilmaisee ryöstön, ryöstön yrityksen, vahingoittamisuhkailun tai kimppuun käymisen uhriksi joutuneiden peruskoulun 8. ja 9. luokkalaisten osuuden prosentteina kysymykseen vastanneista ko. ikäluokassa.</a:t>
            </a:r>
          </a:p>
          <a:p>
            <a:pPr algn="l"/>
            <a:r>
              <a:rPr lang="fi-FI" sz="1200">
                <a:solidFill>
                  <a:srgbClr val="303030"/>
                </a:solidFill>
                <a:latin typeface="Inter" panose="02000503000000020004" pitchFamily="2" charset="0"/>
                <a:ea typeface="Inter" panose="02000503000000020004" pitchFamily="2" charset="0"/>
                <a:hlinkClick r:id="rId5"/>
              </a:rPr>
              <a:t>Sotkanet tulostaulukko.</a:t>
            </a:r>
            <a:endParaRPr lang="fi-FI" sz="1200">
              <a:latin typeface="Inter" panose="02000503000000020004" pitchFamily="2" charset="0"/>
              <a:ea typeface="Inter" panose="02000503000000020004" pitchFamily="2" charset="0"/>
            </a:endParaRPr>
          </a:p>
        </p:txBody>
      </p:sp>
      <p:sp>
        <p:nvSpPr>
          <p:cNvPr id="8" name="Suorakulmio 7">
            <a:extLst>
              <a:ext uri="{FF2B5EF4-FFF2-40B4-BE49-F238E27FC236}">
                <a16:creationId xmlns:a16="http://schemas.microsoft.com/office/drawing/2014/main" id="{E42265A6-69A8-C7AD-9CD8-5CEA6306DC3F}"/>
              </a:ext>
            </a:extLst>
          </p:cNvPr>
          <p:cNvSpPr/>
          <p:nvPr/>
        </p:nvSpPr>
        <p:spPr>
          <a:xfrm>
            <a:off x="199986" y="329028"/>
            <a:ext cx="1477205"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lvl="0" algn="ctr">
              <a:defRPr/>
            </a:pPr>
            <a:r>
              <a:rPr lang="fi-FI" sz="700" b="1">
                <a:solidFill>
                  <a:schemeClr val="bg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chemeClr val="bg2"/>
              </a:solidFill>
              <a:latin typeface="Inter" panose="02000503000000020004" pitchFamily="2" charset="0"/>
              <a:ea typeface="Inter" panose="02000503000000020004" pitchFamily="2" charset="0"/>
            </a:endParaRPr>
          </a:p>
        </p:txBody>
      </p:sp>
      <p:sp>
        <p:nvSpPr>
          <p:cNvPr id="9" name="Suorakulmio 8">
            <a:extLst>
              <a:ext uri="{FF2B5EF4-FFF2-40B4-BE49-F238E27FC236}">
                <a16:creationId xmlns:a16="http://schemas.microsoft.com/office/drawing/2014/main" id="{99F5DED6-5D87-0AFB-5A6C-FDA05E97B083}"/>
              </a:ext>
            </a:extLst>
          </p:cNvPr>
          <p:cNvSpPr/>
          <p:nvPr/>
        </p:nvSpPr>
        <p:spPr>
          <a:xfrm>
            <a:off x="1693249" y="382873"/>
            <a:ext cx="1113014" cy="10769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bg1">
                    <a:lumMod val="65000"/>
                  </a:schemeClr>
                </a:solidFill>
                <a:latin typeface="Inter" panose="02000503000000020004" pitchFamily="2" charset="0"/>
                <a:ea typeface="Inter" panose="02000503000000020004" pitchFamily="2" charset="0"/>
                <a:cs typeface="+mn-lt"/>
              </a:rPr>
              <a:t>VANHEMMUUS VAHVISTUU</a:t>
            </a:r>
            <a:endParaRPr lang="fi-FI" sz="700" b="1" spc="300">
              <a:solidFill>
                <a:schemeClr val="bg1">
                  <a:lumMod val="65000"/>
                </a:schemeClr>
              </a:solidFill>
              <a:latin typeface="Inter" panose="02000503000000020004" pitchFamily="2" charset="0"/>
              <a:ea typeface="Inter" panose="02000503000000020004" pitchFamily="2" charset="0"/>
            </a:endParaRPr>
          </a:p>
        </p:txBody>
      </p:sp>
      <p:sp>
        <p:nvSpPr>
          <p:cNvPr id="10" name="Suorakulmio 9">
            <a:extLst>
              <a:ext uri="{FF2B5EF4-FFF2-40B4-BE49-F238E27FC236}">
                <a16:creationId xmlns:a16="http://schemas.microsoft.com/office/drawing/2014/main" id="{144E05D0-B6B3-9CB0-21A7-A69D40D47E43}"/>
              </a:ext>
            </a:extLst>
          </p:cNvPr>
          <p:cNvSpPr/>
          <p:nvPr/>
        </p:nvSpPr>
        <p:spPr>
          <a:xfrm>
            <a:off x="3060935" y="267490"/>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bg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chemeClr val="bg2"/>
              </a:solidFill>
              <a:latin typeface="Inter" panose="02000503000000020004" pitchFamily="2" charset="0"/>
              <a:ea typeface="Inter" panose="02000503000000020004" pitchFamily="2" charset="0"/>
            </a:endParaRPr>
          </a:p>
        </p:txBody>
      </p:sp>
      <p:sp>
        <p:nvSpPr>
          <p:cNvPr id="11" name="Suorakulmio 10">
            <a:extLst>
              <a:ext uri="{FF2B5EF4-FFF2-40B4-BE49-F238E27FC236}">
                <a16:creationId xmlns:a16="http://schemas.microsoft.com/office/drawing/2014/main" id="{FD21C66D-88F0-D7EE-FABF-CE76D876B25E}"/>
              </a:ext>
            </a:extLst>
          </p:cNvPr>
          <p:cNvSpPr/>
          <p:nvPr/>
        </p:nvSpPr>
        <p:spPr>
          <a:xfrm>
            <a:off x="4634318" y="319925"/>
            <a:ext cx="1156863"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bg1">
                    <a:lumMod val="65000"/>
                  </a:schemeClr>
                </a:solidFill>
                <a:latin typeface="Inter" panose="02000503000000020004" pitchFamily="2" charset="0"/>
                <a:ea typeface="Inter" panose="02000503000000020004" pitchFamily="2" charset="0"/>
                <a:cs typeface="Calibri"/>
              </a:rPr>
              <a:t>MIELEN HYVINVOINTI JA RIIPPUVUUKSIEN EHKÄISY</a:t>
            </a:r>
            <a:endParaRPr lang="fi-FI" sz="700" b="1" spc="300">
              <a:solidFill>
                <a:schemeClr val="bg1">
                  <a:lumMod val="65000"/>
                </a:schemeClr>
              </a:solidFill>
              <a:latin typeface="Inter" panose="02000503000000020004" pitchFamily="2" charset="0"/>
              <a:ea typeface="Inter" panose="02000503000000020004" pitchFamily="2" charset="0"/>
            </a:endParaRPr>
          </a:p>
        </p:txBody>
      </p:sp>
      <p:sp>
        <p:nvSpPr>
          <p:cNvPr id="12" name="Suorakulmio 11">
            <a:extLst>
              <a:ext uri="{FF2B5EF4-FFF2-40B4-BE49-F238E27FC236}">
                <a16:creationId xmlns:a16="http://schemas.microsoft.com/office/drawing/2014/main" id="{33AA0F61-2512-3820-768A-D3E7D7A72349}"/>
              </a:ext>
            </a:extLst>
          </p:cNvPr>
          <p:cNvSpPr/>
          <p:nvPr/>
        </p:nvSpPr>
        <p:spPr>
          <a:xfrm>
            <a:off x="5867654" y="275137"/>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tx1"/>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b="1" spc="300">
              <a:solidFill>
                <a:schemeClr val="tx1"/>
              </a:solidFill>
              <a:latin typeface="Inter" panose="02000503000000020004" pitchFamily="2" charset="0"/>
              <a:ea typeface="Inter" panose="02000503000000020004" pitchFamily="2" charset="0"/>
            </a:endParaRPr>
          </a:p>
        </p:txBody>
      </p:sp>
      <p:sp>
        <p:nvSpPr>
          <p:cNvPr id="14" name="Suorakulmio 13">
            <a:extLst>
              <a:ext uri="{FF2B5EF4-FFF2-40B4-BE49-F238E27FC236}">
                <a16:creationId xmlns:a16="http://schemas.microsoft.com/office/drawing/2014/main" id="{4007E552-6B28-9D43-3CF9-1FA07878EB4D}"/>
              </a:ext>
            </a:extLst>
          </p:cNvPr>
          <p:cNvSpPr/>
          <p:nvPr/>
        </p:nvSpPr>
        <p:spPr>
          <a:xfrm>
            <a:off x="7100990" y="319720"/>
            <a:ext cx="1285204"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schemeClr val="bg1">
                    <a:lumMod val="65000"/>
                  </a:scheme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schemeClr val="bg1">
                    <a:lumMod val="65000"/>
                  </a:schemeClr>
                </a:solidFill>
                <a:latin typeface="Inter" panose="02000503000000020004" pitchFamily="2" charset="0"/>
                <a:ea typeface="Inter" panose="02000503000000020004" pitchFamily="2" charset="0"/>
              </a:rPr>
              <a:t>VAHVISTUMINEN</a:t>
            </a:r>
            <a:endParaRPr lang="fi-FI" sz="700" spc="300">
              <a:solidFill>
                <a:schemeClr val="bg1">
                  <a:lumMod val="65000"/>
                </a:schemeClr>
              </a:solidFill>
              <a:latin typeface="Inter" panose="02000503000000020004" pitchFamily="2" charset="0"/>
              <a:ea typeface="Inter" panose="02000503000000020004" pitchFamily="2" charset="0"/>
            </a:endParaRPr>
          </a:p>
        </p:txBody>
      </p:sp>
      <p:sp>
        <p:nvSpPr>
          <p:cNvPr id="16" name="Suorakulmio 15">
            <a:extLst>
              <a:ext uri="{FF2B5EF4-FFF2-40B4-BE49-F238E27FC236}">
                <a16:creationId xmlns:a16="http://schemas.microsoft.com/office/drawing/2014/main" id="{7FB44DDB-972D-DB2F-2B8A-E99DE1350936}"/>
              </a:ext>
            </a:extLst>
          </p:cNvPr>
          <p:cNvSpPr/>
          <p:nvPr/>
        </p:nvSpPr>
        <p:spPr>
          <a:xfrm>
            <a:off x="5911503" y="672058"/>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Tree>
    <p:extLst>
      <p:ext uri="{BB962C8B-B14F-4D97-AF65-F5344CB8AC3E}">
        <p14:creationId xmlns:p14="http://schemas.microsoft.com/office/powerpoint/2010/main" val="17719833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fld id="{CCD26548-A701-4132-A0A2-A9B09A70FF4B}" type="slidenum">
              <a:rPr lang="fi-FI" smtClean="0"/>
              <a:t>23</a:t>
            </a:fld>
            <a:endParaRPr lang="fi-FI"/>
          </a:p>
        </p:txBody>
      </p:sp>
      <p:sp>
        <p:nvSpPr>
          <p:cNvPr id="5" name="Suorakulmio 4">
            <a:extLst>
              <a:ext uri="{FF2B5EF4-FFF2-40B4-BE49-F238E27FC236}">
                <a16:creationId xmlns:a16="http://schemas.microsoft.com/office/drawing/2014/main" id="{A3361E82-03D1-A1CA-839C-8FA98F4A516D}"/>
              </a:ext>
            </a:extLst>
          </p:cNvPr>
          <p:cNvSpPr/>
          <p:nvPr/>
        </p:nvSpPr>
        <p:spPr>
          <a:xfrm>
            <a:off x="199986" y="329028"/>
            <a:ext cx="1477205"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lvl="0" algn="ctr">
              <a:defRPr/>
            </a:pPr>
            <a:r>
              <a:rPr lang="fi-FI" sz="700" b="1">
                <a:solidFill>
                  <a:schemeClr val="bg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chemeClr val="bg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1E0690FB-5E6D-6E87-5F03-081F894526E5}"/>
              </a:ext>
            </a:extLst>
          </p:cNvPr>
          <p:cNvSpPr/>
          <p:nvPr/>
        </p:nvSpPr>
        <p:spPr>
          <a:xfrm>
            <a:off x="1693249" y="382873"/>
            <a:ext cx="1113014" cy="10769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bg1">
                    <a:lumMod val="65000"/>
                  </a:schemeClr>
                </a:solidFill>
                <a:latin typeface="Inter" panose="02000503000000020004" pitchFamily="2" charset="0"/>
                <a:ea typeface="Inter" panose="02000503000000020004" pitchFamily="2" charset="0"/>
                <a:cs typeface="+mn-lt"/>
              </a:rPr>
              <a:t>VANHEMMUUS VAHVISTUU</a:t>
            </a:r>
            <a:endParaRPr lang="fi-FI" sz="700" b="1" spc="300">
              <a:solidFill>
                <a:schemeClr val="bg1">
                  <a:lumMod val="65000"/>
                </a:scheme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66933905-6CDC-0531-4DA6-561C5D485F51}"/>
              </a:ext>
            </a:extLst>
          </p:cNvPr>
          <p:cNvSpPr/>
          <p:nvPr/>
        </p:nvSpPr>
        <p:spPr>
          <a:xfrm>
            <a:off x="3060935" y="267490"/>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bg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chemeClr val="bg2"/>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A4B7B72A-65A7-24D8-F9CE-2B5B68E9ECE9}"/>
              </a:ext>
            </a:extLst>
          </p:cNvPr>
          <p:cNvSpPr/>
          <p:nvPr/>
        </p:nvSpPr>
        <p:spPr>
          <a:xfrm>
            <a:off x="4634318" y="319925"/>
            <a:ext cx="1156863"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bg1">
                    <a:lumMod val="65000"/>
                  </a:schemeClr>
                </a:solidFill>
                <a:latin typeface="Inter" panose="02000503000000020004" pitchFamily="2" charset="0"/>
                <a:ea typeface="Inter" panose="02000503000000020004" pitchFamily="2" charset="0"/>
                <a:cs typeface="Calibri"/>
              </a:rPr>
              <a:t>MIELEN HYVINVOINTI JA RIIPPUVUUKSIEN EHKÄISY</a:t>
            </a:r>
            <a:endParaRPr lang="fi-FI" sz="700" b="1" spc="300">
              <a:solidFill>
                <a:schemeClr val="bg1">
                  <a:lumMod val="65000"/>
                </a:schemeClr>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654EBA2D-ED48-31EF-F47A-C758468F7645}"/>
              </a:ext>
            </a:extLst>
          </p:cNvPr>
          <p:cNvSpPr/>
          <p:nvPr/>
        </p:nvSpPr>
        <p:spPr>
          <a:xfrm>
            <a:off x="5867654" y="329025"/>
            <a:ext cx="1156863"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tx1"/>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schemeClr val="tx1"/>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880B36CF-738F-E4AF-302E-A9702B6BF1A1}"/>
              </a:ext>
            </a:extLst>
          </p:cNvPr>
          <p:cNvSpPr/>
          <p:nvPr/>
        </p:nvSpPr>
        <p:spPr>
          <a:xfrm>
            <a:off x="7031524" y="319227"/>
            <a:ext cx="1285204"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schemeClr val="bg1">
                    <a:lumMod val="65000"/>
                  </a:scheme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schemeClr val="bg1">
                    <a:lumMod val="65000"/>
                  </a:schemeClr>
                </a:solidFill>
                <a:latin typeface="Inter" panose="02000503000000020004" pitchFamily="2" charset="0"/>
                <a:ea typeface="Inter" panose="02000503000000020004" pitchFamily="2" charset="0"/>
              </a:rPr>
              <a:t>VAHVISTUMINEN</a:t>
            </a:r>
            <a:endParaRPr lang="fi-FI" sz="700" spc="300">
              <a:solidFill>
                <a:schemeClr val="bg1">
                  <a:lumMod val="65000"/>
                </a:scheme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F6FCEF83-9F4C-D32C-101A-CEFAA1B8FD11}"/>
              </a:ext>
            </a:extLst>
          </p:cNvPr>
          <p:cNvSpPr/>
          <p:nvPr/>
        </p:nvSpPr>
        <p:spPr>
          <a:xfrm>
            <a:off x="5911503" y="624132"/>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
        <p:nvSpPr>
          <p:cNvPr id="18" name="Alaotsikko 3">
            <a:extLst>
              <a:ext uri="{FF2B5EF4-FFF2-40B4-BE49-F238E27FC236}">
                <a16:creationId xmlns:a16="http://schemas.microsoft.com/office/drawing/2014/main" id="{5F9CF03B-E08A-7839-1DC0-3608DF117260}"/>
              </a:ext>
            </a:extLst>
          </p:cNvPr>
          <p:cNvSpPr>
            <a:spLocks noGrp="1"/>
          </p:cNvSpPr>
          <p:nvPr/>
        </p:nvSpPr>
        <p:spPr>
          <a:xfrm>
            <a:off x="803707" y="2053556"/>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endParaRPr lang="fi-FI"/>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49375" y="2112070"/>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R="0" lvl="0" algn="l" defTabSz="914400" rtl="0" eaLnBrk="1" fontAlgn="auto" latinLnBrk="0" hangingPunct="1">
              <a:lnSpc>
                <a:spcPct val="100000"/>
              </a:lnSpc>
              <a:spcBef>
                <a:spcPts val="0"/>
              </a:spcBef>
              <a:spcAft>
                <a:spcPts val="0"/>
              </a:spcAft>
              <a:buClrTx/>
              <a:buSzTx/>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endParaRPr lang="fi-FI"/>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821076" y="5635331"/>
            <a:ext cx="10546672" cy="914400"/>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Picture 2">
            <a:extLst>
              <a:ext uri="{FF2B5EF4-FFF2-40B4-BE49-F238E27FC236}">
                <a16:creationId xmlns:a16="http://schemas.microsoft.com/office/drawing/2014/main" id="{4A960318-3B8B-2D6E-F0A3-A08ED3E642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663" y="5413690"/>
            <a:ext cx="504825" cy="419100"/>
          </a:xfrm>
          <a:prstGeom prst="rect">
            <a:avLst/>
          </a:prstGeom>
          <a:noFill/>
          <a:extLst>
            <a:ext uri="{909E8E84-426E-40DD-AFC4-6F175D3DCCD1}">
              <a14:hiddenFill xmlns:a14="http://schemas.microsoft.com/office/drawing/2010/main">
                <a:solidFill>
                  <a:srgbClr val="FFFFFF"/>
                </a:solidFill>
              </a14:hiddenFill>
            </a:ext>
          </a:extLst>
        </p:spPr>
      </p:pic>
      <p:sp>
        <p:nvSpPr>
          <p:cNvPr id="3" name="Tekstiruutu 2">
            <a:extLst>
              <a:ext uri="{FF2B5EF4-FFF2-40B4-BE49-F238E27FC236}">
                <a16:creationId xmlns:a16="http://schemas.microsoft.com/office/drawing/2014/main" id="{7BF912D1-815E-A54F-AF52-706F0E837059}"/>
              </a:ext>
            </a:extLst>
          </p:cNvPr>
          <p:cNvSpPr txBox="1"/>
          <p:nvPr/>
        </p:nvSpPr>
        <p:spPr>
          <a:xfrm>
            <a:off x="1018040" y="5815532"/>
            <a:ext cx="9864520" cy="55399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r>
              <a:rPr lang="fi-FI" sz="1200" b="0" i="0">
                <a:solidFill>
                  <a:srgbClr val="303030"/>
                </a:solidFill>
                <a:effectLst/>
                <a:latin typeface="Inter" panose="02000503000000020004" pitchFamily="2" charset="0"/>
                <a:ea typeface="Inter" panose="02000503000000020004" pitchFamily="2" charset="0"/>
              </a:rPr>
              <a:t>Indikaattori ilmaisee ryöstön, ryöstön yrityksen, vahingoittamisuhkailun tai kimppuun käymisen uhriksi joutuneiden ammatillisen oppilaitoksen 1. ja 2. vuoden opiskelijoiden osuuden prosentteina kysymykseen vastanneista ko. ikäluokassa.</a:t>
            </a:r>
          </a:p>
          <a:p>
            <a:pPr algn="l"/>
            <a:r>
              <a:rPr lang="fi-FI" sz="1200">
                <a:solidFill>
                  <a:srgbClr val="303030"/>
                </a:solidFill>
                <a:latin typeface="Inter" panose="02000503000000020004" pitchFamily="2" charset="0"/>
                <a:ea typeface="Inter" panose="02000503000000020004" pitchFamily="2" charset="0"/>
                <a:hlinkClick r:id="rId4"/>
              </a:rPr>
              <a:t>Sotkanet tulostaulukko.</a:t>
            </a:r>
            <a:endParaRPr lang="fi-FI" sz="1200">
              <a:latin typeface="Inter" panose="02000503000000020004" pitchFamily="2" charset="0"/>
              <a:ea typeface="Inter" panose="02000503000000020004" pitchFamily="2" charset="0"/>
            </a:endParaRPr>
          </a:p>
        </p:txBody>
      </p:sp>
      <p:graphicFrame>
        <p:nvGraphicFramePr>
          <p:cNvPr id="2" name="Kaavio 1">
            <a:extLst>
              <a:ext uri="{FF2B5EF4-FFF2-40B4-BE49-F238E27FC236}">
                <a16:creationId xmlns:a16="http://schemas.microsoft.com/office/drawing/2014/main" id="{CEB3518C-87CE-9409-3CA1-1EE8319F75ED}"/>
              </a:ext>
            </a:extLst>
          </p:cNvPr>
          <p:cNvGraphicFramePr>
            <a:graphicFrameLocks/>
          </p:cNvGraphicFramePr>
          <p:nvPr>
            <p:extLst>
              <p:ext uri="{D42A27DB-BD31-4B8C-83A1-F6EECF244321}">
                <p14:modId xmlns:p14="http://schemas.microsoft.com/office/powerpoint/2010/main" val="3389998307"/>
              </p:ext>
            </p:extLst>
          </p:nvPr>
        </p:nvGraphicFramePr>
        <p:xfrm>
          <a:off x="1073488" y="1136275"/>
          <a:ext cx="9809072" cy="414542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788501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fld id="{CCD26548-A701-4132-A0A2-A9B09A70FF4B}" type="slidenum">
              <a:rPr lang="fi-FI" smtClean="0"/>
              <a:t>24</a:t>
            </a:fld>
            <a:endParaRPr lang="fi-FI"/>
          </a:p>
        </p:txBody>
      </p:sp>
      <p:sp>
        <p:nvSpPr>
          <p:cNvPr id="5" name="Suorakulmio 4">
            <a:extLst>
              <a:ext uri="{FF2B5EF4-FFF2-40B4-BE49-F238E27FC236}">
                <a16:creationId xmlns:a16="http://schemas.microsoft.com/office/drawing/2014/main" id="{A3361E82-03D1-A1CA-839C-8FA98F4A516D}"/>
              </a:ext>
            </a:extLst>
          </p:cNvPr>
          <p:cNvSpPr/>
          <p:nvPr/>
        </p:nvSpPr>
        <p:spPr>
          <a:xfrm>
            <a:off x="199986" y="329028"/>
            <a:ext cx="1477205"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lvl="0" algn="ctr">
              <a:defRPr/>
            </a:pPr>
            <a:r>
              <a:rPr lang="fi-FI" sz="700" b="1">
                <a:solidFill>
                  <a:schemeClr val="bg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chemeClr val="bg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1E0690FB-5E6D-6E87-5F03-081F894526E5}"/>
              </a:ext>
            </a:extLst>
          </p:cNvPr>
          <p:cNvSpPr/>
          <p:nvPr/>
        </p:nvSpPr>
        <p:spPr>
          <a:xfrm>
            <a:off x="1693249" y="382873"/>
            <a:ext cx="1113014" cy="10769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bg1">
                    <a:lumMod val="65000"/>
                  </a:schemeClr>
                </a:solidFill>
                <a:latin typeface="Inter" panose="02000503000000020004" pitchFamily="2" charset="0"/>
                <a:ea typeface="Inter" panose="02000503000000020004" pitchFamily="2" charset="0"/>
                <a:cs typeface="+mn-lt"/>
              </a:rPr>
              <a:t>VANHEMMUUS VAHVISTUU</a:t>
            </a:r>
            <a:endParaRPr lang="fi-FI" sz="700" b="1" spc="300">
              <a:solidFill>
                <a:schemeClr val="bg1">
                  <a:lumMod val="65000"/>
                </a:scheme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66933905-6CDC-0531-4DA6-561C5D485F51}"/>
              </a:ext>
            </a:extLst>
          </p:cNvPr>
          <p:cNvSpPr/>
          <p:nvPr/>
        </p:nvSpPr>
        <p:spPr>
          <a:xfrm>
            <a:off x="3060935" y="267490"/>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bg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chemeClr val="bg2"/>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A4B7B72A-65A7-24D8-F9CE-2B5B68E9ECE9}"/>
              </a:ext>
            </a:extLst>
          </p:cNvPr>
          <p:cNvSpPr/>
          <p:nvPr/>
        </p:nvSpPr>
        <p:spPr>
          <a:xfrm>
            <a:off x="4634318" y="319925"/>
            <a:ext cx="1156863"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bg1">
                    <a:lumMod val="65000"/>
                  </a:schemeClr>
                </a:solidFill>
                <a:latin typeface="Inter" panose="02000503000000020004" pitchFamily="2" charset="0"/>
                <a:ea typeface="Inter" panose="02000503000000020004" pitchFamily="2" charset="0"/>
                <a:cs typeface="Calibri"/>
              </a:rPr>
              <a:t>MIELEN HYVINVOINTI JA RIIPPUVUUKSIEN EHKÄISY</a:t>
            </a:r>
            <a:endParaRPr lang="fi-FI" sz="700" b="1" spc="300">
              <a:solidFill>
                <a:schemeClr val="bg1">
                  <a:lumMod val="65000"/>
                </a:schemeClr>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654EBA2D-ED48-31EF-F47A-C758468F7645}"/>
              </a:ext>
            </a:extLst>
          </p:cNvPr>
          <p:cNvSpPr/>
          <p:nvPr/>
        </p:nvSpPr>
        <p:spPr>
          <a:xfrm>
            <a:off x="5867654" y="329025"/>
            <a:ext cx="1156863"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tx1"/>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schemeClr val="tx1"/>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880B36CF-738F-E4AF-302E-A9702B6BF1A1}"/>
              </a:ext>
            </a:extLst>
          </p:cNvPr>
          <p:cNvSpPr/>
          <p:nvPr/>
        </p:nvSpPr>
        <p:spPr>
          <a:xfrm>
            <a:off x="7031524" y="319227"/>
            <a:ext cx="1285204"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schemeClr val="bg1">
                    <a:lumMod val="65000"/>
                  </a:scheme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schemeClr val="bg1">
                    <a:lumMod val="65000"/>
                  </a:schemeClr>
                </a:solidFill>
                <a:latin typeface="Inter" panose="02000503000000020004" pitchFamily="2" charset="0"/>
                <a:ea typeface="Inter" panose="02000503000000020004" pitchFamily="2" charset="0"/>
              </a:rPr>
              <a:t>VAHVISTUMINEN</a:t>
            </a:r>
            <a:endParaRPr lang="fi-FI" sz="700" spc="300">
              <a:solidFill>
                <a:schemeClr val="bg1">
                  <a:lumMod val="65000"/>
                </a:scheme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F6FCEF83-9F4C-D32C-101A-CEFAA1B8FD11}"/>
              </a:ext>
            </a:extLst>
          </p:cNvPr>
          <p:cNvSpPr/>
          <p:nvPr/>
        </p:nvSpPr>
        <p:spPr>
          <a:xfrm>
            <a:off x="5911503" y="624132"/>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
        <p:nvSpPr>
          <p:cNvPr id="18" name="Alaotsikko 3">
            <a:extLst>
              <a:ext uri="{FF2B5EF4-FFF2-40B4-BE49-F238E27FC236}">
                <a16:creationId xmlns:a16="http://schemas.microsoft.com/office/drawing/2014/main" id="{5F9CF03B-E08A-7839-1DC0-3608DF117260}"/>
              </a:ext>
            </a:extLst>
          </p:cNvPr>
          <p:cNvSpPr>
            <a:spLocks noGrp="1"/>
          </p:cNvSpPr>
          <p:nvPr/>
        </p:nvSpPr>
        <p:spPr>
          <a:xfrm>
            <a:off x="803707" y="2053556"/>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endParaRPr lang="fi-FI"/>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49375" y="2112070"/>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R="0" lvl="0" algn="l" defTabSz="914400" rtl="0" eaLnBrk="1" fontAlgn="auto" latinLnBrk="0" hangingPunct="1">
              <a:lnSpc>
                <a:spcPct val="100000"/>
              </a:lnSpc>
              <a:spcBef>
                <a:spcPts val="0"/>
              </a:spcBef>
              <a:spcAft>
                <a:spcPts val="0"/>
              </a:spcAft>
              <a:buClrTx/>
              <a:buSzTx/>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endParaRPr lang="fi-FI"/>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821076" y="5635331"/>
            <a:ext cx="10546672" cy="914400"/>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Picture 2">
            <a:extLst>
              <a:ext uri="{FF2B5EF4-FFF2-40B4-BE49-F238E27FC236}">
                <a16:creationId xmlns:a16="http://schemas.microsoft.com/office/drawing/2014/main" id="{4A960318-3B8B-2D6E-F0A3-A08ED3E642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663" y="5413690"/>
            <a:ext cx="504825" cy="419100"/>
          </a:xfrm>
          <a:prstGeom prst="rect">
            <a:avLst/>
          </a:prstGeom>
          <a:noFill/>
          <a:extLst>
            <a:ext uri="{909E8E84-426E-40DD-AFC4-6F175D3DCCD1}">
              <a14:hiddenFill xmlns:a14="http://schemas.microsoft.com/office/drawing/2010/main">
                <a:solidFill>
                  <a:srgbClr val="FFFFFF"/>
                </a:solidFill>
              </a14:hiddenFill>
            </a:ext>
          </a:extLst>
        </p:spPr>
      </p:pic>
      <p:sp>
        <p:nvSpPr>
          <p:cNvPr id="3" name="Tekstiruutu 2">
            <a:extLst>
              <a:ext uri="{FF2B5EF4-FFF2-40B4-BE49-F238E27FC236}">
                <a16:creationId xmlns:a16="http://schemas.microsoft.com/office/drawing/2014/main" id="{7BF912D1-815E-A54F-AF52-706F0E837059}"/>
              </a:ext>
            </a:extLst>
          </p:cNvPr>
          <p:cNvSpPr txBox="1"/>
          <p:nvPr/>
        </p:nvSpPr>
        <p:spPr>
          <a:xfrm>
            <a:off x="1018040" y="5817045"/>
            <a:ext cx="9864520" cy="64633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r>
              <a:rPr lang="fi-FI" sz="1200" b="0" i="0">
                <a:solidFill>
                  <a:srgbClr val="303030"/>
                </a:solidFill>
                <a:effectLst/>
                <a:latin typeface="Inter" panose="02000503000000020004" pitchFamily="2" charset="0"/>
                <a:ea typeface="Inter" panose="02000503000000020004" pitchFamily="2" charset="0"/>
              </a:rPr>
              <a:t>Indikaattori ilmaisee ryöstön, ryöstön yrityksen, vahingoittamisuhkailun tai kimppuun käymisen uhriksi joutuneiden lukion 1. ja 2. vuoden opiskelijoiden osuuden prosentteina kysymykseen vastanneista ko. ikäluokassa</a:t>
            </a:r>
            <a:r>
              <a:rPr lang="fi-FI" b="0" i="0">
                <a:solidFill>
                  <a:srgbClr val="303030"/>
                </a:solidFill>
                <a:effectLst/>
                <a:latin typeface="Source Sans Pro" panose="020B0503030403020204" pitchFamily="34" charset="0"/>
              </a:rPr>
              <a:t>.</a:t>
            </a:r>
            <a:endParaRPr lang="fi-FI"/>
          </a:p>
          <a:p>
            <a:pPr algn="l"/>
            <a:r>
              <a:rPr lang="fi-FI" sz="1200">
                <a:latin typeface="Inter" panose="02000503000000020004" pitchFamily="2" charset="0"/>
                <a:ea typeface="Inter" panose="02000503000000020004" pitchFamily="2" charset="0"/>
                <a:hlinkClick r:id="rId4"/>
              </a:rPr>
              <a:t>Sotkanet tulostaulukko.</a:t>
            </a:r>
            <a:endParaRPr lang="fi-FI" sz="1200">
              <a:latin typeface="Inter" panose="02000503000000020004" pitchFamily="2" charset="0"/>
              <a:ea typeface="Inter" panose="02000503000000020004" pitchFamily="2" charset="0"/>
            </a:endParaRPr>
          </a:p>
        </p:txBody>
      </p:sp>
      <p:graphicFrame>
        <p:nvGraphicFramePr>
          <p:cNvPr id="2" name="Kaavio 1">
            <a:extLst>
              <a:ext uri="{FF2B5EF4-FFF2-40B4-BE49-F238E27FC236}">
                <a16:creationId xmlns:a16="http://schemas.microsoft.com/office/drawing/2014/main" id="{5DBD4726-158C-1994-3833-C6567BE46DFD}"/>
              </a:ext>
            </a:extLst>
          </p:cNvPr>
          <p:cNvGraphicFramePr>
            <a:graphicFrameLocks/>
          </p:cNvGraphicFramePr>
          <p:nvPr>
            <p:extLst>
              <p:ext uri="{D42A27DB-BD31-4B8C-83A1-F6EECF244321}">
                <p14:modId xmlns:p14="http://schemas.microsoft.com/office/powerpoint/2010/main" val="2584435651"/>
              </p:ext>
            </p:extLst>
          </p:nvPr>
        </p:nvGraphicFramePr>
        <p:xfrm>
          <a:off x="740229" y="900144"/>
          <a:ext cx="10728959" cy="4351306"/>
        </p:xfrm>
        <a:graphic>
          <a:graphicData uri="http://schemas.openxmlformats.org/drawingml/2006/chart">
            <c:chart xmlns:c="http://schemas.openxmlformats.org/drawingml/2006/chart" xmlns:r="http://schemas.openxmlformats.org/officeDocument/2006/relationships" r:id="rId5"/>
          </a:graphicData>
        </a:graphic>
      </p:graphicFrame>
      <p:sp>
        <p:nvSpPr>
          <p:cNvPr id="8" name="Ellipsi 7">
            <a:extLst>
              <a:ext uri="{FF2B5EF4-FFF2-40B4-BE49-F238E27FC236}">
                <a16:creationId xmlns:a16="http://schemas.microsoft.com/office/drawing/2014/main" id="{06468478-041A-9350-307A-7636D3BC9C51}"/>
              </a:ext>
            </a:extLst>
          </p:cNvPr>
          <p:cNvSpPr/>
          <p:nvPr/>
        </p:nvSpPr>
        <p:spPr>
          <a:xfrm>
            <a:off x="6367707" y="4450811"/>
            <a:ext cx="947492" cy="574765"/>
          </a:xfrm>
          <a:prstGeom prst="ellipse">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a:p>
        </p:txBody>
      </p:sp>
    </p:spTree>
    <p:extLst>
      <p:ext uri="{BB962C8B-B14F-4D97-AF65-F5344CB8AC3E}">
        <p14:creationId xmlns:p14="http://schemas.microsoft.com/office/powerpoint/2010/main" val="25324740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00F700-40AC-6A7B-7D73-0BFF09C7B7D8}"/>
              </a:ext>
            </a:extLst>
          </p:cNvPr>
          <p:cNvSpPr>
            <a:spLocks noGrp="1"/>
          </p:cNvSpPr>
          <p:nvPr>
            <p:ph type="title"/>
          </p:nvPr>
        </p:nvSpPr>
        <p:spPr>
          <a:xfrm>
            <a:off x="460147" y="1104169"/>
            <a:ext cx="11274498" cy="774813"/>
          </a:xfrm>
        </p:spPr>
        <p:txBody>
          <a:bodyPr/>
          <a:lstStyle/>
          <a:p>
            <a:r>
              <a:rPr lang="fi-FI" sz="3999" dirty="0">
                <a:latin typeface="Inter"/>
                <a:ea typeface="Inter" panose="02000503000000020004" pitchFamily="2" charset="0"/>
              </a:rPr>
              <a:t>Yhteenveto</a:t>
            </a:r>
          </a:p>
        </p:txBody>
      </p:sp>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fld id="{CCD26548-A701-4132-A0A2-A9B09A70FF4B}" type="slidenum">
              <a:rPr lang="fi-FI" smtClean="0"/>
              <a:t>25</a:t>
            </a:fld>
            <a:endParaRPr lang="fi-FI"/>
          </a:p>
        </p:txBody>
      </p:sp>
      <p:sp>
        <p:nvSpPr>
          <p:cNvPr id="18" name="Alaotsikko 3">
            <a:extLst>
              <a:ext uri="{FF2B5EF4-FFF2-40B4-BE49-F238E27FC236}">
                <a16:creationId xmlns:a16="http://schemas.microsoft.com/office/drawing/2014/main" id="{5F9CF03B-E08A-7839-1DC0-3608DF117260}"/>
              </a:ext>
            </a:extLst>
          </p:cNvPr>
          <p:cNvSpPr>
            <a:spLocks noGrp="1"/>
          </p:cNvSpPr>
          <p:nvPr/>
        </p:nvSpPr>
        <p:spPr>
          <a:xfrm>
            <a:off x="738430" y="1793379"/>
            <a:ext cx="5129224" cy="5064621"/>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R="0" lvl="0" algn="l" defTabSz="914400" rtl="0" eaLnBrk="1" fontAlgn="auto" latinLnBrk="0" hangingPunct="1">
              <a:lnSpc>
                <a:spcPct val="100000"/>
              </a:lnSpc>
              <a:spcBef>
                <a:spcPts val="0"/>
              </a:spcBef>
              <a:spcAft>
                <a:spcPts val="0"/>
              </a:spcAft>
              <a:buClrTx/>
              <a:buSzTx/>
              <a:tabLst/>
              <a:defRPr/>
            </a:pPr>
            <a:r>
              <a:rPr lang="fi-FI" sz="2400"/>
              <a:t>Hyvää</a:t>
            </a:r>
          </a:p>
          <a:p>
            <a:pPr marL="342900" indent="-342900" algn="l">
              <a:spcBef>
                <a:spcPts val="0"/>
              </a:spcBef>
              <a:buBlip>
                <a:blip r:embed="rId2"/>
              </a:buBlip>
              <a:defRPr/>
            </a:pPr>
            <a:r>
              <a:rPr lang="fi-FI" sz="2000"/>
              <a:t>Fyysisen väkivallan kokemukset </a:t>
            </a:r>
            <a:r>
              <a:rPr lang="fi-FI" sz="2000" err="1"/>
              <a:t>huoltapitävien</a:t>
            </a:r>
            <a:r>
              <a:rPr lang="fi-FI" sz="2000"/>
              <a:t> osalta ovat vähentyneet edelliseen mittausvuoteen nähden 8.-9.luokkaisilla.</a:t>
            </a:r>
            <a:endParaRPr lang="fi-FI" sz="2000">
              <a:cs typeface="Arial"/>
            </a:endParaRPr>
          </a:p>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r>
              <a:rPr lang="fi-FI" sz="2000"/>
              <a:t>Koulun aikuisten taholta tapahtunut kiusaaminen on laskenut, mutta silti sitä kokee 4.-5. luokkaisista 11%.</a:t>
            </a:r>
          </a:p>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r>
              <a:rPr kumimoji="0" lang="fi-FI" sz="20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rPr>
              <a:t>Fyysisen uhan kokeminen 8.-9.luokkalaisten osalta on vähentynyt.</a:t>
            </a: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endParaRPr lang="fi-FI"/>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468010" y="1104169"/>
            <a:ext cx="5344142" cy="5281404"/>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R="0" lvl="0" algn="l" defTabSz="914400" rtl="0" eaLnBrk="1" fontAlgn="auto" latinLnBrk="0" hangingPunct="1">
              <a:lnSpc>
                <a:spcPct val="100000"/>
              </a:lnSpc>
              <a:spcBef>
                <a:spcPts val="0"/>
              </a:spcBef>
              <a:spcAft>
                <a:spcPts val="0"/>
              </a:spcAft>
              <a:buClrTx/>
              <a:buSzTx/>
              <a:tabLst/>
              <a:defRPr/>
            </a:pPr>
            <a:r>
              <a:rPr lang="fi-FI" sz="2400" spc="0" dirty="0">
                <a:solidFill>
                  <a:prstClr val="black"/>
                </a:solidFill>
                <a:latin typeface="Arial" panose="020B0604020202020204"/>
                <a:ea typeface="Inter" panose="02000503000000020004" pitchFamily="2" charset="0"/>
                <a:cs typeface="Arial"/>
              </a:rPr>
              <a:t>Kehitettävää</a:t>
            </a:r>
          </a:p>
          <a:p>
            <a:pPr marL="342900" indent="-342900" algn="l">
              <a:spcBef>
                <a:spcPts val="0"/>
              </a:spcBef>
              <a:buBlip>
                <a:blip r:embed="rId2"/>
              </a:buBlip>
              <a:defRPr/>
            </a:pPr>
            <a:r>
              <a:rPr lang="fi-FI" sz="2000" dirty="0"/>
              <a:t>Fyysisen väkivallan kokemukset </a:t>
            </a:r>
            <a:r>
              <a:rPr lang="fi-FI" sz="2000" dirty="0" err="1"/>
              <a:t>huoltapitävien</a:t>
            </a:r>
            <a:r>
              <a:rPr lang="fi-FI" sz="2000" dirty="0"/>
              <a:t> osalta ovat lisääntyneet edelliseen mittausvuoteen 4.-5. luokkalaisilla. </a:t>
            </a:r>
          </a:p>
          <a:p>
            <a:pPr marL="342900" indent="-342900" algn="l">
              <a:spcBef>
                <a:spcPts val="0"/>
              </a:spcBef>
              <a:buBlip>
                <a:blip r:embed="rId2"/>
              </a:buBlip>
              <a:defRPr/>
            </a:pPr>
            <a:r>
              <a:rPr lang="fi-FI" sz="2000" dirty="0"/>
              <a:t>Henkisen väkivallan osuus 4.-5. luokkaisilla nousu jatkuu edelleen </a:t>
            </a:r>
            <a:r>
              <a:rPr lang="fi-FI" sz="2000" dirty="0" err="1"/>
              <a:t>huoltapitävien</a:t>
            </a:r>
            <a:r>
              <a:rPr lang="fi-FI" sz="2000" dirty="0"/>
              <a:t> osalta (2021 23,9% nyt 2023 26,3%), vastaavasti 8.-9.luokkaisille ja ammattikoulun 1.-2. luokkaisilla henkisen väkivallan osuus </a:t>
            </a:r>
            <a:r>
              <a:rPr lang="fi-FI" sz="2000" dirty="0" err="1"/>
              <a:t>huoltapitävien</a:t>
            </a:r>
            <a:r>
              <a:rPr lang="fi-FI" sz="2000" dirty="0"/>
              <a:t> taholta hieman laskenut.</a:t>
            </a:r>
          </a:p>
          <a:p>
            <a:pPr marL="342900" indent="-342900" algn="l">
              <a:spcBef>
                <a:spcPts val="0"/>
              </a:spcBef>
              <a:buBlip>
                <a:blip r:embed="rId2"/>
              </a:buBlip>
              <a:defRPr/>
            </a:pPr>
            <a:r>
              <a:rPr lang="fi-FI" sz="2000" dirty="0"/>
              <a:t>Yli koko maan keskiarvojen olemme Pohjois-Savossa fyysisen uhkan kokemisen osalta (8.-9.luokkalaiset ja ammatillisen oppilaitoksen 1.-2-luokkaisten osalta sekä koulun aikuinen kiusannut tämä luokanaikana tai muu koulun aikuinen on kiusannut 4.-5.luokkaiset</a:t>
            </a:r>
            <a:r>
              <a:rPr lang="fi-FI" sz="2000" b="1" dirty="0"/>
              <a:t>.</a:t>
            </a:r>
          </a:p>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dirty="0">
              <a:ln>
                <a:noFill/>
              </a:ln>
              <a:solidFill>
                <a:prstClr val="black"/>
              </a:solidFill>
              <a:effectLst/>
              <a:uLnTx/>
              <a:uFillTx/>
              <a:latin typeface="Arial" panose="020B0604020202020204"/>
              <a:ea typeface="Inter" panose="02000503000000020004" pitchFamily="2" charset="0"/>
              <a:cs typeface="Arial"/>
            </a:endParaRPr>
          </a:p>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dirty="0">
              <a:ln>
                <a:noFill/>
              </a:ln>
              <a:solidFill>
                <a:prstClr val="black"/>
              </a:solidFill>
              <a:effectLst/>
              <a:uLnTx/>
              <a:uFillTx/>
              <a:latin typeface="Arial" panose="020B0604020202020204"/>
              <a:ea typeface="Inter" panose="02000503000000020004" pitchFamily="2" charset="0"/>
              <a:cs typeface="Arial"/>
            </a:endParaRPr>
          </a:p>
          <a:p>
            <a:endParaRPr lang="fi-FI" dirty="0"/>
          </a:p>
        </p:txBody>
      </p:sp>
      <p:sp>
        <p:nvSpPr>
          <p:cNvPr id="3" name="Suorakulmio 2">
            <a:extLst>
              <a:ext uri="{FF2B5EF4-FFF2-40B4-BE49-F238E27FC236}">
                <a16:creationId xmlns:a16="http://schemas.microsoft.com/office/drawing/2014/main" id="{B16B9889-7CF5-D39F-5384-ADCE0596C9C3}"/>
              </a:ext>
            </a:extLst>
          </p:cNvPr>
          <p:cNvSpPr/>
          <p:nvPr/>
        </p:nvSpPr>
        <p:spPr>
          <a:xfrm>
            <a:off x="199986" y="329028"/>
            <a:ext cx="1477205"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lvl="0" algn="ctr">
              <a:defRPr/>
            </a:pPr>
            <a:r>
              <a:rPr lang="fi-FI" sz="700" b="1">
                <a:solidFill>
                  <a:schemeClr val="bg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chemeClr val="bg2"/>
              </a:solidFill>
              <a:latin typeface="Inter" panose="02000503000000020004" pitchFamily="2" charset="0"/>
              <a:ea typeface="Inter" panose="02000503000000020004" pitchFamily="2" charset="0"/>
            </a:endParaRPr>
          </a:p>
        </p:txBody>
      </p:sp>
      <p:sp>
        <p:nvSpPr>
          <p:cNvPr id="4" name="Suorakulmio 3">
            <a:extLst>
              <a:ext uri="{FF2B5EF4-FFF2-40B4-BE49-F238E27FC236}">
                <a16:creationId xmlns:a16="http://schemas.microsoft.com/office/drawing/2014/main" id="{535D03B2-56B3-C891-2F40-C53752D1AEE1}"/>
              </a:ext>
            </a:extLst>
          </p:cNvPr>
          <p:cNvSpPr/>
          <p:nvPr/>
        </p:nvSpPr>
        <p:spPr>
          <a:xfrm>
            <a:off x="1693249" y="382873"/>
            <a:ext cx="1113014" cy="10769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bg1">
                    <a:lumMod val="65000"/>
                  </a:schemeClr>
                </a:solidFill>
                <a:latin typeface="Inter" panose="02000503000000020004" pitchFamily="2" charset="0"/>
                <a:ea typeface="Inter" panose="02000503000000020004" pitchFamily="2" charset="0"/>
                <a:cs typeface="+mn-lt"/>
              </a:rPr>
              <a:t>VANHEMMUUS VAHVISTUU</a:t>
            </a:r>
            <a:endParaRPr lang="fi-FI" sz="700" b="1" spc="300">
              <a:solidFill>
                <a:schemeClr val="bg1">
                  <a:lumMod val="65000"/>
                </a:schemeClr>
              </a:solidFill>
              <a:latin typeface="Inter" panose="02000503000000020004" pitchFamily="2" charset="0"/>
              <a:ea typeface="Inter" panose="02000503000000020004" pitchFamily="2" charset="0"/>
            </a:endParaRPr>
          </a:p>
        </p:txBody>
      </p:sp>
      <p:sp>
        <p:nvSpPr>
          <p:cNvPr id="7" name="Suorakulmio 6">
            <a:extLst>
              <a:ext uri="{FF2B5EF4-FFF2-40B4-BE49-F238E27FC236}">
                <a16:creationId xmlns:a16="http://schemas.microsoft.com/office/drawing/2014/main" id="{9912D838-551F-4EB9-BC6F-26325F0A3DB2}"/>
              </a:ext>
            </a:extLst>
          </p:cNvPr>
          <p:cNvSpPr/>
          <p:nvPr/>
        </p:nvSpPr>
        <p:spPr>
          <a:xfrm>
            <a:off x="3060935" y="267490"/>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bg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chemeClr val="bg2"/>
              </a:solidFill>
              <a:latin typeface="Inter" panose="02000503000000020004" pitchFamily="2" charset="0"/>
              <a:ea typeface="Inter" panose="02000503000000020004" pitchFamily="2" charset="0"/>
            </a:endParaRPr>
          </a:p>
        </p:txBody>
      </p:sp>
      <p:sp>
        <p:nvSpPr>
          <p:cNvPr id="8" name="Suorakulmio 7">
            <a:extLst>
              <a:ext uri="{FF2B5EF4-FFF2-40B4-BE49-F238E27FC236}">
                <a16:creationId xmlns:a16="http://schemas.microsoft.com/office/drawing/2014/main" id="{74C841D5-6E3A-939E-71F1-6CF3BEF8034A}"/>
              </a:ext>
            </a:extLst>
          </p:cNvPr>
          <p:cNvSpPr/>
          <p:nvPr/>
        </p:nvSpPr>
        <p:spPr>
          <a:xfrm>
            <a:off x="4634318" y="319925"/>
            <a:ext cx="1156863"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bg1">
                    <a:lumMod val="65000"/>
                  </a:schemeClr>
                </a:solidFill>
                <a:latin typeface="Inter" panose="02000503000000020004" pitchFamily="2" charset="0"/>
                <a:ea typeface="Inter" panose="02000503000000020004" pitchFamily="2" charset="0"/>
                <a:cs typeface="Calibri"/>
              </a:rPr>
              <a:t>MIELEN HYVINVOINTI JA RIIPPUVUUKSIEN EHKÄISY</a:t>
            </a:r>
            <a:endParaRPr lang="fi-FI" sz="700" b="1" spc="300">
              <a:solidFill>
                <a:schemeClr val="bg1">
                  <a:lumMod val="65000"/>
                </a:schemeClr>
              </a:solidFill>
              <a:latin typeface="Inter" panose="02000503000000020004" pitchFamily="2" charset="0"/>
              <a:ea typeface="Inter" panose="02000503000000020004" pitchFamily="2" charset="0"/>
            </a:endParaRPr>
          </a:p>
        </p:txBody>
      </p:sp>
      <p:sp>
        <p:nvSpPr>
          <p:cNvPr id="9" name="Suorakulmio 8">
            <a:extLst>
              <a:ext uri="{FF2B5EF4-FFF2-40B4-BE49-F238E27FC236}">
                <a16:creationId xmlns:a16="http://schemas.microsoft.com/office/drawing/2014/main" id="{ADE5A019-CFAE-BC69-B055-4B0EBF522C53}"/>
              </a:ext>
            </a:extLst>
          </p:cNvPr>
          <p:cNvSpPr/>
          <p:nvPr/>
        </p:nvSpPr>
        <p:spPr>
          <a:xfrm>
            <a:off x="5867654" y="275137"/>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tx1"/>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b="1" spc="300">
              <a:solidFill>
                <a:schemeClr val="tx1"/>
              </a:solidFill>
              <a:latin typeface="Inter" panose="02000503000000020004" pitchFamily="2" charset="0"/>
              <a:ea typeface="Inter" panose="02000503000000020004" pitchFamily="2" charset="0"/>
            </a:endParaRPr>
          </a:p>
        </p:txBody>
      </p:sp>
      <p:sp>
        <p:nvSpPr>
          <p:cNvPr id="10" name="Suorakulmio 9">
            <a:extLst>
              <a:ext uri="{FF2B5EF4-FFF2-40B4-BE49-F238E27FC236}">
                <a16:creationId xmlns:a16="http://schemas.microsoft.com/office/drawing/2014/main" id="{BFA79385-711C-728A-4E9B-58831A4E74B9}"/>
              </a:ext>
            </a:extLst>
          </p:cNvPr>
          <p:cNvSpPr/>
          <p:nvPr/>
        </p:nvSpPr>
        <p:spPr>
          <a:xfrm>
            <a:off x="7100990" y="319720"/>
            <a:ext cx="1285204"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schemeClr val="bg1">
                    <a:lumMod val="65000"/>
                  </a:scheme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schemeClr val="bg1">
                    <a:lumMod val="65000"/>
                  </a:schemeClr>
                </a:solidFill>
                <a:latin typeface="Inter" panose="02000503000000020004" pitchFamily="2" charset="0"/>
                <a:ea typeface="Inter" panose="02000503000000020004" pitchFamily="2" charset="0"/>
              </a:rPr>
              <a:t>VAHVISTUMINEN</a:t>
            </a:r>
            <a:endParaRPr lang="fi-FI" sz="700" spc="300">
              <a:solidFill>
                <a:schemeClr val="bg1">
                  <a:lumMod val="65000"/>
                </a:schemeClr>
              </a:solidFill>
              <a:latin typeface="Inter" panose="02000503000000020004" pitchFamily="2" charset="0"/>
              <a:ea typeface="Inter" panose="02000503000000020004" pitchFamily="2" charset="0"/>
            </a:endParaRPr>
          </a:p>
        </p:txBody>
      </p:sp>
      <p:sp>
        <p:nvSpPr>
          <p:cNvPr id="11" name="Suorakulmio 10">
            <a:extLst>
              <a:ext uri="{FF2B5EF4-FFF2-40B4-BE49-F238E27FC236}">
                <a16:creationId xmlns:a16="http://schemas.microsoft.com/office/drawing/2014/main" id="{D5836B4A-8277-6446-4B36-BA4D3EDFE5CB}"/>
              </a:ext>
            </a:extLst>
          </p:cNvPr>
          <p:cNvSpPr/>
          <p:nvPr/>
        </p:nvSpPr>
        <p:spPr>
          <a:xfrm>
            <a:off x="5911503" y="672058"/>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Tree>
    <p:extLst>
      <p:ext uri="{BB962C8B-B14F-4D97-AF65-F5344CB8AC3E}">
        <p14:creationId xmlns:p14="http://schemas.microsoft.com/office/powerpoint/2010/main" val="2796281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EB9987C-679A-14A4-5DE7-10AB591DFCF7}"/>
              </a:ext>
            </a:extLst>
          </p:cNvPr>
          <p:cNvSpPr>
            <a:spLocks noGrp="1"/>
          </p:cNvSpPr>
          <p:nvPr>
            <p:ph type="ctrTitle"/>
          </p:nvPr>
        </p:nvSpPr>
        <p:spPr>
          <a:xfrm>
            <a:off x="6094412" y="869010"/>
            <a:ext cx="5354587" cy="1146222"/>
          </a:xfrm>
        </p:spPr>
        <p:txBody>
          <a:bodyPr>
            <a:normAutofit fontScale="90000"/>
          </a:bodyPr>
          <a:lstStyle/>
          <a:p>
            <a:r>
              <a:rPr lang="fi-FI" sz="3950" dirty="0"/>
              <a:t>Fyysinen ja henkinen väkivalta</a:t>
            </a:r>
            <a:br>
              <a:rPr lang="fi-FI" sz="3950" dirty="0"/>
            </a:br>
            <a:r>
              <a:rPr lang="fi-FI" sz="3950" dirty="0"/>
              <a:t>Kouluterveyskysely</a:t>
            </a:r>
          </a:p>
        </p:txBody>
      </p:sp>
      <p:sp>
        <p:nvSpPr>
          <p:cNvPr id="4" name="Dian numeron paikkamerkki 3">
            <a:extLst>
              <a:ext uri="{FF2B5EF4-FFF2-40B4-BE49-F238E27FC236}">
                <a16:creationId xmlns:a16="http://schemas.microsoft.com/office/drawing/2014/main" id="{57D93480-DE35-BC63-EF2B-22D24B4BBEA0}"/>
              </a:ext>
            </a:extLst>
          </p:cNvPr>
          <p:cNvSpPr>
            <a:spLocks noGrp="1"/>
          </p:cNvSpPr>
          <p:nvPr>
            <p:ph type="sldNum" sz="quarter" idx="12"/>
          </p:nvPr>
        </p:nvSpPr>
        <p:spPr/>
        <p:txBody>
          <a:bodyPr/>
          <a:lstStyle/>
          <a:p>
            <a:fld id="{CCD26548-A701-4132-A0A2-A9B09A70FF4B}" type="slidenum">
              <a:rPr lang="fi-FI" smtClean="0"/>
              <a:t>3</a:t>
            </a:fld>
            <a:endParaRPr lang="fi-FI"/>
          </a:p>
        </p:txBody>
      </p:sp>
      <p:sp>
        <p:nvSpPr>
          <p:cNvPr id="18" name="Rectangle 14">
            <a:extLst>
              <a:ext uri="{FF2B5EF4-FFF2-40B4-BE49-F238E27FC236}">
                <a16:creationId xmlns:a16="http://schemas.microsoft.com/office/drawing/2014/main" id="{C59F3749-7AC5-7021-EF5F-ABC6F344D19D}"/>
              </a:ext>
            </a:extLst>
          </p:cNvPr>
          <p:cNvSpPr>
            <a:spLocks noChangeArrowheads="1"/>
          </p:cNvSpPr>
          <p:nvPr/>
        </p:nvSpPr>
        <p:spPr bwMode="auto">
          <a:xfrm>
            <a:off x="5525375" y="2579634"/>
            <a:ext cx="6573940" cy="42011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endParaRPr kumimoji="0" lang="fi-FI" altLang="fi-FI" sz="1200" b="0" i="0" u="none" strike="noStrike" cap="none" normalizeH="0" baseline="0" dirty="0">
              <a:ln>
                <a:noFill/>
              </a:ln>
              <a:solidFill>
                <a:srgbClr val="303030"/>
              </a:solidFill>
              <a:effectLst/>
              <a:latin typeface="Source Sans Pro" panose="020B0503030403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i-FI" altLang="fi-FI" sz="1200" b="0" i="0" u="none" strike="noStrike" cap="none" normalizeH="0" baseline="0" dirty="0">
                <a:ln>
                  <a:noFill/>
                </a:ln>
                <a:solidFill>
                  <a:srgbClr val="303030"/>
                </a:solidFill>
                <a:effectLst/>
                <a:latin typeface="Source Sans Pro"/>
                <a:ea typeface="Source Sans Pro"/>
              </a:rPr>
              <a:t>Kokenut fyysistä uhkaa vuoden aikana, % 8. ja 9. luokan </a:t>
            </a:r>
            <a:r>
              <a:rPr kumimoji="0" lang="fi-FI" altLang="fi-FI" sz="1200" b="0" i="0" u="none" strike="noStrike" cap="none" normalizeH="0" baseline="0" dirty="0" err="1">
                <a:ln>
                  <a:noFill/>
                </a:ln>
                <a:solidFill>
                  <a:srgbClr val="303030"/>
                </a:solidFill>
                <a:effectLst/>
                <a:latin typeface="Source Sans Pro"/>
                <a:ea typeface="Source Sans Pro"/>
              </a:rPr>
              <a:t>oppilaista</a:t>
            </a:r>
            <a:r>
              <a:rPr kumimoji="0" lang="fi-FI" altLang="fi-FI" sz="1200" b="1" i="0" u="none" strike="noStrike" cap="none" normalizeH="0" baseline="0" dirty="0" err="1">
                <a:ln>
                  <a:noFill/>
                </a:ln>
                <a:solidFill>
                  <a:srgbClr val="2F62AD"/>
                </a:solidFill>
                <a:effectLst/>
                <a:latin typeface="Source Sans Pro"/>
                <a:ea typeface="Source Sans Pro"/>
                <a:hlinkClick r:id="rId2"/>
              </a:rPr>
              <a:t>info</a:t>
            </a:r>
            <a:r>
              <a:rPr kumimoji="0" lang="fi-FI" altLang="fi-FI" sz="1200" b="1" i="0" u="none" strike="noStrike" cap="none" normalizeH="0" baseline="0" dirty="0">
                <a:ln>
                  <a:noFill/>
                </a:ln>
                <a:solidFill>
                  <a:srgbClr val="2F62AD"/>
                </a:solidFill>
                <a:effectLst/>
                <a:latin typeface="Source Sans Pro"/>
                <a:ea typeface="Source Sans Pro"/>
                <a:hlinkClick r:id="rId2"/>
              </a:rPr>
              <a:t> ind. 3907</a:t>
            </a:r>
            <a:endParaRPr kumimoji="0" lang="fi-FI" altLang="fi-FI" sz="1200" b="0" i="0" u="none" strike="noStrike" cap="none" normalizeH="0" baseline="0" dirty="0">
              <a:ln>
                <a:noFill/>
              </a:ln>
              <a:solidFill>
                <a:srgbClr val="303030"/>
              </a:solidFill>
              <a:effectLst/>
              <a:latin typeface="Source Sans Pro"/>
              <a:ea typeface="Source Sans Pro"/>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i-FI" altLang="fi-FI" sz="1200" b="0" i="0" u="none" strike="noStrike" cap="none" normalizeH="0" baseline="0" dirty="0">
                <a:ln>
                  <a:noFill/>
                </a:ln>
                <a:solidFill>
                  <a:srgbClr val="303030"/>
                </a:solidFill>
                <a:effectLst/>
                <a:latin typeface="Source Sans Pro"/>
                <a:ea typeface="Source Sans Pro"/>
              </a:rPr>
              <a:t>Kokenut fyysistä uhkaa vuoden aikana, % ammatillisen oppilaitoksen 1. ja 2. vuoden opiskelijoista </a:t>
            </a:r>
            <a:r>
              <a:rPr kumimoji="0" lang="fi-FI" altLang="fi-FI" sz="1200" b="1" i="0" u="none" strike="noStrike" cap="none" normalizeH="0" baseline="0" dirty="0">
                <a:ln>
                  <a:noFill/>
                </a:ln>
                <a:solidFill>
                  <a:srgbClr val="2F62AD"/>
                </a:solidFill>
                <a:effectLst/>
                <a:latin typeface="Source Sans Pro"/>
                <a:ea typeface="Source Sans Pro"/>
                <a:hlinkClick r:id="rId3"/>
              </a:rPr>
              <a:t>info ind. 3941</a:t>
            </a:r>
            <a:endParaRPr kumimoji="0" lang="fi-FI" altLang="fi-FI" sz="1200" b="0" i="0" u="none" strike="noStrike" cap="none" normalizeH="0" baseline="0" dirty="0">
              <a:ln>
                <a:noFill/>
              </a:ln>
              <a:solidFill>
                <a:srgbClr val="303030"/>
              </a:solidFill>
              <a:effectLst/>
              <a:latin typeface="Source Sans Pro"/>
              <a:ea typeface="Source Sans Pro"/>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i-FI" altLang="fi-FI" sz="1200" b="0" i="0" u="none" strike="noStrike" cap="none" normalizeH="0" baseline="0" dirty="0">
                <a:ln>
                  <a:noFill/>
                </a:ln>
                <a:solidFill>
                  <a:srgbClr val="303030"/>
                </a:solidFill>
                <a:effectLst/>
                <a:latin typeface="Source Sans Pro"/>
                <a:ea typeface="Source Sans Pro"/>
              </a:rPr>
              <a:t>Kokenut fyysistä uhkaa vuoden aikana, % lukion 1. ja 2. vuoden </a:t>
            </a:r>
            <a:r>
              <a:rPr kumimoji="0" lang="fi-FI" altLang="fi-FI" sz="1200" b="0" i="0" u="none" strike="noStrike" cap="none" normalizeH="0" baseline="0" dirty="0" err="1">
                <a:ln>
                  <a:noFill/>
                </a:ln>
                <a:solidFill>
                  <a:srgbClr val="303030"/>
                </a:solidFill>
                <a:effectLst/>
                <a:latin typeface="Source Sans Pro"/>
                <a:ea typeface="Source Sans Pro"/>
              </a:rPr>
              <a:t>opiskelijoista</a:t>
            </a:r>
            <a:r>
              <a:rPr kumimoji="0" lang="fi-FI" altLang="fi-FI" sz="1200" b="1" i="0" u="none" strike="noStrike" cap="none" normalizeH="0" baseline="0" dirty="0" err="1">
                <a:ln>
                  <a:noFill/>
                </a:ln>
                <a:solidFill>
                  <a:srgbClr val="2F62AD"/>
                </a:solidFill>
                <a:effectLst/>
                <a:latin typeface="Source Sans Pro"/>
                <a:ea typeface="Source Sans Pro"/>
                <a:hlinkClick r:id="rId4"/>
              </a:rPr>
              <a:t>info</a:t>
            </a:r>
            <a:r>
              <a:rPr kumimoji="0" lang="fi-FI" altLang="fi-FI" sz="1200" b="1" i="0" u="none" strike="noStrike" cap="none" normalizeH="0" baseline="0" dirty="0">
                <a:ln>
                  <a:noFill/>
                </a:ln>
                <a:solidFill>
                  <a:srgbClr val="2F62AD"/>
                </a:solidFill>
                <a:effectLst/>
                <a:latin typeface="Source Sans Pro"/>
                <a:ea typeface="Source Sans Pro"/>
                <a:hlinkClick r:id="rId4"/>
              </a:rPr>
              <a:t> ind. 3926</a:t>
            </a:r>
            <a:endParaRPr kumimoji="0" lang="fi-FI" altLang="fi-FI" sz="1200" b="0" i="0" u="none" strike="noStrike" cap="none" normalizeH="0" baseline="0" dirty="0">
              <a:ln>
                <a:noFill/>
              </a:ln>
              <a:solidFill>
                <a:srgbClr val="303030"/>
              </a:solidFill>
              <a:effectLst/>
              <a:latin typeface="Source Sans Pro"/>
              <a:ea typeface="Source Sans Pro"/>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i-FI" altLang="fi-FI" sz="1200" b="0" i="0" u="none" strike="noStrike" cap="none" normalizeH="0" baseline="0" dirty="0">
                <a:ln>
                  <a:noFill/>
                </a:ln>
                <a:solidFill>
                  <a:srgbClr val="303030"/>
                </a:solidFill>
                <a:effectLst/>
                <a:latin typeface="Source Sans Pro"/>
                <a:ea typeface="Source Sans Pro"/>
              </a:rPr>
              <a:t>Kokenut vanhempien tai muiden </a:t>
            </a:r>
            <a:r>
              <a:rPr kumimoji="0" lang="fi-FI" altLang="fi-FI" sz="1200" b="0" i="0" u="none" strike="noStrike" cap="none" normalizeH="0" baseline="0" dirty="0" err="1">
                <a:ln>
                  <a:noFill/>
                </a:ln>
                <a:solidFill>
                  <a:srgbClr val="303030"/>
                </a:solidFill>
                <a:effectLst/>
                <a:latin typeface="Source Sans Pro"/>
                <a:ea typeface="Source Sans Pro"/>
              </a:rPr>
              <a:t>huoltapitävien</a:t>
            </a:r>
            <a:r>
              <a:rPr kumimoji="0" lang="fi-FI" altLang="fi-FI" sz="1200" b="0" i="0" u="none" strike="noStrike" cap="none" normalizeH="0" baseline="0" dirty="0">
                <a:ln>
                  <a:noFill/>
                </a:ln>
                <a:solidFill>
                  <a:srgbClr val="303030"/>
                </a:solidFill>
                <a:effectLst/>
                <a:latin typeface="Source Sans Pro"/>
                <a:ea typeface="Source Sans Pro"/>
              </a:rPr>
              <a:t> aikuisten fyysistä väkivaltaa vuoden aikana, % 4. ja 5. luokan oppilaista (2019-)</a:t>
            </a:r>
            <a:r>
              <a:rPr kumimoji="0" lang="fi-FI" altLang="fi-FI" sz="1200" b="1" i="0" u="none" strike="noStrike" cap="none" normalizeH="0" baseline="0" dirty="0">
                <a:ln>
                  <a:noFill/>
                </a:ln>
                <a:solidFill>
                  <a:srgbClr val="2F62AD"/>
                </a:solidFill>
                <a:effectLst/>
                <a:latin typeface="Source Sans Pro"/>
                <a:ea typeface="Source Sans Pro"/>
                <a:hlinkClick r:id="rId5"/>
              </a:rPr>
              <a:t>info ind. 4890</a:t>
            </a:r>
            <a:endParaRPr kumimoji="0" lang="fi-FI" altLang="fi-FI" sz="1200" b="0" i="0" u="none" strike="noStrike" cap="none" normalizeH="0" baseline="0" dirty="0">
              <a:ln>
                <a:noFill/>
              </a:ln>
              <a:solidFill>
                <a:srgbClr val="303030"/>
              </a:solidFill>
              <a:effectLst/>
              <a:latin typeface="Source Sans Pro"/>
              <a:ea typeface="Source Sans Pro"/>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i-FI" altLang="fi-FI" sz="1200" b="0" i="0" u="none" strike="noStrike" cap="none" normalizeH="0" baseline="0" dirty="0">
                <a:ln>
                  <a:noFill/>
                </a:ln>
                <a:solidFill>
                  <a:srgbClr val="303030"/>
                </a:solidFill>
                <a:effectLst/>
                <a:latin typeface="Source Sans Pro"/>
                <a:ea typeface="Source Sans Pro"/>
              </a:rPr>
              <a:t>Kokenut vanhempien tai muiden </a:t>
            </a:r>
            <a:r>
              <a:rPr kumimoji="0" lang="fi-FI" altLang="fi-FI" sz="1200" b="0" i="0" u="none" strike="noStrike" cap="none" normalizeH="0" baseline="0" dirty="0" err="1">
                <a:ln>
                  <a:noFill/>
                </a:ln>
                <a:solidFill>
                  <a:srgbClr val="303030"/>
                </a:solidFill>
                <a:effectLst/>
                <a:latin typeface="Source Sans Pro"/>
                <a:ea typeface="Source Sans Pro"/>
              </a:rPr>
              <a:t>huoltapitävien</a:t>
            </a:r>
            <a:r>
              <a:rPr kumimoji="0" lang="fi-FI" altLang="fi-FI" sz="1200" b="0" i="0" u="none" strike="noStrike" cap="none" normalizeH="0" baseline="0" dirty="0">
                <a:ln>
                  <a:noFill/>
                </a:ln>
                <a:solidFill>
                  <a:srgbClr val="303030"/>
                </a:solidFill>
                <a:effectLst/>
                <a:latin typeface="Source Sans Pro"/>
                <a:ea typeface="Source Sans Pro"/>
              </a:rPr>
              <a:t> aikuisten fyysistä väkivaltaa vuoden aikana, % 8. ja 9. luokan oppilaista (2019-)</a:t>
            </a:r>
            <a:r>
              <a:rPr kumimoji="0" lang="fi-FI" altLang="fi-FI" sz="1200" b="1" i="0" u="none" strike="noStrike" cap="none" normalizeH="0" baseline="0" dirty="0">
                <a:ln>
                  <a:noFill/>
                </a:ln>
                <a:solidFill>
                  <a:srgbClr val="2F62AD"/>
                </a:solidFill>
                <a:effectLst/>
                <a:latin typeface="Source Sans Pro"/>
                <a:ea typeface="Source Sans Pro"/>
                <a:hlinkClick r:id="rId6"/>
              </a:rPr>
              <a:t>info ind. 4956</a:t>
            </a:r>
            <a:endParaRPr kumimoji="0" lang="fi-FI" altLang="fi-FI" sz="1200" b="0" i="0" u="none" strike="noStrike" cap="none" normalizeH="0" baseline="0" dirty="0">
              <a:ln>
                <a:noFill/>
              </a:ln>
              <a:solidFill>
                <a:srgbClr val="303030"/>
              </a:solidFill>
              <a:effectLst/>
              <a:latin typeface="Source Sans Pro"/>
              <a:ea typeface="Source Sans Pro"/>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i-FI" altLang="fi-FI" sz="1200" b="0" i="0" u="none" strike="noStrike" cap="none" normalizeH="0" baseline="0" dirty="0">
                <a:ln>
                  <a:noFill/>
                </a:ln>
                <a:solidFill>
                  <a:srgbClr val="303030"/>
                </a:solidFill>
                <a:effectLst/>
                <a:latin typeface="Source Sans Pro"/>
                <a:ea typeface="Source Sans Pro"/>
              </a:rPr>
              <a:t>Kokenut vanhempien tai muiden </a:t>
            </a:r>
            <a:r>
              <a:rPr kumimoji="0" lang="fi-FI" altLang="fi-FI" sz="1200" b="0" i="0" u="none" strike="noStrike" cap="none" normalizeH="0" baseline="0" dirty="0" err="1">
                <a:ln>
                  <a:noFill/>
                </a:ln>
                <a:solidFill>
                  <a:srgbClr val="303030"/>
                </a:solidFill>
                <a:effectLst/>
                <a:latin typeface="Source Sans Pro"/>
                <a:ea typeface="Source Sans Pro"/>
              </a:rPr>
              <a:t>huoltapitävien</a:t>
            </a:r>
            <a:r>
              <a:rPr kumimoji="0" lang="fi-FI" altLang="fi-FI" sz="1200" b="0" i="0" u="none" strike="noStrike" cap="none" normalizeH="0" baseline="0" dirty="0">
                <a:ln>
                  <a:noFill/>
                </a:ln>
                <a:solidFill>
                  <a:srgbClr val="303030"/>
                </a:solidFill>
                <a:effectLst/>
                <a:latin typeface="Source Sans Pro"/>
                <a:ea typeface="Source Sans Pro"/>
              </a:rPr>
              <a:t> aikuisten fyysistä väkivaltaa vuoden aikana, % ammatillisen oppilaitoksen 1. ja 2. vuoden opiskelijoista (2019-)</a:t>
            </a:r>
            <a:r>
              <a:rPr kumimoji="0" lang="fi-FI" altLang="fi-FI" sz="1200" b="1" i="0" u="none" strike="noStrike" cap="none" normalizeH="0" baseline="0" dirty="0">
                <a:ln>
                  <a:noFill/>
                </a:ln>
                <a:solidFill>
                  <a:srgbClr val="2F62AD"/>
                </a:solidFill>
                <a:effectLst/>
                <a:latin typeface="Source Sans Pro"/>
                <a:ea typeface="Source Sans Pro"/>
                <a:hlinkClick r:id="rId7"/>
              </a:rPr>
              <a:t>info ind. 4958</a:t>
            </a:r>
            <a:endParaRPr kumimoji="0" lang="fi-FI" altLang="fi-FI" sz="1200" b="0" i="0" u="none" strike="noStrike" cap="none" normalizeH="0" baseline="0" dirty="0">
              <a:ln>
                <a:noFill/>
              </a:ln>
              <a:solidFill>
                <a:srgbClr val="303030"/>
              </a:solidFill>
              <a:effectLst/>
              <a:latin typeface="Source Sans Pro"/>
              <a:ea typeface="Source Sans Pro"/>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i-FI" altLang="fi-FI" sz="1200" b="0" i="0" u="none" strike="noStrike" cap="none" normalizeH="0" baseline="0" dirty="0">
                <a:ln>
                  <a:noFill/>
                </a:ln>
                <a:solidFill>
                  <a:srgbClr val="303030"/>
                </a:solidFill>
                <a:effectLst/>
                <a:latin typeface="Source Sans Pro"/>
                <a:ea typeface="Source Sans Pro"/>
              </a:rPr>
              <a:t>Kokenut vanhempien tai muiden </a:t>
            </a:r>
            <a:r>
              <a:rPr kumimoji="0" lang="fi-FI" altLang="fi-FI" sz="1200" b="0" i="0" u="none" strike="noStrike" cap="none" normalizeH="0" baseline="0" dirty="0" err="1">
                <a:ln>
                  <a:noFill/>
                </a:ln>
                <a:solidFill>
                  <a:srgbClr val="303030"/>
                </a:solidFill>
                <a:effectLst/>
                <a:latin typeface="Source Sans Pro"/>
                <a:ea typeface="Source Sans Pro"/>
              </a:rPr>
              <a:t>huoltapitävien</a:t>
            </a:r>
            <a:r>
              <a:rPr kumimoji="0" lang="fi-FI" altLang="fi-FI" sz="1200" b="0" i="0" u="none" strike="noStrike" cap="none" normalizeH="0" baseline="0" dirty="0">
                <a:ln>
                  <a:noFill/>
                </a:ln>
                <a:solidFill>
                  <a:srgbClr val="303030"/>
                </a:solidFill>
                <a:effectLst/>
                <a:latin typeface="Source Sans Pro"/>
                <a:ea typeface="Source Sans Pro"/>
              </a:rPr>
              <a:t> aikuisten fyysistä väkivaltaa vuoden aikana, % lukion 1. ja 2. vuoden opiskelijoista (2019-)</a:t>
            </a:r>
            <a:r>
              <a:rPr kumimoji="0" lang="fi-FI" altLang="fi-FI" sz="1200" b="1" i="0" u="none" strike="noStrike" cap="none" normalizeH="0" baseline="0" dirty="0">
                <a:ln>
                  <a:noFill/>
                </a:ln>
                <a:solidFill>
                  <a:srgbClr val="2F62AD"/>
                </a:solidFill>
                <a:effectLst/>
                <a:latin typeface="Source Sans Pro"/>
                <a:ea typeface="Source Sans Pro"/>
                <a:hlinkClick r:id="rId8"/>
              </a:rPr>
              <a:t>info ind. 4957</a:t>
            </a:r>
            <a:endParaRPr kumimoji="0" lang="fi-FI" altLang="fi-FI" sz="1200" b="0" i="0" u="none" strike="noStrike" cap="none" normalizeH="0" baseline="0" dirty="0">
              <a:ln>
                <a:noFill/>
              </a:ln>
              <a:solidFill>
                <a:srgbClr val="303030"/>
              </a:solidFill>
              <a:effectLst/>
              <a:latin typeface="Source Sans Pro"/>
              <a:ea typeface="Source Sans Pro"/>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i-FI" altLang="fi-FI" sz="1200" b="0" i="0" u="none" strike="noStrike" cap="none" normalizeH="0" baseline="0" dirty="0">
                <a:ln>
                  <a:noFill/>
                </a:ln>
                <a:solidFill>
                  <a:srgbClr val="303030"/>
                </a:solidFill>
                <a:effectLst/>
                <a:latin typeface="Source Sans Pro"/>
                <a:ea typeface="Source Sans Pro"/>
              </a:rPr>
              <a:t>Kokenut vanhempien tai muiden </a:t>
            </a:r>
            <a:r>
              <a:rPr kumimoji="0" lang="fi-FI" altLang="fi-FI" sz="1200" b="0" i="0" u="none" strike="noStrike" cap="none" normalizeH="0" baseline="0" dirty="0" err="1">
                <a:ln>
                  <a:noFill/>
                </a:ln>
                <a:solidFill>
                  <a:srgbClr val="303030"/>
                </a:solidFill>
                <a:effectLst/>
                <a:latin typeface="Source Sans Pro"/>
                <a:ea typeface="Source Sans Pro"/>
              </a:rPr>
              <a:t>huoltapitävienaikuisten</a:t>
            </a:r>
            <a:r>
              <a:rPr kumimoji="0" lang="fi-FI" altLang="fi-FI" sz="1200" b="0" i="0" u="none" strike="noStrike" cap="none" normalizeH="0" baseline="0" dirty="0">
                <a:ln>
                  <a:noFill/>
                </a:ln>
                <a:solidFill>
                  <a:srgbClr val="303030"/>
                </a:solidFill>
                <a:effectLst/>
                <a:latin typeface="Source Sans Pro"/>
                <a:ea typeface="Source Sans Pro"/>
              </a:rPr>
              <a:t> henkistä väkivaltaa vuoden aikana, % 4. ja 5. luokan oppilaista (2019-)</a:t>
            </a:r>
            <a:r>
              <a:rPr kumimoji="0" lang="fi-FI" altLang="fi-FI" sz="1200" b="1" i="0" u="none" strike="noStrike" cap="none" normalizeH="0" baseline="0" dirty="0">
                <a:ln>
                  <a:noFill/>
                </a:ln>
                <a:solidFill>
                  <a:srgbClr val="2F62AD"/>
                </a:solidFill>
                <a:effectLst/>
                <a:latin typeface="Source Sans Pro"/>
                <a:ea typeface="Source Sans Pro"/>
                <a:hlinkClick r:id="rId9"/>
              </a:rPr>
              <a:t>info ind. 4891</a:t>
            </a:r>
            <a:endParaRPr kumimoji="0" lang="fi-FI" altLang="fi-FI" sz="1200" b="0" i="0" u="none" strike="noStrike" cap="none" normalizeH="0" baseline="0" dirty="0">
              <a:ln>
                <a:noFill/>
              </a:ln>
              <a:solidFill>
                <a:srgbClr val="303030"/>
              </a:solidFill>
              <a:effectLst/>
              <a:latin typeface="Source Sans Pro"/>
              <a:ea typeface="Source Sans Pro"/>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i-FI" altLang="fi-FI" sz="1200" b="0" i="0" u="none" strike="noStrike" cap="none" normalizeH="0" baseline="0" dirty="0">
                <a:ln>
                  <a:noFill/>
                </a:ln>
                <a:solidFill>
                  <a:srgbClr val="303030"/>
                </a:solidFill>
                <a:effectLst/>
                <a:latin typeface="Source Sans Pro"/>
                <a:ea typeface="Source Sans Pro"/>
              </a:rPr>
              <a:t>Kokenut vanhempien tai muiden </a:t>
            </a:r>
            <a:r>
              <a:rPr kumimoji="0" lang="fi-FI" altLang="fi-FI" sz="1200" b="0" i="0" u="none" strike="noStrike" cap="none" normalizeH="0" baseline="0" dirty="0" err="1">
                <a:ln>
                  <a:noFill/>
                </a:ln>
                <a:solidFill>
                  <a:srgbClr val="303030"/>
                </a:solidFill>
                <a:effectLst/>
                <a:latin typeface="Source Sans Pro"/>
                <a:ea typeface="Source Sans Pro"/>
              </a:rPr>
              <a:t>huoltapitävien</a:t>
            </a:r>
            <a:r>
              <a:rPr kumimoji="0" lang="fi-FI" altLang="fi-FI" sz="1200" b="0" i="0" u="none" strike="noStrike" cap="none" normalizeH="0" baseline="0" dirty="0">
                <a:ln>
                  <a:noFill/>
                </a:ln>
                <a:solidFill>
                  <a:srgbClr val="303030"/>
                </a:solidFill>
                <a:effectLst/>
                <a:latin typeface="Source Sans Pro"/>
                <a:ea typeface="Source Sans Pro"/>
              </a:rPr>
              <a:t> aikuisten henkistä väkivaltaa vuoden aikana, % 8. ja 9. luokan oppilaista (2019-)</a:t>
            </a:r>
            <a:r>
              <a:rPr kumimoji="0" lang="fi-FI" altLang="fi-FI" sz="1200" b="1" i="0" u="none" strike="noStrike" cap="none" normalizeH="0" baseline="0" dirty="0">
                <a:ln>
                  <a:noFill/>
                </a:ln>
                <a:solidFill>
                  <a:srgbClr val="2F62AD"/>
                </a:solidFill>
                <a:effectLst/>
                <a:latin typeface="Source Sans Pro"/>
                <a:ea typeface="Source Sans Pro"/>
                <a:hlinkClick r:id="rId10"/>
              </a:rPr>
              <a:t>info ind. 4959</a:t>
            </a:r>
            <a:endParaRPr kumimoji="0" lang="fi-FI" altLang="fi-FI" sz="1200" b="0" i="0" u="none" strike="noStrike" cap="none" normalizeH="0" baseline="0" dirty="0">
              <a:ln>
                <a:noFill/>
              </a:ln>
              <a:solidFill>
                <a:srgbClr val="303030"/>
              </a:solidFill>
              <a:effectLst/>
              <a:latin typeface="Source Sans Pro"/>
              <a:ea typeface="Source Sans Pro"/>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i-FI" altLang="fi-FI" sz="1200" b="0" i="0" u="none" strike="noStrike" cap="none" normalizeH="0" baseline="0" dirty="0">
                <a:ln>
                  <a:noFill/>
                </a:ln>
                <a:solidFill>
                  <a:srgbClr val="303030"/>
                </a:solidFill>
                <a:effectLst/>
                <a:latin typeface="Source Sans Pro"/>
                <a:ea typeface="Source Sans Pro"/>
              </a:rPr>
              <a:t>Kokenut vanhempien tai muiden </a:t>
            </a:r>
            <a:r>
              <a:rPr kumimoji="0" lang="fi-FI" altLang="fi-FI" sz="1200" b="0" i="0" u="none" strike="noStrike" cap="none" normalizeH="0" baseline="0" dirty="0" err="1">
                <a:ln>
                  <a:noFill/>
                </a:ln>
                <a:solidFill>
                  <a:srgbClr val="303030"/>
                </a:solidFill>
                <a:effectLst/>
                <a:latin typeface="Source Sans Pro"/>
                <a:ea typeface="Source Sans Pro"/>
              </a:rPr>
              <a:t>huoltapitävien</a:t>
            </a:r>
            <a:r>
              <a:rPr kumimoji="0" lang="fi-FI" altLang="fi-FI" sz="1200" b="0" i="0" u="none" strike="noStrike" cap="none" normalizeH="0" baseline="0" dirty="0">
                <a:ln>
                  <a:noFill/>
                </a:ln>
                <a:solidFill>
                  <a:srgbClr val="303030"/>
                </a:solidFill>
                <a:effectLst/>
                <a:latin typeface="Source Sans Pro"/>
                <a:ea typeface="Source Sans Pro"/>
              </a:rPr>
              <a:t> aikuisten henkistä väkivaltaa vuoden aikana, % ammatillisen oppilaitoksen 1. ja 2. vuoden opiskelijoista (2019-)</a:t>
            </a:r>
            <a:r>
              <a:rPr kumimoji="0" lang="fi-FI" altLang="fi-FI" sz="1200" b="1" i="0" u="none" strike="noStrike" cap="none" normalizeH="0" baseline="0" dirty="0">
                <a:ln>
                  <a:noFill/>
                </a:ln>
                <a:solidFill>
                  <a:srgbClr val="2F62AD"/>
                </a:solidFill>
                <a:effectLst/>
                <a:latin typeface="Source Sans Pro"/>
                <a:ea typeface="Source Sans Pro"/>
                <a:hlinkClick r:id="rId11"/>
              </a:rPr>
              <a:t>info ind. 4961</a:t>
            </a:r>
            <a:endParaRPr kumimoji="0" lang="fi-FI" altLang="fi-FI" sz="1200" b="0" i="0" u="none" strike="noStrike" cap="none" normalizeH="0" baseline="0" dirty="0">
              <a:ln>
                <a:noFill/>
              </a:ln>
              <a:solidFill>
                <a:srgbClr val="303030"/>
              </a:solidFill>
              <a:effectLst/>
              <a:latin typeface="Source Sans Pro"/>
              <a:ea typeface="Source Sans Pro"/>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i-FI" altLang="fi-FI" sz="1200" b="0" i="0" u="none" strike="noStrike" cap="none" normalizeH="0" baseline="0" dirty="0">
                <a:ln>
                  <a:noFill/>
                </a:ln>
                <a:solidFill>
                  <a:srgbClr val="303030"/>
                </a:solidFill>
                <a:effectLst/>
                <a:latin typeface="Source Sans Pro"/>
                <a:ea typeface="Source Sans Pro"/>
              </a:rPr>
              <a:t>Kokenut vanhempien tai muiden </a:t>
            </a:r>
            <a:r>
              <a:rPr kumimoji="0" lang="fi-FI" altLang="fi-FI" sz="1200" b="0" i="0" u="none" strike="noStrike" cap="none" normalizeH="0" baseline="0" dirty="0" err="1">
                <a:ln>
                  <a:noFill/>
                </a:ln>
                <a:solidFill>
                  <a:srgbClr val="303030"/>
                </a:solidFill>
                <a:effectLst/>
                <a:latin typeface="Source Sans Pro"/>
                <a:ea typeface="Source Sans Pro"/>
              </a:rPr>
              <a:t>huoltapitävien</a:t>
            </a:r>
            <a:r>
              <a:rPr kumimoji="0" lang="fi-FI" altLang="fi-FI" sz="1200" b="0" i="0" u="none" strike="noStrike" cap="none" normalizeH="0" baseline="0" dirty="0">
                <a:ln>
                  <a:noFill/>
                </a:ln>
                <a:solidFill>
                  <a:srgbClr val="303030"/>
                </a:solidFill>
                <a:effectLst/>
                <a:latin typeface="Source Sans Pro"/>
                <a:ea typeface="Source Sans Pro"/>
              </a:rPr>
              <a:t> aikuisten henkistä väkivaltaa vuoden aikana, % lukion 1. ja 2. vuoden opiskelijoista (2019-)</a:t>
            </a:r>
            <a:r>
              <a:rPr kumimoji="0" lang="fi-FI" altLang="fi-FI" sz="1200" b="1" i="0" u="none" strike="noStrike" cap="none" normalizeH="0" baseline="0" dirty="0">
                <a:ln>
                  <a:noFill/>
                </a:ln>
                <a:solidFill>
                  <a:srgbClr val="2F62AD"/>
                </a:solidFill>
                <a:effectLst/>
                <a:latin typeface="Source Sans Pro"/>
                <a:ea typeface="Source Sans Pro"/>
                <a:hlinkClick r:id="rId12"/>
              </a:rPr>
              <a:t>info ind. 4960</a:t>
            </a:r>
            <a:endParaRPr kumimoji="0" lang="fi-FI" altLang="fi-FI" sz="1200" b="0" i="0" u="none" strike="noStrike" cap="none" normalizeH="0" baseline="0" dirty="0">
              <a:ln>
                <a:noFill/>
              </a:ln>
              <a:solidFill>
                <a:srgbClr val="303030"/>
              </a:solidFill>
              <a:effectLst/>
              <a:latin typeface="Source Sans Pro"/>
              <a:ea typeface="Source Sans Pro"/>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i-FI" altLang="fi-FI" sz="18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C728BE3E-C257-D19E-F03C-4C52B8FE26D6}"/>
              </a:ext>
            </a:extLst>
          </p:cNvPr>
          <p:cNvSpPr>
            <a:spLocks noChangeArrowheads="1"/>
          </p:cNvSpPr>
          <p:nvPr/>
        </p:nvSpPr>
        <p:spPr bwMode="auto">
          <a:xfrm>
            <a:off x="152400" y="-147682"/>
            <a:ext cx="184731" cy="60016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i-FI" altLang="fi-FI"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i-FI" altLang="fi-FI"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73867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7139F-04EF-0D13-C09A-E33A0D69525E}"/>
            </a:ext>
          </a:extLst>
        </p:cNvPr>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883D6692-F5D5-9033-02B5-7BB86BF04252}"/>
              </a:ext>
            </a:extLst>
          </p:cNvPr>
          <p:cNvSpPr>
            <a:spLocks noGrp="1"/>
          </p:cNvSpPr>
          <p:nvPr>
            <p:ph type="sldNum" sz="quarter" idx="12"/>
          </p:nvPr>
        </p:nvSpPr>
        <p:spPr/>
        <p:txBody>
          <a:bodyPr/>
          <a:lstStyle/>
          <a:p>
            <a:fld id="{CCD26548-A701-4132-A0A2-A9B09A70FF4B}" type="slidenum">
              <a:rPr lang="fi-FI" smtClean="0"/>
              <a:t>4</a:t>
            </a:fld>
            <a:endParaRPr lang="fi-FI"/>
          </a:p>
        </p:txBody>
      </p:sp>
      <p:sp>
        <p:nvSpPr>
          <p:cNvPr id="5" name="Suorakulmio 4">
            <a:extLst>
              <a:ext uri="{FF2B5EF4-FFF2-40B4-BE49-F238E27FC236}">
                <a16:creationId xmlns:a16="http://schemas.microsoft.com/office/drawing/2014/main" id="{A5667AE1-8A64-CA35-943F-37A14E0B10E4}"/>
              </a:ext>
            </a:extLst>
          </p:cNvPr>
          <p:cNvSpPr/>
          <p:nvPr/>
        </p:nvSpPr>
        <p:spPr>
          <a:xfrm>
            <a:off x="199986" y="329028"/>
            <a:ext cx="1477205"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lvl="0" algn="ctr">
              <a:defRPr/>
            </a:pPr>
            <a:r>
              <a:rPr lang="fi-FI" sz="700" b="1">
                <a:solidFill>
                  <a:schemeClr val="bg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chemeClr val="bg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FD5C3C03-F485-8C66-66B5-8DFC5E946D35}"/>
              </a:ext>
            </a:extLst>
          </p:cNvPr>
          <p:cNvSpPr/>
          <p:nvPr/>
        </p:nvSpPr>
        <p:spPr>
          <a:xfrm>
            <a:off x="1693249" y="328998"/>
            <a:ext cx="1113014" cy="2154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bg1">
                    <a:lumMod val="75000"/>
                  </a:schemeClr>
                </a:solidFill>
                <a:latin typeface="Inter" panose="02000503000000020004" pitchFamily="2" charset="0"/>
                <a:ea typeface="Inter" panose="02000503000000020004" pitchFamily="2" charset="0"/>
                <a:cs typeface="+mn-lt"/>
              </a:rPr>
              <a:t>VANHEMMUUS VAHVISTUU</a:t>
            </a:r>
            <a:endParaRPr lang="fi-FI" sz="700" b="1" spc="300">
              <a:solidFill>
                <a:schemeClr val="bg1">
                  <a:lumMod val="75000"/>
                </a:scheme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61793B7A-6E7D-8278-1054-D3C809FA398A}"/>
              </a:ext>
            </a:extLst>
          </p:cNvPr>
          <p:cNvSpPr/>
          <p:nvPr/>
        </p:nvSpPr>
        <p:spPr>
          <a:xfrm>
            <a:off x="3060935" y="267490"/>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bg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chemeClr val="bg2"/>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2893A846-188B-1BE1-F335-B0A0DA2BAF1D}"/>
              </a:ext>
            </a:extLst>
          </p:cNvPr>
          <p:cNvSpPr/>
          <p:nvPr/>
        </p:nvSpPr>
        <p:spPr>
          <a:xfrm>
            <a:off x="4634318" y="319925"/>
            <a:ext cx="1156863"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bg1">
                    <a:lumMod val="65000"/>
                  </a:schemeClr>
                </a:solidFill>
                <a:latin typeface="Inter" panose="02000503000000020004" pitchFamily="2" charset="0"/>
                <a:ea typeface="Inter" panose="02000503000000020004" pitchFamily="2" charset="0"/>
                <a:cs typeface="Calibri"/>
              </a:rPr>
              <a:t>MIELEN HYVINVOINTI JA RIIPPUVUUKSIEN EHKÄISY</a:t>
            </a:r>
            <a:endParaRPr lang="fi-FI" sz="700" b="1" spc="300">
              <a:solidFill>
                <a:schemeClr val="bg1">
                  <a:lumMod val="65000"/>
                </a:schemeClr>
              </a:solidFill>
              <a:latin typeface="Inter" panose="02000503000000020004" pitchFamily="2" charset="0"/>
              <a:ea typeface="Inter" panose="02000503000000020004" pitchFamily="2" charset="0"/>
            </a:endParaRPr>
          </a:p>
        </p:txBody>
      </p:sp>
      <p:sp>
        <p:nvSpPr>
          <p:cNvPr id="4" name="Suorakulmio: Pyöristetyt kulmat 3">
            <a:extLst>
              <a:ext uri="{FF2B5EF4-FFF2-40B4-BE49-F238E27FC236}">
                <a16:creationId xmlns:a16="http://schemas.microsoft.com/office/drawing/2014/main" id="{C198FA54-F755-903F-A6F2-34855E801F5C}"/>
              </a:ext>
            </a:extLst>
          </p:cNvPr>
          <p:cNvSpPr/>
          <p:nvPr/>
        </p:nvSpPr>
        <p:spPr>
          <a:xfrm>
            <a:off x="821076" y="5277394"/>
            <a:ext cx="10546672" cy="1272337"/>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Picture 2">
            <a:extLst>
              <a:ext uri="{FF2B5EF4-FFF2-40B4-BE49-F238E27FC236}">
                <a16:creationId xmlns:a16="http://schemas.microsoft.com/office/drawing/2014/main" id="{4E6AFAA6-77BE-E02F-E8B3-25E363A5FC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663" y="5121693"/>
            <a:ext cx="504825" cy="419100"/>
          </a:xfrm>
          <a:prstGeom prst="rect">
            <a:avLst/>
          </a:prstGeom>
          <a:noFill/>
          <a:extLst>
            <a:ext uri="{909E8E84-426E-40DD-AFC4-6F175D3DCCD1}">
              <a14:hiddenFill xmlns:a14="http://schemas.microsoft.com/office/drawing/2010/main">
                <a:solidFill>
                  <a:srgbClr val="FFFFFF"/>
                </a:solidFill>
              </a14:hiddenFill>
            </a:ext>
          </a:extLst>
        </p:spPr>
      </p:pic>
      <p:sp>
        <p:nvSpPr>
          <p:cNvPr id="2" name="Tekstiruutu 1">
            <a:extLst>
              <a:ext uri="{FF2B5EF4-FFF2-40B4-BE49-F238E27FC236}">
                <a16:creationId xmlns:a16="http://schemas.microsoft.com/office/drawing/2014/main" id="{1F2397E9-0722-5184-E82F-896E781936A6}"/>
              </a:ext>
            </a:extLst>
          </p:cNvPr>
          <p:cNvSpPr txBox="1"/>
          <p:nvPr/>
        </p:nvSpPr>
        <p:spPr>
          <a:xfrm>
            <a:off x="1003197" y="5382623"/>
            <a:ext cx="10169900" cy="1107996"/>
          </a:xfrm>
          <a:prstGeom prst="rect">
            <a:avLst/>
          </a:prstGeom>
          <a:noFill/>
        </p:spPr>
        <p:txBody>
          <a:bodyPr wrap="square" lIns="0" tIns="0" rIns="0" bIns="0" rtlCol="0">
            <a:spAutoFit/>
          </a:bodyPr>
          <a:lstStyle/>
          <a:p>
            <a:pPr algn="l"/>
            <a:r>
              <a:rPr lang="fi-FI" sz="1200" b="0" i="0">
                <a:solidFill>
                  <a:srgbClr val="303030"/>
                </a:solidFill>
                <a:effectLst/>
                <a:latin typeface="Source Sans Pro" panose="020B0503030403020204" pitchFamily="34" charset="0"/>
              </a:rPr>
              <a:t>Indikaattori tuottaa tietoa niiden peruskoulun 4. ja 5. luokan oppilaiden osuudesta (%), jotka ovat kokeneet vanhempien tai muun </a:t>
            </a:r>
            <a:r>
              <a:rPr lang="fi-FI" sz="1200" b="0" i="0" err="1">
                <a:solidFill>
                  <a:srgbClr val="303030"/>
                </a:solidFill>
                <a:effectLst/>
                <a:latin typeface="Source Sans Pro" panose="020B0503030403020204" pitchFamily="34" charset="0"/>
              </a:rPr>
              <a:t>huoltapitävän</a:t>
            </a:r>
            <a:r>
              <a:rPr lang="fi-FI" sz="1200" b="0" i="0">
                <a:solidFill>
                  <a:srgbClr val="303030"/>
                </a:solidFill>
                <a:effectLst/>
                <a:latin typeface="Source Sans Pro" panose="020B0503030403020204" pitchFamily="34" charset="0"/>
              </a:rPr>
              <a:t> aikuisen fyysistä väkivaltaa vuoden aikana. Indikaattori perustuu kysymykseen: "Onko vanhempasi tehnyt sinulle seuraavia asioita viimeksi kuluneen 12 kuukauden aikana?". Kysymyksen osiot: 1) tarttunut sinuun niin, että sinuun sattui, 2) töninyt tai ravistellut sinua vihaisesti, 3) tukistanut sinua, 4) läimäyttänyt sinua, 5) lyönyt sinua nyrkillä tai esineellä, 6) potkaissut sinua, 7) satuttanut sinua muuten fyysisesti. Vastausvaihtoehdot: 1) ei, 2) 1-2 kertaa, 3) 3 kertaa tai useammin, 4) on tehnyt, mutta en muista montako kertaa.</a:t>
            </a:r>
            <a:endParaRPr lang="fi-FI" sz="1200">
              <a:latin typeface="Inter" panose="02000503000000020004" pitchFamily="2" charset="0"/>
              <a:ea typeface="Inter" panose="02000503000000020004" pitchFamily="2" charset="0"/>
              <a:hlinkClick r:id="rId3"/>
            </a:endParaRPr>
          </a:p>
          <a:p>
            <a:pPr algn="l"/>
            <a:r>
              <a:rPr lang="fi-FI" sz="1200">
                <a:latin typeface="Inter" panose="02000503000000020004" pitchFamily="2" charset="0"/>
                <a:ea typeface="Inter" panose="02000503000000020004" pitchFamily="2" charset="0"/>
                <a:hlinkClick r:id="rId3"/>
              </a:rPr>
              <a:t>Sotkanet tulostaulukko.</a:t>
            </a:r>
            <a:endParaRPr lang="fi-FI" sz="1200">
              <a:latin typeface="Inter" panose="02000503000000020004" pitchFamily="2" charset="0"/>
              <a:ea typeface="Inter" panose="02000503000000020004" pitchFamily="2" charset="0"/>
            </a:endParaRPr>
          </a:p>
        </p:txBody>
      </p:sp>
      <p:graphicFrame>
        <p:nvGraphicFramePr>
          <p:cNvPr id="10" name="Kaavio 9">
            <a:extLst>
              <a:ext uri="{FF2B5EF4-FFF2-40B4-BE49-F238E27FC236}">
                <a16:creationId xmlns:a16="http://schemas.microsoft.com/office/drawing/2014/main" id="{4030EF2A-A1C4-2160-0001-04E27609391C}"/>
              </a:ext>
            </a:extLst>
          </p:cNvPr>
          <p:cNvGraphicFramePr>
            <a:graphicFrameLocks/>
          </p:cNvGraphicFramePr>
          <p:nvPr/>
        </p:nvGraphicFramePr>
        <p:xfrm>
          <a:off x="1516866" y="841312"/>
          <a:ext cx="8912328" cy="4541311"/>
        </p:xfrm>
        <a:graphic>
          <a:graphicData uri="http://schemas.openxmlformats.org/drawingml/2006/chart">
            <c:chart xmlns:c="http://schemas.openxmlformats.org/drawingml/2006/chart" xmlns:r="http://schemas.openxmlformats.org/officeDocument/2006/relationships" r:id="rId4"/>
          </a:graphicData>
        </a:graphic>
      </p:graphicFrame>
      <p:sp>
        <p:nvSpPr>
          <p:cNvPr id="11" name="Ellipsi 10">
            <a:extLst>
              <a:ext uri="{FF2B5EF4-FFF2-40B4-BE49-F238E27FC236}">
                <a16:creationId xmlns:a16="http://schemas.microsoft.com/office/drawing/2014/main" id="{82593BCE-2B7A-5030-4538-9325C37331A5}"/>
              </a:ext>
            </a:extLst>
          </p:cNvPr>
          <p:cNvSpPr/>
          <p:nvPr/>
        </p:nvSpPr>
        <p:spPr>
          <a:xfrm>
            <a:off x="9252178" y="4663439"/>
            <a:ext cx="1032645" cy="458254"/>
          </a:xfrm>
          <a:prstGeom prst="ellipse">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a:p>
        </p:txBody>
      </p:sp>
      <p:sp>
        <p:nvSpPr>
          <p:cNvPr id="3" name="Suorakulmio 2">
            <a:extLst>
              <a:ext uri="{FF2B5EF4-FFF2-40B4-BE49-F238E27FC236}">
                <a16:creationId xmlns:a16="http://schemas.microsoft.com/office/drawing/2014/main" id="{D2214326-51C6-40D5-6C0F-E56B6EBD5C39}"/>
              </a:ext>
            </a:extLst>
          </p:cNvPr>
          <p:cNvSpPr/>
          <p:nvPr/>
        </p:nvSpPr>
        <p:spPr>
          <a:xfrm>
            <a:off x="5867654" y="275137"/>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tx1"/>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b="1" spc="300">
              <a:solidFill>
                <a:schemeClr val="tx1"/>
              </a:solidFill>
              <a:latin typeface="Inter" panose="02000503000000020004" pitchFamily="2" charset="0"/>
              <a:ea typeface="Inter" panose="02000503000000020004" pitchFamily="2" charset="0"/>
            </a:endParaRPr>
          </a:p>
        </p:txBody>
      </p:sp>
      <p:sp>
        <p:nvSpPr>
          <p:cNvPr id="8" name="Suorakulmio 7">
            <a:extLst>
              <a:ext uri="{FF2B5EF4-FFF2-40B4-BE49-F238E27FC236}">
                <a16:creationId xmlns:a16="http://schemas.microsoft.com/office/drawing/2014/main" id="{3F16D633-4EA3-80E5-4243-7BC7642F329B}"/>
              </a:ext>
            </a:extLst>
          </p:cNvPr>
          <p:cNvSpPr/>
          <p:nvPr/>
        </p:nvSpPr>
        <p:spPr>
          <a:xfrm>
            <a:off x="7100990" y="319720"/>
            <a:ext cx="1285204"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schemeClr val="bg1">
                    <a:lumMod val="65000"/>
                  </a:scheme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schemeClr val="bg1">
                    <a:lumMod val="65000"/>
                  </a:schemeClr>
                </a:solidFill>
                <a:latin typeface="Inter" panose="02000503000000020004" pitchFamily="2" charset="0"/>
                <a:ea typeface="Inter" panose="02000503000000020004" pitchFamily="2" charset="0"/>
              </a:rPr>
              <a:t>VAHVISTUMINEN</a:t>
            </a:r>
            <a:endParaRPr lang="fi-FI" sz="700" spc="300">
              <a:solidFill>
                <a:schemeClr val="bg1">
                  <a:lumMod val="65000"/>
                </a:schemeClr>
              </a:solidFill>
              <a:latin typeface="Inter" panose="02000503000000020004" pitchFamily="2" charset="0"/>
              <a:ea typeface="Inter" panose="02000503000000020004" pitchFamily="2" charset="0"/>
            </a:endParaRPr>
          </a:p>
        </p:txBody>
      </p:sp>
      <p:sp>
        <p:nvSpPr>
          <p:cNvPr id="9" name="Suorakulmio 8">
            <a:extLst>
              <a:ext uri="{FF2B5EF4-FFF2-40B4-BE49-F238E27FC236}">
                <a16:creationId xmlns:a16="http://schemas.microsoft.com/office/drawing/2014/main" id="{AC468EA0-1326-0263-C30A-AF6B2418392F}"/>
              </a:ext>
            </a:extLst>
          </p:cNvPr>
          <p:cNvSpPr/>
          <p:nvPr/>
        </p:nvSpPr>
        <p:spPr>
          <a:xfrm>
            <a:off x="5911503" y="672058"/>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Tree>
    <p:extLst>
      <p:ext uri="{BB962C8B-B14F-4D97-AF65-F5344CB8AC3E}">
        <p14:creationId xmlns:p14="http://schemas.microsoft.com/office/powerpoint/2010/main" val="2339890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fld id="{CCD26548-A701-4132-A0A2-A9B09A70FF4B}" type="slidenum">
              <a:rPr lang="fi-FI" smtClean="0"/>
              <a:t>5</a:t>
            </a:fld>
            <a:endParaRPr lang="fi-FI"/>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49375" y="2112070"/>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R="0" lvl="0" algn="l" defTabSz="914400" rtl="0" eaLnBrk="1" fontAlgn="auto" latinLnBrk="0" hangingPunct="1">
              <a:lnSpc>
                <a:spcPct val="100000"/>
              </a:lnSpc>
              <a:spcBef>
                <a:spcPts val="0"/>
              </a:spcBef>
              <a:spcAft>
                <a:spcPts val="0"/>
              </a:spcAft>
              <a:buClrTx/>
              <a:buSzTx/>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342900" marR="0" lvl="0" indent="-342900" algn="l" defTabSz="914400" rtl="0" eaLnBrk="1" fontAlgn="auto" latinLnBrk="0" hangingPunct="1">
              <a:lnSpc>
                <a:spcPct val="100000"/>
              </a:lnSpc>
              <a:spcBef>
                <a:spcPts val="0"/>
              </a:spcBef>
              <a:spcAft>
                <a:spcPts val="0"/>
              </a:spcAft>
              <a:buClrTx/>
              <a:buSzTx/>
              <a:buFontTx/>
              <a:buBlip>
                <a:blip r:embed="rId3"/>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endParaRPr lang="fi-FI"/>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821076" y="5277394"/>
            <a:ext cx="10546672" cy="1272337"/>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Picture 2">
            <a:extLst>
              <a:ext uri="{FF2B5EF4-FFF2-40B4-BE49-F238E27FC236}">
                <a16:creationId xmlns:a16="http://schemas.microsoft.com/office/drawing/2014/main" id="{4A960318-3B8B-2D6E-F0A3-A08ED3E642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663" y="5121693"/>
            <a:ext cx="504825" cy="419100"/>
          </a:xfrm>
          <a:prstGeom prst="rect">
            <a:avLst/>
          </a:prstGeom>
          <a:noFill/>
          <a:extLst>
            <a:ext uri="{909E8E84-426E-40DD-AFC4-6F175D3DCCD1}">
              <a14:hiddenFill xmlns:a14="http://schemas.microsoft.com/office/drawing/2010/main">
                <a:solidFill>
                  <a:srgbClr val="FFFFFF"/>
                </a:solidFill>
              </a14:hiddenFill>
            </a:ext>
          </a:extLst>
        </p:spPr>
      </p:pic>
      <p:sp>
        <p:nvSpPr>
          <p:cNvPr id="2" name="Tekstiruutu 1">
            <a:extLst>
              <a:ext uri="{FF2B5EF4-FFF2-40B4-BE49-F238E27FC236}">
                <a16:creationId xmlns:a16="http://schemas.microsoft.com/office/drawing/2014/main" id="{32C3A51F-CD05-7621-E458-A4F985D7AB26}"/>
              </a:ext>
            </a:extLst>
          </p:cNvPr>
          <p:cNvSpPr txBox="1"/>
          <p:nvPr/>
        </p:nvSpPr>
        <p:spPr>
          <a:xfrm>
            <a:off x="1003197" y="5382623"/>
            <a:ext cx="10169900" cy="1107996"/>
          </a:xfrm>
          <a:prstGeom prst="rect">
            <a:avLst/>
          </a:prstGeom>
          <a:noFill/>
        </p:spPr>
        <p:txBody>
          <a:bodyPr wrap="square" lIns="0" tIns="0" rIns="0" bIns="0" rtlCol="0">
            <a:spAutoFit/>
          </a:bodyPr>
          <a:lstStyle/>
          <a:p>
            <a:pPr algn="l"/>
            <a:r>
              <a:rPr lang="fi-FI" sz="1200" b="0" i="0">
                <a:solidFill>
                  <a:srgbClr val="303030"/>
                </a:solidFill>
                <a:effectLst/>
                <a:latin typeface="Source Sans Pro" panose="020B0503030403020204" pitchFamily="34" charset="0"/>
              </a:rPr>
              <a:t>Indikaattori tuottaa tietoa niiden peruskoulun 4. ja 5. luokan oppilaiden osuudesta (%), jotka ovat kokeneet vanhempien tai muun </a:t>
            </a:r>
            <a:r>
              <a:rPr lang="fi-FI" sz="1200" b="0" i="0" err="1">
                <a:solidFill>
                  <a:srgbClr val="303030"/>
                </a:solidFill>
                <a:effectLst/>
                <a:latin typeface="Source Sans Pro" panose="020B0503030403020204" pitchFamily="34" charset="0"/>
              </a:rPr>
              <a:t>huoltapitävän</a:t>
            </a:r>
            <a:r>
              <a:rPr lang="fi-FI" sz="1200" b="0" i="0">
                <a:solidFill>
                  <a:srgbClr val="303030"/>
                </a:solidFill>
                <a:effectLst/>
                <a:latin typeface="Source Sans Pro" panose="020B0503030403020204" pitchFamily="34" charset="0"/>
              </a:rPr>
              <a:t> aikuisen fyysistä väkivaltaa vuoden aikana. Indikaattori perustuu kysymykseen: "Onko vanhempasi tehnyt sinulle seuraavia asioita viimeksi kuluneen 12 kuukauden aikana?". Kysymyksen osiot: 1) tarttunut sinuun niin, että sinuun sattui, 2) töninyt tai ravistellut sinua vihaisesti, 3) tukistanut sinua, 4) läimäyttänyt sinua, 5) lyönyt sinua nyrkillä tai esineellä, 6) potkaissut sinua, 7) satuttanut sinua muuten fyysisesti. Vastausvaihtoehdot: 1) ei, 2) 1-2 kertaa, 3) 3 kertaa tai useammin, 4) on tehnyt, mutta en muista montako kertaa.</a:t>
            </a:r>
            <a:endParaRPr lang="fi-FI" sz="1200">
              <a:latin typeface="Inter" panose="02000503000000020004" pitchFamily="2" charset="0"/>
              <a:ea typeface="Inter" panose="02000503000000020004" pitchFamily="2" charset="0"/>
              <a:hlinkClick r:id="rId5"/>
            </a:endParaRPr>
          </a:p>
          <a:p>
            <a:pPr algn="l"/>
            <a:r>
              <a:rPr lang="fi-FI" sz="1200">
                <a:latin typeface="Inter" panose="02000503000000020004" pitchFamily="2" charset="0"/>
                <a:ea typeface="Inter" panose="02000503000000020004" pitchFamily="2" charset="0"/>
                <a:hlinkClick r:id="rId5"/>
              </a:rPr>
              <a:t>Sotkanet tulostaulukko.</a:t>
            </a:r>
            <a:endParaRPr lang="fi-FI" sz="1200">
              <a:latin typeface="Inter" panose="02000503000000020004" pitchFamily="2" charset="0"/>
              <a:ea typeface="Inter" panose="02000503000000020004" pitchFamily="2" charset="0"/>
            </a:endParaRPr>
          </a:p>
        </p:txBody>
      </p:sp>
      <p:graphicFrame>
        <p:nvGraphicFramePr>
          <p:cNvPr id="8" name="Kaavio 7">
            <a:extLst>
              <a:ext uri="{FF2B5EF4-FFF2-40B4-BE49-F238E27FC236}">
                <a16:creationId xmlns:a16="http://schemas.microsoft.com/office/drawing/2014/main" id="{762438B0-5BB5-2D9A-299B-399B482A3EDA}"/>
              </a:ext>
            </a:extLst>
          </p:cNvPr>
          <p:cNvGraphicFramePr>
            <a:graphicFrameLocks/>
          </p:cNvGraphicFramePr>
          <p:nvPr>
            <p:extLst>
              <p:ext uri="{D42A27DB-BD31-4B8C-83A1-F6EECF244321}">
                <p14:modId xmlns:p14="http://schemas.microsoft.com/office/powerpoint/2010/main" val="262609455"/>
              </p:ext>
            </p:extLst>
          </p:nvPr>
        </p:nvGraphicFramePr>
        <p:xfrm>
          <a:off x="741680" y="934480"/>
          <a:ext cx="10626068" cy="4339195"/>
        </p:xfrm>
        <a:graphic>
          <a:graphicData uri="http://schemas.openxmlformats.org/drawingml/2006/chart">
            <c:chart xmlns:c="http://schemas.openxmlformats.org/drawingml/2006/chart" xmlns:r="http://schemas.openxmlformats.org/officeDocument/2006/relationships" r:id="rId6"/>
          </a:graphicData>
        </a:graphic>
      </p:graphicFrame>
      <p:cxnSp>
        <p:nvCxnSpPr>
          <p:cNvPr id="9" name="Suora nuoliyhdysviiva 8">
            <a:extLst>
              <a:ext uri="{FF2B5EF4-FFF2-40B4-BE49-F238E27FC236}">
                <a16:creationId xmlns:a16="http://schemas.microsoft.com/office/drawing/2014/main" id="{C5BC4D01-64B6-02C0-08DE-F132368DF4A4}"/>
              </a:ext>
            </a:extLst>
          </p:cNvPr>
          <p:cNvCxnSpPr>
            <a:cxnSpLocks/>
          </p:cNvCxnSpPr>
          <p:nvPr/>
        </p:nvCxnSpPr>
        <p:spPr>
          <a:xfrm flipV="1">
            <a:off x="4350498" y="2112070"/>
            <a:ext cx="201182" cy="131693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uora nuoliyhdysviiva 11">
            <a:extLst>
              <a:ext uri="{FF2B5EF4-FFF2-40B4-BE49-F238E27FC236}">
                <a16:creationId xmlns:a16="http://schemas.microsoft.com/office/drawing/2014/main" id="{B17D9C2B-CB6D-08A0-72BE-49683369A24F}"/>
              </a:ext>
            </a:extLst>
          </p:cNvPr>
          <p:cNvCxnSpPr/>
          <p:nvPr/>
        </p:nvCxnSpPr>
        <p:spPr>
          <a:xfrm flipV="1">
            <a:off x="6858000" y="2235200"/>
            <a:ext cx="259619" cy="100584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Suorakulmio 2">
            <a:extLst>
              <a:ext uri="{FF2B5EF4-FFF2-40B4-BE49-F238E27FC236}">
                <a16:creationId xmlns:a16="http://schemas.microsoft.com/office/drawing/2014/main" id="{A1CC1940-FD5C-6454-1142-CE8FC5ECBF89}"/>
              </a:ext>
            </a:extLst>
          </p:cNvPr>
          <p:cNvSpPr/>
          <p:nvPr/>
        </p:nvSpPr>
        <p:spPr>
          <a:xfrm>
            <a:off x="199986" y="329028"/>
            <a:ext cx="1477205"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lvl="0" algn="ctr">
              <a:defRPr/>
            </a:pPr>
            <a:r>
              <a:rPr lang="fi-FI" sz="700" b="1">
                <a:solidFill>
                  <a:schemeClr val="bg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chemeClr val="bg2"/>
              </a:solidFill>
              <a:latin typeface="Inter" panose="02000503000000020004" pitchFamily="2" charset="0"/>
              <a:ea typeface="Inter" panose="02000503000000020004" pitchFamily="2" charset="0"/>
            </a:endParaRPr>
          </a:p>
        </p:txBody>
      </p:sp>
      <p:sp>
        <p:nvSpPr>
          <p:cNvPr id="10" name="Suorakulmio 9">
            <a:extLst>
              <a:ext uri="{FF2B5EF4-FFF2-40B4-BE49-F238E27FC236}">
                <a16:creationId xmlns:a16="http://schemas.microsoft.com/office/drawing/2014/main" id="{4DC386B6-633F-ED49-2ACC-747F2C6E82ED}"/>
              </a:ext>
            </a:extLst>
          </p:cNvPr>
          <p:cNvSpPr/>
          <p:nvPr/>
        </p:nvSpPr>
        <p:spPr>
          <a:xfrm>
            <a:off x="1693249" y="382873"/>
            <a:ext cx="1113014" cy="10769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bg1">
                    <a:lumMod val="65000"/>
                  </a:schemeClr>
                </a:solidFill>
                <a:latin typeface="Inter" panose="02000503000000020004" pitchFamily="2" charset="0"/>
                <a:ea typeface="Inter" panose="02000503000000020004" pitchFamily="2" charset="0"/>
                <a:cs typeface="+mn-lt"/>
              </a:rPr>
              <a:t>VANHEMMUUS VAHVISTUU</a:t>
            </a:r>
            <a:endParaRPr lang="fi-FI" sz="700" b="1" spc="300">
              <a:solidFill>
                <a:schemeClr val="bg1">
                  <a:lumMod val="65000"/>
                </a:schemeClr>
              </a:solidFill>
              <a:latin typeface="Inter" panose="02000503000000020004" pitchFamily="2" charset="0"/>
              <a:ea typeface="Inter" panose="02000503000000020004" pitchFamily="2" charset="0"/>
            </a:endParaRPr>
          </a:p>
        </p:txBody>
      </p:sp>
      <p:sp>
        <p:nvSpPr>
          <p:cNvPr id="11" name="Suorakulmio 10">
            <a:extLst>
              <a:ext uri="{FF2B5EF4-FFF2-40B4-BE49-F238E27FC236}">
                <a16:creationId xmlns:a16="http://schemas.microsoft.com/office/drawing/2014/main" id="{F8FAE8C7-706D-05E4-54A7-5DF767EA4BAF}"/>
              </a:ext>
            </a:extLst>
          </p:cNvPr>
          <p:cNvSpPr/>
          <p:nvPr/>
        </p:nvSpPr>
        <p:spPr>
          <a:xfrm>
            <a:off x="3060935" y="267490"/>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bg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chemeClr val="bg2"/>
              </a:solidFill>
              <a:latin typeface="Inter" panose="02000503000000020004" pitchFamily="2" charset="0"/>
              <a:ea typeface="Inter" panose="02000503000000020004" pitchFamily="2" charset="0"/>
            </a:endParaRPr>
          </a:p>
        </p:txBody>
      </p:sp>
      <p:sp>
        <p:nvSpPr>
          <p:cNvPr id="14" name="Suorakulmio 13">
            <a:extLst>
              <a:ext uri="{FF2B5EF4-FFF2-40B4-BE49-F238E27FC236}">
                <a16:creationId xmlns:a16="http://schemas.microsoft.com/office/drawing/2014/main" id="{ED8B880F-6A54-05D9-D08B-5470FEC274E3}"/>
              </a:ext>
            </a:extLst>
          </p:cNvPr>
          <p:cNvSpPr/>
          <p:nvPr/>
        </p:nvSpPr>
        <p:spPr>
          <a:xfrm>
            <a:off x="4634318" y="319925"/>
            <a:ext cx="1156863"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bg1">
                    <a:lumMod val="65000"/>
                  </a:schemeClr>
                </a:solidFill>
                <a:latin typeface="Inter" panose="02000503000000020004" pitchFamily="2" charset="0"/>
                <a:ea typeface="Inter" panose="02000503000000020004" pitchFamily="2" charset="0"/>
                <a:cs typeface="Calibri"/>
              </a:rPr>
              <a:t>MIELEN HYVINVOINTI JA RIIPPUVUUKSIEN EHKÄISY</a:t>
            </a:r>
            <a:endParaRPr lang="fi-FI" sz="700" b="1" spc="300">
              <a:solidFill>
                <a:schemeClr val="bg1">
                  <a:lumMod val="65000"/>
                </a:schemeClr>
              </a:solidFill>
              <a:latin typeface="Inter" panose="02000503000000020004" pitchFamily="2" charset="0"/>
              <a:ea typeface="Inter" panose="02000503000000020004" pitchFamily="2" charset="0"/>
            </a:endParaRPr>
          </a:p>
        </p:txBody>
      </p:sp>
      <p:sp>
        <p:nvSpPr>
          <p:cNvPr id="16" name="Suorakulmio 15">
            <a:extLst>
              <a:ext uri="{FF2B5EF4-FFF2-40B4-BE49-F238E27FC236}">
                <a16:creationId xmlns:a16="http://schemas.microsoft.com/office/drawing/2014/main" id="{8146FE6D-8987-0226-D6BB-5BABD0495200}"/>
              </a:ext>
            </a:extLst>
          </p:cNvPr>
          <p:cNvSpPr/>
          <p:nvPr/>
        </p:nvSpPr>
        <p:spPr>
          <a:xfrm>
            <a:off x="5867654" y="275137"/>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tx1"/>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b="1" spc="300">
              <a:solidFill>
                <a:schemeClr val="tx1"/>
              </a:solidFill>
              <a:latin typeface="Inter" panose="02000503000000020004" pitchFamily="2" charset="0"/>
              <a:ea typeface="Inter" panose="02000503000000020004" pitchFamily="2" charset="0"/>
            </a:endParaRPr>
          </a:p>
        </p:txBody>
      </p:sp>
      <p:sp>
        <p:nvSpPr>
          <p:cNvPr id="18" name="Suorakulmio 17">
            <a:extLst>
              <a:ext uri="{FF2B5EF4-FFF2-40B4-BE49-F238E27FC236}">
                <a16:creationId xmlns:a16="http://schemas.microsoft.com/office/drawing/2014/main" id="{B0721286-427B-5F8F-F9B6-EADCD9E28A51}"/>
              </a:ext>
            </a:extLst>
          </p:cNvPr>
          <p:cNvSpPr/>
          <p:nvPr/>
        </p:nvSpPr>
        <p:spPr>
          <a:xfrm>
            <a:off x="7100990" y="319720"/>
            <a:ext cx="1285204"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schemeClr val="bg1">
                    <a:lumMod val="65000"/>
                  </a:scheme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schemeClr val="bg1">
                    <a:lumMod val="65000"/>
                  </a:schemeClr>
                </a:solidFill>
                <a:latin typeface="Inter" panose="02000503000000020004" pitchFamily="2" charset="0"/>
                <a:ea typeface="Inter" panose="02000503000000020004" pitchFamily="2" charset="0"/>
              </a:rPr>
              <a:t>VAHVISTUMINEN</a:t>
            </a:r>
            <a:endParaRPr lang="fi-FI" sz="700" spc="300">
              <a:solidFill>
                <a:schemeClr val="bg1">
                  <a:lumMod val="65000"/>
                </a:schemeClr>
              </a:solidFill>
              <a:latin typeface="Inter" panose="02000503000000020004" pitchFamily="2" charset="0"/>
              <a:ea typeface="Inter" panose="02000503000000020004" pitchFamily="2" charset="0"/>
            </a:endParaRPr>
          </a:p>
        </p:txBody>
      </p:sp>
      <p:sp>
        <p:nvSpPr>
          <p:cNvPr id="22" name="Suorakulmio 21">
            <a:extLst>
              <a:ext uri="{FF2B5EF4-FFF2-40B4-BE49-F238E27FC236}">
                <a16:creationId xmlns:a16="http://schemas.microsoft.com/office/drawing/2014/main" id="{71769CD1-795E-41F7-A41F-95F04BC14FA6}"/>
              </a:ext>
            </a:extLst>
          </p:cNvPr>
          <p:cNvSpPr/>
          <p:nvPr/>
        </p:nvSpPr>
        <p:spPr>
          <a:xfrm>
            <a:off x="5911503" y="672058"/>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Tree>
    <p:extLst>
      <p:ext uri="{BB962C8B-B14F-4D97-AF65-F5344CB8AC3E}">
        <p14:creationId xmlns:p14="http://schemas.microsoft.com/office/powerpoint/2010/main" val="2210033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fld id="{CCD26548-A701-4132-A0A2-A9B09A70FF4B}" type="slidenum">
              <a:rPr lang="fi-FI" smtClean="0"/>
              <a:t>6</a:t>
            </a:fld>
            <a:endParaRPr lang="fi-FI"/>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49375" y="2112070"/>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R="0" lvl="0" algn="l" defTabSz="914400" rtl="0" eaLnBrk="1" fontAlgn="auto" latinLnBrk="0" hangingPunct="1">
              <a:lnSpc>
                <a:spcPct val="100000"/>
              </a:lnSpc>
              <a:spcBef>
                <a:spcPts val="0"/>
              </a:spcBef>
              <a:spcAft>
                <a:spcPts val="0"/>
              </a:spcAft>
              <a:buClrTx/>
              <a:buSzTx/>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342900" marR="0" lvl="0" indent="-342900" algn="l" defTabSz="914400" rtl="0" eaLnBrk="1" fontAlgn="auto" latinLnBrk="0" hangingPunct="1">
              <a:lnSpc>
                <a:spcPct val="100000"/>
              </a:lnSpc>
              <a:spcBef>
                <a:spcPts val="0"/>
              </a:spcBef>
              <a:spcAft>
                <a:spcPts val="0"/>
              </a:spcAft>
              <a:buClrTx/>
              <a:buSzTx/>
              <a:buFontTx/>
              <a:buBlip>
                <a:blip r:embed="rId3"/>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endParaRPr lang="fi-FI"/>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821076" y="5277394"/>
            <a:ext cx="10546672" cy="1272337"/>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Picture 2">
            <a:extLst>
              <a:ext uri="{FF2B5EF4-FFF2-40B4-BE49-F238E27FC236}">
                <a16:creationId xmlns:a16="http://schemas.microsoft.com/office/drawing/2014/main" id="{4A960318-3B8B-2D6E-F0A3-A08ED3E642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663" y="5121693"/>
            <a:ext cx="504825" cy="419100"/>
          </a:xfrm>
          <a:prstGeom prst="rect">
            <a:avLst/>
          </a:prstGeom>
          <a:noFill/>
          <a:extLst>
            <a:ext uri="{909E8E84-426E-40DD-AFC4-6F175D3DCCD1}">
              <a14:hiddenFill xmlns:a14="http://schemas.microsoft.com/office/drawing/2010/main">
                <a:solidFill>
                  <a:srgbClr val="FFFFFF"/>
                </a:solidFill>
              </a14:hiddenFill>
            </a:ext>
          </a:extLst>
        </p:spPr>
      </p:pic>
      <p:sp>
        <p:nvSpPr>
          <p:cNvPr id="2" name="Tekstiruutu 1">
            <a:extLst>
              <a:ext uri="{FF2B5EF4-FFF2-40B4-BE49-F238E27FC236}">
                <a16:creationId xmlns:a16="http://schemas.microsoft.com/office/drawing/2014/main" id="{32C3A51F-CD05-7621-E458-A4F985D7AB26}"/>
              </a:ext>
            </a:extLst>
          </p:cNvPr>
          <p:cNvSpPr txBox="1"/>
          <p:nvPr/>
        </p:nvSpPr>
        <p:spPr>
          <a:xfrm>
            <a:off x="1134791" y="5329131"/>
            <a:ext cx="10169900" cy="1107996"/>
          </a:xfrm>
          <a:prstGeom prst="rect">
            <a:avLst/>
          </a:prstGeom>
          <a:noFill/>
        </p:spPr>
        <p:txBody>
          <a:bodyPr wrap="square" lIns="0" tIns="0" rIns="0" bIns="0" rtlCol="0">
            <a:spAutoFit/>
          </a:bodyPr>
          <a:lstStyle/>
          <a:p>
            <a:pPr algn="l"/>
            <a:r>
              <a:rPr lang="fi-FI" sz="1200" b="0" i="0">
                <a:solidFill>
                  <a:srgbClr val="303030"/>
                </a:solidFill>
                <a:effectLst/>
                <a:latin typeface="Source Sans Pro" panose="020B0503030403020204" pitchFamily="34" charset="0"/>
              </a:rPr>
              <a:t>Indikaattori tuottaa tietoa niiden peruskoulun 4. ja 5. luokan oppilaiden osuudesta (%), jotka ovat kokeneet vanhempien tai muun </a:t>
            </a:r>
            <a:r>
              <a:rPr lang="fi-FI" sz="1200" b="0" i="0" err="1">
                <a:solidFill>
                  <a:srgbClr val="303030"/>
                </a:solidFill>
                <a:effectLst/>
                <a:latin typeface="Source Sans Pro" panose="020B0503030403020204" pitchFamily="34" charset="0"/>
              </a:rPr>
              <a:t>huoltapitävän</a:t>
            </a:r>
            <a:r>
              <a:rPr lang="fi-FI" sz="1200" b="0" i="0">
                <a:solidFill>
                  <a:srgbClr val="303030"/>
                </a:solidFill>
                <a:effectLst/>
                <a:latin typeface="Source Sans Pro" panose="020B0503030403020204" pitchFamily="34" charset="0"/>
              </a:rPr>
              <a:t> aikuisen fyysistä väkivaltaa vuoden aikana. Indikaattori perustuu kysymykseen: "Onko vanhempasi tehnyt sinulle seuraavia asioita viimeksi kuluneen 12 kuukauden aikana?". Kysymyksen osiot: 1) tarttunut sinuun niin, että sinuun sattui, 2) töninyt tai ravistellut sinua vihaisesti, 3) tukistanut sinua, 4) läimäyttänyt sinua, 5) lyönyt sinua nyrkillä tai esineellä, 6) potkaissut sinua, 7) satuttanut sinua muuten fyysisesti. Vastausvaihtoehdot: 1) ei, 2) 1-2 kertaa, 3) 3 kertaa tai useammin, 4) on tehnyt, mutta en muista montako kertaa.</a:t>
            </a:r>
          </a:p>
          <a:p>
            <a:pPr algn="l"/>
            <a:r>
              <a:rPr lang="fi-FI" sz="1200">
                <a:solidFill>
                  <a:srgbClr val="303030"/>
                </a:solidFill>
                <a:latin typeface="Source Sans Pro" panose="020B0503030403020204" pitchFamily="34" charset="0"/>
                <a:ea typeface="Inter" panose="02000503000000020004" pitchFamily="2" charset="0"/>
                <a:hlinkClick r:id="rId5"/>
              </a:rPr>
              <a:t>Sotkanet tulostaulukko.</a:t>
            </a:r>
            <a:endParaRPr lang="fi-FI" sz="1200">
              <a:latin typeface="Inter" panose="02000503000000020004" pitchFamily="2" charset="0"/>
              <a:ea typeface="Inter" panose="02000503000000020004" pitchFamily="2" charset="0"/>
              <a:hlinkClick r:id="rId6"/>
            </a:endParaRPr>
          </a:p>
        </p:txBody>
      </p:sp>
      <p:graphicFrame>
        <p:nvGraphicFramePr>
          <p:cNvPr id="9" name="Kaavio 8">
            <a:extLst>
              <a:ext uri="{FF2B5EF4-FFF2-40B4-BE49-F238E27FC236}">
                <a16:creationId xmlns:a16="http://schemas.microsoft.com/office/drawing/2014/main" id="{AADD6580-4012-FD6E-B626-D87FFF87BFBD}"/>
              </a:ext>
            </a:extLst>
          </p:cNvPr>
          <p:cNvGraphicFramePr>
            <a:graphicFrameLocks/>
          </p:cNvGraphicFramePr>
          <p:nvPr>
            <p:extLst>
              <p:ext uri="{D42A27DB-BD31-4B8C-83A1-F6EECF244321}">
                <p14:modId xmlns:p14="http://schemas.microsoft.com/office/powerpoint/2010/main" val="3665026919"/>
              </p:ext>
            </p:extLst>
          </p:nvPr>
        </p:nvGraphicFramePr>
        <p:xfrm>
          <a:off x="701471" y="1181604"/>
          <a:ext cx="5392942" cy="328589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 name="Kaavio 2">
            <a:extLst>
              <a:ext uri="{FF2B5EF4-FFF2-40B4-BE49-F238E27FC236}">
                <a16:creationId xmlns:a16="http://schemas.microsoft.com/office/drawing/2014/main" id="{99D5A5ED-F557-E765-3A77-7BFEC8AF144A}"/>
              </a:ext>
            </a:extLst>
          </p:cNvPr>
          <p:cNvGraphicFramePr>
            <a:graphicFrameLocks/>
          </p:cNvGraphicFramePr>
          <p:nvPr>
            <p:extLst>
              <p:ext uri="{D42A27DB-BD31-4B8C-83A1-F6EECF244321}">
                <p14:modId xmlns:p14="http://schemas.microsoft.com/office/powerpoint/2010/main" val="818909613"/>
              </p:ext>
            </p:extLst>
          </p:nvPr>
        </p:nvGraphicFramePr>
        <p:xfrm>
          <a:off x="6444193" y="1566195"/>
          <a:ext cx="5226107" cy="3039627"/>
        </p:xfrm>
        <a:graphic>
          <a:graphicData uri="http://schemas.openxmlformats.org/drawingml/2006/chart">
            <c:chart xmlns:c="http://schemas.openxmlformats.org/drawingml/2006/chart" xmlns:r="http://schemas.openxmlformats.org/officeDocument/2006/relationships" r:id="rId8"/>
          </a:graphicData>
        </a:graphic>
      </p:graphicFrame>
      <p:sp>
        <p:nvSpPr>
          <p:cNvPr id="8" name="Suorakulmio 7">
            <a:extLst>
              <a:ext uri="{FF2B5EF4-FFF2-40B4-BE49-F238E27FC236}">
                <a16:creationId xmlns:a16="http://schemas.microsoft.com/office/drawing/2014/main" id="{C8F8A0A1-1CC7-640D-5563-966B10370486}"/>
              </a:ext>
            </a:extLst>
          </p:cNvPr>
          <p:cNvSpPr/>
          <p:nvPr/>
        </p:nvSpPr>
        <p:spPr>
          <a:xfrm>
            <a:off x="199986" y="329028"/>
            <a:ext cx="1477205"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lvl="0" algn="ctr">
              <a:defRPr/>
            </a:pPr>
            <a:r>
              <a:rPr lang="fi-FI" sz="700" b="1">
                <a:solidFill>
                  <a:schemeClr val="bg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chemeClr val="bg2"/>
              </a:solidFill>
              <a:latin typeface="Inter" panose="02000503000000020004" pitchFamily="2" charset="0"/>
              <a:ea typeface="Inter" panose="02000503000000020004" pitchFamily="2" charset="0"/>
            </a:endParaRPr>
          </a:p>
        </p:txBody>
      </p:sp>
      <p:sp>
        <p:nvSpPr>
          <p:cNvPr id="10" name="Suorakulmio 9">
            <a:extLst>
              <a:ext uri="{FF2B5EF4-FFF2-40B4-BE49-F238E27FC236}">
                <a16:creationId xmlns:a16="http://schemas.microsoft.com/office/drawing/2014/main" id="{7389D3CB-907D-FB0A-50DE-C80C1E5783F8}"/>
              </a:ext>
            </a:extLst>
          </p:cNvPr>
          <p:cNvSpPr/>
          <p:nvPr/>
        </p:nvSpPr>
        <p:spPr>
          <a:xfrm>
            <a:off x="1693249" y="382873"/>
            <a:ext cx="1113014" cy="10769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bg1">
                    <a:lumMod val="65000"/>
                  </a:schemeClr>
                </a:solidFill>
                <a:latin typeface="Inter" panose="02000503000000020004" pitchFamily="2" charset="0"/>
                <a:ea typeface="Inter" panose="02000503000000020004" pitchFamily="2" charset="0"/>
                <a:cs typeface="+mn-lt"/>
              </a:rPr>
              <a:t>VANHEMMUUS VAHVISTUU</a:t>
            </a:r>
            <a:endParaRPr lang="fi-FI" sz="700" b="1" spc="300">
              <a:solidFill>
                <a:schemeClr val="bg1">
                  <a:lumMod val="65000"/>
                </a:schemeClr>
              </a:solidFill>
              <a:latin typeface="Inter" panose="02000503000000020004" pitchFamily="2" charset="0"/>
              <a:ea typeface="Inter" panose="02000503000000020004" pitchFamily="2" charset="0"/>
            </a:endParaRPr>
          </a:p>
        </p:txBody>
      </p:sp>
      <p:sp>
        <p:nvSpPr>
          <p:cNvPr id="11" name="Suorakulmio 10">
            <a:extLst>
              <a:ext uri="{FF2B5EF4-FFF2-40B4-BE49-F238E27FC236}">
                <a16:creationId xmlns:a16="http://schemas.microsoft.com/office/drawing/2014/main" id="{ADD55441-FF74-499B-5349-B248C7B609DA}"/>
              </a:ext>
            </a:extLst>
          </p:cNvPr>
          <p:cNvSpPr/>
          <p:nvPr/>
        </p:nvSpPr>
        <p:spPr>
          <a:xfrm>
            <a:off x="3060935" y="267490"/>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bg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chemeClr val="bg2"/>
              </a:solidFill>
              <a:latin typeface="Inter" panose="02000503000000020004" pitchFamily="2" charset="0"/>
              <a:ea typeface="Inter" panose="02000503000000020004" pitchFamily="2" charset="0"/>
            </a:endParaRPr>
          </a:p>
        </p:txBody>
      </p:sp>
      <p:sp>
        <p:nvSpPr>
          <p:cNvPr id="12" name="Suorakulmio 11">
            <a:extLst>
              <a:ext uri="{FF2B5EF4-FFF2-40B4-BE49-F238E27FC236}">
                <a16:creationId xmlns:a16="http://schemas.microsoft.com/office/drawing/2014/main" id="{F02B56D0-D266-1064-B97D-6B416C3B386A}"/>
              </a:ext>
            </a:extLst>
          </p:cNvPr>
          <p:cNvSpPr/>
          <p:nvPr/>
        </p:nvSpPr>
        <p:spPr>
          <a:xfrm>
            <a:off x="4634318" y="319925"/>
            <a:ext cx="1156863"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bg1">
                    <a:lumMod val="65000"/>
                  </a:schemeClr>
                </a:solidFill>
                <a:latin typeface="Inter" panose="02000503000000020004" pitchFamily="2" charset="0"/>
                <a:ea typeface="Inter" panose="02000503000000020004" pitchFamily="2" charset="0"/>
                <a:cs typeface="Calibri"/>
              </a:rPr>
              <a:t>MIELEN HYVINVOINTI JA RIIPPUVUUKSIEN EHKÄISY</a:t>
            </a:r>
            <a:endParaRPr lang="fi-FI" sz="700" b="1" spc="300">
              <a:solidFill>
                <a:schemeClr val="bg1">
                  <a:lumMod val="65000"/>
                </a:schemeClr>
              </a:solidFill>
              <a:latin typeface="Inter" panose="02000503000000020004" pitchFamily="2" charset="0"/>
              <a:ea typeface="Inter" panose="02000503000000020004" pitchFamily="2" charset="0"/>
            </a:endParaRPr>
          </a:p>
        </p:txBody>
      </p:sp>
      <p:sp>
        <p:nvSpPr>
          <p:cNvPr id="14" name="Suorakulmio 13">
            <a:extLst>
              <a:ext uri="{FF2B5EF4-FFF2-40B4-BE49-F238E27FC236}">
                <a16:creationId xmlns:a16="http://schemas.microsoft.com/office/drawing/2014/main" id="{4A3F924A-0DE2-C4DE-79FA-158A1C98BD35}"/>
              </a:ext>
            </a:extLst>
          </p:cNvPr>
          <p:cNvSpPr/>
          <p:nvPr/>
        </p:nvSpPr>
        <p:spPr>
          <a:xfrm>
            <a:off x="5867654" y="275137"/>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tx1"/>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b="1" spc="300">
              <a:solidFill>
                <a:schemeClr val="tx1"/>
              </a:solidFill>
              <a:latin typeface="Inter" panose="02000503000000020004" pitchFamily="2" charset="0"/>
              <a:ea typeface="Inter" panose="02000503000000020004" pitchFamily="2" charset="0"/>
            </a:endParaRPr>
          </a:p>
        </p:txBody>
      </p:sp>
      <p:sp>
        <p:nvSpPr>
          <p:cNvPr id="16" name="Suorakulmio 15">
            <a:extLst>
              <a:ext uri="{FF2B5EF4-FFF2-40B4-BE49-F238E27FC236}">
                <a16:creationId xmlns:a16="http://schemas.microsoft.com/office/drawing/2014/main" id="{86372011-FEF8-37B4-3EA6-19A2BC67482E}"/>
              </a:ext>
            </a:extLst>
          </p:cNvPr>
          <p:cNvSpPr/>
          <p:nvPr/>
        </p:nvSpPr>
        <p:spPr>
          <a:xfrm>
            <a:off x="7100990" y="319720"/>
            <a:ext cx="1285204"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schemeClr val="bg1">
                    <a:lumMod val="65000"/>
                  </a:scheme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schemeClr val="bg1">
                    <a:lumMod val="65000"/>
                  </a:schemeClr>
                </a:solidFill>
                <a:latin typeface="Inter" panose="02000503000000020004" pitchFamily="2" charset="0"/>
                <a:ea typeface="Inter" panose="02000503000000020004" pitchFamily="2" charset="0"/>
              </a:rPr>
              <a:t>VAHVISTUMINEN</a:t>
            </a:r>
            <a:endParaRPr lang="fi-FI" sz="700" spc="300">
              <a:solidFill>
                <a:schemeClr val="bg1">
                  <a:lumMod val="65000"/>
                </a:schemeClr>
              </a:solidFill>
              <a:latin typeface="Inter" panose="02000503000000020004" pitchFamily="2" charset="0"/>
              <a:ea typeface="Inter" panose="02000503000000020004" pitchFamily="2" charset="0"/>
            </a:endParaRPr>
          </a:p>
        </p:txBody>
      </p:sp>
      <p:sp>
        <p:nvSpPr>
          <p:cNvPr id="18" name="Suorakulmio 17">
            <a:extLst>
              <a:ext uri="{FF2B5EF4-FFF2-40B4-BE49-F238E27FC236}">
                <a16:creationId xmlns:a16="http://schemas.microsoft.com/office/drawing/2014/main" id="{8E4B4C70-9D5E-428A-7908-18B4BAB43F07}"/>
              </a:ext>
            </a:extLst>
          </p:cNvPr>
          <p:cNvSpPr/>
          <p:nvPr/>
        </p:nvSpPr>
        <p:spPr>
          <a:xfrm>
            <a:off x="5911503" y="672058"/>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Tree>
    <p:extLst>
      <p:ext uri="{BB962C8B-B14F-4D97-AF65-F5344CB8AC3E}">
        <p14:creationId xmlns:p14="http://schemas.microsoft.com/office/powerpoint/2010/main" val="3092622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fld id="{CCD26548-A701-4132-A0A2-A9B09A70FF4B}" type="slidenum">
              <a:rPr lang="fi-FI" smtClean="0"/>
              <a:t>7</a:t>
            </a:fld>
            <a:endParaRPr lang="fi-FI"/>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821076" y="5277394"/>
            <a:ext cx="10546672" cy="1272337"/>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Picture 2">
            <a:extLst>
              <a:ext uri="{FF2B5EF4-FFF2-40B4-BE49-F238E27FC236}">
                <a16:creationId xmlns:a16="http://schemas.microsoft.com/office/drawing/2014/main" id="{4A960318-3B8B-2D6E-F0A3-A08ED3E642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663" y="5121693"/>
            <a:ext cx="504825" cy="419100"/>
          </a:xfrm>
          <a:prstGeom prst="rect">
            <a:avLst/>
          </a:prstGeom>
          <a:noFill/>
          <a:extLst>
            <a:ext uri="{909E8E84-426E-40DD-AFC4-6F175D3DCCD1}">
              <a14:hiddenFill xmlns:a14="http://schemas.microsoft.com/office/drawing/2010/main">
                <a:solidFill>
                  <a:srgbClr val="FFFFFF"/>
                </a:solidFill>
              </a14:hiddenFill>
            </a:ext>
          </a:extLst>
        </p:spPr>
      </p:pic>
      <p:sp>
        <p:nvSpPr>
          <p:cNvPr id="2" name="Tekstiruutu 1">
            <a:extLst>
              <a:ext uri="{FF2B5EF4-FFF2-40B4-BE49-F238E27FC236}">
                <a16:creationId xmlns:a16="http://schemas.microsoft.com/office/drawing/2014/main" id="{32C3A51F-CD05-7621-E458-A4F985D7AB26}"/>
              </a:ext>
            </a:extLst>
          </p:cNvPr>
          <p:cNvSpPr txBox="1"/>
          <p:nvPr/>
        </p:nvSpPr>
        <p:spPr>
          <a:xfrm>
            <a:off x="938588" y="5375366"/>
            <a:ext cx="10169900" cy="1107996"/>
          </a:xfrm>
          <a:prstGeom prst="rect">
            <a:avLst/>
          </a:prstGeom>
          <a:noFill/>
        </p:spPr>
        <p:txBody>
          <a:bodyPr wrap="square" lIns="0" tIns="0" rIns="0" bIns="0" rtlCol="0">
            <a:spAutoFit/>
          </a:bodyPr>
          <a:lstStyle/>
          <a:p>
            <a:pPr algn="l"/>
            <a:r>
              <a:rPr lang="fi-FI" sz="1200" b="0" i="0">
                <a:solidFill>
                  <a:srgbClr val="303030"/>
                </a:solidFill>
                <a:effectLst/>
                <a:latin typeface="Source Sans Pro" panose="020B0503030403020204" pitchFamily="34" charset="0"/>
              </a:rPr>
              <a:t>Indikaattori tuottaa tietoa niiden peruskoulun 4. ja 5. luokan oppilaiden osuudesta (%), jotka ovat kokeneet vanhempien tai muun </a:t>
            </a:r>
            <a:r>
              <a:rPr lang="fi-FI" sz="1200" b="0" i="0" err="1">
                <a:solidFill>
                  <a:srgbClr val="303030"/>
                </a:solidFill>
                <a:effectLst/>
                <a:latin typeface="Source Sans Pro" panose="020B0503030403020204" pitchFamily="34" charset="0"/>
              </a:rPr>
              <a:t>huoltapitävän</a:t>
            </a:r>
            <a:r>
              <a:rPr lang="fi-FI" sz="1200" b="0" i="0">
                <a:solidFill>
                  <a:srgbClr val="303030"/>
                </a:solidFill>
                <a:effectLst/>
                <a:latin typeface="Source Sans Pro" panose="020B0503030403020204" pitchFamily="34" charset="0"/>
              </a:rPr>
              <a:t> aikuisen henkistä väkivaltaa vuoden aikana. Indikaattori perustuu kysymykseen: "Onko vanhempasi tehnyt sinulle seuraavia asioita viimeksi kuluneen 12 kuukauden aikana?". Kysymyksen osiot: 1) kieltäytynyt puhumasta sinulle pitkän aikaa, 2) loukannut sanallisesti, esimerkiksi haukkunut sinua, 3) nöyryyttänyt tai nolannut sinua, 4) uhannut hylätä tai jättää sinut yksin, 5) heittänyt, lyönyt tai potkinut esineitä (esim. paiskonut ovia), 6) lukinnut sinut johonkin paikkaan, 7) uhannut sinua väkivallalla.</a:t>
            </a:r>
            <a:endParaRPr lang="fi-FI" sz="1200">
              <a:latin typeface="Inter" panose="02000503000000020004" pitchFamily="2" charset="0"/>
              <a:ea typeface="Inter" panose="02000503000000020004" pitchFamily="2" charset="0"/>
              <a:hlinkClick r:id="rId4"/>
            </a:endParaRPr>
          </a:p>
          <a:p>
            <a:pPr algn="l"/>
            <a:r>
              <a:rPr lang="fi-FI" sz="1200">
                <a:latin typeface="Inter" panose="02000503000000020004" pitchFamily="2" charset="0"/>
                <a:ea typeface="Inter" panose="02000503000000020004" pitchFamily="2" charset="0"/>
                <a:hlinkClick r:id="rId4"/>
              </a:rPr>
              <a:t>Sotkanet tulostaulukko</a:t>
            </a:r>
            <a:r>
              <a:rPr lang="fi-FI" sz="1200">
                <a:latin typeface="Inter" panose="02000503000000020004" pitchFamily="2" charset="0"/>
                <a:ea typeface="Inter" panose="02000503000000020004" pitchFamily="2" charset="0"/>
              </a:rPr>
              <a:t>.</a:t>
            </a:r>
          </a:p>
        </p:txBody>
      </p:sp>
      <p:graphicFrame>
        <p:nvGraphicFramePr>
          <p:cNvPr id="8" name="Kaavio 7">
            <a:extLst>
              <a:ext uri="{FF2B5EF4-FFF2-40B4-BE49-F238E27FC236}">
                <a16:creationId xmlns:a16="http://schemas.microsoft.com/office/drawing/2014/main" id="{8F2B5474-D850-E77A-6CBB-BD855A478E57}"/>
              </a:ext>
            </a:extLst>
          </p:cNvPr>
          <p:cNvGraphicFramePr>
            <a:graphicFrameLocks/>
          </p:cNvGraphicFramePr>
          <p:nvPr>
            <p:extLst>
              <p:ext uri="{D42A27DB-BD31-4B8C-83A1-F6EECF244321}">
                <p14:modId xmlns:p14="http://schemas.microsoft.com/office/powerpoint/2010/main" val="2398746237"/>
              </p:ext>
            </p:extLst>
          </p:nvPr>
        </p:nvGraphicFramePr>
        <p:xfrm>
          <a:off x="821075" y="822510"/>
          <a:ext cx="9467475" cy="4528435"/>
        </p:xfrm>
        <a:graphic>
          <a:graphicData uri="http://schemas.openxmlformats.org/drawingml/2006/chart">
            <c:chart xmlns:c="http://schemas.openxmlformats.org/drawingml/2006/chart" xmlns:r="http://schemas.openxmlformats.org/officeDocument/2006/relationships" r:id="rId5"/>
          </a:graphicData>
        </a:graphic>
      </p:graphicFrame>
      <p:sp>
        <p:nvSpPr>
          <p:cNvPr id="9" name="Ellipsi 8">
            <a:extLst>
              <a:ext uri="{FF2B5EF4-FFF2-40B4-BE49-F238E27FC236}">
                <a16:creationId xmlns:a16="http://schemas.microsoft.com/office/drawing/2014/main" id="{0360F9E6-3EA9-267D-6378-05631DB0C784}"/>
              </a:ext>
            </a:extLst>
          </p:cNvPr>
          <p:cNvSpPr/>
          <p:nvPr/>
        </p:nvSpPr>
        <p:spPr>
          <a:xfrm>
            <a:off x="9133891" y="4487708"/>
            <a:ext cx="889676" cy="698390"/>
          </a:xfrm>
          <a:prstGeom prst="ellipse">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a:p>
        </p:txBody>
      </p:sp>
      <p:sp>
        <p:nvSpPr>
          <p:cNvPr id="3" name="Suorakulmio 2">
            <a:extLst>
              <a:ext uri="{FF2B5EF4-FFF2-40B4-BE49-F238E27FC236}">
                <a16:creationId xmlns:a16="http://schemas.microsoft.com/office/drawing/2014/main" id="{0C2031F0-F924-6149-DEA7-CE628F65EED8}"/>
              </a:ext>
            </a:extLst>
          </p:cNvPr>
          <p:cNvSpPr/>
          <p:nvPr/>
        </p:nvSpPr>
        <p:spPr>
          <a:xfrm>
            <a:off x="199986" y="329028"/>
            <a:ext cx="1477205"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lvl="0" algn="ctr">
              <a:defRPr/>
            </a:pPr>
            <a:r>
              <a:rPr lang="fi-FI" sz="700" b="1">
                <a:solidFill>
                  <a:schemeClr val="bg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chemeClr val="bg2"/>
              </a:solidFill>
              <a:latin typeface="Inter" panose="02000503000000020004" pitchFamily="2" charset="0"/>
              <a:ea typeface="Inter" panose="02000503000000020004" pitchFamily="2" charset="0"/>
            </a:endParaRPr>
          </a:p>
        </p:txBody>
      </p:sp>
      <p:sp>
        <p:nvSpPr>
          <p:cNvPr id="10" name="Suorakulmio 9">
            <a:extLst>
              <a:ext uri="{FF2B5EF4-FFF2-40B4-BE49-F238E27FC236}">
                <a16:creationId xmlns:a16="http://schemas.microsoft.com/office/drawing/2014/main" id="{DA72AD53-22D9-F5D5-0363-86B1B6886D5A}"/>
              </a:ext>
            </a:extLst>
          </p:cNvPr>
          <p:cNvSpPr/>
          <p:nvPr/>
        </p:nvSpPr>
        <p:spPr>
          <a:xfrm>
            <a:off x="1693249" y="382873"/>
            <a:ext cx="1113014" cy="10769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bg1">
                    <a:lumMod val="65000"/>
                  </a:schemeClr>
                </a:solidFill>
                <a:latin typeface="Inter" panose="02000503000000020004" pitchFamily="2" charset="0"/>
                <a:ea typeface="Inter" panose="02000503000000020004" pitchFamily="2" charset="0"/>
                <a:cs typeface="+mn-lt"/>
              </a:rPr>
              <a:t>VANHEMMUUS VAHVISTUU</a:t>
            </a:r>
            <a:endParaRPr lang="fi-FI" sz="700" b="1" spc="300">
              <a:solidFill>
                <a:schemeClr val="bg1">
                  <a:lumMod val="65000"/>
                </a:schemeClr>
              </a:solidFill>
              <a:latin typeface="Inter" panose="02000503000000020004" pitchFamily="2" charset="0"/>
              <a:ea typeface="Inter" panose="02000503000000020004" pitchFamily="2" charset="0"/>
            </a:endParaRPr>
          </a:p>
        </p:txBody>
      </p:sp>
      <p:sp>
        <p:nvSpPr>
          <p:cNvPr id="11" name="Suorakulmio 10">
            <a:extLst>
              <a:ext uri="{FF2B5EF4-FFF2-40B4-BE49-F238E27FC236}">
                <a16:creationId xmlns:a16="http://schemas.microsoft.com/office/drawing/2014/main" id="{5379BFFA-FA04-7F87-29E0-58FEF6966D45}"/>
              </a:ext>
            </a:extLst>
          </p:cNvPr>
          <p:cNvSpPr/>
          <p:nvPr/>
        </p:nvSpPr>
        <p:spPr>
          <a:xfrm>
            <a:off x="3060935" y="267490"/>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bg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chemeClr val="bg2"/>
              </a:solidFill>
              <a:latin typeface="Inter" panose="02000503000000020004" pitchFamily="2" charset="0"/>
              <a:ea typeface="Inter" panose="02000503000000020004" pitchFamily="2" charset="0"/>
            </a:endParaRPr>
          </a:p>
        </p:txBody>
      </p:sp>
      <p:sp>
        <p:nvSpPr>
          <p:cNvPr id="12" name="Suorakulmio 11">
            <a:extLst>
              <a:ext uri="{FF2B5EF4-FFF2-40B4-BE49-F238E27FC236}">
                <a16:creationId xmlns:a16="http://schemas.microsoft.com/office/drawing/2014/main" id="{1F7E0DB4-F9D2-2B50-48CE-146DFB66D39A}"/>
              </a:ext>
            </a:extLst>
          </p:cNvPr>
          <p:cNvSpPr/>
          <p:nvPr/>
        </p:nvSpPr>
        <p:spPr>
          <a:xfrm>
            <a:off x="4634318" y="319925"/>
            <a:ext cx="1156863"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bg1">
                    <a:lumMod val="65000"/>
                  </a:schemeClr>
                </a:solidFill>
                <a:latin typeface="Inter" panose="02000503000000020004" pitchFamily="2" charset="0"/>
                <a:ea typeface="Inter" panose="02000503000000020004" pitchFamily="2" charset="0"/>
                <a:cs typeface="Calibri"/>
              </a:rPr>
              <a:t>MIELEN HYVINVOINTI JA RIIPPUVUUKSIEN EHKÄISY</a:t>
            </a:r>
            <a:endParaRPr lang="fi-FI" sz="700" b="1" spc="300">
              <a:solidFill>
                <a:schemeClr val="bg1">
                  <a:lumMod val="65000"/>
                </a:schemeClr>
              </a:solidFill>
              <a:latin typeface="Inter" panose="02000503000000020004" pitchFamily="2" charset="0"/>
              <a:ea typeface="Inter" panose="02000503000000020004" pitchFamily="2" charset="0"/>
            </a:endParaRPr>
          </a:p>
        </p:txBody>
      </p:sp>
      <p:sp>
        <p:nvSpPr>
          <p:cNvPr id="14" name="Suorakulmio 13">
            <a:extLst>
              <a:ext uri="{FF2B5EF4-FFF2-40B4-BE49-F238E27FC236}">
                <a16:creationId xmlns:a16="http://schemas.microsoft.com/office/drawing/2014/main" id="{AE59A55C-DB74-2530-5F62-659E584976C1}"/>
              </a:ext>
            </a:extLst>
          </p:cNvPr>
          <p:cNvSpPr/>
          <p:nvPr/>
        </p:nvSpPr>
        <p:spPr>
          <a:xfrm>
            <a:off x="5867654" y="275137"/>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tx1"/>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b="1" spc="300">
              <a:solidFill>
                <a:schemeClr val="tx1"/>
              </a:solidFill>
              <a:latin typeface="Inter" panose="02000503000000020004" pitchFamily="2" charset="0"/>
              <a:ea typeface="Inter" panose="02000503000000020004" pitchFamily="2" charset="0"/>
            </a:endParaRPr>
          </a:p>
        </p:txBody>
      </p:sp>
      <p:sp>
        <p:nvSpPr>
          <p:cNvPr id="16" name="Suorakulmio 15">
            <a:extLst>
              <a:ext uri="{FF2B5EF4-FFF2-40B4-BE49-F238E27FC236}">
                <a16:creationId xmlns:a16="http://schemas.microsoft.com/office/drawing/2014/main" id="{1EDBF928-1033-3B17-C4A7-E2A6B5BC5B65}"/>
              </a:ext>
            </a:extLst>
          </p:cNvPr>
          <p:cNvSpPr/>
          <p:nvPr/>
        </p:nvSpPr>
        <p:spPr>
          <a:xfrm>
            <a:off x="7100990" y="319720"/>
            <a:ext cx="1285204"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schemeClr val="bg1">
                    <a:lumMod val="65000"/>
                  </a:scheme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schemeClr val="bg1">
                    <a:lumMod val="65000"/>
                  </a:schemeClr>
                </a:solidFill>
                <a:latin typeface="Inter" panose="02000503000000020004" pitchFamily="2" charset="0"/>
                <a:ea typeface="Inter" panose="02000503000000020004" pitchFamily="2" charset="0"/>
              </a:rPr>
              <a:t>VAHVISTUMINEN</a:t>
            </a:r>
            <a:endParaRPr lang="fi-FI" sz="700" spc="300">
              <a:solidFill>
                <a:schemeClr val="bg1">
                  <a:lumMod val="65000"/>
                </a:schemeClr>
              </a:solidFill>
              <a:latin typeface="Inter" panose="02000503000000020004" pitchFamily="2" charset="0"/>
              <a:ea typeface="Inter" panose="02000503000000020004" pitchFamily="2" charset="0"/>
            </a:endParaRPr>
          </a:p>
        </p:txBody>
      </p:sp>
      <p:sp>
        <p:nvSpPr>
          <p:cNvPr id="18" name="Suorakulmio 17">
            <a:extLst>
              <a:ext uri="{FF2B5EF4-FFF2-40B4-BE49-F238E27FC236}">
                <a16:creationId xmlns:a16="http://schemas.microsoft.com/office/drawing/2014/main" id="{448AA2B2-371D-4BEE-E570-C502C368124D}"/>
              </a:ext>
            </a:extLst>
          </p:cNvPr>
          <p:cNvSpPr/>
          <p:nvPr/>
        </p:nvSpPr>
        <p:spPr>
          <a:xfrm>
            <a:off x="5911503" y="672058"/>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Tree>
    <p:extLst>
      <p:ext uri="{BB962C8B-B14F-4D97-AF65-F5344CB8AC3E}">
        <p14:creationId xmlns:p14="http://schemas.microsoft.com/office/powerpoint/2010/main" val="3933098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fld id="{CCD26548-A701-4132-A0A2-A9B09A70FF4B}" type="slidenum">
              <a:rPr lang="fi-FI" smtClean="0"/>
              <a:t>8</a:t>
            </a:fld>
            <a:endParaRPr lang="fi-FI"/>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821076" y="5277394"/>
            <a:ext cx="10546672" cy="1272337"/>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Picture 2">
            <a:extLst>
              <a:ext uri="{FF2B5EF4-FFF2-40B4-BE49-F238E27FC236}">
                <a16:creationId xmlns:a16="http://schemas.microsoft.com/office/drawing/2014/main" id="{4A960318-3B8B-2D6E-F0A3-A08ED3E642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663" y="5121693"/>
            <a:ext cx="504825" cy="419100"/>
          </a:xfrm>
          <a:prstGeom prst="rect">
            <a:avLst/>
          </a:prstGeom>
          <a:noFill/>
          <a:extLst>
            <a:ext uri="{909E8E84-426E-40DD-AFC4-6F175D3DCCD1}">
              <a14:hiddenFill xmlns:a14="http://schemas.microsoft.com/office/drawing/2010/main">
                <a:solidFill>
                  <a:srgbClr val="FFFFFF"/>
                </a:solidFill>
              </a14:hiddenFill>
            </a:ext>
          </a:extLst>
        </p:spPr>
      </p:pic>
      <p:sp>
        <p:nvSpPr>
          <p:cNvPr id="2" name="Tekstiruutu 1">
            <a:extLst>
              <a:ext uri="{FF2B5EF4-FFF2-40B4-BE49-F238E27FC236}">
                <a16:creationId xmlns:a16="http://schemas.microsoft.com/office/drawing/2014/main" id="{32C3A51F-CD05-7621-E458-A4F985D7AB26}"/>
              </a:ext>
            </a:extLst>
          </p:cNvPr>
          <p:cNvSpPr txBox="1"/>
          <p:nvPr/>
        </p:nvSpPr>
        <p:spPr>
          <a:xfrm>
            <a:off x="1009462" y="5363081"/>
            <a:ext cx="10169900" cy="1107996"/>
          </a:xfrm>
          <a:prstGeom prst="rect">
            <a:avLst/>
          </a:prstGeom>
          <a:noFill/>
        </p:spPr>
        <p:txBody>
          <a:bodyPr wrap="square" lIns="0" tIns="0" rIns="0" bIns="0" rtlCol="0">
            <a:spAutoFit/>
          </a:bodyPr>
          <a:lstStyle/>
          <a:p>
            <a:pPr algn="l"/>
            <a:r>
              <a:rPr lang="fi-FI" sz="1200" b="0" i="0">
                <a:solidFill>
                  <a:srgbClr val="303030"/>
                </a:solidFill>
                <a:effectLst/>
                <a:latin typeface="Source Sans Pro" panose="020B0503030403020204" pitchFamily="34" charset="0"/>
              </a:rPr>
              <a:t>Indikaattori tuottaa tietoa niiden peruskoulun 4. ja 5. luokan oppilaiden osuudesta (%), jotka ovat kokeneet vanhempien tai muun </a:t>
            </a:r>
            <a:r>
              <a:rPr lang="fi-FI" sz="1200" b="0" i="0" err="1">
                <a:solidFill>
                  <a:srgbClr val="303030"/>
                </a:solidFill>
                <a:effectLst/>
                <a:latin typeface="Source Sans Pro" panose="020B0503030403020204" pitchFamily="34" charset="0"/>
              </a:rPr>
              <a:t>huoltapitävän</a:t>
            </a:r>
            <a:r>
              <a:rPr lang="fi-FI" sz="1200" b="0" i="0">
                <a:solidFill>
                  <a:srgbClr val="303030"/>
                </a:solidFill>
                <a:effectLst/>
                <a:latin typeface="Source Sans Pro" panose="020B0503030403020204" pitchFamily="34" charset="0"/>
              </a:rPr>
              <a:t> aikuisen henkistä väkivaltaa vuoden aikana. Indikaattori perustuu kysymykseen: "Onko vanhempasi tehnyt sinulle seuraavia asioita viimeksi kuluneen 12 kuukauden aikana?". Kysymyksen osiot: 1) kieltäytynyt puhumasta sinulle pitkän aikaa, 2) loukannut sanallisesti, esimerkiksi haukkunut sinua, 3) nöyryyttänyt tai nolannut sinua, 4) uhannut hylätä tai jättää sinut yksin, 5) heittänyt, lyönyt tai potkinut esineitä (esim. paiskonut ovia), 6) lukinnut sinut johonkin paikkaan, 7) uhannut sinua väkivallalla.</a:t>
            </a:r>
            <a:endParaRPr lang="fi-FI" sz="1200">
              <a:latin typeface="Inter" panose="02000503000000020004" pitchFamily="2" charset="0"/>
              <a:ea typeface="Inter" panose="02000503000000020004" pitchFamily="2" charset="0"/>
              <a:hlinkClick r:id="rId4"/>
            </a:endParaRPr>
          </a:p>
          <a:p>
            <a:pPr algn="l"/>
            <a:r>
              <a:rPr lang="fi-FI" sz="1200">
                <a:latin typeface="Inter" panose="02000503000000020004" pitchFamily="2" charset="0"/>
                <a:ea typeface="Inter" panose="02000503000000020004" pitchFamily="2" charset="0"/>
                <a:hlinkClick r:id="rId5"/>
              </a:rPr>
              <a:t>Sotkanet tulostaulukko.</a:t>
            </a:r>
            <a:endParaRPr lang="fi-FI" sz="1200">
              <a:latin typeface="Inter" panose="02000503000000020004" pitchFamily="2" charset="0"/>
              <a:ea typeface="Inter" panose="02000503000000020004" pitchFamily="2" charset="0"/>
            </a:endParaRPr>
          </a:p>
        </p:txBody>
      </p:sp>
      <p:graphicFrame>
        <p:nvGraphicFramePr>
          <p:cNvPr id="8" name="Kaavio 7">
            <a:extLst>
              <a:ext uri="{FF2B5EF4-FFF2-40B4-BE49-F238E27FC236}">
                <a16:creationId xmlns:a16="http://schemas.microsoft.com/office/drawing/2014/main" id="{AC00276D-0A57-4019-51E3-583A82CF4633}"/>
              </a:ext>
            </a:extLst>
          </p:cNvPr>
          <p:cNvGraphicFramePr>
            <a:graphicFrameLocks/>
          </p:cNvGraphicFramePr>
          <p:nvPr>
            <p:extLst>
              <p:ext uri="{D42A27DB-BD31-4B8C-83A1-F6EECF244321}">
                <p14:modId xmlns:p14="http://schemas.microsoft.com/office/powerpoint/2010/main" val="2339113185"/>
              </p:ext>
            </p:extLst>
          </p:nvPr>
        </p:nvGraphicFramePr>
        <p:xfrm>
          <a:off x="770254" y="1007011"/>
          <a:ext cx="10546671" cy="4322120"/>
        </p:xfrm>
        <a:graphic>
          <a:graphicData uri="http://schemas.openxmlformats.org/drawingml/2006/chart">
            <c:chart xmlns:c="http://schemas.openxmlformats.org/drawingml/2006/chart" xmlns:r="http://schemas.openxmlformats.org/officeDocument/2006/relationships" r:id="rId6"/>
          </a:graphicData>
        </a:graphic>
      </p:graphicFrame>
      <p:cxnSp>
        <p:nvCxnSpPr>
          <p:cNvPr id="9" name="Suora nuoliyhdysviiva 8">
            <a:extLst>
              <a:ext uri="{FF2B5EF4-FFF2-40B4-BE49-F238E27FC236}">
                <a16:creationId xmlns:a16="http://schemas.microsoft.com/office/drawing/2014/main" id="{9397E8B3-DB6B-AE1A-E23A-2A62BFA79DFB}"/>
              </a:ext>
            </a:extLst>
          </p:cNvPr>
          <p:cNvCxnSpPr/>
          <p:nvPr/>
        </p:nvCxnSpPr>
        <p:spPr>
          <a:xfrm flipV="1">
            <a:off x="3952240" y="2814320"/>
            <a:ext cx="162560" cy="83312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uora nuoliyhdysviiva 10">
            <a:extLst>
              <a:ext uri="{FF2B5EF4-FFF2-40B4-BE49-F238E27FC236}">
                <a16:creationId xmlns:a16="http://schemas.microsoft.com/office/drawing/2014/main" id="{AD032FEC-516F-D939-4B62-0C62616FAE61}"/>
              </a:ext>
            </a:extLst>
          </p:cNvPr>
          <p:cNvCxnSpPr/>
          <p:nvPr/>
        </p:nvCxnSpPr>
        <p:spPr>
          <a:xfrm flipV="1">
            <a:off x="7843520" y="1859280"/>
            <a:ext cx="294640" cy="11684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Suorakulmio 2">
            <a:extLst>
              <a:ext uri="{FF2B5EF4-FFF2-40B4-BE49-F238E27FC236}">
                <a16:creationId xmlns:a16="http://schemas.microsoft.com/office/drawing/2014/main" id="{548B01FB-A853-0E01-42A8-0046950B8A45}"/>
              </a:ext>
            </a:extLst>
          </p:cNvPr>
          <p:cNvSpPr/>
          <p:nvPr/>
        </p:nvSpPr>
        <p:spPr>
          <a:xfrm>
            <a:off x="199986" y="329028"/>
            <a:ext cx="1477205"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lvl="0" algn="ctr">
              <a:defRPr/>
            </a:pPr>
            <a:r>
              <a:rPr lang="fi-FI" sz="700" b="1">
                <a:solidFill>
                  <a:schemeClr val="bg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chemeClr val="bg2"/>
              </a:solidFill>
              <a:latin typeface="Inter" panose="02000503000000020004" pitchFamily="2" charset="0"/>
              <a:ea typeface="Inter" panose="02000503000000020004" pitchFamily="2" charset="0"/>
            </a:endParaRPr>
          </a:p>
        </p:txBody>
      </p:sp>
      <p:sp>
        <p:nvSpPr>
          <p:cNvPr id="10" name="Suorakulmio 9">
            <a:extLst>
              <a:ext uri="{FF2B5EF4-FFF2-40B4-BE49-F238E27FC236}">
                <a16:creationId xmlns:a16="http://schemas.microsoft.com/office/drawing/2014/main" id="{A35105AB-95D6-3498-52CB-88D46128BDFD}"/>
              </a:ext>
            </a:extLst>
          </p:cNvPr>
          <p:cNvSpPr/>
          <p:nvPr/>
        </p:nvSpPr>
        <p:spPr>
          <a:xfrm>
            <a:off x="1693249" y="382873"/>
            <a:ext cx="1113014" cy="10769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bg1">
                    <a:lumMod val="65000"/>
                  </a:schemeClr>
                </a:solidFill>
                <a:latin typeface="Inter" panose="02000503000000020004" pitchFamily="2" charset="0"/>
                <a:ea typeface="Inter" panose="02000503000000020004" pitchFamily="2" charset="0"/>
                <a:cs typeface="+mn-lt"/>
              </a:rPr>
              <a:t>VANHEMMUUS VAHVISTUU</a:t>
            </a:r>
            <a:endParaRPr lang="fi-FI" sz="700" b="1" spc="300">
              <a:solidFill>
                <a:schemeClr val="bg1">
                  <a:lumMod val="65000"/>
                </a:schemeClr>
              </a:solidFill>
              <a:latin typeface="Inter" panose="02000503000000020004" pitchFamily="2" charset="0"/>
              <a:ea typeface="Inter" panose="02000503000000020004" pitchFamily="2" charset="0"/>
            </a:endParaRPr>
          </a:p>
        </p:txBody>
      </p:sp>
      <p:sp>
        <p:nvSpPr>
          <p:cNvPr id="12" name="Suorakulmio 11">
            <a:extLst>
              <a:ext uri="{FF2B5EF4-FFF2-40B4-BE49-F238E27FC236}">
                <a16:creationId xmlns:a16="http://schemas.microsoft.com/office/drawing/2014/main" id="{E4F0B73E-B4AE-C1AF-EFE8-241AC3C85833}"/>
              </a:ext>
            </a:extLst>
          </p:cNvPr>
          <p:cNvSpPr/>
          <p:nvPr/>
        </p:nvSpPr>
        <p:spPr>
          <a:xfrm>
            <a:off x="3060935" y="267490"/>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bg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chemeClr val="bg2"/>
              </a:solidFill>
              <a:latin typeface="Inter" panose="02000503000000020004" pitchFamily="2" charset="0"/>
              <a:ea typeface="Inter" panose="02000503000000020004" pitchFamily="2" charset="0"/>
            </a:endParaRPr>
          </a:p>
        </p:txBody>
      </p:sp>
      <p:sp>
        <p:nvSpPr>
          <p:cNvPr id="14" name="Suorakulmio 13">
            <a:extLst>
              <a:ext uri="{FF2B5EF4-FFF2-40B4-BE49-F238E27FC236}">
                <a16:creationId xmlns:a16="http://schemas.microsoft.com/office/drawing/2014/main" id="{4A757B7E-5CB8-7046-FEFF-D38C017FA5F2}"/>
              </a:ext>
            </a:extLst>
          </p:cNvPr>
          <p:cNvSpPr/>
          <p:nvPr/>
        </p:nvSpPr>
        <p:spPr>
          <a:xfrm>
            <a:off x="4634318" y="319925"/>
            <a:ext cx="1156863"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bg1">
                    <a:lumMod val="65000"/>
                  </a:schemeClr>
                </a:solidFill>
                <a:latin typeface="Inter" panose="02000503000000020004" pitchFamily="2" charset="0"/>
                <a:ea typeface="Inter" panose="02000503000000020004" pitchFamily="2" charset="0"/>
                <a:cs typeface="Calibri"/>
              </a:rPr>
              <a:t>MIELEN HYVINVOINTI JA RIIPPUVUUKSIEN EHKÄISY</a:t>
            </a:r>
            <a:endParaRPr lang="fi-FI" sz="700" b="1" spc="300">
              <a:solidFill>
                <a:schemeClr val="bg1">
                  <a:lumMod val="65000"/>
                </a:schemeClr>
              </a:solidFill>
              <a:latin typeface="Inter" panose="02000503000000020004" pitchFamily="2" charset="0"/>
              <a:ea typeface="Inter" panose="02000503000000020004" pitchFamily="2" charset="0"/>
            </a:endParaRPr>
          </a:p>
        </p:txBody>
      </p:sp>
      <p:sp>
        <p:nvSpPr>
          <p:cNvPr id="16" name="Suorakulmio 15">
            <a:extLst>
              <a:ext uri="{FF2B5EF4-FFF2-40B4-BE49-F238E27FC236}">
                <a16:creationId xmlns:a16="http://schemas.microsoft.com/office/drawing/2014/main" id="{A73C37BB-E206-1938-0B17-19DFDD508B46}"/>
              </a:ext>
            </a:extLst>
          </p:cNvPr>
          <p:cNvSpPr/>
          <p:nvPr/>
        </p:nvSpPr>
        <p:spPr>
          <a:xfrm>
            <a:off x="5867654" y="275137"/>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tx1"/>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b="1" spc="300">
              <a:solidFill>
                <a:schemeClr val="tx1"/>
              </a:solidFill>
              <a:latin typeface="Inter" panose="02000503000000020004" pitchFamily="2" charset="0"/>
              <a:ea typeface="Inter" panose="02000503000000020004" pitchFamily="2" charset="0"/>
            </a:endParaRPr>
          </a:p>
        </p:txBody>
      </p:sp>
      <p:sp>
        <p:nvSpPr>
          <p:cNvPr id="18" name="Suorakulmio 17">
            <a:extLst>
              <a:ext uri="{FF2B5EF4-FFF2-40B4-BE49-F238E27FC236}">
                <a16:creationId xmlns:a16="http://schemas.microsoft.com/office/drawing/2014/main" id="{38B9765D-46EF-04C7-B1C6-818ABD0C84BC}"/>
              </a:ext>
            </a:extLst>
          </p:cNvPr>
          <p:cNvSpPr/>
          <p:nvPr/>
        </p:nvSpPr>
        <p:spPr>
          <a:xfrm>
            <a:off x="7100990" y="319720"/>
            <a:ext cx="1285204"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schemeClr val="bg1">
                    <a:lumMod val="65000"/>
                  </a:scheme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schemeClr val="bg1">
                    <a:lumMod val="65000"/>
                  </a:schemeClr>
                </a:solidFill>
                <a:latin typeface="Inter" panose="02000503000000020004" pitchFamily="2" charset="0"/>
                <a:ea typeface="Inter" panose="02000503000000020004" pitchFamily="2" charset="0"/>
              </a:rPr>
              <a:t>VAHVISTUMINEN</a:t>
            </a:r>
            <a:endParaRPr lang="fi-FI" sz="700" spc="300">
              <a:solidFill>
                <a:schemeClr val="bg1">
                  <a:lumMod val="65000"/>
                </a:schemeClr>
              </a:solidFill>
              <a:latin typeface="Inter" panose="02000503000000020004" pitchFamily="2" charset="0"/>
              <a:ea typeface="Inter" panose="02000503000000020004" pitchFamily="2" charset="0"/>
            </a:endParaRPr>
          </a:p>
        </p:txBody>
      </p:sp>
      <p:sp>
        <p:nvSpPr>
          <p:cNvPr id="20" name="Suorakulmio 19">
            <a:extLst>
              <a:ext uri="{FF2B5EF4-FFF2-40B4-BE49-F238E27FC236}">
                <a16:creationId xmlns:a16="http://schemas.microsoft.com/office/drawing/2014/main" id="{662ECD85-7EE6-48A4-7B84-7EF8F39C78E8}"/>
              </a:ext>
            </a:extLst>
          </p:cNvPr>
          <p:cNvSpPr/>
          <p:nvPr/>
        </p:nvSpPr>
        <p:spPr>
          <a:xfrm>
            <a:off x="5911503" y="672058"/>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Tree>
    <p:extLst>
      <p:ext uri="{BB962C8B-B14F-4D97-AF65-F5344CB8AC3E}">
        <p14:creationId xmlns:p14="http://schemas.microsoft.com/office/powerpoint/2010/main" val="1963140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fld id="{CCD26548-A701-4132-A0A2-A9B09A70FF4B}" type="slidenum">
              <a:rPr lang="fi-FI" smtClean="0"/>
              <a:t>9</a:t>
            </a:fld>
            <a:endParaRPr lang="fi-FI"/>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821076" y="5277394"/>
            <a:ext cx="10546672" cy="1272337"/>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Picture 2">
            <a:extLst>
              <a:ext uri="{FF2B5EF4-FFF2-40B4-BE49-F238E27FC236}">
                <a16:creationId xmlns:a16="http://schemas.microsoft.com/office/drawing/2014/main" id="{4A960318-3B8B-2D6E-F0A3-A08ED3E642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663" y="5121693"/>
            <a:ext cx="504825" cy="419100"/>
          </a:xfrm>
          <a:prstGeom prst="rect">
            <a:avLst/>
          </a:prstGeom>
          <a:noFill/>
          <a:extLst>
            <a:ext uri="{909E8E84-426E-40DD-AFC4-6F175D3DCCD1}">
              <a14:hiddenFill xmlns:a14="http://schemas.microsoft.com/office/drawing/2010/main">
                <a:solidFill>
                  <a:srgbClr val="FFFFFF"/>
                </a:solidFill>
              </a14:hiddenFill>
            </a:ext>
          </a:extLst>
        </p:spPr>
      </p:pic>
      <p:sp>
        <p:nvSpPr>
          <p:cNvPr id="2" name="Tekstiruutu 1">
            <a:extLst>
              <a:ext uri="{FF2B5EF4-FFF2-40B4-BE49-F238E27FC236}">
                <a16:creationId xmlns:a16="http://schemas.microsoft.com/office/drawing/2014/main" id="{32C3A51F-CD05-7621-E458-A4F985D7AB26}"/>
              </a:ext>
            </a:extLst>
          </p:cNvPr>
          <p:cNvSpPr txBox="1"/>
          <p:nvPr/>
        </p:nvSpPr>
        <p:spPr>
          <a:xfrm>
            <a:off x="1009462" y="5363081"/>
            <a:ext cx="10169900" cy="1107996"/>
          </a:xfrm>
          <a:prstGeom prst="rect">
            <a:avLst/>
          </a:prstGeom>
          <a:noFill/>
        </p:spPr>
        <p:txBody>
          <a:bodyPr wrap="square" lIns="0" tIns="0" rIns="0" bIns="0" rtlCol="0">
            <a:spAutoFit/>
          </a:bodyPr>
          <a:lstStyle/>
          <a:p>
            <a:pPr algn="l"/>
            <a:r>
              <a:rPr lang="fi-FI" sz="1200" b="0" i="0">
                <a:solidFill>
                  <a:srgbClr val="303030"/>
                </a:solidFill>
                <a:effectLst/>
                <a:latin typeface="Source Sans Pro" panose="020B0503030403020204" pitchFamily="34" charset="0"/>
              </a:rPr>
              <a:t>Indikaattori tuottaa tietoa niiden peruskoulun 4. ja 5. luokan oppilaiden osuudesta (%), jotka ovat kokeneet vanhempien tai muun </a:t>
            </a:r>
            <a:r>
              <a:rPr lang="fi-FI" sz="1200" b="0" i="0" err="1">
                <a:solidFill>
                  <a:srgbClr val="303030"/>
                </a:solidFill>
                <a:effectLst/>
                <a:latin typeface="Source Sans Pro" panose="020B0503030403020204" pitchFamily="34" charset="0"/>
              </a:rPr>
              <a:t>huoltapitävän</a:t>
            </a:r>
            <a:r>
              <a:rPr lang="fi-FI" sz="1200" b="0" i="0">
                <a:solidFill>
                  <a:srgbClr val="303030"/>
                </a:solidFill>
                <a:effectLst/>
                <a:latin typeface="Source Sans Pro" panose="020B0503030403020204" pitchFamily="34" charset="0"/>
              </a:rPr>
              <a:t> aikuisen henkistä väkivaltaa vuoden aikana. Indikaattori perustuu kysymykseen: "Onko vanhempasi tehnyt sinulle seuraavia asioita viimeksi kuluneen 12 kuukauden aikana?". Kysymyksen osiot: 1) kieltäytynyt puhumasta sinulle pitkän aikaa, 2) loukannut sanallisesti, esimerkiksi haukkunut sinua, 3) nöyryyttänyt tai nolannut sinua, 4) uhannut hylätä tai jättää sinut yksin, 5) heittänyt, lyönyt tai potkinut esineitä (esim. paiskonut ovia), 6) lukinnut sinut johonkin paikkaan, 7) uhannut sinua väkivallalla.</a:t>
            </a:r>
            <a:endParaRPr lang="fi-FI" sz="1200">
              <a:latin typeface="Inter" panose="02000503000000020004" pitchFamily="2" charset="0"/>
              <a:ea typeface="Inter" panose="02000503000000020004" pitchFamily="2" charset="0"/>
              <a:hlinkClick r:id="rId4"/>
            </a:endParaRPr>
          </a:p>
          <a:p>
            <a:pPr algn="l"/>
            <a:r>
              <a:rPr lang="fi-FI" sz="1200">
                <a:latin typeface="Inter" panose="02000503000000020004" pitchFamily="2" charset="0"/>
                <a:ea typeface="Inter" panose="02000503000000020004" pitchFamily="2" charset="0"/>
                <a:hlinkClick r:id="rId5"/>
              </a:rPr>
              <a:t>Sotkanet tulostaulukko.</a:t>
            </a:r>
            <a:endParaRPr lang="fi-FI" sz="1200">
              <a:latin typeface="Inter" panose="02000503000000020004" pitchFamily="2" charset="0"/>
              <a:ea typeface="Inter" panose="02000503000000020004" pitchFamily="2" charset="0"/>
            </a:endParaRPr>
          </a:p>
        </p:txBody>
      </p:sp>
      <p:graphicFrame>
        <p:nvGraphicFramePr>
          <p:cNvPr id="9" name="Kaavio 8">
            <a:extLst>
              <a:ext uri="{FF2B5EF4-FFF2-40B4-BE49-F238E27FC236}">
                <a16:creationId xmlns:a16="http://schemas.microsoft.com/office/drawing/2014/main" id="{4B00ADC6-71FB-EDFC-6CE5-90546E6ACA77}"/>
              </a:ext>
            </a:extLst>
          </p:cNvPr>
          <p:cNvGraphicFramePr>
            <a:graphicFrameLocks/>
          </p:cNvGraphicFramePr>
          <p:nvPr>
            <p:extLst>
              <p:ext uri="{D42A27DB-BD31-4B8C-83A1-F6EECF244321}">
                <p14:modId xmlns:p14="http://schemas.microsoft.com/office/powerpoint/2010/main" val="3113496445"/>
              </p:ext>
            </p:extLst>
          </p:nvPr>
        </p:nvGraphicFramePr>
        <p:xfrm>
          <a:off x="2457869" y="1234637"/>
          <a:ext cx="5509759" cy="3537857"/>
        </p:xfrm>
        <a:graphic>
          <a:graphicData uri="http://schemas.openxmlformats.org/drawingml/2006/chart">
            <c:chart xmlns:c="http://schemas.openxmlformats.org/drawingml/2006/chart" xmlns:r="http://schemas.openxmlformats.org/officeDocument/2006/relationships" r:id="rId6"/>
          </a:graphicData>
        </a:graphic>
      </p:graphicFrame>
      <p:sp>
        <p:nvSpPr>
          <p:cNvPr id="3" name="Suorakulmio 2">
            <a:extLst>
              <a:ext uri="{FF2B5EF4-FFF2-40B4-BE49-F238E27FC236}">
                <a16:creationId xmlns:a16="http://schemas.microsoft.com/office/drawing/2014/main" id="{A8EFE819-660A-C05A-3F5D-F7758D1C8948}"/>
              </a:ext>
            </a:extLst>
          </p:cNvPr>
          <p:cNvSpPr/>
          <p:nvPr/>
        </p:nvSpPr>
        <p:spPr>
          <a:xfrm>
            <a:off x="199986" y="329028"/>
            <a:ext cx="1477205"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lvl="0" algn="ctr">
              <a:defRPr/>
            </a:pPr>
            <a:r>
              <a:rPr lang="fi-FI" sz="700" b="1">
                <a:solidFill>
                  <a:schemeClr val="bg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chemeClr val="bg2"/>
              </a:solidFill>
              <a:latin typeface="Inter" panose="02000503000000020004" pitchFamily="2" charset="0"/>
              <a:ea typeface="Inter" panose="02000503000000020004" pitchFamily="2" charset="0"/>
            </a:endParaRPr>
          </a:p>
        </p:txBody>
      </p:sp>
      <p:sp>
        <p:nvSpPr>
          <p:cNvPr id="8" name="Suorakulmio 7">
            <a:extLst>
              <a:ext uri="{FF2B5EF4-FFF2-40B4-BE49-F238E27FC236}">
                <a16:creationId xmlns:a16="http://schemas.microsoft.com/office/drawing/2014/main" id="{989CAA51-4EC2-E2AA-270E-B89DDC1859AE}"/>
              </a:ext>
            </a:extLst>
          </p:cNvPr>
          <p:cNvSpPr/>
          <p:nvPr/>
        </p:nvSpPr>
        <p:spPr>
          <a:xfrm>
            <a:off x="1693249" y="382873"/>
            <a:ext cx="1113014" cy="10769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bg1">
                    <a:lumMod val="65000"/>
                  </a:schemeClr>
                </a:solidFill>
                <a:latin typeface="Inter" panose="02000503000000020004" pitchFamily="2" charset="0"/>
                <a:ea typeface="Inter" panose="02000503000000020004" pitchFamily="2" charset="0"/>
                <a:cs typeface="+mn-lt"/>
              </a:rPr>
              <a:t>VANHEMMUUS VAHVISTUU</a:t>
            </a:r>
            <a:endParaRPr lang="fi-FI" sz="700" b="1" spc="300">
              <a:solidFill>
                <a:schemeClr val="bg1">
                  <a:lumMod val="65000"/>
                </a:schemeClr>
              </a:solidFill>
              <a:latin typeface="Inter" panose="02000503000000020004" pitchFamily="2" charset="0"/>
              <a:ea typeface="Inter" panose="02000503000000020004" pitchFamily="2" charset="0"/>
            </a:endParaRPr>
          </a:p>
        </p:txBody>
      </p:sp>
      <p:sp>
        <p:nvSpPr>
          <p:cNvPr id="10" name="Suorakulmio 9">
            <a:extLst>
              <a:ext uri="{FF2B5EF4-FFF2-40B4-BE49-F238E27FC236}">
                <a16:creationId xmlns:a16="http://schemas.microsoft.com/office/drawing/2014/main" id="{6BFE2341-351E-FC7C-1DDB-A0E9A4672CBA}"/>
              </a:ext>
            </a:extLst>
          </p:cNvPr>
          <p:cNvSpPr/>
          <p:nvPr/>
        </p:nvSpPr>
        <p:spPr>
          <a:xfrm>
            <a:off x="3060935" y="267490"/>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bg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chemeClr val="bg2"/>
              </a:solidFill>
              <a:latin typeface="Inter" panose="02000503000000020004" pitchFamily="2" charset="0"/>
              <a:ea typeface="Inter" panose="02000503000000020004" pitchFamily="2" charset="0"/>
            </a:endParaRPr>
          </a:p>
        </p:txBody>
      </p:sp>
      <p:sp>
        <p:nvSpPr>
          <p:cNvPr id="11" name="Suorakulmio 10">
            <a:extLst>
              <a:ext uri="{FF2B5EF4-FFF2-40B4-BE49-F238E27FC236}">
                <a16:creationId xmlns:a16="http://schemas.microsoft.com/office/drawing/2014/main" id="{6CF6B7E6-70A6-ABE0-A44F-E0E078223650}"/>
              </a:ext>
            </a:extLst>
          </p:cNvPr>
          <p:cNvSpPr/>
          <p:nvPr/>
        </p:nvSpPr>
        <p:spPr>
          <a:xfrm>
            <a:off x="4634318" y="319925"/>
            <a:ext cx="1156863"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bg1">
                    <a:lumMod val="65000"/>
                  </a:schemeClr>
                </a:solidFill>
                <a:latin typeface="Inter" panose="02000503000000020004" pitchFamily="2" charset="0"/>
                <a:ea typeface="Inter" panose="02000503000000020004" pitchFamily="2" charset="0"/>
                <a:cs typeface="Calibri"/>
              </a:rPr>
              <a:t>MIELEN HYVINVOINTI JA RIIPPUVUUKSIEN EHKÄISY</a:t>
            </a:r>
            <a:endParaRPr lang="fi-FI" sz="700" b="1" spc="300">
              <a:solidFill>
                <a:schemeClr val="bg1">
                  <a:lumMod val="65000"/>
                </a:schemeClr>
              </a:solidFill>
              <a:latin typeface="Inter" panose="02000503000000020004" pitchFamily="2" charset="0"/>
              <a:ea typeface="Inter" panose="02000503000000020004" pitchFamily="2" charset="0"/>
            </a:endParaRPr>
          </a:p>
        </p:txBody>
      </p:sp>
      <p:sp>
        <p:nvSpPr>
          <p:cNvPr id="12" name="Suorakulmio 11">
            <a:extLst>
              <a:ext uri="{FF2B5EF4-FFF2-40B4-BE49-F238E27FC236}">
                <a16:creationId xmlns:a16="http://schemas.microsoft.com/office/drawing/2014/main" id="{1BE66855-287B-BC15-2641-5D930E7F61CC}"/>
              </a:ext>
            </a:extLst>
          </p:cNvPr>
          <p:cNvSpPr/>
          <p:nvPr/>
        </p:nvSpPr>
        <p:spPr>
          <a:xfrm>
            <a:off x="5867654" y="275137"/>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tx1"/>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b="1" spc="300">
              <a:solidFill>
                <a:schemeClr val="tx1"/>
              </a:solidFill>
              <a:latin typeface="Inter" panose="02000503000000020004" pitchFamily="2" charset="0"/>
              <a:ea typeface="Inter" panose="02000503000000020004" pitchFamily="2" charset="0"/>
            </a:endParaRPr>
          </a:p>
        </p:txBody>
      </p:sp>
      <p:sp>
        <p:nvSpPr>
          <p:cNvPr id="14" name="Suorakulmio 13">
            <a:extLst>
              <a:ext uri="{FF2B5EF4-FFF2-40B4-BE49-F238E27FC236}">
                <a16:creationId xmlns:a16="http://schemas.microsoft.com/office/drawing/2014/main" id="{4045D1B5-0320-852B-F72B-74D76379D116}"/>
              </a:ext>
            </a:extLst>
          </p:cNvPr>
          <p:cNvSpPr/>
          <p:nvPr/>
        </p:nvSpPr>
        <p:spPr>
          <a:xfrm>
            <a:off x="7100990" y="319720"/>
            <a:ext cx="1285204"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schemeClr val="bg1">
                    <a:lumMod val="65000"/>
                  </a:scheme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schemeClr val="bg1">
                    <a:lumMod val="65000"/>
                  </a:schemeClr>
                </a:solidFill>
                <a:latin typeface="Inter" panose="02000503000000020004" pitchFamily="2" charset="0"/>
                <a:ea typeface="Inter" panose="02000503000000020004" pitchFamily="2" charset="0"/>
              </a:rPr>
              <a:t>VAHVISTUMINEN</a:t>
            </a:r>
            <a:endParaRPr lang="fi-FI" sz="700" spc="300">
              <a:solidFill>
                <a:schemeClr val="bg1">
                  <a:lumMod val="65000"/>
                </a:schemeClr>
              </a:solidFill>
              <a:latin typeface="Inter" panose="02000503000000020004" pitchFamily="2" charset="0"/>
              <a:ea typeface="Inter" panose="02000503000000020004" pitchFamily="2" charset="0"/>
            </a:endParaRPr>
          </a:p>
        </p:txBody>
      </p:sp>
      <p:sp>
        <p:nvSpPr>
          <p:cNvPr id="16" name="Suorakulmio 15">
            <a:extLst>
              <a:ext uri="{FF2B5EF4-FFF2-40B4-BE49-F238E27FC236}">
                <a16:creationId xmlns:a16="http://schemas.microsoft.com/office/drawing/2014/main" id="{17AA0B6C-27D5-6E31-401A-CA96EB25BF69}"/>
              </a:ext>
            </a:extLst>
          </p:cNvPr>
          <p:cNvSpPr/>
          <p:nvPr/>
        </p:nvSpPr>
        <p:spPr>
          <a:xfrm>
            <a:off x="5911503" y="672058"/>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Tree>
    <p:extLst>
      <p:ext uri="{BB962C8B-B14F-4D97-AF65-F5344CB8AC3E}">
        <p14:creationId xmlns:p14="http://schemas.microsoft.com/office/powerpoint/2010/main" val="39793608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teema">
  <a:themeElements>
    <a:clrScheme name="Mukautettu 29">
      <a:dk1>
        <a:sysClr val="windowText" lastClr="000000"/>
      </a:dk1>
      <a:lt1>
        <a:sysClr val="window" lastClr="FFFFFF"/>
      </a:lt1>
      <a:dk2>
        <a:srgbClr val="313131"/>
      </a:dk2>
      <a:lt2>
        <a:srgbClr val="C2C2C2"/>
      </a:lt2>
      <a:accent1>
        <a:srgbClr val="FFCF29"/>
      </a:accent1>
      <a:accent2>
        <a:srgbClr val="660AB2"/>
      </a:accent2>
      <a:accent3>
        <a:srgbClr val="75A1FF"/>
      </a:accent3>
      <a:accent4>
        <a:srgbClr val="E37373"/>
      </a:accent4>
      <a:accent5>
        <a:srgbClr val="B28C0A"/>
      </a:accent5>
      <a:accent6>
        <a:srgbClr val="E3737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extLst>
    <a:ext uri="{05A4C25C-085E-4340-85A3-A5531E510DB2}">
      <thm15:themeFamily xmlns:thm15="http://schemas.microsoft.com/office/thememl/2012/main" name="PSHVA esitysmalli 2022.potx" id="{4EB54F48-73B2-4E76-B75B-E738F993D1DB}" vid="{E8C5E515-D526-4B15-82FA-93233D1528A5}"/>
    </a:ext>
  </a:extLst>
</a:theme>
</file>

<file path=ppt/theme/theme2.xml><?xml version="1.0" encoding="utf-8"?>
<a:theme xmlns:a="http://schemas.openxmlformats.org/drawingml/2006/main" name="Office-teema">
  <a:themeElements>
    <a:clrScheme name="Mukautettu 2">
      <a:dk1>
        <a:sysClr val="windowText" lastClr="000000"/>
      </a:dk1>
      <a:lt1>
        <a:sysClr val="window" lastClr="FFFFFF"/>
      </a:lt1>
      <a:dk2>
        <a:srgbClr val="313131"/>
      </a:dk2>
      <a:lt2>
        <a:srgbClr val="C2C2C2"/>
      </a:lt2>
      <a:accent1>
        <a:srgbClr val="6F5600"/>
      </a:accent1>
      <a:accent2>
        <a:srgbClr val="FFCF29"/>
      </a:accent2>
      <a:accent3>
        <a:srgbClr val="7030A0"/>
      </a:accent3>
      <a:accent4>
        <a:srgbClr val="0A3DB2"/>
      </a:accent4>
      <a:accent5>
        <a:srgbClr val="B28C0A"/>
      </a:accent5>
      <a:accent6>
        <a:srgbClr val="E3737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extLst>
    <a:ext uri="{05A4C25C-085E-4340-85A3-A5531E510DB2}">
      <thm15:themeFamily xmlns:thm15="http://schemas.microsoft.com/office/thememl/2012/main" name="Eng_PSHVA.pptx" id="{2CD456A2-8F2C-4E92-A7DC-CDED949D2655}" vid="{EA6124E5-EBD9-4714-9DE2-2172668ACFCD}"/>
    </a:ext>
  </a:extLst>
</a:theme>
</file>

<file path=ppt/theme/theme3.xml><?xml version="1.0" encoding="utf-8"?>
<a:theme xmlns:a="http://schemas.openxmlformats.org/drawingml/2006/main" name="Office-teema">
  <a:themeElements>
    <a:clrScheme name="Mukautettu 19">
      <a:dk1>
        <a:sysClr val="windowText" lastClr="000000"/>
      </a:dk1>
      <a:lt1>
        <a:sysClr val="window" lastClr="FFFFFF"/>
      </a:lt1>
      <a:dk2>
        <a:srgbClr val="313131"/>
      </a:dk2>
      <a:lt2>
        <a:srgbClr val="C2C2C2"/>
      </a:lt2>
      <a:accent1>
        <a:srgbClr val="5CC5C8"/>
      </a:accent1>
      <a:accent2>
        <a:srgbClr val="3D4E16"/>
      </a:accent2>
      <a:accent3>
        <a:srgbClr val="A566D2"/>
      </a:accent3>
      <a:accent4>
        <a:srgbClr val="0A3DB2"/>
      </a:accent4>
      <a:accent5>
        <a:srgbClr val="B28C0A"/>
      </a:accent5>
      <a:accent6>
        <a:srgbClr val="E3737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extLst>
    <a:ext uri="{05A4C25C-085E-4340-85A3-A5531E510DB2}">
      <thm15:themeFamily xmlns:thm15="http://schemas.microsoft.com/office/thememl/2012/main" name="Eng_PSHVA.pptx" id="{2CD456A2-8F2C-4E92-A7DC-CDED949D2655}" vid="{EA6124E5-EBD9-4714-9DE2-2172668ACFCD}"/>
    </a:ext>
  </a:extLst>
</a:theme>
</file>

<file path=ppt/theme/theme4.xml><?xml version="1.0" encoding="utf-8"?>
<a:theme xmlns:a="http://schemas.openxmlformats.org/drawingml/2006/main" name="Office-teema">
  <a:themeElements>
    <a:clrScheme name="Mukautettu 27">
      <a:dk1>
        <a:sysClr val="windowText" lastClr="000000"/>
      </a:dk1>
      <a:lt1>
        <a:sysClr val="window" lastClr="FFFFFF"/>
      </a:lt1>
      <a:dk2>
        <a:srgbClr val="313131"/>
      </a:dk2>
      <a:lt2>
        <a:srgbClr val="C2C2C2"/>
      </a:lt2>
      <a:accent1>
        <a:srgbClr val="FFCF29"/>
      </a:accent1>
      <a:accent2>
        <a:srgbClr val="660AB2"/>
      </a:accent2>
      <a:accent3>
        <a:srgbClr val="947200"/>
      </a:accent3>
      <a:accent4>
        <a:srgbClr val="0A3DB2"/>
      </a:accent4>
      <a:accent5>
        <a:srgbClr val="B28C0A"/>
      </a:accent5>
      <a:accent6>
        <a:srgbClr val="E3737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extLst>
    <a:ext uri="{05A4C25C-085E-4340-85A3-A5531E510DB2}">
      <thm15:themeFamily xmlns:thm15="http://schemas.microsoft.com/office/thememl/2012/main" name="Eng_PSHVA.pptx" id="{2CD456A2-8F2C-4E92-A7DC-CDED949D2655}" vid="{EA6124E5-EBD9-4714-9DE2-2172668ACFCD}"/>
    </a:ext>
  </a:extLst>
</a:theme>
</file>

<file path=ppt/theme/theme5.xml><?xml version="1.0" encoding="utf-8"?>
<a:theme xmlns:a="http://schemas.openxmlformats.org/drawingml/2006/main" name="1_Office-teema">
  <a:themeElements>
    <a:clrScheme name="Mukautettu 29">
      <a:dk1>
        <a:sysClr val="windowText" lastClr="000000"/>
      </a:dk1>
      <a:lt1>
        <a:sysClr val="window" lastClr="FFFFFF"/>
      </a:lt1>
      <a:dk2>
        <a:srgbClr val="313131"/>
      </a:dk2>
      <a:lt2>
        <a:srgbClr val="C2C2C2"/>
      </a:lt2>
      <a:accent1>
        <a:srgbClr val="FFCF29"/>
      </a:accent1>
      <a:accent2>
        <a:srgbClr val="660AB2"/>
      </a:accent2>
      <a:accent3>
        <a:srgbClr val="75A1FF"/>
      </a:accent3>
      <a:accent4>
        <a:srgbClr val="E37373"/>
      </a:accent4>
      <a:accent5>
        <a:srgbClr val="B28C0A"/>
      </a:accent5>
      <a:accent6>
        <a:srgbClr val="E3737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extLst>
    <a:ext uri="{05A4C25C-085E-4340-85A3-A5531E510DB2}">
      <thm15:themeFamily xmlns:thm15="http://schemas.microsoft.com/office/thememl/2012/main" name="PSHVA esitysmalli 2022.potx" id="{4EB54F48-73B2-4E76-B75B-E738F993D1DB}" vid="{E8C5E515-D526-4B15-82FA-93233D1528A5}"/>
    </a:ext>
  </a:extLst>
</a:theme>
</file>

<file path=ppt/theme/theme6.xml><?xml version="1.0" encoding="utf-8"?>
<a:theme xmlns:a="http://schemas.openxmlformats.org/drawingml/2006/main" name="Office-teema">
  <a:themeElements>
    <a:clrScheme name="FoodGourmet">
      <a:dk1>
        <a:srgbClr val="4D0511"/>
      </a:dk1>
      <a:lt1>
        <a:sysClr val="window" lastClr="FFFFFF"/>
      </a:lt1>
      <a:dk2>
        <a:srgbClr val="000000"/>
      </a:dk2>
      <a:lt2>
        <a:srgbClr val="DDDDDD"/>
      </a:lt2>
      <a:accent1>
        <a:srgbClr val="CA2A1E"/>
      </a:accent1>
      <a:accent2>
        <a:srgbClr val="EE6612"/>
      </a:accent2>
      <a:accent3>
        <a:srgbClr val="EBA61D"/>
      </a:accent3>
      <a:accent4>
        <a:srgbClr val="70A22E"/>
      </a:accent4>
      <a:accent5>
        <a:srgbClr val="359986"/>
      </a:accent5>
      <a:accent6>
        <a:srgbClr val="8159A4"/>
      </a:accent6>
      <a:hlink>
        <a:srgbClr val="3777BD"/>
      </a:hlink>
      <a:folHlink>
        <a:srgbClr val="B2B2B2"/>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7.xml><?xml version="1.0" encoding="utf-8"?>
<a:theme xmlns:a="http://schemas.openxmlformats.org/drawingml/2006/main" name="Office-teema">
  <a:themeElements>
    <a:clrScheme name="FoodGourmet">
      <a:dk1>
        <a:srgbClr val="4D0511"/>
      </a:dk1>
      <a:lt1>
        <a:sysClr val="window" lastClr="FFFFFF"/>
      </a:lt1>
      <a:dk2>
        <a:srgbClr val="000000"/>
      </a:dk2>
      <a:lt2>
        <a:srgbClr val="DDDDDD"/>
      </a:lt2>
      <a:accent1>
        <a:srgbClr val="CA2A1E"/>
      </a:accent1>
      <a:accent2>
        <a:srgbClr val="EE6612"/>
      </a:accent2>
      <a:accent3>
        <a:srgbClr val="EBA61D"/>
      </a:accent3>
      <a:accent4>
        <a:srgbClr val="70A22E"/>
      </a:accent4>
      <a:accent5>
        <a:srgbClr val="359986"/>
      </a:accent5>
      <a:accent6>
        <a:srgbClr val="8159A4"/>
      </a:accent6>
      <a:hlink>
        <a:srgbClr val="3777BD"/>
      </a:hlink>
      <a:folHlink>
        <a:srgbClr val="B2B2B2"/>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1c4e7784-e133-4dcd-a762-01bf85898668" xsi:nil="true"/>
    <lcf76f155ced4ddcb4097134ff3c332f xmlns="ec67e678-778c-4269-8fdd-3d91f3ff65ab">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680911835D7B4F8478E6D2951DFB9A" ma:contentTypeVersion="15" ma:contentTypeDescription="Create a new document." ma:contentTypeScope="" ma:versionID="c60c6f12f0801482f0606d609d353a48">
  <xsd:schema xmlns:xsd="http://www.w3.org/2001/XMLSchema" xmlns:xs="http://www.w3.org/2001/XMLSchema" xmlns:p="http://schemas.microsoft.com/office/2006/metadata/properties" xmlns:ns1="http://schemas.microsoft.com/sharepoint/v3" xmlns:ns2="ec67e678-778c-4269-8fdd-3d91f3ff65ab" xmlns:ns3="1c4e7784-e133-4dcd-a762-01bf85898668" targetNamespace="http://schemas.microsoft.com/office/2006/metadata/properties" ma:root="true" ma:fieldsID="f3a88fbfb2145b0d0326da23d31f1354" ns1:_="" ns2:_="" ns3:_="">
    <xsd:import namespace="http://schemas.microsoft.com/sharepoint/v3"/>
    <xsd:import namespace="ec67e678-778c-4269-8fdd-3d91f3ff65ab"/>
    <xsd:import namespace="1c4e7784-e133-4dcd-a762-01bf8589866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c67e678-778c-4269-8fdd-3d91f3ff65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56bb9e74-d9e5-4a99-8b5e-2bdf48812ba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c4e7784-e133-4dcd-a762-01bf85898668"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0c76bcb-bb7e-4936-b625-7f7fb56a16ae}" ma:internalName="TaxCatchAll" ma:showField="CatchAllData" ma:web="1c4e7784-e133-4dcd-a762-01bf8589866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64CEA6-578D-468D-B8B8-043300A47A7D}">
  <ds:schemaRefs>
    <ds:schemaRef ds:uri="http://schemas.microsoft.com/office/infopath/2007/PartnerControls"/>
    <ds:schemaRef ds:uri="http://schemas.microsoft.com/office/2006/metadata/properties"/>
    <ds:schemaRef ds:uri="http://purl.org/dc/terms/"/>
    <ds:schemaRef ds:uri="http://schemas.microsoft.com/sharepoint/v3"/>
    <ds:schemaRef ds:uri="http://schemas.microsoft.com/office/2006/documentManagement/types"/>
    <ds:schemaRef ds:uri="http://schemas.openxmlformats.org/package/2006/metadata/core-properties"/>
    <ds:schemaRef ds:uri="1c4e7784-e133-4dcd-a762-01bf85898668"/>
    <ds:schemaRef ds:uri="http://purl.org/dc/elements/1.1/"/>
    <ds:schemaRef ds:uri="ec67e678-778c-4269-8fdd-3d91f3ff65ab"/>
    <ds:schemaRef ds:uri="http://www.w3.org/XML/1998/namespace"/>
    <ds:schemaRef ds:uri="http://purl.org/dc/dcmitype/"/>
  </ds:schemaRefs>
</ds:datastoreItem>
</file>

<file path=customXml/itemProps2.xml><?xml version="1.0" encoding="utf-8"?>
<ds:datastoreItem xmlns:ds="http://schemas.openxmlformats.org/officeDocument/2006/customXml" ds:itemID="{29FF4699-0FBF-4247-8A51-FA8D9A6E2542}">
  <ds:schemaRefs>
    <ds:schemaRef ds:uri="1c4e7784-e133-4dcd-a762-01bf85898668"/>
    <ds:schemaRef ds:uri="ec67e678-778c-4269-8fdd-3d91f3ff65a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20EA9E2-EF71-4C62-B76D-789CD3F78E30}">
  <ds:schemaRefs>
    <ds:schemaRef ds:uri="http://schemas.microsoft.com/sharepoint/v3/contenttype/forms"/>
  </ds:schemaRefs>
</ds:datastoreItem>
</file>

<file path=docMetadata/LabelInfo.xml><?xml version="1.0" encoding="utf-8"?>
<clbl:labelList xmlns:clbl="http://schemas.microsoft.com/office/2020/mipLabelMetadata">
  <clbl:label id="{c8ec9329-b3c3-489a-9227-0f70d232e4fa}" enabled="0" method="" siteId="{c8ec9329-b3c3-489a-9227-0f70d232e4fa}" removed="1"/>
</clbl:labelList>
</file>

<file path=docProps/app.xml><?xml version="1.0" encoding="utf-8"?>
<Properties xmlns="http://schemas.openxmlformats.org/officeDocument/2006/extended-properties" xmlns:vt="http://schemas.openxmlformats.org/officeDocument/2006/docPropsVTypes">
  <Template>Ruoanlaitosta esitykseen (laajakuva)</Template>
  <TotalTime>10</TotalTime>
  <Words>3713</Words>
  <Application>Microsoft Office PowerPoint</Application>
  <PresentationFormat>Mukautettu</PresentationFormat>
  <Paragraphs>317</Paragraphs>
  <Slides>25</Slides>
  <Notes>16</Notes>
  <HiddenSlides>0</HiddenSlides>
  <MMClips>0</MMClips>
  <ScaleCrop>false</ScaleCrop>
  <HeadingPairs>
    <vt:vector size="6" baseType="variant">
      <vt:variant>
        <vt:lpstr>Käytetyt fontit</vt:lpstr>
      </vt:variant>
      <vt:variant>
        <vt:i4>5</vt:i4>
      </vt:variant>
      <vt:variant>
        <vt:lpstr>Teema</vt:lpstr>
      </vt:variant>
      <vt:variant>
        <vt:i4>5</vt:i4>
      </vt:variant>
      <vt:variant>
        <vt:lpstr>Dian otsikot</vt:lpstr>
      </vt:variant>
      <vt:variant>
        <vt:i4>25</vt:i4>
      </vt:variant>
    </vt:vector>
  </HeadingPairs>
  <TitlesOfParts>
    <vt:vector size="35" baseType="lpstr">
      <vt:lpstr>Arial</vt:lpstr>
      <vt:lpstr>Calibri</vt:lpstr>
      <vt:lpstr>Cambria</vt:lpstr>
      <vt:lpstr>Inter</vt:lpstr>
      <vt:lpstr>Source Sans Pro</vt:lpstr>
      <vt:lpstr>Office-teema</vt:lpstr>
      <vt:lpstr>Office-teema</vt:lpstr>
      <vt:lpstr>Office-teema</vt:lpstr>
      <vt:lpstr>Office-teema</vt:lpstr>
      <vt:lpstr>1_Office-teema</vt:lpstr>
      <vt:lpstr>Kouluterveyskyselyn tulokset 2023 Pohjois-Savo Väkivalta </vt:lpstr>
      <vt:lpstr> Väkivalta  </vt:lpstr>
      <vt:lpstr>Fyysinen ja henkinen väkivalta Kouluterveyskysely</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Yhteenveto</vt:lpstr>
    </vt:vector>
  </TitlesOfParts>
  <Company>Istekki Oy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Kiusaaminen tilastojen valossa</dc:title>
  <dc:creator>Rytkönen Säde</dc:creator>
  <cp:lastModifiedBy>Kaija Merja</cp:lastModifiedBy>
  <cp:revision>3</cp:revision>
  <dcterms:created xsi:type="dcterms:W3CDTF">2021-10-26T11:21:28Z</dcterms:created>
  <dcterms:modified xsi:type="dcterms:W3CDTF">2024-01-05T10:36:26Z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0x01010079680911835D7B4F8478E6D2951DFB9A</vt:lpwstr>
  </property>
  <property fmtid="{D5CDD505-2E9C-101B-9397-08002B2CF9AE}" pid="3" name="MediaServiceImageTags">
    <vt:lpwstr/>
  </property>
</Properties>
</file>