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3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4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5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4"/>
    <p:sldMasterId id="2147483684" r:id="rId5"/>
    <p:sldMasterId id="2147483714" r:id="rId6"/>
    <p:sldMasterId id="2147483744" r:id="rId7"/>
    <p:sldMasterId id="2147483648" r:id="rId8"/>
    <p:sldMasterId id="2147483780" r:id="rId9"/>
  </p:sldMasterIdLst>
  <p:notesMasterIdLst>
    <p:notesMasterId r:id="rId45"/>
  </p:notesMasterIdLst>
  <p:handoutMasterIdLst>
    <p:handoutMasterId r:id="rId46"/>
  </p:handoutMasterIdLst>
  <p:sldIdLst>
    <p:sldId id="2145707287" r:id="rId10"/>
    <p:sldId id="2145707286" r:id="rId11"/>
    <p:sldId id="2145707041" r:id="rId12"/>
    <p:sldId id="2145707020" r:id="rId13"/>
    <p:sldId id="2145707019" r:id="rId14"/>
    <p:sldId id="2145707023" r:id="rId15"/>
    <p:sldId id="2145707022" r:id="rId16"/>
    <p:sldId id="2145707303" r:id="rId17"/>
    <p:sldId id="2145707042" r:id="rId18"/>
    <p:sldId id="2145707040" r:id="rId19"/>
    <p:sldId id="2145707039" r:id="rId20"/>
    <p:sldId id="2145707038" r:id="rId21"/>
    <p:sldId id="2145707037" r:id="rId22"/>
    <p:sldId id="2145707036" r:id="rId23"/>
    <p:sldId id="2145707035" r:id="rId24"/>
    <p:sldId id="2145707034" r:id="rId25"/>
    <p:sldId id="2145707033" r:id="rId26"/>
    <p:sldId id="2145707032" r:id="rId27"/>
    <p:sldId id="2145707031" r:id="rId28"/>
    <p:sldId id="2145707030" r:id="rId29"/>
    <p:sldId id="2145707029" r:id="rId30"/>
    <p:sldId id="2145707028" r:id="rId31"/>
    <p:sldId id="2145707027" r:id="rId32"/>
    <p:sldId id="2145707026" r:id="rId33"/>
    <p:sldId id="2145707025" r:id="rId34"/>
    <p:sldId id="2145707296" r:id="rId35"/>
    <p:sldId id="2145707297" r:id="rId36"/>
    <p:sldId id="2145707055" r:id="rId37"/>
    <p:sldId id="2145707054" r:id="rId38"/>
    <p:sldId id="2145707024" r:id="rId39"/>
    <p:sldId id="2145706947" r:id="rId40"/>
    <p:sldId id="2145707302" r:id="rId41"/>
    <p:sldId id="2145707044" r:id="rId42"/>
    <p:sldId id="2145707300" r:id="rId43"/>
    <p:sldId id="2145707301" r:id="rId44"/>
  </p:sldIdLst>
  <p:sldSz cx="12188825" cy="6858000"/>
  <p:notesSz cx="6858000" cy="9144000"/>
  <p:custDataLst>
    <p:tags r:id="rId47"/>
  </p:custDataLst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A9EC05-E7F0-481B-81AD-6727D4409F13}" v="21" dt="2024-01-05T10:28:25.1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44" y="6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notesMaster" Target="notesMasters/notesMaster1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5512D116-5CC6-11CF-8D67-00AA00BDCE1D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5512D116-5CC6-11CF-8D67-00AA00BDCE1D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5512D116-5CC6-11CF-8D67-00AA00BDCE1D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5512D116-5CC6-11CF-8D67-00AA00BDCE1D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5512D116-5CC6-11CF-8D67-00AA00BDCE1D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5512D116-5CC6-11CF-8D67-00AA00BDCE1D}" ax:persistence="persistStorage" r:id="rId1"/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ija Merja" userId="9f573cad-957a-4b9e-afe2-cf64a9b3632f" providerId="ADAL" clId="{CAA9EC05-E7F0-481B-81AD-6727D4409F13}"/>
    <pc:docChg chg="custSel addSld delSld modSld sldOrd">
      <pc:chgData name="Kaija Merja" userId="9f573cad-957a-4b9e-afe2-cf64a9b3632f" providerId="ADAL" clId="{CAA9EC05-E7F0-481B-81AD-6727D4409F13}" dt="2024-01-05T10:31:55.946" v="944" actId="14100"/>
      <pc:docMkLst>
        <pc:docMk/>
      </pc:docMkLst>
      <pc:sldChg chg="addSp delSp modSp del mod">
        <pc:chgData name="Kaija Merja" userId="9f573cad-957a-4b9e-afe2-cf64a9b3632f" providerId="ADAL" clId="{CAA9EC05-E7F0-481B-81AD-6727D4409F13}" dt="2024-01-05T10:27:48.288" v="350" actId="2696"/>
        <pc:sldMkLst>
          <pc:docMk/>
          <pc:sldMk cId="649711624" sldId="315"/>
        </pc:sldMkLst>
        <pc:spChg chg="mod">
          <ac:chgData name="Kaija Merja" userId="9f573cad-957a-4b9e-afe2-cf64a9b3632f" providerId="ADAL" clId="{CAA9EC05-E7F0-481B-81AD-6727D4409F13}" dt="2024-01-03T13:25:51.632" v="262" actId="1076"/>
          <ac:spMkLst>
            <pc:docMk/>
            <pc:sldMk cId="649711624" sldId="315"/>
            <ac:spMk id="2" creationId="{8844C0C4-3A88-0D77-892B-E20B07AF6C4B}"/>
          </ac:spMkLst>
        </pc:spChg>
        <pc:spChg chg="del mod">
          <ac:chgData name="Kaija Merja" userId="9f573cad-957a-4b9e-afe2-cf64a9b3632f" providerId="ADAL" clId="{CAA9EC05-E7F0-481B-81AD-6727D4409F13}" dt="2024-01-03T13:05:24.881" v="1" actId="478"/>
          <ac:spMkLst>
            <pc:docMk/>
            <pc:sldMk cId="649711624" sldId="315"/>
            <ac:spMk id="3" creationId="{427EC59B-06CF-76F3-380F-65516A0D9964}"/>
          </ac:spMkLst>
        </pc:spChg>
        <pc:spChg chg="add del mod">
          <ac:chgData name="Kaija Merja" userId="9f573cad-957a-4b9e-afe2-cf64a9b3632f" providerId="ADAL" clId="{CAA9EC05-E7F0-481B-81AD-6727D4409F13}" dt="2024-01-03T13:05:26.969" v="2" actId="478"/>
          <ac:spMkLst>
            <pc:docMk/>
            <pc:sldMk cId="649711624" sldId="315"/>
            <ac:spMk id="6" creationId="{497A6F46-4118-AAAD-ACE7-DDA362FB3357}"/>
          </ac:spMkLst>
        </pc:spChg>
      </pc:sldChg>
      <pc:sldChg chg="del">
        <pc:chgData name="Kaija Merja" userId="9f573cad-957a-4b9e-afe2-cf64a9b3632f" providerId="ADAL" clId="{CAA9EC05-E7F0-481B-81AD-6727D4409F13}" dt="2024-01-03T13:05:43.361" v="18" actId="47"/>
        <pc:sldMkLst>
          <pc:docMk/>
          <pc:sldMk cId="153123236" sldId="318"/>
        </pc:sldMkLst>
      </pc:sldChg>
      <pc:sldChg chg="del">
        <pc:chgData name="Kaija Merja" userId="9f573cad-957a-4b9e-afe2-cf64a9b3632f" providerId="ADAL" clId="{CAA9EC05-E7F0-481B-81AD-6727D4409F13}" dt="2024-01-03T13:05:43.912" v="19" actId="47"/>
        <pc:sldMkLst>
          <pc:docMk/>
          <pc:sldMk cId="1831117646" sldId="319"/>
        </pc:sldMkLst>
      </pc:sldChg>
      <pc:sldChg chg="del">
        <pc:chgData name="Kaija Merja" userId="9f573cad-957a-4b9e-afe2-cf64a9b3632f" providerId="ADAL" clId="{CAA9EC05-E7F0-481B-81AD-6727D4409F13}" dt="2024-01-03T13:05:44.458" v="20" actId="47"/>
        <pc:sldMkLst>
          <pc:docMk/>
          <pc:sldMk cId="602385190" sldId="320"/>
        </pc:sldMkLst>
      </pc:sldChg>
      <pc:sldChg chg="del">
        <pc:chgData name="Kaija Merja" userId="9f573cad-957a-4b9e-afe2-cf64a9b3632f" providerId="ADAL" clId="{CAA9EC05-E7F0-481B-81AD-6727D4409F13}" dt="2024-01-03T13:05:45.415" v="21" actId="47"/>
        <pc:sldMkLst>
          <pc:docMk/>
          <pc:sldMk cId="2767403035" sldId="322"/>
        </pc:sldMkLst>
      </pc:sldChg>
      <pc:sldChg chg="del">
        <pc:chgData name="Kaija Merja" userId="9f573cad-957a-4b9e-afe2-cf64a9b3632f" providerId="ADAL" clId="{CAA9EC05-E7F0-481B-81AD-6727D4409F13}" dt="2024-01-03T13:08:23.497" v="185" actId="47"/>
        <pc:sldMkLst>
          <pc:docMk/>
          <pc:sldMk cId="58748864" sldId="327"/>
        </pc:sldMkLst>
      </pc:sldChg>
      <pc:sldChg chg="del">
        <pc:chgData name="Kaija Merja" userId="9f573cad-957a-4b9e-afe2-cf64a9b3632f" providerId="ADAL" clId="{CAA9EC05-E7F0-481B-81AD-6727D4409F13}" dt="2024-01-03T13:08:23.929" v="186" actId="47"/>
        <pc:sldMkLst>
          <pc:docMk/>
          <pc:sldMk cId="2788248500" sldId="328"/>
        </pc:sldMkLst>
      </pc:sldChg>
      <pc:sldChg chg="del">
        <pc:chgData name="Kaija Merja" userId="9f573cad-957a-4b9e-afe2-cf64a9b3632f" providerId="ADAL" clId="{CAA9EC05-E7F0-481B-81AD-6727D4409F13}" dt="2024-01-03T13:08:24.599" v="187" actId="47"/>
        <pc:sldMkLst>
          <pc:docMk/>
          <pc:sldMk cId="2910065497" sldId="329"/>
        </pc:sldMkLst>
      </pc:sldChg>
      <pc:sldChg chg="del">
        <pc:chgData name="Kaija Merja" userId="9f573cad-957a-4b9e-afe2-cf64a9b3632f" providerId="ADAL" clId="{CAA9EC05-E7F0-481B-81AD-6727D4409F13}" dt="2024-01-03T13:05:42.861" v="17" actId="47"/>
        <pc:sldMkLst>
          <pc:docMk/>
          <pc:sldMk cId="3401747202" sldId="331"/>
        </pc:sldMkLst>
      </pc:sldChg>
      <pc:sldChg chg="del">
        <pc:chgData name="Kaija Merja" userId="9f573cad-957a-4b9e-afe2-cf64a9b3632f" providerId="ADAL" clId="{CAA9EC05-E7F0-481B-81AD-6727D4409F13}" dt="2024-01-03T13:05:46.100" v="22" actId="47"/>
        <pc:sldMkLst>
          <pc:docMk/>
          <pc:sldMk cId="2730976427" sldId="332"/>
        </pc:sldMkLst>
      </pc:sldChg>
      <pc:sldChg chg="del">
        <pc:chgData name="Kaija Merja" userId="9f573cad-957a-4b9e-afe2-cf64a9b3632f" providerId="ADAL" clId="{CAA9EC05-E7F0-481B-81AD-6727D4409F13}" dt="2024-01-03T13:06:50.590" v="95" actId="47"/>
        <pc:sldMkLst>
          <pc:docMk/>
          <pc:sldMk cId="151167545" sldId="2145706913"/>
        </pc:sldMkLst>
      </pc:sldChg>
      <pc:sldChg chg="del">
        <pc:chgData name="Kaija Merja" userId="9f573cad-957a-4b9e-afe2-cf64a9b3632f" providerId="ADAL" clId="{CAA9EC05-E7F0-481B-81AD-6727D4409F13}" dt="2024-01-03T13:08:22.711" v="184" actId="47"/>
        <pc:sldMkLst>
          <pc:docMk/>
          <pc:sldMk cId="3578836411" sldId="2145706918"/>
        </pc:sldMkLst>
      </pc:sldChg>
      <pc:sldChg chg="del">
        <pc:chgData name="Kaija Merja" userId="9f573cad-957a-4b9e-afe2-cf64a9b3632f" providerId="ADAL" clId="{CAA9EC05-E7F0-481B-81AD-6727D4409F13}" dt="2024-01-03T13:06:02.412" v="25" actId="47"/>
        <pc:sldMkLst>
          <pc:docMk/>
          <pc:sldMk cId="2625388010" sldId="2145706921"/>
        </pc:sldMkLst>
      </pc:sldChg>
      <pc:sldChg chg="del">
        <pc:chgData name="Kaija Merja" userId="9f573cad-957a-4b9e-afe2-cf64a9b3632f" providerId="ADAL" clId="{CAA9EC05-E7F0-481B-81AD-6727D4409F13}" dt="2024-01-03T13:08:45.521" v="223" actId="47"/>
        <pc:sldMkLst>
          <pc:docMk/>
          <pc:sldMk cId="3529575265" sldId="2145706924"/>
        </pc:sldMkLst>
      </pc:sldChg>
      <pc:sldChg chg="del">
        <pc:chgData name="Kaija Merja" userId="9f573cad-957a-4b9e-afe2-cf64a9b3632f" providerId="ADAL" clId="{CAA9EC05-E7F0-481B-81AD-6727D4409F13}" dt="2024-01-03T13:06:12.345" v="39" actId="47"/>
        <pc:sldMkLst>
          <pc:docMk/>
          <pc:sldMk cId="3511591786" sldId="2145706925"/>
        </pc:sldMkLst>
      </pc:sldChg>
      <pc:sldChg chg="del">
        <pc:chgData name="Kaija Merja" userId="9f573cad-957a-4b9e-afe2-cf64a9b3632f" providerId="ADAL" clId="{CAA9EC05-E7F0-481B-81AD-6727D4409F13}" dt="2024-01-03T13:06:52.142" v="98" actId="47"/>
        <pc:sldMkLst>
          <pc:docMk/>
          <pc:sldMk cId="796243719" sldId="2145706926"/>
        </pc:sldMkLst>
      </pc:sldChg>
      <pc:sldChg chg="del">
        <pc:chgData name="Kaija Merja" userId="9f573cad-957a-4b9e-afe2-cf64a9b3632f" providerId="ADAL" clId="{CAA9EC05-E7F0-481B-81AD-6727D4409F13}" dt="2024-01-03T13:07:25.325" v="160" actId="47"/>
        <pc:sldMkLst>
          <pc:docMk/>
          <pc:sldMk cId="3664005690" sldId="2145706927"/>
        </pc:sldMkLst>
      </pc:sldChg>
      <pc:sldChg chg="del">
        <pc:chgData name="Kaija Merja" userId="9f573cad-957a-4b9e-afe2-cf64a9b3632f" providerId="ADAL" clId="{CAA9EC05-E7F0-481B-81AD-6727D4409F13}" dt="2024-01-03T13:06:51.068" v="96" actId="47"/>
        <pc:sldMkLst>
          <pc:docMk/>
          <pc:sldMk cId="3585904574" sldId="2145706932"/>
        </pc:sldMkLst>
      </pc:sldChg>
      <pc:sldChg chg="del">
        <pc:chgData name="Kaija Merja" userId="9f573cad-957a-4b9e-afe2-cf64a9b3632f" providerId="ADAL" clId="{CAA9EC05-E7F0-481B-81AD-6727D4409F13}" dt="2024-01-03T13:06:51.528" v="97" actId="47"/>
        <pc:sldMkLst>
          <pc:docMk/>
          <pc:sldMk cId="2088577800" sldId="2145706933"/>
        </pc:sldMkLst>
      </pc:sldChg>
      <pc:sldChg chg="del">
        <pc:chgData name="Kaija Merja" userId="9f573cad-957a-4b9e-afe2-cf64a9b3632f" providerId="ADAL" clId="{CAA9EC05-E7F0-481B-81AD-6727D4409F13}" dt="2024-01-03T13:07:00.908" v="119" actId="47"/>
        <pc:sldMkLst>
          <pc:docMk/>
          <pc:sldMk cId="2367205630" sldId="2145706935"/>
        </pc:sldMkLst>
      </pc:sldChg>
      <pc:sldChg chg="del">
        <pc:chgData name="Kaija Merja" userId="9f573cad-957a-4b9e-afe2-cf64a9b3632f" providerId="ADAL" clId="{CAA9EC05-E7F0-481B-81AD-6727D4409F13}" dt="2024-01-03T13:08:21.994" v="183" actId="47"/>
        <pc:sldMkLst>
          <pc:docMk/>
          <pc:sldMk cId="1907545483" sldId="2145706939"/>
        </pc:sldMkLst>
      </pc:sldChg>
      <pc:sldChg chg="modSp">
        <pc:chgData name="Kaija Merja" userId="9f573cad-957a-4b9e-afe2-cf64a9b3632f" providerId="ADAL" clId="{CAA9EC05-E7F0-481B-81AD-6727D4409F13}" dt="2024-01-05T08:59:46.576" v="348"/>
        <pc:sldMkLst>
          <pc:docMk/>
          <pc:sldMk cId="2275786170" sldId="2145706947"/>
        </pc:sldMkLst>
        <pc:graphicFrameChg chg="mod">
          <ac:chgData name="Kaija Merja" userId="9f573cad-957a-4b9e-afe2-cf64a9b3632f" providerId="ADAL" clId="{CAA9EC05-E7F0-481B-81AD-6727D4409F13}" dt="2024-01-05T08:59:46.566" v="343"/>
          <ac:graphicFrameMkLst>
            <pc:docMk/>
            <pc:sldMk cId="2275786170" sldId="2145706947"/>
            <ac:graphicFrameMk id="6" creationId="{AC913CC4-BE69-6050-14F8-924F70BE3F48}"/>
          </ac:graphicFrameMkLst>
        </pc:graphicFrameChg>
        <pc:graphicFrameChg chg="mod">
          <ac:chgData name="Kaija Merja" userId="9f573cad-957a-4b9e-afe2-cf64a9b3632f" providerId="ADAL" clId="{CAA9EC05-E7F0-481B-81AD-6727D4409F13}" dt="2024-01-05T08:59:46.568" v="344"/>
          <ac:graphicFrameMkLst>
            <pc:docMk/>
            <pc:sldMk cId="2275786170" sldId="2145706947"/>
            <ac:graphicFrameMk id="7" creationId="{24C95EC0-1D65-E8BD-CAF3-852E43334499}"/>
          </ac:graphicFrameMkLst>
        </pc:graphicFrameChg>
        <pc:graphicFrameChg chg="mod">
          <ac:chgData name="Kaija Merja" userId="9f573cad-957a-4b9e-afe2-cf64a9b3632f" providerId="ADAL" clId="{CAA9EC05-E7F0-481B-81AD-6727D4409F13}" dt="2024-01-05T08:59:46.569" v="345"/>
          <ac:graphicFrameMkLst>
            <pc:docMk/>
            <pc:sldMk cId="2275786170" sldId="2145706947"/>
            <ac:graphicFrameMk id="8" creationId="{9FC7A297-2917-8977-35FE-8AD1CF5F7BD7}"/>
          </ac:graphicFrameMkLst>
        </pc:graphicFrameChg>
        <pc:graphicFrameChg chg="mod">
          <ac:chgData name="Kaija Merja" userId="9f573cad-957a-4b9e-afe2-cf64a9b3632f" providerId="ADAL" clId="{CAA9EC05-E7F0-481B-81AD-6727D4409F13}" dt="2024-01-05T08:59:46.572" v="346"/>
          <ac:graphicFrameMkLst>
            <pc:docMk/>
            <pc:sldMk cId="2275786170" sldId="2145706947"/>
            <ac:graphicFrameMk id="9" creationId="{D5416D18-093E-B2FF-2BC4-E2D372BEA79F}"/>
          </ac:graphicFrameMkLst>
        </pc:graphicFrameChg>
        <pc:graphicFrameChg chg="mod">
          <ac:chgData name="Kaija Merja" userId="9f573cad-957a-4b9e-afe2-cf64a9b3632f" providerId="ADAL" clId="{CAA9EC05-E7F0-481B-81AD-6727D4409F13}" dt="2024-01-05T08:59:46.573" v="347"/>
          <ac:graphicFrameMkLst>
            <pc:docMk/>
            <pc:sldMk cId="2275786170" sldId="2145706947"/>
            <ac:graphicFrameMk id="10" creationId="{878BB6C8-9045-0291-C577-D788D76025BD}"/>
          </ac:graphicFrameMkLst>
        </pc:graphicFrameChg>
        <pc:graphicFrameChg chg="mod">
          <ac:chgData name="Kaija Merja" userId="9f573cad-957a-4b9e-afe2-cf64a9b3632f" providerId="ADAL" clId="{CAA9EC05-E7F0-481B-81AD-6727D4409F13}" dt="2024-01-05T08:59:46.576" v="348"/>
          <ac:graphicFrameMkLst>
            <pc:docMk/>
            <pc:sldMk cId="2275786170" sldId="2145706947"/>
            <ac:graphicFrameMk id="11" creationId="{1E2D4DFF-B85B-4F5F-5699-994DFE908842}"/>
          </ac:graphicFrameMkLst>
        </pc:graphicFrameChg>
      </pc:sldChg>
      <pc:sldChg chg="del">
        <pc:chgData name="Kaija Merja" userId="9f573cad-957a-4b9e-afe2-cf64a9b3632f" providerId="ADAL" clId="{CAA9EC05-E7F0-481B-81AD-6727D4409F13}" dt="2024-01-03T13:06:48.785" v="93" actId="47"/>
        <pc:sldMkLst>
          <pc:docMk/>
          <pc:sldMk cId="1026590742" sldId="2145706949"/>
        </pc:sldMkLst>
      </pc:sldChg>
      <pc:sldChg chg="del">
        <pc:chgData name="Kaija Merja" userId="9f573cad-957a-4b9e-afe2-cf64a9b3632f" providerId="ADAL" clId="{CAA9EC05-E7F0-481B-81AD-6727D4409F13}" dt="2024-01-03T13:06:24.492" v="61" actId="47"/>
        <pc:sldMkLst>
          <pc:docMk/>
          <pc:sldMk cId="595988061" sldId="2145706951"/>
        </pc:sldMkLst>
      </pc:sldChg>
      <pc:sldChg chg="del">
        <pc:chgData name="Kaija Merja" userId="9f573cad-957a-4b9e-afe2-cf64a9b3632f" providerId="ADAL" clId="{CAA9EC05-E7F0-481B-81AD-6727D4409F13}" dt="2024-01-03T13:06:25.194" v="62" actId="47"/>
        <pc:sldMkLst>
          <pc:docMk/>
          <pc:sldMk cId="2548899086" sldId="2145706952"/>
        </pc:sldMkLst>
      </pc:sldChg>
      <pc:sldChg chg="del">
        <pc:chgData name="Kaija Merja" userId="9f573cad-957a-4b9e-afe2-cf64a9b3632f" providerId="ADAL" clId="{CAA9EC05-E7F0-481B-81AD-6727D4409F13}" dt="2024-01-03T13:06:28.985" v="64" actId="47"/>
        <pc:sldMkLst>
          <pc:docMk/>
          <pc:sldMk cId="1750987160" sldId="2145706953"/>
        </pc:sldMkLst>
      </pc:sldChg>
      <pc:sldChg chg="del">
        <pc:chgData name="Kaija Merja" userId="9f573cad-957a-4b9e-afe2-cf64a9b3632f" providerId="ADAL" clId="{CAA9EC05-E7F0-481B-81AD-6727D4409F13}" dt="2024-01-03T13:06:26.290" v="63" actId="47"/>
        <pc:sldMkLst>
          <pc:docMk/>
          <pc:sldMk cId="388877806" sldId="2145706954"/>
        </pc:sldMkLst>
      </pc:sldChg>
      <pc:sldChg chg="del">
        <pc:chgData name="Kaija Merja" userId="9f573cad-957a-4b9e-afe2-cf64a9b3632f" providerId="ADAL" clId="{CAA9EC05-E7F0-481B-81AD-6727D4409F13}" dt="2024-01-03T13:06:01.744" v="24" actId="47"/>
        <pc:sldMkLst>
          <pc:docMk/>
          <pc:sldMk cId="510696772" sldId="2145706955"/>
        </pc:sldMkLst>
      </pc:sldChg>
      <pc:sldChg chg="del">
        <pc:chgData name="Kaija Merja" userId="9f573cad-957a-4b9e-afe2-cf64a9b3632f" providerId="ADAL" clId="{CAA9EC05-E7F0-481B-81AD-6727D4409F13}" dt="2024-01-03T13:06:03.003" v="26" actId="47"/>
        <pc:sldMkLst>
          <pc:docMk/>
          <pc:sldMk cId="153256691" sldId="2145706956"/>
        </pc:sldMkLst>
      </pc:sldChg>
      <pc:sldChg chg="del">
        <pc:chgData name="Kaija Merja" userId="9f573cad-957a-4b9e-afe2-cf64a9b3632f" providerId="ADAL" clId="{CAA9EC05-E7F0-481B-81AD-6727D4409F13}" dt="2024-01-03T13:06:04.011" v="28" actId="47"/>
        <pc:sldMkLst>
          <pc:docMk/>
          <pc:sldMk cId="2470829406" sldId="2145706957"/>
        </pc:sldMkLst>
      </pc:sldChg>
      <pc:sldChg chg="del">
        <pc:chgData name="Kaija Merja" userId="9f573cad-957a-4b9e-afe2-cf64a9b3632f" providerId="ADAL" clId="{CAA9EC05-E7F0-481B-81AD-6727D4409F13}" dt="2024-01-03T13:06:03.480" v="27" actId="47"/>
        <pc:sldMkLst>
          <pc:docMk/>
          <pc:sldMk cId="1586619276" sldId="2145706958"/>
        </pc:sldMkLst>
      </pc:sldChg>
      <pc:sldChg chg="del">
        <pc:chgData name="Kaija Merja" userId="9f573cad-957a-4b9e-afe2-cf64a9b3632f" providerId="ADAL" clId="{CAA9EC05-E7F0-481B-81AD-6727D4409F13}" dt="2024-01-03T13:06:07.461" v="29" actId="47"/>
        <pc:sldMkLst>
          <pc:docMk/>
          <pc:sldMk cId="3193617435" sldId="2145706960"/>
        </pc:sldMkLst>
      </pc:sldChg>
      <pc:sldChg chg="del">
        <pc:chgData name="Kaija Merja" userId="9f573cad-957a-4b9e-afe2-cf64a9b3632f" providerId="ADAL" clId="{CAA9EC05-E7F0-481B-81AD-6727D4409F13}" dt="2024-01-03T13:06:08.323" v="30" actId="47"/>
        <pc:sldMkLst>
          <pc:docMk/>
          <pc:sldMk cId="2790146490" sldId="2145706961"/>
        </pc:sldMkLst>
      </pc:sldChg>
      <pc:sldChg chg="del">
        <pc:chgData name="Kaija Merja" userId="9f573cad-957a-4b9e-afe2-cf64a9b3632f" providerId="ADAL" clId="{CAA9EC05-E7F0-481B-81AD-6727D4409F13}" dt="2024-01-03T13:06:18.710" v="53" actId="47"/>
        <pc:sldMkLst>
          <pc:docMk/>
          <pc:sldMk cId="1096868255" sldId="2145706962"/>
        </pc:sldMkLst>
      </pc:sldChg>
      <pc:sldChg chg="del">
        <pc:chgData name="Kaija Merja" userId="9f573cad-957a-4b9e-afe2-cf64a9b3632f" providerId="ADAL" clId="{CAA9EC05-E7F0-481B-81AD-6727D4409F13}" dt="2024-01-03T13:06:41.638" v="77" actId="47"/>
        <pc:sldMkLst>
          <pc:docMk/>
          <pc:sldMk cId="312382469" sldId="2145706963"/>
        </pc:sldMkLst>
      </pc:sldChg>
      <pc:sldChg chg="del">
        <pc:chgData name="Kaija Merja" userId="9f573cad-957a-4b9e-afe2-cf64a9b3632f" providerId="ADAL" clId="{CAA9EC05-E7F0-481B-81AD-6727D4409F13}" dt="2024-01-03T13:06:08.957" v="31" actId="47"/>
        <pc:sldMkLst>
          <pc:docMk/>
          <pc:sldMk cId="143881993" sldId="2145706964"/>
        </pc:sldMkLst>
      </pc:sldChg>
      <pc:sldChg chg="del">
        <pc:chgData name="Kaija Merja" userId="9f573cad-957a-4b9e-afe2-cf64a9b3632f" providerId="ADAL" clId="{CAA9EC05-E7F0-481B-81AD-6727D4409F13}" dt="2024-01-03T13:06:09.460" v="32" actId="47"/>
        <pc:sldMkLst>
          <pc:docMk/>
          <pc:sldMk cId="3768247321" sldId="2145706965"/>
        </pc:sldMkLst>
      </pc:sldChg>
      <pc:sldChg chg="del">
        <pc:chgData name="Kaija Merja" userId="9f573cad-957a-4b9e-afe2-cf64a9b3632f" providerId="ADAL" clId="{CAA9EC05-E7F0-481B-81AD-6727D4409F13}" dt="2024-01-03T13:06:09.873" v="33" actId="47"/>
        <pc:sldMkLst>
          <pc:docMk/>
          <pc:sldMk cId="3667022616" sldId="2145706966"/>
        </pc:sldMkLst>
      </pc:sldChg>
      <pc:sldChg chg="del">
        <pc:chgData name="Kaija Merja" userId="9f573cad-957a-4b9e-afe2-cf64a9b3632f" providerId="ADAL" clId="{CAA9EC05-E7F0-481B-81AD-6727D4409F13}" dt="2024-01-03T13:06:10.317" v="34" actId="47"/>
        <pc:sldMkLst>
          <pc:docMk/>
          <pc:sldMk cId="487652055" sldId="2145706967"/>
        </pc:sldMkLst>
      </pc:sldChg>
      <pc:sldChg chg="del">
        <pc:chgData name="Kaija Merja" userId="9f573cad-957a-4b9e-afe2-cf64a9b3632f" providerId="ADAL" clId="{CAA9EC05-E7F0-481B-81AD-6727D4409F13}" dt="2024-01-03T13:06:15.210" v="46" actId="47"/>
        <pc:sldMkLst>
          <pc:docMk/>
          <pc:sldMk cId="1649850735" sldId="2145706968"/>
        </pc:sldMkLst>
      </pc:sldChg>
      <pc:sldChg chg="del">
        <pc:chgData name="Kaija Merja" userId="9f573cad-957a-4b9e-afe2-cf64a9b3632f" providerId="ADAL" clId="{CAA9EC05-E7F0-481B-81AD-6727D4409F13}" dt="2024-01-03T13:06:44.782" v="82" actId="47"/>
        <pc:sldMkLst>
          <pc:docMk/>
          <pc:sldMk cId="1004377750" sldId="2145706969"/>
        </pc:sldMkLst>
      </pc:sldChg>
      <pc:sldChg chg="del">
        <pc:chgData name="Kaija Merja" userId="9f573cad-957a-4b9e-afe2-cf64a9b3632f" providerId="ADAL" clId="{CAA9EC05-E7F0-481B-81AD-6727D4409F13}" dt="2024-01-03T13:06:14.393" v="44" actId="47"/>
        <pc:sldMkLst>
          <pc:docMk/>
          <pc:sldMk cId="1986912176" sldId="2145706970"/>
        </pc:sldMkLst>
      </pc:sldChg>
      <pc:sldChg chg="del">
        <pc:chgData name="Kaija Merja" userId="9f573cad-957a-4b9e-afe2-cf64a9b3632f" providerId="ADAL" clId="{CAA9EC05-E7F0-481B-81AD-6727D4409F13}" dt="2024-01-03T13:06:15.626" v="47" actId="47"/>
        <pc:sldMkLst>
          <pc:docMk/>
          <pc:sldMk cId="555108732" sldId="2145706971"/>
        </pc:sldMkLst>
      </pc:sldChg>
      <pc:sldChg chg="del">
        <pc:chgData name="Kaija Merja" userId="9f573cad-957a-4b9e-afe2-cf64a9b3632f" providerId="ADAL" clId="{CAA9EC05-E7F0-481B-81AD-6727D4409F13}" dt="2024-01-03T13:06:16.074" v="48" actId="47"/>
        <pc:sldMkLst>
          <pc:docMk/>
          <pc:sldMk cId="1568977785" sldId="2145706972"/>
        </pc:sldMkLst>
      </pc:sldChg>
      <pc:sldChg chg="del">
        <pc:chgData name="Kaija Merja" userId="9f573cad-957a-4b9e-afe2-cf64a9b3632f" providerId="ADAL" clId="{CAA9EC05-E7F0-481B-81AD-6727D4409F13}" dt="2024-01-03T13:06:16.528" v="49" actId="47"/>
        <pc:sldMkLst>
          <pc:docMk/>
          <pc:sldMk cId="3380492026" sldId="2145706973"/>
        </pc:sldMkLst>
      </pc:sldChg>
      <pc:sldChg chg="del">
        <pc:chgData name="Kaija Merja" userId="9f573cad-957a-4b9e-afe2-cf64a9b3632f" providerId="ADAL" clId="{CAA9EC05-E7F0-481B-81AD-6727D4409F13}" dt="2024-01-03T13:06:17.509" v="51" actId="47"/>
        <pc:sldMkLst>
          <pc:docMk/>
          <pc:sldMk cId="1940225384" sldId="2145706974"/>
        </pc:sldMkLst>
      </pc:sldChg>
      <pc:sldChg chg="del">
        <pc:chgData name="Kaija Merja" userId="9f573cad-957a-4b9e-afe2-cf64a9b3632f" providerId="ADAL" clId="{CAA9EC05-E7F0-481B-81AD-6727D4409F13}" dt="2024-01-03T13:06:43.975" v="80" actId="47"/>
        <pc:sldMkLst>
          <pc:docMk/>
          <pc:sldMk cId="287126692" sldId="2145706975"/>
        </pc:sldMkLst>
      </pc:sldChg>
      <pc:sldChg chg="del">
        <pc:chgData name="Kaija Merja" userId="9f573cad-957a-4b9e-afe2-cf64a9b3632f" providerId="ADAL" clId="{CAA9EC05-E7F0-481B-81AD-6727D4409F13}" dt="2024-01-03T13:06:45.517" v="84" actId="47"/>
        <pc:sldMkLst>
          <pc:docMk/>
          <pc:sldMk cId="1224351805" sldId="2145706976"/>
        </pc:sldMkLst>
      </pc:sldChg>
      <pc:sldChg chg="del">
        <pc:chgData name="Kaija Merja" userId="9f573cad-957a-4b9e-afe2-cf64a9b3632f" providerId="ADAL" clId="{CAA9EC05-E7F0-481B-81AD-6727D4409F13}" dt="2024-01-03T13:06:45.145" v="83" actId="47"/>
        <pc:sldMkLst>
          <pc:docMk/>
          <pc:sldMk cId="3269862957" sldId="2145706977"/>
        </pc:sldMkLst>
      </pc:sldChg>
      <pc:sldChg chg="del">
        <pc:chgData name="Kaija Merja" userId="9f573cad-957a-4b9e-afe2-cf64a9b3632f" providerId="ADAL" clId="{CAA9EC05-E7F0-481B-81AD-6727D4409F13}" dt="2024-01-03T13:06:45.876" v="85" actId="47"/>
        <pc:sldMkLst>
          <pc:docMk/>
          <pc:sldMk cId="3103713478" sldId="2145706978"/>
        </pc:sldMkLst>
      </pc:sldChg>
      <pc:sldChg chg="del">
        <pc:chgData name="Kaija Merja" userId="9f573cad-957a-4b9e-afe2-cf64a9b3632f" providerId="ADAL" clId="{CAA9EC05-E7F0-481B-81AD-6727D4409F13}" dt="2024-01-03T13:06:17.044" v="50" actId="47"/>
        <pc:sldMkLst>
          <pc:docMk/>
          <pc:sldMk cId="1127841267" sldId="2145706979"/>
        </pc:sldMkLst>
      </pc:sldChg>
      <pc:sldChg chg="del">
        <pc:chgData name="Kaija Merja" userId="9f573cad-957a-4b9e-afe2-cf64a9b3632f" providerId="ADAL" clId="{CAA9EC05-E7F0-481B-81AD-6727D4409F13}" dt="2024-01-03T13:06:29.786" v="65" actId="47"/>
        <pc:sldMkLst>
          <pc:docMk/>
          <pc:sldMk cId="1327044357" sldId="2145706980"/>
        </pc:sldMkLst>
      </pc:sldChg>
      <pc:sldChg chg="del">
        <pc:chgData name="Kaija Merja" userId="9f573cad-957a-4b9e-afe2-cf64a9b3632f" providerId="ADAL" clId="{CAA9EC05-E7F0-481B-81AD-6727D4409F13}" dt="2024-01-03T13:06:44.376" v="81" actId="47"/>
        <pc:sldMkLst>
          <pc:docMk/>
          <pc:sldMk cId="946397955" sldId="2145706981"/>
        </pc:sldMkLst>
      </pc:sldChg>
      <pc:sldChg chg="del">
        <pc:chgData name="Kaija Merja" userId="9f573cad-957a-4b9e-afe2-cf64a9b3632f" providerId="ADAL" clId="{CAA9EC05-E7F0-481B-81AD-6727D4409F13}" dt="2024-01-03T13:06:30.534" v="66" actId="47"/>
        <pc:sldMkLst>
          <pc:docMk/>
          <pc:sldMk cId="3765738630" sldId="2145706982"/>
        </pc:sldMkLst>
      </pc:sldChg>
      <pc:sldChg chg="del">
        <pc:chgData name="Kaija Merja" userId="9f573cad-957a-4b9e-afe2-cf64a9b3632f" providerId="ADAL" clId="{CAA9EC05-E7F0-481B-81AD-6727D4409F13}" dt="2024-01-03T13:06:31.588" v="67" actId="47"/>
        <pc:sldMkLst>
          <pc:docMk/>
          <pc:sldMk cId="3759590338" sldId="2145706983"/>
        </pc:sldMkLst>
      </pc:sldChg>
      <pc:sldChg chg="del">
        <pc:chgData name="Kaija Merja" userId="9f573cad-957a-4b9e-afe2-cf64a9b3632f" providerId="ADAL" clId="{CAA9EC05-E7F0-481B-81AD-6727D4409F13}" dt="2024-01-03T13:06:32.220" v="68" actId="47"/>
        <pc:sldMkLst>
          <pc:docMk/>
          <pc:sldMk cId="2843242366" sldId="2145706984"/>
        </pc:sldMkLst>
      </pc:sldChg>
      <pc:sldChg chg="del">
        <pc:chgData name="Kaija Merja" userId="9f573cad-957a-4b9e-afe2-cf64a9b3632f" providerId="ADAL" clId="{CAA9EC05-E7F0-481B-81AD-6727D4409F13}" dt="2024-01-03T13:06:14.878" v="45" actId="47"/>
        <pc:sldMkLst>
          <pc:docMk/>
          <pc:sldMk cId="1050257083" sldId="2145706985"/>
        </pc:sldMkLst>
      </pc:sldChg>
      <pc:sldChg chg="del">
        <pc:chgData name="Kaija Merja" userId="9f573cad-957a-4b9e-afe2-cf64a9b3632f" providerId="ADAL" clId="{CAA9EC05-E7F0-481B-81AD-6727D4409F13}" dt="2024-01-03T13:06:23.648" v="60" actId="47"/>
        <pc:sldMkLst>
          <pc:docMk/>
          <pc:sldMk cId="1485628623" sldId="2145706987"/>
        </pc:sldMkLst>
      </pc:sldChg>
      <pc:sldChg chg="del">
        <pc:chgData name="Kaija Merja" userId="9f573cad-957a-4b9e-afe2-cf64a9b3632f" providerId="ADAL" clId="{CAA9EC05-E7F0-481B-81AD-6727D4409F13}" dt="2024-01-03T13:06:32.992" v="69" actId="47"/>
        <pc:sldMkLst>
          <pc:docMk/>
          <pc:sldMk cId="2871090976" sldId="2145706988"/>
        </pc:sldMkLst>
      </pc:sldChg>
      <pc:sldChg chg="del">
        <pc:chgData name="Kaija Merja" userId="9f573cad-957a-4b9e-afe2-cf64a9b3632f" providerId="ADAL" clId="{CAA9EC05-E7F0-481B-81AD-6727D4409F13}" dt="2024-01-03T13:06:34.793" v="70" actId="47"/>
        <pc:sldMkLst>
          <pc:docMk/>
          <pc:sldMk cId="466460316" sldId="2145706989"/>
        </pc:sldMkLst>
      </pc:sldChg>
      <pc:sldChg chg="del">
        <pc:chgData name="Kaija Merja" userId="9f573cad-957a-4b9e-afe2-cf64a9b3632f" providerId="ADAL" clId="{CAA9EC05-E7F0-481B-81AD-6727D4409F13}" dt="2024-01-03T13:06:36.039" v="71" actId="47"/>
        <pc:sldMkLst>
          <pc:docMk/>
          <pc:sldMk cId="3514618051" sldId="2145706990"/>
        </pc:sldMkLst>
      </pc:sldChg>
      <pc:sldChg chg="del">
        <pc:chgData name="Kaija Merja" userId="9f573cad-957a-4b9e-afe2-cf64a9b3632f" providerId="ADAL" clId="{CAA9EC05-E7F0-481B-81AD-6727D4409F13}" dt="2024-01-03T13:06:36.758" v="72" actId="47"/>
        <pc:sldMkLst>
          <pc:docMk/>
          <pc:sldMk cId="245933289" sldId="2145706991"/>
        </pc:sldMkLst>
      </pc:sldChg>
      <pc:sldChg chg="del">
        <pc:chgData name="Kaija Merja" userId="9f573cad-957a-4b9e-afe2-cf64a9b3632f" providerId="ADAL" clId="{CAA9EC05-E7F0-481B-81AD-6727D4409F13}" dt="2024-01-03T13:06:37.490" v="73" actId="47"/>
        <pc:sldMkLst>
          <pc:docMk/>
          <pc:sldMk cId="3945067099" sldId="2145706992"/>
        </pc:sldMkLst>
      </pc:sldChg>
      <pc:sldChg chg="del">
        <pc:chgData name="Kaija Merja" userId="9f573cad-957a-4b9e-afe2-cf64a9b3632f" providerId="ADAL" clId="{CAA9EC05-E7F0-481B-81AD-6727D4409F13}" dt="2024-01-03T13:06:38.165" v="74" actId="47"/>
        <pc:sldMkLst>
          <pc:docMk/>
          <pc:sldMk cId="1886410648" sldId="2145706993"/>
        </pc:sldMkLst>
      </pc:sldChg>
      <pc:sldChg chg="del">
        <pc:chgData name="Kaija Merja" userId="9f573cad-957a-4b9e-afe2-cf64a9b3632f" providerId="ADAL" clId="{CAA9EC05-E7F0-481B-81AD-6727D4409F13}" dt="2024-01-03T13:06:38.876" v="75" actId="47"/>
        <pc:sldMkLst>
          <pc:docMk/>
          <pc:sldMk cId="975631130" sldId="2145706994"/>
        </pc:sldMkLst>
      </pc:sldChg>
      <pc:sldChg chg="del">
        <pc:chgData name="Kaija Merja" userId="9f573cad-957a-4b9e-afe2-cf64a9b3632f" providerId="ADAL" clId="{CAA9EC05-E7F0-481B-81AD-6727D4409F13}" dt="2024-01-03T13:06:39.391" v="76" actId="47"/>
        <pc:sldMkLst>
          <pc:docMk/>
          <pc:sldMk cId="2446979828" sldId="2145706995"/>
        </pc:sldMkLst>
      </pc:sldChg>
      <pc:sldChg chg="del">
        <pc:chgData name="Kaija Merja" userId="9f573cad-957a-4b9e-afe2-cf64a9b3632f" providerId="ADAL" clId="{CAA9EC05-E7F0-481B-81AD-6727D4409F13}" dt="2024-01-03T13:06:46.936" v="88" actId="47"/>
        <pc:sldMkLst>
          <pc:docMk/>
          <pc:sldMk cId="2250509151" sldId="2145706996"/>
        </pc:sldMkLst>
      </pc:sldChg>
      <pc:sldChg chg="del">
        <pc:chgData name="Kaija Merja" userId="9f573cad-957a-4b9e-afe2-cf64a9b3632f" providerId="ADAL" clId="{CAA9EC05-E7F0-481B-81AD-6727D4409F13}" dt="2024-01-03T13:06:47.289" v="89" actId="47"/>
        <pc:sldMkLst>
          <pc:docMk/>
          <pc:sldMk cId="683958202" sldId="2145706997"/>
        </pc:sldMkLst>
      </pc:sldChg>
      <pc:sldChg chg="del">
        <pc:chgData name="Kaija Merja" userId="9f573cad-957a-4b9e-afe2-cf64a9b3632f" providerId="ADAL" clId="{CAA9EC05-E7F0-481B-81AD-6727D4409F13}" dt="2024-01-03T13:06:46.233" v="86" actId="47"/>
        <pc:sldMkLst>
          <pc:docMk/>
          <pc:sldMk cId="2509798677" sldId="2145706998"/>
        </pc:sldMkLst>
      </pc:sldChg>
      <pc:sldChg chg="del">
        <pc:chgData name="Kaija Merja" userId="9f573cad-957a-4b9e-afe2-cf64a9b3632f" providerId="ADAL" clId="{CAA9EC05-E7F0-481B-81AD-6727D4409F13}" dt="2024-01-03T13:06:47.699" v="90" actId="47"/>
        <pc:sldMkLst>
          <pc:docMk/>
          <pc:sldMk cId="1646904417" sldId="2145706999"/>
        </pc:sldMkLst>
      </pc:sldChg>
      <pc:sldChg chg="del">
        <pc:chgData name="Kaija Merja" userId="9f573cad-957a-4b9e-afe2-cf64a9b3632f" providerId="ADAL" clId="{CAA9EC05-E7F0-481B-81AD-6727D4409F13}" dt="2024-01-03T13:06:48.444" v="92" actId="47"/>
        <pc:sldMkLst>
          <pc:docMk/>
          <pc:sldMk cId="3091544242" sldId="2145707000"/>
        </pc:sldMkLst>
      </pc:sldChg>
      <pc:sldChg chg="del">
        <pc:chgData name="Kaija Merja" userId="9f573cad-957a-4b9e-afe2-cf64a9b3632f" providerId="ADAL" clId="{CAA9EC05-E7F0-481B-81AD-6727D4409F13}" dt="2024-01-03T13:06:48.037" v="91" actId="47"/>
        <pc:sldMkLst>
          <pc:docMk/>
          <pc:sldMk cId="3017448940" sldId="2145707001"/>
        </pc:sldMkLst>
      </pc:sldChg>
      <pc:sldChg chg="del">
        <pc:chgData name="Kaija Merja" userId="9f573cad-957a-4b9e-afe2-cf64a9b3632f" providerId="ADAL" clId="{CAA9EC05-E7F0-481B-81AD-6727D4409F13}" dt="2024-01-03T13:06:46.600" v="87" actId="47"/>
        <pc:sldMkLst>
          <pc:docMk/>
          <pc:sldMk cId="1601597385" sldId="2145707002"/>
        </pc:sldMkLst>
      </pc:sldChg>
      <pc:sldChg chg="del">
        <pc:chgData name="Kaija Merja" userId="9f573cad-957a-4b9e-afe2-cf64a9b3632f" providerId="ADAL" clId="{CAA9EC05-E7F0-481B-81AD-6727D4409F13}" dt="2024-01-03T13:06:20.026" v="54" actId="47"/>
        <pc:sldMkLst>
          <pc:docMk/>
          <pc:sldMk cId="3338227491" sldId="2145707003"/>
        </pc:sldMkLst>
      </pc:sldChg>
      <pc:sldChg chg="del">
        <pc:chgData name="Kaija Merja" userId="9f573cad-957a-4b9e-afe2-cf64a9b3632f" providerId="ADAL" clId="{CAA9EC05-E7F0-481B-81AD-6727D4409F13}" dt="2024-01-03T13:06:11.154" v="36" actId="47"/>
        <pc:sldMkLst>
          <pc:docMk/>
          <pc:sldMk cId="2677198093" sldId="2145707004"/>
        </pc:sldMkLst>
      </pc:sldChg>
      <pc:sldChg chg="del">
        <pc:chgData name="Kaija Merja" userId="9f573cad-957a-4b9e-afe2-cf64a9b3632f" providerId="ADAL" clId="{CAA9EC05-E7F0-481B-81AD-6727D4409F13}" dt="2024-01-03T13:06:10.768" v="35" actId="47"/>
        <pc:sldMkLst>
          <pc:docMk/>
          <pc:sldMk cId="2045507112" sldId="2145707005"/>
        </pc:sldMkLst>
      </pc:sldChg>
      <pc:sldChg chg="del">
        <pc:chgData name="Kaija Merja" userId="9f573cad-957a-4b9e-afe2-cf64a9b3632f" providerId="ADAL" clId="{CAA9EC05-E7F0-481B-81AD-6727D4409F13}" dt="2024-01-03T13:06:11.611" v="37" actId="47"/>
        <pc:sldMkLst>
          <pc:docMk/>
          <pc:sldMk cId="3448874936" sldId="2145707006"/>
        </pc:sldMkLst>
      </pc:sldChg>
      <pc:sldChg chg="del">
        <pc:chgData name="Kaija Merja" userId="9f573cad-957a-4b9e-afe2-cf64a9b3632f" providerId="ADAL" clId="{CAA9EC05-E7F0-481B-81AD-6727D4409F13}" dt="2024-01-03T13:06:11.945" v="38" actId="47"/>
        <pc:sldMkLst>
          <pc:docMk/>
          <pc:sldMk cId="90673204" sldId="2145707007"/>
        </pc:sldMkLst>
      </pc:sldChg>
      <pc:sldChg chg="del">
        <pc:chgData name="Kaija Merja" userId="9f573cad-957a-4b9e-afe2-cf64a9b3632f" providerId="ADAL" clId="{CAA9EC05-E7F0-481B-81AD-6727D4409F13}" dt="2024-01-03T13:06:20.972" v="56" actId="47"/>
        <pc:sldMkLst>
          <pc:docMk/>
          <pc:sldMk cId="3677788688" sldId="2145707008"/>
        </pc:sldMkLst>
      </pc:sldChg>
      <pc:sldChg chg="del">
        <pc:chgData name="Kaija Merja" userId="9f573cad-957a-4b9e-afe2-cf64a9b3632f" providerId="ADAL" clId="{CAA9EC05-E7F0-481B-81AD-6727D4409F13}" dt="2024-01-03T13:06:20.441" v="55" actId="47"/>
        <pc:sldMkLst>
          <pc:docMk/>
          <pc:sldMk cId="863464454" sldId="2145707009"/>
        </pc:sldMkLst>
      </pc:sldChg>
      <pc:sldChg chg="del">
        <pc:chgData name="Kaija Merja" userId="9f573cad-957a-4b9e-afe2-cf64a9b3632f" providerId="ADAL" clId="{CAA9EC05-E7F0-481B-81AD-6727D4409F13}" dt="2024-01-03T13:06:21.629" v="57" actId="47"/>
        <pc:sldMkLst>
          <pc:docMk/>
          <pc:sldMk cId="3092286093" sldId="2145707010"/>
        </pc:sldMkLst>
      </pc:sldChg>
      <pc:sldChg chg="del">
        <pc:chgData name="Kaija Merja" userId="9f573cad-957a-4b9e-afe2-cf64a9b3632f" providerId="ADAL" clId="{CAA9EC05-E7F0-481B-81AD-6727D4409F13}" dt="2024-01-03T13:06:23.047" v="59" actId="47"/>
        <pc:sldMkLst>
          <pc:docMk/>
          <pc:sldMk cId="1886109234" sldId="2145707011"/>
        </pc:sldMkLst>
      </pc:sldChg>
      <pc:sldChg chg="del">
        <pc:chgData name="Kaija Merja" userId="9f573cad-957a-4b9e-afe2-cf64a9b3632f" providerId="ADAL" clId="{CAA9EC05-E7F0-481B-81AD-6727D4409F13}" dt="2024-01-03T13:06:22.162" v="58" actId="47"/>
        <pc:sldMkLst>
          <pc:docMk/>
          <pc:sldMk cId="995369645" sldId="2145707012"/>
        </pc:sldMkLst>
      </pc:sldChg>
      <pc:sldChg chg="del">
        <pc:chgData name="Kaija Merja" userId="9f573cad-957a-4b9e-afe2-cf64a9b3632f" providerId="ADAL" clId="{CAA9EC05-E7F0-481B-81AD-6727D4409F13}" dt="2024-01-03T13:06:13.964" v="43" actId="47"/>
        <pc:sldMkLst>
          <pc:docMk/>
          <pc:sldMk cId="1151240554" sldId="2145707013"/>
        </pc:sldMkLst>
      </pc:sldChg>
      <pc:sldChg chg="del">
        <pc:chgData name="Kaija Merja" userId="9f573cad-957a-4b9e-afe2-cf64a9b3632f" providerId="ADAL" clId="{CAA9EC05-E7F0-481B-81AD-6727D4409F13}" dt="2024-01-03T13:06:17.930" v="52" actId="47"/>
        <pc:sldMkLst>
          <pc:docMk/>
          <pc:sldMk cId="1523018350" sldId="2145707014"/>
        </pc:sldMkLst>
      </pc:sldChg>
      <pc:sldChg chg="del">
        <pc:chgData name="Kaija Merja" userId="9f573cad-957a-4b9e-afe2-cf64a9b3632f" providerId="ADAL" clId="{CAA9EC05-E7F0-481B-81AD-6727D4409F13}" dt="2024-01-03T13:06:42.998" v="79" actId="47"/>
        <pc:sldMkLst>
          <pc:docMk/>
          <pc:sldMk cId="998984286" sldId="2145707015"/>
        </pc:sldMkLst>
      </pc:sldChg>
      <pc:sldChg chg="del">
        <pc:chgData name="Kaija Merja" userId="9f573cad-957a-4b9e-afe2-cf64a9b3632f" providerId="ADAL" clId="{CAA9EC05-E7F0-481B-81AD-6727D4409F13}" dt="2024-01-03T13:06:42.190" v="78" actId="47"/>
        <pc:sldMkLst>
          <pc:docMk/>
          <pc:sldMk cId="3625647831" sldId="2145707016"/>
        </pc:sldMkLst>
      </pc:sldChg>
      <pc:sldChg chg="del">
        <pc:chgData name="Kaija Merja" userId="9f573cad-957a-4b9e-afe2-cf64a9b3632f" providerId="ADAL" clId="{CAA9EC05-E7F0-481B-81AD-6727D4409F13}" dt="2024-01-03T13:06:49.490" v="94" actId="47"/>
        <pc:sldMkLst>
          <pc:docMk/>
          <pc:sldMk cId="2456126251" sldId="2145707017"/>
        </pc:sldMkLst>
      </pc:sldChg>
      <pc:sldChg chg="modSp mod">
        <pc:chgData name="Kaija Merja" userId="9f573cad-957a-4b9e-afe2-cf64a9b3632f" providerId="ADAL" clId="{CAA9EC05-E7F0-481B-81AD-6727D4409F13}" dt="2024-01-04T06:51:32.500" v="342" actId="20577"/>
        <pc:sldMkLst>
          <pc:docMk/>
          <pc:sldMk cId="1737031169" sldId="2145707019"/>
        </pc:sldMkLst>
        <pc:spChg chg="mod">
          <ac:chgData name="Kaija Merja" userId="9f573cad-957a-4b9e-afe2-cf64a9b3632f" providerId="ADAL" clId="{CAA9EC05-E7F0-481B-81AD-6727D4409F13}" dt="2024-01-04T06:51:32.500" v="342" actId="20577"/>
          <ac:spMkLst>
            <pc:docMk/>
            <pc:sldMk cId="1737031169" sldId="2145707019"/>
            <ac:spMk id="4" creationId="{5281121B-31D9-6A91-4745-6E64AB461F68}"/>
          </ac:spMkLst>
        </pc:spChg>
      </pc:sldChg>
      <pc:sldChg chg="del">
        <pc:chgData name="Kaija Merja" userId="9f573cad-957a-4b9e-afe2-cf64a9b3632f" providerId="ADAL" clId="{CAA9EC05-E7F0-481B-81AD-6727D4409F13}" dt="2024-01-03T13:05:49.929" v="23" actId="47"/>
        <pc:sldMkLst>
          <pc:docMk/>
          <pc:sldMk cId="1434876126" sldId="2145707021"/>
        </pc:sldMkLst>
      </pc:sldChg>
      <pc:sldChg chg="ord">
        <pc:chgData name="Kaija Merja" userId="9f573cad-957a-4b9e-afe2-cf64a9b3632f" providerId="ADAL" clId="{CAA9EC05-E7F0-481B-81AD-6727D4409F13}" dt="2024-01-03T13:09:15.552" v="255"/>
        <pc:sldMkLst>
          <pc:docMk/>
          <pc:sldMk cId="3279652366" sldId="2145707024"/>
        </pc:sldMkLst>
      </pc:sldChg>
      <pc:sldChg chg="modSp mod ord">
        <pc:chgData name="Kaija Merja" userId="9f573cad-957a-4b9e-afe2-cf64a9b3632f" providerId="ADAL" clId="{CAA9EC05-E7F0-481B-81AD-6727D4409F13}" dt="2024-01-05T10:31:55.946" v="944" actId="14100"/>
        <pc:sldMkLst>
          <pc:docMk/>
          <pc:sldMk cId="1966338624" sldId="2145707041"/>
        </pc:sldMkLst>
        <pc:spChg chg="mod">
          <ac:chgData name="Kaija Merja" userId="9f573cad-957a-4b9e-afe2-cf64a9b3632f" providerId="ADAL" clId="{CAA9EC05-E7F0-481B-81AD-6727D4409F13}" dt="2024-01-05T10:31:55.946" v="944" actId="14100"/>
          <ac:spMkLst>
            <pc:docMk/>
            <pc:sldMk cId="1966338624" sldId="2145707041"/>
            <ac:spMk id="2" creationId="{1EB9987C-679A-14A4-5DE7-10AB591DFCF7}"/>
          </ac:spMkLst>
        </pc:spChg>
        <pc:spChg chg="mod">
          <ac:chgData name="Kaija Merja" userId="9f573cad-957a-4b9e-afe2-cf64a9b3632f" providerId="ADAL" clId="{CAA9EC05-E7F0-481B-81AD-6727D4409F13}" dt="2024-01-05T10:31:21.470" v="915" actId="20577"/>
          <ac:spMkLst>
            <pc:docMk/>
            <pc:sldMk cId="1966338624" sldId="2145707041"/>
            <ac:spMk id="3" creationId="{8CD33541-B242-928C-A2AD-6FDFF56C8BFA}"/>
          </ac:spMkLst>
        </pc:spChg>
      </pc:sldChg>
      <pc:sldChg chg="del">
        <pc:chgData name="Kaija Merja" userId="9f573cad-957a-4b9e-afe2-cf64a9b3632f" providerId="ADAL" clId="{CAA9EC05-E7F0-481B-81AD-6727D4409F13}" dt="2024-01-03T13:07:00.487" v="118" actId="47"/>
        <pc:sldMkLst>
          <pc:docMk/>
          <pc:sldMk cId="482314848" sldId="2145707043"/>
        </pc:sldMkLst>
      </pc:sldChg>
      <pc:sldChg chg="del">
        <pc:chgData name="Kaija Merja" userId="9f573cad-957a-4b9e-afe2-cf64a9b3632f" providerId="ADAL" clId="{CAA9EC05-E7F0-481B-81AD-6727D4409F13}" dt="2024-01-03T13:08:18.059" v="182" actId="47"/>
        <pc:sldMkLst>
          <pc:docMk/>
          <pc:sldMk cId="2796281858" sldId="2145707049"/>
        </pc:sldMkLst>
      </pc:sldChg>
      <pc:sldChg chg="del">
        <pc:chgData name="Kaija Merja" userId="9f573cad-957a-4b9e-afe2-cf64a9b3632f" providerId="ADAL" clId="{CAA9EC05-E7F0-481B-81AD-6727D4409F13}" dt="2024-01-03T13:08:16.139" v="181" actId="47"/>
        <pc:sldMkLst>
          <pc:docMk/>
          <pc:sldMk cId="2532474006" sldId="2145707050"/>
        </pc:sldMkLst>
      </pc:sldChg>
      <pc:sldChg chg="del">
        <pc:chgData name="Kaija Merja" userId="9f573cad-957a-4b9e-afe2-cf64a9b3632f" providerId="ADAL" clId="{CAA9EC05-E7F0-481B-81AD-6727D4409F13}" dt="2024-01-03T13:08:15.481" v="180" actId="47"/>
        <pc:sldMkLst>
          <pc:docMk/>
          <pc:sldMk cId="4178850103" sldId="2145707051"/>
        </pc:sldMkLst>
      </pc:sldChg>
      <pc:sldChg chg="del">
        <pc:chgData name="Kaija Merja" userId="9f573cad-957a-4b9e-afe2-cf64a9b3632f" providerId="ADAL" clId="{CAA9EC05-E7F0-481B-81AD-6727D4409F13}" dt="2024-01-03T13:08:12.336" v="179" actId="47"/>
        <pc:sldMkLst>
          <pc:docMk/>
          <pc:sldMk cId="1771983319" sldId="2145707052"/>
        </pc:sldMkLst>
      </pc:sldChg>
      <pc:sldChg chg="del">
        <pc:chgData name="Kaija Merja" userId="9f573cad-957a-4b9e-afe2-cf64a9b3632f" providerId="ADAL" clId="{CAA9EC05-E7F0-481B-81AD-6727D4409F13}" dt="2024-01-03T13:08:11.753" v="178" actId="47"/>
        <pc:sldMkLst>
          <pc:docMk/>
          <pc:sldMk cId="553011715" sldId="2145707053"/>
        </pc:sldMkLst>
      </pc:sldChg>
      <pc:sldChg chg="ord">
        <pc:chgData name="Kaija Merja" userId="9f573cad-957a-4b9e-afe2-cf64a9b3632f" providerId="ADAL" clId="{CAA9EC05-E7F0-481B-81AD-6727D4409F13}" dt="2024-01-03T13:09:13.099" v="253"/>
        <pc:sldMkLst>
          <pc:docMk/>
          <pc:sldMk cId="993373218" sldId="2145707054"/>
        </pc:sldMkLst>
      </pc:sldChg>
      <pc:sldChg chg="ord">
        <pc:chgData name="Kaija Merja" userId="9f573cad-957a-4b9e-afe2-cf64a9b3632f" providerId="ADAL" clId="{CAA9EC05-E7F0-481B-81AD-6727D4409F13}" dt="2024-01-03T13:09:11.479" v="251"/>
        <pc:sldMkLst>
          <pc:docMk/>
          <pc:sldMk cId="2052611159" sldId="2145707055"/>
        </pc:sldMkLst>
      </pc:sldChg>
      <pc:sldChg chg="del">
        <pc:chgData name="Kaija Merja" userId="9f573cad-957a-4b9e-afe2-cf64a9b3632f" providerId="ADAL" clId="{CAA9EC05-E7F0-481B-81AD-6727D4409F13}" dt="2024-01-03T13:08:01.272" v="177" actId="47"/>
        <pc:sldMkLst>
          <pc:docMk/>
          <pc:sldMk cId="1921405565" sldId="2145707056"/>
        </pc:sldMkLst>
      </pc:sldChg>
      <pc:sldChg chg="del">
        <pc:chgData name="Kaija Merja" userId="9f573cad-957a-4b9e-afe2-cf64a9b3632f" providerId="ADAL" clId="{CAA9EC05-E7F0-481B-81AD-6727D4409F13}" dt="2024-01-03T13:07:59.506" v="176" actId="47"/>
        <pc:sldMkLst>
          <pc:docMk/>
          <pc:sldMk cId="4284372307" sldId="2145707057"/>
        </pc:sldMkLst>
      </pc:sldChg>
      <pc:sldChg chg="del">
        <pc:chgData name="Kaija Merja" userId="9f573cad-957a-4b9e-afe2-cf64a9b3632f" providerId="ADAL" clId="{CAA9EC05-E7F0-481B-81AD-6727D4409F13}" dt="2024-01-03T13:07:58.195" v="175" actId="47"/>
        <pc:sldMkLst>
          <pc:docMk/>
          <pc:sldMk cId="191831281" sldId="2145707058"/>
        </pc:sldMkLst>
      </pc:sldChg>
      <pc:sldChg chg="del">
        <pc:chgData name="Kaija Merja" userId="9f573cad-957a-4b9e-afe2-cf64a9b3632f" providerId="ADAL" clId="{CAA9EC05-E7F0-481B-81AD-6727D4409F13}" dt="2024-01-03T13:07:57.162" v="174" actId="47"/>
        <pc:sldMkLst>
          <pc:docMk/>
          <pc:sldMk cId="1074541154" sldId="2145707059"/>
        </pc:sldMkLst>
      </pc:sldChg>
      <pc:sldChg chg="del">
        <pc:chgData name="Kaija Merja" userId="9f573cad-957a-4b9e-afe2-cf64a9b3632f" providerId="ADAL" clId="{CAA9EC05-E7F0-481B-81AD-6727D4409F13}" dt="2024-01-03T13:07:56.165" v="173" actId="47"/>
        <pc:sldMkLst>
          <pc:docMk/>
          <pc:sldMk cId="2966571161" sldId="2145707060"/>
        </pc:sldMkLst>
      </pc:sldChg>
      <pc:sldChg chg="del">
        <pc:chgData name="Kaija Merja" userId="9f573cad-957a-4b9e-afe2-cf64a9b3632f" providerId="ADAL" clId="{CAA9EC05-E7F0-481B-81AD-6727D4409F13}" dt="2024-01-03T13:07:55.306" v="172" actId="47"/>
        <pc:sldMkLst>
          <pc:docMk/>
          <pc:sldMk cId="22785694" sldId="2145707061"/>
        </pc:sldMkLst>
      </pc:sldChg>
      <pc:sldChg chg="del">
        <pc:chgData name="Kaija Merja" userId="9f573cad-957a-4b9e-afe2-cf64a9b3632f" providerId="ADAL" clId="{CAA9EC05-E7F0-481B-81AD-6727D4409F13}" dt="2024-01-03T13:07:53.772" v="171" actId="47"/>
        <pc:sldMkLst>
          <pc:docMk/>
          <pc:sldMk cId="2410171727" sldId="2145707062"/>
        </pc:sldMkLst>
      </pc:sldChg>
      <pc:sldChg chg="del">
        <pc:chgData name="Kaija Merja" userId="9f573cad-957a-4b9e-afe2-cf64a9b3632f" providerId="ADAL" clId="{CAA9EC05-E7F0-481B-81AD-6727D4409F13}" dt="2024-01-03T13:07:52.469" v="170" actId="47"/>
        <pc:sldMkLst>
          <pc:docMk/>
          <pc:sldMk cId="966343234" sldId="2145707063"/>
        </pc:sldMkLst>
      </pc:sldChg>
      <pc:sldChg chg="del">
        <pc:chgData name="Kaija Merja" userId="9f573cad-957a-4b9e-afe2-cf64a9b3632f" providerId="ADAL" clId="{CAA9EC05-E7F0-481B-81AD-6727D4409F13}" dt="2024-01-03T13:07:51.653" v="169" actId="47"/>
        <pc:sldMkLst>
          <pc:docMk/>
          <pc:sldMk cId="1447796878" sldId="2145707064"/>
        </pc:sldMkLst>
      </pc:sldChg>
      <pc:sldChg chg="del">
        <pc:chgData name="Kaija Merja" userId="9f573cad-957a-4b9e-afe2-cf64a9b3632f" providerId="ADAL" clId="{CAA9EC05-E7F0-481B-81AD-6727D4409F13}" dt="2024-01-03T13:07:50.590" v="168" actId="47"/>
        <pc:sldMkLst>
          <pc:docMk/>
          <pc:sldMk cId="3979360841" sldId="2145707065"/>
        </pc:sldMkLst>
      </pc:sldChg>
      <pc:sldChg chg="del">
        <pc:chgData name="Kaija Merja" userId="9f573cad-957a-4b9e-afe2-cf64a9b3632f" providerId="ADAL" clId="{CAA9EC05-E7F0-481B-81AD-6727D4409F13}" dt="2024-01-03T13:07:49.495" v="167" actId="47"/>
        <pc:sldMkLst>
          <pc:docMk/>
          <pc:sldMk cId="1963140156" sldId="2145707066"/>
        </pc:sldMkLst>
      </pc:sldChg>
      <pc:sldChg chg="del">
        <pc:chgData name="Kaija Merja" userId="9f573cad-957a-4b9e-afe2-cf64a9b3632f" providerId="ADAL" clId="{CAA9EC05-E7F0-481B-81AD-6727D4409F13}" dt="2024-01-03T13:07:47.344" v="166" actId="47"/>
        <pc:sldMkLst>
          <pc:docMk/>
          <pc:sldMk cId="3933098428" sldId="2145707067"/>
        </pc:sldMkLst>
      </pc:sldChg>
      <pc:sldChg chg="del">
        <pc:chgData name="Kaija Merja" userId="9f573cad-957a-4b9e-afe2-cf64a9b3632f" providerId="ADAL" clId="{CAA9EC05-E7F0-481B-81AD-6727D4409F13}" dt="2024-01-03T13:07:46.688" v="165" actId="47"/>
        <pc:sldMkLst>
          <pc:docMk/>
          <pc:sldMk cId="3092622015" sldId="2145707068"/>
        </pc:sldMkLst>
      </pc:sldChg>
      <pc:sldChg chg="del">
        <pc:chgData name="Kaija Merja" userId="9f573cad-957a-4b9e-afe2-cf64a9b3632f" providerId="ADAL" clId="{CAA9EC05-E7F0-481B-81AD-6727D4409F13}" dt="2024-01-03T13:07:46.040" v="164" actId="47"/>
        <pc:sldMkLst>
          <pc:docMk/>
          <pc:sldMk cId="2210033205" sldId="2145707069"/>
        </pc:sldMkLst>
      </pc:sldChg>
      <pc:sldChg chg="del">
        <pc:chgData name="Kaija Merja" userId="9f573cad-957a-4b9e-afe2-cf64a9b3632f" providerId="ADAL" clId="{CAA9EC05-E7F0-481B-81AD-6727D4409F13}" dt="2024-01-03T13:07:43.504" v="162" actId="47"/>
        <pc:sldMkLst>
          <pc:docMk/>
          <pc:sldMk cId="3373867286" sldId="2145707071"/>
        </pc:sldMkLst>
      </pc:sldChg>
      <pc:sldChg chg="del">
        <pc:chgData name="Kaija Merja" userId="9f573cad-957a-4b9e-afe2-cf64a9b3632f" providerId="ADAL" clId="{CAA9EC05-E7F0-481B-81AD-6727D4409F13}" dt="2024-01-03T13:07:01.258" v="120" actId="47"/>
        <pc:sldMkLst>
          <pc:docMk/>
          <pc:sldMk cId="2042299073" sldId="2145707072"/>
        </pc:sldMkLst>
      </pc:sldChg>
      <pc:sldChg chg="del">
        <pc:chgData name="Kaija Merja" userId="9f573cad-957a-4b9e-afe2-cf64a9b3632f" providerId="ADAL" clId="{CAA9EC05-E7F0-481B-81AD-6727D4409F13}" dt="2024-01-03T13:07:01.964" v="122" actId="47"/>
        <pc:sldMkLst>
          <pc:docMk/>
          <pc:sldMk cId="2006323732" sldId="2145707073"/>
        </pc:sldMkLst>
      </pc:sldChg>
      <pc:sldChg chg="modSp del mod">
        <pc:chgData name="Kaija Merja" userId="9f573cad-957a-4b9e-afe2-cf64a9b3632f" providerId="ADAL" clId="{CAA9EC05-E7F0-481B-81AD-6727D4409F13}" dt="2024-01-03T13:08:44.597" v="222" actId="47"/>
        <pc:sldMkLst>
          <pc:docMk/>
          <pc:sldMk cId="819281471" sldId="2145707115"/>
        </pc:sldMkLst>
        <pc:graphicFrameChg chg="mod">
          <ac:chgData name="Kaija Merja" userId="9f573cad-957a-4b9e-afe2-cf64a9b3632f" providerId="ADAL" clId="{CAA9EC05-E7F0-481B-81AD-6727D4409F13}" dt="2024-01-03T13:08:44.597" v="222" actId="47"/>
          <ac:graphicFrameMkLst>
            <pc:docMk/>
            <pc:sldMk cId="819281471" sldId="2145707115"/>
            <ac:graphicFrameMk id="6" creationId="{268AB36F-D011-92AF-B4F5-96C1D687A502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44.597" v="222" actId="47"/>
          <ac:graphicFrameMkLst>
            <pc:docMk/>
            <pc:sldMk cId="819281471" sldId="2145707115"/>
            <ac:graphicFrameMk id="7" creationId="{0D0AED0D-6279-5BBC-6AE8-FA15347CE3A4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44.597" v="222" actId="47"/>
          <ac:graphicFrameMkLst>
            <pc:docMk/>
            <pc:sldMk cId="819281471" sldId="2145707115"/>
            <ac:graphicFrameMk id="8" creationId="{6DB092CB-60D4-2C55-51F6-E0D71412716A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44.597" v="222" actId="47"/>
          <ac:graphicFrameMkLst>
            <pc:docMk/>
            <pc:sldMk cId="819281471" sldId="2145707115"/>
            <ac:graphicFrameMk id="9" creationId="{804F651B-A6F0-4271-88EE-619DE60BFDE2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44.597" v="222" actId="47"/>
          <ac:graphicFrameMkLst>
            <pc:docMk/>
            <pc:sldMk cId="819281471" sldId="2145707115"/>
            <ac:graphicFrameMk id="10" creationId="{A8451F78-3A3C-2503-0303-E0118777F862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44.597" v="222" actId="47"/>
          <ac:graphicFrameMkLst>
            <pc:docMk/>
            <pc:sldMk cId="819281471" sldId="2145707115"/>
            <ac:graphicFrameMk id="11" creationId="{859003ED-05BC-9585-4A07-7570CF59476D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44.597" v="222" actId="47"/>
          <ac:graphicFrameMkLst>
            <pc:docMk/>
            <pc:sldMk cId="819281471" sldId="2145707115"/>
            <ac:graphicFrameMk id="12" creationId="{C37A66AF-4C61-31A5-A161-CE0DD3F21FE5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44.597" v="222" actId="47"/>
          <ac:graphicFrameMkLst>
            <pc:docMk/>
            <pc:sldMk cId="819281471" sldId="2145707115"/>
            <ac:graphicFrameMk id="13" creationId="{52A82622-68C7-27D9-4B45-BF48FF689F14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44.597" v="222" actId="47"/>
          <ac:graphicFrameMkLst>
            <pc:docMk/>
            <pc:sldMk cId="819281471" sldId="2145707115"/>
            <ac:graphicFrameMk id="14" creationId="{D4719E46-21BB-768E-2057-CA2C13379019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44.597" v="222" actId="47"/>
          <ac:graphicFrameMkLst>
            <pc:docMk/>
            <pc:sldMk cId="819281471" sldId="2145707115"/>
            <ac:graphicFrameMk id="19" creationId="{AC21E5E1-7182-A414-4CEC-694747A9FAB8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44.597" v="222" actId="47"/>
          <ac:graphicFrameMkLst>
            <pc:docMk/>
            <pc:sldMk cId="819281471" sldId="2145707115"/>
            <ac:graphicFrameMk id="20" creationId="{427578EB-8F19-53F1-FD24-8E4EE678CF66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44.597" v="222" actId="47"/>
          <ac:graphicFrameMkLst>
            <pc:docMk/>
            <pc:sldMk cId="819281471" sldId="2145707115"/>
            <ac:graphicFrameMk id="21" creationId="{DBA8F4C5-F4CE-5737-F518-D0A31BB66AD8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44.597" v="222" actId="47"/>
          <ac:graphicFrameMkLst>
            <pc:docMk/>
            <pc:sldMk cId="819281471" sldId="2145707115"/>
            <ac:graphicFrameMk id="22" creationId="{D3914B6F-D628-3D7F-D54B-8546BD19815F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44.597" v="222" actId="47"/>
          <ac:graphicFrameMkLst>
            <pc:docMk/>
            <pc:sldMk cId="819281471" sldId="2145707115"/>
            <ac:graphicFrameMk id="23" creationId="{2AE6A621-FFB2-B06B-A438-B392A57729BB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44.597" v="222" actId="47"/>
          <ac:graphicFrameMkLst>
            <pc:docMk/>
            <pc:sldMk cId="819281471" sldId="2145707115"/>
            <ac:graphicFrameMk id="24" creationId="{ED1657D7-7F5E-D383-3A36-CEB0B1D20B52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44.597" v="222" actId="47"/>
          <ac:graphicFrameMkLst>
            <pc:docMk/>
            <pc:sldMk cId="819281471" sldId="2145707115"/>
            <ac:graphicFrameMk id="25" creationId="{0B52D51B-17ED-E382-6C18-0C9AFF7AA71A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44.597" v="222" actId="47"/>
          <ac:graphicFrameMkLst>
            <pc:docMk/>
            <pc:sldMk cId="819281471" sldId="2145707115"/>
            <ac:graphicFrameMk id="26" creationId="{5B892884-F1A8-91C6-6EAC-49F7E52E9071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44.597" v="222" actId="47"/>
          <ac:graphicFrameMkLst>
            <pc:docMk/>
            <pc:sldMk cId="819281471" sldId="2145707115"/>
            <ac:graphicFrameMk id="27" creationId="{A4886B9E-D71C-3BBB-0625-A83FAF038C64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44.597" v="222" actId="47"/>
          <ac:graphicFrameMkLst>
            <pc:docMk/>
            <pc:sldMk cId="819281471" sldId="2145707115"/>
            <ac:graphicFrameMk id="28" creationId="{178B7799-3BBA-A634-2B7C-2C03494C2DCC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44.597" v="222" actId="47"/>
          <ac:graphicFrameMkLst>
            <pc:docMk/>
            <pc:sldMk cId="819281471" sldId="2145707115"/>
            <ac:graphicFrameMk id="29" creationId="{E64675C0-31B1-CCBE-8322-3BB264B711BE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44.597" v="222" actId="47"/>
          <ac:graphicFrameMkLst>
            <pc:docMk/>
            <pc:sldMk cId="819281471" sldId="2145707115"/>
            <ac:graphicFrameMk id="30" creationId="{3CB27F90-0FB3-3F1D-AD41-ED7B1841E7BE}"/>
          </ac:graphicFrameMkLst>
        </pc:graphicFrameChg>
      </pc:sldChg>
      <pc:sldChg chg="modSp del mod">
        <pc:chgData name="Kaija Merja" userId="9f573cad-957a-4b9e-afe2-cf64a9b3632f" providerId="ADAL" clId="{CAA9EC05-E7F0-481B-81AD-6727D4409F13}" dt="2024-01-03T13:08:25.270" v="188" actId="47"/>
        <pc:sldMkLst>
          <pc:docMk/>
          <pc:sldMk cId="1196248254" sldId="2145707116"/>
        </pc:sldMkLst>
        <pc:graphicFrameChg chg="mod">
          <ac:chgData name="Kaija Merja" userId="9f573cad-957a-4b9e-afe2-cf64a9b3632f" providerId="ADAL" clId="{CAA9EC05-E7F0-481B-81AD-6727D4409F13}" dt="2024-01-03T13:08:25.270" v="188" actId="47"/>
          <ac:graphicFrameMkLst>
            <pc:docMk/>
            <pc:sldMk cId="1196248254" sldId="2145707116"/>
            <ac:graphicFrameMk id="6" creationId="{268AB36F-D011-92AF-B4F5-96C1D687A502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25.270" v="188" actId="47"/>
          <ac:graphicFrameMkLst>
            <pc:docMk/>
            <pc:sldMk cId="1196248254" sldId="2145707116"/>
            <ac:graphicFrameMk id="7" creationId="{0D0AED0D-6279-5BBC-6AE8-FA15347CE3A4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25.270" v="188" actId="47"/>
          <ac:graphicFrameMkLst>
            <pc:docMk/>
            <pc:sldMk cId="1196248254" sldId="2145707116"/>
            <ac:graphicFrameMk id="8" creationId="{6DB092CB-60D4-2C55-51F6-E0D71412716A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25.270" v="188" actId="47"/>
          <ac:graphicFrameMkLst>
            <pc:docMk/>
            <pc:sldMk cId="1196248254" sldId="2145707116"/>
            <ac:graphicFrameMk id="9" creationId="{804F651B-A6F0-4271-88EE-619DE60BFDE2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25.270" v="188" actId="47"/>
          <ac:graphicFrameMkLst>
            <pc:docMk/>
            <pc:sldMk cId="1196248254" sldId="2145707116"/>
            <ac:graphicFrameMk id="10" creationId="{A8451F78-3A3C-2503-0303-E0118777F862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25.270" v="188" actId="47"/>
          <ac:graphicFrameMkLst>
            <pc:docMk/>
            <pc:sldMk cId="1196248254" sldId="2145707116"/>
            <ac:graphicFrameMk id="11" creationId="{859003ED-05BC-9585-4A07-7570CF59476D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25.270" v="188" actId="47"/>
          <ac:graphicFrameMkLst>
            <pc:docMk/>
            <pc:sldMk cId="1196248254" sldId="2145707116"/>
            <ac:graphicFrameMk id="12" creationId="{C37A66AF-4C61-31A5-A161-CE0DD3F21FE5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25.270" v="188" actId="47"/>
          <ac:graphicFrameMkLst>
            <pc:docMk/>
            <pc:sldMk cId="1196248254" sldId="2145707116"/>
            <ac:graphicFrameMk id="13" creationId="{52A82622-68C7-27D9-4B45-BF48FF689F14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25.270" v="188" actId="47"/>
          <ac:graphicFrameMkLst>
            <pc:docMk/>
            <pc:sldMk cId="1196248254" sldId="2145707116"/>
            <ac:graphicFrameMk id="14" creationId="{D4719E46-21BB-768E-2057-CA2C13379019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25.270" v="188" actId="47"/>
          <ac:graphicFrameMkLst>
            <pc:docMk/>
            <pc:sldMk cId="1196248254" sldId="2145707116"/>
            <ac:graphicFrameMk id="19" creationId="{AC21E5E1-7182-A414-4CEC-694747A9FAB8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25.270" v="188" actId="47"/>
          <ac:graphicFrameMkLst>
            <pc:docMk/>
            <pc:sldMk cId="1196248254" sldId="2145707116"/>
            <ac:graphicFrameMk id="20" creationId="{427578EB-8F19-53F1-FD24-8E4EE678CF66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25.270" v="188" actId="47"/>
          <ac:graphicFrameMkLst>
            <pc:docMk/>
            <pc:sldMk cId="1196248254" sldId="2145707116"/>
            <ac:graphicFrameMk id="21" creationId="{DBA8F4C5-F4CE-5737-F518-D0A31BB66AD8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25.270" v="188" actId="47"/>
          <ac:graphicFrameMkLst>
            <pc:docMk/>
            <pc:sldMk cId="1196248254" sldId="2145707116"/>
            <ac:graphicFrameMk id="22" creationId="{D3914B6F-D628-3D7F-D54B-8546BD19815F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25.270" v="188" actId="47"/>
          <ac:graphicFrameMkLst>
            <pc:docMk/>
            <pc:sldMk cId="1196248254" sldId="2145707116"/>
            <ac:graphicFrameMk id="23" creationId="{2AE6A621-FFB2-B06B-A438-B392A57729BB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25.270" v="188" actId="47"/>
          <ac:graphicFrameMkLst>
            <pc:docMk/>
            <pc:sldMk cId="1196248254" sldId="2145707116"/>
            <ac:graphicFrameMk id="24" creationId="{ED1657D7-7F5E-D383-3A36-CEB0B1D20B52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25.270" v="188" actId="47"/>
          <ac:graphicFrameMkLst>
            <pc:docMk/>
            <pc:sldMk cId="1196248254" sldId="2145707116"/>
            <ac:graphicFrameMk id="25" creationId="{0B52D51B-17ED-E382-6C18-0C9AFF7AA71A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25.270" v="188" actId="47"/>
          <ac:graphicFrameMkLst>
            <pc:docMk/>
            <pc:sldMk cId="1196248254" sldId="2145707116"/>
            <ac:graphicFrameMk id="26" creationId="{5B892884-F1A8-91C6-6EAC-49F7E52E9071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25.270" v="188" actId="47"/>
          <ac:graphicFrameMkLst>
            <pc:docMk/>
            <pc:sldMk cId="1196248254" sldId="2145707116"/>
            <ac:graphicFrameMk id="27" creationId="{A4886B9E-D71C-3BBB-0625-A83FAF038C64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25.270" v="188" actId="47"/>
          <ac:graphicFrameMkLst>
            <pc:docMk/>
            <pc:sldMk cId="1196248254" sldId="2145707116"/>
            <ac:graphicFrameMk id="28" creationId="{178B7799-3BBA-A634-2B7C-2C03494C2DCC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25.270" v="188" actId="47"/>
          <ac:graphicFrameMkLst>
            <pc:docMk/>
            <pc:sldMk cId="1196248254" sldId="2145707116"/>
            <ac:graphicFrameMk id="29" creationId="{E64675C0-31B1-CCBE-8322-3BB264B711BE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25.270" v="188" actId="47"/>
          <ac:graphicFrameMkLst>
            <pc:docMk/>
            <pc:sldMk cId="1196248254" sldId="2145707116"/>
            <ac:graphicFrameMk id="30" creationId="{3CB27F90-0FB3-3F1D-AD41-ED7B1841E7BE}"/>
          </ac:graphicFrameMkLst>
        </pc:graphicFrameChg>
      </pc:sldChg>
      <pc:sldChg chg="del">
        <pc:chgData name="Kaija Merja" userId="9f573cad-957a-4b9e-afe2-cf64a9b3632f" providerId="ADAL" clId="{CAA9EC05-E7F0-481B-81AD-6727D4409F13}" dt="2024-01-03T13:08:26.456" v="189" actId="47"/>
        <pc:sldMkLst>
          <pc:docMk/>
          <pc:sldMk cId="1334597771" sldId="2145707119"/>
        </pc:sldMkLst>
      </pc:sldChg>
      <pc:sldChg chg="del">
        <pc:chgData name="Kaija Merja" userId="9f573cad-957a-4b9e-afe2-cf64a9b3632f" providerId="ADAL" clId="{CAA9EC05-E7F0-481B-81AD-6727D4409F13}" dt="2024-01-03T13:08:27.249" v="190" actId="47"/>
        <pc:sldMkLst>
          <pc:docMk/>
          <pc:sldMk cId="1399539224" sldId="2145707121"/>
        </pc:sldMkLst>
      </pc:sldChg>
      <pc:sldChg chg="del">
        <pc:chgData name="Kaija Merja" userId="9f573cad-957a-4b9e-afe2-cf64a9b3632f" providerId="ADAL" clId="{CAA9EC05-E7F0-481B-81AD-6727D4409F13}" dt="2024-01-03T13:08:27.599" v="191" actId="47"/>
        <pc:sldMkLst>
          <pc:docMk/>
          <pc:sldMk cId="253038258" sldId="2145707122"/>
        </pc:sldMkLst>
      </pc:sldChg>
      <pc:sldChg chg="del">
        <pc:chgData name="Kaija Merja" userId="9f573cad-957a-4b9e-afe2-cf64a9b3632f" providerId="ADAL" clId="{CAA9EC05-E7F0-481B-81AD-6727D4409F13}" dt="2024-01-03T13:08:27.962" v="192" actId="47"/>
        <pc:sldMkLst>
          <pc:docMk/>
          <pc:sldMk cId="1659649122" sldId="2145707123"/>
        </pc:sldMkLst>
      </pc:sldChg>
      <pc:sldChg chg="del">
        <pc:chgData name="Kaija Merja" userId="9f573cad-957a-4b9e-afe2-cf64a9b3632f" providerId="ADAL" clId="{CAA9EC05-E7F0-481B-81AD-6727D4409F13}" dt="2024-01-03T13:08:28.600" v="193" actId="47"/>
        <pc:sldMkLst>
          <pc:docMk/>
          <pc:sldMk cId="3109010509" sldId="2145707124"/>
        </pc:sldMkLst>
      </pc:sldChg>
      <pc:sldChg chg="del">
        <pc:chgData name="Kaija Merja" userId="9f573cad-957a-4b9e-afe2-cf64a9b3632f" providerId="ADAL" clId="{CAA9EC05-E7F0-481B-81AD-6727D4409F13}" dt="2024-01-03T13:06:59.369" v="115" actId="47"/>
        <pc:sldMkLst>
          <pc:docMk/>
          <pc:sldMk cId="1688633727" sldId="2145707135"/>
        </pc:sldMkLst>
      </pc:sldChg>
      <pc:sldChg chg="del">
        <pc:chgData name="Kaija Merja" userId="9f573cad-957a-4b9e-afe2-cf64a9b3632f" providerId="ADAL" clId="{CAA9EC05-E7F0-481B-81AD-6727D4409F13}" dt="2024-01-03T13:07:00.061" v="117" actId="47"/>
        <pc:sldMkLst>
          <pc:docMk/>
          <pc:sldMk cId="2922126262" sldId="2145707136"/>
        </pc:sldMkLst>
      </pc:sldChg>
      <pc:sldChg chg="del">
        <pc:chgData name="Kaija Merja" userId="9f573cad-957a-4b9e-afe2-cf64a9b3632f" providerId="ADAL" clId="{CAA9EC05-E7F0-481B-81AD-6727D4409F13}" dt="2024-01-03T13:06:58.537" v="113" actId="47"/>
        <pc:sldMkLst>
          <pc:docMk/>
          <pc:sldMk cId="3606425104" sldId="2145707137"/>
        </pc:sldMkLst>
      </pc:sldChg>
      <pc:sldChg chg="del">
        <pc:chgData name="Kaija Merja" userId="9f573cad-957a-4b9e-afe2-cf64a9b3632f" providerId="ADAL" clId="{CAA9EC05-E7F0-481B-81AD-6727D4409F13}" dt="2024-01-03T13:06:53.131" v="100" actId="47"/>
        <pc:sldMkLst>
          <pc:docMk/>
          <pc:sldMk cId="2505089865" sldId="2145707144"/>
        </pc:sldMkLst>
      </pc:sldChg>
      <pc:sldChg chg="del">
        <pc:chgData name="Kaija Merja" userId="9f573cad-957a-4b9e-afe2-cf64a9b3632f" providerId="ADAL" clId="{CAA9EC05-E7F0-481B-81AD-6727D4409F13}" dt="2024-01-03T13:07:14.183" v="140" actId="47"/>
        <pc:sldMkLst>
          <pc:docMk/>
          <pc:sldMk cId="1316006992" sldId="2145707145"/>
        </pc:sldMkLst>
      </pc:sldChg>
      <pc:sldChg chg="del">
        <pc:chgData name="Kaija Merja" userId="9f573cad-957a-4b9e-afe2-cf64a9b3632f" providerId="ADAL" clId="{CAA9EC05-E7F0-481B-81AD-6727D4409F13}" dt="2024-01-03T13:06:55.394" v="106" actId="47"/>
        <pc:sldMkLst>
          <pc:docMk/>
          <pc:sldMk cId="1747216173" sldId="2145707150"/>
        </pc:sldMkLst>
      </pc:sldChg>
      <pc:sldChg chg="del">
        <pc:chgData name="Kaija Merja" userId="9f573cad-957a-4b9e-afe2-cf64a9b3632f" providerId="ADAL" clId="{CAA9EC05-E7F0-481B-81AD-6727D4409F13}" dt="2024-01-03T13:06:55.748" v="107" actId="47"/>
        <pc:sldMkLst>
          <pc:docMk/>
          <pc:sldMk cId="920635465" sldId="2145707151"/>
        </pc:sldMkLst>
      </pc:sldChg>
      <pc:sldChg chg="del">
        <pc:chgData name="Kaija Merja" userId="9f573cad-957a-4b9e-afe2-cf64a9b3632f" providerId="ADAL" clId="{CAA9EC05-E7F0-481B-81AD-6727D4409F13}" dt="2024-01-03T13:06:56.796" v="109" actId="47"/>
        <pc:sldMkLst>
          <pc:docMk/>
          <pc:sldMk cId="3953489399" sldId="2145707152"/>
        </pc:sldMkLst>
      </pc:sldChg>
      <pc:sldChg chg="del">
        <pc:chgData name="Kaija Merja" userId="9f573cad-957a-4b9e-afe2-cf64a9b3632f" providerId="ADAL" clId="{CAA9EC05-E7F0-481B-81AD-6727D4409F13}" dt="2024-01-03T13:06:57.851" v="111" actId="47"/>
        <pc:sldMkLst>
          <pc:docMk/>
          <pc:sldMk cId="1496883836" sldId="2145707153"/>
        </pc:sldMkLst>
      </pc:sldChg>
      <pc:sldChg chg="del">
        <pc:chgData name="Kaija Merja" userId="9f573cad-957a-4b9e-afe2-cf64a9b3632f" providerId="ADAL" clId="{CAA9EC05-E7F0-481B-81AD-6727D4409F13}" dt="2024-01-03T13:07:01.608" v="121" actId="47"/>
        <pc:sldMkLst>
          <pc:docMk/>
          <pc:sldMk cId="1980908472" sldId="2145707154"/>
        </pc:sldMkLst>
      </pc:sldChg>
      <pc:sldChg chg="del">
        <pc:chgData name="Kaija Merja" userId="9f573cad-957a-4b9e-afe2-cf64a9b3632f" providerId="ADAL" clId="{CAA9EC05-E7F0-481B-81AD-6727D4409F13}" dt="2024-01-03T13:07:02.323" v="123" actId="47"/>
        <pc:sldMkLst>
          <pc:docMk/>
          <pc:sldMk cId="3717077680" sldId="2145707155"/>
        </pc:sldMkLst>
      </pc:sldChg>
      <pc:sldChg chg="del">
        <pc:chgData name="Kaija Merja" userId="9f573cad-957a-4b9e-afe2-cf64a9b3632f" providerId="ADAL" clId="{CAA9EC05-E7F0-481B-81AD-6727D4409F13}" dt="2024-01-03T13:06:54.706" v="104" actId="47"/>
        <pc:sldMkLst>
          <pc:docMk/>
          <pc:sldMk cId="2772751445" sldId="2145707164"/>
        </pc:sldMkLst>
      </pc:sldChg>
      <pc:sldChg chg="del">
        <pc:chgData name="Kaija Merja" userId="9f573cad-957a-4b9e-afe2-cf64a9b3632f" providerId="ADAL" clId="{CAA9EC05-E7F0-481B-81AD-6727D4409F13}" dt="2024-01-03T13:06:52.651" v="99" actId="47"/>
        <pc:sldMkLst>
          <pc:docMk/>
          <pc:sldMk cId="3979460396" sldId="2145707165"/>
        </pc:sldMkLst>
      </pc:sldChg>
      <pc:sldChg chg="del">
        <pc:chgData name="Kaija Merja" userId="9f573cad-957a-4b9e-afe2-cf64a9b3632f" providerId="ADAL" clId="{CAA9EC05-E7F0-481B-81AD-6727D4409F13}" dt="2024-01-03T13:06:54.424" v="103" actId="47"/>
        <pc:sldMkLst>
          <pc:docMk/>
          <pc:sldMk cId="825326758" sldId="2145707166"/>
        </pc:sldMkLst>
      </pc:sldChg>
      <pc:sldChg chg="del">
        <pc:chgData name="Kaija Merja" userId="9f573cad-957a-4b9e-afe2-cf64a9b3632f" providerId="ADAL" clId="{CAA9EC05-E7F0-481B-81AD-6727D4409F13}" dt="2024-01-03T13:06:54.134" v="102" actId="47"/>
        <pc:sldMkLst>
          <pc:docMk/>
          <pc:sldMk cId="2616266680" sldId="2145707167"/>
        </pc:sldMkLst>
      </pc:sldChg>
      <pc:sldChg chg="del">
        <pc:chgData name="Kaija Merja" userId="9f573cad-957a-4b9e-afe2-cf64a9b3632f" providerId="ADAL" clId="{CAA9EC05-E7F0-481B-81AD-6727D4409F13}" dt="2024-01-03T13:06:55.043" v="105" actId="47"/>
        <pc:sldMkLst>
          <pc:docMk/>
          <pc:sldMk cId="4144733084" sldId="2145707168"/>
        </pc:sldMkLst>
      </pc:sldChg>
      <pc:sldChg chg="del">
        <pc:chgData name="Kaija Merja" userId="9f573cad-957a-4b9e-afe2-cf64a9b3632f" providerId="ADAL" clId="{CAA9EC05-E7F0-481B-81AD-6727D4409F13}" dt="2024-01-03T13:07:05.892" v="132" actId="47"/>
        <pc:sldMkLst>
          <pc:docMk/>
          <pc:sldMk cId="4130602242" sldId="2145707177"/>
        </pc:sldMkLst>
      </pc:sldChg>
      <pc:sldChg chg="del">
        <pc:chgData name="Kaija Merja" userId="9f573cad-957a-4b9e-afe2-cf64a9b3632f" providerId="ADAL" clId="{CAA9EC05-E7F0-481B-81AD-6727D4409F13}" dt="2024-01-03T13:06:53.617" v="101" actId="47"/>
        <pc:sldMkLst>
          <pc:docMk/>
          <pc:sldMk cId="453529704" sldId="2145707178"/>
        </pc:sldMkLst>
      </pc:sldChg>
      <pc:sldChg chg="del">
        <pc:chgData name="Kaija Merja" userId="9f573cad-957a-4b9e-afe2-cf64a9b3632f" providerId="ADAL" clId="{CAA9EC05-E7F0-481B-81AD-6727D4409F13}" dt="2024-01-03T13:07:02.739" v="124" actId="47"/>
        <pc:sldMkLst>
          <pc:docMk/>
          <pc:sldMk cId="3082213730" sldId="2145707180"/>
        </pc:sldMkLst>
      </pc:sldChg>
      <pc:sldChg chg="del">
        <pc:chgData name="Kaija Merja" userId="9f573cad-957a-4b9e-afe2-cf64a9b3632f" providerId="ADAL" clId="{CAA9EC05-E7F0-481B-81AD-6727D4409F13}" dt="2024-01-03T13:07:03.508" v="126" actId="47"/>
        <pc:sldMkLst>
          <pc:docMk/>
          <pc:sldMk cId="4126340850" sldId="2145707182"/>
        </pc:sldMkLst>
      </pc:sldChg>
      <pc:sldChg chg="del">
        <pc:chgData name="Kaija Merja" userId="9f573cad-957a-4b9e-afe2-cf64a9b3632f" providerId="ADAL" clId="{CAA9EC05-E7F0-481B-81AD-6727D4409F13}" dt="2024-01-03T13:07:04.621" v="128" actId="47"/>
        <pc:sldMkLst>
          <pc:docMk/>
          <pc:sldMk cId="3836519910" sldId="2145707183"/>
        </pc:sldMkLst>
      </pc:sldChg>
      <pc:sldChg chg="del">
        <pc:chgData name="Kaija Merja" userId="9f573cad-957a-4b9e-afe2-cf64a9b3632f" providerId="ADAL" clId="{CAA9EC05-E7F0-481B-81AD-6727D4409F13}" dt="2024-01-03T13:07:05.523" v="131" actId="47"/>
        <pc:sldMkLst>
          <pc:docMk/>
          <pc:sldMk cId="2177460219" sldId="2145707184"/>
        </pc:sldMkLst>
      </pc:sldChg>
      <pc:sldChg chg="del">
        <pc:chgData name="Kaija Merja" userId="9f573cad-957a-4b9e-afe2-cf64a9b3632f" providerId="ADAL" clId="{CAA9EC05-E7F0-481B-81AD-6727D4409F13}" dt="2024-01-03T13:07:06.371" v="133" actId="47"/>
        <pc:sldMkLst>
          <pc:docMk/>
          <pc:sldMk cId="2646236129" sldId="2145707185"/>
        </pc:sldMkLst>
      </pc:sldChg>
      <pc:sldChg chg="del">
        <pc:chgData name="Kaija Merja" userId="9f573cad-957a-4b9e-afe2-cf64a9b3632f" providerId="ADAL" clId="{CAA9EC05-E7F0-481B-81AD-6727D4409F13}" dt="2024-01-03T13:07:08.797" v="135" actId="47"/>
        <pc:sldMkLst>
          <pc:docMk/>
          <pc:sldMk cId="1413739757" sldId="2145707186"/>
        </pc:sldMkLst>
      </pc:sldChg>
      <pc:sldChg chg="del">
        <pc:chgData name="Kaija Merja" userId="9f573cad-957a-4b9e-afe2-cf64a9b3632f" providerId="ADAL" clId="{CAA9EC05-E7F0-481B-81AD-6727D4409F13}" dt="2024-01-03T13:07:09.383" v="136" actId="47"/>
        <pc:sldMkLst>
          <pc:docMk/>
          <pc:sldMk cId="1615876428" sldId="2145707187"/>
        </pc:sldMkLst>
      </pc:sldChg>
      <pc:sldChg chg="del">
        <pc:chgData name="Kaija Merja" userId="9f573cad-957a-4b9e-afe2-cf64a9b3632f" providerId="ADAL" clId="{CAA9EC05-E7F0-481B-81AD-6727D4409F13}" dt="2024-01-03T13:07:08.296" v="134" actId="47"/>
        <pc:sldMkLst>
          <pc:docMk/>
          <pc:sldMk cId="1424150988" sldId="2145707188"/>
        </pc:sldMkLst>
      </pc:sldChg>
      <pc:sldChg chg="del">
        <pc:chgData name="Kaija Merja" userId="9f573cad-957a-4b9e-afe2-cf64a9b3632f" providerId="ADAL" clId="{CAA9EC05-E7F0-481B-81AD-6727D4409F13}" dt="2024-01-03T13:07:13.295" v="139" actId="47"/>
        <pc:sldMkLst>
          <pc:docMk/>
          <pc:sldMk cId="34725861" sldId="2145707193"/>
        </pc:sldMkLst>
      </pc:sldChg>
      <pc:sldChg chg="del">
        <pc:chgData name="Kaija Merja" userId="9f573cad-957a-4b9e-afe2-cf64a9b3632f" providerId="ADAL" clId="{CAA9EC05-E7F0-481B-81AD-6727D4409F13}" dt="2024-01-03T13:07:12.123" v="138" actId="47"/>
        <pc:sldMkLst>
          <pc:docMk/>
          <pc:sldMk cId="4220608842" sldId="2145707194"/>
        </pc:sldMkLst>
      </pc:sldChg>
      <pc:sldChg chg="del">
        <pc:chgData name="Kaija Merja" userId="9f573cad-957a-4b9e-afe2-cf64a9b3632f" providerId="ADAL" clId="{CAA9EC05-E7F0-481B-81AD-6727D4409F13}" dt="2024-01-03T13:07:14.703" v="141" actId="47"/>
        <pc:sldMkLst>
          <pc:docMk/>
          <pc:sldMk cId="3329354491" sldId="2145707196"/>
        </pc:sldMkLst>
      </pc:sldChg>
      <pc:sldChg chg="del">
        <pc:chgData name="Kaija Merja" userId="9f573cad-957a-4b9e-afe2-cf64a9b3632f" providerId="ADAL" clId="{CAA9EC05-E7F0-481B-81AD-6727D4409F13}" dt="2024-01-03T13:07:26.349" v="161" actId="47"/>
        <pc:sldMkLst>
          <pc:docMk/>
          <pc:sldMk cId="1176429067" sldId="2145707198"/>
        </pc:sldMkLst>
      </pc:sldChg>
      <pc:sldChg chg="del">
        <pc:chgData name="Kaija Merja" userId="9f573cad-957a-4b9e-afe2-cf64a9b3632f" providerId="ADAL" clId="{CAA9EC05-E7F0-481B-81AD-6727D4409F13}" dt="2024-01-03T13:07:16.637" v="146" actId="47"/>
        <pc:sldMkLst>
          <pc:docMk/>
          <pc:sldMk cId="509422653" sldId="2145707199"/>
        </pc:sldMkLst>
      </pc:sldChg>
      <pc:sldChg chg="del">
        <pc:chgData name="Kaija Merja" userId="9f573cad-957a-4b9e-afe2-cf64a9b3632f" providerId="ADAL" clId="{CAA9EC05-E7F0-481B-81AD-6727D4409F13}" dt="2024-01-03T13:07:16.272" v="145" actId="47"/>
        <pc:sldMkLst>
          <pc:docMk/>
          <pc:sldMk cId="4178302372" sldId="2145707200"/>
        </pc:sldMkLst>
      </pc:sldChg>
      <pc:sldChg chg="del">
        <pc:chgData name="Kaija Merja" userId="9f573cad-957a-4b9e-afe2-cf64a9b3632f" providerId="ADAL" clId="{CAA9EC05-E7F0-481B-81AD-6727D4409F13}" dt="2024-01-03T13:07:15.503" v="143" actId="47"/>
        <pc:sldMkLst>
          <pc:docMk/>
          <pc:sldMk cId="686352026" sldId="2145707201"/>
        </pc:sldMkLst>
      </pc:sldChg>
      <pc:sldChg chg="del">
        <pc:chgData name="Kaija Merja" userId="9f573cad-957a-4b9e-afe2-cf64a9b3632f" providerId="ADAL" clId="{CAA9EC05-E7F0-481B-81AD-6727D4409F13}" dt="2024-01-03T13:07:15.074" v="142" actId="47"/>
        <pc:sldMkLst>
          <pc:docMk/>
          <pc:sldMk cId="403404585" sldId="2145707202"/>
        </pc:sldMkLst>
      </pc:sldChg>
      <pc:sldChg chg="del">
        <pc:chgData name="Kaija Merja" userId="9f573cad-957a-4b9e-afe2-cf64a9b3632f" providerId="ADAL" clId="{CAA9EC05-E7F0-481B-81AD-6727D4409F13}" dt="2024-01-03T13:07:15.882" v="144" actId="47"/>
        <pc:sldMkLst>
          <pc:docMk/>
          <pc:sldMk cId="3772620121" sldId="2145707203"/>
        </pc:sldMkLst>
      </pc:sldChg>
      <pc:sldChg chg="del">
        <pc:chgData name="Kaija Merja" userId="9f573cad-957a-4b9e-afe2-cf64a9b3632f" providerId="ADAL" clId="{CAA9EC05-E7F0-481B-81AD-6727D4409F13}" dt="2024-01-03T13:07:17.707" v="149" actId="47"/>
        <pc:sldMkLst>
          <pc:docMk/>
          <pc:sldMk cId="1005528732" sldId="2145707204"/>
        </pc:sldMkLst>
      </pc:sldChg>
      <pc:sldChg chg="del">
        <pc:chgData name="Kaija Merja" userId="9f573cad-957a-4b9e-afe2-cf64a9b3632f" providerId="ADAL" clId="{CAA9EC05-E7F0-481B-81AD-6727D4409F13}" dt="2024-01-03T13:07:17.341" v="148" actId="47"/>
        <pc:sldMkLst>
          <pc:docMk/>
          <pc:sldMk cId="938793867" sldId="2145707205"/>
        </pc:sldMkLst>
      </pc:sldChg>
      <pc:sldChg chg="del">
        <pc:chgData name="Kaija Merja" userId="9f573cad-957a-4b9e-afe2-cf64a9b3632f" providerId="ADAL" clId="{CAA9EC05-E7F0-481B-81AD-6727D4409F13}" dt="2024-01-03T13:07:17.007" v="147" actId="47"/>
        <pc:sldMkLst>
          <pc:docMk/>
          <pc:sldMk cId="179372624" sldId="2145707206"/>
        </pc:sldMkLst>
      </pc:sldChg>
      <pc:sldChg chg="del">
        <pc:chgData name="Kaija Merja" userId="9f573cad-957a-4b9e-afe2-cf64a9b3632f" providerId="ADAL" clId="{CAA9EC05-E7F0-481B-81AD-6727D4409F13}" dt="2024-01-03T13:07:18.986" v="152" actId="47"/>
        <pc:sldMkLst>
          <pc:docMk/>
          <pc:sldMk cId="1663015913" sldId="2145707207"/>
        </pc:sldMkLst>
      </pc:sldChg>
      <pc:sldChg chg="del">
        <pc:chgData name="Kaija Merja" userId="9f573cad-957a-4b9e-afe2-cf64a9b3632f" providerId="ADAL" clId="{CAA9EC05-E7F0-481B-81AD-6727D4409F13}" dt="2024-01-03T13:07:18.182" v="150" actId="47"/>
        <pc:sldMkLst>
          <pc:docMk/>
          <pc:sldMk cId="3208316839" sldId="2145707208"/>
        </pc:sldMkLst>
      </pc:sldChg>
      <pc:sldChg chg="del">
        <pc:chgData name="Kaija Merja" userId="9f573cad-957a-4b9e-afe2-cf64a9b3632f" providerId="ADAL" clId="{CAA9EC05-E7F0-481B-81AD-6727D4409F13}" dt="2024-01-03T13:07:18.575" v="151" actId="47"/>
        <pc:sldMkLst>
          <pc:docMk/>
          <pc:sldMk cId="4033951195" sldId="2145707209"/>
        </pc:sldMkLst>
      </pc:sldChg>
      <pc:sldChg chg="del">
        <pc:chgData name="Kaija Merja" userId="9f573cad-957a-4b9e-afe2-cf64a9b3632f" providerId="ADAL" clId="{CAA9EC05-E7F0-481B-81AD-6727D4409F13}" dt="2024-01-03T13:07:19.842" v="153" actId="47"/>
        <pc:sldMkLst>
          <pc:docMk/>
          <pc:sldMk cId="3083414926" sldId="2145707210"/>
        </pc:sldMkLst>
      </pc:sldChg>
      <pc:sldChg chg="del">
        <pc:chgData name="Kaija Merja" userId="9f573cad-957a-4b9e-afe2-cf64a9b3632f" providerId="ADAL" clId="{CAA9EC05-E7F0-481B-81AD-6727D4409F13}" dt="2024-01-03T13:08:32.206" v="204" actId="47"/>
        <pc:sldMkLst>
          <pc:docMk/>
          <pc:sldMk cId="1441610978" sldId="2145707211"/>
        </pc:sldMkLst>
      </pc:sldChg>
      <pc:sldChg chg="del">
        <pc:chgData name="Kaija Merja" userId="9f573cad-957a-4b9e-afe2-cf64a9b3632f" providerId="ADAL" clId="{CAA9EC05-E7F0-481B-81AD-6727D4409F13}" dt="2024-01-03T13:07:21.706" v="156" actId="47"/>
        <pc:sldMkLst>
          <pc:docMk/>
          <pc:sldMk cId="1314743107" sldId="2145707212"/>
        </pc:sldMkLst>
      </pc:sldChg>
      <pc:sldChg chg="del">
        <pc:chgData name="Kaija Merja" userId="9f573cad-957a-4b9e-afe2-cf64a9b3632f" providerId="ADAL" clId="{CAA9EC05-E7F0-481B-81AD-6727D4409F13}" dt="2024-01-03T13:07:20.491" v="154" actId="47"/>
        <pc:sldMkLst>
          <pc:docMk/>
          <pc:sldMk cId="357082845" sldId="2145707214"/>
        </pc:sldMkLst>
      </pc:sldChg>
      <pc:sldChg chg="del">
        <pc:chgData name="Kaija Merja" userId="9f573cad-957a-4b9e-afe2-cf64a9b3632f" providerId="ADAL" clId="{CAA9EC05-E7F0-481B-81AD-6727D4409F13}" dt="2024-01-03T13:08:31.420" v="201" actId="47"/>
        <pc:sldMkLst>
          <pc:docMk/>
          <pc:sldMk cId="1157792579" sldId="2145707215"/>
        </pc:sldMkLst>
      </pc:sldChg>
      <pc:sldChg chg="del">
        <pc:chgData name="Kaija Merja" userId="9f573cad-957a-4b9e-afe2-cf64a9b3632f" providerId="ADAL" clId="{CAA9EC05-E7F0-481B-81AD-6727D4409F13}" dt="2024-01-03T13:07:21.115" v="155" actId="47"/>
        <pc:sldMkLst>
          <pc:docMk/>
          <pc:sldMk cId="1837264130" sldId="2145707216"/>
        </pc:sldMkLst>
      </pc:sldChg>
      <pc:sldChg chg="del">
        <pc:chgData name="Kaija Merja" userId="9f573cad-957a-4b9e-afe2-cf64a9b3632f" providerId="ADAL" clId="{CAA9EC05-E7F0-481B-81AD-6727D4409F13}" dt="2024-01-03T13:08:32.538" v="205" actId="47"/>
        <pc:sldMkLst>
          <pc:docMk/>
          <pc:sldMk cId="3359921094" sldId="2145707218"/>
        </pc:sldMkLst>
      </pc:sldChg>
      <pc:sldChg chg="del">
        <pc:chgData name="Kaija Merja" userId="9f573cad-957a-4b9e-afe2-cf64a9b3632f" providerId="ADAL" clId="{CAA9EC05-E7F0-481B-81AD-6727D4409F13}" dt="2024-01-03T13:08:33.093" v="207" actId="47"/>
        <pc:sldMkLst>
          <pc:docMk/>
          <pc:sldMk cId="2964197917" sldId="2145707219"/>
        </pc:sldMkLst>
      </pc:sldChg>
      <pc:sldChg chg="del">
        <pc:chgData name="Kaija Merja" userId="9f573cad-957a-4b9e-afe2-cf64a9b3632f" providerId="ADAL" clId="{CAA9EC05-E7F0-481B-81AD-6727D4409F13}" dt="2024-01-03T13:08:32.807" v="206" actId="47"/>
        <pc:sldMkLst>
          <pc:docMk/>
          <pc:sldMk cId="3174950646" sldId="2145707220"/>
        </pc:sldMkLst>
      </pc:sldChg>
      <pc:sldChg chg="del">
        <pc:chgData name="Kaija Merja" userId="9f573cad-957a-4b9e-afe2-cf64a9b3632f" providerId="ADAL" clId="{CAA9EC05-E7F0-481B-81AD-6727D4409F13}" dt="2024-01-03T13:08:31.705" v="202" actId="47"/>
        <pc:sldMkLst>
          <pc:docMk/>
          <pc:sldMk cId="4009383830" sldId="2145707221"/>
        </pc:sldMkLst>
      </pc:sldChg>
      <pc:sldChg chg="del">
        <pc:chgData name="Kaija Merja" userId="9f573cad-957a-4b9e-afe2-cf64a9b3632f" providerId="ADAL" clId="{CAA9EC05-E7F0-481B-81AD-6727D4409F13}" dt="2024-01-03T13:08:31.974" v="203" actId="47"/>
        <pc:sldMkLst>
          <pc:docMk/>
          <pc:sldMk cId="874210052" sldId="2145707223"/>
        </pc:sldMkLst>
      </pc:sldChg>
      <pc:sldChg chg="del">
        <pc:chgData name="Kaija Merja" userId="9f573cad-957a-4b9e-afe2-cf64a9b3632f" providerId="ADAL" clId="{CAA9EC05-E7F0-481B-81AD-6727D4409F13}" dt="2024-01-03T13:07:23.057" v="157" actId="47"/>
        <pc:sldMkLst>
          <pc:docMk/>
          <pc:sldMk cId="484817413" sldId="2145707225"/>
        </pc:sldMkLst>
      </pc:sldChg>
      <pc:sldChg chg="del">
        <pc:chgData name="Kaija Merja" userId="9f573cad-957a-4b9e-afe2-cf64a9b3632f" providerId="ADAL" clId="{CAA9EC05-E7F0-481B-81AD-6727D4409F13}" dt="2024-01-03T13:07:24.853" v="159" actId="47"/>
        <pc:sldMkLst>
          <pc:docMk/>
          <pc:sldMk cId="1518488159" sldId="2145707226"/>
        </pc:sldMkLst>
      </pc:sldChg>
      <pc:sldChg chg="del">
        <pc:chgData name="Kaija Merja" userId="9f573cad-957a-4b9e-afe2-cf64a9b3632f" providerId="ADAL" clId="{CAA9EC05-E7F0-481B-81AD-6727D4409F13}" dt="2024-01-03T13:07:24.344" v="158" actId="47"/>
        <pc:sldMkLst>
          <pc:docMk/>
          <pc:sldMk cId="3357777663" sldId="2145707227"/>
        </pc:sldMkLst>
      </pc:sldChg>
      <pc:sldChg chg="del">
        <pc:chgData name="Kaija Merja" userId="9f573cad-957a-4b9e-afe2-cf64a9b3632f" providerId="ADAL" clId="{CAA9EC05-E7F0-481B-81AD-6727D4409F13}" dt="2024-01-03T13:08:29.017" v="194" actId="47"/>
        <pc:sldMkLst>
          <pc:docMk/>
          <pc:sldMk cId="853577718" sldId="2145707229"/>
        </pc:sldMkLst>
      </pc:sldChg>
      <pc:sldChg chg="modSp del mod">
        <pc:chgData name="Kaija Merja" userId="9f573cad-957a-4b9e-afe2-cf64a9b3632f" providerId="ADAL" clId="{CAA9EC05-E7F0-481B-81AD-6727D4409F13}" dt="2024-01-03T13:08:29.364" v="195" actId="47"/>
        <pc:sldMkLst>
          <pc:docMk/>
          <pc:sldMk cId="2835130144" sldId="2145707230"/>
        </pc:sldMkLst>
        <pc:graphicFrameChg chg="mod">
          <ac:chgData name="Kaija Merja" userId="9f573cad-957a-4b9e-afe2-cf64a9b3632f" providerId="ADAL" clId="{CAA9EC05-E7F0-481B-81AD-6727D4409F13}" dt="2024-01-03T13:08:29.364" v="195" actId="47"/>
          <ac:graphicFrameMkLst>
            <pc:docMk/>
            <pc:sldMk cId="2835130144" sldId="2145707230"/>
            <ac:graphicFrameMk id="6" creationId="{268AB36F-D011-92AF-B4F5-96C1D687A502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29.364" v="195" actId="47"/>
          <ac:graphicFrameMkLst>
            <pc:docMk/>
            <pc:sldMk cId="2835130144" sldId="2145707230"/>
            <ac:graphicFrameMk id="7" creationId="{0D0AED0D-6279-5BBC-6AE8-FA15347CE3A4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29.364" v="195" actId="47"/>
          <ac:graphicFrameMkLst>
            <pc:docMk/>
            <pc:sldMk cId="2835130144" sldId="2145707230"/>
            <ac:graphicFrameMk id="8" creationId="{6DB092CB-60D4-2C55-51F6-E0D71412716A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29.364" v="195" actId="47"/>
          <ac:graphicFrameMkLst>
            <pc:docMk/>
            <pc:sldMk cId="2835130144" sldId="2145707230"/>
            <ac:graphicFrameMk id="9" creationId="{804F651B-A6F0-4271-88EE-619DE60BFDE2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29.364" v="195" actId="47"/>
          <ac:graphicFrameMkLst>
            <pc:docMk/>
            <pc:sldMk cId="2835130144" sldId="2145707230"/>
            <ac:graphicFrameMk id="10" creationId="{A8451F78-3A3C-2503-0303-E0118777F862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29.364" v="195" actId="47"/>
          <ac:graphicFrameMkLst>
            <pc:docMk/>
            <pc:sldMk cId="2835130144" sldId="2145707230"/>
            <ac:graphicFrameMk id="11" creationId="{859003ED-05BC-9585-4A07-7570CF59476D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29.364" v="195" actId="47"/>
          <ac:graphicFrameMkLst>
            <pc:docMk/>
            <pc:sldMk cId="2835130144" sldId="2145707230"/>
            <ac:graphicFrameMk id="12" creationId="{C37A66AF-4C61-31A5-A161-CE0DD3F21FE5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29.364" v="195" actId="47"/>
          <ac:graphicFrameMkLst>
            <pc:docMk/>
            <pc:sldMk cId="2835130144" sldId="2145707230"/>
            <ac:graphicFrameMk id="13" creationId="{52A82622-68C7-27D9-4B45-BF48FF689F14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29.364" v="195" actId="47"/>
          <ac:graphicFrameMkLst>
            <pc:docMk/>
            <pc:sldMk cId="2835130144" sldId="2145707230"/>
            <ac:graphicFrameMk id="14" creationId="{D4719E46-21BB-768E-2057-CA2C13379019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29.364" v="195" actId="47"/>
          <ac:graphicFrameMkLst>
            <pc:docMk/>
            <pc:sldMk cId="2835130144" sldId="2145707230"/>
            <ac:graphicFrameMk id="19" creationId="{AC21E5E1-7182-A414-4CEC-694747A9FAB8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29.364" v="195" actId="47"/>
          <ac:graphicFrameMkLst>
            <pc:docMk/>
            <pc:sldMk cId="2835130144" sldId="2145707230"/>
            <ac:graphicFrameMk id="20" creationId="{427578EB-8F19-53F1-FD24-8E4EE678CF66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29.364" v="195" actId="47"/>
          <ac:graphicFrameMkLst>
            <pc:docMk/>
            <pc:sldMk cId="2835130144" sldId="2145707230"/>
            <ac:graphicFrameMk id="21" creationId="{DBA8F4C5-F4CE-5737-F518-D0A31BB66AD8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29.364" v="195" actId="47"/>
          <ac:graphicFrameMkLst>
            <pc:docMk/>
            <pc:sldMk cId="2835130144" sldId="2145707230"/>
            <ac:graphicFrameMk id="22" creationId="{D3914B6F-D628-3D7F-D54B-8546BD19815F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29.364" v="195" actId="47"/>
          <ac:graphicFrameMkLst>
            <pc:docMk/>
            <pc:sldMk cId="2835130144" sldId="2145707230"/>
            <ac:graphicFrameMk id="23" creationId="{2AE6A621-FFB2-B06B-A438-B392A57729BB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29.364" v="195" actId="47"/>
          <ac:graphicFrameMkLst>
            <pc:docMk/>
            <pc:sldMk cId="2835130144" sldId="2145707230"/>
            <ac:graphicFrameMk id="24" creationId="{ED1657D7-7F5E-D383-3A36-CEB0B1D20B52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29.364" v="195" actId="47"/>
          <ac:graphicFrameMkLst>
            <pc:docMk/>
            <pc:sldMk cId="2835130144" sldId="2145707230"/>
            <ac:graphicFrameMk id="25" creationId="{0B52D51B-17ED-E382-6C18-0C9AFF7AA71A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29.364" v="195" actId="47"/>
          <ac:graphicFrameMkLst>
            <pc:docMk/>
            <pc:sldMk cId="2835130144" sldId="2145707230"/>
            <ac:graphicFrameMk id="26" creationId="{5B892884-F1A8-91C6-6EAC-49F7E52E9071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29.364" v="195" actId="47"/>
          <ac:graphicFrameMkLst>
            <pc:docMk/>
            <pc:sldMk cId="2835130144" sldId="2145707230"/>
            <ac:graphicFrameMk id="27" creationId="{A4886B9E-D71C-3BBB-0625-A83FAF038C64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29.364" v="195" actId="47"/>
          <ac:graphicFrameMkLst>
            <pc:docMk/>
            <pc:sldMk cId="2835130144" sldId="2145707230"/>
            <ac:graphicFrameMk id="28" creationId="{178B7799-3BBA-A634-2B7C-2C03494C2DCC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29.364" v="195" actId="47"/>
          <ac:graphicFrameMkLst>
            <pc:docMk/>
            <pc:sldMk cId="2835130144" sldId="2145707230"/>
            <ac:graphicFrameMk id="29" creationId="{E64675C0-31B1-CCBE-8322-3BB264B711BE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29.364" v="195" actId="47"/>
          <ac:graphicFrameMkLst>
            <pc:docMk/>
            <pc:sldMk cId="2835130144" sldId="2145707230"/>
            <ac:graphicFrameMk id="30" creationId="{3CB27F90-0FB3-3F1D-AD41-ED7B1841E7BE}"/>
          </ac:graphicFrameMkLst>
        </pc:graphicFrameChg>
      </pc:sldChg>
      <pc:sldChg chg="modSp del mod">
        <pc:chgData name="Kaija Merja" userId="9f573cad-957a-4b9e-afe2-cf64a9b3632f" providerId="ADAL" clId="{CAA9EC05-E7F0-481B-81AD-6727D4409F13}" dt="2024-01-03T13:08:33.693" v="209" actId="47"/>
        <pc:sldMkLst>
          <pc:docMk/>
          <pc:sldMk cId="1858164546" sldId="2145707232"/>
        </pc:sldMkLst>
        <pc:graphicFrameChg chg="mod">
          <ac:chgData name="Kaija Merja" userId="9f573cad-957a-4b9e-afe2-cf64a9b3632f" providerId="ADAL" clId="{CAA9EC05-E7F0-481B-81AD-6727D4409F13}" dt="2024-01-03T13:08:33.693" v="209" actId="47"/>
          <ac:graphicFrameMkLst>
            <pc:docMk/>
            <pc:sldMk cId="1858164546" sldId="2145707232"/>
            <ac:graphicFrameMk id="6" creationId="{268AB36F-D011-92AF-B4F5-96C1D687A502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33.693" v="209" actId="47"/>
          <ac:graphicFrameMkLst>
            <pc:docMk/>
            <pc:sldMk cId="1858164546" sldId="2145707232"/>
            <ac:graphicFrameMk id="7" creationId="{0D0AED0D-6279-5BBC-6AE8-FA15347CE3A4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33.693" v="209" actId="47"/>
          <ac:graphicFrameMkLst>
            <pc:docMk/>
            <pc:sldMk cId="1858164546" sldId="2145707232"/>
            <ac:graphicFrameMk id="8" creationId="{6DB092CB-60D4-2C55-51F6-E0D71412716A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33.693" v="209" actId="47"/>
          <ac:graphicFrameMkLst>
            <pc:docMk/>
            <pc:sldMk cId="1858164546" sldId="2145707232"/>
            <ac:graphicFrameMk id="9" creationId="{804F651B-A6F0-4271-88EE-619DE60BFDE2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33.693" v="209" actId="47"/>
          <ac:graphicFrameMkLst>
            <pc:docMk/>
            <pc:sldMk cId="1858164546" sldId="2145707232"/>
            <ac:graphicFrameMk id="10" creationId="{A8451F78-3A3C-2503-0303-E0118777F862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33.693" v="209" actId="47"/>
          <ac:graphicFrameMkLst>
            <pc:docMk/>
            <pc:sldMk cId="1858164546" sldId="2145707232"/>
            <ac:graphicFrameMk id="11" creationId="{859003ED-05BC-9585-4A07-7570CF59476D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33.693" v="209" actId="47"/>
          <ac:graphicFrameMkLst>
            <pc:docMk/>
            <pc:sldMk cId="1858164546" sldId="2145707232"/>
            <ac:graphicFrameMk id="12" creationId="{C37A66AF-4C61-31A5-A161-CE0DD3F21FE5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33.693" v="209" actId="47"/>
          <ac:graphicFrameMkLst>
            <pc:docMk/>
            <pc:sldMk cId="1858164546" sldId="2145707232"/>
            <ac:graphicFrameMk id="13" creationId="{52A82622-68C7-27D9-4B45-BF48FF689F14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33.693" v="209" actId="47"/>
          <ac:graphicFrameMkLst>
            <pc:docMk/>
            <pc:sldMk cId="1858164546" sldId="2145707232"/>
            <ac:graphicFrameMk id="14" creationId="{D4719E46-21BB-768E-2057-CA2C13379019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33.693" v="209" actId="47"/>
          <ac:graphicFrameMkLst>
            <pc:docMk/>
            <pc:sldMk cId="1858164546" sldId="2145707232"/>
            <ac:graphicFrameMk id="19" creationId="{AC21E5E1-7182-A414-4CEC-694747A9FAB8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33.693" v="209" actId="47"/>
          <ac:graphicFrameMkLst>
            <pc:docMk/>
            <pc:sldMk cId="1858164546" sldId="2145707232"/>
            <ac:graphicFrameMk id="20" creationId="{427578EB-8F19-53F1-FD24-8E4EE678CF66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33.693" v="209" actId="47"/>
          <ac:graphicFrameMkLst>
            <pc:docMk/>
            <pc:sldMk cId="1858164546" sldId="2145707232"/>
            <ac:graphicFrameMk id="21" creationId="{DBA8F4C5-F4CE-5737-F518-D0A31BB66AD8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33.693" v="209" actId="47"/>
          <ac:graphicFrameMkLst>
            <pc:docMk/>
            <pc:sldMk cId="1858164546" sldId="2145707232"/>
            <ac:graphicFrameMk id="22" creationId="{D3914B6F-D628-3D7F-D54B-8546BD19815F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33.693" v="209" actId="47"/>
          <ac:graphicFrameMkLst>
            <pc:docMk/>
            <pc:sldMk cId="1858164546" sldId="2145707232"/>
            <ac:graphicFrameMk id="23" creationId="{2AE6A621-FFB2-B06B-A438-B392A57729BB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33.693" v="209" actId="47"/>
          <ac:graphicFrameMkLst>
            <pc:docMk/>
            <pc:sldMk cId="1858164546" sldId="2145707232"/>
            <ac:graphicFrameMk id="24" creationId="{ED1657D7-7F5E-D383-3A36-CEB0B1D20B52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33.693" v="209" actId="47"/>
          <ac:graphicFrameMkLst>
            <pc:docMk/>
            <pc:sldMk cId="1858164546" sldId="2145707232"/>
            <ac:graphicFrameMk id="25" creationId="{0B52D51B-17ED-E382-6C18-0C9AFF7AA71A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33.693" v="209" actId="47"/>
          <ac:graphicFrameMkLst>
            <pc:docMk/>
            <pc:sldMk cId="1858164546" sldId="2145707232"/>
            <ac:graphicFrameMk id="26" creationId="{5B892884-F1A8-91C6-6EAC-49F7E52E9071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33.693" v="209" actId="47"/>
          <ac:graphicFrameMkLst>
            <pc:docMk/>
            <pc:sldMk cId="1858164546" sldId="2145707232"/>
            <ac:graphicFrameMk id="27" creationId="{A4886B9E-D71C-3BBB-0625-A83FAF038C64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33.693" v="209" actId="47"/>
          <ac:graphicFrameMkLst>
            <pc:docMk/>
            <pc:sldMk cId="1858164546" sldId="2145707232"/>
            <ac:graphicFrameMk id="28" creationId="{178B7799-3BBA-A634-2B7C-2C03494C2DCC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33.693" v="209" actId="47"/>
          <ac:graphicFrameMkLst>
            <pc:docMk/>
            <pc:sldMk cId="1858164546" sldId="2145707232"/>
            <ac:graphicFrameMk id="29" creationId="{E64675C0-31B1-CCBE-8322-3BB264B711BE}"/>
          </ac:graphicFrameMkLst>
        </pc:graphicFrameChg>
        <pc:graphicFrameChg chg="mod">
          <ac:chgData name="Kaija Merja" userId="9f573cad-957a-4b9e-afe2-cf64a9b3632f" providerId="ADAL" clId="{CAA9EC05-E7F0-481B-81AD-6727D4409F13}" dt="2024-01-03T13:08:33.693" v="209" actId="47"/>
          <ac:graphicFrameMkLst>
            <pc:docMk/>
            <pc:sldMk cId="1858164546" sldId="2145707232"/>
            <ac:graphicFrameMk id="30" creationId="{3CB27F90-0FB3-3F1D-AD41-ED7B1841E7BE}"/>
          </ac:graphicFrameMkLst>
        </pc:graphicFrameChg>
      </pc:sldChg>
      <pc:sldChg chg="del">
        <pc:chgData name="Kaija Merja" userId="9f573cad-957a-4b9e-afe2-cf64a9b3632f" providerId="ADAL" clId="{CAA9EC05-E7F0-481B-81AD-6727D4409F13}" dt="2024-01-03T13:08:30.154" v="196" actId="47"/>
        <pc:sldMkLst>
          <pc:docMk/>
          <pc:sldMk cId="3636163173" sldId="2145707234"/>
        </pc:sldMkLst>
      </pc:sldChg>
      <pc:sldChg chg="del">
        <pc:chgData name="Kaija Merja" userId="9f573cad-957a-4b9e-afe2-cf64a9b3632f" providerId="ADAL" clId="{CAA9EC05-E7F0-481B-81AD-6727D4409F13}" dt="2024-01-03T13:08:34.394" v="210" actId="47"/>
        <pc:sldMkLst>
          <pc:docMk/>
          <pc:sldMk cId="2810089054" sldId="2145707236"/>
        </pc:sldMkLst>
      </pc:sldChg>
      <pc:sldChg chg="del">
        <pc:chgData name="Kaija Merja" userId="9f573cad-957a-4b9e-afe2-cf64a9b3632f" providerId="ADAL" clId="{CAA9EC05-E7F0-481B-81AD-6727D4409F13}" dt="2024-01-03T13:08:36.299" v="212" actId="47"/>
        <pc:sldMkLst>
          <pc:docMk/>
          <pc:sldMk cId="2516812774" sldId="2145707237"/>
        </pc:sldMkLst>
      </pc:sldChg>
      <pc:sldChg chg="del">
        <pc:chgData name="Kaija Merja" userId="9f573cad-957a-4b9e-afe2-cf64a9b3632f" providerId="ADAL" clId="{CAA9EC05-E7F0-481B-81AD-6727D4409F13}" dt="2024-01-03T13:08:34.855" v="211" actId="47"/>
        <pc:sldMkLst>
          <pc:docMk/>
          <pc:sldMk cId="3684920151" sldId="2145707238"/>
        </pc:sldMkLst>
      </pc:sldChg>
      <pc:sldChg chg="del">
        <pc:chgData name="Kaija Merja" userId="9f573cad-957a-4b9e-afe2-cf64a9b3632f" providerId="ADAL" clId="{CAA9EC05-E7F0-481B-81AD-6727D4409F13}" dt="2024-01-03T13:08:37.074" v="213" actId="47"/>
        <pc:sldMkLst>
          <pc:docMk/>
          <pc:sldMk cId="49176416" sldId="2145707239"/>
        </pc:sldMkLst>
      </pc:sldChg>
      <pc:sldChg chg="del">
        <pc:chgData name="Kaija Merja" userId="9f573cad-957a-4b9e-afe2-cf64a9b3632f" providerId="ADAL" clId="{CAA9EC05-E7F0-481B-81AD-6727D4409F13}" dt="2024-01-03T13:08:37.899" v="215" actId="47"/>
        <pc:sldMkLst>
          <pc:docMk/>
          <pc:sldMk cId="1255285384" sldId="2145707240"/>
        </pc:sldMkLst>
      </pc:sldChg>
      <pc:sldChg chg="del">
        <pc:chgData name="Kaija Merja" userId="9f573cad-957a-4b9e-afe2-cf64a9b3632f" providerId="ADAL" clId="{CAA9EC05-E7F0-481B-81AD-6727D4409F13}" dt="2024-01-03T13:08:37.583" v="214" actId="47"/>
        <pc:sldMkLst>
          <pc:docMk/>
          <pc:sldMk cId="1279160965" sldId="2145707241"/>
        </pc:sldMkLst>
      </pc:sldChg>
      <pc:sldChg chg="del">
        <pc:chgData name="Kaija Merja" userId="9f573cad-957a-4b9e-afe2-cf64a9b3632f" providerId="ADAL" clId="{CAA9EC05-E7F0-481B-81AD-6727D4409F13}" dt="2024-01-03T13:08:38.327" v="216" actId="47"/>
        <pc:sldMkLst>
          <pc:docMk/>
          <pc:sldMk cId="4164603311" sldId="2145707242"/>
        </pc:sldMkLst>
      </pc:sldChg>
      <pc:sldChg chg="del">
        <pc:chgData name="Kaija Merja" userId="9f573cad-957a-4b9e-afe2-cf64a9b3632f" providerId="ADAL" clId="{CAA9EC05-E7F0-481B-81AD-6727D4409F13}" dt="2024-01-03T13:08:38.691" v="217" actId="47"/>
        <pc:sldMkLst>
          <pc:docMk/>
          <pc:sldMk cId="934992855" sldId="2145707243"/>
        </pc:sldMkLst>
      </pc:sldChg>
      <pc:sldChg chg="del">
        <pc:chgData name="Kaija Merja" userId="9f573cad-957a-4b9e-afe2-cf64a9b3632f" providerId="ADAL" clId="{CAA9EC05-E7F0-481B-81AD-6727D4409F13}" dt="2024-01-03T13:08:39.488" v="218" actId="47"/>
        <pc:sldMkLst>
          <pc:docMk/>
          <pc:sldMk cId="263668345" sldId="2145707244"/>
        </pc:sldMkLst>
      </pc:sldChg>
      <pc:sldChg chg="del">
        <pc:chgData name="Kaija Merja" userId="9f573cad-957a-4b9e-afe2-cf64a9b3632f" providerId="ADAL" clId="{CAA9EC05-E7F0-481B-81AD-6727D4409F13}" dt="2024-01-03T13:08:40.522" v="219" actId="47"/>
        <pc:sldMkLst>
          <pc:docMk/>
          <pc:sldMk cId="1363772487" sldId="2145707245"/>
        </pc:sldMkLst>
      </pc:sldChg>
      <pc:sldChg chg="del">
        <pc:chgData name="Kaija Merja" userId="9f573cad-957a-4b9e-afe2-cf64a9b3632f" providerId="ADAL" clId="{CAA9EC05-E7F0-481B-81AD-6727D4409F13}" dt="2024-01-03T13:08:41.369" v="220" actId="47"/>
        <pc:sldMkLst>
          <pc:docMk/>
          <pc:sldMk cId="2312450453" sldId="2145707246"/>
        </pc:sldMkLst>
      </pc:sldChg>
      <pc:sldChg chg="del">
        <pc:chgData name="Kaija Merja" userId="9f573cad-957a-4b9e-afe2-cf64a9b3632f" providerId="ADAL" clId="{CAA9EC05-E7F0-481B-81AD-6727D4409F13}" dt="2024-01-03T13:08:30.434" v="197" actId="47"/>
        <pc:sldMkLst>
          <pc:docMk/>
          <pc:sldMk cId="3140081129" sldId="2145707247"/>
        </pc:sldMkLst>
      </pc:sldChg>
      <pc:sldChg chg="del">
        <pc:chgData name="Kaija Merja" userId="9f573cad-957a-4b9e-afe2-cf64a9b3632f" providerId="ADAL" clId="{CAA9EC05-E7F0-481B-81AD-6727D4409F13}" dt="2024-01-03T13:08:30.641" v="198" actId="47"/>
        <pc:sldMkLst>
          <pc:docMk/>
          <pc:sldMk cId="816567632" sldId="2145707248"/>
        </pc:sldMkLst>
      </pc:sldChg>
      <pc:sldChg chg="del">
        <pc:chgData name="Kaija Merja" userId="9f573cad-957a-4b9e-afe2-cf64a9b3632f" providerId="ADAL" clId="{CAA9EC05-E7F0-481B-81AD-6727D4409F13}" dt="2024-01-03T13:08:30.904" v="199" actId="47"/>
        <pc:sldMkLst>
          <pc:docMk/>
          <pc:sldMk cId="3276033281" sldId="2145707249"/>
        </pc:sldMkLst>
      </pc:sldChg>
      <pc:sldChg chg="del">
        <pc:chgData name="Kaija Merja" userId="9f573cad-957a-4b9e-afe2-cf64a9b3632f" providerId="ADAL" clId="{CAA9EC05-E7F0-481B-81AD-6727D4409F13}" dt="2024-01-03T13:08:56.651" v="235" actId="47"/>
        <pc:sldMkLst>
          <pc:docMk/>
          <pc:sldMk cId="3897837547" sldId="2145707250"/>
        </pc:sldMkLst>
      </pc:sldChg>
      <pc:sldChg chg="del">
        <pc:chgData name="Kaija Merja" userId="9f573cad-957a-4b9e-afe2-cf64a9b3632f" providerId="ADAL" clId="{CAA9EC05-E7F0-481B-81AD-6727D4409F13}" dt="2024-01-03T13:08:49.673" v="229" actId="47"/>
        <pc:sldMkLst>
          <pc:docMk/>
          <pc:sldMk cId="1032882384" sldId="2145707251"/>
        </pc:sldMkLst>
      </pc:sldChg>
      <pc:sldChg chg="del">
        <pc:chgData name="Kaija Merja" userId="9f573cad-957a-4b9e-afe2-cf64a9b3632f" providerId="ADAL" clId="{CAA9EC05-E7F0-481B-81AD-6727D4409F13}" dt="2024-01-03T13:08:46.483" v="224" actId="47"/>
        <pc:sldMkLst>
          <pc:docMk/>
          <pc:sldMk cId="3279753996" sldId="2145707252"/>
        </pc:sldMkLst>
      </pc:sldChg>
      <pc:sldChg chg="del">
        <pc:chgData name="Kaija Merja" userId="9f573cad-957a-4b9e-afe2-cf64a9b3632f" providerId="ADAL" clId="{CAA9EC05-E7F0-481B-81AD-6727D4409F13}" dt="2024-01-03T13:08:46.952" v="225" actId="47"/>
        <pc:sldMkLst>
          <pc:docMk/>
          <pc:sldMk cId="1394345587" sldId="2145707253"/>
        </pc:sldMkLst>
      </pc:sldChg>
      <pc:sldChg chg="del">
        <pc:chgData name="Kaija Merja" userId="9f573cad-957a-4b9e-afe2-cf64a9b3632f" providerId="ADAL" clId="{CAA9EC05-E7F0-481B-81AD-6727D4409F13}" dt="2024-01-03T13:08:50.737" v="230" actId="47"/>
        <pc:sldMkLst>
          <pc:docMk/>
          <pc:sldMk cId="4227369030" sldId="2145707255"/>
        </pc:sldMkLst>
      </pc:sldChg>
      <pc:sldChg chg="del">
        <pc:chgData name="Kaija Merja" userId="9f573cad-957a-4b9e-afe2-cf64a9b3632f" providerId="ADAL" clId="{CAA9EC05-E7F0-481B-81AD-6727D4409F13}" dt="2024-01-03T13:08:51.841" v="231" actId="47"/>
        <pc:sldMkLst>
          <pc:docMk/>
          <pc:sldMk cId="2901533072" sldId="2145707256"/>
        </pc:sldMkLst>
      </pc:sldChg>
      <pc:sldChg chg="del">
        <pc:chgData name="Kaija Merja" userId="9f573cad-957a-4b9e-afe2-cf64a9b3632f" providerId="ADAL" clId="{CAA9EC05-E7F0-481B-81AD-6727D4409F13}" dt="2024-01-03T13:08:33.340" v="208" actId="47"/>
        <pc:sldMkLst>
          <pc:docMk/>
          <pc:sldMk cId="1172078848" sldId="2145707258"/>
        </pc:sldMkLst>
      </pc:sldChg>
      <pc:sldChg chg="del">
        <pc:chgData name="Kaija Merja" userId="9f573cad-957a-4b9e-afe2-cf64a9b3632f" providerId="ADAL" clId="{CAA9EC05-E7F0-481B-81AD-6727D4409F13}" dt="2024-01-03T13:08:42.108" v="221" actId="47"/>
        <pc:sldMkLst>
          <pc:docMk/>
          <pc:sldMk cId="2081096774" sldId="2145707259"/>
        </pc:sldMkLst>
      </pc:sldChg>
      <pc:sldChg chg="del">
        <pc:chgData name="Kaija Merja" userId="9f573cad-957a-4b9e-afe2-cf64a9b3632f" providerId="ADAL" clId="{CAA9EC05-E7F0-481B-81AD-6727D4409F13}" dt="2024-01-03T13:08:47.415" v="226" actId="47"/>
        <pc:sldMkLst>
          <pc:docMk/>
          <pc:sldMk cId="249130437" sldId="2145707260"/>
        </pc:sldMkLst>
      </pc:sldChg>
      <pc:sldChg chg="del">
        <pc:chgData name="Kaija Merja" userId="9f573cad-957a-4b9e-afe2-cf64a9b3632f" providerId="ADAL" clId="{CAA9EC05-E7F0-481B-81AD-6727D4409F13}" dt="2024-01-03T13:08:47.854" v="227" actId="47"/>
        <pc:sldMkLst>
          <pc:docMk/>
          <pc:sldMk cId="87884013" sldId="2145707262"/>
        </pc:sldMkLst>
      </pc:sldChg>
      <pc:sldChg chg="del">
        <pc:chgData name="Kaija Merja" userId="9f573cad-957a-4b9e-afe2-cf64a9b3632f" providerId="ADAL" clId="{CAA9EC05-E7F0-481B-81AD-6727D4409F13}" dt="2024-01-03T13:08:48.634" v="228" actId="47"/>
        <pc:sldMkLst>
          <pc:docMk/>
          <pc:sldMk cId="2530919723" sldId="2145707263"/>
        </pc:sldMkLst>
      </pc:sldChg>
      <pc:sldChg chg="del">
        <pc:chgData name="Kaija Merja" userId="9f573cad-957a-4b9e-afe2-cf64a9b3632f" providerId="ADAL" clId="{CAA9EC05-E7F0-481B-81AD-6727D4409F13}" dt="2024-01-03T13:08:52.842" v="232" actId="47"/>
        <pc:sldMkLst>
          <pc:docMk/>
          <pc:sldMk cId="3114519571" sldId="2145707264"/>
        </pc:sldMkLst>
      </pc:sldChg>
      <pc:sldChg chg="del">
        <pc:chgData name="Kaija Merja" userId="9f573cad-957a-4b9e-afe2-cf64a9b3632f" providerId="ADAL" clId="{CAA9EC05-E7F0-481B-81AD-6727D4409F13}" dt="2024-01-03T13:08:53.730" v="233" actId="47"/>
        <pc:sldMkLst>
          <pc:docMk/>
          <pc:sldMk cId="619038293" sldId="2145707265"/>
        </pc:sldMkLst>
      </pc:sldChg>
      <pc:sldChg chg="del">
        <pc:chgData name="Kaija Merja" userId="9f573cad-957a-4b9e-afe2-cf64a9b3632f" providerId="ADAL" clId="{CAA9EC05-E7F0-481B-81AD-6727D4409F13}" dt="2024-01-03T13:08:55.186" v="234" actId="47"/>
        <pc:sldMkLst>
          <pc:docMk/>
          <pc:sldMk cId="905940521" sldId="2145707266"/>
        </pc:sldMkLst>
      </pc:sldChg>
      <pc:sldChg chg="del">
        <pc:chgData name="Kaija Merja" userId="9f573cad-957a-4b9e-afe2-cf64a9b3632f" providerId="ADAL" clId="{CAA9EC05-E7F0-481B-81AD-6727D4409F13}" dt="2024-01-03T13:08:57.352" v="236" actId="47"/>
        <pc:sldMkLst>
          <pc:docMk/>
          <pc:sldMk cId="1015246377" sldId="2145707267"/>
        </pc:sldMkLst>
      </pc:sldChg>
      <pc:sldChg chg="del">
        <pc:chgData name="Kaija Merja" userId="9f573cad-957a-4b9e-afe2-cf64a9b3632f" providerId="ADAL" clId="{CAA9EC05-E7F0-481B-81AD-6727D4409F13}" dt="2024-01-03T13:08:58.091" v="237" actId="47"/>
        <pc:sldMkLst>
          <pc:docMk/>
          <pc:sldMk cId="1834780575" sldId="2145707268"/>
        </pc:sldMkLst>
      </pc:sldChg>
      <pc:sldChg chg="del">
        <pc:chgData name="Kaija Merja" userId="9f573cad-957a-4b9e-afe2-cf64a9b3632f" providerId="ADAL" clId="{CAA9EC05-E7F0-481B-81AD-6727D4409F13}" dt="2024-01-03T13:08:58.892" v="238" actId="47"/>
        <pc:sldMkLst>
          <pc:docMk/>
          <pc:sldMk cId="2775053102" sldId="2145707269"/>
        </pc:sldMkLst>
      </pc:sldChg>
      <pc:sldChg chg="del">
        <pc:chgData name="Kaija Merja" userId="9f573cad-957a-4b9e-afe2-cf64a9b3632f" providerId="ADAL" clId="{CAA9EC05-E7F0-481B-81AD-6727D4409F13}" dt="2024-01-03T13:09:01.169" v="241" actId="47"/>
        <pc:sldMkLst>
          <pc:docMk/>
          <pc:sldMk cId="3911047861" sldId="2145707270"/>
        </pc:sldMkLst>
      </pc:sldChg>
      <pc:sldChg chg="del">
        <pc:chgData name="Kaija Merja" userId="9f573cad-957a-4b9e-afe2-cf64a9b3632f" providerId="ADAL" clId="{CAA9EC05-E7F0-481B-81AD-6727D4409F13}" dt="2024-01-03T13:09:00.420" v="240" actId="47"/>
        <pc:sldMkLst>
          <pc:docMk/>
          <pc:sldMk cId="1171397581" sldId="2145707271"/>
        </pc:sldMkLst>
      </pc:sldChg>
      <pc:sldChg chg="del">
        <pc:chgData name="Kaija Merja" userId="9f573cad-957a-4b9e-afe2-cf64a9b3632f" providerId="ADAL" clId="{CAA9EC05-E7F0-481B-81AD-6727D4409F13}" dt="2024-01-03T13:08:59.569" v="239" actId="47"/>
        <pc:sldMkLst>
          <pc:docMk/>
          <pc:sldMk cId="600527469" sldId="2145707272"/>
        </pc:sldMkLst>
      </pc:sldChg>
      <pc:sldChg chg="del">
        <pc:chgData name="Kaija Merja" userId="9f573cad-957a-4b9e-afe2-cf64a9b3632f" providerId="ADAL" clId="{CAA9EC05-E7F0-481B-81AD-6727D4409F13}" dt="2024-01-03T13:09:03.390" v="244" actId="47"/>
        <pc:sldMkLst>
          <pc:docMk/>
          <pc:sldMk cId="1846141599" sldId="2145707273"/>
        </pc:sldMkLst>
      </pc:sldChg>
      <pc:sldChg chg="del">
        <pc:chgData name="Kaija Merja" userId="9f573cad-957a-4b9e-afe2-cf64a9b3632f" providerId="ADAL" clId="{CAA9EC05-E7F0-481B-81AD-6727D4409F13}" dt="2024-01-03T13:09:01.916" v="242" actId="47"/>
        <pc:sldMkLst>
          <pc:docMk/>
          <pc:sldMk cId="925804587" sldId="2145707274"/>
        </pc:sldMkLst>
      </pc:sldChg>
      <pc:sldChg chg="del">
        <pc:chgData name="Kaija Merja" userId="9f573cad-957a-4b9e-afe2-cf64a9b3632f" providerId="ADAL" clId="{CAA9EC05-E7F0-481B-81AD-6727D4409F13}" dt="2024-01-03T13:09:02.687" v="243" actId="47"/>
        <pc:sldMkLst>
          <pc:docMk/>
          <pc:sldMk cId="1901290715" sldId="2145707275"/>
        </pc:sldMkLst>
      </pc:sldChg>
      <pc:sldChg chg="del">
        <pc:chgData name="Kaija Merja" userId="9f573cad-957a-4b9e-afe2-cf64a9b3632f" providerId="ADAL" clId="{CAA9EC05-E7F0-481B-81AD-6727D4409F13}" dt="2024-01-03T13:09:04.273" v="245" actId="47"/>
        <pc:sldMkLst>
          <pc:docMk/>
          <pc:sldMk cId="1388476752" sldId="2145707276"/>
        </pc:sldMkLst>
      </pc:sldChg>
      <pc:sldChg chg="del">
        <pc:chgData name="Kaija Merja" userId="9f573cad-957a-4b9e-afe2-cf64a9b3632f" providerId="ADAL" clId="{CAA9EC05-E7F0-481B-81AD-6727D4409F13}" dt="2024-01-03T13:09:05.192" v="246" actId="47"/>
        <pc:sldMkLst>
          <pc:docMk/>
          <pc:sldMk cId="2874632075" sldId="2145707277"/>
        </pc:sldMkLst>
      </pc:sldChg>
      <pc:sldChg chg="del">
        <pc:chgData name="Kaija Merja" userId="9f573cad-957a-4b9e-afe2-cf64a9b3632f" providerId="ADAL" clId="{CAA9EC05-E7F0-481B-81AD-6727D4409F13}" dt="2024-01-03T13:09:05.940" v="247" actId="47"/>
        <pc:sldMkLst>
          <pc:docMk/>
          <pc:sldMk cId="1894337471" sldId="2145707278"/>
        </pc:sldMkLst>
      </pc:sldChg>
      <pc:sldChg chg="del">
        <pc:chgData name="Kaija Merja" userId="9f573cad-957a-4b9e-afe2-cf64a9b3632f" providerId="ADAL" clId="{CAA9EC05-E7F0-481B-81AD-6727D4409F13}" dt="2024-01-03T13:09:06.626" v="248" actId="47"/>
        <pc:sldMkLst>
          <pc:docMk/>
          <pc:sldMk cId="4008926211" sldId="2145707279"/>
        </pc:sldMkLst>
      </pc:sldChg>
      <pc:sldChg chg="del">
        <pc:chgData name="Kaija Merja" userId="9f573cad-957a-4b9e-afe2-cf64a9b3632f" providerId="ADAL" clId="{CAA9EC05-E7F0-481B-81AD-6727D4409F13}" dt="2024-01-03T13:09:07.469" v="249" actId="47"/>
        <pc:sldMkLst>
          <pc:docMk/>
          <pc:sldMk cId="3450655920" sldId="2145707280"/>
        </pc:sldMkLst>
      </pc:sldChg>
      <pc:sldChg chg="del">
        <pc:chgData name="Kaija Merja" userId="9f573cad-957a-4b9e-afe2-cf64a9b3632f" providerId="ADAL" clId="{CAA9EC05-E7F0-481B-81AD-6727D4409F13}" dt="2024-01-03T13:06:12.693" v="40" actId="47"/>
        <pc:sldMkLst>
          <pc:docMk/>
          <pc:sldMk cId="638075160" sldId="2145707281"/>
        </pc:sldMkLst>
      </pc:sldChg>
      <pc:sldChg chg="del">
        <pc:chgData name="Kaija Merja" userId="9f573cad-957a-4b9e-afe2-cf64a9b3632f" providerId="ADAL" clId="{CAA9EC05-E7F0-481B-81AD-6727D4409F13}" dt="2024-01-03T13:06:13.095" v="41" actId="47"/>
        <pc:sldMkLst>
          <pc:docMk/>
          <pc:sldMk cId="1647183571" sldId="2145707282"/>
        </pc:sldMkLst>
      </pc:sldChg>
      <pc:sldChg chg="del">
        <pc:chgData name="Kaija Merja" userId="9f573cad-957a-4b9e-afe2-cf64a9b3632f" providerId="ADAL" clId="{CAA9EC05-E7F0-481B-81AD-6727D4409F13}" dt="2024-01-03T13:06:13.477" v="42" actId="47"/>
        <pc:sldMkLst>
          <pc:docMk/>
          <pc:sldMk cId="3958494506" sldId="2145707283"/>
        </pc:sldMkLst>
      </pc:sldChg>
      <pc:sldChg chg="del">
        <pc:chgData name="Kaija Merja" userId="9f573cad-957a-4b9e-afe2-cf64a9b3632f" providerId="ADAL" clId="{CAA9EC05-E7F0-481B-81AD-6727D4409F13}" dt="2024-01-03T13:08:31.135" v="200" actId="47"/>
        <pc:sldMkLst>
          <pc:docMk/>
          <pc:sldMk cId="3713342463" sldId="2145707284"/>
        </pc:sldMkLst>
      </pc:sldChg>
      <pc:sldChg chg="del">
        <pc:chgData name="Kaija Merja" userId="9f573cad-957a-4b9e-afe2-cf64a9b3632f" providerId="ADAL" clId="{CAA9EC05-E7F0-481B-81AD-6727D4409F13}" dt="2024-01-03T13:06:58.136" v="112" actId="47"/>
        <pc:sldMkLst>
          <pc:docMk/>
          <pc:sldMk cId="324872435" sldId="2145707285"/>
        </pc:sldMkLst>
      </pc:sldChg>
      <pc:sldChg chg="modSp add mod">
        <pc:chgData name="Kaija Merja" userId="9f573cad-957a-4b9e-afe2-cf64a9b3632f" providerId="ADAL" clId="{CAA9EC05-E7F0-481B-81AD-6727D4409F13}" dt="2024-01-05T10:31:46.886" v="942" actId="20577"/>
        <pc:sldMkLst>
          <pc:docMk/>
          <pc:sldMk cId="3686961738" sldId="2145707286"/>
        </pc:sldMkLst>
        <pc:spChg chg="mod">
          <ac:chgData name="Kaija Merja" userId="9f573cad-957a-4b9e-afe2-cf64a9b3632f" providerId="ADAL" clId="{CAA9EC05-E7F0-481B-81AD-6727D4409F13}" dt="2024-01-05T10:31:46.886" v="942" actId="20577"/>
          <ac:spMkLst>
            <pc:docMk/>
            <pc:sldMk cId="3686961738" sldId="2145707286"/>
            <ac:spMk id="2" creationId="{EE2CDC9A-D9B1-9FD7-7CF6-D79779BF9F93}"/>
          </ac:spMkLst>
        </pc:spChg>
        <pc:spChg chg="mod">
          <ac:chgData name="Kaija Merja" userId="9f573cad-957a-4b9e-afe2-cf64a9b3632f" providerId="ADAL" clId="{CAA9EC05-E7F0-481B-81AD-6727D4409F13}" dt="2024-01-05T10:28:52.452" v="483" actId="20577"/>
          <ac:spMkLst>
            <pc:docMk/>
            <pc:sldMk cId="3686961738" sldId="2145707286"/>
            <ac:spMk id="3" creationId="{FC9A026A-35E1-C3D1-801F-0B4C166F8700}"/>
          </ac:spMkLst>
        </pc:spChg>
      </pc:sldChg>
      <pc:sldChg chg="del">
        <pc:chgData name="Kaija Merja" userId="9f573cad-957a-4b9e-afe2-cf64a9b3632f" providerId="ADAL" clId="{CAA9EC05-E7F0-481B-81AD-6727D4409F13}" dt="2024-01-03T13:07:03.137" v="125" actId="47"/>
        <pc:sldMkLst>
          <pc:docMk/>
          <pc:sldMk cId="3786380493" sldId="2145707286"/>
        </pc:sldMkLst>
      </pc:sldChg>
      <pc:sldChg chg="del">
        <pc:chgData name="Kaija Merja" userId="9f573cad-957a-4b9e-afe2-cf64a9b3632f" providerId="ADAL" clId="{CAA9EC05-E7F0-481B-81AD-6727D4409F13}" dt="2024-01-03T13:06:59.690" v="116" actId="47"/>
        <pc:sldMkLst>
          <pc:docMk/>
          <pc:sldMk cId="597394635" sldId="2145707287"/>
        </pc:sldMkLst>
      </pc:sldChg>
      <pc:sldChg chg="modSp add mod">
        <pc:chgData name="Kaija Merja" userId="9f573cad-957a-4b9e-afe2-cf64a9b3632f" providerId="ADAL" clId="{CAA9EC05-E7F0-481B-81AD-6727D4409F13}" dt="2024-01-05T10:31:42.191" v="930" actId="27636"/>
        <pc:sldMkLst>
          <pc:docMk/>
          <pc:sldMk cId="2551378626" sldId="2145707287"/>
        </pc:sldMkLst>
        <pc:spChg chg="mod">
          <ac:chgData name="Kaija Merja" userId="9f573cad-957a-4b9e-afe2-cf64a9b3632f" providerId="ADAL" clId="{CAA9EC05-E7F0-481B-81AD-6727D4409F13}" dt="2024-01-05T10:31:42.191" v="930" actId="27636"/>
          <ac:spMkLst>
            <pc:docMk/>
            <pc:sldMk cId="2551378626" sldId="2145707287"/>
            <ac:spMk id="2" creationId="{EEF61A75-9F1B-B90F-8FB8-F97552D21715}"/>
          </ac:spMkLst>
        </pc:spChg>
        <pc:spChg chg="mod">
          <ac:chgData name="Kaija Merja" userId="9f573cad-957a-4b9e-afe2-cf64a9b3632f" providerId="ADAL" clId="{CAA9EC05-E7F0-481B-81AD-6727D4409F13}" dt="2024-01-05T10:28:26.479" v="431" actId="20577"/>
          <ac:spMkLst>
            <pc:docMk/>
            <pc:sldMk cId="2551378626" sldId="2145707287"/>
            <ac:spMk id="3" creationId="{8CB76D47-EC95-2144-EF7D-7247500A3825}"/>
          </ac:spMkLst>
        </pc:spChg>
      </pc:sldChg>
      <pc:sldChg chg="del">
        <pc:chgData name="Kaija Merja" userId="9f573cad-957a-4b9e-afe2-cf64a9b3632f" providerId="ADAL" clId="{CAA9EC05-E7F0-481B-81AD-6727D4409F13}" dt="2024-01-03T13:06:58.868" v="114" actId="47"/>
        <pc:sldMkLst>
          <pc:docMk/>
          <pc:sldMk cId="1668844569" sldId="2145707289"/>
        </pc:sldMkLst>
      </pc:sldChg>
      <pc:sldChg chg="del">
        <pc:chgData name="Kaija Merja" userId="9f573cad-957a-4b9e-afe2-cf64a9b3632f" providerId="ADAL" clId="{CAA9EC05-E7F0-481B-81AD-6727D4409F13}" dt="2024-01-03T13:06:56.190" v="108" actId="47"/>
        <pc:sldMkLst>
          <pc:docMk/>
          <pc:sldMk cId="1611008601" sldId="2145707290"/>
        </pc:sldMkLst>
      </pc:sldChg>
      <pc:sldChg chg="del">
        <pc:chgData name="Kaija Merja" userId="9f573cad-957a-4b9e-afe2-cf64a9b3632f" providerId="ADAL" clId="{CAA9EC05-E7F0-481B-81AD-6727D4409F13}" dt="2024-01-03T13:06:57.435" v="110" actId="47"/>
        <pc:sldMkLst>
          <pc:docMk/>
          <pc:sldMk cId="3188953495" sldId="2145707291"/>
        </pc:sldMkLst>
      </pc:sldChg>
      <pc:sldChg chg="del">
        <pc:chgData name="Kaija Merja" userId="9f573cad-957a-4b9e-afe2-cf64a9b3632f" providerId="ADAL" clId="{CAA9EC05-E7F0-481B-81AD-6727D4409F13}" dt="2024-01-03T13:07:11.034" v="137" actId="47"/>
        <pc:sldMkLst>
          <pc:docMk/>
          <pc:sldMk cId="3360315948" sldId="2145707292"/>
        </pc:sldMkLst>
      </pc:sldChg>
      <pc:sldChg chg="del">
        <pc:chgData name="Kaija Merja" userId="9f573cad-957a-4b9e-afe2-cf64a9b3632f" providerId="ADAL" clId="{CAA9EC05-E7F0-481B-81AD-6727D4409F13}" dt="2024-01-03T13:07:04.649" v="129" actId="47"/>
        <pc:sldMkLst>
          <pc:docMk/>
          <pc:sldMk cId="409738356" sldId="2145707293"/>
        </pc:sldMkLst>
      </pc:sldChg>
      <pc:sldChg chg="del">
        <pc:chgData name="Kaija Merja" userId="9f573cad-957a-4b9e-afe2-cf64a9b3632f" providerId="ADAL" clId="{CAA9EC05-E7F0-481B-81AD-6727D4409F13}" dt="2024-01-03T13:07:03.876" v="127" actId="47"/>
        <pc:sldMkLst>
          <pc:docMk/>
          <pc:sldMk cId="2343910686" sldId="2145707294"/>
        </pc:sldMkLst>
      </pc:sldChg>
      <pc:sldChg chg="del">
        <pc:chgData name="Kaija Merja" userId="9f573cad-957a-4b9e-afe2-cf64a9b3632f" providerId="ADAL" clId="{CAA9EC05-E7F0-481B-81AD-6727D4409F13}" dt="2024-01-03T13:07:05.123" v="130" actId="47"/>
        <pc:sldMkLst>
          <pc:docMk/>
          <pc:sldMk cId="365492276" sldId="2145707295"/>
        </pc:sldMkLst>
      </pc:sldChg>
      <pc:sldChg chg="del">
        <pc:chgData name="Kaija Merja" userId="9f573cad-957a-4b9e-afe2-cf64a9b3632f" providerId="ADAL" clId="{CAA9EC05-E7F0-481B-81AD-6727D4409F13}" dt="2024-01-03T13:07:45.572" v="163" actId="47"/>
        <pc:sldMkLst>
          <pc:docMk/>
          <pc:sldMk cId="2339890236" sldId="2145707298"/>
        </pc:sldMkLst>
      </pc:sldChg>
      <pc:sldChg chg="add">
        <pc:chgData name="Kaija Merja" userId="9f573cad-957a-4b9e-afe2-cf64a9b3632f" providerId="ADAL" clId="{CAA9EC05-E7F0-481B-81AD-6727D4409F13}" dt="2024-01-05T10:29:07.218" v="484" actId="2890"/>
        <pc:sldMkLst>
          <pc:docMk/>
          <pc:sldMk cId="1746884779" sldId="214570730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hyperlink" Target="https://sotkanet.fi/sotkanet/fi/taulukko?indicator=szZMqgIA&amp;region=s05LBQA=&amp;year=sy5zsTbS0zUCAA==&amp;gender=m;f;t&amp;order=C" TargetMode="Externa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Koulukiusattuna vähintään kerran viikossa, % </a:t>
            </a:r>
          </a:p>
          <a:p>
            <a:pPr>
              <a:defRPr/>
            </a:pPr>
            <a:r>
              <a:rPr lang="fi-FI"/>
              <a:t>4. ja 5. luokan oppilaista (2017-)</a:t>
            </a:r>
          </a:p>
        </c:rich>
      </c:tx>
      <c:layout>
        <c:manualLayout>
          <c:xMode val="edge"/>
          <c:yMode val="edge"/>
          <c:x val="0.35906421959291307"/>
          <c:y val="2.74486580415922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SOTKAnet!$F$2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CF2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SOTKAnet!$C$3:$C$10</c:f>
              <c:strCache>
                <c:ptCount val="8"/>
                <c:pt idx="0">
                  <c:v>Koko maa</c:v>
                </c:pt>
                <c:pt idx="1">
                  <c:v>Etelä-Savon hyvinvointialue</c:v>
                </c:pt>
                <c:pt idx="2">
                  <c:v>Kainuun hyvinvointialue</c:v>
                </c:pt>
                <c:pt idx="3">
                  <c:v>Keski-Suomen hyvinvointialue</c:v>
                </c:pt>
                <c:pt idx="4">
                  <c:v>Pirkanmaan hyvinvointialue</c:v>
                </c:pt>
                <c:pt idx="5">
                  <c:v>Pohjois-Karjalan hyvinvointialue</c:v>
                </c:pt>
                <c:pt idx="6">
                  <c:v>Pohjois-Pohjanmaan hyvinvointialue</c:v>
                </c:pt>
                <c:pt idx="7">
                  <c:v>Pohjois-Savon hyvinvointialue</c:v>
                </c:pt>
              </c:strCache>
              <c:extLst/>
            </c:strRef>
          </c:cat>
          <c:val>
            <c:numRef>
              <c:f>SOTKAnet!$F$3:$F$10</c:f>
              <c:numCache>
                <c:formatCode>General</c:formatCode>
                <c:ptCount val="8"/>
                <c:pt idx="0">
                  <c:v>7.2</c:v>
                </c:pt>
                <c:pt idx="1">
                  <c:v>7.1</c:v>
                </c:pt>
                <c:pt idx="2">
                  <c:v>6.6</c:v>
                </c:pt>
                <c:pt idx="3">
                  <c:v>6.9</c:v>
                </c:pt>
                <c:pt idx="4">
                  <c:v>7.4</c:v>
                </c:pt>
                <c:pt idx="5">
                  <c:v>6.7</c:v>
                </c:pt>
                <c:pt idx="6">
                  <c:v>6.2</c:v>
                </c:pt>
                <c:pt idx="7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E-4940-857F-C7180BAC87C1}"/>
            </c:ext>
          </c:extLst>
        </c:ser>
        <c:ser>
          <c:idx val="1"/>
          <c:order val="1"/>
          <c:tx>
            <c:strRef>
              <c:f>SOTKAnet!$G$2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660AB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SOTKAnet!$C$3:$C$10</c:f>
              <c:strCache>
                <c:ptCount val="8"/>
                <c:pt idx="0">
                  <c:v>Koko maa</c:v>
                </c:pt>
                <c:pt idx="1">
                  <c:v>Etelä-Savon hyvinvointialue</c:v>
                </c:pt>
                <c:pt idx="2">
                  <c:v>Kainuun hyvinvointialue</c:v>
                </c:pt>
                <c:pt idx="3">
                  <c:v>Keski-Suomen hyvinvointialue</c:v>
                </c:pt>
                <c:pt idx="4">
                  <c:v>Pirkanmaan hyvinvointialue</c:v>
                </c:pt>
                <c:pt idx="5">
                  <c:v>Pohjois-Karjalan hyvinvointialue</c:v>
                </c:pt>
                <c:pt idx="6">
                  <c:v>Pohjois-Pohjanmaan hyvinvointialue</c:v>
                </c:pt>
                <c:pt idx="7">
                  <c:v>Pohjois-Savon hyvinvointialue</c:v>
                </c:pt>
              </c:strCache>
              <c:extLst/>
            </c:strRef>
          </c:cat>
          <c:val>
            <c:numRef>
              <c:f>SOTKAnet!$G$3:$G$10</c:f>
              <c:numCache>
                <c:formatCode>General</c:formatCode>
                <c:ptCount val="8"/>
                <c:pt idx="0">
                  <c:v>7.9</c:v>
                </c:pt>
                <c:pt idx="1">
                  <c:v>6.7</c:v>
                </c:pt>
                <c:pt idx="2">
                  <c:v>6.9</c:v>
                </c:pt>
                <c:pt idx="3">
                  <c:v>8.1</c:v>
                </c:pt>
                <c:pt idx="4">
                  <c:v>7.9</c:v>
                </c:pt>
                <c:pt idx="5">
                  <c:v>6.3</c:v>
                </c:pt>
                <c:pt idx="6">
                  <c:v>6.4</c:v>
                </c:pt>
                <c:pt idx="7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7E-4940-857F-C7180BAC87C1}"/>
            </c:ext>
          </c:extLst>
        </c:ser>
        <c:ser>
          <c:idx val="2"/>
          <c:order val="2"/>
          <c:tx>
            <c:strRef>
              <c:f>SOTKAnet!$H$2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75A1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SOTKAnet!$C$3:$C$10</c:f>
              <c:strCache>
                <c:ptCount val="8"/>
                <c:pt idx="0">
                  <c:v>Koko maa</c:v>
                </c:pt>
                <c:pt idx="1">
                  <c:v>Etelä-Savon hyvinvointialue</c:v>
                </c:pt>
                <c:pt idx="2">
                  <c:v>Kainuun hyvinvointialue</c:v>
                </c:pt>
                <c:pt idx="3">
                  <c:v>Keski-Suomen hyvinvointialue</c:v>
                </c:pt>
                <c:pt idx="4">
                  <c:v>Pirkanmaan hyvinvointialue</c:v>
                </c:pt>
                <c:pt idx="5">
                  <c:v>Pohjois-Karjalan hyvinvointialue</c:v>
                </c:pt>
                <c:pt idx="6">
                  <c:v>Pohjois-Pohjanmaan hyvinvointialue</c:v>
                </c:pt>
                <c:pt idx="7">
                  <c:v>Pohjois-Savon hyvinvointialue</c:v>
                </c:pt>
              </c:strCache>
              <c:extLst/>
            </c:strRef>
          </c:cat>
          <c:val>
            <c:numRef>
              <c:f>SOTKAnet!$H$3:$H$10</c:f>
              <c:numCache>
                <c:formatCode>General</c:formatCode>
                <c:ptCount val="8"/>
                <c:pt idx="0">
                  <c:v>8.6</c:v>
                </c:pt>
                <c:pt idx="1">
                  <c:v>8.3000000000000007</c:v>
                </c:pt>
                <c:pt idx="2">
                  <c:v>8.3000000000000007</c:v>
                </c:pt>
                <c:pt idx="3">
                  <c:v>8.3000000000000007</c:v>
                </c:pt>
                <c:pt idx="4">
                  <c:v>7.6</c:v>
                </c:pt>
                <c:pt idx="5">
                  <c:v>6.8</c:v>
                </c:pt>
                <c:pt idx="6">
                  <c:v>7.2</c:v>
                </c:pt>
                <c:pt idx="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7E-4940-857F-C7180BAC87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9850944"/>
        <c:axId val="649851664"/>
      </c:barChart>
      <c:catAx>
        <c:axId val="64985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49851664"/>
        <c:crosses val="autoZero"/>
        <c:auto val="1"/>
        <c:lblAlgn val="ctr"/>
        <c:lblOffset val="100"/>
        <c:noMultiLvlLbl val="0"/>
      </c:catAx>
      <c:valAx>
        <c:axId val="649851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49850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Koulukiusattuna vähintään kerran viikossa, % ammatillisen oppilaitoksen 1. ja 2. vuoden opiskelijoista</a:t>
            </a:r>
          </a:p>
        </c:rich>
      </c:tx>
      <c:layout>
        <c:manualLayout>
          <c:xMode val="edge"/>
          <c:yMode val="edge"/>
          <c:x val="0.14397747529852284"/>
          <c:y val="2.698679092206852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SOTKAnet!$F$21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CF2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SOTKAnet!$C$22:$C$29</c:f>
              <c:strCache>
                <c:ptCount val="8"/>
                <c:pt idx="0">
                  <c:v>Koko maa</c:v>
                </c:pt>
                <c:pt idx="1">
                  <c:v>Etelä-Savon hyvinvointialue</c:v>
                </c:pt>
                <c:pt idx="2">
                  <c:v>Kainuun hyvinvointialue</c:v>
                </c:pt>
                <c:pt idx="3">
                  <c:v>Keski-Suomen hyvinvointialue</c:v>
                </c:pt>
                <c:pt idx="4">
                  <c:v>Pirkanmaan hyvinvointialue</c:v>
                </c:pt>
                <c:pt idx="5">
                  <c:v>Pohjois-Karjalan hyvinvointialue</c:v>
                </c:pt>
                <c:pt idx="6">
                  <c:v>Pohjois-Pohjanmaan hyvinvointialue</c:v>
                </c:pt>
                <c:pt idx="7">
                  <c:v>Pohjois-Savon hyvinvointialue</c:v>
                </c:pt>
              </c:strCache>
              <c:extLst/>
            </c:strRef>
          </c:cat>
          <c:val>
            <c:numRef>
              <c:f>SOTKAnet!$F$22:$F$29</c:f>
              <c:numCache>
                <c:formatCode>General</c:formatCode>
                <c:ptCount val="8"/>
                <c:pt idx="0">
                  <c:v>3.6</c:v>
                </c:pt>
                <c:pt idx="1">
                  <c:v>4.3</c:v>
                </c:pt>
                <c:pt idx="2">
                  <c:v>3.5</c:v>
                </c:pt>
                <c:pt idx="3">
                  <c:v>2</c:v>
                </c:pt>
                <c:pt idx="4">
                  <c:v>4.3</c:v>
                </c:pt>
                <c:pt idx="5">
                  <c:v>2.7</c:v>
                </c:pt>
                <c:pt idx="6">
                  <c:v>1.9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6C-4694-9DB7-4B5AA46D1B0C}"/>
            </c:ext>
          </c:extLst>
        </c:ser>
        <c:ser>
          <c:idx val="1"/>
          <c:order val="1"/>
          <c:tx>
            <c:strRef>
              <c:f>SOTKAnet!$G$21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660AB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SOTKAnet!$C$22:$C$29</c:f>
              <c:strCache>
                <c:ptCount val="8"/>
                <c:pt idx="0">
                  <c:v>Koko maa</c:v>
                </c:pt>
                <c:pt idx="1">
                  <c:v>Etelä-Savon hyvinvointialue</c:v>
                </c:pt>
                <c:pt idx="2">
                  <c:v>Kainuun hyvinvointialue</c:v>
                </c:pt>
                <c:pt idx="3">
                  <c:v>Keski-Suomen hyvinvointialue</c:v>
                </c:pt>
                <c:pt idx="4">
                  <c:v>Pirkanmaan hyvinvointialue</c:v>
                </c:pt>
                <c:pt idx="5">
                  <c:v>Pohjois-Karjalan hyvinvointialue</c:v>
                </c:pt>
                <c:pt idx="6">
                  <c:v>Pohjois-Pohjanmaan hyvinvointialue</c:v>
                </c:pt>
                <c:pt idx="7">
                  <c:v>Pohjois-Savon hyvinvointialue</c:v>
                </c:pt>
              </c:strCache>
              <c:extLst/>
            </c:strRef>
          </c:cat>
          <c:val>
            <c:numRef>
              <c:f>SOTKAnet!$G$22:$G$29</c:f>
              <c:numCache>
                <c:formatCode>General</c:formatCode>
                <c:ptCount val="8"/>
                <c:pt idx="0">
                  <c:v>2.9</c:v>
                </c:pt>
                <c:pt idx="1">
                  <c:v>1.7</c:v>
                </c:pt>
                <c:pt idx="2">
                  <c:v>3.1</c:v>
                </c:pt>
                <c:pt idx="3">
                  <c:v>1.8</c:v>
                </c:pt>
                <c:pt idx="4">
                  <c:v>3.5</c:v>
                </c:pt>
                <c:pt idx="5">
                  <c:v>2.1</c:v>
                </c:pt>
                <c:pt idx="6">
                  <c:v>2.7</c:v>
                </c:pt>
                <c:pt idx="7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6C-4694-9DB7-4B5AA46D1B0C}"/>
            </c:ext>
          </c:extLst>
        </c:ser>
        <c:ser>
          <c:idx val="2"/>
          <c:order val="2"/>
          <c:tx>
            <c:strRef>
              <c:f>SOTKAnet!$H$21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75A1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SOTKAnet!$C$22:$C$29</c:f>
              <c:strCache>
                <c:ptCount val="8"/>
                <c:pt idx="0">
                  <c:v>Koko maa</c:v>
                </c:pt>
                <c:pt idx="1">
                  <c:v>Etelä-Savon hyvinvointialue</c:v>
                </c:pt>
                <c:pt idx="2">
                  <c:v>Kainuun hyvinvointialue</c:v>
                </c:pt>
                <c:pt idx="3">
                  <c:v>Keski-Suomen hyvinvointialue</c:v>
                </c:pt>
                <c:pt idx="4">
                  <c:v>Pirkanmaan hyvinvointialue</c:v>
                </c:pt>
                <c:pt idx="5">
                  <c:v>Pohjois-Karjalan hyvinvointialue</c:v>
                </c:pt>
                <c:pt idx="6">
                  <c:v>Pohjois-Pohjanmaan hyvinvointialue</c:v>
                </c:pt>
                <c:pt idx="7">
                  <c:v>Pohjois-Savon hyvinvointialue</c:v>
                </c:pt>
              </c:strCache>
              <c:extLst/>
            </c:strRef>
          </c:cat>
          <c:val>
            <c:numRef>
              <c:f>SOTKAnet!$H$22:$H$29</c:f>
              <c:numCache>
                <c:formatCode>General</c:formatCode>
                <c:ptCount val="8"/>
                <c:pt idx="0">
                  <c:v>4</c:v>
                </c:pt>
                <c:pt idx="1">
                  <c:v>2.1</c:v>
                </c:pt>
                <c:pt idx="2">
                  <c:v>4.3</c:v>
                </c:pt>
                <c:pt idx="3">
                  <c:v>4.8</c:v>
                </c:pt>
                <c:pt idx="4">
                  <c:v>4.7</c:v>
                </c:pt>
                <c:pt idx="5">
                  <c:v>3.7</c:v>
                </c:pt>
                <c:pt idx="6">
                  <c:v>3.4</c:v>
                </c:pt>
                <c:pt idx="7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6C-4694-9DB7-4B5AA46D1B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1941608"/>
        <c:axId val="791940888"/>
      </c:barChart>
      <c:catAx>
        <c:axId val="791941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91940888"/>
        <c:crosses val="autoZero"/>
        <c:auto val="1"/>
        <c:lblAlgn val="ctr"/>
        <c:lblOffset val="100"/>
        <c:noMultiLvlLbl val="0"/>
      </c:catAx>
      <c:valAx>
        <c:axId val="791940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91941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Pohjois-Savon hyvinvointialue</a:t>
            </a:r>
          </a:p>
          <a:p>
            <a:pPr>
              <a:defRPr/>
            </a:pPr>
            <a:r>
              <a:rPr lang="fi-FI"/>
              <a:t>Koulukiusattuna vähintään kerran viikossa, % ammatillisen oppilaitoksen 1. ja 2. vuoden opiskelijoista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5A1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SOTKAnet!$F$6:$I$6</c:f>
              <c:strCache>
                <c:ptCount val="4"/>
                <c:pt idx="0">
                  <c:v>2017</c:v>
                </c:pt>
                <c:pt idx="1">
                  <c:v>2019</c:v>
                </c:pt>
                <c:pt idx="2">
                  <c:v>2021</c:v>
                </c:pt>
                <c:pt idx="3">
                  <c:v>2023</c:v>
                </c:pt>
              </c:strCache>
            </c:strRef>
          </c:cat>
          <c:val>
            <c:numRef>
              <c:f>SOTKAnet!$F$7:$I$7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2.9</c:v>
                </c:pt>
                <c:pt idx="3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BD-43DE-9E32-EE047C8C9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8206736"/>
        <c:axId val="708200976"/>
      </c:barChart>
      <c:catAx>
        <c:axId val="70820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08200976"/>
        <c:crosses val="autoZero"/>
        <c:auto val="1"/>
        <c:lblAlgn val="ctr"/>
        <c:lblOffset val="100"/>
        <c:noMultiLvlLbl val="0"/>
      </c:catAx>
      <c:valAx>
        <c:axId val="708200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0820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200"/>
              <a:t>Koulukiusattuna vähintään kerran viikossa, % ammatillisen oppilaitoksen 1. ja 2. vuoden opiskelijoista</a:t>
            </a:r>
          </a:p>
        </c:rich>
      </c:tx>
      <c:layout>
        <c:manualLayout>
          <c:xMode val="edge"/>
          <c:yMode val="edge"/>
          <c:x val="0.1221878579737256"/>
          <c:y val="3.17717203033346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10337270341207348"/>
          <c:y val="0.15319444444444447"/>
          <c:w val="0.8966272965879265"/>
          <c:h val="0.61498432487605714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SOTKAnet!$F$36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660AB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SOTKAnet!$C$37:$C$40</c:f>
              <c:strCache>
                <c:ptCount val="4"/>
                <c:pt idx="0">
                  <c:v>Iisalmi</c:v>
                </c:pt>
                <c:pt idx="1">
                  <c:v>Kuopio</c:v>
                </c:pt>
                <c:pt idx="2">
                  <c:v>Siilinjärvi</c:v>
                </c:pt>
                <c:pt idx="3">
                  <c:v>Varkaus</c:v>
                </c:pt>
              </c:strCache>
            </c:strRef>
          </c:cat>
          <c:val>
            <c:numRef>
              <c:f>SOTKAnet!$F$37:$F$40</c:f>
              <c:numCache>
                <c:formatCode>General</c:formatCode>
                <c:ptCount val="4"/>
                <c:pt idx="0">
                  <c:v>1.9</c:v>
                </c:pt>
                <c:pt idx="1">
                  <c:v>3.7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A4-4159-BD71-AF95D5B0D3DE}"/>
            </c:ext>
          </c:extLst>
        </c:ser>
        <c:ser>
          <c:idx val="3"/>
          <c:order val="3"/>
          <c:tx>
            <c:strRef>
              <c:f>SOTKAnet!$G$36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75A1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SOTKAnet!$C$37:$C$40</c:f>
              <c:strCache>
                <c:ptCount val="4"/>
                <c:pt idx="0">
                  <c:v>Iisalmi</c:v>
                </c:pt>
                <c:pt idx="1">
                  <c:v>Kuopio</c:v>
                </c:pt>
                <c:pt idx="2">
                  <c:v>Siilinjärvi</c:v>
                </c:pt>
                <c:pt idx="3">
                  <c:v>Varkaus</c:v>
                </c:pt>
              </c:strCache>
            </c:strRef>
          </c:cat>
          <c:val>
            <c:numRef>
              <c:f>SOTKAnet!$G$37:$G$40</c:f>
              <c:numCache>
                <c:formatCode>General</c:formatCode>
                <c:ptCount val="4"/>
                <c:pt idx="0">
                  <c:v>1.3</c:v>
                </c:pt>
                <c:pt idx="1">
                  <c:v>2.4</c:v>
                </c:pt>
                <c:pt idx="2">
                  <c:v>0</c:v>
                </c:pt>
                <c:pt idx="3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A4-4159-BD71-AF95D5B0D3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2978720"/>
        <c:axId val="7229798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SOTKAnet!$D$36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SOTKAnet!$C$37:$C$40</c15:sqref>
                        </c15:formulaRef>
                      </c:ext>
                    </c:extLst>
                    <c:strCache>
                      <c:ptCount val="4"/>
                      <c:pt idx="0">
                        <c:v>Iisalmi</c:v>
                      </c:pt>
                      <c:pt idx="1">
                        <c:v>Kuopio</c:v>
                      </c:pt>
                      <c:pt idx="2">
                        <c:v>Siilinjärvi</c:v>
                      </c:pt>
                      <c:pt idx="3">
                        <c:v>Varkaus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SOTKAnet!$D$37:$D$40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70A4-4159-BD71-AF95D5B0D3DE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SOTKAnet!$E$36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SOTKAnet!$C$37:$C$40</c15:sqref>
                        </c15:formulaRef>
                      </c:ext>
                    </c:extLst>
                    <c:strCache>
                      <c:ptCount val="4"/>
                      <c:pt idx="0">
                        <c:v>Iisalmi</c:v>
                      </c:pt>
                      <c:pt idx="1">
                        <c:v>Kuopio</c:v>
                      </c:pt>
                      <c:pt idx="2">
                        <c:v>Siilinjärvi</c:v>
                      </c:pt>
                      <c:pt idx="3">
                        <c:v>Varkaus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SOTKAnet!$E$37:$E$40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70A4-4159-BD71-AF95D5B0D3DE}"/>
                  </c:ext>
                </c:extLst>
              </c15:ser>
            </c15:filteredBarSeries>
          </c:ext>
        </c:extLst>
      </c:barChart>
      <c:catAx>
        <c:axId val="72297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22979800"/>
        <c:crosses val="autoZero"/>
        <c:auto val="1"/>
        <c:lblAlgn val="ctr"/>
        <c:lblOffset val="100"/>
        <c:noMultiLvlLbl val="0"/>
      </c:catAx>
      <c:valAx>
        <c:axId val="722979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22978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Koulukiusattuna vähintään kerran viikossa, % lukion </a:t>
            </a:r>
          </a:p>
          <a:p>
            <a:pPr>
              <a:defRPr/>
            </a:pPr>
            <a:r>
              <a:rPr lang="fi-FI"/>
              <a:t>1. ja 2. vuoden opiskelijoista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SOTKAnet!$F$31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CF2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SOTKAnet!$C$32:$C$39</c:f>
              <c:strCache>
                <c:ptCount val="8"/>
                <c:pt idx="0">
                  <c:v>Koko maa</c:v>
                </c:pt>
                <c:pt idx="1">
                  <c:v>Etelä-Savon hyvinvointialue</c:v>
                </c:pt>
                <c:pt idx="2">
                  <c:v>Kainuun hyvinvointialue</c:v>
                </c:pt>
                <c:pt idx="3">
                  <c:v>Keski-Suomen hyvinvointialue</c:v>
                </c:pt>
                <c:pt idx="4">
                  <c:v>Pirkanmaan hyvinvointialue</c:v>
                </c:pt>
                <c:pt idx="5">
                  <c:v>Pohjois-Karjalan hyvinvointialue</c:v>
                </c:pt>
                <c:pt idx="6">
                  <c:v>Pohjois-Pohjanmaan hyvinvointialue</c:v>
                </c:pt>
                <c:pt idx="7">
                  <c:v>Pohjois-Savon hyvinvointialue</c:v>
                </c:pt>
              </c:strCache>
              <c:extLst/>
            </c:strRef>
          </c:cat>
          <c:val>
            <c:numRef>
              <c:f>SOTKAnet!$F$32:$F$39</c:f>
              <c:numCache>
                <c:formatCode>General</c:formatCode>
                <c:ptCount val="8"/>
                <c:pt idx="0">
                  <c:v>1.1000000000000001</c:v>
                </c:pt>
                <c:pt idx="1">
                  <c:v>1.1000000000000001</c:v>
                </c:pt>
                <c:pt idx="2">
                  <c:v>1.4</c:v>
                </c:pt>
                <c:pt idx="3">
                  <c:v>1</c:v>
                </c:pt>
                <c:pt idx="4">
                  <c:v>1</c:v>
                </c:pt>
                <c:pt idx="5">
                  <c:v>1.3</c:v>
                </c:pt>
                <c:pt idx="6">
                  <c:v>0.8</c:v>
                </c:pt>
                <c:pt idx="7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1A-452A-86C2-512D402CC9EB}"/>
            </c:ext>
          </c:extLst>
        </c:ser>
        <c:ser>
          <c:idx val="1"/>
          <c:order val="1"/>
          <c:tx>
            <c:strRef>
              <c:f>SOTKAnet!$G$31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660AB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SOTKAnet!$C$32:$C$39</c:f>
              <c:strCache>
                <c:ptCount val="8"/>
                <c:pt idx="0">
                  <c:v>Koko maa</c:v>
                </c:pt>
                <c:pt idx="1">
                  <c:v>Etelä-Savon hyvinvointialue</c:v>
                </c:pt>
                <c:pt idx="2">
                  <c:v>Kainuun hyvinvointialue</c:v>
                </c:pt>
                <c:pt idx="3">
                  <c:v>Keski-Suomen hyvinvointialue</c:v>
                </c:pt>
                <c:pt idx="4">
                  <c:v>Pirkanmaan hyvinvointialue</c:v>
                </c:pt>
                <c:pt idx="5">
                  <c:v>Pohjois-Karjalan hyvinvointialue</c:v>
                </c:pt>
                <c:pt idx="6">
                  <c:v>Pohjois-Pohjanmaan hyvinvointialue</c:v>
                </c:pt>
                <c:pt idx="7">
                  <c:v>Pohjois-Savon hyvinvointialue</c:v>
                </c:pt>
              </c:strCache>
              <c:extLst/>
            </c:strRef>
          </c:cat>
          <c:val>
            <c:numRef>
              <c:f>SOTKAnet!$G$32:$G$39</c:f>
              <c:numCache>
                <c:formatCode>General</c:formatCode>
                <c:ptCount val="8"/>
                <c:pt idx="0">
                  <c:v>1.1000000000000001</c:v>
                </c:pt>
                <c:pt idx="1">
                  <c:v>0.9</c:v>
                </c:pt>
                <c:pt idx="2">
                  <c:v>2.2999999999999998</c:v>
                </c:pt>
                <c:pt idx="3">
                  <c:v>0.9</c:v>
                </c:pt>
                <c:pt idx="4">
                  <c:v>1.3</c:v>
                </c:pt>
                <c:pt idx="5">
                  <c:v>1.5</c:v>
                </c:pt>
                <c:pt idx="6">
                  <c:v>1.3</c:v>
                </c:pt>
                <c:pt idx="7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1A-452A-86C2-512D402CC9EB}"/>
            </c:ext>
          </c:extLst>
        </c:ser>
        <c:ser>
          <c:idx val="2"/>
          <c:order val="2"/>
          <c:tx>
            <c:strRef>
              <c:f>SOTKAnet!$H$31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75A1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SOTKAnet!$C$32:$C$39</c:f>
              <c:strCache>
                <c:ptCount val="8"/>
                <c:pt idx="0">
                  <c:v>Koko maa</c:v>
                </c:pt>
                <c:pt idx="1">
                  <c:v>Etelä-Savon hyvinvointialue</c:v>
                </c:pt>
                <c:pt idx="2">
                  <c:v>Kainuun hyvinvointialue</c:v>
                </c:pt>
                <c:pt idx="3">
                  <c:v>Keski-Suomen hyvinvointialue</c:v>
                </c:pt>
                <c:pt idx="4">
                  <c:v>Pirkanmaan hyvinvointialue</c:v>
                </c:pt>
                <c:pt idx="5">
                  <c:v>Pohjois-Karjalan hyvinvointialue</c:v>
                </c:pt>
                <c:pt idx="6">
                  <c:v>Pohjois-Pohjanmaan hyvinvointialue</c:v>
                </c:pt>
                <c:pt idx="7">
                  <c:v>Pohjois-Savon hyvinvointialue</c:v>
                </c:pt>
              </c:strCache>
              <c:extLst/>
            </c:strRef>
          </c:cat>
          <c:val>
            <c:numRef>
              <c:f>SOTKAnet!$H$32:$H$39</c:f>
              <c:numCache>
                <c:formatCode>General</c:formatCode>
                <c:ptCount val="8"/>
                <c:pt idx="0">
                  <c:v>1.7</c:v>
                </c:pt>
                <c:pt idx="1">
                  <c:v>1.6</c:v>
                </c:pt>
                <c:pt idx="2">
                  <c:v>0.7</c:v>
                </c:pt>
                <c:pt idx="3">
                  <c:v>1.5</c:v>
                </c:pt>
                <c:pt idx="4">
                  <c:v>1.8</c:v>
                </c:pt>
                <c:pt idx="5">
                  <c:v>1.5</c:v>
                </c:pt>
                <c:pt idx="6">
                  <c:v>0.9</c:v>
                </c:pt>
                <c:pt idx="7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1A-452A-86C2-512D402CC9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2714184"/>
        <c:axId val="792716704"/>
      </c:barChart>
      <c:catAx>
        <c:axId val="792714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92716704"/>
        <c:crosses val="autoZero"/>
        <c:auto val="1"/>
        <c:lblAlgn val="ctr"/>
        <c:lblOffset val="100"/>
        <c:noMultiLvlLbl val="0"/>
      </c:catAx>
      <c:valAx>
        <c:axId val="79271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92714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Pohjois-Savon</a:t>
            </a:r>
            <a:r>
              <a:rPr lang="fi-FI" baseline="0"/>
              <a:t> hyvinvointialue</a:t>
            </a:r>
          </a:p>
          <a:p>
            <a:pPr>
              <a:defRPr/>
            </a:pPr>
            <a:r>
              <a:rPr lang="fi-FI" baseline="0"/>
              <a:t> Koulukiusattuna vähintään kerran viikossa, % lukion 1. ja 2. vuoden opiskelijoista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5A1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SOTKAnet!$F$8:$I$8</c:f>
              <c:strCache>
                <c:ptCount val="4"/>
                <c:pt idx="0">
                  <c:v>2017</c:v>
                </c:pt>
                <c:pt idx="1">
                  <c:v>2019</c:v>
                </c:pt>
                <c:pt idx="2">
                  <c:v>2021</c:v>
                </c:pt>
                <c:pt idx="3">
                  <c:v>2023</c:v>
                </c:pt>
              </c:strCache>
            </c:strRef>
          </c:cat>
          <c:val>
            <c:numRef>
              <c:f>SOTKAnet!$F$9:$I$9</c:f>
              <c:numCache>
                <c:formatCode>General</c:formatCode>
                <c:ptCount val="4"/>
                <c:pt idx="0">
                  <c:v>0.4</c:v>
                </c:pt>
                <c:pt idx="1">
                  <c:v>0.7</c:v>
                </c:pt>
                <c:pt idx="2">
                  <c:v>1.2</c:v>
                </c:pt>
                <c:pt idx="3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90-4D53-8499-9C4BCC7E56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9417168"/>
        <c:axId val="649412848"/>
      </c:barChart>
      <c:catAx>
        <c:axId val="64941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49412848"/>
        <c:crosses val="autoZero"/>
        <c:auto val="1"/>
        <c:lblAlgn val="ctr"/>
        <c:lblOffset val="100"/>
        <c:noMultiLvlLbl val="0"/>
      </c:catAx>
      <c:valAx>
        <c:axId val="649412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49417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Koulukiusattuna vähintään kerran viikossa, % lukion 1. ja 2. vuoden opiskelijoista </a:t>
            </a:r>
          </a:p>
          <a:p>
            <a:pPr>
              <a:defRPr/>
            </a:pPr>
            <a:r>
              <a:rPr lang="fi-FI" sz="1200"/>
              <a:t>(vain ne kunnat Pohjois-Savon hyvinvointialueelta, joista tiedot saatavilla)</a:t>
            </a:r>
          </a:p>
        </c:rich>
      </c:tx>
      <c:layout>
        <c:manualLayout>
          <c:xMode val="edge"/>
          <c:yMode val="edge"/>
          <c:x val="0.15868009712209599"/>
          <c:y val="4.61697780630713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SOTKAnet!$F$59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660AB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SOTKAnet!$C$60:$C$65</c:f>
              <c:strCache>
                <c:ptCount val="6"/>
                <c:pt idx="0">
                  <c:v>Iisalmi</c:v>
                </c:pt>
                <c:pt idx="1">
                  <c:v>Kuopio</c:v>
                </c:pt>
                <c:pt idx="2">
                  <c:v>Lapinlahti</c:v>
                </c:pt>
                <c:pt idx="3">
                  <c:v>Leppävirta</c:v>
                </c:pt>
                <c:pt idx="4">
                  <c:v>Siilinjärvi</c:v>
                </c:pt>
                <c:pt idx="5">
                  <c:v>Varkaus</c:v>
                </c:pt>
              </c:strCache>
            </c:strRef>
          </c:cat>
          <c:val>
            <c:numRef>
              <c:f>SOTKAnet!$F$60:$F$65</c:f>
              <c:numCache>
                <c:formatCode>General</c:formatCode>
                <c:ptCount val="6"/>
                <c:pt idx="0">
                  <c:v>2.2000000000000002</c:v>
                </c:pt>
                <c:pt idx="1">
                  <c:v>0.9</c:v>
                </c:pt>
                <c:pt idx="2">
                  <c:v>1.3</c:v>
                </c:pt>
                <c:pt idx="3">
                  <c:v>2.9</c:v>
                </c:pt>
                <c:pt idx="4">
                  <c:v>0.8</c:v>
                </c:pt>
                <c:pt idx="5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2B-444F-B4CF-452B2D0BD80C}"/>
            </c:ext>
          </c:extLst>
        </c:ser>
        <c:ser>
          <c:idx val="3"/>
          <c:order val="3"/>
          <c:tx>
            <c:strRef>
              <c:f>SOTKAnet!$G$59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75A1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SOTKAnet!$C$60:$C$65</c:f>
              <c:strCache>
                <c:ptCount val="6"/>
                <c:pt idx="0">
                  <c:v>Iisalmi</c:v>
                </c:pt>
                <c:pt idx="1">
                  <c:v>Kuopio</c:v>
                </c:pt>
                <c:pt idx="2">
                  <c:v>Lapinlahti</c:v>
                </c:pt>
                <c:pt idx="3">
                  <c:v>Leppävirta</c:v>
                </c:pt>
                <c:pt idx="4">
                  <c:v>Siilinjärvi</c:v>
                </c:pt>
                <c:pt idx="5">
                  <c:v>Varkaus</c:v>
                </c:pt>
              </c:strCache>
            </c:strRef>
          </c:cat>
          <c:val>
            <c:numRef>
              <c:f>SOTKAnet!$G$60:$G$65</c:f>
              <c:numCache>
                <c:formatCode>General</c:formatCode>
                <c:ptCount val="6"/>
                <c:pt idx="0">
                  <c:v>0.7</c:v>
                </c:pt>
                <c:pt idx="1">
                  <c:v>1.2</c:v>
                </c:pt>
                <c:pt idx="2">
                  <c:v>0</c:v>
                </c:pt>
                <c:pt idx="3">
                  <c:v>0</c:v>
                </c:pt>
                <c:pt idx="4">
                  <c:v>3.3</c:v>
                </c:pt>
                <c:pt idx="5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2B-444F-B4CF-452B2D0BD8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2783856"/>
        <c:axId val="59277773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SOTKAnet!$D$59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SOTKAnet!$C$60:$C$65</c15:sqref>
                        </c15:formulaRef>
                      </c:ext>
                    </c:extLst>
                    <c:strCache>
                      <c:ptCount val="6"/>
                      <c:pt idx="0">
                        <c:v>Iisalmi</c:v>
                      </c:pt>
                      <c:pt idx="1">
                        <c:v>Kuopio</c:v>
                      </c:pt>
                      <c:pt idx="2">
                        <c:v>Lapinlahti</c:v>
                      </c:pt>
                      <c:pt idx="3">
                        <c:v>Leppävirta</c:v>
                      </c:pt>
                      <c:pt idx="4">
                        <c:v>Siilinjärvi</c:v>
                      </c:pt>
                      <c:pt idx="5">
                        <c:v>Varkaus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SOTKAnet!$D$60:$D$65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582B-444F-B4CF-452B2D0BD80C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SOTKAnet!$E$59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SOTKAnet!$C$60:$C$65</c15:sqref>
                        </c15:formulaRef>
                      </c:ext>
                    </c:extLst>
                    <c:strCache>
                      <c:ptCount val="6"/>
                      <c:pt idx="0">
                        <c:v>Iisalmi</c:v>
                      </c:pt>
                      <c:pt idx="1">
                        <c:v>Kuopio</c:v>
                      </c:pt>
                      <c:pt idx="2">
                        <c:v>Lapinlahti</c:v>
                      </c:pt>
                      <c:pt idx="3">
                        <c:v>Leppävirta</c:v>
                      </c:pt>
                      <c:pt idx="4">
                        <c:v>Siilinjärvi</c:v>
                      </c:pt>
                      <c:pt idx="5">
                        <c:v>Varkaus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SOTKAnet!$E$60:$E$65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582B-444F-B4CF-452B2D0BD80C}"/>
                  </c:ext>
                </c:extLst>
              </c15:ser>
            </c15:filteredBarSeries>
          </c:ext>
        </c:extLst>
      </c:barChart>
      <c:catAx>
        <c:axId val="59278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92777736"/>
        <c:crosses val="autoZero"/>
        <c:auto val="1"/>
        <c:lblAlgn val="ctr"/>
        <c:lblOffset val="100"/>
        <c:noMultiLvlLbl val="0"/>
      </c:catAx>
      <c:valAx>
        <c:axId val="592777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92783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Koulukiusaaminen loppunut tai vähentynyt kiusaamisesta kertomisen jälkeen, %</a:t>
            </a:r>
            <a:r>
              <a:rPr lang="fi-FI" baseline="0"/>
              <a:t> </a:t>
            </a:r>
            <a:r>
              <a:rPr lang="fi-FI"/>
              <a:t>8. ja 9. luokan oppilaista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SOTKAnet!$D$2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SOTKAnet!$A$3:$A$11</c:f>
              <c:strCache>
                <c:ptCount val="9"/>
                <c:pt idx="0">
                  <c:v>Koko maa</c:v>
                </c:pt>
                <c:pt idx="1">
                  <c:v>Etelä-Savon hyvinvointialue</c:v>
                </c:pt>
                <c:pt idx="2">
                  <c:v>Kainuun hyvinvointialue</c:v>
                </c:pt>
                <c:pt idx="3">
                  <c:v>Keski-Suomen hyvinvointialue</c:v>
                </c:pt>
                <c:pt idx="4">
                  <c:v>Pirkanmaan hyvinvointialue</c:v>
                </c:pt>
                <c:pt idx="5">
                  <c:v>Pohjanmaan hyvinvointialue</c:v>
                </c:pt>
                <c:pt idx="6">
                  <c:v>Pohjois-Karjalan hyvinvointialue</c:v>
                </c:pt>
                <c:pt idx="7">
                  <c:v>Pohjois-Pohjanmaan hyvinvointialue</c:v>
                </c:pt>
                <c:pt idx="8">
                  <c:v>Pohjois-Savon hyvinvointialue</c:v>
                </c:pt>
              </c:strCache>
            </c:strRef>
          </c:cat>
          <c:val>
            <c:numRef>
              <c:f>SOTKAnet!$D$3:$D$11</c:f>
              <c:numCache>
                <c:formatCode>General</c:formatCode>
                <c:ptCount val="9"/>
                <c:pt idx="0">
                  <c:v>49.6</c:v>
                </c:pt>
                <c:pt idx="1">
                  <c:v>49.7</c:v>
                </c:pt>
                <c:pt idx="2">
                  <c:v>36.700000000000003</c:v>
                </c:pt>
                <c:pt idx="3">
                  <c:v>52.6</c:v>
                </c:pt>
                <c:pt idx="4">
                  <c:v>51.7</c:v>
                </c:pt>
                <c:pt idx="5">
                  <c:v>44</c:v>
                </c:pt>
                <c:pt idx="6">
                  <c:v>43.6</c:v>
                </c:pt>
                <c:pt idx="7">
                  <c:v>55.2</c:v>
                </c:pt>
                <c:pt idx="8">
                  <c:v>54.8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B5-4C88-9FF7-B445408EAE46}"/>
            </c:ext>
          </c:extLst>
        </c:ser>
        <c:ser>
          <c:idx val="3"/>
          <c:order val="3"/>
          <c:tx>
            <c:strRef>
              <c:f>SOTKAnet!$E$2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SOTKAnet!$A$3:$A$11</c:f>
              <c:strCache>
                <c:ptCount val="9"/>
                <c:pt idx="0">
                  <c:v>Koko maa</c:v>
                </c:pt>
                <c:pt idx="1">
                  <c:v>Etelä-Savon hyvinvointialue</c:v>
                </c:pt>
                <c:pt idx="2">
                  <c:v>Kainuun hyvinvointialue</c:v>
                </c:pt>
                <c:pt idx="3">
                  <c:v>Keski-Suomen hyvinvointialue</c:v>
                </c:pt>
                <c:pt idx="4">
                  <c:v>Pirkanmaan hyvinvointialue</c:v>
                </c:pt>
                <c:pt idx="5">
                  <c:v>Pohjanmaan hyvinvointialue</c:v>
                </c:pt>
                <c:pt idx="6">
                  <c:v>Pohjois-Karjalan hyvinvointialue</c:v>
                </c:pt>
                <c:pt idx="7">
                  <c:v>Pohjois-Pohjanmaan hyvinvointialue</c:v>
                </c:pt>
                <c:pt idx="8">
                  <c:v>Pohjois-Savon hyvinvointialue</c:v>
                </c:pt>
              </c:strCache>
            </c:strRef>
          </c:cat>
          <c:val>
            <c:numRef>
              <c:f>SOTKAnet!$E$3:$E$11</c:f>
              <c:numCache>
                <c:formatCode>General</c:formatCode>
                <c:ptCount val="9"/>
                <c:pt idx="0">
                  <c:v>50.1</c:v>
                </c:pt>
                <c:pt idx="1">
                  <c:v>52.6</c:v>
                </c:pt>
                <c:pt idx="2">
                  <c:v>54.4</c:v>
                </c:pt>
                <c:pt idx="3">
                  <c:v>48.2</c:v>
                </c:pt>
                <c:pt idx="4">
                  <c:v>51.1</c:v>
                </c:pt>
                <c:pt idx="5">
                  <c:v>43.4</c:v>
                </c:pt>
                <c:pt idx="6">
                  <c:v>52.7</c:v>
                </c:pt>
                <c:pt idx="7">
                  <c:v>55.5</c:v>
                </c:pt>
                <c:pt idx="8">
                  <c:v>51.8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B5-4C88-9FF7-B445408EAE46}"/>
            </c:ext>
          </c:extLst>
        </c:ser>
        <c:ser>
          <c:idx val="4"/>
          <c:order val="4"/>
          <c:tx>
            <c:strRef>
              <c:f>SOTKAnet!$F$2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SOTKAnet!$A$3:$A$11</c:f>
              <c:strCache>
                <c:ptCount val="9"/>
                <c:pt idx="0">
                  <c:v>Koko maa</c:v>
                </c:pt>
                <c:pt idx="1">
                  <c:v>Etelä-Savon hyvinvointialue</c:v>
                </c:pt>
                <c:pt idx="2">
                  <c:v>Kainuun hyvinvointialue</c:v>
                </c:pt>
                <c:pt idx="3">
                  <c:v>Keski-Suomen hyvinvointialue</c:v>
                </c:pt>
                <c:pt idx="4">
                  <c:v>Pirkanmaan hyvinvointialue</c:v>
                </c:pt>
                <c:pt idx="5">
                  <c:v>Pohjanmaan hyvinvointialue</c:v>
                </c:pt>
                <c:pt idx="6">
                  <c:v>Pohjois-Karjalan hyvinvointialue</c:v>
                </c:pt>
                <c:pt idx="7">
                  <c:v>Pohjois-Pohjanmaan hyvinvointialue</c:v>
                </c:pt>
                <c:pt idx="8">
                  <c:v>Pohjois-Savon hyvinvointialue</c:v>
                </c:pt>
              </c:strCache>
            </c:strRef>
          </c:cat>
          <c:val>
            <c:numRef>
              <c:f>SOTKAnet!$F$3:$F$11</c:f>
              <c:numCache>
                <c:formatCode>General</c:formatCode>
                <c:ptCount val="9"/>
                <c:pt idx="0">
                  <c:v>48.9</c:v>
                </c:pt>
                <c:pt idx="1">
                  <c:v>43.1</c:v>
                </c:pt>
                <c:pt idx="2">
                  <c:v>52.5</c:v>
                </c:pt>
                <c:pt idx="3">
                  <c:v>50.1</c:v>
                </c:pt>
                <c:pt idx="4">
                  <c:v>46.2</c:v>
                </c:pt>
                <c:pt idx="5">
                  <c:v>44.3</c:v>
                </c:pt>
                <c:pt idx="6">
                  <c:v>42.5</c:v>
                </c:pt>
                <c:pt idx="7">
                  <c:v>49.4</c:v>
                </c:pt>
                <c:pt idx="8">
                  <c:v>47.5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B5-4C88-9FF7-B445408EAE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0679280"/>
        <c:axId val="7006800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SOTKAnet!$B$2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SOTKAnet!$A$3:$A$11</c15:sqref>
                        </c15:formulaRef>
                      </c:ext>
                    </c:extLst>
                    <c:strCache>
                      <c:ptCount val="9"/>
                      <c:pt idx="0">
                        <c:v>Koko maa</c:v>
                      </c:pt>
                      <c:pt idx="1">
                        <c:v>Etelä-Savon hyvinvointialue</c:v>
                      </c:pt>
                      <c:pt idx="2">
                        <c:v>Kainuun hyvinvointialue</c:v>
                      </c:pt>
                      <c:pt idx="3">
                        <c:v>Keski-Suomen hyvinvointialue</c:v>
                      </c:pt>
                      <c:pt idx="4">
                        <c:v>Pirkanmaan hyvinvointialue</c:v>
                      </c:pt>
                      <c:pt idx="5">
                        <c:v>Pohjanmaan hyvinvointialue</c:v>
                      </c:pt>
                      <c:pt idx="6">
                        <c:v>Pohjois-Karjalan hyvinvointialue</c:v>
                      </c:pt>
                      <c:pt idx="7">
                        <c:v>Pohjois-Pohjanmaan hyvinvointialue</c:v>
                      </c:pt>
                      <c:pt idx="8">
                        <c:v>Pohjois-Savon hyvinvointialue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SOTKAnet!$B$3:$B$11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77B5-4C88-9FF7-B445408EAE46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SOTKAnet!$C$2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SOTKAnet!$A$3:$A$11</c15:sqref>
                        </c15:formulaRef>
                      </c:ext>
                    </c:extLst>
                    <c:strCache>
                      <c:ptCount val="9"/>
                      <c:pt idx="0">
                        <c:v>Koko maa</c:v>
                      </c:pt>
                      <c:pt idx="1">
                        <c:v>Etelä-Savon hyvinvointialue</c:v>
                      </c:pt>
                      <c:pt idx="2">
                        <c:v>Kainuun hyvinvointialue</c:v>
                      </c:pt>
                      <c:pt idx="3">
                        <c:v>Keski-Suomen hyvinvointialue</c:v>
                      </c:pt>
                      <c:pt idx="4">
                        <c:v>Pirkanmaan hyvinvointialue</c:v>
                      </c:pt>
                      <c:pt idx="5">
                        <c:v>Pohjanmaan hyvinvointialue</c:v>
                      </c:pt>
                      <c:pt idx="6">
                        <c:v>Pohjois-Karjalan hyvinvointialue</c:v>
                      </c:pt>
                      <c:pt idx="7">
                        <c:v>Pohjois-Pohjanmaan hyvinvointialue</c:v>
                      </c:pt>
                      <c:pt idx="8">
                        <c:v>Pohjois-Savon hyvinvointialue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SOTKAnet!$C$3:$C$11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77B5-4C88-9FF7-B445408EAE46}"/>
                  </c:ext>
                </c:extLst>
              </c15:ser>
            </c15:filteredBarSeries>
          </c:ext>
        </c:extLst>
      </c:barChart>
      <c:catAx>
        <c:axId val="70067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00680000"/>
        <c:crosses val="autoZero"/>
        <c:auto val="1"/>
        <c:lblAlgn val="ctr"/>
        <c:lblOffset val="100"/>
        <c:noMultiLvlLbl val="0"/>
      </c:catAx>
      <c:valAx>
        <c:axId val="70068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00679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Osallistunut muiden oppilaiden kiusaamiseen vähintään kerran viikossa, % </a:t>
            </a:r>
          </a:p>
          <a:p>
            <a:pPr>
              <a:defRPr/>
            </a:pPr>
            <a:r>
              <a:rPr lang="fi-FI"/>
              <a:t>4. ja 5. luokan oppilaista (2017-)</a:t>
            </a:r>
          </a:p>
        </c:rich>
      </c:tx>
      <c:layout>
        <c:manualLayout>
          <c:xMode val="edge"/>
          <c:yMode val="edge"/>
          <c:x val="0.12402795337118033"/>
          <c:y val="1.9265167843350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SOTKAnet!$D$2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CF2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SOTKAnet!$A$3:$A$10</c:f>
              <c:strCache>
                <c:ptCount val="8"/>
                <c:pt idx="0">
                  <c:v>Koko maa</c:v>
                </c:pt>
                <c:pt idx="1">
                  <c:v>Etelä-Savon hyvinvointialue</c:v>
                </c:pt>
                <c:pt idx="2">
                  <c:v>Kainuun hyvinvointialue</c:v>
                </c:pt>
                <c:pt idx="3">
                  <c:v>Keski-Suomen hyvinvointialue</c:v>
                </c:pt>
                <c:pt idx="4">
                  <c:v>Pirkanmaan hyvinvointialue</c:v>
                </c:pt>
                <c:pt idx="5">
                  <c:v>Pohjois-Karjalan hyvinvointialue</c:v>
                </c:pt>
                <c:pt idx="6">
                  <c:v>Pohjois-Pohjanmaan hyvinvointialue</c:v>
                </c:pt>
                <c:pt idx="7">
                  <c:v>Pohjois-Savon hyvinvointialue</c:v>
                </c:pt>
              </c:strCache>
            </c:strRef>
          </c:cat>
          <c:val>
            <c:numRef>
              <c:f>SOTKAnet!$D$3:$D$10</c:f>
              <c:numCache>
                <c:formatCode>General</c:formatCode>
                <c:ptCount val="8"/>
                <c:pt idx="0">
                  <c:v>2.1</c:v>
                </c:pt>
                <c:pt idx="1">
                  <c:v>2</c:v>
                </c:pt>
                <c:pt idx="2">
                  <c:v>2.6</c:v>
                </c:pt>
                <c:pt idx="3">
                  <c:v>2</c:v>
                </c:pt>
                <c:pt idx="4">
                  <c:v>2</c:v>
                </c:pt>
                <c:pt idx="5">
                  <c:v>1.8</c:v>
                </c:pt>
                <c:pt idx="6">
                  <c:v>1.9</c:v>
                </c:pt>
                <c:pt idx="7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01-480B-A45D-78A22E5B5698}"/>
            </c:ext>
          </c:extLst>
        </c:ser>
        <c:ser>
          <c:idx val="3"/>
          <c:order val="3"/>
          <c:tx>
            <c:strRef>
              <c:f>SOTKAnet!$E$2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660AB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SOTKAnet!$A$3:$A$10</c:f>
              <c:strCache>
                <c:ptCount val="8"/>
                <c:pt idx="0">
                  <c:v>Koko maa</c:v>
                </c:pt>
                <c:pt idx="1">
                  <c:v>Etelä-Savon hyvinvointialue</c:v>
                </c:pt>
                <c:pt idx="2">
                  <c:v>Kainuun hyvinvointialue</c:v>
                </c:pt>
                <c:pt idx="3">
                  <c:v>Keski-Suomen hyvinvointialue</c:v>
                </c:pt>
                <c:pt idx="4">
                  <c:v>Pirkanmaan hyvinvointialue</c:v>
                </c:pt>
                <c:pt idx="5">
                  <c:v>Pohjois-Karjalan hyvinvointialue</c:v>
                </c:pt>
                <c:pt idx="6">
                  <c:v>Pohjois-Pohjanmaan hyvinvointialue</c:v>
                </c:pt>
                <c:pt idx="7">
                  <c:v>Pohjois-Savon hyvinvointialue</c:v>
                </c:pt>
              </c:strCache>
            </c:strRef>
          </c:cat>
          <c:val>
            <c:numRef>
              <c:f>SOTKAnet!$E$3:$E$10</c:f>
              <c:numCache>
                <c:formatCode>General</c:formatCode>
                <c:ptCount val="8"/>
                <c:pt idx="0">
                  <c:v>2.4</c:v>
                </c:pt>
                <c:pt idx="1">
                  <c:v>2</c:v>
                </c:pt>
                <c:pt idx="2">
                  <c:v>2.4</c:v>
                </c:pt>
                <c:pt idx="3">
                  <c:v>2.2999999999999998</c:v>
                </c:pt>
                <c:pt idx="4">
                  <c:v>2.2999999999999998</c:v>
                </c:pt>
                <c:pt idx="5">
                  <c:v>2.6</c:v>
                </c:pt>
                <c:pt idx="6">
                  <c:v>1.9</c:v>
                </c:pt>
                <c:pt idx="7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01-480B-A45D-78A22E5B5698}"/>
            </c:ext>
          </c:extLst>
        </c:ser>
        <c:ser>
          <c:idx val="4"/>
          <c:order val="4"/>
          <c:tx>
            <c:strRef>
              <c:f>SOTKAnet!$F$2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75A1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SOTKAnet!$A$3:$A$10</c:f>
              <c:strCache>
                <c:ptCount val="8"/>
                <c:pt idx="0">
                  <c:v>Koko maa</c:v>
                </c:pt>
                <c:pt idx="1">
                  <c:v>Etelä-Savon hyvinvointialue</c:v>
                </c:pt>
                <c:pt idx="2">
                  <c:v>Kainuun hyvinvointialue</c:v>
                </c:pt>
                <c:pt idx="3">
                  <c:v>Keski-Suomen hyvinvointialue</c:v>
                </c:pt>
                <c:pt idx="4">
                  <c:v>Pirkanmaan hyvinvointialue</c:v>
                </c:pt>
                <c:pt idx="5">
                  <c:v>Pohjois-Karjalan hyvinvointialue</c:v>
                </c:pt>
                <c:pt idx="6">
                  <c:v>Pohjois-Pohjanmaan hyvinvointialue</c:v>
                </c:pt>
                <c:pt idx="7">
                  <c:v>Pohjois-Savon hyvinvointialue</c:v>
                </c:pt>
              </c:strCache>
            </c:strRef>
          </c:cat>
          <c:val>
            <c:numRef>
              <c:f>SOTKAnet!$F$3:$F$10</c:f>
              <c:numCache>
                <c:formatCode>General</c:formatCode>
                <c:ptCount val="8"/>
                <c:pt idx="0">
                  <c:v>2.8</c:v>
                </c:pt>
                <c:pt idx="1">
                  <c:v>2.9</c:v>
                </c:pt>
                <c:pt idx="2">
                  <c:v>2</c:v>
                </c:pt>
                <c:pt idx="3">
                  <c:v>2.2999999999999998</c:v>
                </c:pt>
                <c:pt idx="4">
                  <c:v>2.5</c:v>
                </c:pt>
                <c:pt idx="5">
                  <c:v>1.9</c:v>
                </c:pt>
                <c:pt idx="6">
                  <c:v>2.2000000000000002</c:v>
                </c:pt>
                <c:pt idx="7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01-480B-A45D-78A22E5B56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9853824"/>
        <c:axId val="64985094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SOTKAnet!$B$2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SOTKAnet!$A$3:$A$10</c15:sqref>
                        </c15:formulaRef>
                      </c:ext>
                    </c:extLst>
                    <c:strCache>
                      <c:ptCount val="8"/>
                      <c:pt idx="0">
                        <c:v>Koko maa</c:v>
                      </c:pt>
                      <c:pt idx="1">
                        <c:v>Etelä-Savon hyvinvointialue</c:v>
                      </c:pt>
                      <c:pt idx="2">
                        <c:v>Kainuun hyvinvointialue</c:v>
                      </c:pt>
                      <c:pt idx="3">
                        <c:v>Keski-Suomen hyvinvointialue</c:v>
                      </c:pt>
                      <c:pt idx="4">
                        <c:v>Pirkanmaan hyvinvointialue</c:v>
                      </c:pt>
                      <c:pt idx="5">
                        <c:v>Pohjois-Karjalan hyvinvointialue</c:v>
                      </c:pt>
                      <c:pt idx="6">
                        <c:v>Pohjois-Pohjanmaan hyvinvointialue</c:v>
                      </c:pt>
                      <c:pt idx="7">
                        <c:v>Pohjois-Savon hyvinvointialue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SOTKAnet!$B$3:$B$10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0601-480B-A45D-78A22E5B5698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SOTKAnet!$C$2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SOTKAnet!$A$3:$A$10</c15:sqref>
                        </c15:formulaRef>
                      </c:ext>
                    </c:extLst>
                    <c:strCache>
                      <c:ptCount val="8"/>
                      <c:pt idx="0">
                        <c:v>Koko maa</c:v>
                      </c:pt>
                      <c:pt idx="1">
                        <c:v>Etelä-Savon hyvinvointialue</c:v>
                      </c:pt>
                      <c:pt idx="2">
                        <c:v>Kainuun hyvinvointialue</c:v>
                      </c:pt>
                      <c:pt idx="3">
                        <c:v>Keski-Suomen hyvinvointialue</c:v>
                      </c:pt>
                      <c:pt idx="4">
                        <c:v>Pirkanmaan hyvinvointialue</c:v>
                      </c:pt>
                      <c:pt idx="5">
                        <c:v>Pohjois-Karjalan hyvinvointialue</c:v>
                      </c:pt>
                      <c:pt idx="6">
                        <c:v>Pohjois-Pohjanmaan hyvinvointialue</c:v>
                      </c:pt>
                      <c:pt idx="7">
                        <c:v>Pohjois-Savon hyvinvointialue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SOTKAnet!$C$3:$C$10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0601-480B-A45D-78A22E5B5698}"/>
                  </c:ext>
                </c:extLst>
              </c15:ser>
            </c15:filteredBarSeries>
          </c:ext>
        </c:extLst>
      </c:barChart>
      <c:catAx>
        <c:axId val="64985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49850944"/>
        <c:crosses val="autoZero"/>
        <c:auto val="1"/>
        <c:lblAlgn val="ctr"/>
        <c:lblOffset val="100"/>
        <c:noMultiLvlLbl val="0"/>
      </c:catAx>
      <c:valAx>
        <c:axId val="64985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49853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>
                <a:hlinkClick xmlns:r="http://schemas.openxmlformats.org/officeDocument/2006/relationships" r:id="rId3"/>
              </a:rPr>
              <a:t>Tytöt, pojat ja yhteensä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6.0416885389326332E-2"/>
          <c:y val="0.1915625"/>
          <c:w val="0.89513867016622917"/>
          <c:h val="0.6492827263779527"/>
        </c:manualLayout>
      </c:layout>
      <c:lineChart>
        <c:grouping val="standard"/>
        <c:varyColors val="0"/>
        <c:ser>
          <c:idx val="0"/>
          <c:order val="0"/>
          <c:tx>
            <c:strRef>
              <c:f>SOTKAnet!$A$41:$C$41</c:f>
              <c:strCache>
                <c:ptCount val="3"/>
                <c:pt idx="0">
                  <c:v>pojat</c:v>
                </c:pt>
              </c:strCache>
            </c:strRef>
          </c:tx>
          <c:spPr>
            <a:ln w="28575" cap="rnd">
              <a:solidFill>
                <a:srgbClr val="FFCF2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SOTKAnet!$D$39:$F$40</c:f>
              <c:strCach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strCache>
            </c:strRef>
          </c:cat>
          <c:val>
            <c:numRef>
              <c:f>SOTKAnet!$D$41:$F$41</c:f>
              <c:numCache>
                <c:formatCode>General</c:formatCode>
                <c:ptCount val="3"/>
                <c:pt idx="0">
                  <c:v>2.4</c:v>
                </c:pt>
                <c:pt idx="1">
                  <c:v>2.5</c:v>
                </c:pt>
                <c:pt idx="2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28-4586-9340-7929989E4C43}"/>
            </c:ext>
          </c:extLst>
        </c:ser>
        <c:ser>
          <c:idx val="1"/>
          <c:order val="1"/>
          <c:tx>
            <c:strRef>
              <c:f>SOTKAnet!$A$42:$C$42</c:f>
              <c:strCache>
                <c:ptCount val="3"/>
                <c:pt idx="0">
                  <c:v>tytöt</c:v>
                </c:pt>
              </c:strCache>
            </c:strRef>
          </c:tx>
          <c:spPr>
            <a:ln w="28575" cap="rnd">
              <a:solidFill>
                <a:srgbClr val="75A1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SOTKAnet!$D$39:$F$40</c:f>
              <c:strCach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strCache>
            </c:strRef>
          </c:cat>
          <c:val>
            <c:numRef>
              <c:f>SOTKAnet!$D$42:$F$42</c:f>
              <c:numCache>
                <c:formatCode>General</c:formatCode>
                <c:ptCount val="3"/>
                <c:pt idx="0">
                  <c:v>1.2</c:v>
                </c:pt>
                <c:pt idx="1">
                  <c:v>2.2999999999999998</c:v>
                </c:pt>
                <c:pt idx="2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E28-4586-9340-7929989E4C43}"/>
            </c:ext>
          </c:extLst>
        </c:ser>
        <c:ser>
          <c:idx val="2"/>
          <c:order val="2"/>
          <c:tx>
            <c:strRef>
              <c:f>SOTKAnet!$A$43:$C$43</c:f>
              <c:strCache>
                <c:ptCount val="3"/>
                <c:pt idx="0">
                  <c:v>yhteensä</c:v>
                </c:pt>
              </c:strCache>
            </c:strRef>
          </c:tx>
          <c:spPr>
            <a:ln w="28575" cap="rnd">
              <a:solidFill>
                <a:srgbClr val="660AB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SOTKAnet!$D$39:$F$40</c:f>
              <c:strCach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strCache>
            </c:strRef>
          </c:cat>
          <c:val>
            <c:numRef>
              <c:f>SOTKAnet!$D$43:$F$43</c:f>
              <c:numCache>
                <c:formatCode>General</c:formatCode>
                <c:ptCount val="3"/>
                <c:pt idx="0">
                  <c:v>1.8</c:v>
                </c:pt>
                <c:pt idx="1">
                  <c:v>2.4</c:v>
                </c:pt>
                <c:pt idx="2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E28-4586-9340-7929989E4C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6836840"/>
        <c:axId val="726840440"/>
      </c:lineChart>
      <c:catAx>
        <c:axId val="726836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26840440"/>
        <c:crosses val="autoZero"/>
        <c:auto val="1"/>
        <c:lblAlgn val="ctr"/>
        <c:lblOffset val="100"/>
        <c:noMultiLvlLbl val="0"/>
      </c:catAx>
      <c:valAx>
        <c:axId val="72684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26836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Kokenut syrjintää koulussa tai vapaa-ajalla, </a:t>
            </a:r>
          </a:p>
          <a:p>
            <a:pPr>
              <a:defRPr/>
            </a:pPr>
            <a:r>
              <a:rPr lang="fi-FI" dirty="0"/>
              <a:t>% 8. ja 9. luokan oppilaista (alkaen 2021)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SOTKAnet!$D$2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SOTKAnet!$C$3:$C$10</c:f>
              <c:strCache>
                <c:ptCount val="8"/>
                <c:pt idx="0">
                  <c:v>Koko maa</c:v>
                </c:pt>
                <c:pt idx="1">
                  <c:v>Etelä-Savon hyvinvointialue</c:v>
                </c:pt>
                <c:pt idx="2">
                  <c:v>Kainuun hyvinvointialue</c:v>
                </c:pt>
                <c:pt idx="3">
                  <c:v>Keski-Suomen hyvinvointialue</c:v>
                </c:pt>
                <c:pt idx="4">
                  <c:v>Pirkanmaan hyvinvointialue</c:v>
                </c:pt>
                <c:pt idx="5">
                  <c:v>Pohjois-Karjalan hyvinvointialue</c:v>
                </c:pt>
                <c:pt idx="6">
                  <c:v>Pohjois-Pohjanmaan hyvinvointialue</c:v>
                </c:pt>
                <c:pt idx="7">
                  <c:v>Pohjois-Savon hyvinvointialue</c:v>
                </c:pt>
              </c:strCache>
            </c:strRef>
          </c:cat>
          <c:val>
            <c:numRef>
              <c:f>SOTKAnet!$D$3:$D$10</c:f>
              <c:numCache>
                <c:formatCode>General</c:formatCode>
                <c:ptCount val="8"/>
                <c:pt idx="0">
                  <c:v>28.6</c:v>
                </c:pt>
                <c:pt idx="1">
                  <c:v>26.1</c:v>
                </c:pt>
                <c:pt idx="2">
                  <c:v>25.5</c:v>
                </c:pt>
                <c:pt idx="3">
                  <c:v>25.9</c:v>
                </c:pt>
                <c:pt idx="4">
                  <c:v>27.5</c:v>
                </c:pt>
                <c:pt idx="5">
                  <c:v>26.5</c:v>
                </c:pt>
                <c:pt idx="6">
                  <c:v>27.1</c:v>
                </c:pt>
                <c:pt idx="7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DE-4689-BD00-90B3BBDDB643}"/>
            </c:ext>
          </c:extLst>
        </c:ser>
        <c:ser>
          <c:idx val="1"/>
          <c:order val="1"/>
          <c:tx>
            <c:strRef>
              <c:f>SOTKAnet!$E$2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SOTKAnet!$C$3:$C$10</c:f>
              <c:strCache>
                <c:ptCount val="8"/>
                <c:pt idx="0">
                  <c:v>Koko maa</c:v>
                </c:pt>
                <c:pt idx="1">
                  <c:v>Etelä-Savon hyvinvointialue</c:v>
                </c:pt>
                <c:pt idx="2">
                  <c:v>Kainuun hyvinvointialue</c:v>
                </c:pt>
                <c:pt idx="3">
                  <c:v>Keski-Suomen hyvinvointialue</c:v>
                </c:pt>
                <c:pt idx="4">
                  <c:v>Pirkanmaan hyvinvointialue</c:v>
                </c:pt>
                <c:pt idx="5">
                  <c:v>Pohjois-Karjalan hyvinvointialue</c:v>
                </c:pt>
                <c:pt idx="6">
                  <c:v>Pohjois-Pohjanmaan hyvinvointialue</c:v>
                </c:pt>
                <c:pt idx="7">
                  <c:v>Pohjois-Savon hyvinvointialue</c:v>
                </c:pt>
              </c:strCache>
            </c:strRef>
          </c:cat>
          <c:val>
            <c:numRef>
              <c:f>SOTKAnet!$E$3:$E$10</c:f>
              <c:numCache>
                <c:formatCode>General</c:formatCode>
                <c:ptCount val="8"/>
                <c:pt idx="0">
                  <c:v>33.1</c:v>
                </c:pt>
                <c:pt idx="1">
                  <c:v>30.6</c:v>
                </c:pt>
                <c:pt idx="2">
                  <c:v>34.6</c:v>
                </c:pt>
                <c:pt idx="3">
                  <c:v>31.2</c:v>
                </c:pt>
                <c:pt idx="4">
                  <c:v>32</c:v>
                </c:pt>
                <c:pt idx="5">
                  <c:v>30.6</c:v>
                </c:pt>
                <c:pt idx="6">
                  <c:v>30.6</c:v>
                </c:pt>
                <c:pt idx="7">
                  <c:v>30.2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DE-4689-BD00-90B3BBDDB6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2770160"/>
        <c:axId val="492771960"/>
      </c:barChart>
      <c:catAx>
        <c:axId val="49277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92771960"/>
        <c:crosses val="autoZero"/>
        <c:auto val="1"/>
        <c:lblAlgn val="ctr"/>
        <c:lblOffset val="100"/>
        <c:noMultiLvlLbl val="0"/>
      </c:catAx>
      <c:valAx>
        <c:axId val="492771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9277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Pohjois-Savon hyvinvointialue</a:t>
            </a:r>
          </a:p>
          <a:p>
            <a:pPr>
              <a:defRPr/>
            </a:pPr>
            <a:r>
              <a:rPr lang="fi-FI"/>
              <a:t>Koulukiusattuna vähintään kerran viikossa, % </a:t>
            </a:r>
          </a:p>
          <a:p>
            <a:pPr>
              <a:defRPr/>
            </a:pPr>
            <a:r>
              <a:rPr lang="fi-FI"/>
              <a:t>4. ja 5. luokan oppilaista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5A1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SOTKAnet!$F$2:$I$2</c:f>
              <c:strCache>
                <c:ptCount val="4"/>
                <c:pt idx="0">
                  <c:v>2017</c:v>
                </c:pt>
                <c:pt idx="1">
                  <c:v>2019</c:v>
                </c:pt>
                <c:pt idx="2">
                  <c:v>2021</c:v>
                </c:pt>
                <c:pt idx="3">
                  <c:v>2023</c:v>
                </c:pt>
              </c:strCache>
            </c:strRef>
          </c:cat>
          <c:val>
            <c:numRef>
              <c:f>SOTKAnet!$F$3:$I$3</c:f>
              <c:numCache>
                <c:formatCode>General</c:formatCode>
                <c:ptCount val="4"/>
                <c:pt idx="0">
                  <c:v>6</c:v>
                </c:pt>
                <c:pt idx="1">
                  <c:v>6.5</c:v>
                </c:pt>
                <c:pt idx="2">
                  <c:v>7.9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E8-455D-9EF4-1E52445F92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9416448"/>
        <c:axId val="649414288"/>
      </c:barChart>
      <c:catAx>
        <c:axId val="64941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49414288"/>
        <c:crosses val="autoZero"/>
        <c:auto val="1"/>
        <c:lblAlgn val="ctr"/>
        <c:lblOffset val="100"/>
        <c:noMultiLvlLbl val="0"/>
      </c:catAx>
      <c:valAx>
        <c:axId val="649414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49416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Kokenut syrjintää koulussa tai vapaa-ajalla, % 8. ja 9. luokan oppilaista (alkaen 2021)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Taul1!$F$2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Taul1!$C$3:$C$19</c:f>
              <c:strCache>
                <c:ptCount val="17"/>
                <c:pt idx="0">
                  <c:v>Koko maa</c:v>
                </c:pt>
                <c:pt idx="1">
                  <c:v>Iisalmi</c:v>
                </c:pt>
                <c:pt idx="2">
                  <c:v>Joroinen</c:v>
                </c:pt>
                <c:pt idx="3">
                  <c:v>Keitele</c:v>
                </c:pt>
                <c:pt idx="4">
                  <c:v>Kiuruvesi</c:v>
                </c:pt>
                <c:pt idx="5">
                  <c:v>Kuopio</c:v>
                </c:pt>
                <c:pt idx="6">
                  <c:v>Lapinlahti</c:v>
                </c:pt>
                <c:pt idx="7">
                  <c:v>Leppävirta</c:v>
                </c:pt>
                <c:pt idx="8">
                  <c:v>Pielavesi</c:v>
                </c:pt>
                <c:pt idx="9">
                  <c:v>Rautalampi</c:v>
                </c:pt>
                <c:pt idx="10">
                  <c:v>Siilinjärvi</c:v>
                </c:pt>
                <c:pt idx="11">
                  <c:v>Sonkajärvi</c:v>
                </c:pt>
                <c:pt idx="12">
                  <c:v>Suonenjoki</c:v>
                </c:pt>
                <c:pt idx="13">
                  <c:v>Tuusniemi</c:v>
                </c:pt>
                <c:pt idx="14">
                  <c:v>Varkaus</c:v>
                </c:pt>
                <c:pt idx="15">
                  <c:v>Vesanto</c:v>
                </c:pt>
                <c:pt idx="16">
                  <c:v>Vieremä</c:v>
                </c:pt>
              </c:strCache>
            </c:strRef>
          </c:cat>
          <c:val>
            <c:numRef>
              <c:f>Taul1!$F$3:$F$19</c:f>
              <c:numCache>
                <c:formatCode>General</c:formatCode>
                <c:ptCount val="17"/>
                <c:pt idx="0">
                  <c:v>28.6</c:v>
                </c:pt>
                <c:pt idx="1">
                  <c:v>24.8</c:v>
                </c:pt>
                <c:pt idx="2">
                  <c:v>31.3</c:v>
                </c:pt>
                <c:pt idx="3">
                  <c:v>43.3</c:v>
                </c:pt>
                <c:pt idx="4">
                  <c:v>34.299999999999997</c:v>
                </c:pt>
                <c:pt idx="5">
                  <c:v>27.4</c:v>
                </c:pt>
                <c:pt idx="6">
                  <c:v>27.5</c:v>
                </c:pt>
                <c:pt idx="7">
                  <c:v>27.3</c:v>
                </c:pt>
                <c:pt idx="8">
                  <c:v>30.2</c:v>
                </c:pt>
                <c:pt idx="9">
                  <c:v>25</c:v>
                </c:pt>
                <c:pt idx="10">
                  <c:v>30.8</c:v>
                </c:pt>
                <c:pt idx="11">
                  <c:v>27.3</c:v>
                </c:pt>
                <c:pt idx="12">
                  <c:v>36</c:v>
                </c:pt>
                <c:pt idx="13">
                  <c:v>27.3</c:v>
                </c:pt>
                <c:pt idx="14">
                  <c:v>26.1</c:v>
                </c:pt>
                <c:pt idx="16">
                  <c:v>22.9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2E-494C-B4B2-22E1C99F2C15}"/>
            </c:ext>
          </c:extLst>
        </c:ser>
        <c:ser>
          <c:idx val="3"/>
          <c:order val="3"/>
          <c:tx>
            <c:strRef>
              <c:f>Taul1!$G$2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Taul1!$C$3:$C$19</c:f>
              <c:strCache>
                <c:ptCount val="17"/>
                <c:pt idx="0">
                  <c:v>Koko maa</c:v>
                </c:pt>
                <c:pt idx="1">
                  <c:v>Iisalmi</c:v>
                </c:pt>
                <c:pt idx="2">
                  <c:v>Joroinen</c:v>
                </c:pt>
                <c:pt idx="3">
                  <c:v>Keitele</c:v>
                </c:pt>
                <c:pt idx="4">
                  <c:v>Kiuruvesi</c:v>
                </c:pt>
                <c:pt idx="5">
                  <c:v>Kuopio</c:v>
                </c:pt>
                <c:pt idx="6">
                  <c:v>Lapinlahti</c:v>
                </c:pt>
                <c:pt idx="7">
                  <c:v>Leppävirta</c:v>
                </c:pt>
                <c:pt idx="8">
                  <c:v>Pielavesi</c:v>
                </c:pt>
                <c:pt idx="9">
                  <c:v>Rautalampi</c:v>
                </c:pt>
                <c:pt idx="10">
                  <c:v>Siilinjärvi</c:v>
                </c:pt>
                <c:pt idx="11">
                  <c:v>Sonkajärvi</c:v>
                </c:pt>
                <c:pt idx="12">
                  <c:v>Suonenjoki</c:v>
                </c:pt>
                <c:pt idx="13">
                  <c:v>Tuusniemi</c:v>
                </c:pt>
                <c:pt idx="14">
                  <c:v>Varkaus</c:v>
                </c:pt>
                <c:pt idx="15">
                  <c:v>Vesanto</c:v>
                </c:pt>
                <c:pt idx="16">
                  <c:v>Vieremä</c:v>
                </c:pt>
              </c:strCache>
            </c:strRef>
          </c:cat>
          <c:val>
            <c:numRef>
              <c:f>Taul1!$G$3:$G$19</c:f>
              <c:numCache>
                <c:formatCode>General</c:formatCode>
                <c:ptCount val="17"/>
                <c:pt idx="0">
                  <c:v>33.1</c:v>
                </c:pt>
                <c:pt idx="1">
                  <c:v>30.4</c:v>
                </c:pt>
                <c:pt idx="2">
                  <c:v>31.6</c:v>
                </c:pt>
                <c:pt idx="4">
                  <c:v>43.7</c:v>
                </c:pt>
                <c:pt idx="5">
                  <c:v>28</c:v>
                </c:pt>
                <c:pt idx="6">
                  <c:v>29.5</c:v>
                </c:pt>
                <c:pt idx="7">
                  <c:v>31.2</c:v>
                </c:pt>
                <c:pt idx="8">
                  <c:v>32.9</c:v>
                </c:pt>
                <c:pt idx="9">
                  <c:v>21.7</c:v>
                </c:pt>
                <c:pt idx="10">
                  <c:v>30.6</c:v>
                </c:pt>
                <c:pt idx="11">
                  <c:v>37.299999999999997</c:v>
                </c:pt>
                <c:pt idx="12">
                  <c:v>40.4</c:v>
                </c:pt>
                <c:pt idx="13">
                  <c:v>25.5</c:v>
                </c:pt>
                <c:pt idx="14">
                  <c:v>31.7</c:v>
                </c:pt>
                <c:pt idx="15">
                  <c:v>25</c:v>
                </c:pt>
                <c:pt idx="16">
                  <c:v>42.3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2E-494C-B4B2-22E1C99F2C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8832328"/>
        <c:axId val="82883016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Taul1!$D$2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Taul1!$C$3:$C$19</c15:sqref>
                        </c15:formulaRef>
                      </c:ext>
                    </c:extLst>
                    <c:strCache>
                      <c:ptCount val="17"/>
                      <c:pt idx="0">
                        <c:v>Koko maa</c:v>
                      </c:pt>
                      <c:pt idx="1">
                        <c:v>Iisalmi</c:v>
                      </c:pt>
                      <c:pt idx="2">
                        <c:v>Joroinen</c:v>
                      </c:pt>
                      <c:pt idx="3">
                        <c:v>Keitele</c:v>
                      </c:pt>
                      <c:pt idx="4">
                        <c:v>Kiuruvesi</c:v>
                      </c:pt>
                      <c:pt idx="5">
                        <c:v>Kuopio</c:v>
                      </c:pt>
                      <c:pt idx="6">
                        <c:v>Lapinlahti</c:v>
                      </c:pt>
                      <c:pt idx="7">
                        <c:v>Leppävirta</c:v>
                      </c:pt>
                      <c:pt idx="8">
                        <c:v>Pielavesi</c:v>
                      </c:pt>
                      <c:pt idx="9">
                        <c:v>Rautalampi</c:v>
                      </c:pt>
                      <c:pt idx="10">
                        <c:v>Siilinjärvi</c:v>
                      </c:pt>
                      <c:pt idx="11">
                        <c:v>Sonkajärvi</c:v>
                      </c:pt>
                      <c:pt idx="12">
                        <c:v>Suonenjoki</c:v>
                      </c:pt>
                      <c:pt idx="13">
                        <c:v>Tuusniemi</c:v>
                      </c:pt>
                      <c:pt idx="14">
                        <c:v>Varkaus</c:v>
                      </c:pt>
                      <c:pt idx="15">
                        <c:v>Vesanto</c:v>
                      </c:pt>
                      <c:pt idx="16">
                        <c:v>Vieremä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Taul1!$D$3:$D$19</c15:sqref>
                        </c15:formulaRef>
                      </c:ext>
                    </c:extLst>
                    <c:numCache>
                      <c:formatCode>General</c:formatCode>
                      <c:ptCount val="1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532E-494C-B4B2-22E1C99F2C15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Taul1!$E$2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Taul1!$C$3:$C$19</c15:sqref>
                        </c15:formulaRef>
                      </c:ext>
                    </c:extLst>
                    <c:strCache>
                      <c:ptCount val="17"/>
                      <c:pt idx="0">
                        <c:v>Koko maa</c:v>
                      </c:pt>
                      <c:pt idx="1">
                        <c:v>Iisalmi</c:v>
                      </c:pt>
                      <c:pt idx="2">
                        <c:v>Joroinen</c:v>
                      </c:pt>
                      <c:pt idx="3">
                        <c:v>Keitele</c:v>
                      </c:pt>
                      <c:pt idx="4">
                        <c:v>Kiuruvesi</c:v>
                      </c:pt>
                      <c:pt idx="5">
                        <c:v>Kuopio</c:v>
                      </c:pt>
                      <c:pt idx="6">
                        <c:v>Lapinlahti</c:v>
                      </c:pt>
                      <c:pt idx="7">
                        <c:v>Leppävirta</c:v>
                      </c:pt>
                      <c:pt idx="8">
                        <c:v>Pielavesi</c:v>
                      </c:pt>
                      <c:pt idx="9">
                        <c:v>Rautalampi</c:v>
                      </c:pt>
                      <c:pt idx="10">
                        <c:v>Siilinjärvi</c:v>
                      </c:pt>
                      <c:pt idx="11">
                        <c:v>Sonkajärvi</c:v>
                      </c:pt>
                      <c:pt idx="12">
                        <c:v>Suonenjoki</c:v>
                      </c:pt>
                      <c:pt idx="13">
                        <c:v>Tuusniemi</c:v>
                      </c:pt>
                      <c:pt idx="14">
                        <c:v>Varkaus</c:v>
                      </c:pt>
                      <c:pt idx="15">
                        <c:v>Vesanto</c:v>
                      </c:pt>
                      <c:pt idx="16">
                        <c:v>Vieremä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Taul1!$E$3:$E$19</c15:sqref>
                        </c15:formulaRef>
                      </c:ext>
                    </c:extLst>
                    <c:numCache>
                      <c:formatCode>General</c:formatCode>
                      <c:ptCount val="1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532E-494C-B4B2-22E1C99F2C15}"/>
                  </c:ext>
                </c:extLst>
              </c15:ser>
            </c15:filteredBarSeries>
          </c:ext>
        </c:extLst>
      </c:barChart>
      <c:catAx>
        <c:axId val="828832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28830168"/>
        <c:crosses val="autoZero"/>
        <c:auto val="1"/>
        <c:lblAlgn val="ctr"/>
        <c:lblOffset val="100"/>
        <c:noMultiLvlLbl val="0"/>
      </c:catAx>
      <c:valAx>
        <c:axId val="828830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28832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Kokenut syrjintää koulussa tai vapaa-ajalla, % ammatillisen oppilaitoksen 1. ja 2. vuoden opiskelijoista (alkaen 2021)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SOTKAnet!$D$11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SOTKAnet!$C$12:$C$19</c:f>
              <c:strCache>
                <c:ptCount val="8"/>
                <c:pt idx="0">
                  <c:v>Koko maa</c:v>
                </c:pt>
                <c:pt idx="1">
                  <c:v>Etelä-Savon hyvinvointialue</c:v>
                </c:pt>
                <c:pt idx="2">
                  <c:v>Kainuun hyvinvointialue</c:v>
                </c:pt>
                <c:pt idx="3">
                  <c:v>Keski-Suomen hyvinvointialue</c:v>
                </c:pt>
                <c:pt idx="4">
                  <c:v>Pirkanmaan hyvinvointialue</c:v>
                </c:pt>
                <c:pt idx="5">
                  <c:v>Pohjois-Karjalan hyvinvointialue</c:v>
                </c:pt>
                <c:pt idx="6">
                  <c:v>Pohjois-Pohjanmaan hyvinvointialue</c:v>
                </c:pt>
                <c:pt idx="7">
                  <c:v>Pohjois-Savon hyvinvointialue</c:v>
                </c:pt>
              </c:strCache>
            </c:strRef>
          </c:cat>
          <c:val>
            <c:numRef>
              <c:f>SOTKAnet!$D$12:$D$19</c:f>
              <c:numCache>
                <c:formatCode>General</c:formatCode>
                <c:ptCount val="8"/>
                <c:pt idx="0">
                  <c:v>19.399999999999999</c:v>
                </c:pt>
                <c:pt idx="1">
                  <c:v>15.4</c:v>
                </c:pt>
                <c:pt idx="2">
                  <c:v>18</c:v>
                </c:pt>
                <c:pt idx="3">
                  <c:v>17.399999999999999</c:v>
                </c:pt>
                <c:pt idx="4">
                  <c:v>21.8</c:v>
                </c:pt>
                <c:pt idx="5">
                  <c:v>17.2</c:v>
                </c:pt>
                <c:pt idx="6">
                  <c:v>18.399999999999999</c:v>
                </c:pt>
                <c:pt idx="7">
                  <c:v>17.899999999999999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F1-4807-BADD-C60B80CB8A94}"/>
            </c:ext>
          </c:extLst>
        </c:ser>
        <c:ser>
          <c:idx val="1"/>
          <c:order val="1"/>
          <c:tx>
            <c:strRef>
              <c:f>SOTKAnet!$E$11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SOTKAnet!$C$12:$C$19</c:f>
              <c:strCache>
                <c:ptCount val="8"/>
                <c:pt idx="0">
                  <c:v>Koko maa</c:v>
                </c:pt>
                <c:pt idx="1">
                  <c:v>Etelä-Savon hyvinvointialue</c:v>
                </c:pt>
                <c:pt idx="2">
                  <c:v>Kainuun hyvinvointialue</c:v>
                </c:pt>
                <c:pt idx="3">
                  <c:v>Keski-Suomen hyvinvointialue</c:v>
                </c:pt>
                <c:pt idx="4">
                  <c:v>Pirkanmaan hyvinvointialue</c:v>
                </c:pt>
                <c:pt idx="5">
                  <c:v>Pohjois-Karjalan hyvinvointialue</c:v>
                </c:pt>
                <c:pt idx="6">
                  <c:v>Pohjois-Pohjanmaan hyvinvointialue</c:v>
                </c:pt>
                <c:pt idx="7">
                  <c:v>Pohjois-Savon hyvinvointialue</c:v>
                </c:pt>
              </c:strCache>
            </c:strRef>
          </c:cat>
          <c:val>
            <c:numRef>
              <c:f>SOTKAnet!$E$12:$E$19</c:f>
              <c:numCache>
                <c:formatCode>General</c:formatCode>
                <c:ptCount val="8"/>
                <c:pt idx="0">
                  <c:v>23</c:v>
                </c:pt>
                <c:pt idx="1">
                  <c:v>21.3</c:v>
                </c:pt>
                <c:pt idx="2">
                  <c:v>21.3</c:v>
                </c:pt>
                <c:pt idx="3">
                  <c:v>20.8</c:v>
                </c:pt>
                <c:pt idx="4">
                  <c:v>22.3</c:v>
                </c:pt>
                <c:pt idx="5">
                  <c:v>19.3</c:v>
                </c:pt>
                <c:pt idx="6">
                  <c:v>21.1</c:v>
                </c:pt>
                <c:pt idx="7">
                  <c:v>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F1-4807-BADD-C60B80CB8A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2069696"/>
        <c:axId val="492068616"/>
      </c:barChart>
      <c:catAx>
        <c:axId val="49206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92068616"/>
        <c:crosses val="autoZero"/>
        <c:auto val="1"/>
        <c:lblAlgn val="ctr"/>
        <c:lblOffset val="100"/>
        <c:noMultiLvlLbl val="0"/>
      </c:catAx>
      <c:valAx>
        <c:axId val="492068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92069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Kokenut syrjintää koulussa tai vapaa-ajalla, % lukion 1. ja 2. vuoden opiskelijoista (alkaen 2021)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SOTKAnet!$D$20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SOTKAnet!$C$21:$C$28</c:f>
              <c:strCache>
                <c:ptCount val="8"/>
                <c:pt idx="0">
                  <c:v>Koko maa</c:v>
                </c:pt>
                <c:pt idx="1">
                  <c:v>Etelä-Savon hyvinvointialue</c:v>
                </c:pt>
                <c:pt idx="2">
                  <c:v>Kainuun hyvinvointialue</c:v>
                </c:pt>
                <c:pt idx="3">
                  <c:v>Keski-Suomen hyvinvointialue</c:v>
                </c:pt>
                <c:pt idx="4">
                  <c:v>Pirkanmaan hyvinvointialue</c:v>
                </c:pt>
                <c:pt idx="5">
                  <c:v>Pohjois-Karjalan hyvinvointialue</c:v>
                </c:pt>
                <c:pt idx="6">
                  <c:v>Pohjois-Pohjanmaan hyvinvointialue</c:v>
                </c:pt>
                <c:pt idx="7">
                  <c:v>Pohjois-Savon hyvinvointialue</c:v>
                </c:pt>
              </c:strCache>
            </c:strRef>
          </c:cat>
          <c:val>
            <c:numRef>
              <c:f>SOTKAnet!$D$21:$D$28</c:f>
              <c:numCache>
                <c:formatCode>General</c:formatCode>
                <c:ptCount val="8"/>
                <c:pt idx="0">
                  <c:v>19.600000000000001</c:v>
                </c:pt>
                <c:pt idx="1">
                  <c:v>15.4</c:v>
                </c:pt>
                <c:pt idx="2">
                  <c:v>18.3</c:v>
                </c:pt>
                <c:pt idx="3">
                  <c:v>18.5</c:v>
                </c:pt>
                <c:pt idx="4">
                  <c:v>19.3</c:v>
                </c:pt>
                <c:pt idx="5">
                  <c:v>19.100000000000001</c:v>
                </c:pt>
                <c:pt idx="6">
                  <c:v>17.7</c:v>
                </c:pt>
                <c:pt idx="7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79-4C01-87CB-8B1342F7FE95}"/>
            </c:ext>
          </c:extLst>
        </c:ser>
        <c:ser>
          <c:idx val="1"/>
          <c:order val="1"/>
          <c:tx>
            <c:strRef>
              <c:f>SOTKAnet!$E$20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SOTKAnet!$C$21:$C$28</c:f>
              <c:strCache>
                <c:ptCount val="8"/>
                <c:pt idx="0">
                  <c:v>Koko maa</c:v>
                </c:pt>
                <c:pt idx="1">
                  <c:v>Etelä-Savon hyvinvointialue</c:v>
                </c:pt>
                <c:pt idx="2">
                  <c:v>Kainuun hyvinvointialue</c:v>
                </c:pt>
                <c:pt idx="3">
                  <c:v>Keski-Suomen hyvinvointialue</c:v>
                </c:pt>
                <c:pt idx="4">
                  <c:v>Pirkanmaan hyvinvointialue</c:v>
                </c:pt>
                <c:pt idx="5">
                  <c:v>Pohjois-Karjalan hyvinvointialue</c:v>
                </c:pt>
                <c:pt idx="6">
                  <c:v>Pohjois-Pohjanmaan hyvinvointialue</c:v>
                </c:pt>
                <c:pt idx="7">
                  <c:v>Pohjois-Savon hyvinvointialue</c:v>
                </c:pt>
              </c:strCache>
            </c:strRef>
          </c:cat>
          <c:val>
            <c:numRef>
              <c:f>SOTKAnet!$E$21:$E$28</c:f>
              <c:numCache>
                <c:formatCode>General</c:formatCode>
                <c:ptCount val="8"/>
                <c:pt idx="0">
                  <c:v>21.6</c:v>
                </c:pt>
                <c:pt idx="1">
                  <c:v>23.3</c:v>
                </c:pt>
                <c:pt idx="2">
                  <c:v>15.9</c:v>
                </c:pt>
                <c:pt idx="3">
                  <c:v>18.899999999999999</c:v>
                </c:pt>
                <c:pt idx="4">
                  <c:v>20.399999999999999</c:v>
                </c:pt>
                <c:pt idx="5">
                  <c:v>18.600000000000001</c:v>
                </c:pt>
                <c:pt idx="6">
                  <c:v>19.399999999999999</c:v>
                </c:pt>
                <c:pt idx="7">
                  <c:v>19.3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79-4C01-87CB-8B1342F7FE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4095776"/>
        <c:axId val="704096496"/>
      </c:barChart>
      <c:catAx>
        <c:axId val="70409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04096496"/>
        <c:crosses val="autoZero"/>
        <c:auto val="1"/>
        <c:lblAlgn val="ctr"/>
        <c:lblOffset val="100"/>
        <c:noMultiLvlLbl val="0"/>
      </c:catAx>
      <c:valAx>
        <c:axId val="70409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04095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Koulukiusattuna vähintään kerran viikossa, % 4. ja 5. luokan oppilaista (2017-)</a:t>
            </a:r>
          </a:p>
        </c:rich>
      </c:tx>
      <c:layout>
        <c:manualLayout>
          <c:xMode val="edge"/>
          <c:yMode val="edge"/>
          <c:x val="0.21136950686009204"/>
          <c:y val="3.77323454589345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3.7625092851052304E-2"/>
          <c:y val="0.13866636956158432"/>
          <c:w val="0.95887490705708422"/>
          <c:h val="0.748358184935534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SOTKAnet!$F$2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SOTKAnet!$C$3:$C$17</c:f>
              <c:strCache>
                <c:ptCount val="15"/>
                <c:pt idx="0">
                  <c:v>Iisalmi</c:v>
                </c:pt>
                <c:pt idx="1">
                  <c:v>Joroinen</c:v>
                </c:pt>
                <c:pt idx="2">
                  <c:v>Kaavi</c:v>
                </c:pt>
                <c:pt idx="3">
                  <c:v>Kiuruvesi</c:v>
                </c:pt>
                <c:pt idx="4">
                  <c:v>Kuopio</c:v>
                </c:pt>
                <c:pt idx="5">
                  <c:v>Lapinlahti</c:v>
                </c:pt>
                <c:pt idx="6">
                  <c:v>Leppävirta</c:v>
                </c:pt>
                <c:pt idx="7">
                  <c:v>Pielavesi</c:v>
                </c:pt>
                <c:pt idx="8">
                  <c:v>Rautalampi</c:v>
                </c:pt>
                <c:pt idx="9">
                  <c:v>Siilinjärvi</c:v>
                </c:pt>
                <c:pt idx="10">
                  <c:v>Sonkajärvi</c:v>
                </c:pt>
                <c:pt idx="11">
                  <c:v>Suonenjoki</c:v>
                </c:pt>
                <c:pt idx="12">
                  <c:v>Tuusniemi</c:v>
                </c:pt>
                <c:pt idx="13">
                  <c:v>Varkaus</c:v>
                </c:pt>
                <c:pt idx="14">
                  <c:v>Vieremä</c:v>
                </c:pt>
              </c:strCache>
              <c:extLst/>
            </c:strRef>
          </c:cat>
          <c:val>
            <c:numRef>
              <c:f>SOTKAnet!$F$3:$F$17</c:f>
              <c:numCache>
                <c:formatCode>General</c:formatCode>
                <c:ptCount val="15"/>
                <c:pt idx="0">
                  <c:v>9.4</c:v>
                </c:pt>
                <c:pt idx="1">
                  <c:v>10.8</c:v>
                </c:pt>
                <c:pt idx="2">
                  <c:v>24.2</c:v>
                </c:pt>
                <c:pt idx="3">
                  <c:v>5.6</c:v>
                </c:pt>
                <c:pt idx="4">
                  <c:v>6.3</c:v>
                </c:pt>
                <c:pt idx="5">
                  <c:v>11</c:v>
                </c:pt>
                <c:pt idx="6">
                  <c:v>7.5</c:v>
                </c:pt>
                <c:pt idx="7">
                  <c:v>14.9</c:v>
                </c:pt>
                <c:pt idx="8">
                  <c:v>12</c:v>
                </c:pt>
                <c:pt idx="9">
                  <c:v>8.4</c:v>
                </c:pt>
                <c:pt idx="10">
                  <c:v>16.899999999999999</c:v>
                </c:pt>
                <c:pt idx="11">
                  <c:v>5</c:v>
                </c:pt>
                <c:pt idx="12">
                  <c:v>16.2</c:v>
                </c:pt>
                <c:pt idx="13">
                  <c:v>7.6</c:v>
                </c:pt>
                <c:pt idx="14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C1-4144-9EBA-4BD5A269A991}"/>
            </c:ext>
          </c:extLst>
        </c:ser>
        <c:ser>
          <c:idx val="1"/>
          <c:order val="1"/>
          <c:tx>
            <c:strRef>
              <c:f>SOTKAnet!$G$2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SOTKAnet!$C$3:$C$17</c:f>
              <c:strCache>
                <c:ptCount val="15"/>
                <c:pt idx="0">
                  <c:v>Iisalmi</c:v>
                </c:pt>
                <c:pt idx="1">
                  <c:v>Joroinen</c:v>
                </c:pt>
                <c:pt idx="2">
                  <c:v>Kaavi</c:v>
                </c:pt>
                <c:pt idx="3">
                  <c:v>Kiuruvesi</c:v>
                </c:pt>
                <c:pt idx="4">
                  <c:v>Kuopio</c:v>
                </c:pt>
                <c:pt idx="5">
                  <c:v>Lapinlahti</c:v>
                </c:pt>
                <c:pt idx="6">
                  <c:v>Leppävirta</c:v>
                </c:pt>
                <c:pt idx="7">
                  <c:v>Pielavesi</c:v>
                </c:pt>
                <c:pt idx="8">
                  <c:v>Rautalampi</c:v>
                </c:pt>
                <c:pt idx="9">
                  <c:v>Siilinjärvi</c:v>
                </c:pt>
                <c:pt idx="10">
                  <c:v>Sonkajärvi</c:v>
                </c:pt>
                <c:pt idx="11">
                  <c:v>Suonenjoki</c:v>
                </c:pt>
                <c:pt idx="12">
                  <c:v>Tuusniemi</c:v>
                </c:pt>
                <c:pt idx="13">
                  <c:v>Varkaus</c:v>
                </c:pt>
                <c:pt idx="14">
                  <c:v>Vieremä</c:v>
                </c:pt>
              </c:strCache>
              <c:extLst/>
            </c:strRef>
          </c:cat>
          <c:val>
            <c:numRef>
              <c:f>SOTKAnet!$G$3:$G$17</c:f>
              <c:numCache>
                <c:formatCode>General</c:formatCode>
                <c:ptCount val="15"/>
                <c:pt idx="0">
                  <c:v>9.1</c:v>
                </c:pt>
                <c:pt idx="1">
                  <c:v>7.5</c:v>
                </c:pt>
                <c:pt idx="2">
                  <c:v>0</c:v>
                </c:pt>
                <c:pt idx="3">
                  <c:v>8.9</c:v>
                </c:pt>
                <c:pt idx="4">
                  <c:v>8.5</c:v>
                </c:pt>
                <c:pt idx="5">
                  <c:v>5.8</c:v>
                </c:pt>
                <c:pt idx="6">
                  <c:v>9</c:v>
                </c:pt>
                <c:pt idx="7">
                  <c:v>9.5</c:v>
                </c:pt>
                <c:pt idx="8">
                  <c:v>0</c:v>
                </c:pt>
                <c:pt idx="9">
                  <c:v>6.1</c:v>
                </c:pt>
                <c:pt idx="10">
                  <c:v>9.6</c:v>
                </c:pt>
                <c:pt idx="11">
                  <c:v>6.3</c:v>
                </c:pt>
                <c:pt idx="12">
                  <c:v>0</c:v>
                </c:pt>
                <c:pt idx="13">
                  <c:v>8.6999999999999993</c:v>
                </c:pt>
                <c:pt idx="14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C1-4144-9EBA-4BD5A269A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6817688"/>
        <c:axId val="596818048"/>
      </c:barChart>
      <c:catAx>
        <c:axId val="596817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96818048"/>
        <c:crosses val="autoZero"/>
        <c:auto val="1"/>
        <c:lblAlgn val="ctr"/>
        <c:lblOffset val="100"/>
        <c:noMultiLvlLbl val="0"/>
      </c:catAx>
      <c:valAx>
        <c:axId val="596818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96817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Pohjois-Savon hyvinvointialue</a:t>
            </a:r>
          </a:p>
          <a:p>
            <a:pPr>
              <a:defRPr/>
            </a:pPr>
            <a:r>
              <a:rPr lang="en-US"/>
              <a:t>Koulukiusattuna vähintään kerran viikossa,</a:t>
            </a:r>
          </a:p>
          <a:p>
            <a:pPr>
              <a:defRPr/>
            </a:pPr>
            <a:r>
              <a:rPr lang="en-US"/>
              <a:t> % 4. ja 5. luokan oppilaista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'SOTKAnet 4-5 lk koulukiusaamine'!$A$64:$C$64</c:f>
              <c:strCache>
                <c:ptCount val="3"/>
                <c:pt idx="0">
                  <c:v>Pohjois-Savon hyvinvointialue</c:v>
                </c:pt>
                <c:pt idx="1">
                  <c:v>13</c:v>
                </c:pt>
                <c:pt idx="2">
                  <c:v>yhteensä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8A-407B-B20D-F8E677051CE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68A-407B-B20D-F8E677051CE8}"/>
              </c:ext>
            </c:extLst>
          </c:dPt>
          <c:dPt>
            <c:idx val="2"/>
            <c:invertIfNegative val="0"/>
            <c:bubble3D val="0"/>
            <c:spPr>
              <a:solidFill>
                <a:srgbClr val="E3E35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68A-407B-B20D-F8E677051C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'SOTKAnet 4-5 lk koulukiusaamine'!$D$63:$G$63</c:f>
              <c:numCache>
                <c:formatCode>General</c:formatCode>
                <c:ptCount val="4"/>
                <c:pt idx="0">
                  <c:v>2017</c:v>
                </c:pt>
                <c:pt idx="1">
                  <c:v>2019</c:v>
                </c:pt>
                <c:pt idx="2">
                  <c:v>2021</c:v>
                </c:pt>
                <c:pt idx="3">
                  <c:v>2023</c:v>
                </c:pt>
              </c:numCache>
            </c:numRef>
          </c:cat>
          <c:val>
            <c:numRef>
              <c:f>'SOTKAnet 4-5 lk koulukiusaamine'!$D$64:$G$64</c:f>
              <c:numCache>
                <c:formatCode>General</c:formatCode>
                <c:ptCount val="4"/>
                <c:pt idx="0">
                  <c:v>6</c:v>
                </c:pt>
                <c:pt idx="1">
                  <c:v>6.5</c:v>
                </c:pt>
                <c:pt idx="2">
                  <c:v>7.9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68A-407B-B20D-F8E677051C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9410720"/>
        <c:axId val="789410360"/>
      </c:barChart>
      <c:catAx>
        <c:axId val="78941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89410360"/>
        <c:crosses val="autoZero"/>
        <c:auto val="1"/>
        <c:lblAlgn val="ctr"/>
        <c:lblOffset val="100"/>
        <c:noMultiLvlLbl val="0"/>
      </c:catAx>
      <c:valAx>
        <c:axId val="789410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8941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Koulukiusattuna vähintään kerran viikossa, % </a:t>
            </a:r>
          </a:p>
          <a:p>
            <a:pPr>
              <a:defRPr/>
            </a:pPr>
            <a:r>
              <a:rPr lang="fi-FI"/>
              <a:t>8. ja 9. luokan oppilaista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SOTKAnet!$F$11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CF2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SOTKAnet!$C$12:$C$19</c:f>
              <c:strCache>
                <c:ptCount val="8"/>
                <c:pt idx="0">
                  <c:v>Koko maa</c:v>
                </c:pt>
                <c:pt idx="1">
                  <c:v>Etelä-Savon hyvinvointialue</c:v>
                </c:pt>
                <c:pt idx="2">
                  <c:v>Kainuun hyvinvointialue</c:v>
                </c:pt>
                <c:pt idx="3">
                  <c:v>Keski-Suomen hyvinvointialue</c:v>
                </c:pt>
                <c:pt idx="4">
                  <c:v>Pirkanmaan hyvinvointialue</c:v>
                </c:pt>
                <c:pt idx="5">
                  <c:v>Pohjois-Karjalan hyvinvointialue</c:v>
                </c:pt>
                <c:pt idx="6">
                  <c:v>Pohjois-Pohjanmaan hyvinvointialue</c:v>
                </c:pt>
                <c:pt idx="7">
                  <c:v>Pohjois-Savon hyvinvointialue</c:v>
                </c:pt>
              </c:strCache>
              <c:extLst/>
            </c:strRef>
          </c:cat>
          <c:val>
            <c:numRef>
              <c:f>SOTKAnet!$F$12:$F$19</c:f>
              <c:numCache>
                <c:formatCode>General</c:formatCode>
                <c:ptCount val="8"/>
                <c:pt idx="0">
                  <c:v>5.5</c:v>
                </c:pt>
                <c:pt idx="1">
                  <c:v>5.3</c:v>
                </c:pt>
                <c:pt idx="2">
                  <c:v>6.1</c:v>
                </c:pt>
                <c:pt idx="3">
                  <c:v>5</c:v>
                </c:pt>
                <c:pt idx="4">
                  <c:v>5.6</c:v>
                </c:pt>
                <c:pt idx="5">
                  <c:v>6.2</c:v>
                </c:pt>
                <c:pt idx="6">
                  <c:v>4.2</c:v>
                </c:pt>
                <c:pt idx="7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0D-4190-A1EA-D65A94A81D6F}"/>
            </c:ext>
          </c:extLst>
        </c:ser>
        <c:ser>
          <c:idx val="1"/>
          <c:order val="1"/>
          <c:tx>
            <c:strRef>
              <c:f>SOTKAnet!$G$11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660AB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SOTKAnet!$C$12:$C$19</c:f>
              <c:strCache>
                <c:ptCount val="8"/>
                <c:pt idx="0">
                  <c:v>Koko maa</c:v>
                </c:pt>
                <c:pt idx="1">
                  <c:v>Etelä-Savon hyvinvointialue</c:v>
                </c:pt>
                <c:pt idx="2">
                  <c:v>Kainuun hyvinvointialue</c:v>
                </c:pt>
                <c:pt idx="3">
                  <c:v>Keski-Suomen hyvinvointialue</c:v>
                </c:pt>
                <c:pt idx="4">
                  <c:v>Pirkanmaan hyvinvointialue</c:v>
                </c:pt>
                <c:pt idx="5">
                  <c:v>Pohjois-Karjalan hyvinvointialue</c:v>
                </c:pt>
                <c:pt idx="6">
                  <c:v>Pohjois-Pohjanmaan hyvinvointialue</c:v>
                </c:pt>
                <c:pt idx="7">
                  <c:v>Pohjois-Savon hyvinvointialue</c:v>
                </c:pt>
              </c:strCache>
              <c:extLst/>
            </c:strRef>
          </c:cat>
          <c:val>
            <c:numRef>
              <c:f>SOTKAnet!$G$12:$G$19</c:f>
              <c:numCache>
                <c:formatCode>General</c:formatCode>
                <c:ptCount val="8"/>
                <c:pt idx="0">
                  <c:v>6</c:v>
                </c:pt>
                <c:pt idx="1">
                  <c:v>5.7</c:v>
                </c:pt>
                <c:pt idx="2">
                  <c:v>5.7</c:v>
                </c:pt>
                <c:pt idx="3">
                  <c:v>6.5</c:v>
                </c:pt>
                <c:pt idx="4">
                  <c:v>5.5</c:v>
                </c:pt>
                <c:pt idx="5">
                  <c:v>6.4</c:v>
                </c:pt>
                <c:pt idx="6">
                  <c:v>5.0999999999999996</c:v>
                </c:pt>
                <c:pt idx="7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0D-4190-A1EA-D65A94A81D6F}"/>
            </c:ext>
          </c:extLst>
        </c:ser>
        <c:ser>
          <c:idx val="2"/>
          <c:order val="2"/>
          <c:tx>
            <c:strRef>
              <c:f>SOTKAnet!$H$11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75A1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SOTKAnet!$C$12:$C$19</c:f>
              <c:strCache>
                <c:ptCount val="8"/>
                <c:pt idx="0">
                  <c:v>Koko maa</c:v>
                </c:pt>
                <c:pt idx="1">
                  <c:v>Etelä-Savon hyvinvointialue</c:v>
                </c:pt>
                <c:pt idx="2">
                  <c:v>Kainuun hyvinvointialue</c:v>
                </c:pt>
                <c:pt idx="3">
                  <c:v>Keski-Suomen hyvinvointialue</c:v>
                </c:pt>
                <c:pt idx="4">
                  <c:v>Pirkanmaan hyvinvointialue</c:v>
                </c:pt>
                <c:pt idx="5">
                  <c:v>Pohjois-Karjalan hyvinvointialue</c:v>
                </c:pt>
                <c:pt idx="6">
                  <c:v>Pohjois-Pohjanmaan hyvinvointialue</c:v>
                </c:pt>
                <c:pt idx="7">
                  <c:v>Pohjois-Savon hyvinvointialue</c:v>
                </c:pt>
              </c:strCache>
              <c:extLst/>
            </c:strRef>
          </c:cat>
          <c:val>
            <c:numRef>
              <c:f>SOTKAnet!$H$12:$H$19</c:f>
              <c:numCache>
                <c:formatCode>General</c:formatCode>
                <c:ptCount val="8"/>
                <c:pt idx="0">
                  <c:v>7.9</c:v>
                </c:pt>
                <c:pt idx="1">
                  <c:v>7.1</c:v>
                </c:pt>
                <c:pt idx="2">
                  <c:v>9.6999999999999993</c:v>
                </c:pt>
                <c:pt idx="3">
                  <c:v>7.8</c:v>
                </c:pt>
                <c:pt idx="4">
                  <c:v>7.9</c:v>
                </c:pt>
                <c:pt idx="5">
                  <c:v>7.4</c:v>
                </c:pt>
                <c:pt idx="6">
                  <c:v>6.2</c:v>
                </c:pt>
                <c:pt idx="7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0D-4190-A1EA-D65A94A81D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6842600"/>
        <c:axId val="726840800"/>
      </c:barChart>
      <c:catAx>
        <c:axId val="726842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26840800"/>
        <c:crosses val="autoZero"/>
        <c:auto val="1"/>
        <c:lblAlgn val="ctr"/>
        <c:lblOffset val="100"/>
        <c:noMultiLvlLbl val="0"/>
      </c:catAx>
      <c:valAx>
        <c:axId val="726840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26842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Pohjois-Savon</a:t>
            </a:r>
            <a:r>
              <a:rPr lang="fi-FI" baseline="0"/>
              <a:t> hyvinvointialue</a:t>
            </a:r>
          </a:p>
          <a:p>
            <a:pPr>
              <a:defRPr/>
            </a:pPr>
            <a:r>
              <a:rPr lang="fi-FI"/>
              <a:t>Koulukiusattuna vähintään kerran viikossa, % </a:t>
            </a:r>
          </a:p>
          <a:p>
            <a:pPr>
              <a:defRPr/>
            </a:pPr>
            <a:r>
              <a:rPr lang="fi-FI"/>
              <a:t>8. ja 9. luokan oppilaista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5A1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SOTKAnet!$F$4:$I$4</c:f>
              <c:strCache>
                <c:ptCount val="4"/>
                <c:pt idx="0">
                  <c:v>2017</c:v>
                </c:pt>
                <c:pt idx="1">
                  <c:v>2019</c:v>
                </c:pt>
                <c:pt idx="2">
                  <c:v>2021</c:v>
                </c:pt>
                <c:pt idx="3">
                  <c:v>2023</c:v>
                </c:pt>
              </c:strCache>
            </c:strRef>
          </c:cat>
          <c:val>
            <c:numRef>
              <c:f>SOTKAnet!$F$5:$I$5</c:f>
              <c:numCache>
                <c:formatCode>General</c:formatCode>
                <c:ptCount val="4"/>
                <c:pt idx="0">
                  <c:v>5.5</c:v>
                </c:pt>
                <c:pt idx="1">
                  <c:v>5.9</c:v>
                </c:pt>
                <c:pt idx="2">
                  <c:v>6.7</c:v>
                </c:pt>
                <c:pt idx="3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2D-4804-874C-ED0C8CDDE2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6323712"/>
        <c:axId val="656322272"/>
      </c:barChart>
      <c:catAx>
        <c:axId val="65632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6322272"/>
        <c:crosses val="autoZero"/>
        <c:auto val="1"/>
        <c:lblAlgn val="ctr"/>
        <c:lblOffset val="100"/>
        <c:noMultiLvlLbl val="0"/>
      </c:catAx>
      <c:valAx>
        <c:axId val="656322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632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Koulukiusattuna vähintään kerran viikossa, % 8. ja 9. luokan oppilaista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SOTKAnet!$F$19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SOTKAnet!$C$20:$C$34</c:f>
              <c:strCache>
                <c:ptCount val="15"/>
                <c:pt idx="0">
                  <c:v>Iisalmi</c:v>
                </c:pt>
                <c:pt idx="1">
                  <c:v>Joroinen</c:v>
                </c:pt>
                <c:pt idx="2">
                  <c:v>Kaavi</c:v>
                </c:pt>
                <c:pt idx="3">
                  <c:v>Kiuruvesi</c:v>
                </c:pt>
                <c:pt idx="4">
                  <c:v>Kuopio</c:v>
                </c:pt>
                <c:pt idx="5">
                  <c:v>Lapinlahti</c:v>
                </c:pt>
                <c:pt idx="6">
                  <c:v>Leppävirta</c:v>
                </c:pt>
                <c:pt idx="7">
                  <c:v>Pielavesi</c:v>
                </c:pt>
                <c:pt idx="8">
                  <c:v>Rautalampi</c:v>
                </c:pt>
                <c:pt idx="9">
                  <c:v>Siilinjärvi</c:v>
                </c:pt>
                <c:pt idx="10">
                  <c:v>Sonkajärvi</c:v>
                </c:pt>
                <c:pt idx="11">
                  <c:v>Suonenjoki</c:v>
                </c:pt>
                <c:pt idx="12">
                  <c:v>Tuusniemi</c:v>
                </c:pt>
                <c:pt idx="13">
                  <c:v>Varkaus</c:v>
                </c:pt>
                <c:pt idx="14">
                  <c:v>Vieremä</c:v>
                </c:pt>
              </c:strCache>
              <c:extLst/>
            </c:strRef>
          </c:cat>
          <c:val>
            <c:numRef>
              <c:f>SOTKAnet!$F$20:$F$34</c:f>
              <c:numCache>
                <c:formatCode>General</c:formatCode>
                <c:ptCount val="15"/>
                <c:pt idx="0">
                  <c:v>4.8</c:v>
                </c:pt>
                <c:pt idx="1">
                  <c:v>1.3</c:v>
                </c:pt>
                <c:pt idx="2">
                  <c:v>0</c:v>
                </c:pt>
                <c:pt idx="3">
                  <c:v>14.4</c:v>
                </c:pt>
                <c:pt idx="4">
                  <c:v>6.1</c:v>
                </c:pt>
                <c:pt idx="5">
                  <c:v>6.7</c:v>
                </c:pt>
                <c:pt idx="6">
                  <c:v>12.3</c:v>
                </c:pt>
                <c:pt idx="7">
                  <c:v>5.7</c:v>
                </c:pt>
                <c:pt idx="8">
                  <c:v>5.8</c:v>
                </c:pt>
                <c:pt idx="9">
                  <c:v>6</c:v>
                </c:pt>
                <c:pt idx="10">
                  <c:v>6</c:v>
                </c:pt>
                <c:pt idx="11">
                  <c:v>8.6999999999999993</c:v>
                </c:pt>
                <c:pt idx="12">
                  <c:v>10.3</c:v>
                </c:pt>
                <c:pt idx="13">
                  <c:v>6.8</c:v>
                </c:pt>
                <c:pt idx="14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DB-4184-BBD2-D919482C8DC1}"/>
            </c:ext>
          </c:extLst>
        </c:ser>
        <c:ser>
          <c:idx val="1"/>
          <c:order val="1"/>
          <c:tx>
            <c:strRef>
              <c:f>SOTKAnet!$G$19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SOTKAnet!$C$20:$C$34</c:f>
              <c:strCache>
                <c:ptCount val="15"/>
                <c:pt idx="0">
                  <c:v>Iisalmi</c:v>
                </c:pt>
                <c:pt idx="1">
                  <c:v>Joroinen</c:v>
                </c:pt>
                <c:pt idx="2">
                  <c:v>Kaavi</c:v>
                </c:pt>
                <c:pt idx="3">
                  <c:v>Kiuruvesi</c:v>
                </c:pt>
                <c:pt idx="4">
                  <c:v>Kuopio</c:v>
                </c:pt>
                <c:pt idx="5">
                  <c:v>Lapinlahti</c:v>
                </c:pt>
                <c:pt idx="6">
                  <c:v>Leppävirta</c:v>
                </c:pt>
                <c:pt idx="7">
                  <c:v>Pielavesi</c:v>
                </c:pt>
                <c:pt idx="8">
                  <c:v>Rautalampi</c:v>
                </c:pt>
                <c:pt idx="9">
                  <c:v>Siilinjärvi</c:v>
                </c:pt>
                <c:pt idx="10">
                  <c:v>Sonkajärvi</c:v>
                </c:pt>
                <c:pt idx="11">
                  <c:v>Suonenjoki</c:v>
                </c:pt>
                <c:pt idx="12">
                  <c:v>Tuusniemi</c:v>
                </c:pt>
                <c:pt idx="13">
                  <c:v>Varkaus</c:v>
                </c:pt>
                <c:pt idx="14">
                  <c:v>Vieremä</c:v>
                </c:pt>
              </c:strCache>
              <c:extLst/>
            </c:strRef>
          </c:cat>
          <c:val>
            <c:numRef>
              <c:f>SOTKAnet!$G$20:$G$34</c:f>
              <c:numCache>
                <c:formatCode>General</c:formatCode>
                <c:ptCount val="15"/>
                <c:pt idx="0">
                  <c:v>3.6</c:v>
                </c:pt>
                <c:pt idx="1">
                  <c:v>5.0999999999999996</c:v>
                </c:pt>
                <c:pt idx="2">
                  <c:v>0</c:v>
                </c:pt>
                <c:pt idx="3">
                  <c:v>14.8</c:v>
                </c:pt>
                <c:pt idx="4">
                  <c:v>5.9</c:v>
                </c:pt>
                <c:pt idx="5">
                  <c:v>10</c:v>
                </c:pt>
                <c:pt idx="6">
                  <c:v>7</c:v>
                </c:pt>
                <c:pt idx="7">
                  <c:v>7.6</c:v>
                </c:pt>
                <c:pt idx="8">
                  <c:v>0</c:v>
                </c:pt>
                <c:pt idx="9">
                  <c:v>5.6</c:v>
                </c:pt>
                <c:pt idx="10">
                  <c:v>13.2</c:v>
                </c:pt>
                <c:pt idx="11">
                  <c:v>6.5</c:v>
                </c:pt>
                <c:pt idx="12">
                  <c:v>0</c:v>
                </c:pt>
                <c:pt idx="13">
                  <c:v>5.9</c:v>
                </c:pt>
                <c:pt idx="14">
                  <c:v>17.3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DB-4184-BBD2-D919482C8D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4154624"/>
        <c:axId val="604153904"/>
      </c:barChart>
      <c:catAx>
        <c:axId val="60415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04153904"/>
        <c:crosses val="autoZero"/>
        <c:auto val="1"/>
        <c:lblAlgn val="ctr"/>
        <c:lblOffset val="100"/>
        <c:noMultiLvlLbl val="0"/>
      </c:catAx>
      <c:valAx>
        <c:axId val="604153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04154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Pohjois-Savon hyvinvointialue</a:t>
            </a:r>
          </a:p>
          <a:p>
            <a:pPr>
              <a:defRPr/>
            </a:pPr>
            <a:r>
              <a:rPr lang="en-US"/>
              <a:t>Koulukiusattuna vähintään kerran viikossa,</a:t>
            </a:r>
          </a:p>
          <a:p>
            <a:pPr>
              <a:defRPr/>
            </a:pPr>
            <a:r>
              <a:rPr lang="en-US"/>
              <a:t> % 8. ja 9. luokan oppilaista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'SOTKAnet 8-9 lk koulukiusaa'!$A$64:$C$64</c:f>
              <c:strCache>
                <c:ptCount val="3"/>
                <c:pt idx="0">
                  <c:v>Pohjois-Savon hyvinvointialue</c:v>
                </c:pt>
                <c:pt idx="1">
                  <c:v>13</c:v>
                </c:pt>
                <c:pt idx="2">
                  <c:v>yhteensä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A4-4E0D-BB92-010EE60331D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A4-4E0D-BB92-010EE60331D4}"/>
              </c:ext>
            </c:extLst>
          </c:dPt>
          <c:dPt>
            <c:idx val="2"/>
            <c:invertIfNegative val="0"/>
            <c:bubble3D val="0"/>
            <c:spPr>
              <a:solidFill>
                <a:srgbClr val="E3E35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AA4-4E0D-BB92-010EE60331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'SOTKAnet 8-9 lk koulukiusaa'!$D$63:$G$63</c:f>
              <c:numCache>
                <c:formatCode>General</c:formatCode>
                <c:ptCount val="4"/>
                <c:pt idx="0">
                  <c:v>2017</c:v>
                </c:pt>
                <c:pt idx="1">
                  <c:v>2019</c:v>
                </c:pt>
                <c:pt idx="2">
                  <c:v>2021</c:v>
                </c:pt>
                <c:pt idx="3">
                  <c:v>2023</c:v>
                </c:pt>
              </c:numCache>
            </c:numRef>
          </c:cat>
          <c:val>
            <c:numRef>
              <c:f>'SOTKAnet 8-9 lk koulukiusaa'!$D$64:$G$64</c:f>
              <c:numCache>
                <c:formatCode>General</c:formatCode>
                <c:ptCount val="4"/>
                <c:pt idx="0">
                  <c:v>5.5</c:v>
                </c:pt>
                <c:pt idx="1">
                  <c:v>5.9</c:v>
                </c:pt>
                <c:pt idx="2">
                  <c:v>6.7</c:v>
                </c:pt>
                <c:pt idx="3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AA4-4E0D-BB92-010EE60331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9410720"/>
        <c:axId val="789410360"/>
      </c:barChart>
      <c:catAx>
        <c:axId val="78941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89410360"/>
        <c:crosses val="autoZero"/>
        <c:auto val="1"/>
        <c:lblAlgn val="ctr"/>
        <c:lblOffset val="100"/>
        <c:noMultiLvlLbl val="0"/>
      </c:catAx>
      <c:valAx>
        <c:axId val="789410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8941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200"/>
              <a:t>Koulukiusattuna vähintään kerran viikossa, </a:t>
            </a:r>
          </a:p>
          <a:p>
            <a:pPr>
              <a:defRPr/>
            </a:pPr>
            <a:r>
              <a:rPr lang="fi-FI" sz="1200"/>
              <a:t>% 8. ja 9. luokan oppilaista </a:t>
            </a:r>
          </a:p>
          <a:p>
            <a:pPr>
              <a:defRPr/>
            </a:pPr>
            <a:r>
              <a:rPr lang="fi-FI" sz="1200"/>
              <a:t>Pohjois-Savon hyvinvointialue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0.28680555555555554"/>
          <c:w val="0.90286351706036749"/>
          <c:h val="0.48021471274424038"/>
        </c:manualLayout>
      </c:layout>
      <c:lineChart>
        <c:grouping val="standard"/>
        <c:varyColors val="0"/>
        <c:ser>
          <c:idx val="0"/>
          <c:order val="0"/>
          <c:tx>
            <c:strRef>
              <c:f>'SOTKAnet 8-9 lk koulukiusaa'!$A$87:$C$87</c:f>
              <c:strCache>
                <c:ptCount val="3"/>
                <c:pt idx="0">
                  <c:v>Pojat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'SOTKAnet 8-9 lk koulukiusaa'!$D$86:$G$86</c:f>
              <c:numCache>
                <c:formatCode>General</c:formatCode>
                <c:ptCount val="4"/>
                <c:pt idx="0">
                  <c:v>2017</c:v>
                </c:pt>
                <c:pt idx="1">
                  <c:v>2019</c:v>
                </c:pt>
                <c:pt idx="2">
                  <c:v>2021</c:v>
                </c:pt>
                <c:pt idx="3">
                  <c:v>2023</c:v>
                </c:pt>
              </c:numCache>
            </c:numRef>
          </c:cat>
          <c:val>
            <c:numRef>
              <c:f>'SOTKAnet 8-9 lk koulukiusaa'!$D$87:$G$87</c:f>
              <c:numCache>
                <c:formatCode>General</c:formatCode>
                <c:ptCount val="4"/>
                <c:pt idx="0">
                  <c:v>6.6</c:v>
                </c:pt>
                <c:pt idx="1">
                  <c:v>7.4</c:v>
                </c:pt>
                <c:pt idx="2">
                  <c:v>7.3</c:v>
                </c:pt>
                <c:pt idx="3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E8-4169-B36E-91A8239A145C}"/>
            </c:ext>
          </c:extLst>
        </c:ser>
        <c:ser>
          <c:idx val="1"/>
          <c:order val="1"/>
          <c:tx>
            <c:strRef>
              <c:f>'SOTKAnet 8-9 lk koulukiusaa'!$A$88:$C$88</c:f>
              <c:strCache>
                <c:ptCount val="3"/>
                <c:pt idx="0">
                  <c:v>Tytöt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'SOTKAnet 8-9 lk koulukiusaa'!$D$86:$G$86</c:f>
              <c:numCache>
                <c:formatCode>General</c:formatCode>
                <c:ptCount val="4"/>
                <c:pt idx="0">
                  <c:v>2017</c:v>
                </c:pt>
                <c:pt idx="1">
                  <c:v>2019</c:v>
                </c:pt>
                <c:pt idx="2">
                  <c:v>2021</c:v>
                </c:pt>
                <c:pt idx="3">
                  <c:v>2023</c:v>
                </c:pt>
              </c:numCache>
            </c:numRef>
          </c:cat>
          <c:val>
            <c:numRef>
              <c:f>'SOTKAnet 8-9 lk koulukiusaa'!$D$88:$G$88</c:f>
              <c:numCache>
                <c:formatCode>General</c:formatCode>
                <c:ptCount val="4"/>
                <c:pt idx="0">
                  <c:v>4.2</c:v>
                </c:pt>
                <c:pt idx="1">
                  <c:v>4.3</c:v>
                </c:pt>
                <c:pt idx="2">
                  <c:v>6.2</c:v>
                </c:pt>
                <c:pt idx="3">
                  <c:v>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E8-4169-B36E-91A8239A145C}"/>
            </c:ext>
          </c:extLst>
        </c:ser>
        <c:ser>
          <c:idx val="2"/>
          <c:order val="2"/>
          <c:tx>
            <c:strRef>
              <c:f>'SOTKAnet 8-9 lk koulukiusaa'!$A$89:$C$89</c:f>
              <c:strCache>
                <c:ptCount val="3"/>
                <c:pt idx="0">
                  <c:v>Yhteensä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'SOTKAnet 8-9 lk koulukiusaa'!$D$86:$G$86</c:f>
              <c:numCache>
                <c:formatCode>General</c:formatCode>
                <c:ptCount val="4"/>
                <c:pt idx="0">
                  <c:v>2017</c:v>
                </c:pt>
                <c:pt idx="1">
                  <c:v>2019</c:v>
                </c:pt>
                <c:pt idx="2">
                  <c:v>2021</c:v>
                </c:pt>
                <c:pt idx="3">
                  <c:v>2023</c:v>
                </c:pt>
              </c:numCache>
            </c:numRef>
          </c:cat>
          <c:val>
            <c:numRef>
              <c:f>'SOTKAnet 8-9 lk koulukiusaa'!$D$89:$G$89</c:f>
              <c:numCache>
                <c:formatCode>General</c:formatCode>
                <c:ptCount val="4"/>
                <c:pt idx="0">
                  <c:v>5.5</c:v>
                </c:pt>
                <c:pt idx="1">
                  <c:v>5.9</c:v>
                </c:pt>
                <c:pt idx="2">
                  <c:v>6.7</c:v>
                </c:pt>
                <c:pt idx="3">
                  <c:v>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CE8-4169-B36E-91A8239A14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3698376"/>
        <c:axId val="903694056"/>
      </c:lineChart>
      <c:catAx>
        <c:axId val="903698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03694056"/>
        <c:crosses val="autoZero"/>
        <c:auto val="1"/>
        <c:lblAlgn val="ctr"/>
        <c:lblOffset val="100"/>
        <c:noMultiLvlLbl val="0"/>
      </c:catAx>
      <c:valAx>
        <c:axId val="903694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03698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0.71108</cdr:x>
      <cdr:y>0.5</cdr:y>
    </cdr:from>
    <cdr:to>
      <cdr:x>0.72041</cdr:x>
      <cdr:y>0.58328</cdr:y>
    </cdr:to>
    <cdr:cxnSp macro="">
      <cdr:nvCxnSpPr>
        <cdr:cNvPr id="4" name="Suora nuoliyhdysviiva 3">
          <a:extLst xmlns:a="http://schemas.openxmlformats.org/drawingml/2006/main">
            <a:ext uri="{FF2B5EF4-FFF2-40B4-BE49-F238E27FC236}">
              <a16:creationId xmlns:a16="http://schemas.microsoft.com/office/drawing/2014/main" id="{7F694EF7-D786-030A-3B65-C54BD8DE5F6B}"/>
            </a:ext>
          </a:extLst>
        </cdr:cNvPr>
        <cdr:cNvCxnSpPr/>
      </cdr:nvCxnSpPr>
      <cdr:spPr>
        <a:xfrm xmlns:a="http://schemas.openxmlformats.org/drawingml/2006/main">
          <a:off x="7740605" y="2019487"/>
          <a:ext cx="101600" cy="336356"/>
        </a:xfrm>
        <a:prstGeom xmlns:a="http://schemas.openxmlformats.org/drawingml/2006/main" prst="straightConnector1">
          <a:avLst/>
        </a:prstGeom>
        <a:ln xmlns:a="http://schemas.openxmlformats.org/drawingml/2006/main" w="41275">
          <a:solidFill>
            <a:srgbClr val="00B05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0.85317</cdr:x>
      <cdr:y>0.81737</cdr:y>
    </cdr:from>
    <cdr:to>
      <cdr:x>1</cdr:x>
      <cdr:y>0.94752</cdr:y>
    </cdr:to>
    <cdr:sp macro="" textlink="">
      <cdr:nvSpPr>
        <cdr:cNvPr id="3" name="Ellipsi 2">
          <a:extLst xmlns:a="http://schemas.openxmlformats.org/drawingml/2006/main">
            <a:ext uri="{FF2B5EF4-FFF2-40B4-BE49-F238E27FC236}">
              <a16:creationId xmlns:a16="http://schemas.microsoft.com/office/drawing/2014/main" id="{16501E98-DD42-D4C8-C5B1-425DB67B6171}"/>
            </a:ext>
          </a:extLst>
        </cdr:cNvPr>
        <cdr:cNvSpPr/>
      </cdr:nvSpPr>
      <cdr:spPr>
        <a:xfrm xmlns:a="http://schemas.openxmlformats.org/drawingml/2006/main">
          <a:off x="7733645" y="3433543"/>
          <a:ext cx="1330960" cy="54670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>
          <a:solidFill>
            <a:srgbClr val="7030A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 rtl="0">
            <a:defRPr lang="fi-fi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i-FI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0.36198</cdr:x>
      <cdr:y>0.41642</cdr:y>
    </cdr:from>
    <cdr:to>
      <cdr:x>0.4101</cdr:x>
      <cdr:y>0.51359</cdr:y>
    </cdr:to>
    <cdr:sp macro="" textlink="">
      <cdr:nvSpPr>
        <cdr:cNvPr id="2" name="Ellipsi 1">
          <a:extLst xmlns:a="http://schemas.openxmlformats.org/drawingml/2006/main">
            <a:ext uri="{FF2B5EF4-FFF2-40B4-BE49-F238E27FC236}">
              <a16:creationId xmlns:a16="http://schemas.microsoft.com/office/drawing/2014/main" id="{BE9CB06F-9ABE-772A-6ECF-FAA39CCA4CBC}"/>
            </a:ext>
          </a:extLst>
        </cdr:cNvPr>
        <cdr:cNvSpPr/>
      </cdr:nvSpPr>
      <cdr:spPr>
        <a:xfrm xmlns:a="http://schemas.openxmlformats.org/drawingml/2006/main" rot="2322890">
          <a:off x="3861584" y="1754577"/>
          <a:ext cx="513395" cy="40942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 rtl="0">
            <a:defRPr lang="fi-fi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i-FI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AEBF57A-47E7-46A1-85D7-01CD38EF63DD}" type="datetime1">
              <a:rPr lang="fi-FI" smtClean="0"/>
              <a:t>5.1.2024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3386A95-D0A4-44B9-98DA-3665758D8262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2715DBD-A227-48C6-A42A-96D7BBC3B5D8}" type="datetime1">
              <a:rPr lang="fi-FI" noProof="0" smtClean="0"/>
              <a:t>5.1.2024</a:t>
            </a:fld>
            <a:endParaRPr lang="fi-FI" noProof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3821A9-1C31-4760-BDBC-9A0BA471B1B7}" type="slidenum">
              <a:rPr lang="fi-FI" noProof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C3821A9-1C31-4760-BDBC-9A0BA471B1B7}" type="slidenum">
              <a:rPr lang="fi-FI" noProof="0" smtClean="0"/>
              <a:t>19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225998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C3821A9-1C31-4760-BDBC-9A0BA471B1B7}" type="slidenum">
              <a:rPr lang="fi-FI" noProof="0" smtClean="0"/>
              <a:t>28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24027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C3821A9-1C31-4760-BDBC-9A0BA471B1B7}" type="slidenum">
              <a:rPr lang="fi-FI" noProof="0" smtClean="0"/>
              <a:t>29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815902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1C416909-AB75-EC03-9BFB-30CD779A3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511470" y="1519367"/>
            <a:ext cx="3838687" cy="3817528"/>
            <a:chOff x="1511863" y="1519367"/>
            <a:chExt cx="3839687" cy="381752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46FE190-C127-4DF1-9753-943E4F4D15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1863" y="1519367"/>
              <a:ext cx="2113955" cy="3817528"/>
            </a:xfrm>
            <a:custGeom>
              <a:avLst/>
              <a:gdLst>
                <a:gd name="T0" fmla="*/ 81 w 11800"/>
                <a:gd name="T1" fmla="*/ 0 h 21307"/>
                <a:gd name="T2" fmla="*/ 14 w 11800"/>
                <a:gd name="T3" fmla="*/ 15382 h 21307"/>
                <a:gd name="T4" fmla="*/ 5874 w 11800"/>
                <a:gd name="T5" fmla="*/ 21293 h 21307"/>
                <a:gd name="T6" fmla="*/ 11785 w 11800"/>
                <a:gd name="T7" fmla="*/ 15434 h 21307"/>
                <a:gd name="T8" fmla="*/ 11785 w 11800"/>
                <a:gd name="T9" fmla="*/ 15433 h 21307"/>
                <a:gd name="T10" fmla="*/ 11800 w 11800"/>
                <a:gd name="T11" fmla="*/ 11822 h 21307"/>
                <a:gd name="T12" fmla="*/ 81 w 11800"/>
                <a:gd name="T13" fmla="*/ 0 h 2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0" h="21307">
                  <a:moveTo>
                    <a:pt x="81" y="0"/>
                  </a:moveTo>
                  <a:lnTo>
                    <a:pt x="14" y="15382"/>
                  </a:lnTo>
                  <a:cubicBezTo>
                    <a:pt x="0" y="18633"/>
                    <a:pt x="2623" y="21279"/>
                    <a:pt x="5874" y="21293"/>
                  </a:cubicBezTo>
                  <a:cubicBezTo>
                    <a:pt x="9124" y="21307"/>
                    <a:pt x="11771" y="18684"/>
                    <a:pt x="11785" y="15434"/>
                  </a:cubicBezTo>
                  <a:lnTo>
                    <a:pt x="11785" y="15433"/>
                  </a:lnTo>
                  <a:lnTo>
                    <a:pt x="11800" y="1182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A2F6220-49B1-4E5F-B84B-BD29EA985B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6044" y="1519367"/>
              <a:ext cx="3825506" cy="2123705"/>
            </a:xfrm>
            <a:custGeom>
              <a:avLst/>
              <a:gdLst>
                <a:gd name="T0" fmla="*/ 11719 w 21350"/>
                <a:gd name="T1" fmla="*/ 11822 h 11852"/>
                <a:gd name="T2" fmla="*/ 15425 w 21350"/>
                <a:gd name="T3" fmla="*/ 11838 h 11852"/>
                <a:gd name="T4" fmla="*/ 21336 w 21350"/>
                <a:gd name="T5" fmla="*/ 5979 h 11852"/>
                <a:gd name="T6" fmla="*/ 15477 w 21350"/>
                <a:gd name="T7" fmla="*/ 68 h 11852"/>
                <a:gd name="T8" fmla="*/ 0 w 21350"/>
                <a:gd name="T9" fmla="*/ 0 h 11852"/>
                <a:gd name="T10" fmla="*/ 11719 w 21350"/>
                <a:gd name="T11" fmla="*/ 11822 h 1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50" h="11852">
                  <a:moveTo>
                    <a:pt x="11719" y="11822"/>
                  </a:moveTo>
                  <a:lnTo>
                    <a:pt x="15425" y="11838"/>
                  </a:lnTo>
                  <a:cubicBezTo>
                    <a:pt x="18676" y="11852"/>
                    <a:pt x="21322" y="9229"/>
                    <a:pt x="21336" y="5979"/>
                  </a:cubicBezTo>
                  <a:cubicBezTo>
                    <a:pt x="21350" y="2728"/>
                    <a:pt x="18727" y="82"/>
                    <a:pt x="15477" y="68"/>
                  </a:cubicBezTo>
                  <a:cubicBezTo>
                    <a:pt x="15477" y="68"/>
                    <a:pt x="0" y="0"/>
                    <a:pt x="0" y="0"/>
                  </a:cubicBezTo>
                  <a:lnTo>
                    <a:pt x="11719" y="11822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</p:spTree>
    <p:extLst>
      <p:ext uri="{BB962C8B-B14F-4D97-AF65-F5344CB8AC3E}">
        <p14:creationId xmlns:p14="http://schemas.microsoft.com/office/powerpoint/2010/main" val="30907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1022" y="882869"/>
            <a:ext cx="4598587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1022" y="2702660"/>
            <a:ext cx="4598587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10">
            <a:extLst>
              <a:ext uri="{FF2B5EF4-FFF2-40B4-BE49-F238E27FC236}">
                <a16:creationId xmlns:a16="http://schemas.microsoft.com/office/drawing/2014/main" id="{94BD04BF-8B83-4AEE-93A3-6E60A99E21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9856" y="869951"/>
            <a:ext cx="4915200" cy="5319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9902-CAD0-49B3-A6AE-B1BB883B1100}" type="datetime1">
              <a:rPr lang="fi-FI" smtClean="0"/>
              <a:t>5.1.2024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19373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927" y="882869"/>
            <a:ext cx="4525691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4927" y="2702660"/>
            <a:ext cx="4525691" cy="3474302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7003FAD7-ACA6-4D45-A7F3-A3802FD3E09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81624" y="869951"/>
            <a:ext cx="4915200" cy="5319713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481C029-7434-16E0-E221-41A931D648F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5.1.2024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94057DE-DDA5-CDA0-23D8-E16C30A4FD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66640DB-911A-842A-DACE-3B04FD2F6CE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006604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927" y="882869"/>
            <a:ext cx="4454483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4927" y="2702660"/>
            <a:ext cx="4454483" cy="3474302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396094" y="948923"/>
            <a:ext cx="6792732" cy="4960894"/>
          </a:xfrm>
          <a:custGeom>
            <a:avLst/>
            <a:gdLst>
              <a:gd name="connsiteX0" fmla="*/ 0 w 6791184"/>
              <a:gd name="connsiteY0" fmla="*/ 0 h 4959382"/>
              <a:gd name="connsiteX1" fmla="*/ 6791184 w 6791184"/>
              <a:gd name="connsiteY1" fmla="*/ 0 h 4959382"/>
              <a:gd name="connsiteX2" fmla="*/ 6791184 w 6791184"/>
              <a:gd name="connsiteY2" fmla="*/ 4959382 h 4959382"/>
              <a:gd name="connsiteX3" fmla="*/ 0 w 6791184"/>
              <a:gd name="connsiteY3" fmla="*/ 4959382 h 4959382"/>
              <a:gd name="connsiteX4" fmla="*/ 0 w 6791184"/>
              <a:gd name="connsiteY4" fmla="*/ 0 h 4959382"/>
              <a:gd name="connsiteX0" fmla="*/ 0 w 6791184"/>
              <a:gd name="connsiteY0" fmla="*/ 1110 h 4960492"/>
              <a:gd name="connsiteX1" fmla="*/ 2530334 w 6791184"/>
              <a:gd name="connsiteY1" fmla="*/ 0 h 4960492"/>
              <a:gd name="connsiteX2" fmla="*/ 6791184 w 6791184"/>
              <a:gd name="connsiteY2" fmla="*/ 1110 h 4960492"/>
              <a:gd name="connsiteX3" fmla="*/ 6791184 w 6791184"/>
              <a:gd name="connsiteY3" fmla="*/ 4960492 h 4960492"/>
              <a:gd name="connsiteX4" fmla="*/ 0 w 6791184"/>
              <a:gd name="connsiteY4" fmla="*/ 4960492 h 4960492"/>
              <a:gd name="connsiteX5" fmla="*/ 0 w 6791184"/>
              <a:gd name="connsiteY5" fmla="*/ 1110 h 4960492"/>
              <a:gd name="connsiteX0" fmla="*/ 0 w 6791184"/>
              <a:gd name="connsiteY0" fmla="*/ 1110 h 4960492"/>
              <a:gd name="connsiteX1" fmla="*/ 2530334 w 6791184"/>
              <a:gd name="connsiteY1" fmla="*/ 0 h 4960492"/>
              <a:gd name="connsiteX2" fmla="*/ 6791184 w 6791184"/>
              <a:gd name="connsiteY2" fmla="*/ 1110 h 4960492"/>
              <a:gd name="connsiteX3" fmla="*/ 6791184 w 6791184"/>
              <a:gd name="connsiteY3" fmla="*/ 4960492 h 4960492"/>
              <a:gd name="connsiteX4" fmla="*/ 2450959 w 6791184"/>
              <a:gd name="connsiteY4" fmla="*/ 4956175 h 4960492"/>
              <a:gd name="connsiteX5" fmla="*/ 0 w 6791184"/>
              <a:gd name="connsiteY5" fmla="*/ 4960492 h 4960492"/>
              <a:gd name="connsiteX6" fmla="*/ 0 w 6791184"/>
              <a:gd name="connsiteY6" fmla="*/ 1110 h 4960492"/>
              <a:gd name="connsiteX0" fmla="*/ 3316 w 6794500"/>
              <a:gd name="connsiteY0" fmla="*/ 111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3316 w 6794500"/>
              <a:gd name="connsiteY5" fmla="*/ 4960492 h 4960492"/>
              <a:gd name="connsiteX6" fmla="*/ 0 w 6794500"/>
              <a:gd name="connsiteY6" fmla="*/ 2476500 h 4960492"/>
              <a:gd name="connsiteX7" fmla="*/ 3316 w 6794500"/>
              <a:gd name="connsiteY7" fmla="*/ 111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3316 w 6794500"/>
              <a:gd name="connsiteY5" fmla="*/ 4960492 h 4960492"/>
              <a:gd name="connsiteX6" fmla="*/ 0 w 6794500"/>
              <a:gd name="connsiteY6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97 w 6794597"/>
              <a:gd name="connsiteY0" fmla="*/ 2476500 h 4960492"/>
              <a:gd name="connsiteX1" fmla="*/ 2533747 w 6794597"/>
              <a:gd name="connsiteY1" fmla="*/ 0 h 4960492"/>
              <a:gd name="connsiteX2" fmla="*/ 6794597 w 6794597"/>
              <a:gd name="connsiteY2" fmla="*/ 1110 h 4960492"/>
              <a:gd name="connsiteX3" fmla="*/ 6794597 w 6794597"/>
              <a:gd name="connsiteY3" fmla="*/ 4960492 h 4960492"/>
              <a:gd name="connsiteX4" fmla="*/ 2454372 w 6794597"/>
              <a:gd name="connsiteY4" fmla="*/ 4956175 h 4960492"/>
              <a:gd name="connsiteX5" fmla="*/ 97 w 6794597"/>
              <a:gd name="connsiteY5" fmla="*/ 2476500 h 4960492"/>
              <a:gd name="connsiteX0" fmla="*/ 19 w 6794519"/>
              <a:gd name="connsiteY0" fmla="*/ 2476500 h 4960492"/>
              <a:gd name="connsiteX1" fmla="*/ 2533669 w 6794519"/>
              <a:gd name="connsiteY1" fmla="*/ 0 h 4960492"/>
              <a:gd name="connsiteX2" fmla="*/ 6794519 w 6794519"/>
              <a:gd name="connsiteY2" fmla="*/ 1110 h 4960492"/>
              <a:gd name="connsiteX3" fmla="*/ 6794519 w 6794519"/>
              <a:gd name="connsiteY3" fmla="*/ 4960492 h 4960492"/>
              <a:gd name="connsiteX4" fmla="*/ 2454294 w 6794519"/>
              <a:gd name="connsiteY4" fmla="*/ 4956175 h 4960492"/>
              <a:gd name="connsiteX5" fmla="*/ 19 w 6794519"/>
              <a:gd name="connsiteY5" fmla="*/ 2476500 h 4960492"/>
              <a:gd name="connsiteX0" fmla="*/ 18 w 6794518"/>
              <a:gd name="connsiteY0" fmla="*/ 2476944 h 4960936"/>
              <a:gd name="connsiteX1" fmla="*/ 2533668 w 6794518"/>
              <a:gd name="connsiteY1" fmla="*/ 444 h 4960936"/>
              <a:gd name="connsiteX2" fmla="*/ 6794518 w 6794518"/>
              <a:gd name="connsiteY2" fmla="*/ 1554 h 4960936"/>
              <a:gd name="connsiteX3" fmla="*/ 6794518 w 6794518"/>
              <a:gd name="connsiteY3" fmla="*/ 4960936 h 4960936"/>
              <a:gd name="connsiteX4" fmla="*/ 2454293 w 6794518"/>
              <a:gd name="connsiteY4" fmla="*/ 4956619 h 4960936"/>
              <a:gd name="connsiteX5" fmla="*/ 18 w 6794518"/>
              <a:gd name="connsiteY5" fmla="*/ 2476944 h 4960936"/>
              <a:gd name="connsiteX0" fmla="*/ 18 w 6794518"/>
              <a:gd name="connsiteY0" fmla="*/ 2476944 h 4960936"/>
              <a:gd name="connsiteX1" fmla="*/ 2533668 w 6794518"/>
              <a:gd name="connsiteY1" fmla="*/ 444 h 4960936"/>
              <a:gd name="connsiteX2" fmla="*/ 6794518 w 6794518"/>
              <a:gd name="connsiteY2" fmla="*/ 1554 h 4960936"/>
              <a:gd name="connsiteX3" fmla="*/ 6794518 w 6794518"/>
              <a:gd name="connsiteY3" fmla="*/ 4960936 h 4960936"/>
              <a:gd name="connsiteX4" fmla="*/ 2454293 w 6794518"/>
              <a:gd name="connsiteY4" fmla="*/ 4956619 h 4960936"/>
              <a:gd name="connsiteX5" fmla="*/ 18 w 6794518"/>
              <a:gd name="connsiteY5" fmla="*/ 2476944 h 4960936"/>
              <a:gd name="connsiteX0" fmla="*/ 1 w 6794501"/>
              <a:gd name="connsiteY0" fmla="*/ 2476902 h 4960894"/>
              <a:gd name="connsiteX1" fmla="*/ 2533651 w 6794501"/>
              <a:gd name="connsiteY1" fmla="*/ 402 h 4960894"/>
              <a:gd name="connsiteX2" fmla="*/ 6794501 w 6794501"/>
              <a:gd name="connsiteY2" fmla="*/ 1512 h 4960894"/>
              <a:gd name="connsiteX3" fmla="*/ 6794501 w 6794501"/>
              <a:gd name="connsiteY3" fmla="*/ 4960894 h 4960894"/>
              <a:gd name="connsiteX4" fmla="*/ 2454276 w 6794501"/>
              <a:gd name="connsiteY4" fmla="*/ 4956577 h 4960894"/>
              <a:gd name="connsiteX5" fmla="*/ 1 w 6794501"/>
              <a:gd name="connsiteY5" fmla="*/ 2476902 h 496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94501" h="4960894">
                <a:moveTo>
                  <a:pt x="1" y="2476902"/>
                </a:moveTo>
                <a:cubicBezTo>
                  <a:pt x="530" y="895223"/>
                  <a:pt x="1474259" y="-22008"/>
                  <a:pt x="2533651" y="402"/>
                </a:cubicBezTo>
                <a:lnTo>
                  <a:pt x="6794501" y="1512"/>
                </a:lnTo>
                <a:lnTo>
                  <a:pt x="6794501" y="4960894"/>
                </a:lnTo>
                <a:lnTo>
                  <a:pt x="2454276" y="4956577"/>
                </a:lnTo>
                <a:cubicBezTo>
                  <a:pt x="1261534" y="4920403"/>
                  <a:pt x="-528" y="4058581"/>
                  <a:pt x="1" y="24769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the icon to add image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B75B003-777C-D9FF-542A-FB323FDDA6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5.1.2024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B455BEF-6ADA-64D6-8104-9ADE9B1EA3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35E30AD0-8101-D763-5873-A75F0F11AD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20695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" y="949191"/>
            <a:ext cx="6253145" cy="4960626"/>
          </a:xfrm>
          <a:custGeom>
            <a:avLst/>
            <a:gdLst>
              <a:gd name="connsiteX0" fmla="*/ 0 w 6256658"/>
              <a:gd name="connsiteY0" fmla="*/ 0 h 4959382"/>
              <a:gd name="connsiteX1" fmla="*/ 6256658 w 6256658"/>
              <a:gd name="connsiteY1" fmla="*/ 0 h 4959382"/>
              <a:gd name="connsiteX2" fmla="*/ 6256658 w 6256658"/>
              <a:gd name="connsiteY2" fmla="*/ 4959382 h 4959382"/>
              <a:gd name="connsiteX3" fmla="*/ 0 w 6256658"/>
              <a:gd name="connsiteY3" fmla="*/ 4959382 h 4959382"/>
              <a:gd name="connsiteX4" fmla="*/ 0 w 6256658"/>
              <a:gd name="connsiteY4" fmla="*/ 0 h 495938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6658 w 6256658"/>
              <a:gd name="connsiteY3" fmla="*/ 4960492 h 4960492"/>
              <a:gd name="connsiteX4" fmla="*/ 0 w 6256658"/>
              <a:gd name="connsiteY4" fmla="*/ 4960492 h 4960492"/>
              <a:gd name="connsiteX5" fmla="*/ 0 w 6256658"/>
              <a:gd name="connsiteY5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6658 w 6256658"/>
              <a:gd name="connsiteY3" fmla="*/ 4960492 h 4960492"/>
              <a:gd name="connsiteX4" fmla="*/ 3810000 w 6256658"/>
              <a:gd name="connsiteY4" fmla="*/ 4959350 h 4960492"/>
              <a:gd name="connsiteX5" fmla="*/ 0 w 6256658"/>
              <a:gd name="connsiteY5" fmla="*/ 4960492 h 4960492"/>
              <a:gd name="connsiteX6" fmla="*/ 0 w 6256658"/>
              <a:gd name="connsiteY6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4750 w 6256658"/>
              <a:gd name="connsiteY3" fmla="*/ 2479675 h 4960492"/>
              <a:gd name="connsiteX4" fmla="*/ 6256658 w 6256658"/>
              <a:gd name="connsiteY4" fmla="*/ 4960492 h 4960492"/>
              <a:gd name="connsiteX5" fmla="*/ 3810000 w 6256658"/>
              <a:gd name="connsiteY5" fmla="*/ 4959350 h 4960492"/>
              <a:gd name="connsiteX6" fmla="*/ 0 w 6256658"/>
              <a:gd name="connsiteY6" fmla="*/ 4960492 h 4960492"/>
              <a:gd name="connsiteX7" fmla="*/ 0 w 6256658"/>
              <a:gd name="connsiteY7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4750 w 6256658"/>
              <a:gd name="connsiteY3" fmla="*/ 2479675 h 4960492"/>
              <a:gd name="connsiteX4" fmla="*/ 3810000 w 6256658"/>
              <a:gd name="connsiteY4" fmla="*/ 4959350 h 4960492"/>
              <a:gd name="connsiteX5" fmla="*/ 0 w 6256658"/>
              <a:gd name="connsiteY5" fmla="*/ 4960492 h 4960492"/>
              <a:gd name="connsiteX6" fmla="*/ 0 w 6256658"/>
              <a:gd name="connsiteY6" fmla="*/ 1110 h 4960492"/>
              <a:gd name="connsiteX0" fmla="*/ 0 w 6254750"/>
              <a:gd name="connsiteY0" fmla="*/ 1110 h 4960492"/>
              <a:gd name="connsiteX1" fmla="*/ 3717925 w 6254750"/>
              <a:gd name="connsiteY1" fmla="*/ 0 h 4960492"/>
              <a:gd name="connsiteX2" fmla="*/ 6254750 w 6254750"/>
              <a:gd name="connsiteY2" fmla="*/ 2479675 h 4960492"/>
              <a:gd name="connsiteX3" fmla="*/ 3810000 w 6254750"/>
              <a:gd name="connsiteY3" fmla="*/ 4959350 h 4960492"/>
              <a:gd name="connsiteX4" fmla="*/ 0 w 6254750"/>
              <a:gd name="connsiteY4" fmla="*/ 4960492 h 4960492"/>
              <a:gd name="connsiteX5" fmla="*/ 0 w 6254750"/>
              <a:gd name="connsiteY5" fmla="*/ 1110 h 4960492"/>
              <a:gd name="connsiteX0" fmla="*/ 0 w 6254873"/>
              <a:gd name="connsiteY0" fmla="*/ 1110 h 4960492"/>
              <a:gd name="connsiteX1" fmla="*/ 3717925 w 6254873"/>
              <a:gd name="connsiteY1" fmla="*/ 0 h 4960492"/>
              <a:gd name="connsiteX2" fmla="*/ 6254750 w 6254873"/>
              <a:gd name="connsiteY2" fmla="*/ 2479675 h 4960492"/>
              <a:gd name="connsiteX3" fmla="*/ 3810000 w 6254873"/>
              <a:gd name="connsiteY3" fmla="*/ 4959350 h 4960492"/>
              <a:gd name="connsiteX4" fmla="*/ 0 w 6254873"/>
              <a:gd name="connsiteY4" fmla="*/ 4960492 h 4960492"/>
              <a:gd name="connsiteX5" fmla="*/ 0 w 6254873"/>
              <a:gd name="connsiteY5" fmla="*/ 1110 h 4960492"/>
              <a:gd name="connsiteX0" fmla="*/ 0 w 6254773"/>
              <a:gd name="connsiteY0" fmla="*/ 1110 h 4960492"/>
              <a:gd name="connsiteX1" fmla="*/ 3717925 w 6254773"/>
              <a:gd name="connsiteY1" fmla="*/ 0 h 4960492"/>
              <a:gd name="connsiteX2" fmla="*/ 6254750 w 6254773"/>
              <a:gd name="connsiteY2" fmla="*/ 2479675 h 4960492"/>
              <a:gd name="connsiteX3" fmla="*/ 3810000 w 6254773"/>
              <a:gd name="connsiteY3" fmla="*/ 4959350 h 4960492"/>
              <a:gd name="connsiteX4" fmla="*/ 0 w 6254773"/>
              <a:gd name="connsiteY4" fmla="*/ 4960492 h 4960492"/>
              <a:gd name="connsiteX5" fmla="*/ 0 w 6254773"/>
              <a:gd name="connsiteY5" fmla="*/ 1110 h 4960492"/>
              <a:gd name="connsiteX0" fmla="*/ 0 w 6254774"/>
              <a:gd name="connsiteY0" fmla="*/ 1244 h 4960626"/>
              <a:gd name="connsiteX1" fmla="*/ 3717925 w 6254774"/>
              <a:gd name="connsiteY1" fmla="*/ 134 h 4960626"/>
              <a:gd name="connsiteX2" fmla="*/ 6254750 w 6254774"/>
              <a:gd name="connsiteY2" fmla="*/ 2479809 h 4960626"/>
              <a:gd name="connsiteX3" fmla="*/ 3810000 w 6254774"/>
              <a:gd name="connsiteY3" fmla="*/ 4959484 h 4960626"/>
              <a:gd name="connsiteX4" fmla="*/ 0 w 6254774"/>
              <a:gd name="connsiteY4" fmla="*/ 4960626 h 4960626"/>
              <a:gd name="connsiteX5" fmla="*/ 0 w 6254774"/>
              <a:gd name="connsiteY5" fmla="*/ 1244 h 4960626"/>
              <a:gd name="connsiteX0" fmla="*/ 0 w 6254774"/>
              <a:gd name="connsiteY0" fmla="*/ 1244 h 4960626"/>
              <a:gd name="connsiteX1" fmla="*/ 3717925 w 6254774"/>
              <a:gd name="connsiteY1" fmla="*/ 134 h 4960626"/>
              <a:gd name="connsiteX2" fmla="*/ 6254750 w 6254774"/>
              <a:gd name="connsiteY2" fmla="*/ 2479809 h 4960626"/>
              <a:gd name="connsiteX3" fmla="*/ 3810000 w 6254774"/>
              <a:gd name="connsiteY3" fmla="*/ 4959484 h 4960626"/>
              <a:gd name="connsiteX4" fmla="*/ 0 w 6254774"/>
              <a:gd name="connsiteY4" fmla="*/ 4960626 h 4960626"/>
              <a:gd name="connsiteX5" fmla="*/ 0 w 6254774"/>
              <a:gd name="connsiteY5" fmla="*/ 1244 h 496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4774" h="4960626">
                <a:moveTo>
                  <a:pt x="0" y="1244"/>
                </a:moveTo>
                <a:lnTo>
                  <a:pt x="3717925" y="134"/>
                </a:lnTo>
                <a:cubicBezTo>
                  <a:pt x="4846108" y="-12222"/>
                  <a:pt x="6261629" y="824576"/>
                  <a:pt x="6254750" y="2479809"/>
                </a:cubicBezTo>
                <a:cubicBezTo>
                  <a:pt x="6247871" y="4135042"/>
                  <a:pt x="4887383" y="4955590"/>
                  <a:pt x="3810000" y="4959484"/>
                </a:cubicBezTo>
                <a:lnTo>
                  <a:pt x="0" y="4960626"/>
                </a:lnTo>
                <a:lnTo>
                  <a:pt x="0" y="12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the icon to add image</a:t>
            </a:r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1022" y="882869"/>
            <a:ext cx="4598587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1022" y="2702660"/>
            <a:ext cx="4598587" cy="347430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CEC7A79-58B3-4135-2FAA-02A2298119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5.1.2024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4FB9E57-99E4-59BE-EA3C-E0612099E58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4A90390-54A1-2932-6D40-19CD412084A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18601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9035" y="882869"/>
            <a:ext cx="4454483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19035" y="2702660"/>
            <a:ext cx="4454483" cy="3474302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41182" y="-1"/>
            <a:ext cx="4994115" cy="6198113"/>
          </a:xfrm>
          <a:custGeom>
            <a:avLst/>
            <a:gdLst>
              <a:gd name="connsiteX0" fmla="*/ 0 w 4991670"/>
              <a:gd name="connsiteY0" fmla="*/ 0 h 6229632"/>
              <a:gd name="connsiteX1" fmla="*/ 4991670 w 4991670"/>
              <a:gd name="connsiteY1" fmla="*/ 0 h 6229632"/>
              <a:gd name="connsiteX2" fmla="*/ 4991670 w 4991670"/>
              <a:gd name="connsiteY2" fmla="*/ 6229632 h 6229632"/>
              <a:gd name="connsiteX3" fmla="*/ 0 w 4991670"/>
              <a:gd name="connsiteY3" fmla="*/ 6229632 h 6229632"/>
              <a:gd name="connsiteX4" fmla="*/ 0 w 4991670"/>
              <a:gd name="connsiteY4" fmla="*/ 0 h 6229632"/>
              <a:gd name="connsiteX0" fmla="*/ 0 w 4991670"/>
              <a:gd name="connsiteY0" fmla="*/ 0 h 6229632"/>
              <a:gd name="connsiteX1" fmla="*/ 4991670 w 4991670"/>
              <a:gd name="connsiteY1" fmla="*/ 0 h 6229632"/>
              <a:gd name="connsiteX2" fmla="*/ 4987166 w 4991670"/>
              <a:gd name="connsiteY2" fmla="*/ 3423369 h 6229632"/>
              <a:gd name="connsiteX3" fmla="*/ 4991670 w 4991670"/>
              <a:gd name="connsiteY3" fmla="*/ 6229632 h 6229632"/>
              <a:gd name="connsiteX4" fmla="*/ 0 w 4991670"/>
              <a:gd name="connsiteY4" fmla="*/ 6229632 h 6229632"/>
              <a:gd name="connsiteX5" fmla="*/ 0 w 4991670"/>
              <a:gd name="connsiteY5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3746 w 4995416"/>
              <a:gd name="connsiteY4" fmla="*/ 6229632 h 6229632"/>
              <a:gd name="connsiteX5" fmla="*/ 0 w 4995416"/>
              <a:gd name="connsiteY5" fmla="*/ 3432378 h 6229632"/>
              <a:gd name="connsiteX6" fmla="*/ 3746 w 4995416"/>
              <a:gd name="connsiteY6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2535996 w 4995416"/>
              <a:gd name="connsiteY4" fmla="*/ 6229632 h 6229632"/>
              <a:gd name="connsiteX5" fmla="*/ 3746 w 4995416"/>
              <a:gd name="connsiteY5" fmla="*/ 6229632 h 6229632"/>
              <a:gd name="connsiteX6" fmla="*/ 0 w 4995416"/>
              <a:gd name="connsiteY6" fmla="*/ 3432378 h 6229632"/>
              <a:gd name="connsiteX7" fmla="*/ 3746 w 4995416"/>
              <a:gd name="connsiteY7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2535996 w 4995416"/>
              <a:gd name="connsiteY4" fmla="*/ 6229632 h 6229632"/>
              <a:gd name="connsiteX5" fmla="*/ 0 w 4995416"/>
              <a:gd name="connsiteY5" fmla="*/ 3432378 h 6229632"/>
              <a:gd name="connsiteX6" fmla="*/ 3746 w 4995416"/>
              <a:gd name="connsiteY6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2535996 w 4995416"/>
              <a:gd name="connsiteY3" fmla="*/ 6229632 h 6229632"/>
              <a:gd name="connsiteX4" fmla="*/ 0 w 4995416"/>
              <a:gd name="connsiteY4" fmla="*/ 3432378 h 6229632"/>
              <a:gd name="connsiteX5" fmla="*/ 3746 w 4995416"/>
              <a:gd name="connsiteY5" fmla="*/ 0 h 6229632"/>
              <a:gd name="connsiteX0" fmla="*/ 3746 w 4995416"/>
              <a:gd name="connsiteY0" fmla="*/ 0 h 6422260"/>
              <a:gd name="connsiteX1" fmla="*/ 4995416 w 4995416"/>
              <a:gd name="connsiteY1" fmla="*/ 0 h 6422260"/>
              <a:gd name="connsiteX2" fmla="*/ 4990912 w 4995416"/>
              <a:gd name="connsiteY2" fmla="*/ 3423369 h 6422260"/>
              <a:gd name="connsiteX3" fmla="*/ 2535996 w 4995416"/>
              <a:gd name="connsiteY3" fmla="*/ 6229632 h 6422260"/>
              <a:gd name="connsiteX4" fmla="*/ 0 w 4995416"/>
              <a:gd name="connsiteY4" fmla="*/ 3432378 h 6422260"/>
              <a:gd name="connsiteX5" fmla="*/ 3746 w 4995416"/>
              <a:gd name="connsiteY5" fmla="*/ 0 h 6422260"/>
              <a:gd name="connsiteX0" fmla="*/ 3746 w 4995416"/>
              <a:gd name="connsiteY0" fmla="*/ 0 h 6229640"/>
              <a:gd name="connsiteX1" fmla="*/ 4995416 w 4995416"/>
              <a:gd name="connsiteY1" fmla="*/ 0 h 6229640"/>
              <a:gd name="connsiteX2" fmla="*/ 4990912 w 4995416"/>
              <a:gd name="connsiteY2" fmla="*/ 3423369 h 6229640"/>
              <a:gd name="connsiteX3" fmla="*/ 2535996 w 4995416"/>
              <a:gd name="connsiteY3" fmla="*/ 6229632 h 6229640"/>
              <a:gd name="connsiteX4" fmla="*/ 0 w 4995416"/>
              <a:gd name="connsiteY4" fmla="*/ 3432378 h 6229640"/>
              <a:gd name="connsiteX5" fmla="*/ 3746 w 4995416"/>
              <a:gd name="connsiteY5" fmla="*/ 0 h 6229640"/>
              <a:gd name="connsiteX0" fmla="*/ 3746 w 4995416"/>
              <a:gd name="connsiteY0" fmla="*/ 0 h 6198109"/>
              <a:gd name="connsiteX1" fmla="*/ 4995416 w 4995416"/>
              <a:gd name="connsiteY1" fmla="*/ 0 h 6198109"/>
              <a:gd name="connsiteX2" fmla="*/ 4990912 w 4995416"/>
              <a:gd name="connsiteY2" fmla="*/ 3423369 h 6198109"/>
              <a:gd name="connsiteX3" fmla="*/ 2535996 w 4995416"/>
              <a:gd name="connsiteY3" fmla="*/ 6198101 h 6198109"/>
              <a:gd name="connsiteX4" fmla="*/ 0 w 4995416"/>
              <a:gd name="connsiteY4" fmla="*/ 3432378 h 6198109"/>
              <a:gd name="connsiteX5" fmla="*/ 3746 w 4995416"/>
              <a:gd name="connsiteY5" fmla="*/ 0 h 6198109"/>
              <a:gd name="connsiteX0" fmla="*/ 3746 w 4995416"/>
              <a:gd name="connsiteY0" fmla="*/ 0 h 6198109"/>
              <a:gd name="connsiteX1" fmla="*/ 4995416 w 4995416"/>
              <a:gd name="connsiteY1" fmla="*/ 0 h 6198109"/>
              <a:gd name="connsiteX2" fmla="*/ 4990912 w 4995416"/>
              <a:gd name="connsiteY2" fmla="*/ 3423369 h 6198109"/>
              <a:gd name="connsiteX3" fmla="*/ 2535996 w 4995416"/>
              <a:gd name="connsiteY3" fmla="*/ 6198101 h 6198109"/>
              <a:gd name="connsiteX4" fmla="*/ 0 w 4995416"/>
              <a:gd name="connsiteY4" fmla="*/ 3432378 h 6198109"/>
              <a:gd name="connsiteX5" fmla="*/ 3746 w 4995416"/>
              <a:gd name="connsiteY5" fmla="*/ 0 h 6198109"/>
              <a:gd name="connsiteX0" fmla="*/ 3746 w 4995416"/>
              <a:gd name="connsiteY0" fmla="*/ 0 h 6198113"/>
              <a:gd name="connsiteX1" fmla="*/ 4995416 w 4995416"/>
              <a:gd name="connsiteY1" fmla="*/ 0 h 6198113"/>
              <a:gd name="connsiteX2" fmla="*/ 4990912 w 4995416"/>
              <a:gd name="connsiteY2" fmla="*/ 3423369 h 6198113"/>
              <a:gd name="connsiteX3" fmla="*/ 2535996 w 4995416"/>
              <a:gd name="connsiteY3" fmla="*/ 6198101 h 6198113"/>
              <a:gd name="connsiteX4" fmla="*/ 0 w 4995416"/>
              <a:gd name="connsiteY4" fmla="*/ 3432378 h 6198113"/>
              <a:gd name="connsiteX5" fmla="*/ 3746 w 4995416"/>
              <a:gd name="connsiteY5" fmla="*/ 0 h 6198113"/>
              <a:gd name="connsiteX0" fmla="*/ 3746 w 4995416"/>
              <a:gd name="connsiteY0" fmla="*/ 0 h 6198113"/>
              <a:gd name="connsiteX1" fmla="*/ 4995416 w 4995416"/>
              <a:gd name="connsiteY1" fmla="*/ 0 h 6198113"/>
              <a:gd name="connsiteX2" fmla="*/ 4990912 w 4995416"/>
              <a:gd name="connsiteY2" fmla="*/ 3423369 h 6198113"/>
              <a:gd name="connsiteX3" fmla="*/ 2535996 w 4995416"/>
              <a:gd name="connsiteY3" fmla="*/ 6198101 h 6198113"/>
              <a:gd name="connsiteX4" fmla="*/ 0 w 4995416"/>
              <a:gd name="connsiteY4" fmla="*/ 3432378 h 6198113"/>
              <a:gd name="connsiteX5" fmla="*/ 3746 w 4995416"/>
              <a:gd name="connsiteY5" fmla="*/ 0 h 619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5416" h="6198113">
                <a:moveTo>
                  <a:pt x="3746" y="0"/>
                </a:moveTo>
                <a:lnTo>
                  <a:pt x="4995416" y="0"/>
                </a:lnTo>
                <a:cubicBezTo>
                  <a:pt x="4993915" y="1141123"/>
                  <a:pt x="4992413" y="2282246"/>
                  <a:pt x="4990912" y="3423369"/>
                </a:cubicBezTo>
                <a:cubicBezTo>
                  <a:pt x="4981904" y="5132802"/>
                  <a:pt x="4151586" y="6193597"/>
                  <a:pt x="2535996" y="6198101"/>
                </a:cubicBezTo>
                <a:cubicBezTo>
                  <a:pt x="920406" y="6202605"/>
                  <a:pt x="12012" y="5035956"/>
                  <a:pt x="0" y="3432378"/>
                </a:cubicBezTo>
                <a:cubicBezTo>
                  <a:pt x="1249" y="2288252"/>
                  <a:pt x="2497" y="1144126"/>
                  <a:pt x="374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the icon to add image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EDB110-205A-47EB-4362-080C128FF17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5.1.2024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5D24EAC-19EF-7D9C-C6D7-6A538D3630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5702A8F9-4687-7E73-468C-87AC244CBA3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897960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639" y="1398932"/>
            <a:ext cx="10512862" cy="2160000"/>
          </a:xfrm>
        </p:spPr>
        <p:txBody>
          <a:bodyPr anchor="b"/>
          <a:lstStyle>
            <a:lvl1pPr algn="ctr">
              <a:defRPr sz="4399" spc="-50" baseline="0">
                <a:solidFill>
                  <a:schemeClr val="tx2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0639" y="3797237"/>
            <a:ext cx="10512862" cy="2160000"/>
          </a:xfrm>
        </p:spPr>
        <p:txBody>
          <a:bodyPr/>
          <a:lstStyle>
            <a:lvl1pPr marL="0" indent="0" algn="ctr">
              <a:buNone/>
              <a:defRPr sz="2999">
                <a:solidFill>
                  <a:schemeClr val="tx2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D28BB01-147A-FE31-A625-7571F37B4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5.1.2024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08E06FF-17D9-F433-4D82-95A84888E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3E4C7B9-3FB9-8E7C-3865-EF9C251A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724619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639" y="1398932"/>
            <a:ext cx="10512862" cy="2160000"/>
          </a:xfrm>
        </p:spPr>
        <p:txBody>
          <a:bodyPr anchor="b"/>
          <a:lstStyle>
            <a:lvl1pPr algn="ctr">
              <a:defRPr sz="4099" spc="-50" baseline="0">
                <a:solidFill>
                  <a:schemeClr val="tx2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0639" y="3797237"/>
            <a:ext cx="10512862" cy="2160000"/>
          </a:xfrm>
        </p:spPr>
        <p:txBody>
          <a:bodyPr/>
          <a:lstStyle>
            <a:lvl1pPr marL="0" indent="0" algn="ctr">
              <a:buNone/>
              <a:defRPr sz="2999">
                <a:solidFill>
                  <a:schemeClr val="tx2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4049799-C9F3-9616-BE70-DD4CBE0DA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5.1.2024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722A8CA-1986-422E-6E27-5C0AE2AC2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C8E6471-A4E9-A229-3E02-C77D3F99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739317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639" y="1398932"/>
            <a:ext cx="10512862" cy="2160000"/>
          </a:xfrm>
        </p:spPr>
        <p:txBody>
          <a:bodyPr anchor="b"/>
          <a:lstStyle>
            <a:lvl1pPr algn="ctr">
              <a:defRPr sz="4099" spc="-50" baseline="0">
                <a:solidFill>
                  <a:schemeClr val="bg1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0639" y="3797237"/>
            <a:ext cx="10512862" cy="2160000"/>
          </a:xfrm>
        </p:spPr>
        <p:txBody>
          <a:bodyPr/>
          <a:lstStyle>
            <a:lvl1pPr marL="0" indent="0" algn="ctr">
              <a:buNone/>
              <a:defRPr sz="2999">
                <a:solidFill>
                  <a:schemeClr val="bg1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DC6F40E2-9595-4BB6-7175-C67F99F1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5.1.2024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D758BD90-3549-0BF8-2414-A0D6A7924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7A3A9875-613E-CDE8-EFE6-29CD047A5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986159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taa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927" y="1852623"/>
            <a:ext cx="10310692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tx2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89322E-7B47-4EB0-B09E-4114EA4F1561}" type="datetime1">
              <a:rPr lang="fi-FI" smtClean="0"/>
              <a:t>5.1.2024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683112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taat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927" y="1852623"/>
            <a:ext cx="10310692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tx2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6F0BFB-8D35-49ED-B2B9-E4810B5DBF9B}" type="datetime1">
              <a:rPr lang="fi-FI" smtClean="0"/>
              <a:t>5.1.2024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766562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taat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927" y="1852623"/>
            <a:ext cx="10310692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bg1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5C4B0-2321-4A84-97ED-180F3B8F8CC0}" type="datetime1">
              <a:rPr lang="fi-FI" smtClean="0"/>
              <a:t>5.1.2024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217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4D5A2EE8-260A-4FDA-81CA-7C2F5EFD32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0033" y="2479675"/>
            <a:ext cx="8576616" cy="36972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F7C9-EEBB-492A-B364-975711C867BE}" type="datetime1">
              <a:rPr lang="fi-FI" smtClean="0"/>
              <a:t>5.1.2024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7495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927" y="882869"/>
            <a:ext cx="4525691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4927" y="2702660"/>
            <a:ext cx="4525691" cy="3474302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grpSp>
        <p:nvGrpSpPr>
          <p:cNvPr id="8" name="Ryhmä 7" descr="Icon.">
            <a:extLst>
              <a:ext uri="{FF2B5EF4-FFF2-40B4-BE49-F238E27FC236}">
                <a16:creationId xmlns:a16="http://schemas.microsoft.com/office/drawing/2014/main" id="{771942AC-4EF7-FCE7-724B-D325E8B2D7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6159591" y="1378356"/>
            <a:ext cx="5568238" cy="5480715"/>
            <a:chOff x="2616201" y="4763"/>
            <a:chExt cx="6956425" cy="684530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1CF62482-6DA5-8355-BE4C-E99ED928D6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9376" y="65088"/>
              <a:ext cx="2413000" cy="4302125"/>
            </a:xfrm>
            <a:custGeom>
              <a:avLst/>
              <a:gdLst>
                <a:gd name="T0" fmla="*/ 400 w 10755"/>
                <a:gd name="T1" fmla="*/ 147 h 19180"/>
                <a:gd name="T2" fmla="*/ 0 w 10755"/>
                <a:gd name="T3" fmla="*/ 313 h 19180"/>
                <a:gd name="T4" fmla="*/ 0 w 10755"/>
                <a:gd name="T5" fmla="*/ 13802 h 19180"/>
                <a:gd name="T6" fmla="*/ 5378 w 10755"/>
                <a:gd name="T7" fmla="*/ 19180 h 19180"/>
                <a:gd name="T8" fmla="*/ 10755 w 10755"/>
                <a:gd name="T9" fmla="*/ 13802 h 19180"/>
                <a:gd name="T10" fmla="*/ 10755 w 10755"/>
                <a:gd name="T11" fmla="*/ 13802 h 19180"/>
                <a:gd name="T12" fmla="*/ 10755 w 10755"/>
                <a:gd name="T13" fmla="*/ 10599 h 19180"/>
                <a:gd name="T14" fmla="*/ 10686 w 10755"/>
                <a:gd name="T15" fmla="*/ 10434 h 19180"/>
                <a:gd name="T16" fmla="*/ 400 w 10755"/>
                <a:gd name="T17" fmla="*/ 147 h 19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55" h="19180">
                  <a:moveTo>
                    <a:pt x="400" y="147"/>
                  </a:moveTo>
                  <a:cubicBezTo>
                    <a:pt x="253" y="0"/>
                    <a:pt x="0" y="104"/>
                    <a:pt x="0" y="313"/>
                  </a:cubicBezTo>
                  <a:lnTo>
                    <a:pt x="0" y="13802"/>
                  </a:lnTo>
                  <a:cubicBezTo>
                    <a:pt x="0" y="16772"/>
                    <a:pt x="2408" y="19180"/>
                    <a:pt x="5378" y="19180"/>
                  </a:cubicBezTo>
                  <a:cubicBezTo>
                    <a:pt x="8348" y="19180"/>
                    <a:pt x="10755" y="16772"/>
                    <a:pt x="10755" y="13802"/>
                  </a:cubicBezTo>
                  <a:lnTo>
                    <a:pt x="10755" y="13802"/>
                  </a:lnTo>
                  <a:lnTo>
                    <a:pt x="10755" y="10599"/>
                  </a:lnTo>
                  <a:cubicBezTo>
                    <a:pt x="10755" y="10537"/>
                    <a:pt x="10730" y="10477"/>
                    <a:pt x="10686" y="10434"/>
                  </a:cubicBezTo>
                  <a:lnTo>
                    <a:pt x="400" y="14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69D6212-DF87-EA70-71CE-BE8138755B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3351" y="7938"/>
              <a:ext cx="4325938" cy="2413000"/>
            </a:xfrm>
            <a:custGeom>
              <a:avLst/>
              <a:gdLst>
                <a:gd name="T0" fmla="*/ 10515 w 19289"/>
                <a:gd name="T1" fmla="*/ 10755 h 10755"/>
                <a:gd name="T2" fmla="*/ 13901 w 19289"/>
                <a:gd name="T3" fmla="*/ 10755 h 10755"/>
                <a:gd name="T4" fmla="*/ 19279 w 19289"/>
                <a:gd name="T5" fmla="*/ 5359 h 10755"/>
                <a:gd name="T6" fmla="*/ 13843 w 19289"/>
                <a:gd name="T7" fmla="*/ 0 h 10755"/>
                <a:gd name="T8" fmla="*/ 298 w 19289"/>
                <a:gd name="T9" fmla="*/ 0 h 10755"/>
                <a:gd name="T10" fmla="*/ 141 w 19289"/>
                <a:gd name="T11" fmla="*/ 381 h 10755"/>
                <a:gd name="T12" fmla="*/ 10515 w 19289"/>
                <a:gd name="T13" fmla="*/ 10755 h 10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89" h="10755">
                  <a:moveTo>
                    <a:pt x="10515" y="10755"/>
                  </a:moveTo>
                  <a:lnTo>
                    <a:pt x="13901" y="10755"/>
                  </a:lnTo>
                  <a:cubicBezTo>
                    <a:pt x="16878" y="10755"/>
                    <a:pt x="19289" y="8337"/>
                    <a:pt x="19279" y="5359"/>
                  </a:cubicBezTo>
                  <a:cubicBezTo>
                    <a:pt x="19269" y="2387"/>
                    <a:pt x="16815" y="0"/>
                    <a:pt x="13843" y="0"/>
                  </a:cubicBezTo>
                  <a:lnTo>
                    <a:pt x="298" y="0"/>
                  </a:lnTo>
                  <a:cubicBezTo>
                    <a:pt x="100" y="0"/>
                    <a:pt x="0" y="240"/>
                    <a:pt x="141" y="381"/>
                  </a:cubicBezTo>
                  <a:lnTo>
                    <a:pt x="10515" y="10755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3D28E72-2DE6-A740-B70C-DB5E2DC03E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6201" y="4763"/>
              <a:ext cx="6956425" cy="6845300"/>
            </a:xfrm>
            <a:custGeom>
              <a:avLst/>
              <a:gdLst>
                <a:gd name="T0" fmla="*/ 29827 w 31023"/>
                <a:gd name="T1" fmla="*/ 30518 h 30518"/>
                <a:gd name="T2" fmla="*/ 31023 w 31023"/>
                <a:gd name="T3" fmla="*/ 30518 h 30518"/>
                <a:gd name="T4" fmla="*/ 30881 w 31023"/>
                <a:gd name="T5" fmla="*/ 30190 h 30518"/>
                <a:gd name="T6" fmla="*/ 881 w 31023"/>
                <a:gd name="T7" fmla="*/ 190 h 30518"/>
                <a:gd name="T8" fmla="*/ 190 w 31023"/>
                <a:gd name="T9" fmla="*/ 190 h 30518"/>
                <a:gd name="T10" fmla="*/ 190 w 31023"/>
                <a:gd name="T11" fmla="*/ 881 h 30518"/>
                <a:gd name="T12" fmla="*/ 29827 w 31023"/>
                <a:gd name="T13" fmla="*/ 30518 h 30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23" h="30518">
                  <a:moveTo>
                    <a:pt x="29827" y="30518"/>
                  </a:moveTo>
                  <a:lnTo>
                    <a:pt x="31023" y="30518"/>
                  </a:lnTo>
                  <a:cubicBezTo>
                    <a:pt x="31019" y="30399"/>
                    <a:pt x="30971" y="30281"/>
                    <a:pt x="30881" y="30190"/>
                  </a:cubicBezTo>
                  <a:lnTo>
                    <a:pt x="881" y="190"/>
                  </a:lnTo>
                  <a:cubicBezTo>
                    <a:pt x="690" y="0"/>
                    <a:pt x="381" y="0"/>
                    <a:pt x="190" y="190"/>
                  </a:cubicBezTo>
                  <a:cubicBezTo>
                    <a:pt x="0" y="381"/>
                    <a:pt x="0" y="690"/>
                    <a:pt x="190" y="881"/>
                  </a:cubicBezTo>
                  <a:lnTo>
                    <a:pt x="29827" y="30518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BB0DFE1-5A3E-2DB5-3C36-A8554E62D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5.1.2024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A33B934D-7D42-5D1B-2858-6C366CFAD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31140ACD-2733-F61C-E29F-731922EBA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646872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1022" y="882869"/>
            <a:ext cx="4598587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1022" y="2702660"/>
            <a:ext cx="4598587" cy="3474302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grpSp>
        <p:nvGrpSpPr>
          <p:cNvPr id="9" name="Ryhmä 8" descr="Icon.">
            <a:extLst>
              <a:ext uri="{FF2B5EF4-FFF2-40B4-BE49-F238E27FC236}">
                <a16:creationId xmlns:a16="http://schemas.microsoft.com/office/drawing/2014/main" id="{103E189E-0988-CFA6-33C8-33AB5FA0D6B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1258560" y="1236664"/>
            <a:ext cx="4372423" cy="4378325"/>
            <a:chOff x="1258888" y="1236663"/>
            <a:chExt cx="4373562" cy="43783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25A228F-1E94-EE0B-3FD2-C6CEA151F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888" y="2582863"/>
              <a:ext cx="3019425" cy="3032125"/>
            </a:xfrm>
            <a:custGeom>
              <a:avLst/>
              <a:gdLst>
                <a:gd name="T0" fmla="*/ 7505 w 16805"/>
                <a:gd name="T1" fmla="*/ 0 h 16880"/>
                <a:gd name="T2" fmla="*/ 7505 w 16805"/>
                <a:gd name="T3" fmla="*/ 0 h 16880"/>
                <a:gd name="T4" fmla="*/ 4651 w 16805"/>
                <a:gd name="T5" fmla="*/ 0 h 16880"/>
                <a:gd name="T6" fmla="*/ 0 w 16805"/>
                <a:gd name="T7" fmla="*/ 4650 h 16880"/>
                <a:gd name="T8" fmla="*/ 4651 w 16805"/>
                <a:gd name="T9" fmla="*/ 9301 h 16880"/>
                <a:gd name="T10" fmla="*/ 4651 w 16805"/>
                <a:gd name="T11" fmla="*/ 9301 h 16880"/>
                <a:gd name="T12" fmla="*/ 7504 w 16805"/>
                <a:gd name="T13" fmla="*/ 9301 h 16880"/>
                <a:gd name="T14" fmla="*/ 7504 w 16805"/>
                <a:gd name="T15" fmla="*/ 12229 h 16880"/>
                <a:gd name="T16" fmla="*/ 12155 w 16805"/>
                <a:gd name="T17" fmla="*/ 16880 h 16880"/>
                <a:gd name="T18" fmla="*/ 16805 w 16805"/>
                <a:gd name="T19" fmla="*/ 12229 h 16880"/>
                <a:gd name="T20" fmla="*/ 16805 w 16805"/>
                <a:gd name="T21" fmla="*/ 0 h 16880"/>
                <a:gd name="T22" fmla="*/ 7505 w 16805"/>
                <a:gd name="T23" fmla="*/ 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7505" y="0"/>
                  </a:moveTo>
                  <a:lnTo>
                    <a:pt x="7505" y="0"/>
                  </a:lnTo>
                  <a:lnTo>
                    <a:pt x="4651" y="0"/>
                  </a:lnTo>
                  <a:cubicBezTo>
                    <a:pt x="2082" y="0"/>
                    <a:pt x="0" y="2082"/>
                    <a:pt x="0" y="4650"/>
                  </a:cubicBezTo>
                  <a:cubicBezTo>
                    <a:pt x="0" y="7219"/>
                    <a:pt x="2082" y="9301"/>
                    <a:pt x="4651" y="9301"/>
                  </a:cubicBezTo>
                  <a:lnTo>
                    <a:pt x="4651" y="9301"/>
                  </a:lnTo>
                  <a:lnTo>
                    <a:pt x="7504" y="9301"/>
                  </a:lnTo>
                  <a:lnTo>
                    <a:pt x="7504" y="12229"/>
                  </a:lnTo>
                  <a:cubicBezTo>
                    <a:pt x="7504" y="14797"/>
                    <a:pt x="9587" y="16880"/>
                    <a:pt x="12155" y="16880"/>
                  </a:cubicBezTo>
                  <a:cubicBezTo>
                    <a:pt x="14723" y="16880"/>
                    <a:pt x="16805" y="14798"/>
                    <a:pt x="16805" y="12229"/>
                  </a:cubicBezTo>
                  <a:lnTo>
                    <a:pt x="16805" y="0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949D61E-C8A7-996D-9B90-ACDE02E54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025" y="1236663"/>
              <a:ext cx="3019425" cy="3032125"/>
            </a:xfrm>
            <a:custGeom>
              <a:avLst/>
              <a:gdLst>
                <a:gd name="T0" fmla="*/ 9300 w 16805"/>
                <a:gd name="T1" fmla="*/ 16880 h 16880"/>
                <a:gd name="T2" fmla="*/ 9300 w 16805"/>
                <a:gd name="T3" fmla="*/ 16880 h 16880"/>
                <a:gd name="T4" fmla="*/ 12154 w 16805"/>
                <a:gd name="T5" fmla="*/ 16880 h 16880"/>
                <a:gd name="T6" fmla="*/ 16805 w 16805"/>
                <a:gd name="T7" fmla="*/ 12229 h 16880"/>
                <a:gd name="T8" fmla="*/ 12154 w 16805"/>
                <a:gd name="T9" fmla="*/ 7579 h 16880"/>
                <a:gd name="T10" fmla="*/ 12154 w 16805"/>
                <a:gd name="T11" fmla="*/ 7579 h 16880"/>
                <a:gd name="T12" fmla="*/ 9300 w 16805"/>
                <a:gd name="T13" fmla="*/ 7579 h 16880"/>
                <a:gd name="T14" fmla="*/ 9300 w 16805"/>
                <a:gd name="T15" fmla="*/ 4651 h 16880"/>
                <a:gd name="T16" fmla="*/ 4650 w 16805"/>
                <a:gd name="T17" fmla="*/ 0 h 16880"/>
                <a:gd name="T18" fmla="*/ 0 w 16805"/>
                <a:gd name="T19" fmla="*/ 4651 h 16880"/>
                <a:gd name="T20" fmla="*/ 0 w 16805"/>
                <a:gd name="T21" fmla="*/ 7489 h 16880"/>
                <a:gd name="T22" fmla="*/ 9300 w 16805"/>
                <a:gd name="T23" fmla="*/ 1688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9300" y="16880"/>
                  </a:moveTo>
                  <a:lnTo>
                    <a:pt x="9300" y="16880"/>
                  </a:lnTo>
                  <a:lnTo>
                    <a:pt x="12154" y="16880"/>
                  </a:lnTo>
                  <a:cubicBezTo>
                    <a:pt x="14723" y="16880"/>
                    <a:pt x="16805" y="14798"/>
                    <a:pt x="16805" y="12229"/>
                  </a:cubicBezTo>
                  <a:cubicBezTo>
                    <a:pt x="16805" y="9661"/>
                    <a:pt x="14723" y="7579"/>
                    <a:pt x="12154" y="7579"/>
                  </a:cubicBezTo>
                  <a:lnTo>
                    <a:pt x="12154" y="7579"/>
                  </a:lnTo>
                  <a:lnTo>
                    <a:pt x="9300" y="7579"/>
                  </a:lnTo>
                  <a:lnTo>
                    <a:pt x="9300" y="4651"/>
                  </a:lnTo>
                  <a:cubicBezTo>
                    <a:pt x="9300" y="2082"/>
                    <a:pt x="7218" y="0"/>
                    <a:pt x="4650" y="0"/>
                  </a:cubicBezTo>
                  <a:cubicBezTo>
                    <a:pt x="2082" y="0"/>
                    <a:pt x="0" y="2082"/>
                    <a:pt x="0" y="4651"/>
                  </a:cubicBezTo>
                  <a:lnTo>
                    <a:pt x="0" y="7489"/>
                  </a:lnTo>
                  <a:lnTo>
                    <a:pt x="9300" y="1688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3CC6896-0824-3242-65CA-477C4CED8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5.1.2024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B8F997E-BFCB-265E-C5F4-BEE66E04E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0507653-B93C-9A12-EF04-C61514E01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044009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927" y="882869"/>
            <a:ext cx="4525691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4927" y="2702660"/>
            <a:ext cx="4525691" cy="347430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grpSp>
        <p:nvGrpSpPr>
          <p:cNvPr id="11" name="Ryhmä 10" descr="Icon.">
            <a:extLst>
              <a:ext uri="{FF2B5EF4-FFF2-40B4-BE49-F238E27FC236}">
                <a16:creationId xmlns:a16="http://schemas.microsoft.com/office/drawing/2014/main" id="{260872AF-7549-52D3-5811-9970CB46BAC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6920238" y="1236814"/>
            <a:ext cx="4362332" cy="4369557"/>
            <a:chOff x="1241951" y="1236813"/>
            <a:chExt cx="4363468" cy="4369557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B7CC17C-7C3D-85C8-B61C-A3AEF3CC8D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1951" y="2590503"/>
              <a:ext cx="4363468" cy="1662177"/>
            </a:xfrm>
            <a:custGeom>
              <a:avLst/>
              <a:gdLst>
                <a:gd name="T0" fmla="*/ 19685 w 24342"/>
                <a:gd name="T1" fmla="*/ 0 h 9268"/>
                <a:gd name="T2" fmla="*/ 19685 w 24342"/>
                <a:gd name="T3" fmla="*/ 0 h 9268"/>
                <a:gd name="T4" fmla="*/ 4657 w 24342"/>
                <a:gd name="T5" fmla="*/ 0 h 9268"/>
                <a:gd name="T6" fmla="*/ 0 w 24342"/>
                <a:gd name="T7" fmla="*/ 4634 h 9268"/>
                <a:gd name="T8" fmla="*/ 4657 w 24342"/>
                <a:gd name="T9" fmla="*/ 9268 h 9268"/>
                <a:gd name="T10" fmla="*/ 4657 w 24342"/>
                <a:gd name="T11" fmla="*/ 9268 h 9268"/>
                <a:gd name="T12" fmla="*/ 19685 w 24342"/>
                <a:gd name="T13" fmla="*/ 9268 h 9268"/>
                <a:gd name="T14" fmla="*/ 24342 w 24342"/>
                <a:gd name="T15" fmla="*/ 4634 h 9268"/>
                <a:gd name="T16" fmla="*/ 19685 w 24342"/>
                <a:gd name="T17" fmla="*/ 0 h 9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42" h="9268">
                  <a:moveTo>
                    <a:pt x="19685" y="0"/>
                  </a:moveTo>
                  <a:lnTo>
                    <a:pt x="19685" y="0"/>
                  </a:lnTo>
                  <a:lnTo>
                    <a:pt x="4657" y="0"/>
                  </a:lnTo>
                  <a:cubicBezTo>
                    <a:pt x="2085" y="0"/>
                    <a:pt x="0" y="2074"/>
                    <a:pt x="0" y="4634"/>
                  </a:cubicBezTo>
                  <a:cubicBezTo>
                    <a:pt x="0" y="7193"/>
                    <a:pt x="2085" y="9268"/>
                    <a:pt x="4657" y="9268"/>
                  </a:cubicBezTo>
                  <a:lnTo>
                    <a:pt x="4657" y="9268"/>
                  </a:lnTo>
                  <a:lnTo>
                    <a:pt x="19685" y="9268"/>
                  </a:lnTo>
                  <a:cubicBezTo>
                    <a:pt x="22257" y="9268"/>
                    <a:pt x="24342" y="7193"/>
                    <a:pt x="24342" y="4634"/>
                  </a:cubicBezTo>
                  <a:cubicBezTo>
                    <a:pt x="24342" y="2074"/>
                    <a:pt x="22257" y="0"/>
                    <a:pt x="19685" y="0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93E644D-C567-1C85-DE46-06C929B8E4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8538" y="1236813"/>
              <a:ext cx="1670295" cy="4369557"/>
            </a:xfrm>
            <a:custGeom>
              <a:avLst/>
              <a:gdLst>
                <a:gd name="T0" fmla="*/ 9314 w 9314"/>
                <a:gd name="T1" fmla="*/ 4634 h 24374"/>
                <a:gd name="T2" fmla="*/ 4657 w 9314"/>
                <a:gd name="T3" fmla="*/ 0 h 24374"/>
                <a:gd name="T4" fmla="*/ 0 w 9314"/>
                <a:gd name="T5" fmla="*/ 4634 h 24374"/>
                <a:gd name="T6" fmla="*/ 0 w 9314"/>
                <a:gd name="T7" fmla="*/ 19739 h 24374"/>
                <a:gd name="T8" fmla="*/ 4657 w 9314"/>
                <a:gd name="T9" fmla="*/ 24374 h 24374"/>
                <a:gd name="T10" fmla="*/ 9314 w 9314"/>
                <a:gd name="T11" fmla="*/ 19739 h 24374"/>
                <a:gd name="T12" fmla="*/ 9314 w 9314"/>
                <a:gd name="T13" fmla="*/ 4634 h 24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14" h="24374">
                  <a:moveTo>
                    <a:pt x="9314" y="4634"/>
                  </a:moveTo>
                  <a:cubicBezTo>
                    <a:pt x="9314" y="2075"/>
                    <a:pt x="7229" y="0"/>
                    <a:pt x="4657" y="0"/>
                  </a:cubicBezTo>
                  <a:cubicBezTo>
                    <a:pt x="2085" y="0"/>
                    <a:pt x="0" y="2075"/>
                    <a:pt x="0" y="4634"/>
                  </a:cubicBezTo>
                  <a:lnTo>
                    <a:pt x="0" y="19739"/>
                  </a:lnTo>
                  <a:cubicBezTo>
                    <a:pt x="0" y="22299"/>
                    <a:pt x="2085" y="24374"/>
                    <a:pt x="4657" y="24374"/>
                  </a:cubicBezTo>
                  <a:cubicBezTo>
                    <a:pt x="7229" y="24374"/>
                    <a:pt x="9314" y="22299"/>
                    <a:pt x="9314" y="19739"/>
                  </a:cubicBezTo>
                  <a:lnTo>
                    <a:pt x="9314" y="4634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Oval 7">
              <a:extLst>
                <a:ext uri="{FF2B5EF4-FFF2-40B4-BE49-F238E27FC236}">
                  <a16:creationId xmlns:a16="http://schemas.microsoft.com/office/drawing/2014/main" id="{3F85D62D-8F97-F47A-F447-AAF36AEBB8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6" name="Oval 8">
              <a:extLst>
                <a:ext uri="{FF2B5EF4-FFF2-40B4-BE49-F238E27FC236}">
                  <a16:creationId xmlns:a16="http://schemas.microsoft.com/office/drawing/2014/main" id="{8440B825-6540-CA68-E72C-F965BECFCC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7" name="Oval 9">
              <a:extLst>
                <a:ext uri="{FF2B5EF4-FFF2-40B4-BE49-F238E27FC236}">
                  <a16:creationId xmlns:a16="http://schemas.microsoft.com/office/drawing/2014/main" id="{E9CD2784-E245-AB98-D25E-D7F184C135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8" name="Oval 10">
              <a:extLst>
                <a:ext uri="{FF2B5EF4-FFF2-40B4-BE49-F238E27FC236}">
                  <a16:creationId xmlns:a16="http://schemas.microsoft.com/office/drawing/2014/main" id="{9CE85037-ADE9-EBB7-01B8-52F6F36CFB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9" name="Oval 11">
              <a:extLst>
                <a:ext uri="{FF2B5EF4-FFF2-40B4-BE49-F238E27FC236}">
                  <a16:creationId xmlns:a16="http://schemas.microsoft.com/office/drawing/2014/main" id="{E9D6102F-E683-81FC-F2A2-E666D54769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0" name="Oval 12">
              <a:extLst>
                <a:ext uri="{FF2B5EF4-FFF2-40B4-BE49-F238E27FC236}">
                  <a16:creationId xmlns:a16="http://schemas.microsoft.com/office/drawing/2014/main" id="{C51E74FC-40A9-9261-534B-35FA14FE6E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1" name="Oval 13">
              <a:extLst>
                <a:ext uri="{FF2B5EF4-FFF2-40B4-BE49-F238E27FC236}">
                  <a16:creationId xmlns:a16="http://schemas.microsoft.com/office/drawing/2014/main" id="{A91741DF-FA2E-697A-2BAD-5C6025734E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2" name="Oval 14">
              <a:extLst>
                <a:ext uri="{FF2B5EF4-FFF2-40B4-BE49-F238E27FC236}">
                  <a16:creationId xmlns:a16="http://schemas.microsoft.com/office/drawing/2014/main" id="{262597D5-40C9-DD3E-8346-B006C09C8E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3" name="Oval 15">
              <a:extLst>
                <a:ext uri="{FF2B5EF4-FFF2-40B4-BE49-F238E27FC236}">
                  <a16:creationId xmlns:a16="http://schemas.microsoft.com/office/drawing/2014/main" id="{FBD042E0-9042-CE27-3544-319FD86CED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4" name="Oval 16">
              <a:extLst>
                <a:ext uri="{FF2B5EF4-FFF2-40B4-BE49-F238E27FC236}">
                  <a16:creationId xmlns:a16="http://schemas.microsoft.com/office/drawing/2014/main" id="{51FF12C0-B74D-C676-DB59-5C295B21AE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5" name="Oval 17">
              <a:extLst>
                <a:ext uri="{FF2B5EF4-FFF2-40B4-BE49-F238E27FC236}">
                  <a16:creationId xmlns:a16="http://schemas.microsoft.com/office/drawing/2014/main" id="{B1EFF707-CBB0-70D4-AA21-45470011E2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6" name="Oval 18">
              <a:extLst>
                <a:ext uri="{FF2B5EF4-FFF2-40B4-BE49-F238E27FC236}">
                  <a16:creationId xmlns:a16="http://schemas.microsoft.com/office/drawing/2014/main" id="{0D890000-F8FB-5097-869F-687381CB2A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7" name="Oval 19">
              <a:extLst>
                <a:ext uri="{FF2B5EF4-FFF2-40B4-BE49-F238E27FC236}">
                  <a16:creationId xmlns:a16="http://schemas.microsoft.com/office/drawing/2014/main" id="{4C7F3A47-80CF-C2C7-E03D-E0424CB595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8" name="Oval 20">
              <a:extLst>
                <a:ext uri="{FF2B5EF4-FFF2-40B4-BE49-F238E27FC236}">
                  <a16:creationId xmlns:a16="http://schemas.microsoft.com/office/drawing/2014/main" id="{1F75AF2F-19EF-F03E-2C3A-2C9E23EA4D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9" name="Oval 21">
              <a:extLst>
                <a:ext uri="{FF2B5EF4-FFF2-40B4-BE49-F238E27FC236}">
                  <a16:creationId xmlns:a16="http://schemas.microsoft.com/office/drawing/2014/main" id="{0A771DF0-43B7-25EC-810E-D34388CA1F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0" name="Oval 22">
              <a:extLst>
                <a:ext uri="{FF2B5EF4-FFF2-40B4-BE49-F238E27FC236}">
                  <a16:creationId xmlns:a16="http://schemas.microsoft.com/office/drawing/2014/main" id="{652EFEE1-8A21-E11F-0984-53ACB57DD0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1" name="Oval 23">
              <a:extLst>
                <a:ext uri="{FF2B5EF4-FFF2-40B4-BE49-F238E27FC236}">
                  <a16:creationId xmlns:a16="http://schemas.microsoft.com/office/drawing/2014/main" id="{2AA8A966-3CAB-8AD9-358A-AE6FC3F7A8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2" name="Oval 24">
              <a:extLst>
                <a:ext uri="{FF2B5EF4-FFF2-40B4-BE49-F238E27FC236}">
                  <a16:creationId xmlns:a16="http://schemas.microsoft.com/office/drawing/2014/main" id="{84B0EFFB-3DD9-18E4-1598-A475FAC44D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3" name="Oval 25">
              <a:extLst>
                <a:ext uri="{FF2B5EF4-FFF2-40B4-BE49-F238E27FC236}">
                  <a16:creationId xmlns:a16="http://schemas.microsoft.com/office/drawing/2014/main" id="{51A1648C-508A-DF7C-48EB-6B7DC7BFF8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4" name="Oval 26">
              <a:extLst>
                <a:ext uri="{FF2B5EF4-FFF2-40B4-BE49-F238E27FC236}">
                  <a16:creationId xmlns:a16="http://schemas.microsoft.com/office/drawing/2014/main" id="{A55B81C9-B288-1E34-EF33-2713E3FD60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5" name="Oval 27">
              <a:extLst>
                <a:ext uri="{FF2B5EF4-FFF2-40B4-BE49-F238E27FC236}">
                  <a16:creationId xmlns:a16="http://schemas.microsoft.com/office/drawing/2014/main" id="{F845C20F-6144-CDAA-4EA2-4D22A68A66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6" name="Oval 28">
              <a:extLst>
                <a:ext uri="{FF2B5EF4-FFF2-40B4-BE49-F238E27FC236}">
                  <a16:creationId xmlns:a16="http://schemas.microsoft.com/office/drawing/2014/main" id="{20118B17-32BC-31DC-34ED-9F4FEF7241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7" name="Oval 29">
              <a:extLst>
                <a:ext uri="{FF2B5EF4-FFF2-40B4-BE49-F238E27FC236}">
                  <a16:creationId xmlns:a16="http://schemas.microsoft.com/office/drawing/2014/main" id="{9C4B50F3-9BF5-D211-DC55-392DBAC05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8" name="Oval 30">
              <a:extLst>
                <a:ext uri="{FF2B5EF4-FFF2-40B4-BE49-F238E27FC236}">
                  <a16:creationId xmlns:a16="http://schemas.microsoft.com/office/drawing/2014/main" id="{DF0BFE20-5E99-E793-D230-7DA63A15DC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9" name="Oval 31">
              <a:extLst>
                <a:ext uri="{FF2B5EF4-FFF2-40B4-BE49-F238E27FC236}">
                  <a16:creationId xmlns:a16="http://schemas.microsoft.com/office/drawing/2014/main" id="{2969407D-6F13-CA5E-AC43-1E0F8C9E91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0" name="Oval 32">
              <a:extLst>
                <a:ext uri="{FF2B5EF4-FFF2-40B4-BE49-F238E27FC236}">
                  <a16:creationId xmlns:a16="http://schemas.microsoft.com/office/drawing/2014/main" id="{001F449E-A2C4-78E4-7382-C4107DFE8AF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1" name="Oval 33">
              <a:extLst>
                <a:ext uri="{FF2B5EF4-FFF2-40B4-BE49-F238E27FC236}">
                  <a16:creationId xmlns:a16="http://schemas.microsoft.com/office/drawing/2014/main" id="{B7DDBD15-D845-8BA5-AB9C-63FACD067E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2" name="Oval 34">
              <a:extLst>
                <a:ext uri="{FF2B5EF4-FFF2-40B4-BE49-F238E27FC236}">
                  <a16:creationId xmlns:a16="http://schemas.microsoft.com/office/drawing/2014/main" id="{E51613CF-BA5F-4A1F-F39D-EA9E0AC79D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3" name="Oval 35">
              <a:extLst>
                <a:ext uri="{FF2B5EF4-FFF2-40B4-BE49-F238E27FC236}">
                  <a16:creationId xmlns:a16="http://schemas.microsoft.com/office/drawing/2014/main" id="{60864246-C52F-2BEA-68DF-9F43C22F77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4" name="Oval 36">
              <a:extLst>
                <a:ext uri="{FF2B5EF4-FFF2-40B4-BE49-F238E27FC236}">
                  <a16:creationId xmlns:a16="http://schemas.microsoft.com/office/drawing/2014/main" id="{9292DCEB-168A-96B0-3187-430BB5105C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5" name="Oval 37">
              <a:extLst>
                <a:ext uri="{FF2B5EF4-FFF2-40B4-BE49-F238E27FC236}">
                  <a16:creationId xmlns:a16="http://schemas.microsoft.com/office/drawing/2014/main" id="{FAD1CB9B-8B42-55DD-4CA8-778C7A76B3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6" name="Oval 38">
              <a:extLst>
                <a:ext uri="{FF2B5EF4-FFF2-40B4-BE49-F238E27FC236}">
                  <a16:creationId xmlns:a16="http://schemas.microsoft.com/office/drawing/2014/main" id="{7D4DF5E5-161F-CF4C-0C51-25A307BB0F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7" name="Oval 39">
              <a:extLst>
                <a:ext uri="{FF2B5EF4-FFF2-40B4-BE49-F238E27FC236}">
                  <a16:creationId xmlns:a16="http://schemas.microsoft.com/office/drawing/2014/main" id="{BB1AD928-DCBF-1E8F-58E1-73B9AB642A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8" name="Oval 40">
              <a:extLst>
                <a:ext uri="{FF2B5EF4-FFF2-40B4-BE49-F238E27FC236}">
                  <a16:creationId xmlns:a16="http://schemas.microsoft.com/office/drawing/2014/main" id="{CA46CE77-CD42-C7D4-9C50-BC7FEE1D27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9" name="Oval 41">
              <a:extLst>
                <a:ext uri="{FF2B5EF4-FFF2-40B4-BE49-F238E27FC236}">
                  <a16:creationId xmlns:a16="http://schemas.microsoft.com/office/drawing/2014/main" id="{BD18FEF2-CD4D-4421-F8AF-72B122D6D7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50" name="Oval 42">
              <a:extLst>
                <a:ext uri="{FF2B5EF4-FFF2-40B4-BE49-F238E27FC236}">
                  <a16:creationId xmlns:a16="http://schemas.microsoft.com/office/drawing/2014/main" id="{A1F65104-630C-F24F-9B1F-DA602579AA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C132B30-3ADA-75FF-9A98-971FC4FB0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5.1.2024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26E1CCC-ED06-49DA-D8D0-99A4147C6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09067D6-F6E2-B4C2-59C2-E81095E7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55504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1022" y="882869"/>
            <a:ext cx="4598587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1022" y="2702660"/>
            <a:ext cx="4598587" cy="347430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grpSp>
        <p:nvGrpSpPr>
          <p:cNvPr id="12" name="Ryhmä 11" descr="Icon.">
            <a:extLst>
              <a:ext uri="{FF2B5EF4-FFF2-40B4-BE49-F238E27FC236}">
                <a16:creationId xmlns:a16="http://schemas.microsoft.com/office/drawing/2014/main" id="{63892158-4F70-8BB9-8D31-A46BB4BB692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 rot="13500000">
            <a:off x="1468041" y="794394"/>
            <a:ext cx="3839687" cy="3816534"/>
            <a:chOff x="1511863" y="1519367"/>
            <a:chExt cx="3839687" cy="381752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FE1FF69-D414-452C-2978-0204BFF431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1863" y="1519367"/>
              <a:ext cx="2113955" cy="3817528"/>
            </a:xfrm>
            <a:custGeom>
              <a:avLst/>
              <a:gdLst>
                <a:gd name="T0" fmla="*/ 81 w 11800"/>
                <a:gd name="T1" fmla="*/ 0 h 21307"/>
                <a:gd name="T2" fmla="*/ 14 w 11800"/>
                <a:gd name="T3" fmla="*/ 15382 h 21307"/>
                <a:gd name="T4" fmla="*/ 5874 w 11800"/>
                <a:gd name="T5" fmla="*/ 21293 h 21307"/>
                <a:gd name="T6" fmla="*/ 11785 w 11800"/>
                <a:gd name="T7" fmla="*/ 15434 h 21307"/>
                <a:gd name="T8" fmla="*/ 11785 w 11800"/>
                <a:gd name="T9" fmla="*/ 15433 h 21307"/>
                <a:gd name="T10" fmla="*/ 11800 w 11800"/>
                <a:gd name="T11" fmla="*/ 11822 h 21307"/>
                <a:gd name="T12" fmla="*/ 81 w 11800"/>
                <a:gd name="T13" fmla="*/ 0 h 2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0" h="21307">
                  <a:moveTo>
                    <a:pt x="81" y="0"/>
                  </a:moveTo>
                  <a:lnTo>
                    <a:pt x="14" y="15382"/>
                  </a:lnTo>
                  <a:cubicBezTo>
                    <a:pt x="0" y="18633"/>
                    <a:pt x="2623" y="21279"/>
                    <a:pt x="5874" y="21293"/>
                  </a:cubicBezTo>
                  <a:cubicBezTo>
                    <a:pt x="9124" y="21307"/>
                    <a:pt x="11771" y="18684"/>
                    <a:pt x="11785" y="15434"/>
                  </a:cubicBezTo>
                  <a:lnTo>
                    <a:pt x="11785" y="15433"/>
                  </a:lnTo>
                  <a:lnTo>
                    <a:pt x="11800" y="1182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2F9FE427-9837-55B0-6C6E-EC3982452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6044" y="1519367"/>
              <a:ext cx="3825506" cy="2123705"/>
            </a:xfrm>
            <a:custGeom>
              <a:avLst/>
              <a:gdLst>
                <a:gd name="T0" fmla="*/ 11719 w 21350"/>
                <a:gd name="T1" fmla="*/ 11822 h 11852"/>
                <a:gd name="T2" fmla="*/ 15425 w 21350"/>
                <a:gd name="T3" fmla="*/ 11838 h 11852"/>
                <a:gd name="T4" fmla="*/ 21336 w 21350"/>
                <a:gd name="T5" fmla="*/ 5979 h 11852"/>
                <a:gd name="T6" fmla="*/ 15477 w 21350"/>
                <a:gd name="T7" fmla="*/ 68 h 11852"/>
                <a:gd name="T8" fmla="*/ 0 w 21350"/>
                <a:gd name="T9" fmla="*/ 0 h 11852"/>
                <a:gd name="T10" fmla="*/ 11719 w 21350"/>
                <a:gd name="T11" fmla="*/ 11822 h 1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50" h="11852">
                  <a:moveTo>
                    <a:pt x="11719" y="11822"/>
                  </a:moveTo>
                  <a:lnTo>
                    <a:pt x="15425" y="11838"/>
                  </a:lnTo>
                  <a:cubicBezTo>
                    <a:pt x="18676" y="11852"/>
                    <a:pt x="21322" y="9229"/>
                    <a:pt x="21336" y="5979"/>
                  </a:cubicBezTo>
                  <a:cubicBezTo>
                    <a:pt x="21350" y="2728"/>
                    <a:pt x="18727" y="82"/>
                    <a:pt x="15477" y="68"/>
                  </a:cubicBezTo>
                  <a:cubicBezTo>
                    <a:pt x="15477" y="68"/>
                    <a:pt x="0" y="0"/>
                    <a:pt x="0" y="0"/>
                  </a:cubicBezTo>
                  <a:lnTo>
                    <a:pt x="11719" y="11822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7F1C3B4-1605-9CF7-7A14-8C2A207FC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5.1.2024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7543B9C-68C5-7ABE-21FD-69713A0A9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71E1533-6BBF-7CA4-ABA9-5436F4D5E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06008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E280041-D13F-22EF-D0D5-C518E1E3A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5.1.2024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511BCFC-579F-7195-C268-829147689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F779344-9235-30FC-32EC-409064EE6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222016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FCFC4CB-6068-2865-B29B-E800453AC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5.1.2024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20AC538-254D-8B5A-9E78-D2AB0B2B2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2BFBCC3-63DE-9E5D-8CBF-A555DDE6E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96468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Logo. A yellow and black logo combining the shapes of a heart, arrow and the letter p along with the grey text Wellbeing Services County of North Savo.">
            <a:extLst>
              <a:ext uri="{FF2B5EF4-FFF2-40B4-BE49-F238E27FC236}">
                <a16:creationId xmlns:a16="http://schemas.microsoft.com/office/drawing/2014/main" id="{DD98A80C-8BC7-A0B3-BFFB-F22807EE5B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3301" y="2327400"/>
            <a:ext cx="6362224" cy="1101600"/>
          </a:xfrm>
          <a:prstGeom prst="rect">
            <a:avLst/>
          </a:prstGeom>
        </p:spPr>
      </p:pic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961B21A4-5EC6-445A-A90D-6071C40088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77955" y="4414268"/>
            <a:ext cx="5634157" cy="324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9" b="1"/>
            </a:lvl1pPr>
            <a:lvl2pPr marL="358667" indent="0">
              <a:buNone/>
              <a:defRPr/>
            </a:lvl2pPr>
          </a:lstStyle>
          <a:p>
            <a:pPr lvl="0"/>
            <a:r>
              <a:rPr lang="fi-FI" err="1"/>
              <a:t>Name</a:t>
            </a:r>
            <a:endParaRPr lang="fi-FI"/>
          </a:p>
        </p:txBody>
      </p:sp>
      <p:sp>
        <p:nvSpPr>
          <p:cNvPr id="11" name="Tekstin paikkamerkki 9">
            <a:extLst>
              <a:ext uri="{FF2B5EF4-FFF2-40B4-BE49-F238E27FC236}">
                <a16:creationId xmlns:a16="http://schemas.microsoft.com/office/drawing/2014/main" id="{A162947A-7B3B-4773-BD0B-2A50614024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77955" y="4729579"/>
            <a:ext cx="5634157" cy="324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9" b="0"/>
            </a:lvl1pPr>
            <a:lvl2pPr marL="358667" indent="0">
              <a:buNone/>
              <a:defRPr/>
            </a:lvl2pPr>
          </a:lstStyle>
          <a:p>
            <a:pPr lvl="0"/>
            <a:r>
              <a:rPr lang="fi-FI" err="1"/>
              <a:t>email</a:t>
            </a:r>
            <a:endParaRPr lang="fi-FI"/>
          </a:p>
        </p:txBody>
      </p:sp>
      <p:sp>
        <p:nvSpPr>
          <p:cNvPr id="12" name="Tekstin paikkamerkki 9">
            <a:extLst>
              <a:ext uri="{FF2B5EF4-FFF2-40B4-BE49-F238E27FC236}">
                <a16:creationId xmlns:a16="http://schemas.microsoft.com/office/drawing/2014/main" id="{4A7E9CFC-CD4E-4140-8A53-CE7CB803A8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7955" y="5071915"/>
            <a:ext cx="5634157" cy="324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9" b="0"/>
            </a:lvl1pPr>
            <a:lvl2pPr marL="358667" indent="0">
              <a:buNone/>
              <a:defRPr/>
            </a:lvl2pPr>
          </a:lstStyle>
          <a:p>
            <a:pPr lvl="0"/>
            <a:r>
              <a:rPr lang="fi-FI"/>
              <a:t>Telephone </a:t>
            </a:r>
            <a:r>
              <a:rPr lang="fi-FI" err="1"/>
              <a:t>number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013517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927" y="2479432"/>
            <a:ext cx="4994874" cy="3697531"/>
          </a:xfrm>
        </p:spPr>
        <p:txBody>
          <a:bodyPr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867F28D2-6F27-4100-9CAC-2D84C5CB7C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4271" y="2479432"/>
            <a:ext cx="4994874" cy="3697531"/>
          </a:xfrm>
        </p:spPr>
        <p:txBody>
          <a:bodyPr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6EEE6-B03E-4C6D-82CB-6967E10C974D}" type="datetime1">
              <a:rPr lang="fi-FI" smtClean="0"/>
              <a:t>5.1.2024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85469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414" y="1437182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8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4414" y="4329876"/>
            <a:ext cx="5354587" cy="1217735"/>
          </a:xfrm>
        </p:spPr>
        <p:txBody>
          <a:bodyPr/>
          <a:lstStyle>
            <a:lvl1pPr marL="0" indent="0" algn="ctr">
              <a:buNone/>
              <a:defRPr sz="2198" spc="-20" baseline="0"/>
            </a:lvl1pPr>
            <a:lvl2pPr marL="456926" indent="0" algn="ctr">
              <a:buNone/>
              <a:defRPr sz="1998"/>
            </a:lvl2pPr>
            <a:lvl3pPr marL="913852" indent="0" algn="ctr">
              <a:buNone/>
              <a:defRPr sz="1798"/>
            </a:lvl3pPr>
            <a:lvl4pPr marL="1370778" indent="0" algn="ctr">
              <a:buNone/>
              <a:defRPr sz="1600"/>
            </a:lvl4pPr>
            <a:lvl5pPr marL="1827703" indent="0" algn="ctr">
              <a:buNone/>
              <a:defRPr sz="1600"/>
            </a:lvl5pPr>
            <a:lvl6pPr marL="2284628" indent="0" algn="ctr">
              <a:buNone/>
              <a:defRPr sz="1600"/>
            </a:lvl6pPr>
            <a:lvl7pPr marL="2741554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406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1C416909-AB75-EC03-9BFB-30CD779A3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511471" y="1519367"/>
            <a:ext cx="3838687" cy="3817528"/>
            <a:chOff x="1511863" y="1519367"/>
            <a:chExt cx="3839687" cy="381752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46FE190-C127-4DF1-9753-943E4F4D15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1863" y="1519367"/>
              <a:ext cx="2113955" cy="3817528"/>
            </a:xfrm>
            <a:custGeom>
              <a:avLst/>
              <a:gdLst>
                <a:gd name="T0" fmla="*/ 81 w 11800"/>
                <a:gd name="T1" fmla="*/ 0 h 21307"/>
                <a:gd name="T2" fmla="*/ 14 w 11800"/>
                <a:gd name="T3" fmla="*/ 15382 h 21307"/>
                <a:gd name="T4" fmla="*/ 5874 w 11800"/>
                <a:gd name="T5" fmla="*/ 21293 h 21307"/>
                <a:gd name="T6" fmla="*/ 11785 w 11800"/>
                <a:gd name="T7" fmla="*/ 15434 h 21307"/>
                <a:gd name="T8" fmla="*/ 11785 w 11800"/>
                <a:gd name="T9" fmla="*/ 15433 h 21307"/>
                <a:gd name="T10" fmla="*/ 11800 w 11800"/>
                <a:gd name="T11" fmla="*/ 11822 h 21307"/>
                <a:gd name="T12" fmla="*/ 81 w 11800"/>
                <a:gd name="T13" fmla="*/ 0 h 2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0" h="21307">
                  <a:moveTo>
                    <a:pt x="81" y="0"/>
                  </a:moveTo>
                  <a:lnTo>
                    <a:pt x="14" y="15382"/>
                  </a:lnTo>
                  <a:cubicBezTo>
                    <a:pt x="0" y="18633"/>
                    <a:pt x="2623" y="21279"/>
                    <a:pt x="5874" y="21293"/>
                  </a:cubicBezTo>
                  <a:cubicBezTo>
                    <a:pt x="9124" y="21307"/>
                    <a:pt x="11771" y="18684"/>
                    <a:pt x="11785" y="15434"/>
                  </a:cubicBezTo>
                  <a:lnTo>
                    <a:pt x="11785" y="15433"/>
                  </a:lnTo>
                  <a:lnTo>
                    <a:pt x="11800" y="1182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A2F6220-49B1-4E5F-B84B-BD29EA985B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6044" y="1519367"/>
              <a:ext cx="3825506" cy="2123705"/>
            </a:xfrm>
            <a:custGeom>
              <a:avLst/>
              <a:gdLst>
                <a:gd name="T0" fmla="*/ 11719 w 21350"/>
                <a:gd name="T1" fmla="*/ 11822 h 11852"/>
                <a:gd name="T2" fmla="*/ 15425 w 21350"/>
                <a:gd name="T3" fmla="*/ 11838 h 11852"/>
                <a:gd name="T4" fmla="*/ 21336 w 21350"/>
                <a:gd name="T5" fmla="*/ 5979 h 11852"/>
                <a:gd name="T6" fmla="*/ 15477 w 21350"/>
                <a:gd name="T7" fmla="*/ 68 h 11852"/>
                <a:gd name="T8" fmla="*/ 0 w 21350"/>
                <a:gd name="T9" fmla="*/ 0 h 11852"/>
                <a:gd name="T10" fmla="*/ 11719 w 21350"/>
                <a:gd name="T11" fmla="*/ 11822 h 1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50" h="11852">
                  <a:moveTo>
                    <a:pt x="11719" y="11822"/>
                  </a:moveTo>
                  <a:lnTo>
                    <a:pt x="15425" y="11838"/>
                  </a:lnTo>
                  <a:cubicBezTo>
                    <a:pt x="18676" y="11852"/>
                    <a:pt x="21322" y="9229"/>
                    <a:pt x="21336" y="5979"/>
                  </a:cubicBezTo>
                  <a:cubicBezTo>
                    <a:pt x="21350" y="2728"/>
                    <a:pt x="18727" y="82"/>
                    <a:pt x="15477" y="68"/>
                  </a:cubicBezTo>
                  <a:cubicBezTo>
                    <a:pt x="15477" y="68"/>
                    <a:pt x="0" y="0"/>
                    <a:pt x="0" y="0"/>
                  </a:cubicBezTo>
                  <a:lnTo>
                    <a:pt x="11719" y="11822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</p:grpSp>
    </p:spTree>
    <p:extLst>
      <p:ext uri="{BB962C8B-B14F-4D97-AF65-F5344CB8AC3E}">
        <p14:creationId xmlns:p14="http://schemas.microsoft.com/office/powerpoint/2010/main" val="50406635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1798920" indent="0">
              <a:buNone/>
              <a:defRPr/>
            </a:lvl6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3BDE-3208-47CA-97ED-AD1BC5E421A3}" type="datetime1">
              <a:rPr lang="fi-FI" smtClean="0"/>
              <a:t>5.1.2024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2434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27" y="882869"/>
            <a:ext cx="4525691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927" y="2702660"/>
            <a:ext cx="4525691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7003FAD7-ACA6-4D45-A7F3-A3802FD3E0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1624" y="869951"/>
            <a:ext cx="4915200" cy="5319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BCA1-6718-470C-94D7-D1B1CBCC0428}" type="datetime1">
              <a:rPr lang="fi-FI" smtClean="0"/>
              <a:t>5.1.2024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006604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8186AD1-C9EC-4C8C-92D3-080BA546F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3500000">
            <a:off x="1510971" y="715367"/>
            <a:ext cx="3839687" cy="3816534"/>
            <a:chOff x="1511863" y="1519367"/>
            <a:chExt cx="3839687" cy="381752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46FE190-C127-4DF1-9753-943E4F4D15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1863" y="1519367"/>
              <a:ext cx="2113955" cy="3817528"/>
            </a:xfrm>
            <a:custGeom>
              <a:avLst/>
              <a:gdLst>
                <a:gd name="T0" fmla="*/ 81 w 11800"/>
                <a:gd name="T1" fmla="*/ 0 h 21307"/>
                <a:gd name="T2" fmla="*/ 14 w 11800"/>
                <a:gd name="T3" fmla="*/ 15382 h 21307"/>
                <a:gd name="T4" fmla="*/ 5874 w 11800"/>
                <a:gd name="T5" fmla="*/ 21293 h 21307"/>
                <a:gd name="T6" fmla="*/ 11785 w 11800"/>
                <a:gd name="T7" fmla="*/ 15434 h 21307"/>
                <a:gd name="T8" fmla="*/ 11785 w 11800"/>
                <a:gd name="T9" fmla="*/ 15433 h 21307"/>
                <a:gd name="T10" fmla="*/ 11800 w 11800"/>
                <a:gd name="T11" fmla="*/ 11822 h 21307"/>
                <a:gd name="T12" fmla="*/ 81 w 11800"/>
                <a:gd name="T13" fmla="*/ 0 h 2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0" h="21307">
                  <a:moveTo>
                    <a:pt x="81" y="0"/>
                  </a:moveTo>
                  <a:lnTo>
                    <a:pt x="14" y="15382"/>
                  </a:lnTo>
                  <a:cubicBezTo>
                    <a:pt x="0" y="18633"/>
                    <a:pt x="2623" y="21279"/>
                    <a:pt x="5874" y="21293"/>
                  </a:cubicBezTo>
                  <a:cubicBezTo>
                    <a:pt x="9124" y="21307"/>
                    <a:pt x="11771" y="18684"/>
                    <a:pt x="11785" y="15434"/>
                  </a:cubicBezTo>
                  <a:lnTo>
                    <a:pt x="11785" y="15433"/>
                  </a:lnTo>
                  <a:lnTo>
                    <a:pt x="11800" y="1182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A2F6220-49B1-4E5F-B84B-BD29EA985B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6044" y="1519367"/>
              <a:ext cx="3825506" cy="2123705"/>
            </a:xfrm>
            <a:custGeom>
              <a:avLst/>
              <a:gdLst>
                <a:gd name="T0" fmla="*/ 11719 w 21350"/>
                <a:gd name="T1" fmla="*/ 11822 h 11852"/>
                <a:gd name="T2" fmla="*/ 15425 w 21350"/>
                <a:gd name="T3" fmla="*/ 11838 h 11852"/>
                <a:gd name="T4" fmla="*/ 21336 w 21350"/>
                <a:gd name="T5" fmla="*/ 5979 h 11852"/>
                <a:gd name="T6" fmla="*/ 15477 w 21350"/>
                <a:gd name="T7" fmla="*/ 68 h 11852"/>
                <a:gd name="T8" fmla="*/ 0 w 21350"/>
                <a:gd name="T9" fmla="*/ 0 h 11852"/>
                <a:gd name="T10" fmla="*/ 11719 w 21350"/>
                <a:gd name="T11" fmla="*/ 11822 h 1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50" h="11852">
                  <a:moveTo>
                    <a:pt x="11719" y="11822"/>
                  </a:moveTo>
                  <a:lnTo>
                    <a:pt x="15425" y="11838"/>
                  </a:lnTo>
                  <a:cubicBezTo>
                    <a:pt x="18676" y="11852"/>
                    <a:pt x="21322" y="9229"/>
                    <a:pt x="21336" y="5979"/>
                  </a:cubicBezTo>
                  <a:cubicBezTo>
                    <a:pt x="21350" y="2728"/>
                    <a:pt x="18727" y="82"/>
                    <a:pt x="15477" y="68"/>
                  </a:cubicBezTo>
                  <a:cubicBezTo>
                    <a:pt x="15477" y="68"/>
                    <a:pt x="0" y="0"/>
                    <a:pt x="0" y="0"/>
                  </a:cubicBezTo>
                  <a:lnTo>
                    <a:pt x="11719" y="11822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</p:grpSp>
      <p:sp>
        <p:nvSpPr>
          <p:cNvPr id="8" name="Otsikko 1">
            <a:extLst>
              <a:ext uri="{FF2B5EF4-FFF2-40B4-BE49-F238E27FC236}">
                <a16:creationId xmlns:a16="http://schemas.microsoft.com/office/drawing/2014/main" id="{465B6997-1946-0DAA-CEE5-218AA31F1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414" y="1437182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8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70B1218C-769E-330B-357E-5F6F31BC3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4414" y="4329876"/>
            <a:ext cx="5354587" cy="1217735"/>
          </a:xfrm>
        </p:spPr>
        <p:txBody>
          <a:bodyPr/>
          <a:lstStyle>
            <a:lvl1pPr marL="0" indent="0" algn="ctr">
              <a:buNone/>
              <a:defRPr sz="2198" spc="-20" baseline="0"/>
            </a:lvl1pPr>
            <a:lvl2pPr marL="456926" indent="0" algn="ctr">
              <a:buNone/>
              <a:defRPr sz="1998"/>
            </a:lvl2pPr>
            <a:lvl3pPr marL="913852" indent="0" algn="ctr">
              <a:buNone/>
              <a:defRPr sz="1798"/>
            </a:lvl3pPr>
            <a:lvl4pPr marL="1370778" indent="0" algn="ctr">
              <a:buNone/>
              <a:defRPr sz="1600"/>
            </a:lvl4pPr>
            <a:lvl5pPr marL="1827703" indent="0" algn="ctr">
              <a:buNone/>
              <a:defRPr sz="1600"/>
            </a:lvl5pPr>
            <a:lvl6pPr marL="2284628" indent="0" algn="ctr">
              <a:buNone/>
              <a:defRPr sz="1600"/>
            </a:lvl6pPr>
            <a:lvl7pPr marL="2741554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406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02006265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AE1A457-4EA5-FF9F-BD7A-D2A36A70C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9726" y="1800160"/>
            <a:ext cx="5320213" cy="3248893"/>
            <a:chOff x="639891" y="1800157"/>
            <a:chExt cx="5321599" cy="324889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E45EA35-C2F4-4544-9879-E4F224E6E03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9891" y="3428543"/>
              <a:ext cx="2640710" cy="1620507"/>
            </a:xfrm>
            <a:custGeom>
              <a:avLst/>
              <a:gdLst>
                <a:gd name="T0" fmla="*/ 0 w 14786"/>
                <a:gd name="T1" fmla="*/ 0 h 9061"/>
                <a:gd name="T2" fmla="*/ 0 w 14786"/>
                <a:gd name="T3" fmla="*/ 0 h 9061"/>
                <a:gd name="T4" fmla="*/ 0 w 14786"/>
                <a:gd name="T5" fmla="*/ 0 h 9061"/>
                <a:gd name="T6" fmla="*/ 0 w 14786"/>
                <a:gd name="T7" fmla="*/ 0 h 9061"/>
                <a:gd name="T8" fmla="*/ 7481 w 14786"/>
                <a:gd name="T9" fmla="*/ 7481 h 9061"/>
                <a:gd name="T10" fmla="*/ 13205 w 14786"/>
                <a:gd name="T11" fmla="*/ 7481 h 9061"/>
                <a:gd name="T12" fmla="*/ 13205 w 14786"/>
                <a:gd name="T13" fmla="*/ 1756 h 9061"/>
                <a:gd name="T14" fmla="*/ 13205 w 14786"/>
                <a:gd name="T15" fmla="*/ 1756 h 9061"/>
                <a:gd name="T16" fmla="*/ 11448 w 14786"/>
                <a:gd name="T17" fmla="*/ 0 h 9061"/>
                <a:gd name="T18" fmla="*/ 0 w 14786"/>
                <a:gd name="T19" fmla="*/ 0 h 9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86" h="906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7481" y="7481"/>
                  </a:lnTo>
                  <a:cubicBezTo>
                    <a:pt x="9061" y="9061"/>
                    <a:pt x="11624" y="9061"/>
                    <a:pt x="13205" y="7481"/>
                  </a:cubicBezTo>
                  <a:cubicBezTo>
                    <a:pt x="14786" y="5900"/>
                    <a:pt x="14786" y="3337"/>
                    <a:pt x="13205" y="1756"/>
                  </a:cubicBezTo>
                  <a:cubicBezTo>
                    <a:pt x="13205" y="1756"/>
                    <a:pt x="13205" y="1756"/>
                    <a:pt x="13205" y="1756"/>
                  </a:cubicBezTo>
                  <a:lnTo>
                    <a:pt x="11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986398D5-0F8B-4076-A873-AC404FBF1D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891" y="1800157"/>
              <a:ext cx="2648588" cy="1628385"/>
            </a:xfrm>
            <a:custGeom>
              <a:avLst/>
              <a:gdLst>
                <a:gd name="T0" fmla="*/ 11448 w 14831"/>
                <a:gd name="T1" fmla="*/ 9107 h 9107"/>
                <a:gd name="T2" fmla="*/ 13251 w 14831"/>
                <a:gd name="T3" fmla="*/ 7305 h 9107"/>
                <a:gd name="T4" fmla="*/ 13251 w 14831"/>
                <a:gd name="T5" fmla="*/ 1581 h 9107"/>
                <a:gd name="T6" fmla="*/ 7526 w 14831"/>
                <a:gd name="T7" fmla="*/ 1581 h 9107"/>
                <a:gd name="T8" fmla="*/ 0 w 14831"/>
                <a:gd name="T9" fmla="*/ 9107 h 9107"/>
                <a:gd name="T10" fmla="*/ 11448 w 14831"/>
                <a:gd name="T11" fmla="*/ 9107 h 9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31" h="9107">
                  <a:moveTo>
                    <a:pt x="11448" y="9107"/>
                  </a:moveTo>
                  <a:lnTo>
                    <a:pt x="13251" y="7305"/>
                  </a:lnTo>
                  <a:cubicBezTo>
                    <a:pt x="14831" y="5724"/>
                    <a:pt x="14831" y="3161"/>
                    <a:pt x="13251" y="1581"/>
                  </a:cubicBezTo>
                  <a:cubicBezTo>
                    <a:pt x="11670" y="0"/>
                    <a:pt x="9107" y="0"/>
                    <a:pt x="7526" y="1581"/>
                  </a:cubicBezTo>
                  <a:cubicBezTo>
                    <a:pt x="7526" y="1581"/>
                    <a:pt x="0" y="9107"/>
                    <a:pt x="0" y="9107"/>
                  </a:cubicBezTo>
                  <a:lnTo>
                    <a:pt x="11448" y="910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4075113-04A5-427B-804A-178D0FB9E8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19992" y="3428543"/>
              <a:ext cx="2641498" cy="1620507"/>
            </a:xfrm>
            <a:custGeom>
              <a:avLst/>
              <a:gdLst>
                <a:gd name="T0" fmla="*/ 14786 w 14786"/>
                <a:gd name="T1" fmla="*/ 0 h 9061"/>
                <a:gd name="T2" fmla="*/ 14786 w 14786"/>
                <a:gd name="T3" fmla="*/ 0 h 9061"/>
                <a:gd name="T4" fmla="*/ 14786 w 14786"/>
                <a:gd name="T5" fmla="*/ 0 h 9061"/>
                <a:gd name="T6" fmla="*/ 14786 w 14786"/>
                <a:gd name="T7" fmla="*/ 0 h 9061"/>
                <a:gd name="T8" fmla="*/ 7305 w 14786"/>
                <a:gd name="T9" fmla="*/ 7481 h 9061"/>
                <a:gd name="T10" fmla="*/ 1581 w 14786"/>
                <a:gd name="T11" fmla="*/ 7481 h 9061"/>
                <a:gd name="T12" fmla="*/ 1581 w 14786"/>
                <a:gd name="T13" fmla="*/ 1756 h 9061"/>
                <a:gd name="T14" fmla="*/ 1581 w 14786"/>
                <a:gd name="T15" fmla="*/ 1756 h 9061"/>
                <a:gd name="T16" fmla="*/ 3338 w 14786"/>
                <a:gd name="T17" fmla="*/ 0 h 9061"/>
                <a:gd name="T18" fmla="*/ 14786 w 14786"/>
                <a:gd name="T19" fmla="*/ 0 h 9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86" h="9061">
                  <a:moveTo>
                    <a:pt x="14786" y="0"/>
                  </a:moveTo>
                  <a:lnTo>
                    <a:pt x="14786" y="0"/>
                  </a:lnTo>
                  <a:lnTo>
                    <a:pt x="14786" y="0"/>
                  </a:lnTo>
                  <a:close/>
                  <a:moveTo>
                    <a:pt x="14786" y="0"/>
                  </a:moveTo>
                  <a:lnTo>
                    <a:pt x="7305" y="7481"/>
                  </a:lnTo>
                  <a:cubicBezTo>
                    <a:pt x="5725" y="9061"/>
                    <a:pt x="3162" y="9061"/>
                    <a:pt x="1581" y="7481"/>
                  </a:cubicBezTo>
                  <a:cubicBezTo>
                    <a:pt x="0" y="5900"/>
                    <a:pt x="0" y="3337"/>
                    <a:pt x="1581" y="1756"/>
                  </a:cubicBezTo>
                  <a:cubicBezTo>
                    <a:pt x="1581" y="1756"/>
                    <a:pt x="1581" y="1756"/>
                    <a:pt x="1581" y="1756"/>
                  </a:cubicBezTo>
                  <a:lnTo>
                    <a:pt x="3338" y="0"/>
                  </a:lnTo>
                  <a:lnTo>
                    <a:pt x="14786" y="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02B087E-0424-4FE2-892D-5AB0A82A29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2114" y="1800157"/>
              <a:ext cx="2649376" cy="1628385"/>
            </a:xfrm>
            <a:custGeom>
              <a:avLst/>
              <a:gdLst>
                <a:gd name="T0" fmla="*/ 3383 w 14831"/>
                <a:gd name="T1" fmla="*/ 9107 h 9107"/>
                <a:gd name="T2" fmla="*/ 1580 w 14831"/>
                <a:gd name="T3" fmla="*/ 7305 h 9107"/>
                <a:gd name="T4" fmla="*/ 1580 w 14831"/>
                <a:gd name="T5" fmla="*/ 1581 h 9107"/>
                <a:gd name="T6" fmla="*/ 7304 w 14831"/>
                <a:gd name="T7" fmla="*/ 1581 h 9107"/>
                <a:gd name="T8" fmla="*/ 14831 w 14831"/>
                <a:gd name="T9" fmla="*/ 9107 h 9107"/>
                <a:gd name="T10" fmla="*/ 3383 w 14831"/>
                <a:gd name="T11" fmla="*/ 9107 h 9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31" h="9107">
                  <a:moveTo>
                    <a:pt x="3383" y="9107"/>
                  </a:moveTo>
                  <a:lnTo>
                    <a:pt x="1580" y="7305"/>
                  </a:lnTo>
                  <a:cubicBezTo>
                    <a:pt x="0" y="5724"/>
                    <a:pt x="0" y="3161"/>
                    <a:pt x="1580" y="1581"/>
                  </a:cubicBezTo>
                  <a:cubicBezTo>
                    <a:pt x="3161" y="0"/>
                    <a:pt x="5724" y="0"/>
                    <a:pt x="7304" y="1581"/>
                  </a:cubicBezTo>
                  <a:cubicBezTo>
                    <a:pt x="7305" y="1581"/>
                    <a:pt x="14831" y="9107"/>
                    <a:pt x="14831" y="9107"/>
                  </a:cubicBezTo>
                  <a:lnTo>
                    <a:pt x="3383" y="910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</p:grpSp>
      <p:sp>
        <p:nvSpPr>
          <p:cNvPr id="12" name="Otsikko 1">
            <a:extLst>
              <a:ext uri="{FF2B5EF4-FFF2-40B4-BE49-F238E27FC236}">
                <a16:creationId xmlns:a16="http://schemas.microsoft.com/office/drawing/2014/main" id="{2D771CF0-F310-209C-638C-735F3DE6A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414" y="1437182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8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EEB3BAAD-59DE-B9EB-5326-3A39B8D43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4414" y="4329876"/>
            <a:ext cx="5354587" cy="1217735"/>
          </a:xfrm>
        </p:spPr>
        <p:txBody>
          <a:bodyPr/>
          <a:lstStyle>
            <a:lvl1pPr marL="0" indent="0" algn="ctr">
              <a:buNone/>
              <a:defRPr sz="2198" spc="-20" baseline="0"/>
            </a:lvl1pPr>
            <a:lvl2pPr marL="456926" indent="0" algn="ctr">
              <a:buNone/>
              <a:defRPr sz="1998"/>
            </a:lvl2pPr>
            <a:lvl3pPr marL="913852" indent="0" algn="ctr">
              <a:buNone/>
              <a:defRPr sz="1798"/>
            </a:lvl3pPr>
            <a:lvl4pPr marL="1370778" indent="0" algn="ctr">
              <a:buNone/>
              <a:defRPr sz="1600"/>
            </a:lvl4pPr>
            <a:lvl5pPr marL="1827703" indent="0" algn="ctr">
              <a:buNone/>
              <a:defRPr sz="1600"/>
            </a:lvl5pPr>
            <a:lvl6pPr marL="2284628" indent="0" algn="ctr">
              <a:buNone/>
              <a:defRPr sz="1600"/>
            </a:lvl6pPr>
            <a:lvl7pPr marL="2741554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406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00951325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7456141C-5B06-88AB-F1B2-BFA33C0F0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58560" y="1236666"/>
            <a:ext cx="4372423" cy="4378325"/>
            <a:chOff x="1258888" y="1236663"/>
            <a:chExt cx="4373562" cy="4378325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0EC2061-EE4E-4F9E-9351-65C30C5514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58888" y="2582863"/>
              <a:ext cx="3019425" cy="3032125"/>
            </a:xfrm>
            <a:custGeom>
              <a:avLst/>
              <a:gdLst>
                <a:gd name="T0" fmla="*/ 7505 w 16805"/>
                <a:gd name="T1" fmla="*/ 0 h 16880"/>
                <a:gd name="T2" fmla="*/ 7505 w 16805"/>
                <a:gd name="T3" fmla="*/ 0 h 16880"/>
                <a:gd name="T4" fmla="*/ 4651 w 16805"/>
                <a:gd name="T5" fmla="*/ 0 h 16880"/>
                <a:gd name="T6" fmla="*/ 0 w 16805"/>
                <a:gd name="T7" fmla="*/ 4650 h 16880"/>
                <a:gd name="T8" fmla="*/ 4651 w 16805"/>
                <a:gd name="T9" fmla="*/ 9301 h 16880"/>
                <a:gd name="T10" fmla="*/ 4651 w 16805"/>
                <a:gd name="T11" fmla="*/ 9301 h 16880"/>
                <a:gd name="T12" fmla="*/ 7504 w 16805"/>
                <a:gd name="T13" fmla="*/ 9301 h 16880"/>
                <a:gd name="T14" fmla="*/ 7504 w 16805"/>
                <a:gd name="T15" fmla="*/ 12229 h 16880"/>
                <a:gd name="T16" fmla="*/ 12155 w 16805"/>
                <a:gd name="T17" fmla="*/ 16880 h 16880"/>
                <a:gd name="T18" fmla="*/ 16805 w 16805"/>
                <a:gd name="T19" fmla="*/ 12229 h 16880"/>
                <a:gd name="T20" fmla="*/ 16805 w 16805"/>
                <a:gd name="T21" fmla="*/ 0 h 16880"/>
                <a:gd name="T22" fmla="*/ 7505 w 16805"/>
                <a:gd name="T23" fmla="*/ 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7505" y="0"/>
                  </a:moveTo>
                  <a:lnTo>
                    <a:pt x="7505" y="0"/>
                  </a:lnTo>
                  <a:lnTo>
                    <a:pt x="4651" y="0"/>
                  </a:lnTo>
                  <a:cubicBezTo>
                    <a:pt x="2082" y="0"/>
                    <a:pt x="0" y="2082"/>
                    <a:pt x="0" y="4650"/>
                  </a:cubicBezTo>
                  <a:cubicBezTo>
                    <a:pt x="0" y="7219"/>
                    <a:pt x="2082" y="9301"/>
                    <a:pt x="4651" y="9301"/>
                  </a:cubicBezTo>
                  <a:lnTo>
                    <a:pt x="4651" y="9301"/>
                  </a:lnTo>
                  <a:lnTo>
                    <a:pt x="7504" y="9301"/>
                  </a:lnTo>
                  <a:lnTo>
                    <a:pt x="7504" y="12229"/>
                  </a:lnTo>
                  <a:cubicBezTo>
                    <a:pt x="7504" y="14797"/>
                    <a:pt x="9587" y="16880"/>
                    <a:pt x="12155" y="16880"/>
                  </a:cubicBezTo>
                  <a:cubicBezTo>
                    <a:pt x="14723" y="16880"/>
                    <a:pt x="16805" y="14798"/>
                    <a:pt x="16805" y="12229"/>
                  </a:cubicBezTo>
                  <a:lnTo>
                    <a:pt x="16805" y="0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C43BE5CC-F67A-493E-AC86-BCCFEA817C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3025" y="1236663"/>
              <a:ext cx="3019425" cy="3032125"/>
            </a:xfrm>
            <a:custGeom>
              <a:avLst/>
              <a:gdLst>
                <a:gd name="T0" fmla="*/ 9300 w 16805"/>
                <a:gd name="T1" fmla="*/ 16880 h 16880"/>
                <a:gd name="T2" fmla="*/ 9300 w 16805"/>
                <a:gd name="T3" fmla="*/ 16880 h 16880"/>
                <a:gd name="T4" fmla="*/ 12154 w 16805"/>
                <a:gd name="T5" fmla="*/ 16880 h 16880"/>
                <a:gd name="T6" fmla="*/ 16805 w 16805"/>
                <a:gd name="T7" fmla="*/ 12229 h 16880"/>
                <a:gd name="T8" fmla="*/ 12154 w 16805"/>
                <a:gd name="T9" fmla="*/ 7579 h 16880"/>
                <a:gd name="T10" fmla="*/ 12154 w 16805"/>
                <a:gd name="T11" fmla="*/ 7579 h 16880"/>
                <a:gd name="T12" fmla="*/ 9300 w 16805"/>
                <a:gd name="T13" fmla="*/ 7579 h 16880"/>
                <a:gd name="T14" fmla="*/ 9300 w 16805"/>
                <a:gd name="T15" fmla="*/ 4651 h 16880"/>
                <a:gd name="T16" fmla="*/ 4650 w 16805"/>
                <a:gd name="T17" fmla="*/ 0 h 16880"/>
                <a:gd name="T18" fmla="*/ 0 w 16805"/>
                <a:gd name="T19" fmla="*/ 4651 h 16880"/>
                <a:gd name="T20" fmla="*/ 0 w 16805"/>
                <a:gd name="T21" fmla="*/ 7489 h 16880"/>
                <a:gd name="T22" fmla="*/ 9300 w 16805"/>
                <a:gd name="T23" fmla="*/ 1688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9300" y="16880"/>
                  </a:moveTo>
                  <a:lnTo>
                    <a:pt x="9300" y="16880"/>
                  </a:lnTo>
                  <a:lnTo>
                    <a:pt x="12154" y="16880"/>
                  </a:lnTo>
                  <a:cubicBezTo>
                    <a:pt x="14723" y="16880"/>
                    <a:pt x="16805" y="14798"/>
                    <a:pt x="16805" y="12229"/>
                  </a:cubicBezTo>
                  <a:cubicBezTo>
                    <a:pt x="16805" y="9661"/>
                    <a:pt x="14723" y="7579"/>
                    <a:pt x="12154" y="7579"/>
                  </a:cubicBezTo>
                  <a:lnTo>
                    <a:pt x="12154" y="7579"/>
                  </a:lnTo>
                  <a:lnTo>
                    <a:pt x="9300" y="7579"/>
                  </a:lnTo>
                  <a:lnTo>
                    <a:pt x="9300" y="4651"/>
                  </a:lnTo>
                  <a:cubicBezTo>
                    <a:pt x="9300" y="2082"/>
                    <a:pt x="7218" y="0"/>
                    <a:pt x="4650" y="0"/>
                  </a:cubicBezTo>
                  <a:cubicBezTo>
                    <a:pt x="2082" y="0"/>
                    <a:pt x="0" y="2082"/>
                    <a:pt x="0" y="4651"/>
                  </a:cubicBezTo>
                  <a:lnTo>
                    <a:pt x="0" y="7489"/>
                  </a:lnTo>
                  <a:lnTo>
                    <a:pt x="9300" y="1688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</p:grpSp>
      <p:sp>
        <p:nvSpPr>
          <p:cNvPr id="8" name="Otsikko 1">
            <a:extLst>
              <a:ext uri="{FF2B5EF4-FFF2-40B4-BE49-F238E27FC236}">
                <a16:creationId xmlns:a16="http://schemas.microsoft.com/office/drawing/2014/main" id="{EA2C3DBA-7B4F-10EA-E452-53629F09A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414" y="1437182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8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81AF0E01-1B85-86E0-5408-4397B5B6F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4414" y="4329876"/>
            <a:ext cx="5354587" cy="1217735"/>
          </a:xfrm>
        </p:spPr>
        <p:txBody>
          <a:bodyPr/>
          <a:lstStyle>
            <a:lvl1pPr marL="0" indent="0" algn="ctr">
              <a:buNone/>
              <a:defRPr sz="2198" spc="-20" baseline="0"/>
            </a:lvl1pPr>
            <a:lvl2pPr marL="456926" indent="0" algn="ctr">
              <a:buNone/>
              <a:defRPr sz="1998"/>
            </a:lvl2pPr>
            <a:lvl3pPr marL="913852" indent="0" algn="ctr">
              <a:buNone/>
              <a:defRPr sz="1798"/>
            </a:lvl3pPr>
            <a:lvl4pPr marL="1370778" indent="0" algn="ctr">
              <a:buNone/>
              <a:defRPr sz="1600"/>
            </a:lvl4pPr>
            <a:lvl5pPr marL="1827703" indent="0" algn="ctr">
              <a:buNone/>
              <a:defRPr sz="1600"/>
            </a:lvl5pPr>
            <a:lvl6pPr marL="2284628" indent="0" algn="ctr">
              <a:buNone/>
              <a:defRPr sz="1600"/>
            </a:lvl6pPr>
            <a:lvl7pPr marL="2741554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406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83329763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9" name="Ryhmä 48">
            <a:extLst>
              <a:ext uri="{FF2B5EF4-FFF2-40B4-BE49-F238E27FC236}">
                <a16:creationId xmlns:a16="http://schemas.microsoft.com/office/drawing/2014/main" id="{007F2810-1B7E-4288-9E48-5CDA7C4B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41627" y="1236816"/>
            <a:ext cx="4362332" cy="4369557"/>
            <a:chOff x="1241951" y="1236813"/>
            <a:chExt cx="4363468" cy="436955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EA53E8FE-7BF2-43A8-A78D-880C48FE90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1951" y="2590503"/>
              <a:ext cx="4363468" cy="1662177"/>
            </a:xfrm>
            <a:custGeom>
              <a:avLst/>
              <a:gdLst>
                <a:gd name="T0" fmla="*/ 19685 w 24342"/>
                <a:gd name="T1" fmla="*/ 0 h 9268"/>
                <a:gd name="T2" fmla="*/ 19685 w 24342"/>
                <a:gd name="T3" fmla="*/ 0 h 9268"/>
                <a:gd name="T4" fmla="*/ 4657 w 24342"/>
                <a:gd name="T5" fmla="*/ 0 h 9268"/>
                <a:gd name="T6" fmla="*/ 0 w 24342"/>
                <a:gd name="T7" fmla="*/ 4634 h 9268"/>
                <a:gd name="T8" fmla="*/ 4657 w 24342"/>
                <a:gd name="T9" fmla="*/ 9268 h 9268"/>
                <a:gd name="T10" fmla="*/ 4657 w 24342"/>
                <a:gd name="T11" fmla="*/ 9268 h 9268"/>
                <a:gd name="T12" fmla="*/ 19685 w 24342"/>
                <a:gd name="T13" fmla="*/ 9268 h 9268"/>
                <a:gd name="T14" fmla="*/ 24342 w 24342"/>
                <a:gd name="T15" fmla="*/ 4634 h 9268"/>
                <a:gd name="T16" fmla="*/ 19685 w 24342"/>
                <a:gd name="T17" fmla="*/ 0 h 9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42" h="9268">
                  <a:moveTo>
                    <a:pt x="19685" y="0"/>
                  </a:moveTo>
                  <a:lnTo>
                    <a:pt x="19685" y="0"/>
                  </a:lnTo>
                  <a:lnTo>
                    <a:pt x="4657" y="0"/>
                  </a:lnTo>
                  <a:cubicBezTo>
                    <a:pt x="2085" y="0"/>
                    <a:pt x="0" y="2074"/>
                    <a:pt x="0" y="4634"/>
                  </a:cubicBezTo>
                  <a:cubicBezTo>
                    <a:pt x="0" y="7193"/>
                    <a:pt x="2085" y="9268"/>
                    <a:pt x="4657" y="9268"/>
                  </a:cubicBezTo>
                  <a:lnTo>
                    <a:pt x="4657" y="9268"/>
                  </a:lnTo>
                  <a:lnTo>
                    <a:pt x="19685" y="9268"/>
                  </a:lnTo>
                  <a:cubicBezTo>
                    <a:pt x="22257" y="9268"/>
                    <a:pt x="24342" y="7193"/>
                    <a:pt x="24342" y="4634"/>
                  </a:cubicBezTo>
                  <a:cubicBezTo>
                    <a:pt x="24342" y="2074"/>
                    <a:pt x="22257" y="0"/>
                    <a:pt x="19685" y="0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91B320A-6B87-4CD3-8E87-899FA6160C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8538" y="1236813"/>
              <a:ext cx="1670295" cy="4369557"/>
            </a:xfrm>
            <a:custGeom>
              <a:avLst/>
              <a:gdLst>
                <a:gd name="T0" fmla="*/ 9314 w 9314"/>
                <a:gd name="T1" fmla="*/ 4634 h 24374"/>
                <a:gd name="T2" fmla="*/ 4657 w 9314"/>
                <a:gd name="T3" fmla="*/ 0 h 24374"/>
                <a:gd name="T4" fmla="*/ 0 w 9314"/>
                <a:gd name="T5" fmla="*/ 4634 h 24374"/>
                <a:gd name="T6" fmla="*/ 0 w 9314"/>
                <a:gd name="T7" fmla="*/ 19739 h 24374"/>
                <a:gd name="T8" fmla="*/ 4657 w 9314"/>
                <a:gd name="T9" fmla="*/ 24374 h 24374"/>
                <a:gd name="T10" fmla="*/ 9314 w 9314"/>
                <a:gd name="T11" fmla="*/ 19739 h 24374"/>
                <a:gd name="T12" fmla="*/ 9314 w 9314"/>
                <a:gd name="T13" fmla="*/ 4634 h 24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14" h="24374">
                  <a:moveTo>
                    <a:pt x="9314" y="4634"/>
                  </a:moveTo>
                  <a:cubicBezTo>
                    <a:pt x="9314" y="2075"/>
                    <a:pt x="7229" y="0"/>
                    <a:pt x="4657" y="0"/>
                  </a:cubicBezTo>
                  <a:cubicBezTo>
                    <a:pt x="2085" y="0"/>
                    <a:pt x="0" y="2075"/>
                    <a:pt x="0" y="4634"/>
                  </a:cubicBezTo>
                  <a:lnTo>
                    <a:pt x="0" y="19739"/>
                  </a:lnTo>
                  <a:cubicBezTo>
                    <a:pt x="0" y="22299"/>
                    <a:pt x="2085" y="24374"/>
                    <a:pt x="4657" y="24374"/>
                  </a:cubicBezTo>
                  <a:cubicBezTo>
                    <a:pt x="7229" y="24374"/>
                    <a:pt x="9314" y="22299"/>
                    <a:pt x="9314" y="19739"/>
                  </a:cubicBezTo>
                  <a:lnTo>
                    <a:pt x="9314" y="4634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1" name="Oval 7">
              <a:extLst>
                <a:ext uri="{FF2B5EF4-FFF2-40B4-BE49-F238E27FC236}">
                  <a16:creationId xmlns:a16="http://schemas.microsoft.com/office/drawing/2014/main" id="{D31F6D7E-AA89-4E34-870F-A404E56435A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4" name="Oval 8">
              <a:extLst>
                <a:ext uri="{FF2B5EF4-FFF2-40B4-BE49-F238E27FC236}">
                  <a16:creationId xmlns:a16="http://schemas.microsoft.com/office/drawing/2014/main" id="{F4DC9D5D-D0BB-478C-8958-677F4B4C6C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5" name="Oval 9">
              <a:extLst>
                <a:ext uri="{FF2B5EF4-FFF2-40B4-BE49-F238E27FC236}">
                  <a16:creationId xmlns:a16="http://schemas.microsoft.com/office/drawing/2014/main" id="{4F0CB64C-8700-489E-B59D-2F3A8F3D21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6" name="Oval 10">
              <a:extLst>
                <a:ext uri="{FF2B5EF4-FFF2-40B4-BE49-F238E27FC236}">
                  <a16:creationId xmlns:a16="http://schemas.microsoft.com/office/drawing/2014/main" id="{EC17E9B9-CE55-45B0-A22E-D08B8A7609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7" name="Oval 11">
              <a:extLst>
                <a:ext uri="{FF2B5EF4-FFF2-40B4-BE49-F238E27FC236}">
                  <a16:creationId xmlns:a16="http://schemas.microsoft.com/office/drawing/2014/main" id="{DCB2B620-E4C8-4B6A-80C5-2DB448222BA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8" name="Oval 12">
              <a:extLst>
                <a:ext uri="{FF2B5EF4-FFF2-40B4-BE49-F238E27FC236}">
                  <a16:creationId xmlns:a16="http://schemas.microsoft.com/office/drawing/2014/main" id="{1F80C5BD-2275-4880-9B72-614AB99D752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9" name="Oval 13">
              <a:extLst>
                <a:ext uri="{FF2B5EF4-FFF2-40B4-BE49-F238E27FC236}">
                  <a16:creationId xmlns:a16="http://schemas.microsoft.com/office/drawing/2014/main" id="{37A5EEC2-4E02-41B6-A164-B3243B6BAD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20" name="Oval 14">
              <a:extLst>
                <a:ext uri="{FF2B5EF4-FFF2-40B4-BE49-F238E27FC236}">
                  <a16:creationId xmlns:a16="http://schemas.microsoft.com/office/drawing/2014/main" id="{91FE98D6-A906-4334-8155-0377FE92E9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21" name="Oval 15">
              <a:extLst>
                <a:ext uri="{FF2B5EF4-FFF2-40B4-BE49-F238E27FC236}">
                  <a16:creationId xmlns:a16="http://schemas.microsoft.com/office/drawing/2014/main" id="{7E1F4D48-3948-4630-ABE3-5B5637773F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22" name="Oval 16">
              <a:extLst>
                <a:ext uri="{FF2B5EF4-FFF2-40B4-BE49-F238E27FC236}">
                  <a16:creationId xmlns:a16="http://schemas.microsoft.com/office/drawing/2014/main" id="{8F3FFCB2-722E-42E2-85B0-4A02998E23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23" name="Oval 17">
              <a:extLst>
                <a:ext uri="{FF2B5EF4-FFF2-40B4-BE49-F238E27FC236}">
                  <a16:creationId xmlns:a16="http://schemas.microsoft.com/office/drawing/2014/main" id="{5B43CFB6-1FAD-4941-9192-6E41A57843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24" name="Oval 18">
              <a:extLst>
                <a:ext uri="{FF2B5EF4-FFF2-40B4-BE49-F238E27FC236}">
                  <a16:creationId xmlns:a16="http://schemas.microsoft.com/office/drawing/2014/main" id="{34BC8FFB-21BE-4BAA-A848-F39FCFA478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25" name="Oval 19">
              <a:extLst>
                <a:ext uri="{FF2B5EF4-FFF2-40B4-BE49-F238E27FC236}">
                  <a16:creationId xmlns:a16="http://schemas.microsoft.com/office/drawing/2014/main" id="{CF7ABB5A-11EB-42AE-B0BE-8F4FAFB8B9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26" name="Oval 20">
              <a:extLst>
                <a:ext uri="{FF2B5EF4-FFF2-40B4-BE49-F238E27FC236}">
                  <a16:creationId xmlns:a16="http://schemas.microsoft.com/office/drawing/2014/main" id="{393689CA-569B-4788-8B53-ACF74C9A55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27" name="Oval 21">
              <a:extLst>
                <a:ext uri="{FF2B5EF4-FFF2-40B4-BE49-F238E27FC236}">
                  <a16:creationId xmlns:a16="http://schemas.microsoft.com/office/drawing/2014/main" id="{38A5FD75-7244-4472-A01C-D98CD452A8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28" name="Oval 22">
              <a:extLst>
                <a:ext uri="{FF2B5EF4-FFF2-40B4-BE49-F238E27FC236}">
                  <a16:creationId xmlns:a16="http://schemas.microsoft.com/office/drawing/2014/main" id="{63E01732-7053-46F6-9894-62C1E7E017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29" name="Oval 23">
              <a:extLst>
                <a:ext uri="{FF2B5EF4-FFF2-40B4-BE49-F238E27FC236}">
                  <a16:creationId xmlns:a16="http://schemas.microsoft.com/office/drawing/2014/main" id="{5723EEAC-5F42-4CCE-BA2A-E1649AA1CD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30" name="Oval 24">
              <a:extLst>
                <a:ext uri="{FF2B5EF4-FFF2-40B4-BE49-F238E27FC236}">
                  <a16:creationId xmlns:a16="http://schemas.microsoft.com/office/drawing/2014/main" id="{A9B2F3BE-754E-4EBD-BE88-12728885EE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31" name="Oval 25">
              <a:extLst>
                <a:ext uri="{FF2B5EF4-FFF2-40B4-BE49-F238E27FC236}">
                  <a16:creationId xmlns:a16="http://schemas.microsoft.com/office/drawing/2014/main" id="{7238AE11-B370-4E53-9152-1E914E2246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32" name="Oval 26">
              <a:extLst>
                <a:ext uri="{FF2B5EF4-FFF2-40B4-BE49-F238E27FC236}">
                  <a16:creationId xmlns:a16="http://schemas.microsoft.com/office/drawing/2014/main" id="{72464969-CC62-4C04-998E-9228BA1CEC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33" name="Oval 27">
              <a:extLst>
                <a:ext uri="{FF2B5EF4-FFF2-40B4-BE49-F238E27FC236}">
                  <a16:creationId xmlns:a16="http://schemas.microsoft.com/office/drawing/2014/main" id="{32198E22-5DFE-4C1C-BB75-F2C9169603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34" name="Oval 28">
              <a:extLst>
                <a:ext uri="{FF2B5EF4-FFF2-40B4-BE49-F238E27FC236}">
                  <a16:creationId xmlns:a16="http://schemas.microsoft.com/office/drawing/2014/main" id="{F818C060-4737-48A5-AE3A-54C4F5509B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35" name="Oval 29">
              <a:extLst>
                <a:ext uri="{FF2B5EF4-FFF2-40B4-BE49-F238E27FC236}">
                  <a16:creationId xmlns:a16="http://schemas.microsoft.com/office/drawing/2014/main" id="{E72B202D-7567-436D-A82B-452A3815FB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36" name="Oval 30">
              <a:extLst>
                <a:ext uri="{FF2B5EF4-FFF2-40B4-BE49-F238E27FC236}">
                  <a16:creationId xmlns:a16="http://schemas.microsoft.com/office/drawing/2014/main" id="{2F9FA010-90F3-4970-B01A-61348EBB30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37" name="Oval 31">
              <a:extLst>
                <a:ext uri="{FF2B5EF4-FFF2-40B4-BE49-F238E27FC236}">
                  <a16:creationId xmlns:a16="http://schemas.microsoft.com/office/drawing/2014/main" id="{27D4D043-D4BC-4FED-90F7-0BF8A148FE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38" name="Oval 32">
              <a:extLst>
                <a:ext uri="{FF2B5EF4-FFF2-40B4-BE49-F238E27FC236}">
                  <a16:creationId xmlns:a16="http://schemas.microsoft.com/office/drawing/2014/main" id="{C8C0B50A-50F7-43FE-AD15-424DFF04B5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39" name="Oval 33">
              <a:extLst>
                <a:ext uri="{FF2B5EF4-FFF2-40B4-BE49-F238E27FC236}">
                  <a16:creationId xmlns:a16="http://schemas.microsoft.com/office/drawing/2014/main" id="{E5EBE93C-615D-4653-9E18-7470F95750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40" name="Oval 34">
              <a:extLst>
                <a:ext uri="{FF2B5EF4-FFF2-40B4-BE49-F238E27FC236}">
                  <a16:creationId xmlns:a16="http://schemas.microsoft.com/office/drawing/2014/main" id="{0514DED8-8675-42DB-B98C-9E101B3AB1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41" name="Oval 35">
              <a:extLst>
                <a:ext uri="{FF2B5EF4-FFF2-40B4-BE49-F238E27FC236}">
                  <a16:creationId xmlns:a16="http://schemas.microsoft.com/office/drawing/2014/main" id="{A07550E2-601F-4294-B5BE-94CC8B1BEF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42" name="Oval 36">
              <a:extLst>
                <a:ext uri="{FF2B5EF4-FFF2-40B4-BE49-F238E27FC236}">
                  <a16:creationId xmlns:a16="http://schemas.microsoft.com/office/drawing/2014/main" id="{161459FC-A7B0-40ED-9D72-D2F67929AD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43" name="Oval 37">
              <a:extLst>
                <a:ext uri="{FF2B5EF4-FFF2-40B4-BE49-F238E27FC236}">
                  <a16:creationId xmlns:a16="http://schemas.microsoft.com/office/drawing/2014/main" id="{1EB3E677-1C82-4835-B43C-A6F2E7E535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44" name="Oval 38">
              <a:extLst>
                <a:ext uri="{FF2B5EF4-FFF2-40B4-BE49-F238E27FC236}">
                  <a16:creationId xmlns:a16="http://schemas.microsoft.com/office/drawing/2014/main" id="{28761788-DA81-4913-8E38-BC5DEC0183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45" name="Oval 39">
              <a:extLst>
                <a:ext uri="{FF2B5EF4-FFF2-40B4-BE49-F238E27FC236}">
                  <a16:creationId xmlns:a16="http://schemas.microsoft.com/office/drawing/2014/main" id="{C98B3C26-4BC5-42A1-993D-CA47EAA520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46" name="Oval 40">
              <a:extLst>
                <a:ext uri="{FF2B5EF4-FFF2-40B4-BE49-F238E27FC236}">
                  <a16:creationId xmlns:a16="http://schemas.microsoft.com/office/drawing/2014/main" id="{3DA645BE-6768-476E-8F64-5203F1F3F9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47" name="Oval 41">
              <a:extLst>
                <a:ext uri="{FF2B5EF4-FFF2-40B4-BE49-F238E27FC236}">
                  <a16:creationId xmlns:a16="http://schemas.microsoft.com/office/drawing/2014/main" id="{DB0A17E4-8949-4D7E-A799-AC57C1846A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48" name="Oval 42">
              <a:extLst>
                <a:ext uri="{FF2B5EF4-FFF2-40B4-BE49-F238E27FC236}">
                  <a16:creationId xmlns:a16="http://schemas.microsoft.com/office/drawing/2014/main" id="{906AC13B-636E-4A4B-8AFD-DB79B27CFD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</p:grpSp>
      <p:sp>
        <p:nvSpPr>
          <p:cNvPr id="50" name="Otsikko 1">
            <a:extLst>
              <a:ext uri="{FF2B5EF4-FFF2-40B4-BE49-F238E27FC236}">
                <a16:creationId xmlns:a16="http://schemas.microsoft.com/office/drawing/2014/main" id="{063ACA47-9A81-7DD5-3AAD-8197B7DB0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414" y="1437182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8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1" name="Alaotsikko 2">
            <a:extLst>
              <a:ext uri="{FF2B5EF4-FFF2-40B4-BE49-F238E27FC236}">
                <a16:creationId xmlns:a16="http://schemas.microsoft.com/office/drawing/2014/main" id="{0637FCA9-9290-6FFC-E4BD-521251B17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4414" y="4329876"/>
            <a:ext cx="5354587" cy="1217735"/>
          </a:xfrm>
        </p:spPr>
        <p:txBody>
          <a:bodyPr/>
          <a:lstStyle>
            <a:lvl1pPr marL="0" indent="0" algn="ctr">
              <a:buNone/>
              <a:defRPr sz="2198" spc="-20" baseline="0"/>
            </a:lvl1pPr>
            <a:lvl2pPr marL="456926" indent="0" algn="ctr">
              <a:buNone/>
              <a:defRPr sz="1998"/>
            </a:lvl2pPr>
            <a:lvl3pPr marL="913852" indent="0" algn="ctr">
              <a:buNone/>
              <a:defRPr sz="1798"/>
            </a:lvl3pPr>
            <a:lvl4pPr marL="1370778" indent="0" algn="ctr">
              <a:buNone/>
              <a:defRPr sz="1600"/>
            </a:lvl4pPr>
            <a:lvl5pPr marL="1827703" indent="0" algn="ctr">
              <a:buNone/>
              <a:defRPr sz="1600"/>
            </a:lvl5pPr>
            <a:lvl6pPr marL="2284628" indent="0" algn="ctr">
              <a:buNone/>
              <a:defRPr sz="1600"/>
            </a:lvl6pPr>
            <a:lvl7pPr marL="2741554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406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55649270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83DBC39-583D-7E72-7B71-5DAB5EE93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307761" y="1295400"/>
            <a:ext cx="4275611" cy="4270375"/>
            <a:chOff x="1308100" y="1295400"/>
            <a:chExt cx="4276725" cy="4270375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D3AF8F1-F2D1-4A85-9C57-9A5A7967E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2825" y="3430588"/>
              <a:ext cx="2025650" cy="1239838"/>
            </a:xfrm>
            <a:custGeom>
              <a:avLst/>
              <a:gdLst>
                <a:gd name="T0" fmla="*/ 0 w 11337"/>
                <a:gd name="T1" fmla="*/ 0 h 6934"/>
                <a:gd name="T2" fmla="*/ 5736 w 11337"/>
                <a:gd name="T3" fmla="*/ 5724 h 6934"/>
                <a:gd name="T4" fmla="*/ 10125 w 11337"/>
                <a:gd name="T5" fmla="*/ 5724 h 6934"/>
                <a:gd name="T6" fmla="*/ 10125 w 11337"/>
                <a:gd name="T7" fmla="*/ 1344 h 6934"/>
                <a:gd name="T8" fmla="*/ 10125 w 11337"/>
                <a:gd name="T9" fmla="*/ 1344 h 6934"/>
                <a:gd name="T10" fmla="*/ 8778 w 11337"/>
                <a:gd name="T11" fmla="*/ 0 h 6934"/>
                <a:gd name="T12" fmla="*/ 0 w 11337"/>
                <a:gd name="T13" fmla="*/ 0 h 6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37" h="6934">
                  <a:moveTo>
                    <a:pt x="0" y="0"/>
                  </a:moveTo>
                  <a:lnTo>
                    <a:pt x="5736" y="5724"/>
                  </a:lnTo>
                  <a:cubicBezTo>
                    <a:pt x="6948" y="6934"/>
                    <a:pt x="8913" y="6934"/>
                    <a:pt x="10125" y="5724"/>
                  </a:cubicBezTo>
                  <a:cubicBezTo>
                    <a:pt x="11337" y="4515"/>
                    <a:pt x="11337" y="2553"/>
                    <a:pt x="10125" y="1344"/>
                  </a:cubicBezTo>
                  <a:cubicBezTo>
                    <a:pt x="10125" y="1344"/>
                    <a:pt x="10125" y="1344"/>
                    <a:pt x="10125" y="1344"/>
                  </a:cubicBezTo>
                  <a:lnTo>
                    <a:pt x="87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E6C694-8F27-4D1E-8789-223F422B70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2825" y="2184400"/>
              <a:ext cx="2032000" cy="1246188"/>
            </a:xfrm>
            <a:custGeom>
              <a:avLst/>
              <a:gdLst>
                <a:gd name="T0" fmla="*/ 8777 w 11371"/>
                <a:gd name="T1" fmla="*/ 6969 h 6969"/>
                <a:gd name="T2" fmla="*/ 10159 w 11371"/>
                <a:gd name="T3" fmla="*/ 5590 h 6969"/>
                <a:gd name="T4" fmla="*/ 10159 w 11371"/>
                <a:gd name="T5" fmla="*/ 1209 h 6969"/>
                <a:gd name="T6" fmla="*/ 5770 w 11371"/>
                <a:gd name="T7" fmla="*/ 1209 h 6969"/>
                <a:gd name="T8" fmla="*/ 0 w 11371"/>
                <a:gd name="T9" fmla="*/ 6969 h 6969"/>
                <a:gd name="T10" fmla="*/ 8777 w 11371"/>
                <a:gd name="T11" fmla="*/ 6969 h 6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71" h="6969">
                  <a:moveTo>
                    <a:pt x="8777" y="6969"/>
                  </a:moveTo>
                  <a:lnTo>
                    <a:pt x="10159" y="5590"/>
                  </a:lnTo>
                  <a:cubicBezTo>
                    <a:pt x="11371" y="4380"/>
                    <a:pt x="11371" y="2419"/>
                    <a:pt x="10159" y="1209"/>
                  </a:cubicBezTo>
                  <a:cubicBezTo>
                    <a:pt x="8947" y="0"/>
                    <a:pt x="6982" y="0"/>
                    <a:pt x="5770" y="1209"/>
                  </a:cubicBezTo>
                  <a:cubicBezTo>
                    <a:pt x="5770" y="1209"/>
                    <a:pt x="0" y="6969"/>
                    <a:pt x="0" y="6969"/>
                  </a:cubicBezTo>
                  <a:lnTo>
                    <a:pt x="8777" y="6969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1C4E9DAE-5EDC-4D97-BF69-403F9FEA2A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4450" y="2190750"/>
              <a:ext cx="2025650" cy="1239838"/>
            </a:xfrm>
            <a:custGeom>
              <a:avLst/>
              <a:gdLst>
                <a:gd name="T0" fmla="*/ 11337 w 11337"/>
                <a:gd name="T1" fmla="*/ 6934 h 6934"/>
                <a:gd name="T2" fmla="*/ 5601 w 11337"/>
                <a:gd name="T3" fmla="*/ 1210 h 6934"/>
                <a:gd name="T4" fmla="*/ 1212 w 11337"/>
                <a:gd name="T5" fmla="*/ 1210 h 6934"/>
                <a:gd name="T6" fmla="*/ 1212 w 11337"/>
                <a:gd name="T7" fmla="*/ 5590 h 6934"/>
                <a:gd name="T8" fmla="*/ 1212 w 11337"/>
                <a:gd name="T9" fmla="*/ 5590 h 6934"/>
                <a:gd name="T10" fmla="*/ 2559 w 11337"/>
                <a:gd name="T11" fmla="*/ 6934 h 6934"/>
                <a:gd name="T12" fmla="*/ 11337 w 11337"/>
                <a:gd name="T13" fmla="*/ 6934 h 6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37" h="6934">
                  <a:moveTo>
                    <a:pt x="11337" y="6934"/>
                  </a:moveTo>
                  <a:lnTo>
                    <a:pt x="5601" y="1210"/>
                  </a:lnTo>
                  <a:cubicBezTo>
                    <a:pt x="4389" y="0"/>
                    <a:pt x="2424" y="0"/>
                    <a:pt x="1212" y="1210"/>
                  </a:cubicBezTo>
                  <a:cubicBezTo>
                    <a:pt x="0" y="2419"/>
                    <a:pt x="0" y="4380"/>
                    <a:pt x="1212" y="5590"/>
                  </a:cubicBezTo>
                  <a:cubicBezTo>
                    <a:pt x="1212" y="5590"/>
                    <a:pt x="1212" y="5590"/>
                    <a:pt x="1212" y="5590"/>
                  </a:cubicBezTo>
                  <a:lnTo>
                    <a:pt x="2559" y="6934"/>
                  </a:lnTo>
                  <a:lnTo>
                    <a:pt x="11337" y="6934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6BA53F4C-1D6B-4CAF-AB48-BB01F5EF9A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08100" y="3430588"/>
              <a:ext cx="2032000" cy="1244600"/>
            </a:xfrm>
            <a:custGeom>
              <a:avLst/>
              <a:gdLst>
                <a:gd name="T0" fmla="*/ 2594 w 11371"/>
                <a:gd name="T1" fmla="*/ 0 h 6969"/>
                <a:gd name="T2" fmla="*/ 1212 w 11371"/>
                <a:gd name="T3" fmla="*/ 1379 h 6969"/>
                <a:gd name="T4" fmla="*/ 1212 w 11371"/>
                <a:gd name="T5" fmla="*/ 5759 h 6969"/>
                <a:gd name="T6" fmla="*/ 5601 w 11371"/>
                <a:gd name="T7" fmla="*/ 5759 h 6969"/>
                <a:gd name="T8" fmla="*/ 11371 w 11371"/>
                <a:gd name="T9" fmla="*/ 0 h 6969"/>
                <a:gd name="T10" fmla="*/ 2594 w 11371"/>
                <a:gd name="T11" fmla="*/ 0 h 6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71" h="6969">
                  <a:moveTo>
                    <a:pt x="2594" y="0"/>
                  </a:moveTo>
                  <a:lnTo>
                    <a:pt x="1212" y="1379"/>
                  </a:lnTo>
                  <a:cubicBezTo>
                    <a:pt x="0" y="2589"/>
                    <a:pt x="0" y="4550"/>
                    <a:pt x="1212" y="5759"/>
                  </a:cubicBezTo>
                  <a:cubicBezTo>
                    <a:pt x="2424" y="6969"/>
                    <a:pt x="4389" y="6969"/>
                    <a:pt x="5601" y="5759"/>
                  </a:cubicBezTo>
                  <a:cubicBezTo>
                    <a:pt x="5601" y="5759"/>
                    <a:pt x="11371" y="0"/>
                    <a:pt x="11371" y="0"/>
                  </a:cubicBezTo>
                  <a:lnTo>
                    <a:pt x="2594" y="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7BB1772-8A45-46BB-BDDF-A3F666CACE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05038" y="3536950"/>
              <a:ext cx="1241425" cy="2022475"/>
            </a:xfrm>
            <a:custGeom>
              <a:avLst/>
              <a:gdLst>
                <a:gd name="T0" fmla="*/ 6948 w 6948"/>
                <a:gd name="T1" fmla="*/ 0 h 11315"/>
                <a:gd name="T2" fmla="*/ 1212 w 6948"/>
                <a:gd name="T3" fmla="*/ 5725 h 11315"/>
                <a:gd name="T4" fmla="*/ 1212 w 6948"/>
                <a:gd name="T5" fmla="*/ 10105 h 11315"/>
                <a:gd name="T6" fmla="*/ 5601 w 6948"/>
                <a:gd name="T7" fmla="*/ 10105 h 11315"/>
                <a:gd name="T8" fmla="*/ 5601 w 6948"/>
                <a:gd name="T9" fmla="*/ 10105 h 11315"/>
                <a:gd name="T10" fmla="*/ 6948 w 6948"/>
                <a:gd name="T11" fmla="*/ 8761 h 11315"/>
                <a:gd name="T12" fmla="*/ 6948 w 6948"/>
                <a:gd name="T13" fmla="*/ 0 h 1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48" h="11315">
                  <a:moveTo>
                    <a:pt x="6948" y="0"/>
                  </a:moveTo>
                  <a:lnTo>
                    <a:pt x="1212" y="5725"/>
                  </a:lnTo>
                  <a:cubicBezTo>
                    <a:pt x="0" y="6935"/>
                    <a:pt x="0" y="8896"/>
                    <a:pt x="1212" y="10105"/>
                  </a:cubicBezTo>
                  <a:cubicBezTo>
                    <a:pt x="2424" y="11315"/>
                    <a:pt x="4389" y="11315"/>
                    <a:pt x="5601" y="10105"/>
                  </a:cubicBezTo>
                  <a:cubicBezTo>
                    <a:pt x="5601" y="10105"/>
                    <a:pt x="5601" y="10105"/>
                    <a:pt x="5601" y="10105"/>
                  </a:cubicBezTo>
                  <a:lnTo>
                    <a:pt x="6948" y="8761"/>
                  </a:lnTo>
                  <a:lnTo>
                    <a:pt x="694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5B8CC6B-5382-428A-BFC9-1A60DDDD07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6463" y="3536950"/>
              <a:ext cx="1247775" cy="2028825"/>
            </a:xfrm>
            <a:custGeom>
              <a:avLst/>
              <a:gdLst>
                <a:gd name="T0" fmla="*/ 0 w 6982"/>
                <a:gd name="T1" fmla="*/ 8760 h 11349"/>
                <a:gd name="T2" fmla="*/ 1381 w 6982"/>
                <a:gd name="T3" fmla="*/ 10139 h 11349"/>
                <a:gd name="T4" fmla="*/ 5770 w 6982"/>
                <a:gd name="T5" fmla="*/ 10139 h 11349"/>
                <a:gd name="T6" fmla="*/ 5770 w 6982"/>
                <a:gd name="T7" fmla="*/ 5759 h 11349"/>
                <a:gd name="T8" fmla="*/ 0 w 6982"/>
                <a:gd name="T9" fmla="*/ 0 h 11349"/>
                <a:gd name="T10" fmla="*/ 0 w 6982"/>
                <a:gd name="T11" fmla="*/ 8760 h 1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82" h="11349">
                  <a:moveTo>
                    <a:pt x="0" y="8760"/>
                  </a:moveTo>
                  <a:lnTo>
                    <a:pt x="1381" y="10139"/>
                  </a:lnTo>
                  <a:cubicBezTo>
                    <a:pt x="2593" y="11349"/>
                    <a:pt x="4558" y="11349"/>
                    <a:pt x="5770" y="10139"/>
                  </a:cubicBezTo>
                  <a:cubicBezTo>
                    <a:pt x="6982" y="8930"/>
                    <a:pt x="6982" y="6969"/>
                    <a:pt x="5770" y="5759"/>
                  </a:cubicBezTo>
                  <a:cubicBezTo>
                    <a:pt x="5770" y="5759"/>
                    <a:pt x="0" y="0"/>
                    <a:pt x="0" y="0"/>
                  </a:cubicBezTo>
                  <a:lnTo>
                    <a:pt x="0" y="876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44315B9F-335E-4C99-AEE1-9768AC6B29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6463" y="1301750"/>
              <a:ext cx="1241425" cy="2022475"/>
            </a:xfrm>
            <a:custGeom>
              <a:avLst/>
              <a:gdLst>
                <a:gd name="T0" fmla="*/ 0 w 6947"/>
                <a:gd name="T1" fmla="*/ 11314 h 11314"/>
                <a:gd name="T2" fmla="*/ 5735 w 6947"/>
                <a:gd name="T3" fmla="*/ 5590 h 11314"/>
                <a:gd name="T4" fmla="*/ 5735 w 6947"/>
                <a:gd name="T5" fmla="*/ 1209 h 11314"/>
                <a:gd name="T6" fmla="*/ 1346 w 6947"/>
                <a:gd name="T7" fmla="*/ 1209 h 11314"/>
                <a:gd name="T8" fmla="*/ 1346 w 6947"/>
                <a:gd name="T9" fmla="*/ 1209 h 11314"/>
                <a:gd name="T10" fmla="*/ 0 w 6947"/>
                <a:gd name="T11" fmla="*/ 2553 h 11314"/>
                <a:gd name="T12" fmla="*/ 0 w 6947"/>
                <a:gd name="T13" fmla="*/ 11314 h 1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47" h="11314">
                  <a:moveTo>
                    <a:pt x="0" y="11314"/>
                  </a:moveTo>
                  <a:lnTo>
                    <a:pt x="5735" y="5590"/>
                  </a:lnTo>
                  <a:cubicBezTo>
                    <a:pt x="6947" y="4380"/>
                    <a:pt x="6947" y="2419"/>
                    <a:pt x="5735" y="1209"/>
                  </a:cubicBezTo>
                  <a:cubicBezTo>
                    <a:pt x="4523" y="0"/>
                    <a:pt x="2558" y="0"/>
                    <a:pt x="1346" y="1209"/>
                  </a:cubicBezTo>
                  <a:cubicBezTo>
                    <a:pt x="1346" y="1209"/>
                    <a:pt x="1346" y="1209"/>
                    <a:pt x="1346" y="1209"/>
                  </a:cubicBezTo>
                  <a:lnTo>
                    <a:pt x="0" y="2553"/>
                  </a:lnTo>
                  <a:lnTo>
                    <a:pt x="0" y="11314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DBB2D174-0EC7-4441-AD18-1776A7DB2E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98688" y="1295400"/>
              <a:ext cx="1247775" cy="2028825"/>
            </a:xfrm>
            <a:custGeom>
              <a:avLst/>
              <a:gdLst>
                <a:gd name="T0" fmla="*/ 6983 w 6983"/>
                <a:gd name="T1" fmla="*/ 2588 h 11349"/>
                <a:gd name="T2" fmla="*/ 5601 w 6983"/>
                <a:gd name="T3" fmla="*/ 1209 h 11349"/>
                <a:gd name="T4" fmla="*/ 1212 w 6983"/>
                <a:gd name="T5" fmla="*/ 1209 h 11349"/>
                <a:gd name="T6" fmla="*/ 1212 w 6983"/>
                <a:gd name="T7" fmla="*/ 5590 h 11349"/>
                <a:gd name="T8" fmla="*/ 6983 w 6983"/>
                <a:gd name="T9" fmla="*/ 11349 h 11349"/>
                <a:gd name="T10" fmla="*/ 6983 w 6983"/>
                <a:gd name="T11" fmla="*/ 2588 h 1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83" h="11349">
                  <a:moveTo>
                    <a:pt x="6983" y="2588"/>
                  </a:moveTo>
                  <a:lnTo>
                    <a:pt x="5601" y="1209"/>
                  </a:lnTo>
                  <a:cubicBezTo>
                    <a:pt x="4389" y="0"/>
                    <a:pt x="2424" y="0"/>
                    <a:pt x="1212" y="1209"/>
                  </a:cubicBezTo>
                  <a:cubicBezTo>
                    <a:pt x="0" y="2419"/>
                    <a:pt x="0" y="4380"/>
                    <a:pt x="1212" y="5590"/>
                  </a:cubicBezTo>
                  <a:cubicBezTo>
                    <a:pt x="1212" y="5590"/>
                    <a:pt x="6983" y="11349"/>
                    <a:pt x="6983" y="11349"/>
                  </a:cubicBezTo>
                  <a:lnTo>
                    <a:pt x="6983" y="2588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</p:grpSp>
      <p:sp>
        <p:nvSpPr>
          <p:cNvPr id="19" name="Otsikko 1">
            <a:extLst>
              <a:ext uri="{FF2B5EF4-FFF2-40B4-BE49-F238E27FC236}">
                <a16:creationId xmlns:a16="http://schemas.microsoft.com/office/drawing/2014/main" id="{CC3CCF47-50E1-26E4-1690-F311DC163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414" y="1437182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8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0" name="Alaotsikko 2">
            <a:extLst>
              <a:ext uri="{FF2B5EF4-FFF2-40B4-BE49-F238E27FC236}">
                <a16:creationId xmlns:a16="http://schemas.microsoft.com/office/drawing/2014/main" id="{D8A95CF2-B9DE-4096-C2FB-1D24CAEC0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4414" y="4329876"/>
            <a:ext cx="5354587" cy="1217735"/>
          </a:xfrm>
        </p:spPr>
        <p:txBody>
          <a:bodyPr/>
          <a:lstStyle>
            <a:lvl1pPr marL="0" indent="0" algn="ctr">
              <a:buNone/>
              <a:defRPr sz="2198" spc="-20" baseline="0"/>
            </a:lvl1pPr>
            <a:lvl2pPr marL="456926" indent="0" algn="ctr">
              <a:buNone/>
              <a:defRPr sz="1998"/>
            </a:lvl2pPr>
            <a:lvl3pPr marL="913852" indent="0" algn="ctr">
              <a:buNone/>
              <a:defRPr sz="1798"/>
            </a:lvl3pPr>
            <a:lvl4pPr marL="1370778" indent="0" algn="ctr">
              <a:buNone/>
              <a:defRPr sz="1600"/>
            </a:lvl4pPr>
            <a:lvl5pPr marL="1827703" indent="0" algn="ctr">
              <a:buNone/>
              <a:defRPr sz="1600"/>
            </a:lvl5pPr>
            <a:lvl6pPr marL="2284628" indent="0" algn="ctr">
              <a:buNone/>
              <a:defRPr sz="1600"/>
            </a:lvl6pPr>
            <a:lvl7pPr marL="2741554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406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79090592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25D18D17-D3F9-44DF-8EDE-0C7C5C047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91562" y="1369347"/>
            <a:ext cx="5568238" cy="5480715"/>
            <a:chOff x="2616201" y="4763"/>
            <a:chExt cx="6956425" cy="684530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28A69238-3E3A-4A3A-9418-543D58BFA5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9376" y="65088"/>
              <a:ext cx="2413000" cy="4302125"/>
            </a:xfrm>
            <a:custGeom>
              <a:avLst/>
              <a:gdLst>
                <a:gd name="T0" fmla="*/ 400 w 10755"/>
                <a:gd name="T1" fmla="*/ 147 h 19180"/>
                <a:gd name="T2" fmla="*/ 0 w 10755"/>
                <a:gd name="T3" fmla="*/ 313 h 19180"/>
                <a:gd name="T4" fmla="*/ 0 w 10755"/>
                <a:gd name="T5" fmla="*/ 13802 h 19180"/>
                <a:gd name="T6" fmla="*/ 5378 w 10755"/>
                <a:gd name="T7" fmla="*/ 19180 h 19180"/>
                <a:gd name="T8" fmla="*/ 10755 w 10755"/>
                <a:gd name="T9" fmla="*/ 13802 h 19180"/>
                <a:gd name="T10" fmla="*/ 10755 w 10755"/>
                <a:gd name="T11" fmla="*/ 13802 h 19180"/>
                <a:gd name="T12" fmla="*/ 10755 w 10755"/>
                <a:gd name="T13" fmla="*/ 10599 h 19180"/>
                <a:gd name="T14" fmla="*/ 10686 w 10755"/>
                <a:gd name="T15" fmla="*/ 10434 h 19180"/>
                <a:gd name="T16" fmla="*/ 400 w 10755"/>
                <a:gd name="T17" fmla="*/ 147 h 19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55" h="19180">
                  <a:moveTo>
                    <a:pt x="400" y="147"/>
                  </a:moveTo>
                  <a:cubicBezTo>
                    <a:pt x="253" y="0"/>
                    <a:pt x="0" y="104"/>
                    <a:pt x="0" y="313"/>
                  </a:cubicBezTo>
                  <a:lnTo>
                    <a:pt x="0" y="13802"/>
                  </a:lnTo>
                  <a:cubicBezTo>
                    <a:pt x="0" y="16772"/>
                    <a:pt x="2408" y="19180"/>
                    <a:pt x="5378" y="19180"/>
                  </a:cubicBezTo>
                  <a:cubicBezTo>
                    <a:pt x="8348" y="19180"/>
                    <a:pt x="10755" y="16772"/>
                    <a:pt x="10755" y="13802"/>
                  </a:cubicBezTo>
                  <a:lnTo>
                    <a:pt x="10755" y="13802"/>
                  </a:lnTo>
                  <a:lnTo>
                    <a:pt x="10755" y="10599"/>
                  </a:lnTo>
                  <a:cubicBezTo>
                    <a:pt x="10755" y="10537"/>
                    <a:pt x="10730" y="10477"/>
                    <a:pt x="10686" y="10434"/>
                  </a:cubicBezTo>
                  <a:lnTo>
                    <a:pt x="400" y="14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57EEE01-04E0-4867-8E7C-F0A0847AFF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3351" y="7938"/>
              <a:ext cx="4325938" cy="2413000"/>
            </a:xfrm>
            <a:custGeom>
              <a:avLst/>
              <a:gdLst>
                <a:gd name="T0" fmla="*/ 10515 w 19289"/>
                <a:gd name="T1" fmla="*/ 10755 h 10755"/>
                <a:gd name="T2" fmla="*/ 13901 w 19289"/>
                <a:gd name="T3" fmla="*/ 10755 h 10755"/>
                <a:gd name="T4" fmla="*/ 19279 w 19289"/>
                <a:gd name="T5" fmla="*/ 5359 h 10755"/>
                <a:gd name="T6" fmla="*/ 13843 w 19289"/>
                <a:gd name="T7" fmla="*/ 0 h 10755"/>
                <a:gd name="T8" fmla="*/ 298 w 19289"/>
                <a:gd name="T9" fmla="*/ 0 h 10755"/>
                <a:gd name="T10" fmla="*/ 141 w 19289"/>
                <a:gd name="T11" fmla="*/ 381 h 10755"/>
                <a:gd name="T12" fmla="*/ 10515 w 19289"/>
                <a:gd name="T13" fmla="*/ 10755 h 10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89" h="10755">
                  <a:moveTo>
                    <a:pt x="10515" y="10755"/>
                  </a:moveTo>
                  <a:lnTo>
                    <a:pt x="13901" y="10755"/>
                  </a:lnTo>
                  <a:cubicBezTo>
                    <a:pt x="16878" y="10755"/>
                    <a:pt x="19289" y="8337"/>
                    <a:pt x="19279" y="5359"/>
                  </a:cubicBezTo>
                  <a:cubicBezTo>
                    <a:pt x="19269" y="2387"/>
                    <a:pt x="16815" y="0"/>
                    <a:pt x="13843" y="0"/>
                  </a:cubicBezTo>
                  <a:lnTo>
                    <a:pt x="298" y="0"/>
                  </a:lnTo>
                  <a:cubicBezTo>
                    <a:pt x="100" y="0"/>
                    <a:pt x="0" y="240"/>
                    <a:pt x="141" y="381"/>
                  </a:cubicBezTo>
                  <a:lnTo>
                    <a:pt x="10515" y="10755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0EC8585-3977-43D4-B994-8374AA7EC3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6201" y="4763"/>
              <a:ext cx="6956425" cy="6845300"/>
            </a:xfrm>
            <a:custGeom>
              <a:avLst/>
              <a:gdLst>
                <a:gd name="T0" fmla="*/ 29827 w 31023"/>
                <a:gd name="T1" fmla="*/ 30518 h 30518"/>
                <a:gd name="T2" fmla="*/ 31023 w 31023"/>
                <a:gd name="T3" fmla="*/ 30518 h 30518"/>
                <a:gd name="T4" fmla="*/ 30881 w 31023"/>
                <a:gd name="T5" fmla="*/ 30190 h 30518"/>
                <a:gd name="T6" fmla="*/ 881 w 31023"/>
                <a:gd name="T7" fmla="*/ 190 h 30518"/>
                <a:gd name="T8" fmla="*/ 190 w 31023"/>
                <a:gd name="T9" fmla="*/ 190 h 30518"/>
                <a:gd name="T10" fmla="*/ 190 w 31023"/>
                <a:gd name="T11" fmla="*/ 881 h 30518"/>
                <a:gd name="T12" fmla="*/ 29827 w 31023"/>
                <a:gd name="T13" fmla="*/ 30518 h 30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23" h="30518">
                  <a:moveTo>
                    <a:pt x="29827" y="30518"/>
                  </a:moveTo>
                  <a:lnTo>
                    <a:pt x="31023" y="30518"/>
                  </a:lnTo>
                  <a:cubicBezTo>
                    <a:pt x="31019" y="30399"/>
                    <a:pt x="30971" y="30281"/>
                    <a:pt x="30881" y="30190"/>
                  </a:cubicBezTo>
                  <a:lnTo>
                    <a:pt x="881" y="190"/>
                  </a:lnTo>
                  <a:cubicBezTo>
                    <a:pt x="690" y="0"/>
                    <a:pt x="381" y="0"/>
                    <a:pt x="190" y="190"/>
                  </a:cubicBezTo>
                  <a:cubicBezTo>
                    <a:pt x="0" y="381"/>
                    <a:pt x="0" y="690"/>
                    <a:pt x="190" y="881"/>
                  </a:cubicBezTo>
                  <a:lnTo>
                    <a:pt x="29827" y="30518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</p:grpSp>
      <p:sp>
        <p:nvSpPr>
          <p:cNvPr id="12" name="Otsikko 1">
            <a:extLst>
              <a:ext uri="{FF2B5EF4-FFF2-40B4-BE49-F238E27FC236}">
                <a16:creationId xmlns:a16="http://schemas.microsoft.com/office/drawing/2014/main" id="{2F2FBECB-A307-2064-FCF5-F6F5DC27B7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414" y="1437182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8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4B1A8B24-0324-68AF-5533-A2F7F1B5A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4414" y="4329876"/>
            <a:ext cx="5354587" cy="1217735"/>
          </a:xfrm>
        </p:spPr>
        <p:txBody>
          <a:bodyPr/>
          <a:lstStyle>
            <a:lvl1pPr marL="0" indent="0" algn="ctr">
              <a:buNone/>
              <a:defRPr sz="2198" spc="-20" baseline="0"/>
            </a:lvl1pPr>
            <a:lvl2pPr marL="456926" indent="0" algn="ctr">
              <a:buNone/>
              <a:defRPr sz="1998"/>
            </a:lvl2pPr>
            <a:lvl3pPr marL="913852" indent="0" algn="ctr">
              <a:buNone/>
              <a:defRPr sz="1798"/>
            </a:lvl3pPr>
            <a:lvl4pPr marL="1370778" indent="0" algn="ctr">
              <a:buNone/>
              <a:defRPr sz="1600"/>
            </a:lvl4pPr>
            <a:lvl5pPr marL="1827703" indent="0" algn="ctr">
              <a:buNone/>
              <a:defRPr sz="1600"/>
            </a:lvl5pPr>
            <a:lvl6pPr marL="2284628" indent="0" algn="ctr">
              <a:buNone/>
              <a:defRPr sz="1600"/>
            </a:lvl6pPr>
            <a:lvl7pPr marL="2741554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406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31271570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28" y="882869"/>
            <a:ext cx="4525691" cy="1472950"/>
          </a:xfrm>
        </p:spPr>
        <p:txBody>
          <a:bodyPr/>
          <a:lstStyle>
            <a:lvl1pPr>
              <a:defRPr sz="2998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928" y="2702660"/>
            <a:ext cx="4525691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7003FAD7-ACA6-4D45-A7F3-A3802FD3E0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1624" y="869951"/>
            <a:ext cx="4915200" cy="5319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B677-F3BE-4BC7-9B45-5761A11509A9}" type="datetime1">
              <a:rPr lang="fi-FI" smtClean="0"/>
              <a:t>5.1.2024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24708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1023" y="882869"/>
            <a:ext cx="4598587" cy="1472950"/>
          </a:xfrm>
        </p:spPr>
        <p:txBody>
          <a:bodyPr/>
          <a:lstStyle>
            <a:lvl1pPr>
              <a:defRPr sz="2998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1023" y="2702660"/>
            <a:ext cx="4598587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10">
            <a:extLst>
              <a:ext uri="{FF2B5EF4-FFF2-40B4-BE49-F238E27FC236}">
                <a16:creationId xmlns:a16="http://schemas.microsoft.com/office/drawing/2014/main" id="{94BD04BF-8B83-4AEE-93A3-6E60A99E21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9856" y="869951"/>
            <a:ext cx="4915200" cy="5319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9902-CAD0-49B3-A6AE-B1BB883B1100}" type="datetime1">
              <a:rPr lang="fi-FI" smtClean="0"/>
              <a:t>5.1.2024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745249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4D5A2EE8-260A-4FDA-81CA-7C2F5EFD32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0033" y="2479675"/>
            <a:ext cx="8576616" cy="36972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F7C9-EEBB-492A-B364-975711C867BE}" type="datetime1">
              <a:rPr lang="fi-FI" smtClean="0"/>
              <a:t>5.1.2024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645300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927" y="2479434"/>
            <a:ext cx="4994874" cy="3697531"/>
          </a:xfrm>
        </p:spPr>
        <p:txBody>
          <a:bodyPr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867F28D2-6F27-4100-9CAC-2D84C5CB7C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4271" y="2479434"/>
            <a:ext cx="4994874" cy="3697531"/>
          </a:xfrm>
        </p:spPr>
        <p:txBody>
          <a:bodyPr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6EEE6-B03E-4C6D-82CB-6967E10C974D}" type="datetime1">
              <a:rPr lang="fi-FI" smtClean="0"/>
              <a:t>5.1.2024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6342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27" y="882869"/>
            <a:ext cx="4454483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927" y="2702660"/>
            <a:ext cx="4454483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396094" y="948923"/>
            <a:ext cx="6792732" cy="4960894"/>
          </a:xfrm>
          <a:custGeom>
            <a:avLst/>
            <a:gdLst>
              <a:gd name="connsiteX0" fmla="*/ 0 w 6791184"/>
              <a:gd name="connsiteY0" fmla="*/ 0 h 4959382"/>
              <a:gd name="connsiteX1" fmla="*/ 6791184 w 6791184"/>
              <a:gd name="connsiteY1" fmla="*/ 0 h 4959382"/>
              <a:gd name="connsiteX2" fmla="*/ 6791184 w 6791184"/>
              <a:gd name="connsiteY2" fmla="*/ 4959382 h 4959382"/>
              <a:gd name="connsiteX3" fmla="*/ 0 w 6791184"/>
              <a:gd name="connsiteY3" fmla="*/ 4959382 h 4959382"/>
              <a:gd name="connsiteX4" fmla="*/ 0 w 6791184"/>
              <a:gd name="connsiteY4" fmla="*/ 0 h 4959382"/>
              <a:gd name="connsiteX0" fmla="*/ 0 w 6791184"/>
              <a:gd name="connsiteY0" fmla="*/ 1110 h 4960492"/>
              <a:gd name="connsiteX1" fmla="*/ 2530334 w 6791184"/>
              <a:gd name="connsiteY1" fmla="*/ 0 h 4960492"/>
              <a:gd name="connsiteX2" fmla="*/ 6791184 w 6791184"/>
              <a:gd name="connsiteY2" fmla="*/ 1110 h 4960492"/>
              <a:gd name="connsiteX3" fmla="*/ 6791184 w 6791184"/>
              <a:gd name="connsiteY3" fmla="*/ 4960492 h 4960492"/>
              <a:gd name="connsiteX4" fmla="*/ 0 w 6791184"/>
              <a:gd name="connsiteY4" fmla="*/ 4960492 h 4960492"/>
              <a:gd name="connsiteX5" fmla="*/ 0 w 6791184"/>
              <a:gd name="connsiteY5" fmla="*/ 1110 h 4960492"/>
              <a:gd name="connsiteX0" fmla="*/ 0 w 6791184"/>
              <a:gd name="connsiteY0" fmla="*/ 1110 h 4960492"/>
              <a:gd name="connsiteX1" fmla="*/ 2530334 w 6791184"/>
              <a:gd name="connsiteY1" fmla="*/ 0 h 4960492"/>
              <a:gd name="connsiteX2" fmla="*/ 6791184 w 6791184"/>
              <a:gd name="connsiteY2" fmla="*/ 1110 h 4960492"/>
              <a:gd name="connsiteX3" fmla="*/ 6791184 w 6791184"/>
              <a:gd name="connsiteY3" fmla="*/ 4960492 h 4960492"/>
              <a:gd name="connsiteX4" fmla="*/ 2450959 w 6791184"/>
              <a:gd name="connsiteY4" fmla="*/ 4956175 h 4960492"/>
              <a:gd name="connsiteX5" fmla="*/ 0 w 6791184"/>
              <a:gd name="connsiteY5" fmla="*/ 4960492 h 4960492"/>
              <a:gd name="connsiteX6" fmla="*/ 0 w 6791184"/>
              <a:gd name="connsiteY6" fmla="*/ 1110 h 4960492"/>
              <a:gd name="connsiteX0" fmla="*/ 3316 w 6794500"/>
              <a:gd name="connsiteY0" fmla="*/ 111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3316 w 6794500"/>
              <a:gd name="connsiteY5" fmla="*/ 4960492 h 4960492"/>
              <a:gd name="connsiteX6" fmla="*/ 0 w 6794500"/>
              <a:gd name="connsiteY6" fmla="*/ 2476500 h 4960492"/>
              <a:gd name="connsiteX7" fmla="*/ 3316 w 6794500"/>
              <a:gd name="connsiteY7" fmla="*/ 111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3316 w 6794500"/>
              <a:gd name="connsiteY5" fmla="*/ 4960492 h 4960492"/>
              <a:gd name="connsiteX6" fmla="*/ 0 w 6794500"/>
              <a:gd name="connsiteY6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97 w 6794597"/>
              <a:gd name="connsiteY0" fmla="*/ 2476500 h 4960492"/>
              <a:gd name="connsiteX1" fmla="*/ 2533747 w 6794597"/>
              <a:gd name="connsiteY1" fmla="*/ 0 h 4960492"/>
              <a:gd name="connsiteX2" fmla="*/ 6794597 w 6794597"/>
              <a:gd name="connsiteY2" fmla="*/ 1110 h 4960492"/>
              <a:gd name="connsiteX3" fmla="*/ 6794597 w 6794597"/>
              <a:gd name="connsiteY3" fmla="*/ 4960492 h 4960492"/>
              <a:gd name="connsiteX4" fmla="*/ 2454372 w 6794597"/>
              <a:gd name="connsiteY4" fmla="*/ 4956175 h 4960492"/>
              <a:gd name="connsiteX5" fmla="*/ 97 w 6794597"/>
              <a:gd name="connsiteY5" fmla="*/ 2476500 h 4960492"/>
              <a:gd name="connsiteX0" fmla="*/ 19 w 6794519"/>
              <a:gd name="connsiteY0" fmla="*/ 2476500 h 4960492"/>
              <a:gd name="connsiteX1" fmla="*/ 2533669 w 6794519"/>
              <a:gd name="connsiteY1" fmla="*/ 0 h 4960492"/>
              <a:gd name="connsiteX2" fmla="*/ 6794519 w 6794519"/>
              <a:gd name="connsiteY2" fmla="*/ 1110 h 4960492"/>
              <a:gd name="connsiteX3" fmla="*/ 6794519 w 6794519"/>
              <a:gd name="connsiteY3" fmla="*/ 4960492 h 4960492"/>
              <a:gd name="connsiteX4" fmla="*/ 2454294 w 6794519"/>
              <a:gd name="connsiteY4" fmla="*/ 4956175 h 4960492"/>
              <a:gd name="connsiteX5" fmla="*/ 19 w 6794519"/>
              <a:gd name="connsiteY5" fmla="*/ 2476500 h 4960492"/>
              <a:gd name="connsiteX0" fmla="*/ 18 w 6794518"/>
              <a:gd name="connsiteY0" fmla="*/ 2476944 h 4960936"/>
              <a:gd name="connsiteX1" fmla="*/ 2533668 w 6794518"/>
              <a:gd name="connsiteY1" fmla="*/ 444 h 4960936"/>
              <a:gd name="connsiteX2" fmla="*/ 6794518 w 6794518"/>
              <a:gd name="connsiteY2" fmla="*/ 1554 h 4960936"/>
              <a:gd name="connsiteX3" fmla="*/ 6794518 w 6794518"/>
              <a:gd name="connsiteY3" fmla="*/ 4960936 h 4960936"/>
              <a:gd name="connsiteX4" fmla="*/ 2454293 w 6794518"/>
              <a:gd name="connsiteY4" fmla="*/ 4956619 h 4960936"/>
              <a:gd name="connsiteX5" fmla="*/ 18 w 6794518"/>
              <a:gd name="connsiteY5" fmla="*/ 2476944 h 4960936"/>
              <a:gd name="connsiteX0" fmla="*/ 18 w 6794518"/>
              <a:gd name="connsiteY0" fmla="*/ 2476944 h 4960936"/>
              <a:gd name="connsiteX1" fmla="*/ 2533668 w 6794518"/>
              <a:gd name="connsiteY1" fmla="*/ 444 h 4960936"/>
              <a:gd name="connsiteX2" fmla="*/ 6794518 w 6794518"/>
              <a:gd name="connsiteY2" fmla="*/ 1554 h 4960936"/>
              <a:gd name="connsiteX3" fmla="*/ 6794518 w 6794518"/>
              <a:gd name="connsiteY3" fmla="*/ 4960936 h 4960936"/>
              <a:gd name="connsiteX4" fmla="*/ 2454293 w 6794518"/>
              <a:gd name="connsiteY4" fmla="*/ 4956619 h 4960936"/>
              <a:gd name="connsiteX5" fmla="*/ 18 w 6794518"/>
              <a:gd name="connsiteY5" fmla="*/ 2476944 h 4960936"/>
              <a:gd name="connsiteX0" fmla="*/ 1 w 6794501"/>
              <a:gd name="connsiteY0" fmla="*/ 2476902 h 4960894"/>
              <a:gd name="connsiteX1" fmla="*/ 2533651 w 6794501"/>
              <a:gd name="connsiteY1" fmla="*/ 402 h 4960894"/>
              <a:gd name="connsiteX2" fmla="*/ 6794501 w 6794501"/>
              <a:gd name="connsiteY2" fmla="*/ 1512 h 4960894"/>
              <a:gd name="connsiteX3" fmla="*/ 6794501 w 6794501"/>
              <a:gd name="connsiteY3" fmla="*/ 4960894 h 4960894"/>
              <a:gd name="connsiteX4" fmla="*/ 2454276 w 6794501"/>
              <a:gd name="connsiteY4" fmla="*/ 4956577 h 4960894"/>
              <a:gd name="connsiteX5" fmla="*/ 1 w 6794501"/>
              <a:gd name="connsiteY5" fmla="*/ 2476902 h 496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94501" h="4960894">
                <a:moveTo>
                  <a:pt x="1" y="2476902"/>
                </a:moveTo>
                <a:cubicBezTo>
                  <a:pt x="530" y="895223"/>
                  <a:pt x="1474259" y="-22008"/>
                  <a:pt x="2533651" y="402"/>
                </a:cubicBezTo>
                <a:lnTo>
                  <a:pt x="6794501" y="1512"/>
                </a:lnTo>
                <a:lnTo>
                  <a:pt x="6794501" y="4960894"/>
                </a:lnTo>
                <a:lnTo>
                  <a:pt x="2454276" y="4956577"/>
                </a:lnTo>
                <a:cubicBezTo>
                  <a:pt x="1261534" y="4920403"/>
                  <a:pt x="-528" y="4058581"/>
                  <a:pt x="1" y="24769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E5D-4BB4-4F55-8BB3-DD8493AE5EA6}" type="datetime1">
              <a:rPr lang="fi-FI" smtClean="0"/>
              <a:t>5.1.2024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206958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28" y="882869"/>
            <a:ext cx="4525691" cy="1472950"/>
          </a:xfrm>
        </p:spPr>
        <p:txBody>
          <a:bodyPr/>
          <a:lstStyle>
            <a:lvl1pPr>
              <a:defRPr sz="2698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928" y="2702660"/>
            <a:ext cx="4525691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7003FAD7-ACA6-4D45-A7F3-A3802FD3E0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1624" y="869951"/>
            <a:ext cx="4915200" cy="5319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BCA1-6718-470C-94D7-D1B1CBCC0428}" type="datetime1">
              <a:rPr lang="fi-FI" smtClean="0"/>
              <a:t>5.1.2024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918179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28" y="882869"/>
            <a:ext cx="4454483" cy="1472950"/>
          </a:xfrm>
        </p:spPr>
        <p:txBody>
          <a:bodyPr/>
          <a:lstStyle>
            <a:lvl1pPr>
              <a:defRPr sz="2698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928" y="2702660"/>
            <a:ext cx="4454483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396095" y="948923"/>
            <a:ext cx="6792732" cy="4960894"/>
          </a:xfrm>
          <a:custGeom>
            <a:avLst/>
            <a:gdLst>
              <a:gd name="connsiteX0" fmla="*/ 0 w 6791184"/>
              <a:gd name="connsiteY0" fmla="*/ 0 h 4959382"/>
              <a:gd name="connsiteX1" fmla="*/ 6791184 w 6791184"/>
              <a:gd name="connsiteY1" fmla="*/ 0 h 4959382"/>
              <a:gd name="connsiteX2" fmla="*/ 6791184 w 6791184"/>
              <a:gd name="connsiteY2" fmla="*/ 4959382 h 4959382"/>
              <a:gd name="connsiteX3" fmla="*/ 0 w 6791184"/>
              <a:gd name="connsiteY3" fmla="*/ 4959382 h 4959382"/>
              <a:gd name="connsiteX4" fmla="*/ 0 w 6791184"/>
              <a:gd name="connsiteY4" fmla="*/ 0 h 4959382"/>
              <a:gd name="connsiteX0" fmla="*/ 0 w 6791184"/>
              <a:gd name="connsiteY0" fmla="*/ 1110 h 4960492"/>
              <a:gd name="connsiteX1" fmla="*/ 2530334 w 6791184"/>
              <a:gd name="connsiteY1" fmla="*/ 0 h 4960492"/>
              <a:gd name="connsiteX2" fmla="*/ 6791184 w 6791184"/>
              <a:gd name="connsiteY2" fmla="*/ 1110 h 4960492"/>
              <a:gd name="connsiteX3" fmla="*/ 6791184 w 6791184"/>
              <a:gd name="connsiteY3" fmla="*/ 4960492 h 4960492"/>
              <a:gd name="connsiteX4" fmla="*/ 0 w 6791184"/>
              <a:gd name="connsiteY4" fmla="*/ 4960492 h 4960492"/>
              <a:gd name="connsiteX5" fmla="*/ 0 w 6791184"/>
              <a:gd name="connsiteY5" fmla="*/ 1110 h 4960492"/>
              <a:gd name="connsiteX0" fmla="*/ 0 w 6791184"/>
              <a:gd name="connsiteY0" fmla="*/ 1110 h 4960492"/>
              <a:gd name="connsiteX1" fmla="*/ 2530334 w 6791184"/>
              <a:gd name="connsiteY1" fmla="*/ 0 h 4960492"/>
              <a:gd name="connsiteX2" fmla="*/ 6791184 w 6791184"/>
              <a:gd name="connsiteY2" fmla="*/ 1110 h 4960492"/>
              <a:gd name="connsiteX3" fmla="*/ 6791184 w 6791184"/>
              <a:gd name="connsiteY3" fmla="*/ 4960492 h 4960492"/>
              <a:gd name="connsiteX4" fmla="*/ 2450959 w 6791184"/>
              <a:gd name="connsiteY4" fmla="*/ 4956175 h 4960492"/>
              <a:gd name="connsiteX5" fmla="*/ 0 w 6791184"/>
              <a:gd name="connsiteY5" fmla="*/ 4960492 h 4960492"/>
              <a:gd name="connsiteX6" fmla="*/ 0 w 6791184"/>
              <a:gd name="connsiteY6" fmla="*/ 1110 h 4960492"/>
              <a:gd name="connsiteX0" fmla="*/ 3316 w 6794500"/>
              <a:gd name="connsiteY0" fmla="*/ 111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3316 w 6794500"/>
              <a:gd name="connsiteY5" fmla="*/ 4960492 h 4960492"/>
              <a:gd name="connsiteX6" fmla="*/ 0 w 6794500"/>
              <a:gd name="connsiteY6" fmla="*/ 2476500 h 4960492"/>
              <a:gd name="connsiteX7" fmla="*/ 3316 w 6794500"/>
              <a:gd name="connsiteY7" fmla="*/ 111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3316 w 6794500"/>
              <a:gd name="connsiteY5" fmla="*/ 4960492 h 4960492"/>
              <a:gd name="connsiteX6" fmla="*/ 0 w 6794500"/>
              <a:gd name="connsiteY6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97 w 6794597"/>
              <a:gd name="connsiteY0" fmla="*/ 2476500 h 4960492"/>
              <a:gd name="connsiteX1" fmla="*/ 2533747 w 6794597"/>
              <a:gd name="connsiteY1" fmla="*/ 0 h 4960492"/>
              <a:gd name="connsiteX2" fmla="*/ 6794597 w 6794597"/>
              <a:gd name="connsiteY2" fmla="*/ 1110 h 4960492"/>
              <a:gd name="connsiteX3" fmla="*/ 6794597 w 6794597"/>
              <a:gd name="connsiteY3" fmla="*/ 4960492 h 4960492"/>
              <a:gd name="connsiteX4" fmla="*/ 2454372 w 6794597"/>
              <a:gd name="connsiteY4" fmla="*/ 4956175 h 4960492"/>
              <a:gd name="connsiteX5" fmla="*/ 97 w 6794597"/>
              <a:gd name="connsiteY5" fmla="*/ 2476500 h 4960492"/>
              <a:gd name="connsiteX0" fmla="*/ 19 w 6794519"/>
              <a:gd name="connsiteY0" fmla="*/ 2476500 h 4960492"/>
              <a:gd name="connsiteX1" fmla="*/ 2533669 w 6794519"/>
              <a:gd name="connsiteY1" fmla="*/ 0 h 4960492"/>
              <a:gd name="connsiteX2" fmla="*/ 6794519 w 6794519"/>
              <a:gd name="connsiteY2" fmla="*/ 1110 h 4960492"/>
              <a:gd name="connsiteX3" fmla="*/ 6794519 w 6794519"/>
              <a:gd name="connsiteY3" fmla="*/ 4960492 h 4960492"/>
              <a:gd name="connsiteX4" fmla="*/ 2454294 w 6794519"/>
              <a:gd name="connsiteY4" fmla="*/ 4956175 h 4960492"/>
              <a:gd name="connsiteX5" fmla="*/ 19 w 6794519"/>
              <a:gd name="connsiteY5" fmla="*/ 2476500 h 4960492"/>
              <a:gd name="connsiteX0" fmla="*/ 18 w 6794518"/>
              <a:gd name="connsiteY0" fmla="*/ 2476944 h 4960936"/>
              <a:gd name="connsiteX1" fmla="*/ 2533668 w 6794518"/>
              <a:gd name="connsiteY1" fmla="*/ 444 h 4960936"/>
              <a:gd name="connsiteX2" fmla="*/ 6794518 w 6794518"/>
              <a:gd name="connsiteY2" fmla="*/ 1554 h 4960936"/>
              <a:gd name="connsiteX3" fmla="*/ 6794518 w 6794518"/>
              <a:gd name="connsiteY3" fmla="*/ 4960936 h 4960936"/>
              <a:gd name="connsiteX4" fmla="*/ 2454293 w 6794518"/>
              <a:gd name="connsiteY4" fmla="*/ 4956619 h 4960936"/>
              <a:gd name="connsiteX5" fmla="*/ 18 w 6794518"/>
              <a:gd name="connsiteY5" fmla="*/ 2476944 h 4960936"/>
              <a:gd name="connsiteX0" fmla="*/ 18 w 6794518"/>
              <a:gd name="connsiteY0" fmla="*/ 2476944 h 4960936"/>
              <a:gd name="connsiteX1" fmla="*/ 2533668 w 6794518"/>
              <a:gd name="connsiteY1" fmla="*/ 444 h 4960936"/>
              <a:gd name="connsiteX2" fmla="*/ 6794518 w 6794518"/>
              <a:gd name="connsiteY2" fmla="*/ 1554 h 4960936"/>
              <a:gd name="connsiteX3" fmla="*/ 6794518 w 6794518"/>
              <a:gd name="connsiteY3" fmla="*/ 4960936 h 4960936"/>
              <a:gd name="connsiteX4" fmla="*/ 2454293 w 6794518"/>
              <a:gd name="connsiteY4" fmla="*/ 4956619 h 4960936"/>
              <a:gd name="connsiteX5" fmla="*/ 18 w 6794518"/>
              <a:gd name="connsiteY5" fmla="*/ 2476944 h 4960936"/>
              <a:gd name="connsiteX0" fmla="*/ 1 w 6794501"/>
              <a:gd name="connsiteY0" fmla="*/ 2476902 h 4960894"/>
              <a:gd name="connsiteX1" fmla="*/ 2533651 w 6794501"/>
              <a:gd name="connsiteY1" fmla="*/ 402 h 4960894"/>
              <a:gd name="connsiteX2" fmla="*/ 6794501 w 6794501"/>
              <a:gd name="connsiteY2" fmla="*/ 1512 h 4960894"/>
              <a:gd name="connsiteX3" fmla="*/ 6794501 w 6794501"/>
              <a:gd name="connsiteY3" fmla="*/ 4960894 h 4960894"/>
              <a:gd name="connsiteX4" fmla="*/ 2454276 w 6794501"/>
              <a:gd name="connsiteY4" fmla="*/ 4956577 h 4960894"/>
              <a:gd name="connsiteX5" fmla="*/ 1 w 6794501"/>
              <a:gd name="connsiteY5" fmla="*/ 2476902 h 496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94501" h="4960894">
                <a:moveTo>
                  <a:pt x="1" y="2476902"/>
                </a:moveTo>
                <a:cubicBezTo>
                  <a:pt x="530" y="895223"/>
                  <a:pt x="1474259" y="-22008"/>
                  <a:pt x="2533651" y="402"/>
                </a:cubicBezTo>
                <a:lnTo>
                  <a:pt x="6794501" y="1512"/>
                </a:lnTo>
                <a:lnTo>
                  <a:pt x="6794501" y="4960894"/>
                </a:lnTo>
                <a:lnTo>
                  <a:pt x="2454276" y="4956577"/>
                </a:lnTo>
                <a:cubicBezTo>
                  <a:pt x="1261534" y="4920403"/>
                  <a:pt x="-528" y="4058581"/>
                  <a:pt x="1" y="24769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6926" indent="0">
              <a:buNone/>
              <a:defRPr sz="2798"/>
            </a:lvl2pPr>
            <a:lvl3pPr marL="913852" indent="0">
              <a:buNone/>
              <a:defRPr sz="2398"/>
            </a:lvl3pPr>
            <a:lvl4pPr marL="1370778" indent="0">
              <a:buNone/>
              <a:defRPr sz="1998"/>
            </a:lvl4pPr>
            <a:lvl5pPr marL="1827703" indent="0">
              <a:buNone/>
              <a:defRPr sz="1998"/>
            </a:lvl5pPr>
            <a:lvl6pPr marL="2284628" indent="0">
              <a:buNone/>
              <a:defRPr sz="1998"/>
            </a:lvl6pPr>
            <a:lvl7pPr marL="2741554" indent="0">
              <a:buNone/>
              <a:defRPr sz="1998"/>
            </a:lvl7pPr>
            <a:lvl8pPr marL="3198480" indent="0">
              <a:buNone/>
              <a:defRPr sz="1998"/>
            </a:lvl8pPr>
            <a:lvl9pPr marL="3655406" indent="0">
              <a:buNone/>
              <a:defRPr sz="1998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E5D-4BB4-4F55-8BB3-DD8493AE5EA6}" type="datetime1">
              <a:rPr lang="fi-FI" smtClean="0"/>
              <a:t>5.1.2024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643511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" y="949191"/>
            <a:ext cx="6253145" cy="4960626"/>
          </a:xfrm>
          <a:custGeom>
            <a:avLst/>
            <a:gdLst>
              <a:gd name="connsiteX0" fmla="*/ 0 w 6256658"/>
              <a:gd name="connsiteY0" fmla="*/ 0 h 4959382"/>
              <a:gd name="connsiteX1" fmla="*/ 6256658 w 6256658"/>
              <a:gd name="connsiteY1" fmla="*/ 0 h 4959382"/>
              <a:gd name="connsiteX2" fmla="*/ 6256658 w 6256658"/>
              <a:gd name="connsiteY2" fmla="*/ 4959382 h 4959382"/>
              <a:gd name="connsiteX3" fmla="*/ 0 w 6256658"/>
              <a:gd name="connsiteY3" fmla="*/ 4959382 h 4959382"/>
              <a:gd name="connsiteX4" fmla="*/ 0 w 6256658"/>
              <a:gd name="connsiteY4" fmla="*/ 0 h 495938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6658 w 6256658"/>
              <a:gd name="connsiteY3" fmla="*/ 4960492 h 4960492"/>
              <a:gd name="connsiteX4" fmla="*/ 0 w 6256658"/>
              <a:gd name="connsiteY4" fmla="*/ 4960492 h 4960492"/>
              <a:gd name="connsiteX5" fmla="*/ 0 w 6256658"/>
              <a:gd name="connsiteY5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6658 w 6256658"/>
              <a:gd name="connsiteY3" fmla="*/ 4960492 h 4960492"/>
              <a:gd name="connsiteX4" fmla="*/ 3810000 w 6256658"/>
              <a:gd name="connsiteY4" fmla="*/ 4959350 h 4960492"/>
              <a:gd name="connsiteX5" fmla="*/ 0 w 6256658"/>
              <a:gd name="connsiteY5" fmla="*/ 4960492 h 4960492"/>
              <a:gd name="connsiteX6" fmla="*/ 0 w 6256658"/>
              <a:gd name="connsiteY6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4750 w 6256658"/>
              <a:gd name="connsiteY3" fmla="*/ 2479675 h 4960492"/>
              <a:gd name="connsiteX4" fmla="*/ 6256658 w 6256658"/>
              <a:gd name="connsiteY4" fmla="*/ 4960492 h 4960492"/>
              <a:gd name="connsiteX5" fmla="*/ 3810000 w 6256658"/>
              <a:gd name="connsiteY5" fmla="*/ 4959350 h 4960492"/>
              <a:gd name="connsiteX6" fmla="*/ 0 w 6256658"/>
              <a:gd name="connsiteY6" fmla="*/ 4960492 h 4960492"/>
              <a:gd name="connsiteX7" fmla="*/ 0 w 6256658"/>
              <a:gd name="connsiteY7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4750 w 6256658"/>
              <a:gd name="connsiteY3" fmla="*/ 2479675 h 4960492"/>
              <a:gd name="connsiteX4" fmla="*/ 3810000 w 6256658"/>
              <a:gd name="connsiteY4" fmla="*/ 4959350 h 4960492"/>
              <a:gd name="connsiteX5" fmla="*/ 0 w 6256658"/>
              <a:gd name="connsiteY5" fmla="*/ 4960492 h 4960492"/>
              <a:gd name="connsiteX6" fmla="*/ 0 w 6256658"/>
              <a:gd name="connsiteY6" fmla="*/ 1110 h 4960492"/>
              <a:gd name="connsiteX0" fmla="*/ 0 w 6254750"/>
              <a:gd name="connsiteY0" fmla="*/ 1110 h 4960492"/>
              <a:gd name="connsiteX1" fmla="*/ 3717925 w 6254750"/>
              <a:gd name="connsiteY1" fmla="*/ 0 h 4960492"/>
              <a:gd name="connsiteX2" fmla="*/ 6254750 w 6254750"/>
              <a:gd name="connsiteY2" fmla="*/ 2479675 h 4960492"/>
              <a:gd name="connsiteX3" fmla="*/ 3810000 w 6254750"/>
              <a:gd name="connsiteY3" fmla="*/ 4959350 h 4960492"/>
              <a:gd name="connsiteX4" fmla="*/ 0 w 6254750"/>
              <a:gd name="connsiteY4" fmla="*/ 4960492 h 4960492"/>
              <a:gd name="connsiteX5" fmla="*/ 0 w 6254750"/>
              <a:gd name="connsiteY5" fmla="*/ 1110 h 4960492"/>
              <a:gd name="connsiteX0" fmla="*/ 0 w 6254873"/>
              <a:gd name="connsiteY0" fmla="*/ 1110 h 4960492"/>
              <a:gd name="connsiteX1" fmla="*/ 3717925 w 6254873"/>
              <a:gd name="connsiteY1" fmla="*/ 0 h 4960492"/>
              <a:gd name="connsiteX2" fmla="*/ 6254750 w 6254873"/>
              <a:gd name="connsiteY2" fmla="*/ 2479675 h 4960492"/>
              <a:gd name="connsiteX3" fmla="*/ 3810000 w 6254873"/>
              <a:gd name="connsiteY3" fmla="*/ 4959350 h 4960492"/>
              <a:gd name="connsiteX4" fmla="*/ 0 w 6254873"/>
              <a:gd name="connsiteY4" fmla="*/ 4960492 h 4960492"/>
              <a:gd name="connsiteX5" fmla="*/ 0 w 6254873"/>
              <a:gd name="connsiteY5" fmla="*/ 1110 h 4960492"/>
              <a:gd name="connsiteX0" fmla="*/ 0 w 6254773"/>
              <a:gd name="connsiteY0" fmla="*/ 1110 h 4960492"/>
              <a:gd name="connsiteX1" fmla="*/ 3717925 w 6254773"/>
              <a:gd name="connsiteY1" fmla="*/ 0 h 4960492"/>
              <a:gd name="connsiteX2" fmla="*/ 6254750 w 6254773"/>
              <a:gd name="connsiteY2" fmla="*/ 2479675 h 4960492"/>
              <a:gd name="connsiteX3" fmla="*/ 3810000 w 6254773"/>
              <a:gd name="connsiteY3" fmla="*/ 4959350 h 4960492"/>
              <a:gd name="connsiteX4" fmla="*/ 0 w 6254773"/>
              <a:gd name="connsiteY4" fmla="*/ 4960492 h 4960492"/>
              <a:gd name="connsiteX5" fmla="*/ 0 w 6254773"/>
              <a:gd name="connsiteY5" fmla="*/ 1110 h 4960492"/>
              <a:gd name="connsiteX0" fmla="*/ 0 w 6254774"/>
              <a:gd name="connsiteY0" fmla="*/ 1244 h 4960626"/>
              <a:gd name="connsiteX1" fmla="*/ 3717925 w 6254774"/>
              <a:gd name="connsiteY1" fmla="*/ 134 h 4960626"/>
              <a:gd name="connsiteX2" fmla="*/ 6254750 w 6254774"/>
              <a:gd name="connsiteY2" fmla="*/ 2479809 h 4960626"/>
              <a:gd name="connsiteX3" fmla="*/ 3810000 w 6254774"/>
              <a:gd name="connsiteY3" fmla="*/ 4959484 h 4960626"/>
              <a:gd name="connsiteX4" fmla="*/ 0 w 6254774"/>
              <a:gd name="connsiteY4" fmla="*/ 4960626 h 4960626"/>
              <a:gd name="connsiteX5" fmla="*/ 0 w 6254774"/>
              <a:gd name="connsiteY5" fmla="*/ 1244 h 4960626"/>
              <a:gd name="connsiteX0" fmla="*/ 0 w 6254774"/>
              <a:gd name="connsiteY0" fmla="*/ 1244 h 4960626"/>
              <a:gd name="connsiteX1" fmla="*/ 3717925 w 6254774"/>
              <a:gd name="connsiteY1" fmla="*/ 134 h 4960626"/>
              <a:gd name="connsiteX2" fmla="*/ 6254750 w 6254774"/>
              <a:gd name="connsiteY2" fmla="*/ 2479809 h 4960626"/>
              <a:gd name="connsiteX3" fmla="*/ 3810000 w 6254774"/>
              <a:gd name="connsiteY3" fmla="*/ 4959484 h 4960626"/>
              <a:gd name="connsiteX4" fmla="*/ 0 w 6254774"/>
              <a:gd name="connsiteY4" fmla="*/ 4960626 h 4960626"/>
              <a:gd name="connsiteX5" fmla="*/ 0 w 6254774"/>
              <a:gd name="connsiteY5" fmla="*/ 1244 h 496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4774" h="4960626">
                <a:moveTo>
                  <a:pt x="0" y="1244"/>
                </a:moveTo>
                <a:lnTo>
                  <a:pt x="3717925" y="134"/>
                </a:lnTo>
                <a:cubicBezTo>
                  <a:pt x="4846108" y="-12222"/>
                  <a:pt x="6261629" y="824576"/>
                  <a:pt x="6254750" y="2479809"/>
                </a:cubicBezTo>
                <a:cubicBezTo>
                  <a:pt x="6247871" y="4135042"/>
                  <a:pt x="4887383" y="4955590"/>
                  <a:pt x="3810000" y="4959484"/>
                </a:cubicBezTo>
                <a:lnTo>
                  <a:pt x="0" y="4960626"/>
                </a:lnTo>
                <a:lnTo>
                  <a:pt x="0" y="12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6926" indent="0">
              <a:buNone/>
              <a:defRPr sz="2798"/>
            </a:lvl2pPr>
            <a:lvl3pPr marL="913852" indent="0">
              <a:buNone/>
              <a:defRPr sz="2398"/>
            </a:lvl3pPr>
            <a:lvl4pPr marL="1370778" indent="0">
              <a:buNone/>
              <a:defRPr sz="1998"/>
            </a:lvl4pPr>
            <a:lvl5pPr marL="1827703" indent="0">
              <a:buNone/>
              <a:defRPr sz="1998"/>
            </a:lvl5pPr>
            <a:lvl6pPr marL="2284628" indent="0">
              <a:buNone/>
              <a:defRPr sz="1998"/>
            </a:lvl6pPr>
            <a:lvl7pPr marL="2741554" indent="0">
              <a:buNone/>
              <a:defRPr sz="1998"/>
            </a:lvl7pPr>
            <a:lvl8pPr marL="3198480" indent="0">
              <a:buNone/>
              <a:defRPr sz="1998"/>
            </a:lvl8pPr>
            <a:lvl9pPr marL="3655406" indent="0">
              <a:buNone/>
              <a:defRPr sz="1998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1023" y="882869"/>
            <a:ext cx="4598587" cy="1472950"/>
          </a:xfrm>
        </p:spPr>
        <p:txBody>
          <a:bodyPr/>
          <a:lstStyle>
            <a:lvl1pPr>
              <a:defRPr sz="2698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1023" y="2702660"/>
            <a:ext cx="4598587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31D0-648E-47AC-8F1A-58B351024FD1}" type="datetime1">
              <a:rPr lang="fi-FI" smtClean="0"/>
              <a:t>5.1.2024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322039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036" y="882869"/>
            <a:ext cx="4454483" cy="1472950"/>
          </a:xfrm>
        </p:spPr>
        <p:txBody>
          <a:bodyPr/>
          <a:lstStyle>
            <a:lvl1pPr>
              <a:defRPr sz="2698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036" y="2702660"/>
            <a:ext cx="4454483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41183" y="-1"/>
            <a:ext cx="4994115" cy="6198113"/>
          </a:xfrm>
          <a:custGeom>
            <a:avLst/>
            <a:gdLst>
              <a:gd name="connsiteX0" fmla="*/ 0 w 4991670"/>
              <a:gd name="connsiteY0" fmla="*/ 0 h 6229632"/>
              <a:gd name="connsiteX1" fmla="*/ 4991670 w 4991670"/>
              <a:gd name="connsiteY1" fmla="*/ 0 h 6229632"/>
              <a:gd name="connsiteX2" fmla="*/ 4991670 w 4991670"/>
              <a:gd name="connsiteY2" fmla="*/ 6229632 h 6229632"/>
              <a:gd name="connsiteX3" fmla="*/ 0 w 4991670"/>
              <a:gd name="connsiteY3" fmla="*/ 6229632 h 6229632"/>
              <a:gd name="connsiteX4" fmla="*/ 0 w 4991670"/>
              <a:gd name="connsiteY4" fmla="*/ 0 h 6229632"/>
              <a:gd name="connsiteX0" fmla="*/ 0 w 4991670"/>
              <a:gd name="connsiteY0" fmla="*/ 0 h 6229632"/>
              <a:gd name="connsiteX1" fmla="*/ 4991670 w 4991670"/>
              <a:gd name="connsiteY1" fmla="*/ 0 h 6229632"/>
              <a:gd name="connsiteX2" fmla="*/ 4987166 w 4991670"/>
              <a:gd name="connsiteY2" fmla="*/ 3423369 h 6229632"/>
              <a:gd name="connsiteX3" fmla="*/ 4991670 w 4991670"/>
              <a:gd name="connsiteY3" fmla="*/ 6229632 h 6229632"/>
              <a:gd name="connsiteX4" fmla="*/ 0 w 4991670"/>
              <a:gd name="connsiteY4" fmla="*/ 6229632 h 6229632"/>
              <a:gd name="connsiteX5" fmla="*/ 0 w 4991670"/>
              <a:gd name="connsiteY5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3746 w 4995416"/>
              <a:gd name="connsiteY4" fmla="*/ 6229632 h 6229632"/>
              <a:gd name="connsiteX5" fmla="*/ 0 w 4995416"/>
              <a:gd name="connsiteY5" fmla="*/ 3432378 h 6229632"/>
              <a:gd name="connsiteX6" fmla="*/ 3746 w 4995416"/>
              <a:gd name="connsiteY6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2535996 w 4995416"/>
              <a:gd name="connsiteY4" fmla="*/ 6229632 h 6229632"/>
              <a:gd name="connsiteX5" fmla="*/ 3746 w 4995416"/>
              <a:gd name="connsiteY5" fmla="*/ 6229632 h 6229632"/>
              <a:gd name="connsiteX6" fmla="*/ 0 w 4995416"/>
              <a:gd name="connsiteY6" fmla="*/ 3432378 h 6229632"/>
              <a:gd name="connsiteX7" fmla="*/ 3746 w 4995416"/>
              <a:gd name="connsiteY7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2535996 w 4995416"/>
              <a:gd name="connsiteY4" fmla="*/ 6229632 h 6229632"/>
              <a:gd name="connsiteX5" fmla="*/ 0 w 4995416"/>
              <a:gd name="connsiteY5" fmla="*/ 3432378 h 6229632"/>
              <a:gd name="connsiteX6" fmla="*/ 3746 w 4995416"/>
              <a:gd name="connsiteY6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2535996 w 4995416"/>
              <a:gd name="connsiteY3" fmla="*/ 6229632 h 6229632"/>
              <a:gd name="connsiteX4" fmla="*/ 0 w 4995416"/>
              <a:gd name="connsiteY4" fmla="*/ 3432378 h 6229632"/>
              <a:gd name="connsiteX5" fmla="*/ 3746 w 4995416"/>
              <a:gd name="connsiteY5" fmla="*/ 0 h 6229632"/>
              <a:gd name="connsiteX0" fmla="*/ 3746 w 4995416"/>
              <a:gd name="connsiteY0" fmla="*/ 0 h 6422260"/>
              <a:gd name="connsiteX1" fmla="*/ 4995416 w 4995416"/>
              <a:gd name="connsiteY1" fmla="*/ 0 h 6422260"/>
              <a:gd name="connsiteX2" fmla="*/ 4990912 w 4995416"/>
              <a:gd name="connsiteY2" fmla="*/ 3423369 h 6422260"/>
              <a:gd name="connsiteX3" fmla="*/ 2535996 w 4995416"/>
              <a:gd name="connsiteY3" fmla="*/ 6229632 h 6422260"/>
              <a:gd name="connsiteX4" fmla="*/ 0 w 4995416"/>
              <a:gd name="connsiteY4" fmla="*/ 3432378 h 6422260"/>
              <a:gd name="connsiteX5" fmla="*/ 3746 w 4995416"/>
              <a:gd name="connsiteY5" fmla="*/ 0 h 6422260"/>
              <a:gd name="connsiteX0" fmla="*/ 3746 w 4995416"/>
              <a:gd name="connsiteY0" fmla="*/ 0 h 6229640"/>
              <a:gd name="connsiteX1" fmla="*/ 4995416 w 4995416"/>
              <a:gd name="connsiteY1" fmla="*/ 0 h 6229640"/>
              <a:gd name="connsiteX2" fmla="*/ 4990912 w 4995416"/>
              <a:gd name="connsiteY2" fmla="*/ 3423369 h 6229640"/>
              <a:gd name="connsiteX3" fmla="*/ 2535996 w 4995416"/>
              <a:gd name="connsiteY3" fmla="*/ 6229632 h 6229640"/>
              <a:gd name="connsiteX4" fmla="*/ 0 w 4995416"/>
              <a:gd name="connsiteY4" fmla="*/ 3432378 h 6229640"/>
              <a:gd name="connsiteX5" fmla="*/ 3746 w 4995416"/>
              <a:gd name="connsiteY5" fmla="*/ 0 h 6229640"/>
              <a:gd name="connsiteX0" fmla="*/ 3746 w 4995416"/>
              <a:gd name="connsiteY0" fmla="*/ 0 h 6198109"/>
              <a:gd name="connsiteX1" fmla="*/ 4995416 w 4995416"/>
              <a:gd name="connsiteY1" fmla="*/ 0 h 6198109"/>
              <a:gd name="connsiteX2" fmla="*/ 4990912 w 4995416"/>
              <a:gd name="connsiteY2" fmla="*/ 3423369 h 6198109"/>
              <a:gd name="connsiteX3" fmla="*/ 2535996 w 4995416"/>
              <a:gd name="connsiteY3" fmla="*/ 6198101 h 6198109"/>
              <a:gd name="connsiteX4" fmla="*/ 0 w 4995416"/>
              <a:gd name="connsiteY4" fmla="*/ 3432378 h 6198109"/>
              <a:gd name="connsiteX5" fmla="*/ 3746 w 4995416"/>
              <a:gd name="connsiteY5" fmla="*/ 0 h 6198109"/>
              <a:gd name="connsiteX0" fmla="*/ 3746 w 4995416"/>
              <a:gd name="connsiteY0" fmla="*/ 0 h 6198109"/>
              <a:gd name="connsiteX1" fmla="*/ 4995416 w 4995416"/>
              <a:gd name="connsiteY1" fmla="*/ 0 h 6198109"/>
              <a:gd name="connsiteX2" fmla="*/ 4990912 w 4995416"/>
              <a:gd name="connsiteY2" fmla="*/ 3423369 h 6198109"/>
              <a:gd name="connsiteX3" fmla="*/ 2535996 w 4995416"/>
              <a:gd name="connsiteY3" fmla="*/ 6198101 h 6198109"/>
              <a:gd name="connsiteX4" fmla="*/ 0 w 4995416"/>
              <a:gd name="connsiteY4" fmla="*/ 3432378 h 6198109"/>
              <a:gd name="connsiteX5" fmla="*/ 3746 w 4995416"/>
              <a:gd name="connsiteY5" fmla="*/ 0 h 6198109"/>
              <a:gd name="connsiteX0" fmla="*/ 3746 w 4995416"/>
              <a:gd name="connsiteY0" fmla="*/ 0 h 6198113"/>
              <a:gd name="connsiteX1" fmla="*/ 4995416 w 4995416"/>
              <a:gd name="connsiteY1" fmla="*/ 0 h 6198113"/>
              <a:gd name="connsiteX2" fmla="*/ 4990912 w 4995416"/>
              <a:gd name="connsiteY2" fmla="*/ 3423369 h 6198113"/>
              <a:gd name="connsiteX3" fmla="*/ 2535996 w 4995416"/>
              <a:gd name="connsiteY3" fmla="*/ 6198101 h 6198113"/>
              <a:gd name="connsiteX4" fmla="*/ 0 w 4995416"/>
              <a:gd name="connsiteY4" fmla="*/ 3432378 h 6198113"/>
              <a:gd name="connsiteX5" fmla="*/ 3746 w 4995416"/>
              <a:gd name="connsiteY5" fmla="*/ 0 h 6198113"/>
              <a:gd name="connsiteX0" fmla="*/ 3746 w 4995416"/>
              <a:gd name="connsiteY0" fmla="*/ 0 h 6198113"/>
              <a:gd name="connsiteX1" fmla="*/ 4995416 w 4995416"/>
              <a:gd name="connsiteY1" fmla="*/ 0 h 6198113"/>
              <a:gd name="connsiteX2" fmla="*/ 4990912 w 4995416"/>
              <a:gd name="connsiteY2" fmla="*/ 3423369 h 6198113"/>
              <a:gd name="connsiteX3" fmla="*/ 2535996 w 4995416"/>
              <a:gd name="connsiteY3" fmla="*/ 6198101 h 6198113"/>
              <a:gd name="connsiteX4" fmla="*/ 0 w 4995416"/>
              <a:gd name="connsiteY4" fmla="*/ 3432378 h 6198113"/>
              <a:gd name="connsiteX5" fmla="*/ 3746 w 4995416"/>
              <a:gd name="connsiteY5" fmla="*/ 0 h 619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5416" h="6198113">
                <a:moveTo>
                  <a:pt x="3746" y="0"/>
                </a:moveTo>
                <a:lnTo>
                  <a:pt x="4995416" y="0"/>
                </a:lnTo>
                <a:cubicBezTo>
                  <a:pt x="4993915" y="1141123"/>
                  <a:pt x="4992413" y="2282246"/>
                  <a:pt x="4990912" y="3423369"/>
                </a:cubicBezTo>
                <a:cubicBezTo>
                  <a:pt x="4981904" y="5132802"/>
                  <a:pt x="4151586" y="6193597"/>
                  <a:pt x="2535996" y="6198101"/>
                </a:cubicBezTo>
                <a:cubicBezTo>
                  <a:pt x="920406" y="6202605"/>
                  <a:pt x="12012" y="5035956"/>
                  <a:pt x="0" y="3432378"/>
                </a:cubicBezTo>
                <a:cubicBezTo>
                  <a:pt x="1249" y="2288252"/>
                  <a:pt x="2497" y="1144126"/>
                  <a:pt x="374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6926" indent="0">
              <a:buNone/>
              <a:defRPr sz="2798"/>
            </a:lvl2pPr>
            <a:lvl3pPr marL="913852" indent="0">
              <a:buNone/>
              <a:defRPr sz="2398"/>
            </a:lvl3pPr>
            <a:lvl4pPr marL="1370778" indent="0">
              <a:buNone/>
              <a:defRPr sz="1998"/>
            </a:lvl4pPr>
            <a:lvl5pPr marL="1827703" indent="0">
              <a:buNone/>
              <a:defRPr sz="1998"/>
            </a:lvl5pPr>
            <a:lvl6pPr marL="2284628" indent="0">
              <a:buNone/>
              <a:defRPr sz="1998"/>
            </a:lvl6pPr>
            <a:lvl7pPr marL="2741554" indent="0">
              <a:buNone/>
              <a:defRPr sz="1998"/>
            </a:lvl7pPr>
            <a:lvl8pPr marL="3198480" indent="0">
              <a:buNone/>
              <a:defRPr sz="1998"/>
            </a:lvl8pPr>
            <a:lvl9pPr marL="3655406" indent="0">
              <a:buNone/>
              <a:defRPr sz="1998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0FEF-F780-4D9F-8B58-EFBA7A90191A}" type="datetime1">
              <a:rPr lang="fi-FI" smtClean="0"/>
              <a:t>5.1.2024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490047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39" y="1398932"/>
            <a:ext cx="10512862" cy="2160000"/>
          </a:xfrm>
        </p:spPr>
        <p:txBody>
          <a:bodyPr anchor="b"/>
          <a:lstStyle>
            <a:lvl1pPr algn="ctr">
              <a:defRPr sz="4398" spc="-5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639" y="3797237"/>
            <a:ext cx="10512862" cy="2160000"/>
          </a:xfrm>
        </p:spPr>
        <p:txBody>
          <a:bodyPr/>
          <a:lstStyle>
            <a:lvl1pPr marL="0" indent="0" algn="ctr">
              <a:buNone/>
              <a:defRPr sz="2998">
                <a:solidFill>
                  <a:schemeClr val="tx2"/>
                </a:solidFill>
              </a:defRPr>
            </a:lvl1pPr>
            <a:lvl2pPr marL="456926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2pPr>
            <a:lvl3pPr marL="913852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707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7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6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5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4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B523-2C65-4131-AE5D-4F294F96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3B003A-8C05-4A8D-AF1E-235C765A5AB0}" type="datetime1">
              <a:rPr lang="fi-FI" smtClean="0"/>
              <a:t>5.1.2024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461B-3453-4CE9-B33F-0AD721F3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C889-FA03-4D4A-9267-2179D978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529329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39" y="1398932"/>
            <a:ext cx="10512862" cy="2160000"/>
          </a:xfrm>
        </p:spPr>
        <p:txBody>
          <a:bodyPr anchor="b"/>
          <a:lstStyle>
            <a:lvl1pPr algn="ctr">
              <a:defRPr sz="4098" spc="-5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639" y="3797237"/>
            <a:ext cx="10512862" cy="2160000"/>
          </a:xfrm>
        </p:spPr>
        <p:txBody>
          <a:bodyPr/>
          <a:lstStyle>
            <a:lvl1pPr marL="0" indent="0" algn="ctr">
              <a:buNone/>
              <a:defRPr sz="2998">
                <a:solidFill>
                  <a:schemeClr val="tx2"/>
                </a:solidFill>
              </a:defRPr>
            </a:lvl1pPr>
            <a:lvl2pPr marL="456926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2pPr>
            <a:lvl3pPr marL="913852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707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7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6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5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4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B523-2C65-4131-AE5D-4F294F96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C2DC00-E3DF-4DD2-B970-A43E6A824297}" type="datetime1">
              <a:rPr lang="fi-FI" smtClean="0"/>
              <a:t>5.1.2024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461B-3453-4CE9-B33F-0AD721F3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C889-FA03-4D4A-9267-2179D978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092144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39" y="1398932"/>
            <a:ext cx="10512862" cy="2160000"/>
          </a:xfrm>
        </p:spPr>
        <p:txBody>
          <a:bodyPr anchor="b"/>
          <a:lstStyle>
            <a:lvl1pPr algn="ctr">
              <a:defRPr sz="4098" spc="-5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639" y="3797237"/>
            <a:ext cx="10512862" cy="2160000"/>
          </a:xfrm>
        </p:spPr>
        <p:txBody>
          <a:bodyPr/>
          <a:lstStyle>
            <a:lvl1pPr marL="0" indent="0" algn="ctr">
              <a:buNone/>
              <a:defRPr sz="2998">
                <a:solidFill>
                  <a:schemeClr val="bg1"/>
                </a:solidFill>
              </a:defRPr>
            </a:lvl1pPr>
            <a:lvl2pPr marL="456926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2pPr>
            <a:lvl3pPr marL="913852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707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7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6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5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4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B523-2C65-4131-AE5D-4F294F96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13AF8A-1C87-4C4D-9EF3-92D5F7AD8E7D}" type="datetime1">
              <a:rPr lang="fi-FI" smtClean="0"/>
              <a:t>5.1.2024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461B-3453-4CE9-B33F-0AD721F3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C889-FA03-4D4A-9267-2179D978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599412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taa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27" y="1852623"/>
            <a:ext cx="10310692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89322E-7B47-4EB0-B09E-4114EA4F1561}" type="datetime1">
              <a:rPr lang="fi-FI" smtClean="0"/>
              <a:t>5.1.2024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958647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taat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27" y="1852623"/>
            <a:ext cx="10310692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6F0BFB-8D35-49ED-B2B9-E4810B5DBF9B}" type="datetime1">
              <a:rPr lang="fi-FI" smtClean="0"/>
              <a:t>5.1.2024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838415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taat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27" y="1852623"/>
            <a:ext cx="10310692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5C4B0-2321-4A84-97ED-180F3B8F8CC0}" type="datetime1">
              <a:rPr lang="fi-FI" smtClean="0"/>
              <a:t>5.1.2024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0232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" y="949191"/>
            <a:ext cx="6253145" cy="4960626"/>
          </a:xfrm>
          <a:custGeom>
            <a:avLst/>
            <a:gdLst>
              <a:gd name="connsiteX0" fmla="*/ 0 w 6256658"/>
              <a:gd name="connsiteY0" fmla="*/ 0 h 4959382"/>
              <a:gd name="connsiteX1" fmla="*/ 6256658 w 6256658"/>
              <a:gd name="connsiteY1" fmla="*/ 0 h 4959382"/>
              <a:gd name="connsiteX2" fmla="*/ 6256658 w 6256658"/>
              <a:gd name="connsiteY2" fmla="*/ 4959382 h 4959382"/>
              <a:gd name="connsiteX3" fmla="*/ 0 w 6256658"/>
              <a:gd name="connsiteY3" fmla="*/ 4959382 h 4959382"/>
              <a:gd name="connsiteX4" fmla="*/ 0 w 6256658"/>
              <a:gd name="connsiteY4" fmla="*/ 0 h 495938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6658 w 6256658"/>
              <a:gd name="connsiteY3" fmla="*/ 4960492 h 4960492"/>
              <a:gd name="connsiteX4" fmla="*/ 0 w 6256658"/>
              <a:gd name="connsiteY4" fmla="*/ 4960492 h 4960492"/>
              <a:gd name="connsiteX5" fmla="*/ 0 w 6256658"/>
              <a:gd name="connsiteY5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6658 w 6256658"/>
              <a:gd name="connsiteY3" fmla="*/ 4960492 h 4960492"/>
              <a:gd name="connsiteX4" fmla="*/ 3810000 w 6256658"/>
              <a:gd name="connsiteY4" fmla="*/ 4959350 h 4960492"/>
              <a:gd name="connsiteX5" fmla="*/ 0 w 6256658"/>
              <a:gd name="connsiteY5" fmla="*/ 4960492 h 4960492"/>
              <a:gd name="connsiteX6" fmla="*/ 0 w 6256658"/>
              <a:gd name="connsiteY6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4750 w 6256658"/>
              <a:gd name="connsiteY3" fmla="*/ 2479675 h 4960492"/>
              <a:gd name="connsiteX4" fmla="*/ 6256658 w 6256658"/>
              <a:gd name="connsiteY4" fmla="*/ 4960492 h 4960492"/>
              <a:gd name="connsiteX5" fmla="*/ 3810000 w 6256658"/>
              <a:gd name="connsiteY5" fmla="*/ 4959350 h 4960492"/>
              <a:gd name="connsiteX6" fmla="*/ 0 w 6256658"/>
              <a:gd name="connsiteY6" fmla="*/ 4960492 h 4960492"/>
              <a:gd name="connsiteX7" fmla="*/ 0 w 6256658"/>
              <a:gd name="connsiteY7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4750 w 6256658"/>
              <a:gd name="connsiteY3" fmla="*/ 2479675 h 4960492"/>
              <a:gd name="connsiteX4" fmla="*/ 3810000 w 6256658"/>
              <a:gd name="connsiteY4" fmla="*/ 4959350 h 4960492"/>
              <a:gd name="connsiteX5" fmla="*/ 0 w 6256658"/>
              <a:gd name="connsiteY5" fmla="*/ 4960492 h 4960492"/>
              <a:gd name="connsiteX6" fmla="*/ 0 w 6256658"/>
              <a:gd name="connsiteY6" fmla="*/ 1110 h 4960492"/>
              <a:gd name="connsiteX0" fmla="*/ 0 w 6254750"/>
              <a:gd name="connsiteY0" fmla="*/ 1110 h 4960492"/>
              <a:gd name="connsiteX1" fmla="*/ 3717925 w 6254750"/>
              <a:gd name="connsiteY1" fmla="*/ 0 h 4960492"/>
              <a:gd name="connsiteX2" fmla="*/ 6254750 w 6254750"/>
              <a:gd name="connsiteY2" fmla="*/ 2479675 h 4960492"/>
              <a:gd name="connsiteX3" fmla="*/ 3810000 w 6254750"/>
              <a:gd name="connsiteY3" fmla="*/ 4959350 h 4960492"/>
              <a:gd name="connsiteX4" fmla="*/ 0 w 6254750"/>
              <a:gd name="connsiteY4" fmla="*/ 4960492 h 4960492"/>
              <a:gd name="connsiteX5" fmla="*/ 0 w 6254750"/>
              <a:gd name="connsiteY5" fmla="*/ 1110 h 4960492"/>
              <a:gd name="connsiteX0" fmla="*/ 0 w 6254873"/>
              <a:gd name="connsiteY0" fmla="*/ 1110 h 4960492"/>
              <a:gd name="connsiteX1" fmla="*/ 3717925 w 6254873"/>
              <a:gd name="connsiteY1" fmla="*/ 0 h 4960492"/>
              <a:gd name="connsiteX2" fmla="*/ 6254750 w 6254873"/>
              <a:gd name="connsiteY2" fmla="*/ 2479675 h 4960492"/>
              <a:gd name="connsiteX3" fmla="*/ 3810000 w 6254873"/>
              <a:gd name="connsiteY3" fmla="*/ 4959350 h 4960492"/>
              <a:gd name="connsiteX4" fmla="*/ 0 w 6254873"/>
              <a:gd name="connsiteY4" fmla="*/ 4960492 h 4960492"/>
              <a:gd name="connsiteX5" fmla="*/ 0 w 6254873"/>
              <a:gd name="connsiteY5" fmla="*/ 1110 h 4960492"/>
              <a:gd name="connsiteX0" fmla="*/ 0 w 6254773"/>
              <a:gd name="connsiteY0" fmla="*/ 1110 h 4960492"/>
              <a:gd name="connsiteX1" fmla="*/ 3717925 w 6254773"/>
              <a:gd name="connsiteY1" fmla="*/ 0 h 4960492"/>
              <a:gd name="connsiteX2" fmla="*/ 6254750 w 6254773"/>
              <a:gd name="connsiteY2" fmla="*/ 2479675 h 4960492"/>
              <a:gd name="connsiteX3" fmla="*/ 3810000 w 6254773"/>
              <a:gd name="connsiteY3" fmla="*/ 4959350 h 4960492"/>
              <a:gd name="connsiteX4" fmla="*/ 0 w 6254773"/>
              <a:gd name="connsiteY4" fmla="*/ 4960492 h 4960492"/>
              <a:gd name="connsiteX5" fmla="*/ 0 w 6254773"/>
              <a:gd name="connsiteY5" fmla="*/ 1110 h 4960492"/>
              <a:gd name="connsiteX0" fmla="*/ 0 w 6254774"/>
              <a:gd name="connsiteY0" fmla="*/ 1244 h 4960626"/>
              <a:gd name="connsiteX1" fmla="*/ 3717925 w 6254774"/>
              <a:gd name="connsiteY1" fmla="*/ 134 h 4960626"/>
              <a:gd name="connsiteX2" fmla="*/ 6254750 w 6254774"/>
              <a:gd name="connsiteY2" fmla="*/ 2479809 h 4960626"/>
              <a:gd name="connsiteX3" fmla="*/ 3810000 w 6254774"/>
              <a:gd name="connsiteY3" fmla="*/ 4959484 h 4960626"/>
              <a:gd name="connsiteX4" fmla="*/ 0 w 6254774"/>
              <a:gd name="connsiteY4" fmla="*/ 4960626 h 4960626"/>
              <a:gd name="connsiteX5" fmla="*/ 0 w 6254774"/>
              <a:gd name="connsiteY5" fmla="*/ 1244 h 4960626"/>
              <a:gd name="connsiteX0" fmla="*/ 0 w 6254774"/>
              <a:gd name="connsiteY0" fmla="*/ 1244 h 4960626"/>
              <a:gd name="connsiteX1" fmla="*/ 3717925 w 6254774"/>
              <a:gd name="connsiteY1" fmla="*/ 134 h 4960626"/>
              <a:gd name="connsiteX2" fmla="*/ 6254750 w 6254774"/>
              <a:gd name="connsiteY2" fmla="*/ 2479809 h 4960626"/>
              <a:gd name="connsiteX3" fmla="*/ 3810000 w 6254774"/>
              <a:gd name="connsiteY3" fmla="*/ 4959484 h 4960626"/>
              <a:gd name="connsiteX4" fmla="*/ 0 w 6254774"/>
              <a:gd name="connsiteY4" fmla="*/ 4960626 h 4960626"/>
              <a:gd name="connsiteX5" fmla="*/ 0 w 6254774"/>
              <a:gd name="connsiteY5" fmla="*/ 1244 h 496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4774" h="4960626">
                <a:moveTo>
                  <a:pt x="0" y="1244"/>
                </a:moveTo>
                <a:lnTo>
                  <a:pt x="3717925" y="134"/>
                </a:lnTo>
                <a:cubicBezTo>
                  <a:pt x="4846108" y="-12222"/>
                  <a:pt x="6261629" y="824576"/>
                  <a:pt x="6254750" y="2479809"/>
                </a:cubicBezTo>
                <a:cubicBezTo>
                  <a:pt x="6247871" y="4135042"/>
                  <a:pt x="4887383" y="4955590"/>
                  <a:pt x="3810000" y="4959484"/>
                </a:cubicBezTo>
                <a:lnTo>
                  <a:pt x="0" y="4960626"/>
                </a:lnTo>
                <a:lnTo>
                  <a:pt x="0" y="12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1022" y="882869"/>
            <a:ext cx="4598587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1022" y="2702660"/>
            <a:ext cx="4598587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31D0-648E-47AC-8F1A-58B351024FD1}" type="datetime1">
              <a:rPr lang="fi-FI" smtClean="0"/>
              <a:t>5.1.2024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186014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28" y="882869"/>
            <a:ext cx="4525691" cy="1472950"/>
          </a:xfrm>
        </p:spPr>
        <p:txBody>
          <a:bodyPr/>
          <a:lstStyle>
            <a:lvl1pPr>
              <a:defRPr sz="2698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928" y="2702660"/>
            <a:ext cx="4525691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BCA1-6718-470C-94D7-D1B1CBCC0428}" type="datetime1">
              <a:rPr lang="fi-FI" smtClean="0"/>
              <a:t>5.1.2024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71942AC-4EF7-FCE7-724B-D325E8B2D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159591" y="1378358"/>
            <a:ext cx="5568238" cy="5480715"/>
            <a:chOff x="2616201" y="4763"/>
            <a:chExt cx="6956425" cy="684530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1CF62482-6DA5-8355-BE4C-E99ED928D6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9376" y="65088"/>
              <a:ext cx="2413000" cy="4302125"/>
            </a:xfrm>
            <a:custGeom>
              <a:avLst/>
              <a:gdLst>
                <a:gd name="T0" fmla="*/ 400 w 10755"/>
                <a:gd name="T1" fmla="*/ 147 h 19180"/>
                <a:gd name="T2" fmla="*/ 0 w 10755"/>
                <a:gd name="T3" fmla="*/ 313 h 19180"/>
                <a:gd name="T4" fmla="*/ 0 w 10755"/>
                <a:gd name="T5" fmla="*/ 13802 h 19180"/>
                <a:gd name="T6" fmla="*/ 5378 w 10755"/>
                <a:gd name="T7" fmla="*/ 19180 h 19180"/>
                <a:gd name="T8" fmla="*/ 10755 w 10755"/>
                <a:gd name="T9" fmla="*/ 13802 h 19180"/>
                <a:gd name="T10" fmla="*/ 10755 w 10755"/>
                <a:gd name="T11" fmla="*/ 13802 h 19180"/>
                <a:gd name="T12" fmla="*/ 10755 w 10755"/>
                <a:gd name="T13" fmla="*/ 10599 h 19180"/>
                <a:gd name="T14" fmla="*/ 10686 w 10755"/>
                <a:gd name="T15" fmla="*/ 10434 h 19180"/>
                <a:gd name="T16" fmla="*/ 400 w 10755"/>
                <a:gd name="T17" fmla="*/ 147 h 19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55" h="19180">
                  <a:moveTo>
                    <a:pt x="400" y="147"/>
                  </a:moveTo>
                  <a:cubicBezTo>
                    <a:pt x="253" y="0"/>
                    <a:pt x="0" y="104"/>
                    <a:pt x="0" y="313"/>
                  </a:cubicBezTo>
                  <a:lnTo>
                    <a:pt x="0" y="13802"/>
                  </a:lnTo>
                  <a:cubicBezTo>
                    <a:pt x="0" y="16772"/>
                    <a:pt x="2408" y="19180"/>
                    <a:pt x="5378" y="19180"/>
                  </a:cubicBezTo>
                  <a:cubicBezTo>
                    <a:pt x="8348" y="19180"/>
                    <a:pt x="10755" y="16772"/>
                    <a:pt x="10755" y="13802"/>
                  </a:cubicBezTo>
                  <a:lnTo>
                    <a:pt x="10755" y="13802"/>
                  </a:lnTo>
                  <a:lnTo>
                    <a:pt x="10755" y="10599"/>
                  </a:lnTo>
                  <a:cubicBezTo>
                    <a:pt x="10755" y="10537"/>
                    <a:pt x="10730" y="10477"/>
                    <a:pt x="10686" y="10434"/>
                  </a:cubicBezTo>
                  <a:lnTo>
                    <a:pt x="400" y="14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69D6212-DF87-EA70-71CE-BE8138755B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3351" y="7938"/>
              <a:ext cx="4325938" cy="2413000"/>
            </a:xfrm>
            <a:custGeom>
              <a:avLst/>
              <a:gdLst>
                <a:gd name="T0" fmla="*/ 10515 w 19289"/>
                <a:gd name="T1" fmla="*/ 10755 h 10755"/>
                <a:gd name="T2" fmla="*/ 13901 w 19289"/>
                <a:gd name="T3" fmla="*/ 10755 h 10755"/>
                <a:gd name="T4" fmla="*/ 19279 w 19289"/>
                <a:gd name="T5" fmla="*/ 5359 h 10755"/>
                <a:gd name="T6" fmla="*/ 13843 w 19289"/>
                <a:gd name="T7" fmla="*/ 0 h 10755"/>
                <a:gd name="T8" fmla="*/ 298 w 19289"/>
                <a:gd name="T9" fmla="*/ 0 h 10755"/>
                <a:gd name="T10" fmla="*/ 141 w 19289"/>
                <a:gd name="T11" fmla="*/ 381 h 10755"/>
                <a:gd name="T12" fmla="*/ 10515 w 19289"/>
                <a:gd name="T13" fmla="*/ 10755 h 10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89" h="10755">
                  <a:moveTo>
                    <a:pt x="10515" y="10755"/>
                  </a:moveTo>
                  <a:lnTo>
                    <a:pt x="13901" y="10755"/>
                  </a:lnTo>
                  <a:cubicBezTo>
                    <a:pt x="16878" y="10755"/>
                    <a:pt x="19289" y="8337"/>
                    <a:pt x="19279" y="5359"/>
                  </a:cubicBezTo>
                  <a:cubicBezTo>
                    <a:pt x="19269" y="2387"/>
                    <a:pt x="16815" y="0"/>
                    <a:pt x="13843" y="0"/>
                  </a:cubicBezTo>
                  <a:lnTo>
                    <a:pt x="298" y="0"/>
                  </a:lnTo>
                  <a:cubicBezTo>
                    <a:pt x="100" y="0"/>
                    <a:pt x="0" y="240"/>
                    <a:pt x="141" y="381"/>
                  </a:cubicBezTo>
                  <a:lnTo>
                    <a:pt x="10515" y="10755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3D28E72-2DE6-A740-B70C-DB5E2DC03E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6201" y="4763"/>
              <a:ext cx="6956425" cy="6845300"/>
            </a:xfrm>
            <a:custGeom>
              <a:avLst/>
              <a:gdLst>
                <a:gd name="T0" fmla="*/ 29827 w 31023"/>
                <a:gd name="T1" fmla="*/ 30518 h 30518"/>
                <a:gd name="T2" fmla="*/ 31023 w 31023"/>
                <a:gd name="T3" fmla="*/ 30518 h 30518"/>
                <a:gd name="T4" fmla="*/ 30881 w 31023"/>
                <a:gd name="T5" fmla="*/ 30190 h 30518"/>
                <a:gd name="T6" fmla="*/ 881 w 31023"/>
                <a:gd name="T7" fmla="*/ 190 h 30518"/>
                <a:gd name="T8" fmla="*/ 190 w 31023"/>
                <a:gd name="T9" fmla="*/ 190 h 30518"/>
                <a:gd name="T10" fmla="*/ 190 w 31023"/>
                <a:gd name="T11" fmla="*/ 881 h 30518"/>
                <a:gd name="T12" fmla="*/ 29827 w 31023"/>
                <a:gd name="T13" fmla="*/ 30518 h 30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23" h="30518">
                  <a:moveTo>
                    <a:pt x="29827" y="30518"/>
                  </a:moveTo>
                  <a:lnTo>
                    <a:pt x="31023" y="30518"/>
                  </a:lnTo>
                  <a:cubicBezTo>
                    <a:pt x="31019" y="30399"/>
                    <a:pt x="30971" y="30281"/>
                    <a:pt x="30881" y="30190"/>
                  </a:cubicBezTo>
                  <a:lnTo>
                    <a:pt x="881" y="190"/>
                  </a:lnTo>
                  <a:cubicBezTo>
                    <a:pt x="690" y="0"/>
                    <a:pt x="381" y="0"/>
                    <a:pt x="190" y="190"/>
                  </a:cubicBezTo>
                  <a:cubicBezTo>
                    <a:pt x="0" y="381"/>
                    <a:pt x="0" y="690"/>
                    <a:pt x="190" y="881"/>
                  </a:cubicBezTo>
                  <a:lnTo>
                    <a:pt x="29827" y="30518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</p:grpSp>
    </p:spTree>
    <p:extLst>
      <p:ext uri="{BB962C8B-B14F-4D97-AF65-F5344CB8AC3E}">
        <p14:creationId xmlns:p14="http://schemas.microsoft.com/office/powerpoint/2010/main" val="167592963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1023" y="882869"/>
            <a:ext cx="4598587" cy="1472950"/>
          </a:xfrm>
        </p:spPr>
        <p:txBody>
          <a:bodyPr/>
          <a:lstStyle>
            <a:lvl1pPr>
              <a:defRPr sz="2998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1023" y="2702660"/>
            <a:ext cx="4598587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9902-CAD0-49B3-A6AE-B1BB883B1100}" type="datetime1">
              <a:rPr lang="fi-FI" smtClean="0"/>
              <a:t>5.1.2024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103E189E-0988-CFA6-33C8-33AB5FA0D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58560" y="1236666"/>
            <a:ext cx="4372423" cy="4378325"/>
            <a:chOff x="1258888" y="1236663"/>
            <a:chExt cx="4373562" cy="43783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25A228F-1E94-EE0B-3FD2-C6CEA151F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888" y="2582863"/>
              <a:ext cx="3019425" cy="3032125"/>
            </a:xfrm>
            <a:custGeom>
              <a:avLst/>
              <a:gdLst>
                <a:gd name="T0" fmla="*/ 7505 w 16805"/>
                <a:gd name="T1" fmla="*/ 0 h 16880"/>
                <a:gd name="T2" fmla="*/ 7505 w 16805"/>
                <a:gd name="T3" fmla="*/ 0 h 16880"/>
                <a:gd name="T4" fmla="*/ 4651 w 16805"/>
                <a:gd name="T5" fmla="*/ 0 h 16880"/>
                <a:gd name="T6" fmla="*/ 0 w 16805"/>
                <a:gd name="T7" fmla="*/ 4650 h 16880"/>
                <a:gd name="T8" fmla="*/ 4651 w 16805"/>
                <a:gd name="T9" fmla="*/ 9301 h 16880"/>
                <a:gd name="T10" fmla="*/ 4651 w 16805"/>
                <a:gd name="T11" fmla="*/ 9301 h 16880"/>
                <a:gd name="T12" fmla="*/ 7504 w 16805"/>
                <a:gd name="T13" fmla="*/ 9301 h 16880"/>
                <a:gd name="T14" fmla="*/ 7504 w 16805"/>
                <a:gd name="T15" fmla="*/ 12229 h 16880"/>
                <a:gd name="T16" fmla="*/ 12155 w 16805"/>
                <a:gd name="T17" fmla="*/ 16880 h 16880"/>
                <a:gd name="T18" fmla="*/ 16805 w 16805"/>
                <a:gd name="T19" fmla="*/ 12229 h 16880"/>
                <a:gd name="T20" fmla="*/ 16805 w 16805"/>
                <a:gd name="T21" fmla="*/ 0 h 16880"/>
                <a:gd name="T22" fmla="*/ 7505 w 16805"/>
                <a:gd name="T23" fmla="*/ 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7505" y="0"/>
                  </a:moveTo>
                  <a:lnTo>
                    <a:pt x="7505" y="0"/>
                  </a:lnTo>
                  <a:lnTo>
                    <a:pt x="4651" y="0"/>
                  </a:lnTo>
                  <a:cubicBezTo>
                    <a:pt x="2082" y="0"/>
                    <a:pt x="0" y="2082"/>
                    <a:pt x="0" y="4650"/>
                  </a:cubicBezTo>
                  <a:cubicBezTo>
                    <a:pt x="0" y="7219"/>
                    <a:pt x="2082" y="9301"/>
                    <a:pt x="4651" y="9301"/>
                  </a:cubicBezTo>
                  <a:lnTo>
                    <a:pt x="4651" y="9301"/>
                  </a:lnTo>
                  <a:lnTo>
                    <a:pt x="7504" y="9301"/>
                  </a:lnTo>
                  <a:lnTo>
                    <a:pt x="7504" y="12229"/>
                  </a:lnTo>
                  <a:cubicBezTo>
                    <a:pt x="7504" y="14797"/>
                    <a:pt x="9587" y="16880"/>
                    <a:pt x="12155" y="16880"/>
                  </a:cubicBezTo>
                  <a:cubicBezTo>
                    <a:pt x="14723" y="16880"/>
                    <a:pt x="16805" y="14798"/>
                    <a:pt x="16805" y="12229"/>
                  </a:cubicBezTo>
                  <a:lnTo>
                    <a:pt x="16805" y="0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949D61E-C8A7-996D-9B90-ACDE02E54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025" y="1236663"/>
              <a:ext cx="3019425" cy="3032125"/>
            </a:xfrm>
            <a:custGeom>
              <a:avLst/>
              <a:gdLst>
                <a:gd name="T0" fmla="*/ 9300 w 16805"/>
                <a:gd name="T1" fmla="*/ 16880 h 16880"/>
                <a:gd name="T2" fmla="*/ 9300 w 16805"/>
                <a:gd name="T3" fmla="*/ 16880 h 16880"/>
                <a:gd name="T4" fmla="*/ 12154 w 16805"/>
                <a:gd name="T5" fmla="*/ 16880 h 16880"/>
                <a:gd name="T6" fmla="*/ 16805 w 16805"/>
                <a:gd name="T7" fmla="*/ 12229 h 16880"/>
                <a:gd name="T8" fmla="*/ 12154 w 16805"/>
                <a:gd name="T9" fmla="*/ 7579 h 16880"/>
                <a:gd name="T10" fmla="*/ 12154 w 16805"/>
                <a:gd name="T11" fmla="*/ 7579 h 16880"/>
                <a:gd name="T12" fmla="*/ 9300 w 16805"/>
                <a:gd name="T13" fmla="*/ 7579 h 16880"/>
                <a:gd name="T14" fmla="*/ 9300 w 16805"/>
                <a:gd name="T15" fmla="*/ 4651 h 16880"/>
                <a:gd name="T16" fmla="*/ 4650 w 16805"/>
                <a:gd name="T17" fmla="*/ 0 h 16880"/>
                <a:gd name="T18" fmla="*/ 0 w 16805"/>
                <a:gd name="T19" fmla="*/ 4651 h 16880"/>
                <a:gd name="T20" fmla="*/ 0 w 16805"/>
                <a:gd name="T21" fmla="*/ 7489 h 16880"/>
                <a:gd name="T22" fmla="*/ 9300 w 16805"/>
                <a:gd name="T23" fmla="*/ 1688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9300" y="16880"/>
                  </a:moveTo>
                  <a:lnTo>
                    <a:pt x="9300" y="16880"/>
                  </a:lnTo>
                  <a:lnTo>
                    <a:pt x="12154" y="16880"/>
                  </a:lnTo>
                  <a:cubicBezTo>
                    <a:pt x="14723" y="16880"/>
                    <a:pt x="16805" y="14798"/>
                    <a:pt x="16805" y="12229"/>
                  </a:cubicBezTo>
                  <a:cubicBezTo>
                    <a:pt x="16805" y="9661"/>
                    <a:pt x="14723" y="7579"/>
                    <a:pt x="12154" y="7579"/>
                  </a:cubicBezTo>
                  <a:lnTo>
                    <a:pt x="12154" y="7579"/>
                  </a:lnTo>
                  <a:lnTo>
                    <a:pt x="9300" y="7579"/>
                  </a:lnTo>
                  <a:lnTo>
                    <a:pt x="9300" y="4651"/>
                  </a:lnTo>
                  <a:cubicBezTo>
                    <a:pt x="9300" y="2082"/>
                    <a:pt x="7218" y="0"/>
                    <a:pt x="4650" y="0"/>
                  </a:cubicBezTo>
                  <a:cubicBezTo>
                    <a:pt x="2082" y="0"/>
                    <a:pt x="0" y="2082"/>
                    <a:pt x="0" y="4651"/>
                  </a:cubicBezTo>
                  <a:lnTo>
                    <a:pt x="0" y="7489"/>
                  </a:lnTo>
                  <a:lnTo>
                    <a:pt x="9300" y="1688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</p:grpSp>
    </p:spTree>
    <p:extLst>
      <p:ext uri="{BB962C8B-B14F-4D97-AF65-F5344CB8AC3E}">
        <p14:creationId xmlns:p14="http://schemas.microsoft.com/office/powerpoint/2010/main" val="347653855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28" y="882869"/>
            <a:ext cx="4525691" cy="1472950"/>
          </a:xfrm>
        </p:spPr>
        <p:txBody>
          <a:bodyPr/>
          <a:lstStyle>
            <a:lvl1pPr>
              <a:defRPr sz="2698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928" y="2702660"/>
            <a:ext cx="4525691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BCA1-6718-470C-94D7-D1B1CBCC0428}" type="datetime1">
              <a:rPr lang="fi-FI" smtClean="0"/>
              <a:t>5.1.2024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260872AF-7549-52D3-5811-9970CB46B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920238" y="1236816"/>
            <a:ext cx="4362332" cy="4369557"/>
            <a:chOff x="1241951" y="1236813"/>
            <a:chExt cx="4363468" cy="4369557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B7CC17C-7C3D-85C8-B61C-A3AEF3CC8D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1951" y="2590503"/>
              <a:ext cx="4363468" cy="1662177"/>
            </a:xfrm>
            <a:custGeom>
              <a:avLst/>
              <a:gdLst>
                <a:gd name="T0" fmla="*/ 19685 w 24342"/>
                <a:gd name="T1" fmla="*/ 0 h 9268"/>
                <a:gd name="T2" fmla="*/ 19685 w 24342"/>
                <a:gd name="T3" fmla="*/ 0 h 9268"/>
                <a:gd name="T4" fmla="*/ 4657 w 24342"/>
                <a:gd name="T5" fmla="*/ 0 h 9268"/>
                <a:gd name="T6" fmla="*/ 0 w 24342"/>
                <a:gd name="T7" fmla="*/ 4634 h 9268"/>
                <a:gd name="T8" fmla="*/ 4657 w 24342"/>
                <a:gd name="T9" fmla="*/ 9268 h 9268"/>
                <a:gd name="T10" fmla="*/ 4657 w 24342"/>
                <a:gd name="T11" fmla="*/ 9268 h 9268"/>
                <a:gd name="T12" fmla="*/ 19685 w 24342"/>
                <a:gd name="T13" fmla="*/ 9268 h 9268"/>
                <a:gd name="T14" fmla="*/ 24342 w 24342"/>
                <a:gd name="T15" fmla="*/ 4634 h 9268"/>
                <a:gd name="T16" fmla="*/ 19685 w 24342"/>
                <a:gd name="T17" fmla="*/ 0 h 9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42" h="9268">
                  <a:moveTo>
                    <a:pt x="19685" y="0"/>
                  </a:moveTo>
                  <a:lnTo>
                    <a:pt x="19685" y="0"/>
                  </a:lnTo>
                  <a:lnTo>
                    <a:pt x="4657" y="0"/>
                  </a:lnTo>
                  <a:cubicBezTo>
                    <a:pt x="2085" y="0"/>
                    <a:pt x="0" y="2074"/>
                    <a:pt x="0" y="4634"/>
                  </a:cubicBezTo>
                  <a:cubicBezTo>
                    <a:pt x="0" y="7193"/>
                    <a:pt x="2085" y="9268"/>
                    <a:pt x="4657" y="9268"/>
                  </a:cubicBezTo>
                  <a:lnTo>
                    <a:pt x="4657" y="9268"/>
                  </a:lnTo>
                  <a:lnTo>
                    <a:pt x="19685" y="9268"/>
                  </a:lnTo>
                  <a:cubicBezTo>
                    <a:pt x="22257" y="9268"/>
                    <a:pt x="24342" y="7193"/>
                    <a:pt x="24342" y="4634"/>
                  </a:cubicBezTo>
                  <a:cubicBezTo>
                    <a:pt x="24342" y="2074"/>
                    <a:pt x="22257" y="0"/>
                    <a:pt x="19685" y="0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93E644D-C567-1C85-DE46-06C929B8E4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8538" y="1236813"/>
              <a:ext cx="1670295" cy="4369557"/>
            </a:xfrm>
            <a:custGeom>
              <a:avLst/>
              <a:gdLst>
                <a:gd name="T0" fmla="*/ 9314 w 9314"/>
                <a:gd name="T1" fmla="*/ 4634 h 24374"/>
                <a:gd name="T2" fmla="*/ 4657 w 9314"/>
                <a:gd name="T3" fmla="*/ 0 h 24374"/>
                <a:gd name="T4" fmla="*/ 0 w 9314"/>
                <a:gd name="T5" fmla="*/ 4634 h 24374"/>
                <a:gd name="T6" fmla="*/ 0 w 9314"/>
                <a:gd name="T7" fmla="*/ 19739 h 24374"/>
                <a:gd name="T8" fmla="*/ 4657 w 9314"/>
                <a:gd name="T9" fmla="*/ 24374 h 24374"/>
                <a:gd name="T10" fmla="*/ 9314 w 9314"/>
                <a:gd name="T11" fmla="*/ 19739 h 24374"/>
                <a:gd name="T12" fmla="*/ 9314 w 9314"/>
                <a:gd name="T13" fmla="*/ 4634 h 24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14" h="24374">
                  <a:moveTo>
                    <a:pt x="9314" y="4634"/>
                  </a:moveTo>
                  <a:cubicBezTo>
                    <a:pt x="9314" y="2075"/>
                    <a:pt x="7229" y="0"/>
                    <a:pt x="4657" y="0"/>
                  </a:cubicBezTo>
                  <a:cubicBezTo>
                    <a:pt x="2085" y="0"/>
                    <a:pt x="0" y="2075"/>
                    <a:pt x="0" y="4634"/>
                  </a:cubicBezTo>
                  <a:lnTo>
                    <a:pt x="0" y="19739"/>
                  </a:lnTo>
                  <a:cubicBezTo>
                    <a:pt x="0" y="22299"/>
                    <a:pt x="2085" y="24374"/>
                    <a:pt x="4657" y="24374"/>
                  </a:cubicBezTo>
                  <a:cubicBezTo>
                    <a:pt x="7229" y="24374"/>
                    <a:pt x="9314" y="22299"/>
                    <a:pt x="9314" y="19739"/>
                  </a:cubicBezTo>
                  <a:lnTo>
                    <a:pt x="9314" y="4634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5" name="Oval 7">
              <a:extLst>
                <a:ext uri="{FF2B5EF4-FFF2-40B4-BE49-F238E27FC236}">
                  <a16:creationId xmlns:a16="http://schemas.microsoft.com/office/drawing/2014/main" id="{3F85D62D-8F97-F47A-F447-AAF36AEBB8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6" name="Oval 8">
              <a:extLst>
                <a:ext uri="{FF2B5EF4-FFF2-40B4-BE49-F238E27FC236}">
                  <a16:creationId xmlns:a16="http://schemas.microsoft.com/office/drawing/2014/main" id="{8440B825-6540-CA68-E72C-F965BECFCC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7" name="Oval 9">
              <a:extLst>
                <a:ext uri="{FF2B5EF4-FFF2-40B4-BE49-F238E27FC236}">
                  <a16:creationId xmlns:a16="http://schemas.microsoft.com/office/drawing/2014/main" id="{E9CD2784-E245-AB98-D25E-D7F184C135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8" name="Oval 10">
              <a:extLst>
                <a:ext uri="{FF2B5EF4-FFF2-40B4-BE49-F238E27FC236}">
                  <a16:creationId xmlns:a16="http://schemas.microsoft.com/office/drawing/2014/main" id="{9CE85037-ADE9-EBB7-01B8-52F6F36CFB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9" name="Oval 11">
              <a:extLst>
                <a:ext uri="{FF2B5EF4-FFF2-40B4-BE49-F238E27FC236}">
                  <a16:creationId xmlns:a16="http://schemas.microsoft.com/office/drawing/2014/main" id="{E9D6102F-E683-81FC-F2A2-E666D54769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20" name="Oval 12">
              <a:extLst>
                <a:ext uri="{FF2B5EF4-FFF2-40B4-BE49-F238E27FC236}">
                  <a16:creationId xmlns:a16="http://schemas.microsoft.com/office/drawing/2014/main" id="{C51E74FC-40A9-9261-534B-35FA14FE6E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21" name="Oval 13">
              <a:extLst>
                <a:ext uri="{FF2B5EF4-FFF2-40B4-BE49-F238E27FC236}">
                  <a16:creationId xmlns:a16="http://schemas.microsoft.com/office/drawing/2014/main" id="{A91741DF-FA2E-697A-2BAD-5C6025734E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22" name="Oval 14">
              <a:extLst>
                <a:ext uri="{FF2B5EF4-FFF2-40B4-BE49-F238E27FC236}">
                  <a16:creationId xmlns:a16="http://schemas.microsoft.com/office/drawing/2014/main" id="{262597D5-40C9-DD3E-8346-B006C09C8E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23" name="Oval 15">
              <a:extLst>
                <a:ext uri="{FF2B5EF4-FFF2-40B4-BE49-F238E27FC236}">
                  <a16:creationId xmlns:a16="http://schemas.microsoft.com/office/drawing/2014/main" id="{FBD042E0-9042-CE27-3544-319FD86CED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24" name="Oval 16">
              <a:extLst>
                <a:ext uri="{FF2B5EF4-FFF2-40B4-BE49-F238E27FC236}">
                  <a16:creationId xmlns:a16="http://schemas.microsoft.com/office/drawing/2014/main" id="{51FF12C0-B74D-C676-DB59-5C295B21AE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25" name="Oval 17">
              <a:extLst>
                <a:ext uri="{FF2B5EF4-FFF2-40B4-BE49-F238E27FC236}">
                  <a16:creationId xmlns:a16="http://schemas.microsoft.com/office/drawing/2014/main" id="{B1EFF707-CBB0-70D4-AA21-45470011E2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26" name="Oval 18">
              <a:extLst>
                <a:ext uri="{FF2B5EF4-FFF2-40B4-BE49-F238E27FC236}">
                  <a16:creationId xmlns:a16="http://schemas.microsoft.com/office/drawing/2014/main" id="{0D890000-F8FB-5097-869F-687381CB2A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27" name="Oval 19">
              <a:extLst>
                <a:ext uri="{FF2B5EF4-FFF2-40B4-BE49-F238E27FC236}">
                  <a16:creationId xmlns:a16="http://schemas.microsoft.com/office/drawing/2014/main" id="{4C7F3A47-80CF-C2C7-E03D-E0424CB595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28" name="Oval 20">
              <a:extLst>
                <a:ext uri="{FF2B5EF4-FFF2-40B4-BE49-F238E27FC236}">
                  <a16:creationId xmlns:a16="http://schemas.microsoft.com/office/drawing/2014/main" id="{1F75AF2F-19EF-F03E-2C3A-2C9E23EA4D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29" name="Oval 21">
              <a:extLst>
                <a:ext uri="{FF2B5EF4-FFF2-40B4-BE49-F238E27FC236}">
                  <a16:creationId xmlns:a16="http://schemas.microsoft.com/office/drawing/2014/main" id="{0A771DF0-43B7-25EC-810E-D34388CA1F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30" name="Oval 22">
              <a:extLst>
                <a:ext uri="{FF2B5EF4-FFF2-40B4-BE49-F238E27FC236}">
                  <a16:creationId xmlns:a16="http://schemas.microsoft.com/office/drawing/2014/main" id="{652EFEE1-8A21-E11F-0984-53ACB57DD0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31" name="Oval 23">
              <a:extLst>
                <a:ext uri="{FF2B5EF4-FFF2-40B4-BE49-F238E27FC236}">
                  <a16:creationId xmlns:a16="http://schemas.microsoft.com/office/drawing/2014/main" id="{2AA8A966-3CAB-8AD9-358A-AE6FC3F7A8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32" name="Oval 24">
              <a:extLst>
                <a:ext uri="{FF2B5EF4-FFF2-40B4-BE49-F238E27FC236}">
                  <a16:creationId xmlns:a16="http://schemas.microsoft.com/office/drawing/2014/main" id="{84B0EFFB-3DD9-18E4-1598-A475FAC44D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33" name="Oval 25">
              <a:extLst>
                <a:ext uri="{FF2B5EF4-FFF2-40B4-BE49-F238E27FC236}">
                  <a16:creationId xmlns:a16="http://schemas.microsoft.com/office/drawing/2014/main" id="{51A1648C-508A-DF7C-48EB-6B7DC7BFF8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34" name="Oval 26">
              <a:extLst>
                <a:ext uri="{FF2B5EF4-FFF2-40B4-BE49-F238E27FC236}">
                  <a16:creationId xmlns:a16="http://schemas.microsoft.com/office/drawing/2014/main" id="{A55B81C9-B288-1E34-EF33-2713E3FD60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35" name="Oval 27">
              <a:extLst>
                <a:ext uri="{FF2B5EF4-FFF2-40B4-BE49-F238E27FC236}">
                  <a16:creationId xmlns:a16="http://schemas.microsoft.com/office/drawing/2014/main" id="{F845C20F-6144-CDAA-4EA2-4D22A68A66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36" name="Oval 28">
              <a:extLst>
                <a:ext uri="{FF2B5EF4-FFF2-40B4-BE49-F238E27FC236}">
                  <a16:creationId xmlns:a16="http://schemas.microsoft.com/office/drawing/2014/main" id="{20118B17-32BC-31DC-34ED-9F4FEF7241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37" name="Oval 29">
              <a:extLst>
                <a:ext uri="{FF2B5EF4-FFF2-40B4-BE49-F238E27FC236}">
                  <a16:creationId xmlns:a16="http://schemas.microsoft.com/office/drawing/2014/main" id="{9C4B50F3-9BF5-D211-DC55-392DBAC05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38" name="Oval 30">
              <a:extLst>
                <a:ext uri="{FF2B5EF4-FFF2-40B4-BE49-F238E27FC236}">
                  <a16:creationId xmlns:a16="http://schemas.microsoft.com/office/drawing/2014/main" id="{DF0BFE20-5E99-E793-D230-7DA63A15DC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39" name="Oval 31">
              <a:extLst>
                <a:ext uri="{FF2B5EF4-FFF2-40B4-BE49-F238E27FC236}">
                  <a16:creationId xmlns:a16="http://schemas.microsoft.com/office/drawing/2014/main" id="{2969407D-6F13-CA5E-AC43-1E0F8C9E91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40" name="Oval 32">
              <a:extLst>
                <a:ext uri="{FF2B5EF4-FFF2-40B4-BE49-F238E27FC236}">
                  <a16:creationId xmlns:a16="http://schemas.microsoft.com/office/drawing/2014/main" id="{001F449E-A2C4-78E4-7382-C4107DFE8AF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41" name="Oval 33">
              <a:extLst>
                <a:ext uri="{FF2B5EF4-FFF2-40B4-BE49-F238E27FC236}">
                  <a16:creationId xmlns:a16="http://schemas.microsoft.com/office/drawing/2014/main" id="{B7DDBD15-D845-8BA5-AB9C-63FACD067E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42" name="Oval 34">
              <a:extLst>
                <a:ext uri="{FF2B5EF4-FFF2-40B4-BE49-F238E27FC236}">
                  <a16:creationId xmlns:a16="http://schemas.microsoft.com/office/drawing/2014/main" id="{E51613CF-BA5F-4A1F-F39D-EA9E0AC79D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43" name="Oval 35">
              <a:extLst>
                <a:ext uri="{FF2B5EF4-FFF2-40B4-BE49-F238E27FC236}">
                  <a16:creationId xmlns:a16="http://schemas.microsoft.com/office/drawing/2014/main" id="{60864246-C52F-2BEA-68DF-9F43C22F77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44" name="Oval 36">
              <a:extLst>
                <a:ext uri="{FF2B5EF4-FFF2-40B4-BE49-F238E27FC236}">
                  <a16:creationId xmlns:a16="http://schemas.microsoft.com/office/drawing/2014/main" id="{9292DCEB-168A-96B0-3187-430BB5105C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45" name="Oval 37">
              <a:extLst>
                <a:ext uri="{FF2B5EF4-FFF2-40B4-BE49-F238E27FC236}">
                  <a16:creationId xmlns:a16="http://schemas.microsoft.com/office/drawing/2014/main" id="{FAD1CB9B-8B42-55DD-4CA8-778C7A76B3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46" name="Oval 38">
              <a:extLst>
                <a:ext uri="{FF2B5EF4-FFF2-40B4-BE49-F238E27FC236}">
                  <a16:creationId xmlns:a16="http://schemas.microsoft.com/office/drawing/2014/main" id="{7D4DF5E5-161F-CF4C-0C51-25A307BB0F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47" name="Oval 39">
              <a:extLst>
                <a:ext uri="{FF2B5EF4-FFF2-40B4-BE49-F238E27FC236}">
                  <a16:creationId xmlns:a16="http://schemas.microsoft.com/office/drawing/2014/main" id="{BB1AD928-DCBF-1E8F-58E1-73B9AB642A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48" name="Oval 40">
              <a:extLst>
                <a:ext uri="{FF2B5EF4-FFF2-40B4-BE49-F238E27FC236}">
                  <a16:creationId xmlns:a16="http://schemas.microsoft.com/office/drawing/2014/main" id="{CA46CE77-CD42-C7D4-9C50-BC7FEE1D27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49" name="Oval 41">
              <a:extLst>
                <a:ext uri="{FF2B5EF4-FFF2-40B4-BE49-F238E27FC236}">
                  <a16:creationId xmlns:a16="http://schemas.microsoft.com/office/drawing/2014/main" id="{BD18FEF2-CD4D-4421-F8AF-72B122D6D7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50" name="Oval 42">
              <a:extLst>
                <a:ext uri="{FF2B5EF4-FFF2-40B4-BE49-F238E27FC236}">
                  <a16:creationId xmlns:a16="http://schemas.microsoft.com/office/drawing/2014/main" id="{A1F65104-630C-F24F-9B1F-DA602579AA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</p:grpSp>
    </p:spTree>
    <p:extLst>
      <p:ext uri="{BB962C8B-B14F-4D97-AF65-F5344CB8AC3E}">
        <p14:creationId xmlns:p14="http://schemas.microsoft.com/office/powerpoint/2010/main" val="92567956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1023" y="882869"/>
            <a:ext cx="4598587" cy="1472950"/>
          </a:xfrm>
        </p:spPr>
        <p:txBody>
          <a:bodyPr/>
          <a:lstStyle>
            <a:lvl1pPr>
              <a:defRPr sz="2998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1023" y="2702660"/>
            <a:ext cx="4598587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9902-CAD0-49B3-A6AE-B1BB883B1100}" type="datetime1">
              <a:rPr lang="fi-FI" smtClean="0"/>
              <a:t>5.1.2024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63892158-4F70-8BB9-8D31-A46BB4BB6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3500000">
            <a:off x="1510971" y="715367"/>
            <a:ext cx="3839687" cy="3816534"/>
            <a:chOff x="1511863" y="1519367"/>
            <a:chExt cx="3839687" cy="381752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FE1FF69-D414-452C-2978-0204BFF431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1863" y="1519367"/>
              <a:ext cx="2113955" cy="3817528"/>
            </a:xfrm>
            <a:custGeom>
              <a:avLst/>
              <a:gdLst>
                <a:gd name="T0" fmla="*/ 81 w 11800"/>
                <a:gd name="T1" fmla="*/ 0 h 21307"/>
                <a:gd name="T2" fmla="*/ 14 w 11800"/>
                <a:gd name="T3" fmla="*/ 15382 h 21307"/>
                <a:gd name="T4" fmla="*/ 5874 w 11800"/>
                <a:gd name="T5" fmla="*/ 21293 h 21307"/>
                <a:gd name="T6" fmla="*/ 11785 w 11800"/>
                <a:gd name="T7" fmla="*/ 15434 h 21307"/>
                <a:gd name="T8" fmla="*/ 11785 w 11800"/>
                <a:gd name="T9" fmla="*/ 15433 h 21307"/>
                <a:gd name="T10" fmla="*/ 11800 w 11800"/>
                <a:gd name="T11" fmla="*/ 11822 h 21307"/>
                <a:gd name="T12" fmla="*/ 81 w 11800"/>
                <a:gd name="T13" fmla="*/ 0 h 2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0" h="21307">
                  <a:moveTo>
                    <a:pt x="81" y="0"/>
                  </a:moveTo>
                  <a:lnTo>
                    <a:pt x="14" y="15382"/>
                  </a:lnTo>
                  <a:cubicBezTo>
                    <a:pt x="0" y="18633"/>
                    <a:pt x="2623" y="21279"/>
                    <a:pt x="5874" y="21293"/>
                  </a:cubicBezTo>
                  <a:cubicBezTo>
                    <a:pt x="9124" y="21307"/>
                    <a:pt x="11771" y="18684"/>
                    <a:pt x="11785" y="15434"/>
                  </a:cubicBezTo>
                  <a:lnTo>
                    <a:pt x="11785" y="15433"/>
                  </a:lnTo>
                  <a:lnTo>
                    <a:pt x="11800" y="1182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2F9FE427-9837-55B0-6C6E-EC3982452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6044" y="1519367"/>
              <a:ext cx="3825506" cy="2123705"/>
            </a:xfrm>
            <a:custGeom>
              <a:avLst/>
              <a:gdLst>
                <a:gd name="T0" fmla="*/ 11719 w 21350"/>
                <a:gd name="T1" fmla="*/ 11822 h 11852"/>
                <a:gd name="T2" fmla="*/ 15425 w 21350"/>
                <a:gd name="T3" fmla="*/ 11838 h 11852"/>
                <a:gd name="T4" fmla="*/ 21336 w 21350"/>
                <a:gd name="T5" fmla="*/ 5979 h 11852"/>
                <a:gd name="T6" fmla="*/ 15477 w 21350"/>
                <a:gd name="T7" fmla="*/ 68 h 11852"/>
                <a:gd name="T8" fmla="*/ 0 w 21350"/>
                <a:gd name="T9" fmla="*/ 0 h 11852"/>
                <a:gd name="T10" fmla="*/ 11719 w 21350"/>
                <a:gd name="T11" fmla="*/ 11822 h 1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50" h="11852">
                  <a:moveTo>
                    <a:pt x="11719" y="11822"/>
                  </a:moveTo>
                  <a:lnTo>
                    <a:pt x="15425" y="11838"/>
                  </a:lnTo>
                  <a:cubicBezTo>
                    <a:pt x="18676" y="11852"/>
                    <a:pt x="21322" y="9229"/>
                    <a:pt x="21336" y="5979"/>
                  </a:cubicBezTo>
                  <a:cubicBezTo>
                    <a:pt x="21350" y="2728"/>
                    <a:pt x="18727" y="82"/>
                    <a:pt x="15477" y="68"/>
                  </a:cubicBezTo>
                  <a:cubicBezTo>
                    <a:pt x="15477" y="68"/>
                    <a:pt x="0" y="0"/>
                    <a:pt x="0" y="0"/>
                  </a:cubicBezTo>
                  <a:lnTo>
                    <a:pt x="11719" y="11822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</p:grpSp>
    </p:spTree>
    <p:extLst>
      <p:ext uri="{BB962C8B-B14F-4D97-AF65-F5344CB8AC3E}">
        <p14:creationId xmlns:p14="http://schemas.microsoft.com/office/powerpoint/2010/main" val="69281162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2A40-35B0-4D7D-958D-06F87EF0DFE4}" type="datetime1">
              <a:rPr lang="fi-FI" smtClean="0"/>
              <a:t>5.1.2024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16593F-3851-4098-9C47-5C117FEC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500137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30319-299B-41C0-A3B8-24C0B6F24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7FEF-036F-4DD9-A34E-C33B00CCAEC9}" type="datetime1">
              <a:rPr lang="fi-FI" smtClean="0"/>
              <a:t>5.1.2024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EEDFC-EA37-4158-B7F3-5B0FB1E1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CDAD4-2E88-41A9-ABA8-397CF435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981046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eltamusta logo, jossa yhdistyy sydämen, nuolen ja p-kirjaimen muodot sekä harmaa teksti Pohjois-Savon hyvinvointialue.">
            <a:extLst>
              <a:ext uri="{FF2B5EF4-FFF2-40B4-BE49-F238E27FC236}">
                <a16:creationId xmlns:a16="http://schemas.microsoft.com/office/drawing/2014/main" id="{A44C85D0-3A12-439B-B64D-1177ED1A5B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588" y="2316047"/>
            <a:ext cx="5100673" cy="1103135"/>
          </a:xfrm>
          <a:prstGeom prst="rect">
            <a:avLst/>
          </a:prstGeom>
        </p:spPr>
      </p:pic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961B21A4-5EC6-445A-A90D-6071C40088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77956" y="4414268"/>
            <a:ext cx="5634157" cy="324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8" b="1"/>
            </a:lvl1pPr>
            <a:lvl2pPr marL="358559" indent="0">
              <a:buNone/>
              <a:defRPr/>
            </a:lvl2pPr>
          </a:lstStyle>
          <a:p>
            <a:pPr lvl="0"/>
            <a:r>
              <a:rPr lang="fi-FI"/>
              <a:t>Nimi</a:t>
            </a:r>
          </a:p>
        </p:txBody>
      </p:sp>
      <p:sp>
        <p:nvSpPr>
          <p:cNvPr id="11" name="Tekstin paikkamerkki 9">
            <a:extLst>
              <a:ext uri="{FF2B5EF4-FFF2-40B4-BE49-F238E27FC236}">
                <a16:creationId xmlns:a16="http://schemas.microsoft.com/office/drawing/2014/main" id="{A162947A-7B3B-4773-BD0B-2A50614024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77956" y="4729579"/>
            <a:ext cx="5634157" cy="324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8" b="0"/>
            </a:lvl1pPr>
            <a:lvl2pPr marL="358559" indent="0">
              <a:buNone/>
              <a:defRPr/>
            </a:lvl2pPr>
          </a:lstStyle>
          <a:p>
            <a:pPr lvl="0"/>
            <a:r>
              <a:rPr lang="fi-FI" err="1"/>
              <a:t>email</a:t>
            </a:r>
            <a:endParaRPr lang="fi-FI"/>
          </a:p>
        </p:txBody>
      </p:sp>
      <p:sp>
        <p:nvSpPr>
          <p:cNvPr id="12" name="Tekstin paikkamerkki 9">
            <a:extLst>
              <a:ext uri="{FF2B5EF4-FFF2-40B4-BE49-F238E27FC236}">
                <a16:creationId xmlns:a16="http://schemas.microsoft.com/office/drawing/2014/main" id="{4A7E9CFC-CD4E-4140-8A53-CE7CB803A8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7956" y="5071915"/>
            <a:ext cx="5634157" cy="324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8" b="0"/>
            </a:lvl1pPr>
            <a:lvl2pPr marL="358559" indent="0">
              <a:buNone/>
              <a:defRPr/>
            </a:lvl2pPr>
          </a:lstStyle>
          <a:p>
            <a:pPr lvl="0"/>
            <a:r>
              <a:rPr lang="fi-FI"/>
              <a:t>puhelinnumero</a:t>
            </a:r>
          </a:p>
        </p:txBody>
      </p:sp>
    </p:spTree>
    <p:extLst>
      <p:ext uri="{BB962C8B-B14F-4D97-AF65-F5344CB8AC3E}">
        <p14:creationId xmlns:p14="http://schemas.microsoft.com/office/powerpoint/2010/main" val="2796318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035" y="882869"/>
            <a:ext cx="4454483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035" y="2702660"/>
            <a:ext cx="4454483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41182" y="-1"/>
            <a:ext cx="4994115" cy="6198113"/>
          </a:xfrm>
          <a:custGeom>
            <a:avLst/>
            <a:gdLst>
              <a:gd name="connsiteX0" fmla="*/ 0 w 4991670"/>
              <a:gd name="connsiteY0" fmla="*/ 0 h 6229632"/>
              <a:gd name="connsiteX1" fmla="*/ 4991670 w 4991670"/>
              <a:gd name="connsiteY1" fmla="*/ 0 h 6229632"/>
              <a:gd name="connsiteX2" fmla="*/ 4991670 w 4991670"/>
              <a:gd name="connsiteY2" fmla="*/ 6229632 h 6229632"/>
              <a:gd name="connsiteX3" fmla="*/ 0 w 4991670"/>
              <a:gd name="connsiteY3" fmla="*/ 6229632 h 6229632"/>
              <a:gd name="connsiteX4" fmla="*/ 0 w 4991670"/>
              <a:gd name="connsiteY4" fmla="*/ 0 h 6229632"/>
              <a:gd name="connsiteX0" fmla="*/ 0 w 4991670"/>
              <a:gd name="connsiteY0" fmla="*/ 0 h 6229632"/>
              <a:gd name="connsiteX1" fmla="*/ 4991670 w 4991670"/>
              <a:gd name="connsiteY1" fmla="*/ 0 h 6229632"/>
              <a:gd name="connsiteX2" fmla="*/ 4987166 w 4991670"/>
              <a:gd name="connsiteY2" fmla="*/ 3423369 h 6229632"/>
              <a:gd name="connsiteX3" fmla="*/ 4991670 w 4991670"/>
              <a:gd name="connsiteY3" fmla="*/ 6229632 h 6229632"/>
              <a:gd name="connsiteX4" fmla="*/ 0 w 4991670"/>
              <a:gd name="connsiteY4" fmla="*/ 6229632 h 6229632"/>
              <a:gd name="connsiteX5" fmla="*/ 0 w 4991670"/>
              <a:gd name="connsiteY5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3746 w 4995416"/>
              <a:gd name="connsiteY4" fmla="*/ 6229632 h 6229632"/>
              <a:gd name="connsiteX5" fmla="*/ 0 w 4995416"/>
              <a:gd name="connsiteY5" fmla="*/ 3432378 h 6229632"/>
              <a:gd name="connsiteX6" fmla="*/ 3746 w 4995416"/>
              <a:gd name="connsiteY6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2535996 w 4995416"/>
              <a:gd name="connsiteY4" fmla="*/ 6229632 h 6229632"/>
              <a:gd name="connsiteX5" fmla="*/ 3746 w 4995416"/>
              <a:gd name="connsiteY5" fmla="*/ 6229632 h 6229632"/>
              <a:gd name="connsiteX6" fmla="*/ 0 w 4995416"/>
              <a:gd name="connsiteY6" fmla="*/ 3432378 h 6229632"/>
              <a:gd name="connsiteX7" fmla="*/ 3746 w 4995416"/>
              <a:gd name="connsiteY7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2535996 w 4995416"/>
              <a:gd name="connsiteY4" fmla="*/ 6229632 h 6229632"/>
              <a:gd name="connsiteX5" fmla="*/ 0 w 4995416"/>
              <a:gd name="connsiteY5" fmla="*/ 3432378 h 6229632"/>
              <a:gd name="connsiteX6" fmla="*/ 3746 w 4995416"/>
              <a:gd name="connsiteY6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2535996 w 4995416"/>
              <a:gd name="connsiteY3" fmla="*/ 6229632 h 6229632"/>
              <a:gd name="connsiteX4" fmla="*/ 0 w 4995416"/>
              <a:gd name="connsiteY4" fmla="*/ 3432378 h 6229632"/>
              <a:gd name="connsiteX5" fmla="*/ 3746 w 4995416"/>
              <a:gd name="connsiteY5" fmla="*/ 0 h 6229632"/>
              <a:gd name="connsiteX0" fmla="*/ 3746 w 4995416"/>
              <a:gd name="connsiteY0" fmla="*/ 0 h 6422260"/>
              <a:gd name="connsiteX1" fmla="*/ 4995416 w 4995416"/>
              <a:gd name="connsiteY1" fmla="*/ 0 h 6422260"/>
              <a:gd name="connsiteX2" fmla="*/ 4990912 w 4995416"/>
              <a:gd name="connsiteY2" fmla="*/ 3423369 h 6422260"/>
              <a:gd name="connsiteX3" fmla="*/ 2535996 w 4995416"/>
              <a:gd name="connsiteY3" fmla="*/ 6229632 h 6422260"/>
              <a:gd name="connsiteX4" fmla="*/ 0 w 4995416"/>
              <a:gd name="connsiteY4" fmla="*/ 3432378 h 6422260"/>
              <a:gd name="connsiteX5" fmla="*/ 3746 w 4995416"/>
              <a:gd name="connsiteY5" fmla="*/ 0 h 6422260"/>
              <a:gd name="connsiteX0" fmla="*/ 3746 w 4995416"/>
              <a:gd name="connsiteY0" fmla="*/ 0 h 6229640"/>
              <a:gd name="connsiteX1" fmla="*/ 4995416 w 4995416"/>
              <a:gd name="connsiteY1" fmla="*/ 0 h 6229640"/>
              <a:gd name="connsiteX2" fmla="*/ 4990912 w 4995416"/>
              <a:gd name="connsiteY2" fmla="*/ 3423369 h 6229640"/>
              <a:gd name="connsiteX3" fmla="*/ 2535996 w 4995416"/>
              <a:gd name="connsiteY3" fmla="*/ 6229632 h 6229640"/>
              <a:gd name="connsiteX4" fmla="*/ 0 w 4995416"/>
              <a:gd name="connsiteY4" fmla="*/ 3432378 h 6229640"/>
              <a:gd name="connsiteX5" fmla="*/ 3746 w 4995416"/>
              <a:gd name="connsiteY5" fmla="*/ 0 h 6229640"/>
              <a:gd name="connsiteX0" fmla="*/ 3746 w 4995416"/>
              <a:gd name="connsiteY0" fmla="*/ 0 h 6198109"/>
              <a:gd name="connsiteX1" fmla="*/ 4995416 w 4995416"/>
              <a:gd name="connsiteY1" fmla="*/ 0 h 6198109"/>
              <a:gd name="connsiteX2" fmla="*/ 4990912 w 4995416"/>
              <a:gd name="connsiteY2" fmla="*/ 3423369 h 6198109"/>
              <a:gd name="connsiteX3" fmla="*/ 2535996 w 4995416"/>
              <a:gd name="connsiteY3" fmla="*/ 6198101 h 6198109"/>
              <a:gd name="connsiteX4" fmla="*/ 0 w 4995416"/>
              <a:gd name="connsiteY4" fmla="*/ 3432378 h 6198109"/>
              <a:gd name="connsiteX5" fmla="*/ 3746 w 4995416"/>
              <a:gd name="connsiteY5" fmla="*/ 0 h 6198109"/>
              <a:gd name="connsiteX0" fmla="*/ 3746 w 4995416"/>
              <a:gd name="connsiteY0" fmla="*/ 0 h 6198109"/>
              <a:gd name="connsiteX1" fmla="*/ 4995416 w 4995416"/>
              <a:gd name="connsiteY1" fmla="*/ 0 h 6198109"/>
              <a:gd name="connsiteX2" fmla="*/ 4990912 w 4995416"/>
              <a:gd name="connsiteY2" fmla="*/ 3423369 h 6198109"/>
              <a:gd name="connsiteX3" fmla="*/ 2535996 w 4995416"/>
              <a:gd name="connsiteY3" fmla="*/ 6198101 h 6198109"/>
              <a:gd name="connsiteX4" fmla="*/ 0 w 4995416"/>
              <a:gd name="connsiteY4" fmla="*/ 3432378 h 6198109"/>
              <a:gd name="connsiteX5" fmla="*/ 3746 w 4995416"/>
              <a:gd name="connsiteY5" fmla="*/ 0 h 6198109"/>
              <a:gd name="connsiteX0" fmla="*/ 3746 w 4995416"/>
              <a:gd name="connsiteY0" fmla="*/ 0 h 6198113"/>
              <a:gd name="connsiteX1" fmla="*/ 4995416 w 4995416"/>
              <a:gd name="connsiteY1" fmla="*/ 0 h 6198113"/>
              <a:gd name="connsiteX2" fmla="*/ 4990912 w 4995416"/>
              <a:gd name="connsiteY2" fmla="*/ 3423369 h 6198113"/>
              <a:gd name="connsiteX3" fmla="*/ 2535996 w 4995416"/>
              <a:gd name="connsiteY3" fmla="*/ 6198101 h 6198113"/>
              <a:gd name="connsiteX4" fmla="*/ 0 w 4995416"/>
              <a:gd name="connsiteY4" fmla="*/ 3432378 h 6198113"/>
              <a:gd name="connsiteX5" fmla="*/ 3746 w 4995416"/>
              <a:gd name="connsiteY5" fmla="*/ 0 h 6198113"/>
              <a:gd name="connsiteX0" fmla="*/ 3746 w 4995416"/>
              <a:gd name="connsiteY0" fmla="*/ 0 h 6198113"/>
              <a:gd name="connsiteX1" fmla="*/ 4995416 w 4995416"/>
              <a:gd name="connsiteY1" fmla="*/ 0 h 6198113"/>
              <a:gd name="connsiteX2" fmla="*/ 4990912 w 4995416"/>
              <a:gd name="connsiteY2" fmla="*/ 3423369 h 6198113"/>
              <a:gd name="connsiteX3" fmla="*/ 2535996 w 4995416"/>
              <a:gd name="connsiteY3" fmla="*/ 6198101 h 6198113"/>
              <a:gd name="connsiteX4" fmla="*/ 0 w 4995416"/>
              <a:gd name="connsiteY4" fmla="*/ 3432378 h 6198113"/>
              <a:gd name="connsiteX5" fmla="*/ 3746 w 4995416"/>
              <a:gd name="connsiteY5" fmla="*/ 0 h 619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5416" h="6198113">
                <a:moveTo>
                  <a:pt x="3746" y="0"/>
                </a:moveTo>
                <a:lnTo>
                  <a:pt x="4995416" y="0"/>
                </a:lnTo>
                <a:cubicBezTo>
                  <a:pt x="4993915" y="1141123"/>
                  <a:pt x="4992413" y="2282246"/>
                  <a:pt x="4990912" y="3423369"/>
                </a:cubicBezTo>
                <a:cubicBezTo>
                  <a:pt x="4981904" y="5132802"/>
                  <a:pt x="4151586" y="6193597"/>
                  <a:pt x="2535996" y="6198101"/>
                </a:cubicBezTo>
                <a:cubicBezTo>
                  <a:pt x="920406" y="6202605"/>
                  <a:pt x="12012" y="5035956"/>
                  <a:pt x="0" y="3432378"/>
                </a:cubicBezTo>
                <a:cubicBezTo>
                  <a:pt x="1249" y="2288252"/>
                  <a:pt x="2497" y="1144126"/>
                  <a:pt x="374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0FEF-F780-4D9F-8B58-EFBA7A90191A}" type="datetime1">
              <a:rPr lang="fi-FI" smtClean="0"/>
              <a:t>5.1.2024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8979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39" y="1398932"/>
            <a:ext cx="10512862" cy="2160000"/>
          </a:xfrm>
        </p:spPr>
        <p:txBody>
          <a:bodyPr anchor="b"/>
          <a:lstStyle>
            <a:lvl1pPr algn="ctr">
              <a:defRPr sz="4399" spc="-5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639" y="3797237"/>
            <a:ext cx="10512862" cy="2160000"/>
          </a:xfrm>
        </p:spPr>
        <p:txBody>
          <a:bodyPr/>
          <a:lstStyle>
            <a:lvl1pPr marL="0" indent="0" algn="ctr">
              <a:buNone/>
              <a:defRPr sz="2999">
                <a:solidFill>
                  <a:schemeClr val="tx2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B523-2C65-4131-AE5D-4F294F96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3B003A-8C05-4A8D-AF1E-235C765A5AB0}" type="datetime1">
              <a:rPr lang="fi-FI" smtClean="0"/>
              <a:t>5.1.2024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461B-3453-4CE9-B33F-0AD721F3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C889-FA03-4D4A-9267-2179D978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72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39" y="1398932"/>
            <a:ext cx="10512862" cy="2160000"/>
          </a:xfrm>
        </p:spPr>
        <p:txBody>
          <a:bodyPr anchor="b"/>
          <a:lstStyle>
            <a:lvl1pPr algn="ctr">
              <a:defRPr sz="4099" spc="-5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639" y="3797237"/>
            <a:ext cx="10512862" cy="2160000"/>
          </a:xfrm>
        </p:spPr>
        <p:txBody>
          <a:bodyPr/>
          <a:lstStyle>
            <a:lvl1pPr marL="0" indent="0" algn="ctr">
              <a:buNone/>
              <a:defRPr sz="2999">
                <a:solidFill>
                  <a:schemeClr val="tx2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B523-2C65-4131-AE5D-4F294F96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C2DC00-E3DF-4DD2-B970-A43E6A824297}" type="datetime1">
              <a:rPr lang="fi-FI" smtClean="0"/>
              <a:t>5.1.2024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461B-3453-4CE9-B33F-0AD721F3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C889-FA03-4D4A-9267-2179D978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7393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39" y="1398932"/>
            <a:ext cx="10512862" cy="2160000"/>
          </a:xfrm>
        </p:spPr>
        <p:txBody>
          <a:bodyPr anchor="b"/>
          <a:lstStyle>
            <a:lvl1pPr algn="ctr">
              <a:defRPr sz="4099" spc="-5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639" y="3797237"/>
            <a:ext cx="10512862" cy="2160000"/>
          </a:xfrm>
        </p:spPr>
        <p:txBody>
          <a:bodyPr/>
          <a:lstStyle>
            <a:lvl1pPr marL="0" indent="0" algn="ctr">
              <a:buNone/>
              <a:defRPr sz="2999">
                <a:solidFill>
                  <a:schemeClr val="bg1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B523-2C65-4131-AE5D-4F294F96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13AF8A-1C87-4C4D-9EF3-92D5F7AD8E7D}" type="datetime1">
              <a:rPr lang="fi-FI" smtClean="0"/>
              <a:t>5.1.2024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461B-3453-4CE9-B33F-0AD721F3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C889-FA03-4D4A-9267-2179D978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9861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1799460" indent="0">
              <a:buNone/>
              <a:defRPr/>
            </a:lvl6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3BDE-3208-47CA-97ED-AD1BC5E421A3}" type="datetime1">
              <a:rPr lang="fi-FI" smtClean="0"/>
              <a:t>5.1.2024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895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taa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27" y="1852623"/>
            <a:ext cx="10310692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89322E-7B47-4EB0-B09E-4114EA4F1561}" type="datetime1">
              <a:rPr lang="fi-FI" smtClean="0"/>
              <a:t>5.1.2024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6831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taat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27" y="1852623"/>
            <a:ext cx="10310692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6F0BFB-8D35-49ED-B2B9-E4810B5DBF9B}" type="datetime1">
              <a:rPr lang="fi-FI" smtClean="0"/>
              <a:t>5.1.2024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7665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taat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27" y="1852623"/>
            <a:ext cx="10310692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5C4B0-2321-4A84-97ED-180F3B8F8CC0}" type="datetime1">
              <a:rPr lang="fi-FI" smtClean="0"/>
              <a:t>5.1.2024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2179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27" y="882869"/>
            <a:ext cx="4525691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927" y="2702660"/>
            <a:ext cx="4525691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BCA1-6718-470C-94D7-D1B1CBCC0428}" type="datetime1">
              <a:rPr lang="fi-FI" smtClean="0"/>
              <a:t>5.1.2024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71942AC-4EF7-FCE7-724B-D325E8B2D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159591" y="1378356"/>
            <a:ext cx="5568238" cy="5480715"/>
            <a:chOff x="2616201" y="4763"/>
            <a:chExt cx="6956425" cy="684530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1CF62482-6DA5-8355-BE4C-E99ED928D6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9376" y="65088"/>
              <a:ext cx="2413000" cy="4302125"/>
            </a:xfrm>
            <a:custGeom>
              <a:avLst/>
              <a:gdLst>
                <a:gd name="T0" fmla="*/ 400 w 10755"/>
                <a:gd name="T1" fmla="*/ 147 h 19180"/>
                <a:gd name="T2" fmla="*/ 0 w 10755"/>
                <a:gd name="T3" fmla="*/ 313 h 19180"/>
                <a:gd name="T4" fmla="*/ 0 w 10755"/>
                <a:gd name="T5" fmla="*/ 13802 h 19180"/>
                <a:gd name="T6" fmla="*/ 5378 w 10755"/>
                <a:gd name="T7" fmla="*/ 19180 h 19180"/>
                <a:gd name="T8" fmla="*/ 10755 w 10755"/>
                <a:gd name="T9" fmla="*/ 13802 h 19180"/>
                <a:gd name="T10" fmla="*/ 10755 w 10755"/>
                <a:gd name="T11" fmla="*/ 13802 h 19180"/>
                <a:gd name="T12" fmla="*/ 10755 w 10755"/>
                <a:gd name="T13" fmla="*/ 10599 h 19180"/>
                <a:gd name="T14" fmla="*/ 10686 w 10755"/>
                <a:gd name="T15" fmla="*/ 10434 h 19180"/>
                <a:gd name="T16" fmla="*/ 400 w 10755"/>
                <a:gd name="T17" fmla="*/ 147 h 19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55" h="19180">
                  <a:moveTo>
                    <a:pt x="400" y="147"/>
                  </a:moveTo>
                  <a:cubicBezTo>
                    <a:pt x="253" y="0"/>
                    <a:pt x="0" y="104"/>
                    <a:pt x="0" y="313"/>
                  </a:cubicBezTo>
                  <a:lnTo>
                    <a:pt x="0" y="13802"/>
                  </a:lnTo>
                  <a:cubicBezTo>
                    <a:pt x="0" y="16772"/>
                    <a:pt x="2408" y="19180"/>
                    <a:pt x="5378" y="19180"/>
                  </a:cubicBezTo>
                  <a:cubicBezTo>
                    <a:pt x="8348" y="19180"/>
                    <a:pt x="10755" y="16772"/>
                    <a:pt x="10755" y="13802"/>
                  </a:cubicBezTo>
                  <a:lnTo>
                    <a:pt x="10755" y="13802"/>
                  </a:lnTo>
                  <a:lnTo>
                    <a:pt x="10755" y="10599"/>
                  </a:lnTo>
                  <a:cubicBezTo>
                    <a:pt x="10755" y="10537"/>
                    <a:pt x="10730" y="10477"/>
                    <a:pt x="10686" y="10434"/>
                  </a:cubicBezTo>
                  <a:lnTo>
                    <a:pt x="400" y="14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69D6212-DF87-EA70-71CE-BE8138755B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3351" y="7938"/>
              <a:ext cx="4325938" cy="2413000"/>
            </a:xfrm>
            <a:custGeom>
              <a:avLst/>
              <a:gdLst>
                <a:gd name="T0" fmla="*/ 10515 w 19289"/>
                <a:gd name="T1" fmla="*/ 10755 h 10755"/>
                <a:gd name="T2" fmla="*/ 13901 w 19289"/>
                <a:gd name="T3" fmla="*/ 10755 h 10755"/>
                <a:gd name="T4" fmla="*/ 19279 w 19289"/>
                <a:gd name="T5" fmla="*/ 5359 h 10755"/>
                <a:gd name="T6" fmla="*/ 13843 w 19289"/>
                <a:gd name="T7" fmla="*/ 0 h 10755"/>
                <a:gd name="T8" fmla="*/ 298 w 19289"/>
                <a:gd name="T9" fmla="*/ 0 h 10755"/>
                <a:gd name="T10" fmla="*/ 141 w 19289"/>
                <a:gd name="T11" fmla="*/ 381 h 10755"/>
                <a:gd name="T12" fmla="*/ 10515 w 19289"/>
                <a:gd name="T13" fmla="*/ 10755 h 10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89" h="10755">
                  <a:moveTo>
                    <a:pt x="10515" y="10755"/>
                  </a:moveTo>
                  <a:lnTo>
                    <a:pt x="13901" y="10755"/>
                  </a:lnTo>
                  <a:cubicBezTo>
                    <a:pt x="16878" y="10755"/>
                    <a:pt x="19289" y="8337"/>
                    <a:pt x="19279" y="5359"/>
                  </a:cubicBezTo>
                  <a:cubicBezTo>
                    <a:pt x="19269" y="2387"/>
                    <a:pt x="16815" y="0"/>
                    <a:pt x="13843" y="0"/>
                  </a:cubicBezTo>
                  <a:lnTo>
                    <a:pt x="298" y="0"/>
                  </a:lnTo>
                  <a:cubicBezTo>
                    <a:pt x="100" y="0"/>
                    <a:pt x="0" y="240"/>
                    <a:pt x="141" y="381"/>
                  </a:cubicBezTo>
                  <a:lnTo>
                    <a:pt x="10515" y="10755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3D28E72-2DE6-A740-B70C-DB5E2DC03E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6201" y="4763"/>
              <a:ext cx="6956425" cy="6845300"/>
            </a:xfrm>
            <a:custGeom>
              <a:avLst/>
              <a:gdLst>
                <a:gd name="T0" fmla="*/ 29827 w 31023"/>
                <a:gd name="T1" fmla="*/ 30518 h 30518"/>
                <a:gd name="T2" fmla="*/ 31023 w 31023"/>
                <a:gd name="T3" fmla="*/ 30518 h 30518"/>
                <a:gd name="T4" fmla="*/ 30881 w 31023"/>
                <a:gd name="T5" fmla="*/ 30190 h 30518"/>
                <a:gd name="T6" fmla="*/ 881 w 31023"/>
                <a:gd name="T7" fmla="*/ 190 h 30518"/>
                <a:gd name="T8" fmla="*/ 190 w 31023"/>
                <a:gd name="T9" fmla="*/ 190 h 30518"/>
                <a:gd name="T10" fmla="*/ 190 w 31023"/>
                <a:gd name="T11" fmla="*/ 881 h 30518"/>
                <a:gd name="T12" fmla="*/ 29827 w 31023"/>
                <a:gd name="T13" fmla="*/ 30518 h 30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23" h="30518">
                  <a:moveTo>
                    <a:pt x="29827" y="30518"/>
                  </a:moveTo>
                  <a:lnTo>
                    <a:pt x="31023" y="30518"/>
                  </a:lnTo>
                  <a:cubicBezTo>
                    <a:pt x="31019" y="30399"/>
                    <a:pt x="30971" y="30281"/>
                    <a:pt x="30881" y="30190"/>
                  </a:cubicBezTo>
                  <a:lnTo>
                    <a:pt x="881" y="190"/>
                  </a:lnTo>
                  <a:cubicBezTo>
                    <a:pt x="690" y="0"/>
                    <a:pt x="381" y="0"/>
                    <a:pt x="190" y="190"/>
                  </a:cubicBezTo>
                  <a:cubicBezTo>
                    <a:pt x="0" y="381"/>
                    <a:pt x="0" y="690"/>
                    <a:pt x="190" y="881"/>
                  </a:cubicBezTo>
                  <a:lnTo>
                    <a:pt x="29827" y="30518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</p:spTree>
    <p:extLst>
      <p:ext uri="{BB962C8B-B14F-4D97-AF65-F5344CB8AC3E}">
        <p14:creationId xmlns:p14="http://schemas.microsoft.com/office/powerpoint/2010/main" val="26064687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1022" y="882869"/>
            <a:ext cx="4598587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1022" y="2702660"/>
            <a:ext cx="4598587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9902-CAD0-49B3-A6AE-B1BB883B1100}" type="datetime1">
              <a:rPr lang="fi-FI" smtClean="0"/>
              <a:t>5.1.2024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103E189E-0988-CFA6-33C8-33AB5FA0D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58560" y="1236664"/>
            <a:ext cx="4372423" cy="4378325"/>
            <a:chOff x="1258888" y="1236663"/>
            <a:chExt cx="4373562" cy="43783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25A228F-1E94-EE0B-3FD2-C6CEA151F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888" y="2582863"/>
              <a:ext cx="3019425" cy="3032125"/>
            </a:xfrm>
            <a:custGeom>
              <a:avLst/>
              <a:gdLst>
                <a:gd name="T0" fmla="*/ 7505 w 16805"/>
                <a:gd name="T1" fmla="*/ 0 h 16880"/>
                <a:gd name="T2" fmla="*/ 7505 w 16805"/>
                <a:gd name="T3" fmla="*/ 0 h 16880"/>
                <a:gd name="T4" fmla="*/ 4651 w 16805"/>
                <a:gd name="T5" fmla="*/ 0 h 16880"/>
                <a:gd name="T6" fmla="*/ 0 w 16805"/>
                <a:gd name="T7" fmla="*/ 4650 h 16880"/>
                <a:gd name="T8" fmla="*/ 4651 w 16805"/>
                <a:gd name="T9" fmla="*/ 9301 h 16880"/>
                <a:gd name="T10" fmla="*/ 4651 w 16805"/>
                <a:gd name="T11" fmla="*/ 9301 h 16880"/>
                <a:gd name="T12" fmla="*/ 7504 w 16805"/>
                <a:gd name="T13" fmla="*/ 9301 h 16880"/>
                <a:gd name="T14" fmla="*/ 7504 w 16805"/>
                <a:gd name="T15" fmla="*/ 12229 h 16880"/>
                <a:gd name="T16" fmla="*/ 12155 w 16805"/>
                <a:gd name="T17" fmla="*/ 16880 h 16880"/>
                <a:gd name="T18" fmla="*/ 16805 w 16805"/>
                <a:gd name="T19" fmla="*/ 12229 h 16880"/>
                <a:gd name="T20" fmla="*/ 16805 w 16805"/>
                <a:gd name="T21" fmla="*/ 0 h 16880"/>
                <a:gd name="T22" fmla="*/ 7505 w 16805"/>
                <a:gd name="T23" fmla="*/ 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7505" y="0"/>
                  </a:moveTo>
                  <a:lnTo>
                    <a:pt x="7505" y="0"/>
                  </a:lnTo>
                  <a:lnTo>
                    <a:pt x="4651" y="0"/>
                  </a:lnTo>
                  <a:cubicBezTo>
                    <a:pt x="2082" y="0"/>
                    <a:pt x="0" y="2082"/>
                    <a:pt x="0" y="4650"/>
                  </a:cubicBezTo>
                  <a:cubicBezTo>
                    <a:pt x="0" y="7219"/>
                    <a:pt x="2082" y="9301"/>
                    <a:pt x="4651" y="9301"/>
                  </a:cubicBezTo>
                  <a:lnTo>
                    <a:pt x="4651" y="9301"/>
                  </a:lnTo>
                  <a:lnTo>
                    <a:pt x="7504" y="9301"/>
                  </a:lnTo>
                  <a:lnTo>
                    <a:pt x="7504" y="12229"/>
                  </a:lnTo>
                  <a:cubicBezTo>
                    <a:pt x="7504" y="14797"/>
                    <a:pt x="9587" y="16880"/>
                    <a:pt x="12155" y="16880"/>
                  </a:cubicBezTo>
                  <a:cubicBezTo>
                    <a:pt x="14723" y="16880"/>
                    <a:pt x="16805" y="14798"/>
                    <a:pt x="16805" y="12229"/>
                  </a:cubicBezTo>
                  <a:lnTo>
                    <a:pt x="16805" y="0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949D61E-C8A7-996D-9B90-ACDE02E54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025" y="1236663"/>
              <a:ext cx="3019425" cy="3032125"/>
            </a:xfrm>
            <a:custGeom>
              <a:avLst/>
              <a:gdLst>
                <a:gd name="T0" fmla="*/ 9300 w 16805"/>
                <a:gd name="T1" fmla="*/ 16880 h 16880"/>
                <a:gd name="T2" fmla="*/ 9300 w 16805"/>
                <a:gd name="T3" fmla="*/ 16880 h 16880"/>
                <a:gd name="T4" fmla="*/ 12154 w 16805"/>
                <a:gd name="T5" fmla="*/ 16880 h 16880"/>
                <a:gd name="T6" fmla="*/ 16805 w 16805"/>
                <a:gd name="T7" fmla="*/ 12229 h 16880"/>
                <a:gd name="T8" fmla="*/ 12154 w 16805"/>
                <a:gd name="T9" fmla="*/ 7579 h 16880"/>
                <a:gd name="T10" fmla="*/ 12154 w 16805"/>
                <a:gd name="T11" fmla="*/ 7579 h 16880"/>
                <a:gd name="T12" fmla="*/ 9300 w 16805"/>
                <a:gd name="T13" fmla="*/ 7579 h 16880"/>
                <a:gd name="T14" fmla="*/ 9300 w 16805"/>
                <a:gd name="T15" fmla="*/ 4651 h 16880"/>
                <a:gd name="T16" fmla="*/ 4650 w 16805"/>
                <a:gd name="T17" fmla="*/ 0 h 16880"/>
                <a:gd name="T18" fmla="*/ 0 w 16805"/>
                <a:gd name="T19" fmla="*/ 4651 h 16880"/>
                <a:gd name="T20" fmla="*/ 0 w 16805"/>
                <a:gd name="T21" fmla="*/ 7489 h 16880"/>
                <a:gd name="T22" fmla="*/ 9300 w 16805"/>
                <a:gd name="T23" fmla="*/ 1688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9300" y="16880"/>
                  </a:moveTo>
                  <a:lnTo>
                    <a:pt x="9300" y="16880"/>
                  </a:lnTo>
                  <a:lnTo>
                    <a:pt x="12154" y="16880"/>
                  </a:lnTo>
                  <a:cubicBezTo>
                    <a:pt x="14723" y="16880"/>
                    <a:pt x="16805" y="14798"/>
                    <a:pt x="16805" y="12229"/>
                  </a:cubicBezTo>
                  <a:cubicBezTo>
                    <a:pt x="16805" y="9661"/>
                    <a:pt x="14723" y="7579"/>
                    <a:pt x="12154" y="7579"/>
                  </a:cubicBezTo>
                  <a:lnTo>
                    <a:pt x="12154" y="7579"/>
                  </a:lnTo>
                  <a:lnTo>
                    <a:pt x="9300" y="7579"/>
                  </a:lnTo>
                  <a:lnTo>
                    <a:pt x="9300" y="4651"/>
                  </a:lnTo>
                  <a:cubicBezTo>
                    <a:pt x="9300" y="2082"/>
                    <a:pt x="7218" y="0"/>
                    <a:pt x="4650" y="0"/>
                  </a:cubicBezTo>
                  <a:cubicBezTo>
                    <a:pt x="2082" y="0"/>
                    <a:pt x="0" y="2082"/>
                    <a:pt x="0" y="4651"/>
                  </a:cubicBezTo>
                  <a:lnTo>
                    <a:pt x="0" y="7489"/>
                  </a:lnTo>
                  <a:lnTo>
                    <a:pt x="9300" y="1688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</p:spTree>
    <p:extLst>
      <p:ext uri="{BB962C8B-B14F-4D97-AF65-F5344CB8AC3E}">
        <p14:creationId xmlns:p14="http://schemas.microsoft.com/office/powerpoint/2010/main" val="36504400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27" y="882869"/>
            <a:ext cx="4525691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927" y="2702660"/>
            <a:ext cx="4525691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BCA1-6718-470C-94D7-D1B1CBCC0428}" type="datetime1">
              <a:rPr lang="fi-FI" smtClean="0"/>
              <a:t>5.1.2024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260872AF-7549-52D3-5811-9970CB46B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920238" y="1236814"/>
            <a:ext cx="4362332" cy="4369557"/>
            <a:chOff x="1241951" y="1236813"/>
            <a:chExt cx="4363468" cy="4369557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B7CC17C-7C3D-85C8-B61C-A3AEF3CC8D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1951" y="2590503"/>
              <a:ext cx="4363468" cy="1662177"/>
            </a:xfrm>
            <a:custGeom>
              <a:avLst/>
              <a:gdLst>
                <a:gd name="T0" fmla="*/ 19685 w 24342"/>
                <a:gd name="T1" fmla="*/ 0 h 9268"/>
                <a:gd name="T2" fmla="*/ 19685 w 24342"/>
                <a:gd name="T3" fmla="*/ 0 h 9268"/>
                <a:gd name="T4" fmla="*/ 4657 w 24342"/>
                <a:gd name="T5" fmla="*/ 0 h 9268"/>
                <a:gd name="T6" fmla="*/ 0 w 24342"/>
                <a:gd name="T7" fmla="*/ 4634 h 9268"/>
                <a:gd name="T8" fmla="*/ 4657 w 24342"/>
                <a:gd name="T9" fmla="*/ 9268 h 9268"/>
                <a:gd name="T10" fmla="*/ 4657 w 24342"/>
                <a:gd name="T11" fmla="*/ 9268 h 9268"/>
                <a:gd name="T12" fmla="*/ 19685 w 24342"/>
                <a:gd name="T13" fmla="*/ 9268 h 9268"/>
                <a:gd name="T14" fmla="*/ 24342 w 24342"/>
                <a:gd name="T15" fmla="*/ 4634 h 9268"/>
                <a:gd name="T16" fmla="*/ 19685 w 24342"/>
                <a:gd name="T17" fmla="*/ 0 h 9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42" h="9268">
                  <a:moveTo>
                    <a:pt x="19685" y="0"/>
                  </a:moveTo>
                  <a:lnTo>
                    <a:pt x="19685" y="0"/>
                  </a:lnTo>
                  <a:lnTo>
                    <a:pt x="4657" y="0"/>
                  </a:lnTo>
                  <a:cubicBezTo>
                    <a:pt x="2085" y="0"/>
                    <a:pt x="0" y="2074"/>
                    <a:pt x="0" y="4634"/>
                  </a:cubicBezTo>
                  <a:cubicBezTo>
                    <a:pt x="0" y="7193"/>
                    <a:pt x="2085" y="9268"/>
                    <a:pt x="4657" y="9268"/>
                  </a:cubicBezTo>
                  <a:lnTo>
                    <a:pt x="4657" y="9268"/>
                  </a:lnTo>
                  <a:lnTo>
                    <a:pt x="19685" y="9268"/>
                  </a:lnTo>
                  <a:cubicBezTo>
                    <a:pt x="22257" y="9268"/>
                    <a:pt x="24342" y="7193"/>
                    <a:pt x="24342" y="4634"/>
                  </a:cubicBezTo>
                  <a:cubicBezTo>
                    <a:pt x="24342" y="2074"/>
                    <a:pt x="22257" y="0"/>
                    <a:pt x="19685" y="0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93E644D-C567-1C85-DE46-06C929B8E4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8538" y="1236813"/>
              <a:ext cx="1670295" cy="4369557"/>
            </a:xfrm>
            <a:custGeom>
              <a:avLst/>
              <a:gdLst>
                <a:gd name="T0" fmla="*/ 9314 w 9314"/>
                <a:gd name="T1" fmla="*/ 4634 h 24374"/>
                <a:gd name="T2" fmla="*/ 4657 w 9314"/>
                <a:gd name="T3" fmla="*/ 0 h 24374"/>
                <a:gd name="T4" fmla="*/ 0 w 9314"/>
                <a:gd name="T5" fmla="*/ 4634 h 24374"/>
                <a:gd name="T6" fmla="*/ 0 w 9314"/>
                <a:gd name="T7" fmla="*/ 19739 h 24374"/>
                <a:gd name="T8" fmla="*/ 4657 w 9314"/>
                <a:gd name="T9" fmla="*/ 24374 h 24374"/>
                <a:gd name="T10" fmla="*/ 9314 w 9314"/>
                <a:gd name="T11" fmla="*/ 19739 h 24374"/>
                <a:gd name="T12" fmla="*/ 9314 w 9314"/>
                <a:gd name="T13" fmla="*/ 4634 h 24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14" h="24374">
                  <a:moveTo>
                    <a:pt x="9314" y="4634"/>
                  </a:moveTo>
                  <a:cubicBezTo>
                    <a:pt x="9314" y="2075"/>
                    <a:pt x="7229" y="0"/>
                    <a:pt x="4657" y="0"/>
                  </a:cubicBezTo>
                  <a:cubicBezTo>
                    <a:pt x="2085" y="0"/>
                    <a:pt x="0" y="2075"/>
                    <a:pt x="0" y="4634"/>
                  </a:cubicBezTo>
                  <a:lnTo>
                    <a:pt x="0" y="19739"/>
                  </a:lnTo>
                  <a:cubicBezTo>
                    <a:pt x="0" y="22299"/>
                    <a:pt x="2085" y="24374"/>
                    <a:pt x="4657" y="24374"/>
                  </a:cubicBezTo>
                  <a:cubicBezTo>
                    <a:pt x="7229" y="24374"/>
                    <a:pt x="9314" y="22299"/>
                    <a:pt x="9314" y="19739"/>
                  </a:cubicBezTo>
                  <a:lnTo>
                    <a:pt x="9314" y="4634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Oval 7">
              <a:extLst>
                <a:ext uri="{FF2B5EF4-FFF2-40B4-BE49-F238E27FC236}">
                  <a16:creationId xmlns:a16="http://schemas.microsoft.com/office/drawing/2014/main" id="{3F85D62D-8F97-F47A-F447-AAF36AEBB8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6" name="Oval 8">
              <a:extLst>
                <a:ext uri="{FF2B5EF4-FFF2-40B4-BE49-F238E27FC236}">
                  <a16:creationId xmlns:a16="http://schemas.microsoft.com/office/drawing/2014/main" id="{8440B825-6540-CA68-E72C-F965BECFCC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7" name="Oval 9">
              <a:extLst>
                <a:ext uri="{FF2B5EF4-FFF2-40B4-BE49-F238E27FC236}">
                  <a16:creationId xmlns:a16="http://schemas.microsoft.com/office/drawing/2014/main" id="{E9CD2784-E245-AB98-D25E-D7F184C135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8" name="Oval 10">
              <a:extLst>
                <a:ext uri="{FF2B5EF4-FFF2-40B4-BE49-F238E27FC236}">
                  <a16:creationId xmlns:a16="http://schemas.microsoft.com/office/drawing/2014/main" id="{9CE85037-ADE9-EBB7-01B8-52F6F36CFB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9" name="Oval 11">
              <a:extLst>
                <a:ext uri="{FF2B5EF4-FFF2-40B4-BE49-F238E27FC236}">
                  <a16:creationId xmlns:a16="http://schemas.microsoft.com/office/drawing/2014/main" id="{E9D6102F-E683-81FC-F2A2-E666D54769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0" name="Oval 12">
              <a:extLst>
                <a:ext uri="{FF2B5EF4-FFF2-40B4-BE49-F238E27FC236}">
                  <a16:creationId xmlns:a16="http://schemas.microsoft.com/office/drawing/2014/main" id="{C51E74FC-40A9-9261-534B-35FA14FE6E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1" name="Oval 13">
              <a:extLst>
                <a:ext uri="{FF2B5EF4-FFF2-40B4-BE49-F238E27FC236}">
                  <a16:creationId xmlns:a16="http://schemas.microsoft.com/office/drawing/2014/main" id="{A91741DF-FA2E-697A-2BAD-5C6025734E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2" name="Oval 14">
              <a:extLst>
                <a:ext uri="{FF2B5EF4-FFF2-40B4-BE49-F238E27FC236}">
                  <a16:creationId xmlns:a16="http://schemas.microsoft.com/office/drawing/2014/main" id="{262597D5-40C9-DD3E-8346-B006C09C8E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3" name="Oval 15">
              <a:extLst>
                <a:ext uri="{FF2B5EF4-FFF2-40B4-BE49-F238E27FC236}">
                  <a16:creationId xmlns:a16="http://schemas.microsoft.com/office/drawing/2014/main" id="{FBD042E0-9042-CE27-3544-319FD86CED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4" name="Oval 16">
              <a:extLst>
                <a:ext uri="{FF2B5EF4-FFF2-40B4-BE49-F238E27FC236}">
                  <a16:creationId xmlns:a16="http://schemas.microsoft.com/office/drawing/2014/main" id="{51FF12C0-B74D-C676-DB59-5C295B21AE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5" name="Oval 17">
              <a:extLst>
                <a:ext uri="{FF2B5EF4-FFF2-40B4-BE49-F238E27FC236}">
                  <a16:creationId xmlns:a16="http://schemas.microsoft.com/office/drawing/2014/main" id="{B1EFF707-CBB0-70D4-AA21-45470011E2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6" name="Oval 18">
              <a:extLst>
                <a:ext uri="{FF2B5EF4-FFF2-40B4-BE49-F238E27FC236}">
                  <a16:creationId xmlns:a16="http://schemas.microsoft.com/office/drawing/2014/main" id="{0D890000-F8FB-5097-869F-687381CB2A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7" name="Oval 19">
              <a:extLst>
                <a:ext uri="{FF2B5EF4-FFF2-40B4-BE49-F238E27FC236}">
                  <a16:creationId xmlns:a16="http://schemas.microsoft.com/office/drawing/2014/main" id="{4C7F3A47-80CF-C2C7-E03D-E0424CB595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8" name="Oval 20">
              <a:extLst>
                <a:ext uri="{FF2B5EF4-FFF2-40B4-BE49-F238E27FC236}">
                  <a16:creationId xmlns:a16="http://schemas.microsoft.com/office/drawing/2014/main" id="{1F75AF2F-19EF-F03E-2C3A-2C9E23EA4D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9" name="Oval 21">
              <a:extLst>
                <a:ext uri="{FF2B5EF4-FFF2-40B4-BE49-F238E27FC236}">
                  <a16:creationId xmlns:a16="http://schemas.microsoft.com/office/drawing/2014/main" id="{0A771DF0-43B7-25EC-810E-D34388CA1F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0" name="Oval 22">
              <a:extLst>
                <a:ext uri="{FF2B5EF4-FFF2-40B4-BE49-F238E27FC236}">
                  <a16:creationId xmlns:a16="http://schemas.microsoft.com/office/drawing/2014/main" id="{652EFEE1-8A21-E11F-0984-53ACB57DD0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1" name="Oval 23">
              <a:extLst>
                <a:ext uri="{FF2B5EF4-FFF2-40B4-BE49-F238E27FC236}">
                  <a16:creationId xmlns:a16="http://schemas.microsoft.com/office/drawing/2014/main" id="{2AA8A966-3CAB-8AD9-358A-AE6FC3F7A8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2" name="Oval 24">
              <a:extLst>
                <a:ext uri="{FF2B5EF4-FFF2-40B4-BE49-F238E27FC236}">
                  <a16:creationId xmlns:a16="http://schemas.microsoft.com/office/drawing/2014/main" id="{84B0EFFB-3DD9-18E4-1598-A475FAC44D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3" name="Oval 25">
              <a:extLst>
                <a:ext uri="{FF2B5EF4-FFF2-40B4-BE49-F238E27FC236}">
                  <a16:creationId xmlns:a16="http://schemas.microsoft.com/office/drawing/2014/main" id="{51A1648C-508A-DF7C-48EB-6B7DC7BFF8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4" name="Oval 26">
              <a:extLst>
                <a:ext uri="{FF2B5EF4-FFF2-40B4-BE49-F238E27FC236}">
                  <a16:creationId xmlns:a16="http://schemas.microsoft.com/office/drawing/2014/main" id="{A55B81C9-B288-1E34-EF33-2713E3FD60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5" name="Oval 27">
              <a:extLst>
                <a:ext uri="{FF2B5EF4-FFF2-40B4-BE49-F238E27FC236}">
                  <a16:creationId xmlns:a16="http://schemas.microsoft.com/office/drawing/2014/main" id="{F845C20F-6144-CDAA-4EA2-4D22A68A66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6" name="Oval 28">
              <a:extLst>
                <a:ext uri="{FF2B5EF4-FFF2-40B4-BE49-F238E27FC236}">
                  <a16:creationId xmlns:a16="http://schemas.microsoft.com/office/drawing/2014/main" id="{20118B17-32BC-31DC-34ED-9F4FEF7241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7" name="Oval 29">
              <a:extLst>
                <a:ext uri="{FF2B5EF4-FFF2-40B4-BE49-F238E27FC236}">
                  <a16:creationId xmlns:a16="http://schemas.microsoft.com/office/drawing/2014/main" id="{9C4B50F3-9BF5-D211-DC55-392DBAC05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8" name="Oval 30">
              <a:extLst>
                <a:ext uri="{FF2B5EF4-FFF2-40B4-BE49-F238E27FC236}">
                  <a16:creationId xmlns:a16="http://schemas.microsoft.com/office/drawing/2014/main" id="{DF0BFE20-5E99-E793-D230-7DA63A15DC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9" name="Oval 31">
              <a:extLst>
                <a:ext uri="{FF2B5EF4-FFF2-40B4-BE49-F238E27FC236}">
                  <a16:creationId xmlns:a16="http://schemas.microsoft.com/office/drawing/2014/main" id="{2969407D-6F13-CA5E-AC43-1E0F8C9E91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0" name="Oval 32">
              <a:extLst>
                <a:ext uri="{FF2B5EF4-FFF2-40B4-BE49-F238E27FC236}">
                  <a16:creationId xmlns:a16="http://schemas.microsoft.com/office/drawing/2014/main" id="{001F449E-A2C4-78E4-7382-C4107DFE8AF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1" name="Oval 33">
              <a:extLst>
                <a:ext uri="{FF2B5EF4-FFF2-40B4-BE49-F238E27FC236}">
                  <a16:creationId xmlns:a16="http://schemas.microsoft.com/office/drawing/2014/main" id="{B7DDBD15-D845-8BA5-AB9C-63FACD067E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2" name="Oval 34">
              <a:extLst>
                <a:ext uri="{FF2B5EF4-FFF2-40B4-BE49-F238E27FC236}">
                  <a16:creationId xmlns:a16="http://schemas.microsoft.com/office/drawing/2014/main" id="{E51613CF-BA5F-4A1F-F39D-EA9E0AC79D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3" name="Oval 35">
              <a:extLst>
                <a:ext uri="{FF2B5EF4-FFF2-40B4-BE49-F238E27FC236}">
                  <a16:creationId xmlns:a16="http://schemas.microsoft.com/office/drawing/2014/main" id="{60864246-C52F-2BEA-68DF-9F43C22F77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4" name="Oval 36">
              <a:extLst>
                <a:ext uri="{FF2B5EF4-FFF2-40B4-BE49-F238E27FC236}">
                  <a16:creationId xmlns:a16="http://schemas.microsoft.com/office/drawing/2014/main" id="{9292DCEB-168A-96B0-3187-430BB5105C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5" name="Oval 37">
              <a:extLst>
                <a:ext uri="{FF2B5EF4-FFF2-40B4-BE49-F238E27FC236}">
                  <a16:creationId xmlns:a16="http://schemas.microsoft.com/office/drawing/2014/main" id="{FAD1CB9B-8B42-55DD-4CA8-778C7A76B3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6" name="Oval 38">
              <a:extLst>
                <a:ext uri="{FF2B5EF4-FFF2-40B4-BE49-F238E27FC236}">
                  <a16:creationId xmlns:a16="http://schemas.microsoft.com/office/drawing/2014/main" id="{7D4DF5E5-161F-CF4C-0C51-25A307BB0F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7" name="Oval 39">
              <a:extLst>
                <a:ext uri="{FF2B5EF4-FFF2-40B4-BE49-F238E27FC236}">
                  <a16:creationId xmlns:a16="http://schemas.microsoft.com/office/drawing/2014/main" id="{BB1AD928-DCBF-1E8F-58E1-73B9AB642A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8" name="Oval 40">
              <a:extLst>
                <a:ext uri="{FF2B5EF4-FFF2-40B4-BE49-F238E27FC236}">
                  <a16:creationId xmlns:a16="http://schemas.microsoft.com/office/drawing/2014/main" id="{CA46CE77-CD42-C7D4-9C50-BC7FEE1D27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9" name="Oval 41">
              <a:extLst>
                <a:ext uri="{FF2B5EF4-FFF2-40B4-BE49-F238E27FC236}">
                  <a16:creationId xmlns:a16="http://schemas.microsoft.com/office/drawing/2014/main" id="{BD18FEF2-CD4D-4421-F8AF-72B122D6D7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50" name="Oval 42">
              <a:extLst>
                <a:ext uri="{FF2B5EF4-FFF2-40B4-BE49-F238E27FC236}">
                  <a16:creationId xmlns:a16="http://schemas.microsoft.com/office/drawing/2014/main" id="{A1F65104-630C-F24F-9B1F-DA602579AA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</p:spTree>
    <p:extLst>
      <p:ext uri="{BB962C8B-B14F-4D97-AF65-F5344CB8AC3E}">
        <p14:creationId xmlns:p14="http://schemas.microsoft.com/office/powerpoint/2010/main" val="3825550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1022" y="882869"/>
            <a:ext cx="4598587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1022" y="2702660"/>
            <a:ext cx="4598587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9902-CAD0-49B3-A6AE-B1BB883B1100}" type="datetime1">
              <a:rPr lang="fi-FI" smtClean="0"/>
              <a:t>5.1.2024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63892158-4F70-8BB9-8D31-A46BB4BB6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3500000">
            <a:off x="1510970" y="715367"/>
            <a:ext cx="3839687" cy="3816534"/>
            <a:chOff x="1511863" y="1519367"/>
            <a:chExt cx="3839687" cy="381752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FE1FF69-D414-452C-2978-0204BFF431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1863" y="1519367"/>
              <a:ext cx="2113955" cy="3817528"/>
            </a:xfrm>
            <a:custGeom>
              <a:avLst/>
              <a:gdLst>
                <a:gd name="T0" fmla="*/ 81 w 11800"/>
                <a:gd name="T1" fmla="*/ 0 h 21307"/>
                <a:gd name="T2" fmla="*/ 14 w 11800"/>
                <a:gd name="T3" fmla="*/ 15382 h 21307"/>
                <a:gd name="T4" fmla="*/ 5874 w 11800"/>
                <a:gd name="T5" fmla="*/ 21293 h 21307"/>
                <a:gd name="T6" fmla="*/ 11785 w 11800"/>
                <a:gd name="T7" fmla="*/ 15434 h 21307"/>
                <a:gd name="T8" fmla="*/ 11785 w 11800"/>
                <a:gd name="T9" fmla="*/ 15433 h 21307"/>
                <a:gd name="T10" fmla="*/ 11800 w 11800"/>
                <a:gd name="T11" fmla="*/ 11822 h 21307"/>
                <a:gd name="T12" fmla="*/ 81 w 11800"/>
                <a:gd name="T13" fmla="*/ 0 h 2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0" h="21307">
                  <a:moveTo>
                    <a:pt x="81" y="0"/>
                  </a:moveTo>
                  <a:lnTo>
                    <a:pt x="14" y="15382"/>
                  </a:lnTo>
                  <a:cubicBezTo>
                    <a:pt x="0" y="18633"/>
                    <a:pt x="2623" y="21279"/>
                    <a:pt x="5874" y="21293"/>
                  </a:cubicBezTo>
                  <a:cubicBezTo>
                    <a:pt x="9124" y="21307"/>
                    <a:pt x="11771" y="18684"/>
                    <a:pt x="11785" y="15434"/>
                  </a:cubicBezTo>
                  <a:lnTo>
                    <a:pt x="11785" y="15433"/>
                  </a:lnTo>
                  <a:lnTo>
                    <a:pt x="11800" y="1182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2F9FE427-9837-55B0-6C6E-EC3982452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6044" y="1519367"/>
              <a:ext cx="3825506" cy="2123705"/>
            </a:xfrm>
            <a:custGeom>
              <a:avLst/>
              <a:gdLst>
                <a:gd name="T0" fmla="*/ 11719 w 21350"/>
                <a:gd name="T1" fmla="*/ 11822 h 11852"/>
                <a:gd name="T2" fmla="*/ 15425 w 21350"/>
                <a:gd name="T3" fmla="*/ 11838 h 11852"/>
                <a:gd name="T4" fmla="*/ 21336 w 21350"/>
                <a:gd name="T5" fmla="*/ 5979 h 11852"/>
                <a:gd name="T6" fmla="*/ 15477 w 21350"/>
                <a:gd name="T7" fmla="*/ 68 h 11852"/>
                <a:gd name="T8" fmla="*/ 0 w 21350"/>
                <a:gd name="T9" fmla="*/ 0 h 11852"/>
                <a:gd name="T10" fmla="*/ 11719 w 21350"/>
                <a:gd name="T11" fmla="*/ 11822 h 1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50" h="11852">
                  <a:moveTo>
                    <a:pt x="11719" y="11822"/>
                  </a:moveTo>
                  <a:lnTo>
                    <a:pt x="15425" y="11838"/>
                  </a:lnTo>
                  <a:cubicBezTo>
                    <a:pt x="18676" y="11852"/>
                    <a:pt x="21322" y="9229"/>
                    <a:pt x="21336" y="5979"/>
                  </a:cubicBezTo>
                  <a:cubicBezTo>
                    <a:pt x="21350" y="2728"/>
                    <a:pt x="18727" y="82"/>
                    <a:pt x="15477" y="68"/>
                  </a:cubicBezTo>
                  <a:cubicBezTo>
                    <a:pt x="15477" y="68"/>
                    <a:pt x="0" y="0"/>
                    <a:pt x="0" y="0"/>
                  </a:cubicBezTo>
                  <a:lnTo>
                    <a:pt x="11719" y="11822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</p:spTree>
    <p:extLst>
      <p:ext uri="{BB962C8B-B14F-4D97-AF65-F5344CB8AC3E}">
        <p14:creationId xmlns:p14="http://schemas.microsoft.com/office/powerpoint/2010/main" val="1450600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2A40-35B0-4D7D-958D-06F87EF0DFE4}" type="datetime1">
              <a:rPr lang="fi-FI" smtClean="0"/>
              <a:t>5.1.2024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16593F-3851-4098-9C47-5C117FEC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22201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30319-299B-41C0-A3B8-24C0B6F24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7FEF-036F-4DD9-A34E-C33B00CCAEC9}" type="datetime1">
              <a:rPr lang="fi-FI" smtClean="0"/>
              <a:t>5.1.2024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EEDFC-EA37-4158-B7F3-5B0FB1E1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CDAD4-2E88-41A9-ABA8-397CF435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9646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eltamusta logo, jossa yhdistyy sydämen, nuolen ja p-kirjaimen muodot sekä harmaa teksti Pohjois-Savon hyvinvointialue.">
            <a:extLst>
              <a:ext uri="{FF2B5EF4-FFF2-40B4-BE49-F238E27FC236}">
                <a16:creationId xmlns:a16="http://schemas.microsoft.com/office/drawing/2014/main" id="{A44C85D0-3A12-439B-B64D-1177ED1A5B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587" y="2316045"/>
            <a:ext cx="5100673" cy="1103135"/>
          </a:xfrm>
          <a:prstGeom prst="rect">
            <a:avLst/>
          </a:prstGeom>
        </p:spPr>
      </p:pic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961B21A4-5EC6-445A-A90D-6071C40088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77955" y="4414268"/>
            <a:ext cx="5634157" cy="324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9" b="1"/>
            </a:lvl1pPr>
            <a:lvl2pPr marL="358667" indent="0">
              <a:buNone/>
              <a:defRPr/>
            </a:lvl2pPr>
          </a:lstStyle>
          <a:p>
            <a:pPr lvl="0"/>
            <a:r>
              <a:rPr lang="fi-FI"/>
              <a:t>Nimi</a:t>
            </a:r>
          </a:p>
        </p:txBody>
      </p:sp>
      <p:sp>
        <p:nvSpPr>
          <p:cNvPr id="11" name="Tekstin paikkamerkki 9">
            <a:extLst>
              <a:ext uri="{FF2B5EF4-FFF2-40B4-BE49-F238E27FC236}">
                <a16:creationId xmlns:a16="http://schemas.microsoft.com/office/drawing/2014/main" id="{A162947A-7B3B-4773-BD0B-2A50614024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77955" y="4729579"/>
            <a:ext cx="5634157" cy="324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9" b="0"/>
            </a:lvl1pPr>
            <a:lvl2pPr marL="358667" indent="0">
              <a:buNone/>
              <a:defRPr/>
            </a:lvl2pPr>
          </a:lstStyle>
          <a:p>
            <a:pPr lvl="0"/>
            <a:r>
              <a:rPr lang="fi-FI" err="1"/>
              <a:t>email</a:t>
            </a:r>
            <a:endParaRPr lang="fi-FI"/>
          </a:p>
        </p:txBody>
      </p:sp>
      <p:sp>
        <p:nvSpPr>
          <p:cNvPr id="12" name="Tekstin paikkamerkki 9">
            <a:extLst>
              <a:ext uri="{FF2B5EF4-FFF2-40B4-BE49-F238E27FC236}">
                <a16:creationId xmlns:a16="http://schemas.microsoft.com/office/drawing/2014/main" id="{4A7E9CFC-CD4E-4140-8A53-CE7CB803A8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7955" y="5071915"/>
            <a:ext cx="5634157" cy="324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9" b="0"/>
            </a:lvl1pPr>
            <a:lvl2pPr marL="358667" indent="0">
              <a:buNone/>
              <a:defRPr/>
            </a:lvl2pPr>
          </a:lstStyle>
          <a:p>
            <a:pPr lvl="0"/>
            <a:r>
              <a:rPr lang="fi-FI"/>
              <a:t>puhelinnumero</a:t>
            </a:r>
          </a:p>
        </p:txBody>
      </p:sp>
    </p:spTree>
    <p:extLst>
      <p:ext uri="{BB962C8B-B14F-4D97-AF65-F5344CB8AC3E}">
        <p14:creationId xmlns:p14="http://schemas.microsoft.com/office/powerpoint/2010/main" val="397013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8186AD1-C9EC-4C8C-92D3-080BA546F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3500000">
            <a:off x="1510970" y="715367"/>
            <a:ext cx="3839687" cy="3816534"/>
            <a:chOff x="1511863" y="1519367"/>
            <a:chExt cx="3839687" cy="381752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46FE190-C127-4DF1-9753-943E4F4D15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1863" y="1519367"/>
              <a:ext cx="2113955" cy="3817528"/>
            </a:xfrm>
            <a:custGeom>
              <a:avLst/>
              <a:gdLst>
                <a:gd name="T0" fmla="*/ 81 w 11800"/>
                <a:gd name="T1" fmla="*/ 0 h 21307"/>
                <a:gd name="T2" fmla="*/ 14 w 11800"/>
                <a:gd name="T3" fmla="*/ 15382 h 21307"/>
                <a:gd name="T4" fmla="*/ 5874 w 11800"/>
                <a:gd name="T5" fmla="*/ 21293 h 21307"/>
                <a:gd name="T6" fmla="*/ 11785 w 11800"/>
                <a:gd name="T7" fmla="*/ 15434 h 21307"/>
                <a:gd name="T8" fmla="*/ 11785 w 11800"/>
                <a:gd name="T9" fmla="*/ 15433 h 21307"/>
                <a:gd name="T10" fmla="*/ 11800 w 11800"/>
                <a:gd name="T11" fmla="*/ 11822 h 21307"/>
                <a:gd name="T12" fmla="*/ 81 w 11800"/>
                <a:gd name="T13" fmla="*/ 0 h 2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0" h="21307">
                  <a:moveTo>
                    <a:pt x="81" y="0"/>
                  </a:moveTo>
                  <a:lnTo>
                    <a:pt x="14" y="15382"/>
                  </a:lnTo>
                  <a:cubicBezTo>
                    <a:pt x="0" y="18633"/>
                    <a:pt x="2623" y="21279"/>
                    <a:pt x="5874" y="21293"/>
                  </a:cubicBezTo>
                  <a:cubicBezTo>
                    <a:pt x="9124" y="21307"/>
                    <a:pt x="11771" y="18684"/>
                    <a:pt x="11785" y="15434"/>
                  </a:cubicBezTo>
                  <a:lnTo>
                    <a:pt x="11785" y="15433"/>
                  </a:lnTo>
                  <a:lnTo>
                    <a:pt x="11800" y="1182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A2F6220-49B1-4E5F-B84B-BD29EA985B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6044" y="1519367"/>
              <a:ext cx="3825506" cy="2123705"/>
            </a:xfrm>
            <a:custGeom>
              <a:avLst/>
              <a:gdLst>
                <a:gd name="T0" fmla="*/ 11719 w 21350"/>
                <a:gd name="T1" fmla="*/ 11822 h 11852"/>
                <a:gd name="T2" fmla="*/ 15425 w 21350"/>
                <a:gd name="T3" fmla="*/ 11838 h 11852"/>
                <a:gd name="T4" fmla="*/ 21336 w 21350"/>
                <a:gd name="T5" fmla="*/ 5979 h 11852"/>
                <a:gd name="T6" fmla="*/ 15477 w 21350"/>
                <a:gd name="T7" fmla="*/ 68 h 11852"/>
                <a:gd name="T8" fmla="*/ 0 w 21350"/>
                <a:gd name="T9" fmla="*/ 0 h 11852"/>
                <a:gd name="T10" fmla="*/ 11719 w 21350"/>
                <a:gd name="T11" fmla="*/ 11822 h 1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50" h="11852">
                  <a:moveTo>
                    <a:pt x="11719" y="11822"/>
                  </a:moveTo>
                  <a:lnTo>
                    <a:pt x="15425" y="11838"/>
                  </a:lnTo>
                  <a:cubicBezTo>
                    <a:pt x="18676" y="11852"/>
                    <a:pt x="21322" y="9229"/>
                    <a:pt x="21336" y="5979"/>
                  </a:cubicBezTo>
                  <a:cubicBezTo>
                    <a:pt x="21350" y="2728"/>
                    <a:pt x="18727" y="82"/>
                    <a:pt x="15477" y="68"/>
                  </a:cubicBezTo>
                  <a:cubicBezTo>
                    <a:pt x="15477" y="68"/>
                    <a:pt x="0" y="0"/>
                    <a:pt x="0" y="0"/>
                  </a:cubicBezTo>
                  <a:lnTo>
                    <a:pt x="11719" y="11822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8" name="Otsikko 1">
            <a:extLst>
              <a:ext uri="{FF2B5EF4-FFF2-40B4-BE49-F238E27FC236}">
                <a16:creationId xmlns:a16="http://schemas.microsoft.com/office/drawing/2014/main" id="{465B6997-1946-0DAA-CEE5-218AA31F1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70B1218C-769E-330B-357E-5F6F31BC3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9282878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subtitle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 descr="Icon.">
            <a:extLst>
              <a:ext uri="{FF2B5EF4-FFF2-40B4-BE49-F238E27FC236}">
                <a16:creationId xmlns:a16="http://schemas.microsoft.com/office/drawing/2014/main" id="{1C416909-AB75-EC03-9BFB-30CD779A3BF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1511470" y="1519367"/>
            <a:ext cx="3838687" cy="3817528"/>
            <a:chOff x="1511863" y="1519367"/>
            <a:chExt cx="3839687" cy="381752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46FE190-C127-4DF1-9753-943E4F4D15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1863" y="1519367"/>
              <a:ext cx="2113955" cy="3817528"/>
            </a:xfrm>
            <a:custGeom>
              <a:avLst/>
              <a:gdLst>
                <a:gd name="T0" fmla="*/ 81 w 11800"/>
                <a:gd name="T1" fmla="*/ 0 h 21307"/>
                <a:gd name="T2" fmla="*/ 14 w 11800"/>
                <a:gd name="T3" fmla="*/ 15382 h 21307"/>
                <a:gd name="T4" fmla="*/ 5874 w 11800"/>
                <a:gd name="T5" fmla="*/ 21293 h 21307"/>
                <a:gd name="T6" fmla="*/ 11785 w 11800"/>
                <a:gd name="T7" fmla="*/ 15434 h 21307"/>
                <a:gd name="T8" fmla="*/ 11785 w 11800"/>
                <a:gd name="T9" fmla="*/ 15433 h 21307"/>
                <a:gd name="T10" fmla="*/ 11800 w 11800"/>
                <a:gd name="T11" fmla="*/ 11822 h 21307"/>
                <a:gd name="T12" fmla="*/ 81 w 11800"/>
                <a:gd name="T13" fmla="*/ 0 h 2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0" h="21307">
                  <a:moveTo>
                    <a:pt x="81" y="0"/>
                  </a:moveTo>
                  <a:lnTo>
                    <a:pt x="14" y="15382"/>
                  </a:lnTo>
                  <a:cubicBezTo>
                    <a:pt x="0" y="18633"/>
                    <a:pt x="2623" y="21279"/>
                    <a:pt x="5874" y="21293"/>
                  </a:cubicBezTo>
                  <a:cubicBezTo>
                    <a:pt x="9124" y="21307"/>
                    <a:pt x="11771" y="18684"/>
                    <a:pt x="11785" y="15434"/>
                  </a:cubicBezTo>
                  <a:lnTo>
                    <a:pt x="11785" y="15433"/>
                  </a:lnTo>
                  <a:lnTo>
                    <a:pt x="11800" y="1182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A2F6220-49B1-4E5F-B84B-BD29EA985B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6044" y="1519367"/>
              <a:ext cx="3825506" cy="2123705"/>
            </a:xfrm>
            <a:custGeom>
              <a:avLst/>
              <a:gdLst>
                <a:gd name="T0" fmla="*/ 11719 w 21350"/>
                <a:gd name="T1" fmla="*/ 11822 h 11852"/>
                <a:gd name="T2" fmla="*/ 15425 w 21350"/>
                <a:gd name="T3" fmla="*/ 11838 h 11852"/>
                <a:gd name="T4" fmla="*/ 21336 w 21350"/>
                <a:gd name="T5" fmla="*/ 5979 h 11852"/>
                <a:gd name="T6" fmla="*/ 15477 w 21350"/>
                <a:gd name="T7" fmla="*/ 68 h 11852"/>
                <a:gd name="T8" fmla="*/ 0 w 21350"/>
                <a:gd name="T9" fmla="*/ 0 h 11852"/>
                <a:gd name="T10" fmla="*/ 11719 w 21350"/>
                <a:gd name="T11" fmla="*/ 11822 h 1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50" h="11852">
                  <a:moveTo>
                    <a:pt x="11719" y="11822"/>
                  </a:moveTo>
                  <a:lnTo>
                    <a:pt x="15425" y="11838"/>
                  </a:lnTo>
                  <a:cubicBezTo>
                    <a:pt x="18676" y="11852"/>
                    <a:pt x="21322" y="9229"/>
                    <a:pt x="21336" y="5979"/>
                  </a:cubicBezTo>
                  <a:cubicBezTo>
                    <a:pt x="21350" y="2728"/>
                    <a:pt x="18727" y="82"/>
                    <a:pt x="15477" y="68"/>
                  </a:cubicBezTo>
                  <a:cubicBezTo>
                    <a:pt x="15477" y="68"/>
                    <a:pt x="0" y="0"/>
                    <a:pt x="0" y="0"/>
                  </a:cubicBezTo>
                  <a:lnTo>
                    <a:pt x="11719" y="11822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</p:spTree>
    <p:extLst>
      <p:ext uri="{BB962C8B-B14F-4D97-AF65-F5344CB8AC3E}">
        <p14:creationId xmlns:p14="http://schemas.microsoft.com/office/powerpoint/2010/main" val="309070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/>
            </a:lvl5pPr>
            <a:lvl6pPr marL="1799460" indent="0">
              <a:buNone/>
              <a:defRPr/>
            </a:lvl6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3BDE-3208-47CA-97ED-AD1BC5E421A3}" type="datetime1">
              <a:rPr lang="fi-FI" smtClean="0"/>
              <a:t>5.1.2024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895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 descr="Icon.">
            <a:extLst>
              <a:ext uri="{FF2B5EF4-FFF2-40B4-BE49-F238E27FC236}">
                <a16:creationId xmlns:a16="http://schemas.microsoft.com/office/drawing/2014/main" id="{B8186AD1-C9EC-4C8C-92D3-080BA546F21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 rot="13500000">
            <a:off x="1526512" y="706037"/>
            <a:ext cx="3839687" cy="3816534"/>
            <a:chOff x="1511863" y="1519367"/>
            <a:chExt cx="3839687" cy="381752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46FE190-C127-4DF1-9753-943E4F4D15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1863" y="1519367"/>
              <a:ext cx="2113955" cy="3817528"/>
            </a:xfrm>
            <a:custGeom>
              <a:avLst/>
              <a:gdLst>
                <a:gd name="T0" fmla="*/ 81 w 11800"/>
                <a:gd name="T1" fmla="*/ 0 h 21307"/>
                <a:gd name="T2" fmla="*/ 14 w 11800"/>
                <a:gd name="T3" fmla="*/ 15382 h 21307"/>
                <a:gd name="T4" fmla="*/ 5874 w 11800"/>
                <a:gd name="T5" fmla="*/ 21293 h 21307"/>
                <a:gd name="T6" fmla="*/ 11785 w 11800"/>
                <a:gd name="T7" fmla="*/ 15434 h 21307"/>
                <a:gd name="T8" fmla="*/ 11785 w 11800"/>
                <a:gd name="T9" fmla="*/ 15433 h 21307"/>
                <a:gd name="T10" fmla="*/ 11800 w 11800"/>
                <a:gd name="T11" fmla="*/ 11822 h 21307"/>
                <a:gd name="T12" fmla="*/ 81 w 11800"/>
                <a:gd name="T13" fmla="*/ 0 h 2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0" h="21307">
                  <a:moveTo>
                    <a:pt x="81" y="0"/>
                  </a:moveTo>
                  <a:lnTo>
                    <a:pt x="14" y="15382"/>
                  </a:lnTo>
                  <a:cubicBezTo>
                    <a:pt x="0" y="18633"/>
                    <a:pt x="2623" y="21279"/>
                    <a:pt x="5874" y="21293"/>
                  </a:cubicBezTo>
                  <a:cubicBezTo>
                    <a:pt x="9124" y="21307"/>
                    <a:pt x="11771" y="18684"/>
                    <a:pt x="11785" y="15434"/>
                  </a:cubicBezTo>
                  <a:lnTo>
                    <a:pt x="11785" y="15433"/>
                  </a:lnTo>
                  <a:lnTo>
                    <a:pt x="11800" y="1182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A2F6220-49B1-4E5F-B84B-BD29EA985B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6044" y="1519367"/>
              <a:ext cx="3825506" cy="2123705"/>
            </a:xfrm>
            <a:custGeom>
              <a:avLst/>
              <a:gdLst>
                <a:gd name="T0" fmla="*/ 11719 w 21350"/>
                <a:gd name="T1" fmla="*/ 11822 h 11852"/>
                <a:gd name="T2" fmla="*/ 15425 w 21350"/>
                <a:gd name="T3" fmla="*/ 11838 h 11852"/>
                <a:gd name="T4" fmla="*/ 21336 w 21350"/>
                <a:gd name="T5" fmla="*/ 5979 h 11852"/>
                <a:gd name="T6" fmla="*/ 15477 w 21350"/>
                <a:gd name="T7" fmla="*/ 68 h 11852"/>
                <a:gd name="T8" fmla="*/ 0 w 21350"/>
                <a:gd name="T9" fmla="*/ 0 h 11852"/>
                <a:gd name="T10" fmla="*/ 11719 w 21350"/>
                <a:gd name="T11" fmla="*/ 11822 h 1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50" h="11852">
                  <a:moveTo>
                    <a:pt x="11719" y="11822"/>
                  </a:moveTo>
                  <a:lnTo>
                    <a:pt x="15425" y="11838"/>
                  </a:lnTo>
                  <a:cubicBezTo>
                    <a:pt x="18676" y="11852"/>
                    <a:pt x="21322" y="9229"/>
                    <a:pt x="21336" y="5979"/>
                  </a:cubicBezTo>
                  <a:cubicBezTo>
                    <a:pt x="21350" y="2728"/>
                    <a:pt x="18727" y="82"/>
                    <a:pt x="15477" y="68"/>
                  </a:cubicBezTo>
                  <a:cubicBezTo>
                    <a:pt x="15477" y="68"/>
                    <a:pt x="0" y="0"/>
                    <a:pt x="0" y="0"/>
                  </a:cubicBezTo>
                  <a:lnTo>
                    <a:pt x="11719" y="11822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8" name="Otsikko 1">
            <a:extLst>
              <a:ext uri="{FF2B5EF4-FFF2-40B4-BE49-F238E27FC236}">
                <a16:creationId xmlns:a16="http://schemas.microsoft.com/office/drawing/2014/main" id="{465B6997-1946-0DAA-CEE5-218AA31F11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70B1218C-769E-330B-357E-5F6F31BC3E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subtitle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8287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 descr="Icon.">
            <a:extLst>
              <a:ext uri="{FF2B5EF4-FFF2-40B4-BE49-F238E27FC236}">
                <a16:creationId xmlns:a16="http://schemas.microsoft.com/office/drawing/2014/main" id="{BAE1A457-4EA5-FF9F-BD7A-D2A36A70CBB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639725" y="1800158"/>
            <a:ext cx="5320213" cy="3248893"/>
            <a:chOff x="639891" y="1800157"/>
            <a:chExt cx="5321599" cy="324889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E45EA35-C2F4-4544-9879-E4F224E6E03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9891" y="3428543"/>
              <a:ext cx="2640710" cy="1620507"/>
            </a:xfrm>
            <a:custGeom>
              <a:avLst/>
              <a:gdLst>
                <a:gd name="T0" fmla="*/ 0 w 14786"/>
                <a:gd name="T1" fmla="*/ 0 h 9061"/>
                <a:gd name="T2" fmla="*/ 0 w 14786"/>
                <a:gd name="T3" fmla="*/ 0 h 9061"/>
                <a:gd name="T4" fmla="*/ 0 w 14786"/>
                <a:gd name="T5" fmla="*/ 0 h 9061"/>
                <a:gd name="T6" fmla="*/ 0 w 14786"/>
                <a:gd name="T7" fmla="*/ 0 h 9061"/>
                <a:gd name="T8" fmla="*/ 7481 w 14786"/>
                <a:gd name="T9" fmla="*/ 7481 h 9061"/>
                <a:gd name="T10" fmla="*/ 13205 w 14786"/>
                <a:gd name="T11" fmla="*/ 7481 h 9061"/>
                <a:gd name="T12" fmla="*/ 13205 w 14786"/>
                <a:gd name="T13" fmla="*/ 1756 h 9061"/>
                <a:gd name="T14" fmla="*/ 13205 w 14786"/>
                <a:gd name="T15" fmla="*/ 1756 h 9061"/>
                <a:gd name="T16" fmla="*/ 11448 w 14786"/>
                <a:gd name="T17" fmla="*/ 0 h 9061"/>
                <a:gd name="T18" fmla="*/ 0 w 14786"/>
                <a:gd name="T19" fmla="*/ 0 h 9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86" h="906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7481" y="7481"/>
                  </a:lnTo>
                  <a:cubicBezTo>
                    <a:pt x="9061" y="9061"/>
                    <a:pt x="11624" y="9061"/>
                    <a:pt x="13205" y="7481"/>
                  </a:cubicBezTo>
                  <a:cubicBezTo>
                    <a:pt x="14786" y="5900"/>
                    <a:pt x="14786" y="3337"/>
                    <a:pt x="13205" y="1756"/>
                  </a:cubicBezTo>
                  <a:cubicBezTo>
                    <a:pt x="13205" y="1756"/>
                    <a:pt x="13205" y="1756"/>
                    <a:pt x="13205" y="1756"/>
                  </a:cubicBezTo>
                  <a:lnTo>
                    <a:pt x="11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986398D5-0F8B-4076-A873-AC404FBF1D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891" y="1800157"/>
              <a:ext cx="2648588" cy="1628385"/>
            </a:xfrm>
            <a:custGeom>
              <a:avLst/>
              <a:gdLst>
                <a:gd name="T0" fmla="*/ 11448 w 14831"/>
                <a:gd name="T1" fmla="*/ 9107 h 9107"/>
                <a:gd name="T2" fmla="*/ 13251 w 14831"/>
                <a:gd name="T3" fmla="*/ 7305 h 9107"/>
                <a:gd name="T4" fmla="*/ 13251 w 14831"/>
                <a:gd name="T5" fmla="*/ 1581 h 9107"/>
                <a:gd name="T6" fmla="*/ 7526 w 14831"/>
                <a:gd name="T7" fmla="*/ 1581 h 9107"/>
                <a:gd name="T8" fmla="*/ 0 w 14831"/>
                <a:gd name="T9" fmla="*/ 9107 h 9107"/>
                <a:gd name="T10" fmla="*/ 11448 w 14831"/>
                <a:gd name="T11" fmla="*/ 9107 h 9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31" h="9107">
                  <a:moveTo>
                    <a:pt x="11448" y="9107"/>
                  </a:moveTo>
                  <a:lnTo>
                    <a:pt x="13251" y="7305"/>
                  </a:lnTo>
                  <a:cubicBezTo>
                    <a:pt x="14831" y="5724"/>
                    <a:pt x="14831" y="3161"/>
                    <a:pt x="13251" y="1581"/>
                  </a:cubicBezTo>
                  <a:cubicBezTo>
                    <a:pt x="11670" y="0"/>
                    <a:pt x="9107" y="0"/>
                    <a:pt x="7526" y="1581"/>
                  </a:cubicBezTo>
                  <a:cubicBezTo>
                    <a:pt x="7526" y="1581"/>
                    <a:pt x="0" y="9107"/>
                    <a:pt x="0" y="9107"/>
                  </a:cubicBezTo>
                  <a:lnTo>
                    <a:pt x="11448" y="910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4075113-04A5-427B-804A-178D0FB9E8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19992" y="3428543"/>
              <a:ext cx="2641498" cy="1620507"/>
            </a:xfrm>
            <a:custGeom>
              <a:avLst/>
              <a:gdLst>
                <a:gd name="T0" fmla="*/ 14786 w 14786"/>
                <a:gd name="T1" fmla="*/ 0 h 9061"/>
                <a:gd name="T2" fmla="*/ 14786 w 14786"/>
                <a:gd name="T3" fmla="*/ 0 h 9061"/>
                <a:gd name="T4" fmla="*/ 14786 w 14786"/>
                <a:gd name="T5" fmla="*/ 0 h 9061"/>
                <a:gd name="T6" fmla="*/ 14786 w 14786"/>
                <a:gd name="T7" fmla="*/ 0 h 9061"/>
                <a:gd name="T8" fmla="*/ 7305 w 14786"/>
                <a:gd name="T9" fmla="*/ 7481 h 9061"/>
                <a:gd name="T10" fmla="*/ 1581 w 14786"/>
                <a:gd name="T11" fmla="*/ 7481 h 9061"/>
                <a:gd name="T12" fmla="*/ 1581 w 14786"/>
                <a:gd name="T13" fmla="*/ 1756 h 9061"/>
                <a:gd name="T14" fmla="*/ 1581 w 14786"/>
                <a:gd name="T15" fmla="*/ 1756 h 9061"/>
                <a:gd name="T16" fmla="*/ 3338 w 14786"/>
                <a:gd name="T17" fmla="*/ 0 h 9061"/>
                <a:gd name="T18" fmla="*/ 14786 w 14786"/>
                <a:gd name="T19" fmla="*/ 0 h 9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86" h="9061">
                  <a:moveTo>
                    <a:pt x="14786" y="0"/>
                  </a:moveTo>
                  <a:lnTo>
                    <a:pt x="14786" y="0"/>
                  </a:lnTo>
                  <a:lnTo>
                    <a:pt x="14786" y="0"/>
                  </a:lnTo>
                  <a:close/>
                  <a:moveTo>
                    <a:pt x="14786" y="0"/>
                  </a:moveTo>
                  <a:lnTo>
                    <a:pt x="7305" y="7481"/>
                  </a:lnTo>
                  <a:cubicBezTo>
                    <a:pt x="5725" y="9061"/>
                    <a:pt x="3162" y="9061"/>
                    <a:pt x="1581" y="7481"/>
                  </a:cubicBezTo>
                  <a:cubicBezTo>
                    <a:pt x="0" y="5900"/>
                    <a:pt x="0" y="3337"/>
                    <a:pt x="1581" y="1756"/>
                  </a:cubicBezTo>
                  <a:cubicBezTo>
                    <a:pt x="1581" y="1756"/>
                    <a:pt x="1581" y="1756"/>
                    <a:pt x="1581" y="1756"/>
                  </a:cubicBezTo>
                  <a:lnTo>
                    <a:pt x="3338" y="0"/>
                  </a:lnTo>
                  <a:lnTo>
                    <a:pt x="14786" y="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02B087E-0424-4FE2-892D-5AB0A82A29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2114" y="1800157"/>
              <a:ext cx="2649376" cy="1628385"/>
            </a:xfrm>
            <a:custGeom>
              <a:avLst/>
              <a:gdLst>
                <a:gd name="T0" fmla="*/ 3383 w 14831"/>
                <a:gd name="T1" fmla="*/ 9107 h 9107"/>
                <a:gd name="T2" fmla="*/ 1580 w 14831"/>
                <a:gd name="T3" fmla="*/ 7305 h 9107"/>
                <a:gd name="T4" fmla="*/ 1580 w 14831"/>
                <a:gd name="T5" fmla="*/ 1581 h 9107"/>
                <a:gd name="T6" fmla="*/ 7304 w 14831"/>
                <a:gd name="T7" fmla="*/ 1581 h 9107"/>
                <a:gd name="T8" fmla="*/ 14831 w 14831"/>
                <a:gd name="T9" fmla="*/ 9107 h 9107"/>
                <a:gd name="T10" fmla="*/ 3383 w 14831"/>
                <a:gd name="T11" fmla="*/ 9107 h 9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31" h="9107">
                  <a:moveTo>
                    <a:pt x="3383" y="9107"/>
                  </a:moveTo>
                  <a:lnTo>
                    <a:pt x="1580" y="7305"/>
                  </a:lnTo>
                  <a:cubicBezTo>
                    <a:pt x="0" y="5724"/>
                    <a:pt x="0" y="3161"/>
                    <a:pt x="1580" y="1581"/>
                  </a:cubicBezTo>
                  <a:cubicBezTo>
                    <a:pt x="3161" y="0"/>
                    <a:pt x="5724" y="0"/>
                    <a:pt x="7304" y="1581"/>
                  </a:cubicBezTo>
                  <a:cubicBezTo>
                    <a:pt x="7305" y="1581"/>
                    <a:pt x="14831" y="9107"/>
                    <a:pt x="14831" y="9107"/>
                  </a:cubicBezTo>
                  <a:lnTo>
                    <a:pt x="3383" y="910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12" name="Otsikko 1">
            <a:extLst>
              <a:ext uri="{FF2B5EF4-FFF2-40B4-BE49-F238E27FC236}">
                <a16:creationId xmlns:a16="http://schemas.microsoft.com/office/drawing/2014/main" id="{2D771CF0-F310-209C-638C-735F3DE6A3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EEB3BAAD-59DE-B9EB-5326-3A39B8D431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subtitle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69573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 descr="Icon.">
            <a:extLst>
              <a:ext uri="{FF2B5EF4-FFF2-40B4-BE49-F238E27FC236}">
                <a16:creationId xmlns:a16="http://schemas.microsoft.com/office/drawing/2014/main" id="{7456141C-5B06-88AB-F1B2-BFA33C0F0C2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1258560" y="1236664"/>
            <a:ext cx="4372423" cy="4378325"/>
            <a:chOff x="1258888" y="1236663"/>
            <a:chExt cx="4373562" cy="4378325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0EC2061-EE4E-4F9E-9351-65C30C5514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58888" y="2582863"/>
              <a:ext cx="3019425" cy="3032125"/>
            </a:xfrm>
            <a:custGeom>
              <a:avLst/>
              <a:gdLst>
                <a:gd name="T0" fmla="*/ 7505 w 16805"/>
                <a:gd name="T1" fmla="*/ 0 h 16880"/>
                <a:gd name="T2" fmla="*/ 7505 w 16805"/>
                <a:gd name="T3" fmla="*/ 0 h 16880"/>
                <a:gd name="T4" fmla="*/ 4651 w 16805"/>
                <a:gd name="T5" fmla="*/ 0 h 16880"/>
                <a:gd name="T6" fmla="*/ 0 w 16805"/>
                <a:gd name="T7" fmla="*/ 4650 h 16880"/>
                <a:gd name="T8" fmla="*/ 4651 w 16805"/>
                <a:gd name="T9" fmla="*/ 9301 h 16880"/>
                <a:gd name="T10" fmla="*/ 4651 w 16805"/>
                <a:gd name="T11" fmla="*/ 9301 h 16880"/>
                <a:gd name="T12" fmla="*/ 7504 w 16805"/>
                <a:gd name="T13" fmla="*/ 9301 h 16880"/>
                <a:gd name="T14" fmla="*/ 7504 w 16805"/>
                <a:gd name="T15" fmla="*/ 12229 h 16880"/>
                <a:gd name="T16" fmla="*/ 12155 w 16805"/>
                <a:gd name="T17" fmla="*/ 16880 h 16880"/>
                <a:gd name="T18" fmla="*/ 16805 w 16805"/>
                <a:gd name="T19" fmla="*/ 12229 h 16880"/>
                <a:gd name="T20" fmla="*/ 16805 w 16805"/>
                <a:gd name="T21" fmla="*/ 0 h 16880"/>
                <a:gd name="T22" fmla="*/ 7505 w 16805"/>
                <a:gd name="T23" fmla="*/ 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7505" y="0"/>
                  </a:moveTo>
                  <a:lnTo>
                    <a:pt x="7505" y="0"/>
                  </a:lnTo>
                  <a:lnTo>
                    <a:pt x="4651" y="0"/>
                  </a:lnTo>
                  <a:cubicBezTo>
                    <a:pt x="2082" y="0"/>
                    <a:pt x="0" y="2082"/>
                    <a:pt x="0" y="4650"/>
                  </a:cubicBezTo>
                  <a:cubicBezTo>
                    <a:pt x="0" y="7219"/>
                    <a:pt x="2082" y="9301"/>
                    <a:pt x="4651" y="9301"/>
                  </a:cubicBezTo>
                  <a:lnTo>
                    <a:pt x="4651" y="9301"/>
                  </a:lnTo>
                  <a:lnTo>
                    <a:pt x="7504" y="9301"/>
                  </a:lnTo>
                  <a:lnTo>
                    <a:pt x="7504" y="12229"/>
                  </a:lnTo>
                  <a:cubicBezTo>
                    <a:pt x="7504" y="14797"/>
                    <a:pt x="9587" y="16880"/>
                    <a:pt x="12155" y="16880"/>
                  </a:cubicBezTo>
                  <a:cubicBezTo>
                    <a:pt x="14723" y="16880"/>
                    <a:pt x="16805" y="14798"/>
                    <a:pt x="16805" y="12229"/>
                  </a:cubicBezTo>
                  <a:lnTo>
                    <a:pt x="16805" y="0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C43BE5CC-F67A-493E-AC86-BCCFEA817C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3025" y="1236663"/>
              <a:ext cx="3019425" cy="3032125"/>
            </a:xfrm>
            <a:custGeom>
              <a:avLst/>
              <a:gdLst>
                <a:gd name="T0" fmla="*/ 9300 w 16805"/>
                <a:gd name="T1" fmla="*/ 16880 h 16880"/>
                <a:gd name="T2" fmla="*/ 9300 w 16805"/>
                <a:gd name="T3" fmla="*/ 16880 h 16880"/>
                <a:gd name="T4" fmla="*/ 12154 w 16805"/>
                <a:gd name="T5" fmla="*/ 16880 h 16880"/>
                <a:gd name="T6" fmla="*/ 16805 w 16805"/>
                <a:gd name="T7" fmla="*/ 12229 h 16880"/>
                <a:gd name="T8" fmla="*/ 12154 w 16805"/>
                <a:gd name="T9" fmla="*/ 7579 h 16880"/>
                <a:gd name="T10" fmla="*/ 12154 w 16805"/>
                <a:gd name="T11" fmla="*/ 7579 h 16880"/>
                <a:gd name="T12" fmla="*/ 9300 w 16805"/>
                <a:gd name="T13" fmla="*/ 7579 h 16880"/>
                <a:gd name="T14" fmla="*/ 9300 w 16805"/>
                <a:gd name="T15" fmla="*/ 4651 h 16880"/>
                <a:gd name="T16" fmla="*/ 4650 w 16805"/>
                <a:gd name="T17" fmla="*/ 0 h 16880"/>
                <a:gd name="T18" fmla="*/ 0 w 16805"/>
                <a:gd name="T19" fmla="*/ 4651 h 16880"/>
                <a:gd name="T20" fmla="*/ 0 w 16805"/>
                <a:gd name="T21" fmla="*/ 7489 h 16880"/>
                <a:gd name="T22" fmla="*/ 9300 w 16805"/>
                <a:gd name="T23" fmla="*/ 1688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9300" y="16880"/>
                  </a:moveTo>
                  <a:lnTo>
                    <a:pt x="9300" y="16880"/>
                  </a:lnTo>
                  <a:lnTo>
                    <a:pt x="12154" y="16880"/>
                  </a:lnTo>
                  <a:cubicBezTo>
                    <a:pt x="14723" y="16880"/>
                    <a:pt x="16805" y="14798"/>
                    <a:pt x="16805" y="12229"/>
                  </a:cubicBezTo>
                  <a:cubicBezTo>
                    <a:pt x="16805" y="9661"/>
                    <a:pt x="14723" y="7579"/>
                    <a:pt x="12154" y="7579"/>
                  </a:cubicBezTo>
                  <a:lnTo>
                    <a:pt x="12154" y="7579"/>
                  </a:lnTo>
                  <a:lnTo>
                    <a:pt x="9300" y="7579"/>
                  </a:lnTo>
                  <a:lnTo>
                    <a:pt x="9300" y="4651"/>
                  </a:lnTo>
                  <a:cubicBezTo>
                    <a:pt x="9300" y="2082"/>
                    <a:pt x="7218" y="0"/>
                    <a:pt x="4650" y="0"/>
                  </a:cubicBezTo>
                  <a:cubicBezTo>
                    <a:pt x="2082" y="0"/>
                    <a:pt x="0" y="2082"/>
                    <a:pt x="0" y="4651"/>
                  </a:cubicBezTo>
                  <a:lnTo>
                    <a:pt x="0" y="7489"/>
                  </a:lnTo>
                  <a:lnTo>
                    <a:pt x="9300" y="1688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8" name="Otsikko 1">
            <a:extLst>
              <a:ext uri="{FF2B5EF4-FFF2-40B4-BE49-F238E27FC236}">
                <a16:creationId xmlns:a16="http://schemas.microsoft.com/office/drawing/2014/main" id="{EA2C3DBA-7B4F-10EA-E452-53629F09A8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81AF0E01-1B85-86E0-5408-4397B5B6F1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subtitle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91482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9" name="Ryhmä 48" descr="Icon.">
            <a:extLst>
              <a:ext uri="{FF2B5EF4-FFF2-40B4-BE49-F238E27FC236}">
                <a16:creationId xmlns:a16="http://schemas.microsoft.com/office/drawing/2014/main" id="{007F2810-1B7E-4288-9E48-5CDA7C4B38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1241627" y="1236814"/>
            <a:ext cx="4362332" cy="4369557"/>
            <a:chOff x="1241951" y="1236813"/>
            <a:chExt cx="4363468" cy="436955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EA53E8FE-7BF2-43A8-A78D-880C48FE90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1951" y="2590503"/>
              <a:ext cx="4363468" cy="1662177"/>
            </a:xfrm>
            <a:custGeom>
              <a:avLst/>
              <a:gdLst>
                <a:gd name="T0" fmla="*/ 19685 w 24342"/>
                <a:gd name="T1" fmla="*/ 0 h 9268"/>
                <a:gd name="T2" fmla="*/ 19685 w 24342"/>
                <a:gd name="T3" fmla="*/ 0 h 9268"/>
                <a:gd name="T4" fmla="*/ 4657 w 24342"/>
                <a:gd name="T5" fmla="*/ 0 h 9268"/>
                <a:gd name="T6" fmla="*/ 0 w 24342"/>
                <a:gd name="T7" fmla="*/ 4634 h 9268"/>
                <a:gd name="T8" fmla="*/ 4657 w 24342"/>
                <a:gd name="T9" fmla="*/ 9268 h 9268"/>
                <a:gd name="T10" fmla="*/ 4657 w 24342"/>
                <a:gd name="T11" fmla="*/ 9268 h 9268"/>
                <a:gd name="T12" fmla="*/ 19685 w 24342"/>
                <a:gd name="T13" fmla="*/ 9268 h 9268"/>
                <a:gd name="T14" fmla="*/ 24342 w 24342"/>
                <a:gd name="T15" fmla="*/ 4634 h 9268"/>
                <a:gd name="T16" fmla="*/ 19685 w 24342"/>
                <a:gd name="T17" fmla="*/ 0 h 9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42" h="9268">
                  <a:moveTo>
                    <a:pt x="19685" y="0"/>
                  </a:moveTo>
                  <a:lnTo>
                    <a:pt x="19685" y="0"/>
                  </a:lnTo>
                  <a:lnTo>
                    <a:pt x="4657" y="0"/>
                  </a:lnTo>
                  <a:cubicBezTo>
                    <a:pt x="2085" y="0"/>
                    <a:pt x="0" y="2074"/>
                    <a:pt x="0" y="4634"/>
                  </a:cubicBezTo>
                  <a:cubicBezTo>
                    <a:pt x="0" y="7193"/>
                    <a:pt x="2085" y="9268"/>
                    <a:pt x="4657" y="9268"/>
                  </a:cubicBezTo>
                  <a:lnTo>
                    <a:pt x="4657" y="9268"/>
                  </a:lnTo>
                  <a:lnTo>
                    <a:pt x="19685" y="9268"/>
                  </a:lnTo>
                  <a:cubicBezTo>
                    <a:pt x="22257" y="9268"/>
                    <a:pt x="24342" y="7193"/>
                    <a:pt x="24342" y="4634"/>
                  </a:cubicBezTo>
                  <a:cubicBezTo>
                    <a:pt x="24342" y="2074"/>
                    <a:pt x="22257" y="0"/>
                    <a:pt x="19685" y="0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91B320A-6B87-4CD3-8E87-899FA6160C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8538" y="1236813"/>
              <a:ext cx="1670295" cy="4369557"/>
            </a:xfrm>
            <a:custGeom>
              <a:avLst/>
              <a:gdLst>
                <a:gd name="T0" fmla="*/ 9314 w 9314"/>
                <a:gd name="T1" fmla="*/ 4634 h 24374"/>
                <a:gd name="T2" fmla="*/ 4657 w 9314"/>
                <a:gd name="T3" fmla="*/ 0 h 24374"/>
                <a:gd name="T4" fmla="*/ 0 w 9314"/>
                <a:gd name="T5" fmla="*/ 4634 h 24374"/>
                <a:gd name="T6" fmla="*/ 0 w 9314"/>
                <a:gd name="T7" fmla="*/ 19739 h 24374"/>
                <a:gd name="T8" fmla="*/ 4657 w 9314"/>
                <a:gd name="T9" fmla="*/ 24374 h 24374"/>
                <a:gd name="T10" fmla="*/ 9314 w 9314"/>
                <a:gd name="T11" fmla="*/ 19739 h 24374"/>
                <a:gd name="T12" fmla="*/ 9314 w 9314"/>
                <a:gd name="T13" fmla="*/ 4634 h 24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14" h="24374">
                  <a:moveTo>
                    <a:pt x="9314" y="4634"/>
                  </a:moveTo>
                  <a:cubicBezTo>
                    <a:pt x="9314" y="2075"/>
                    <a:pt x="7229" y="0"/>
                    <a:pt x="4657" y="0"/>
                  </a:cubicBezTo>
                  <a:cubicBezTo>
                    <a:pt x="2085" y="0"/>
                    <a:pt x="0" y="2075"/>
                    <a:pt x="0" y="4634"/>
                  </a:cubicBezTo>
                  <a:lnTo>
                    <a:pt x="0" y="19739"/>
                  </a:lnTo>
                  <a:cubicBezTo>
                    <a:pt x="0" y="22299"/>
                    <a:pt x="2085" y="24374"/>
                    <a:pt x="4657" y="24374"/>
                  </a:cubicBezTo>
                  <a:cubicBezTo>
                    <a:pt x="7229" y="24374"/>
                    <a:pt x="9314" y="22299"/>
                    <a:pt x="9314" y="19739"/>
                  </a:cubicBezTo>
                  <a:lnTo>
                    <a:pt x="9314" y="4634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Oval 7">
              <a:extLst>
                <a:ext uri="{FF2B5EF4-FFF2-40B4-BE49-F238E27FC236}">
                  <a16:creationId xmlns:a16="http://schemas.microsoft.com/office/drawing/2014/main" id="{D31F6D7E-AA89-4E34-870F-A404E56435A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Oval 8">
              <a:extLst>
                <a:ext uri="{FF2B5EF4-FFF2-40B4-BE49-F238E27FC236}">
                  <a16:creationId xmlns:a16="http://schemas.microsoft.com/office/drawing/2014/main" id="{F4DC9D5D-D0BB-478C-8958-677F4B4C6C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Oval 9">
              <a:extLst>
                <a:ext uri="{FF2B5EF4-FFF2-40B4-BE49-F238E27FC236}">
                  <a16:creationId xmlns:a16="http://schemas.microsoft.com/office/drawing/2014/main" id="{4F0CB64C-8700-489E-B59D-2F3A8F3D21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6" name="Oval 10">
              <a:extLst>
                <a:ext uri="{FF2B5EF4-FFF2-40B4-BE49-F238E27FC236}">
                  <a16:creationId xmlns:a16="http://schemas.microsoft.com/office/drawing/2014/main" id="{EC17E9B9-CE55-45B0-A22E-D08B8A7609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7" name="Oval 11">
              <a:extLst>
                <a:ext uri="{FF2B5EF4-FFF2-40B4-BE49-F238E27FC236}">
                  <a16:creationId xmlns:a16="http://schemas.microsoft.com/office/drawing/2014/main" id="{DCB2B620-E4C8-4B6A-80C5-2DB448222BA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8" name="Oval 12">
              <a:extLst>
                <a:ext uri="{FF2B5EF4-FFF2-40B4-BE49-F238E27FC236}">
                  <a16:creationId xmlns:a16="http://schemas.microsoft.com/office/drawing/2014/main" id="{1F80C5BD-2275-4880-9B72-614AB99D752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9" name="Oval 13">
              <a:extLst>
                <a:ext uri="{FF2B5EF4-FFF2-40B4-BE49-F238E27FC236}">
                  <a16:creationId xmlns:a16="http://schemas.microsoft.com/office/drawing/2014/main" id="{37A5EEC2-4E02-41B6-A164-B3243B6BAD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0" name="Oval 14">
              <a:extLst>
                <a:ext uri="{FF2B5EF4-FFF2-40B4-BE49-F238E27FC236}">
                  <a16:creationId xmlns:a16="http://schemas.microsoft.com/office/drawing/2014/main" id="{91FE98D6-A906-4334-8155-0377FE92E9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1" name="Oval 15">
              <a:extLst>
                <a:ext uri="{FF2B5EF4-FFF2-40B4-BE49-F238E27FC236}">
                  <a16:creationId xmlns:a16="http://schemas.microsoft.com/office/drawing/2014/main" id="{7E1F4D48-3948-4630-ABE3-5B5637773F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2" name="Oval 16">
              <a:extLst>
                <a:ext uri="{FF2B5EF4-FFF2-40B4-BE49-F238E27FC236}">
                  <a16:creationId xmlns:a16="http://schemas.microsoft.com/office/drawing/2014/main" id="{8F3FFCB2-722E-42E2-85B0-4A02998E23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3" name="Oval 17">
              <a:extLst>
                <a:ext uri="{FF2B5EF4-FFF2-40B4-BE49-F238E27FC236}">
                  <a16:creationId xmlns:a16="http://schemas.microsoft.com/office/drawing/2014/main" id="{5B43CFB6-1FAD-4941-9192-6E41A57843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4" name="Oval 18">
              <a:extLst>
                <a:ext uri="{FF2B5EF4-FFF2-40B4-BE49-F238E27FC236}">
                  <a16:creationId xmlns:a16="http://schemas.microsoft.com/office/drawing/2014/main" id="{34BC8FFB-21BE-4BAA-A848-F39FCFA478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5" name="Oval 19">
              <a:extLst>
                <a:ext uri="{FF2B5EF4-FFF2-40B4-BE49-F238E27FC236}">
                  <a16:creationId xmlns:a16="http://schemas.microsoft.com/office/drawing/2014/main" id="{CF7ABB5A-11EB-42AE-B0BE-8F4FAFB8B9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6" name="Oval 20">
              <a:extLst>
                <a:ext uri="{FF2B5EF4-FFF2-40B4-BE49-F238E27FC236}">
                  <a16:creationId xmlns:a16="http://schemas.microsoft.com/office/drawing/2014/main" id="{393689CA-569B-4788-8B53-ACF74C9A55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7" name="Oval 21">
              <a:extLst>
                <a:ext uri="{FF2B5EF4-FFF2-40B4-BE49-F238E27FC236}">
                  <a16:creationId xmlns:a16="http://schemas.microsoft.com/office/drawing/2014/main" id="{38A5FD75-7244-4472-A01C-D98CD452A8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8" name="Oval 22">
              <a:extLst>
                <a:ext uri="{FF2B5EF4-FFF2-40B4-BE49-F238E27FC236}">
                  <a16:creationId xmlns:a16="http://schemas.microsoft.com/office/drawing/2014/main" id="{63E01732-7053-46F6-9894-62C1E7E017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9" name="Oval 23">
              <a:extLst>
                <a:ext uri="{FF2B5EF4-FFF2-40B4-BE49-F238E27FC236}">
                  <a16:creationId xmlns:a16="http://schemas.microsoft.com/office/drawing/2014/main" id="{5723EEAC-5F42-4CCE-BA2A-E1649AA1CD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0" name="Oval 24">
              <a:extLst>
                <a:ext uri="{FF2B5EF4-FFF2-40B4-BE49-F238E27FC236}">
                  <a16:creationId xmlns:a16="http://schemas.microsoft.com/office/drawing/2014/main" id="{A9B2F3BE-754E-4EBD-BE88-12728885EE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1" name="Oval 25">
              <a:extLst>
                <a:ext uri="{FF2B5EF4-FFF2-40B4-BE49-F238E27FC236}">
                  <a16:creationId xmlns:a16="http://schemas.microsoft.com/office/drawing/2014/main" id="{7238AE11-B370-4E53-9152-1E914E2246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2" name="Oval 26">
              <a:extLst>
                <a:ext uri="{FF2B5EF4-FFF2-40B4-BE49-F238E27FC236}">
                  <a16:creationId xmlns:a16="http://schemas.microsoft.com/office/drawing/2014/main" id="{72464969-CC62-4C04-998E-9228BA1CEC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3" name="Oval 27">
              <a:extLst>
                <a:ext uri="{FF2B5EF4-FFF2-40B4-BE49-F238E27FC236}">
                  <a16:creationId xmlns:a16="http://schemas.microsoft.com/office/drawing/2014/main" id="{32198E22-5DFE-4C1C-BB75-F2C9169603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4" name="Oval 28">
              <a:extLst>
                <a:ext uri="{FF2B5EF4-FFF2-40B4-BE49-F238E27FC236}">
                  <a16:creationId xmlns:a16="http://schemas.microsoft.com/office/drawing/2014/main" id="{F818C060-4737-48A5-AE3A-54C4F5509B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5" name="Oval 29">
              <a:extLst>
                <a:ext uri="{FF2B5EF4-FFF2-40B4-BE49-F238E27FC236}">
                  <a16:creationId xmlns:a16="http://schemas.microsoft.com/office/drawing/2014/main" id="{E72B202D-7567-436D-A82B-452A3815FB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6" name="Oval 30">
              <a:extLst>
                <a:ext uri="{FF2B5EF4-FFF2-40B4-BE49-F238E27FC236}">
                  <a16:creationId xmlns:a16="http://schemas.microsoft.com/office/drawing/2014/main" id="{2F9FA010-90F3-4970-B01A-61348EBB30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7" name="Oval 31">
              <a:extLst>
                <a:ext uri="{FF2B5EF4-FFF2-40B4-BE49-F238E27FC236}">
                  <a16:creationId xmlns:a16="http://schemas.microsoft.com/office/drawing/2014/main" id="{27D4D043-D4BC-4FED-90F7-0BF8A148FE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8" name="Oval 32">
              <a:extLst>
                <a:ext uri="{FF2B5EF4-FFF2-40B4-BE49-F238E27FC236}">
                  <a16:creationId xmlns:a16="http://schemas.microsoft.com/office/drawing/2014/main" id="{C8C0B50A-50F7-43FE-AD15-424DFF04B5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9" name="Oval 33">
              <a:extLst>
                <a:ext uri="{FF2B5EF4-FFF2-40B4-BE49-F238E27FC236}">
                  <a16:creationId xmlns:a16="http://schemas.microsoft.com/office/drawing/2014/main" id="{E5EBE93C-615D-4653-9E18-7470F95750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0" name="Oval 34">
              <a:extLst>
                <a:ext uri="{FF2B5EF4-FFF2-40B4-BE49-F238E27FC236}">
                  <a16:creationId xmlns:a16="http://schemas.microsoft.com/office/drawing/2014/main" id="{0514DED8-8675-42DB-B98C-9E101B3AB1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1" name="Oval 35">
              <a:extLst>
                <a:ext uri="{FF2B5EF4-FFF2-40B4-BE49-F238E27FC236}">
                  <a16:creationId xmlns:a16="http://schemas.microsoft.com/office/drawing/2014/main" id="{A07550E2-601F-4294-B5BE-94CC8B1BEF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2" name="Oval 36">
              <a:extLst>
                <a:ext uri="{FF2B5EF4-FFF2-40B4-BE49-F238E27FC236}">
                  <a16:creationId xmlns:a16="http://schemas.microsoft.com/office/drawing/2014/main" id="{161459FC-A7B0-40ED-9D72-D2F67929AD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3" name="Oval 37">
              <a:extLst>
                <a:ext uri="{FF2B5EF4-FFF2-40B4-BE49-F238E27FC236}">
                  <a16:creationId xmlns:a16="http://schemas.microsoft.com/office/drawing/2014/main" id="{1EB3E677-1C82-4835-B43C-A6F2E7E535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4" name="Oval 38">
              <a:extLst>
                <a:ext uri="{FF2B5EF4-FFF2-40B4-BE49-F238E27FC236}">
                  <a16:creationId xmlns:a16="http://schemas.microsoft.com/office/drawing/2014/main" id="{28761788-DA81-4913-8E38-BC5DEC0183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5" name="Oval 39">
              <a:extLst>
                <a:ext uri="{FF2B5EF4-FFF2-40B4-BE49-F238E27FC236}">
                  <a16:creationId xmlns:a16="http://schemas.microsoft.com/office/drawing/2014/main" id="{C98B3C26-4BC5-42A1-993D-CA47EAA520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6" name="Oval 40">
              <a:extLst>
                <a:ext uri="{FF2B5EF4-FFF2-40B4-BE49-F238E27FC236}">
                  <a16:creationId xmlns:a16="http://schemas.microsoft.com/office/drawing/2014/main" id="{3DA645BE-6768-476E-8F64-5203F1F3F9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7" name="Oval 41">
              <a:extLst>
                <a:ext uri="{FF2B5EF4-FFF2-40B4-BE49-F238E27FC236}">
                  <a16:creationId xmlns:a16="http://schemas.microsoft.com/office/drawing/2014/main" id="{DB0A17E4-8949-4D7E-A799-AC57C1846A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8" name="Oval 42">
              <a:extLst>
                <a:ext uri="{FF2B5EF4-FFF2-40B4-BE49-F238E27FC236}">
                  <a16:creationId xmlns:a16="http://schemas.microsoft.com/office/drawing/2014/main" id="{906AC13B-636E-4A4B-8AFD-DB79B27CFD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50" name="Otsikko 1">
            <a:extLst>
              <a:ext uri="{FF2B5EF4-FFF2-40B4-BE49-F238E27FC236}">
                <a16:creationId xmlns:a16="http://schemas.microsoft.com/office/drawing/2014/main" id="{063ACA47-9A81-7DD5-3AAD-8197B7DB02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51" name="Alaotsikko 2">
            <a:extLst>
              <a:ext uri="{FF2B5EF4-FFF2-40B4-BE49-F238E27FC236}">
                <a16:creationId xmlns:a16="http://schemas.microsoft.com/office/drawing/2014/main" id="{0637FCA9-9290-6FFC-E4BD-521251B175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subtitle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42005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 descr="Icon.">
            <a:extLst>
              <a:ext uri="{FF2B5EF4-FFF2-40B4-BE49-F238E27FC236}">
                <a16:creationId xmlns:a16="http://schemas.microsoft.com/office/drawing/2014/main" id="{B83DBC39-583D-7E72-7B71-5DAB5EE936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1307760" y="1295400"/>
            <a:ext cx="4275611" cy="4270375"/>
            <a:chOff x="1308100" y="1295400"/>
            <a:chExt cx="4276725" cy="4270375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D3AF8F1-F2D1-4A85-9C57-9A5A7967E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2825" y="3430588"/>
              <a:ext cx="2025650" cy="1239838"/>
            </a:xfrm>
            <a:custGeom>
              <a:avLst/>
              <a:gdLst>
                <a:gd name="T0" fmla="*/ 0 w 11337"/>
                <a:gd name="T1" fmla="*/ 0 h 6934"/>
                <a:gd name="T2" fmla="*/ 5736 w 11337"/>
                <a:gd name="T3" fmla="*/ 5724 h 6934"/>
                <a:gd name="T4" fmla="*/ 10125 w 11337"/>
                <a:gd name="T5" fmla="*/ 5724 h 6934"/>
                <a:gd name="T6" fmla="*/ 10125 w 11337"/>
                <a:gd name="T7" fmla="*/ 1344 h 6934"/>
                <a:gd name="T8" fmla="*/ 10125 w 11337"/>
                <a:gd name="T9" fmla="*/ 1344 h 6934"/>
                <a:gd name="T10" fmla="*/ 8778 w 11337"/>
                <a:gd name="T11" fmla="*/ 0 h 6934"/>
                <a:gd name="T12" fmla="*/ 0 w 11337"/>
                <a:gd name="T13" fmla="*/ 0 h 6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37" h="6934">
                  <a:moveTo>
                    <a:pt x="0" y="0"/>
                  </a:moveTo>
                  <a:lnTo>
                    <a:pt x="5736" y="5724"/>
                  </a:lnTo>
                  <a:cubicBezTo>
                    <a:pt x="6948" y="6934"/>
                    <a:pt x="8913" y="6934"/>
                    <a:pt x="10125" y="5724"/>
                  </a:cubicBezTo>
                  <a:cubicBezTo>
                    <a:pt x="11337" y="4515"/>
                    <a:pt x="11337" y="2553"/>
                    <a:pt x="10125" y="1344"/>
                  </a:cubicBezTo>
                  <a:cubicBezTo>
                    <a:pt x="10125" y="1344"/>
                    <a:pt x="10125" y="1344"/>
                    <a:pt x="10125" y="1344"/>
                  </a:cubicBezTo>
                  <a:lnTo>
                    <a:pt x="87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E6C694-8F27-4D1E-8789-223F422B70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2825" y="2184400"/>
              <a:ext cx="2032000" cy="1246188"/>
            </a:xfrm>
            <a:custGeom>
              <a:avLst/>
              <a:gdLst>
                <a:gd name="T0" fmla="*/ 8777 w 11371"/>
                <a:gd name="T1" fmla="*/ 6969 h 6969"/>
                <a:gd name="T2" fmla="*/ 10159 w 11371"/>
                <a:gd name="T3" fmla="*/ 5590 h 6969"/>
                <a:gd name="T4" fmla="*/ 10159 w 11371"/>
                <a:gd name="T5" fmla="*/ 1209 h 6969"/>
                <a:gd name="T6" fmla="*/ 5770 w 11371"/>
                <a:gd name="T7" fmla="*/ 1209 h 6969"/>
                <a:gd name="T8" fmla="*/ 0 w 11371"/>
                <a:gd name="T9" fmla="*/ 6969 h 6969"/>
                <a:gd name="T10" fmla="*/ 8777 w 11371"/>
                <a:gd name="T11" fmla="*/ 6969 h 6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71" h="6969">
                  <a:moveTo>
                    <a:pt x="8777" y="6969"/>
                  </a:moveTo>
                  <a:lnTo>
                    <a:pt x="10159" y="5590"/>
                  </a:lnTo>
                  <a:cubicBezTo>
                    <a:pt x="11371" y="4380"/>
                    <a:pt x="11371" y="2419"/>
                    <a:pt x="10159" y="1209"/>
                  </a:cubicBezTo>
                  <a:cubicBezTo>
                    <a:pt x="8947" y="0"/>
                    <a:pt x="6982" y="0"/>
                    <a:pt x="5770" y="1209"/>
                  </a:cubicBezTo>
                  <a:cubicBezTo>
                    <a:pt x="5770" y="1209"/>
                    <a:pt x="0" y="6969"/>
                    <a:pt x="0" y="6969"/>
                  </a:cubicBezTo>
                  <a:lnTo>
                    <a:pt x="8777" y="6969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1C4E9DAE-5EDC-4D97-BF69-403F9FEA2A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4450" y="2190750"/>
              <a:ext cx="2025650" cy="1239838"/>
            </a:xfrm>
            <a:custGeom>
              <a:avLst/>
              <a:gdLst>
                <a:gd name="T0" fmla="*/ 11337 w 11337"/>
                <a:gd name="T1" fmla="*/ 6934 h 6934"/>
                <a:gd name="T2" fmla="*/ 5601 w 11337"/>
                <a:gd name="T3" fmla="*/ 1210 h 6934"/>
                <a:gd name="T4" fmla="*/ 1212 w 11337"/>
                <a:gd name="T5" fmla="*/ 1210 h 6934"/>
                <a:gd name="T6" fmla="*/ 1212 w 11337"/>
                <a:gd name="T7" fmla="*/ 5590 h 6934"/>
                <a:gd name="T8" fmla="*/ 1212 w 11337"/>
                <a:gd name="T9" fmla="*/ 5590 h 6934"/>
                <a:gd name="T10" fmla="*/ 2559 w 11337"/>
                <a:gd name="T11" fmla="*/ 6934 h 6934"/>
                <a:gd name="T12" fmla="*/ 11337 w 11337"/>
                <a:gd name="T13" fmla="*/ 6934 h 6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37" h="6934">
                  <a:moveTo>
                    <a:pt x="11337" y="6934"/>
                  </a:moveTo>
                  <a:lnTo>
                    <a:pt x="5601" y="1210"/>
                  </a:lnTo>
                  <a:cubicBezTo>
                    <a:pt x="4389" y="0"/>
                    <a:pt x="2424" y="0"/>
                    <a:pt x="1212" y="1210"/>
                  </a:cubicBezTo>
                  <a:cubicBezTo>
                    <a:pt x="0" y="2419"/>
                    <a:pt x="0" y="4380"/>
                    <a:pt x="1212" y="5590"/>
                  </a:cubicBezTo>
                  <a:cubicBezTo>
                    <a:pt x="1212" y="5590"/>
                    <a:pt x="1212" y="5590"/>
                    <a:pt x="1212" y="5590"/>
                  </a:cubicBezTo>
                  <a:lnTo>
                    <a:pt x="2559" y="6934"/>
                  </a:lnTo>
                  <a:lnTo>
                    <a:pt x="11337" y="6934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6BA53F4C-1D6B-4CAF-AB48-BB01F5EF9A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08100" y="3430588"/>
              <a:ext cx="2032000" cy="1244600"/>
            </a:xfrm>
            <a:custGeom>
              <a:avLst/>
              <a:gdLst>
                <a:gd name="T0" fmla="*/ 2594 w 11371"/>
                <a:gd name="T1" fmla="*/ 0 h 6969"/>
                <a:gd name="T2" fmla="*/ 1212 w 11371"/>
                <a:gd name="T3" fmla="*/ 1379 h 6969"/>
                <a:gd name="T4" fmla="*/ 1212 w 11371"/>
                <a:gd name="T5" fmla="*/ 5759 h 6969"/>
                <a:gd name="T6" fmla="*/ 5601 w 11371"/>
                <a:gd name="T7" fmla="*/ 5759 h 6969"/>
                <a:gd name="T8" fmla="*/ 11371 w 11371"/>
                <a:gd name="T9" fmla="*/ 0 h 6969"/>
                <a:gd name="T10" fmla="*/ 2594 w 11371"/>
                <a:gd name="T11" fmla="*/ 0 h 6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71" h="6969">
                  <a:moveTo>
                    <a:pt x="2594" y="0"/>
                  </a:moveTo>
                  <a:lnTo>
                    <a:pt x="1212" y="1379"/>
                  </a:lnTo>
                  <a:cubicBezTo>
                    <a:pt x="0" y="2589"/>
                    <a:pt x="0" y="4550"/>
                    <a:pt x="1212" y="5759"/>
                  </a:cubicBezTo>
                  <a:cubicBezTo>
                    <a:pt x="2424" y="6969"/>
                    <a:pt x="4389" y="6969"/>
                    <a:pt x="5601" y="5759"/>
                  </a:cubicBezTo>
                  <a:cubicBezTo>
                    <a:pt x="5601" y="5759"/>
                    <a:pt x="11371" y="0"/>
                    <a:pt x="11371" y="0"/>
                  </a:cubicBezTo>
                  <a:lnTo>
                    <a:pt x="2594" y="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7BB1772-8A45-46BB-BDDF-A3F666CACE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05038" y="3536950"/>
              <a:ext cx="1241425" cy="2022475"/>
            </a:xfrm>
            <a:custGeom>
              <a:avLst/>
              <a:gdLst>
                <a:gd name="T0" fmla="*/ 6948 w 6948"/>
                <a:gd name="T1" fmla="*/ 0 h 11315"/>
                <a:gd name="T2" fmla="*/ 1212 w 6948"/>
                <a:gd name="T3" fmla="*/ 5725 h 11315"/>
                <a:gd name="T4" fmla="*/ 1212 w 6948"/>
                <a:gd name="T5" fmla="*/ 10105 h 11315"/>
                <a:gd name="T6" fmla="*/ 5601 w 6948"/>
                <a:gd name="T7" fmla="*/ 10105 h 11315"/>
                <a:gd name="T8" fmla="*/ 5601 w 6948"/>
                <a:gd name="T9" fmla="*/ 10105 h 11315"/>
                <a:gd name="T10" fmla="*/ 6948 w 6948"/>
                <a:gd name="T11" fmla="*/ 8761 h 11315"/>
                <a:gd name="T12" fmla="*/ 6948 w 6948"/>
                <a:gd name="T13" fmla="*/ 0 h 1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48" h="11315">
                  <a:moveTo>
                    <a:pt x="6948" y="0"/>
                  </a:moveTo>
                  <a:lnTo>
                    <a:pt x="1212" y="5725"/>
                  </a:lnTo>
                  <a:cubicBezTo>
                    <a:pt x="0" y="6935"/>
                    <a:pt x="0" y="8896"/>
                    <a:pt x="1212" y="10105"/>
                  </a:cubicBezTo>
                  <a:cubicBezTo>
                    <a:pt x="2424" y="11315"/>
                    <a:pt x="4389" y="11315"/>
                    <a:pt x="5601" y="10105"/>
                  </a:cubicBezTo>
                  <a:cubicBezTo>
                    <a:pt x="5601" y="10105"/>
                    <a:pt x="5601" y="10105"/>
                    <a:pt x="5601" y="10105"/>
                  </a:cubicBezTo>
                  <a:lnTo>
                    <a:pt x="6948" y="8761"/>
                  </a:lnTo>
                  <a:lnTo>
                    <a:pt x="694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5B8CC6B-5382-428A-BFC9-1A60DDDD07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6463" y="3536950"/>
              <a:ext cx="1247775" cy="2028825"/>
            </a:xfrm>
            <a:custGeom>
              <a:avLst/>
              <a:gdLst>
                <a:gd name="T0" fmla="*/ 0 w 6982"/>
                <a:gd name="T1" fmla="*/ 8760 h 11349"/>
                <a:gd name="T2" fmla="*/ 1381 w 6982"/>
                <a:gd name="T3" fmla="*/ 10139 h 11349"/>
                <a:gd name="T4" fmla="*/ 5770 w 6982"/>
                <a:gd name="T5" fmla="*/ 10139 h 11349"/>
                <a:gd name="T6" fmla="*/ 5770 w 6982"/>
                <a:gd name="T7" fmla="*/ 5759 h 11349"/>
                <a:gd name="T8" fmla="*/ 0 w 6982"/>
                <a:gd name="T9" fmla="*/ 0 h 11349"/>
                <a:gd name="T10" fmla="*/ 0 w 6982"/>
                <a:gd name="T11" fmla="*/ 8760 h 1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82" h="11349">
                  <a:moveTo>
                    <a:pt x="0" y="8760"/>
                  </a:moveTo>
                  <a:lnTo>
                    <a:pt x="1381" y="10139"/>
                  </a:lnTo>
                  <a:cubicBezTo>
                    <a:pt x="2593" y="11349"/>
                    <a:pt x="4558" y="11349"/>
                    <a:pt x="5770" y="10139"/>
                  </a:cubicBezTo>
                  <a:cubicBezTo>
                    <a:pt x="6982" y="8930"/>
                    <a:pt x="6982" y="6969"/>
                    <a:pt x="5770" y="5759"/>
                  </a:cubicBezTo>
                  <a:cubicBezTo>
                    <a:pt x="5770" y="5759"/>
                    <a:pt x="0" y="0"/>
                    <a:pt x="0" y="0"/>
                  </a:cubicBezTo>
                  <a:lnTo>
                    <a:pt x="0" y="876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44315B9F-335E-4C99-AEE1-9768AC6B29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6463" y="1301750"/>
              <a:ext cx="1241425" cy="2022475"/>
            </a:xfrm>
            <a:custGeom>
              <a:avLst/>
              <a:gdLst>
                <a:gd name="T0" fmla="*/ 0 w 6947"/>
                <a:gd name="T1" fmla="*/ 11314 h 11314"/>
                <a:gd name="T2" fmla="*/ 5735 w 6947"/>
                <a:gd name="T3" fmla="*/ 5590 h 11314"/>
                <a:gd name="T4" fmla="*/ 5735 w 6947"/>
                <a:gd name="T5" fmla="*/ 1209 h 11314"/>
                <a:gd name="T6" fmla="*/ 1346 w 6947"/>
                <a:gd name="T7" fmla="*/ 1209 h 11314"/>
                <a:gd name="T8" fmla="*/ 1346 w 6947"/>
                <a:gd name="T9" fmla="*/ 1209 h 11314"/>
                <a:gd name="T10" fmla="*/ 0 w 6947"/>
                <a:gd name="T11" fmla="*/ 2553 h 11314"/>
                <a:gd name="T12" fmla="*/ 0 w 6947"/>
                <a:gd name="T13" fmla="*/ 11314 h 1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47" h="11314">
                  <a:moveTo>
                    <a:pt x="0" y="11314"/>
                  </a:moveTo>
                  <a:lnTo>
                    <a:pt x="5735" y="5590"/>
                  </a:lnTo>
                  <a:cubicBezTo>
                    <a:pt x="6947" y="4380"/>
                    <a:pt x="6947" y="2419"/>
                    <a:pt x="5735" y="1209"/>
                  </a:cubicBezTo>
                  <a:cubicBezTo>
                    <a:pt x="4523" y="0"/>
                    <a:pt x="2558" y="0"/>
                    <a:pt x="1346" y="1209"/>
                  </a:cubicBezTo>
                  <a:cubicBezTo>
                    <a:pt x="1346" y="1209"/>
                    <a:pt x="1346" y="1209"/>
                    <a:pt x="1346" y="1209"/>
                  </a:cubicBezTo>
                  <a:lnTo>
                    <a:pt x="0" y="2553"/>
                  </a:lnTo>
                  <a:lnTo>
                    <a:pt x="0" y="11314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DBB2D174-0EC7-4441-AD18-1776A7DB2E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98688" y="1295400"/>
              <a:ext cx="1247775" cy="2028825"/>
            </a:xfrm>
            <a:custGeom>
              <a:avLst/>
              <a:gdLst>
                <a:gd name="T0" fmla="*/ 6983 w 6983"/>
                <a:gd name="T1" fmla="*/ 2588 h 11349"/>
                <a:gd name="T2" fmla="*/ 5601 w 6983"/>
                <a:gd name="T3" fmla="*/ 1209 h 11349"/>
                <a:gd name="T4" fmla="*/ 1212 w 6983"/>
                <a:gd name="T5" fmla="*/ 1209 h 11349"/>
                <a:gd name="T6" fmla="*/ 1212 w 6983"/>
                <a:gd name="T7" fmla="*/ 5590 h 11349"/>
                <a:gd name="T8" fmla="*/ 6983 w 6983"/>
                <a:gd name="T9" fmla="*/ 11349 h 11349"/>
                <a:gd name="T10" fmla="*/ 6983 w 6983"/>
                <a:gd name="T11" fmla="*/ 2588 h 1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83" h="11349">
                  <a:moveTo>
                    <a:pt x="6983" y="2588"/>
                  </a:moveTo>
                  <a:lnTo>
                    <a:pt x="5601" y="1209"/>
                  </a:lnTo>
                  <a:cubicBezTo>
                    <a:pt x="4389" y="0"/>
                    <a:pt x="2424" y="0"/>
                    <a:pt x="1212" y="1209"/>
                  </a:cubicBezTo>
                  <a:cubicBezTo>
                    <a:pt x="0" y="2419"/>
                    <a:pt x="0" y="4380"/>
                    <a:pt x="1212" y="5590"/>
                  </a:cubicBezTo>
                  <a:cubicBezTo>
                    <a:pt x="1212" y="5590"/>
                    <a:pt x="6983" y="11349"/>
                    <a:pt x="6983" y="11349"/>
                  </a:cubicBezTo>
                  <a:lnTo>
                    <a:pt x="6983" y="2588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19" name="Otsikko 1">
            <a:extLst>
              <a:ext uri="{FF2B5EF4-FFF2-40B4-BE49-F238E27FC236}">
                <a16:creationId xmlns:a16="http://schemas.microsoft.com/office/drawing/2014/main" id="{CC3CCF47-50E1-26E4-1690-F311DC1633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20" name="Alaotsikko 2">
            <a:extLst>
              <a:ext uri="{FF2B5EF4-FFF2-40B4-BE49-F238E27FC236}">
                <a16:creationId xmlns:a16="http://schemas.microsoft.com/office/drawing/2014/main" id="{D8A95CF2-B9DE-4096-C2FB-1D24CAEC0F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subtitle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29527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 descr="Icon.">
            <a:extLst>
              <a:ext uri="{FF2B5EF4-FFF2-40B4-BE49-F238E27FC236}">
                <a16:creationId xmlns:a16="http://schemas.microsoft.com/office/drawing/2014/main" id="{25D18D17-D3F9-44DF-8EDE-0C7C5C047F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1291562" y="1369347"/>
            <a:ext cx="5568238" cy="5480715"/>
            <a:chOff x="2616201" y="4763"/>
            <a:chExt cx="6956425" cy="684530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28A69238-3E3A-4A3A-9418-543D58BFA5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9376" y="65088"/>
              <a:ext cx="2413000" cy="4302125"/>
            </a:xfrm>
            <a:custGeom>
              <a:avLst/>
              <a:gdLst>
                <a:gd name="T0" fmla="*/ 400 w 10755"/>
                <a:gd name="T1" fmla="*/ 147 h 19180"/>
                <a:gd name="T2" fmla="*/ 0 w 10755"/>
                <a:gd name="T3" fmla="*/ 313 h 19180"/>
                <a:gd name="T4" fmla="*/ 0 w 10755"/>
                <a:gd name="T5" fmla="*/ 13802 h 19180"/>
                <a:gd name="T6" fmla="*/ 5378 w 10755"/>
                <a:gd name="T7" fmla="*/ 19180 h 19180"/>
                <a:gd name="T8" fmla="*/ 10755 w 10755"/>
                <a:gd name="T9" fmla="*/ 13802 h 19180"/>
                <a:gd name="T10" fmla="*/ 10755 w 10755"/>
                <a:gd name="T11" fmla="*/ 13802 h 19180"/>
                <a:gd name="T12" fmla="*/ 10755 w 10755"/>
                <a:gd name="T13" fmla="*/ 10599 h 19180"/>
                <a:gd name="T14" fmla="*/ 10686 w 10755"/>
                <a:gd name="T15" fmla="*/ 10434 h 19180"/>
                <a:gd name="T16" fmla="*/ 400 w 10755"/>
                <a:gd name="T17" fmla="*/ 147 h 19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55" h="19180">
                  <a:moveTo>
                    <a:pt x="400" y="147"/>
                  </a:moveTo>
                  <a:cubicBezTo>
                    <a:pt x="253" y="0"/>
                    <a:pt x="0" y="104"/>
                    <a:pt x="0" y="313"/>
                  </a:cubicBezTo>
                  <a:lnTo>
                    <a:pt x="0" y="13802"/>
                  </a:lnTo>
                  <a:cubicBezTo>
                    <a:pt x="0" y="16772"/>
                    <a:pt x="2408" y="19180"/>
                    <a:pt x="5378" y="19180"/>
                  </a:cubicBezTo>
                  <a:cubicBezTo>
                    <a:pt x="8348" y="19180"/>
                    <a:pt x="10755" y="16772"/>
                    <a:pt x="10755" y="13802"/>
                  </a:cubicBezTo>
                  <a:lnTo>
                    <a:pt x="10755" y="13802"/>
                  </a:lnTo>
                  <a:lnTo>
                    <a:pt x="10755" y="10599"/>
                  </a:lnTo>
                  <a:cubicBezTo>
                    <a:pt x="10755" y="10537"/>
                    <a:pt x="10730" y="10477"/>
                    <a:pt x="10686" y="10434"/>
                  </a:cubicBezTo>
                  <a:lnTo>
                    <a:pt x="400" y="14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57EEE01-04E0-4867-8E7C-F0A0847AFF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3351" y="7938"/>
              <a:ext cx="4325938" cy="2413000"/>
            </a:xfrm>
            <a:custGeom>
              <a:avLst/>
              <a:gdLst>
                <a:gd name="T0" fmla="*/ 10515 w 19289"/>
                <a:gd name="T1" fmla="*/ 10755 h 10755"/>
                <a:gd name="T2" fmla="*/ 13901 w 19289"/>
                <a:gd name="T3" fmla="*/ 10755 h 10755"/>
                <a:gd name="T4" fmla="*/ 19279 w 19289"/>
                <a:gd name="T5" fmla="*/ 5359 h 10755"/>
                <a:gd name="T6" fmla="*/ 13843 w 19289"/>
                <a:gd name="T7" fmla="*/ 0 h 10755"/>
                <a:gd name="T8" fmla="*/ 298 w 19289"/>
                <a:gd name="T9" fmla="*/ 0 h 10755"/>
                <a:gd name="T10" fmla="*/ 141 w 19289"/>
                <a:gd name="T11" fmla="*/ 381 h 10755"/>
                <a:gd name="T12" fmla="*/ 10515 w 19289"/>
                <a:gd name="T13" fmla="*/ 10755 h 10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89" h="10755">
                  <a:moveTo>
                    <a:pt x="10515" y="10755"/>
                  </a:moveTo>
                  <a:lnTo>
                    <a:pt x="13901" y="10755"/>
                  </a:lnTo>
                  <a:cubicBezTo>
                    <a:pt x="16878" y="10755"/>
                    <a:pt x="19289" y="8337"/>
                    <a:pt x="19279" y="5359"/>
                  </a:cubicBezTo>
                  <a:cubicBezTo>
                    <a:pt x="19269" y="2387"/>
                    <a:pt x="16815" y="0"/>
                    <a:pt x="13843" y="0"/>
                  </a:cubicBezTo>
                  <a:lnTo>
                    <a:pt x="298" y="0"/>
                  </a:lnTo>
                  <a:cubicBezTo>
                    <a:pt x="100" y="0"/>
                    <a:pt x="0" y="240"/>
                    <a:pt x="141" y="381"/>
                  </a:cubicBezTo>
                  <a:lnTo>
                    <a:pt x="10515" y="10755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0EC8585-3977-43D4-B994-8374AA7EC3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6201" y="4763"/>
              <a:ext cx="6956425" cy="6845300"/>
            </a:xfrm>
            <a:custGeom>
              <a:avLst/>
              <a:gdLst>
                <a:gd name="T0" fmla="*/ 29827 w 31023"/>
                <a:gd name="T1" fmla="*/ 30518 h 30518"/>
                <a:gd name="T2" fmla="*/ 31023 w 31023"/>
                <a:gd name="T3" fmla="*/ 30518 h 30518"/>
                <a:gd name="T4" fmla="*/ 30881 w 31023"/>
                <a:gd name="T5" fmla="*/ 30190 h 30518"/>
                <a:gd name="T6" fmla="*/ 881 w 31023"/>
                <a:gd name="T7" fmla="*/ 190 h 30518"/>
                <a:gd name="T8" fmla="*/ 190 w 31023"/>
                <a:gd name="T9" fmla="*/ 190 h 30518"/>
                <a:gd name="T10" fmla="*/ 190 w 31023"/>
                <a:gd name="T11" fmla="*/ 881 h 30518"/>
                <a:gd name="T12" fmla="*/ 29827 w 31023"/>
                <a:gd name="T13" fmla="*/ 30518 h 30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23" h="30518">
                  <a:moveTo>
                    <a:pt x="29827" y="30518"/>
                  </a:moveTo>
                  <a:lnTo>
                    <a:pt x="31023" y="30518"/>
                  </a:lnTo>
                  <a:cubicBezTo>
                    <a:pt x="31019" y="30399"/>
                    <a:pt x="30971" y="30281"/>
                    <a:pt x="30881" y="30190"/>
                  </a:cubicBezTo>
                  <a:lnTo>
                    <a:pt x="881" y="190"/>
                  </a:lnTo>
                  <a:cubicBezTo>
                    <a:pt x="690" y="0"/>
                    <a:pt x="381" y="0"/>
                    <a:pt x="190" y="190"/>
                  </a:cubicBezTo>
                  <a:cubicBezTo>
                    <a:pt x="0" y="381"/>
                    <a:pt x="0" y="690"/>
                    <a:pt x="190" y="881"/>
                  </a:cubicBezTo>
                  <a:lnTo>
                    <a:pt x="29827" y="30518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12" name="Otsikko 1">
            <a:extLst>
              <a:ext uri="{FF2B5EF4-FFF2-40B4-BE49-F238E27FC236}">
                <a16:creationId xmlns:a16="http://schemas.microsoft.com/office/drawing/2014/main" id="{2F2FBECB-A307-2064-FCF5-F6F5DC27B7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4B1A8B24-0324-68AF-5533-A2F7F1B5AE1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subtitle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04264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927" y="882869"/>
            <a:ext cx="4525691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en-US"/>
              <a:t>Click to add title</a:t>
            </a:r>
            <a:br>
              <a:rPr lang="en-US"/>
            </a:b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4927" y="2702660"/>
            <a:ext cx="4525691" cy="3474302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7003FAD7-ACA6-4D45-A7F3-A3802FD3E09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81624" y="869951"/>
            <a:ext cx="4915200" cy="53197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DC82E4B-08AA-1A9F-F5A8-7C91E09C743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5.1.2024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E162E65-F358-BBE1-9551-B51BAE37D11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18B3B5D-FA5A-0D33-165F-4980629CDC3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38592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1022" y="882869"/>
            <a:ext cx="4598587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1022" y="2702660"/>
            <a:ext cx="4598587" cy="3474302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8" name="Sisällön paikkamerkki 10">
            <a:extLst>
              <a:ext uri="{FF2B5EF4-FFF2-40B4-BE49-F238E27FC236}">
                <a16:creationId xmlns:a16="http://schemas.microsoft.com/office/drawing/2014/main" id="{94BD04BF-8B83-4AEE-93A3-6E60A99E214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29856" y="869951"/>
            <a:ext cx="4915200" cy="5319713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23A2471-2B64-FCF2-4542-7F96029F264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5.1.2024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436C5737-CC56-EEF4-5A81-E89D1F66B2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6A693CF-697D-57E2-026B-14401678A4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1937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AE1A457-4EA5-FF9F-BD7A-D2A36A70C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9725" y="1800158"/>
            <a:ext cx="5320213" cy="3248893"/>
            <a:chOff x="639891" y="1800157"/>
            <a:chExt cx="5321599" cy="324889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E45EA35-C2F4-4544-9879-E4F224E6E03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9891" y="3428543"/>
              <a:ext cx="2640710" cy="1620507"/>
            </a:xfrm>
            <a:custGeom>
              <a:avLst/>
              <a:gdLst>
                <a:gd name="T0" fmla="*/ 0 w 14786"/>
                <a:gd name="T1" fmla="*/ 0 h 9061"/>
                <a:gd name="T2" fmla="*/ 0 w 14786"/>
                <a:gd name="T3" fmla="*/ 0 h 9061"/>
                <a:gd name="T4" fmla="*/ 0 w 14786"/>
                <a:gd name="T5" fmla="*/ 0 h 9061"/>
                <a:gd name="T6" fmla="*/ 0 w 14786"/>
                <a:gd name="T7" fmla="*/ 0 h 9061"/>
                <a:gd name="T8" fmla="*/ 7481 w 14786"/>
                <a:gd name="T9" fmla="*/ 7481 h 9061"/>
                <a:gd name="T10" fmla="*/ 13205 w 14786"/>
                <a:gd name="T11" fmla="*/ 7481 h 9061"/>
                <a:gd name="T12" fmla="*/ 13205 w 14786"/>
                <a:gd name="T13" fmla="*/ 1756 h 9061"/>
                <a:gd name="T14" fmla="*/ 13205 w 14786"/>
                <a:gd name="T15" fmla="*/ 1756 h 9061"/>
                <a:gd name="T16" fmla="*/ 11448 w 14786"/>
                <a:gd name="T17" fmla="*/ 0 h 9061"/>
                <a:gd name="T18" fmla="*/ 0 w 14786"/>
                <a:gd name="T19" fmla="*/ 0 h 9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86" h="906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7481" y="7481"/>
                  </a:lnTo>
                  <a:cubicBezTo>
                    <a:pt x="9061" y="9061"/>
                    <a:pt x="11624" y="9061"/>
                    <a:pt x="13205" y="7481"/>
                  </a:cubicBezTo>
                  <a:cubicBezTo>
                    <a:pt x="14786" y="5900"/>
                    <a:pt x="14786" y="3337"/>
                    <a:pt x="13205" y="1756"/>
                  </a:cubicBezTo>
                  <a:cubicBezTo>
                    <a:pt x="13205" y="1756"/>
                    <a:pt x="13205" y="1756"/>
                    <a:pt x="13205" y="1756"/>
                  </a:cubicBezTo>
                  <a:lnTo>
                    <a:pt x="11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986398D5-0F8B-4076-A873-AC404FBF1D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891" y="1800157"/>
              <a:ext cx="2648588" cy="1628385"/>
            </a:xfrm>
            <a:custGeom>
              <a:avLst/>
              <a:gdLst>
                <a:gd name="T0" fmla="*/ 11448 w 14831"/>
                <a:gd name="T1" fmla="*/ 9107 h 9107"/>
                <a:gd name="T2" fmla="*/ 13251 w 14831"/>
                <a:gd name="T3" fmla="*/ 7305 h 9107"/>
                <a:gd name="T4" fmla="*/ 13251 w 14831"/>
                <a:gd name="T5" fmla="*/ 1581 h 9107"/>
                <a:gd name="T6" fmla="*/ 7526 w 14831"/>
                <a:gd name="T7" fmla="*/ 1581 h 9107"/>
                <a:gd name="T8" fmla="*/ 0 w 14831"/>
                <a:gd name="T9" fmla="*/ 9107 h 9107"/>
                <a:gd name="T10" fmla="*/ 11448 w 14831"/>
                <a:gd name="T11" fmla="*/ 9107 h 9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31" h="9107">
                  <a:moveTo>
                    <a:pt x="11448" y="9107"/>
                  </a:moveTo>
                  <a:lnTo>
                    <a:pt x="13251" y="7305"/>
                  </a:lnTo>
                  <a:cubicBezTo>
                    <a:pt x="14831" y="5724"/>
                    <a:pt x="14831" y="3161"/>
                    <a:pt x="13251" y="1581"/>
                  </a:cubicBezTo>
                  <a:cubicBezTo>
                    <a:pt x="11670" y="0"/>
                    <a:pt x="9107" y="0"/>
                    <a:pt x="7526" y="1581"/>
                  </a:cubicBezTo>
                  <a:cubicBezTo>
                    <a:pt x="7526" y="1581"/>
                    <a:pt x="0" y="9107"/>
                    <a:pt x="0" y="9107"/>
                  </a:cubicBezTo>
                  <a:lnTo>
                    <a:pt x="11448" y="910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4075113-04A5-427B-804A-178D0FB9E8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19992" y="3428543"/>
              <a:ext cx="2641498" cy="1620507"/>
            </a:xfrm>
            <a:custGeom>
              <a:avLst/>
              <a:gdLst>
                <a:gd name="T0" fmla="*/ 14786 w 14786"/>
                <a:gd name="T1" fmla="*/ 0 h 9061"/>
                <a:gd name="T2" fmla="*/ 14786 w 14786"/>
                <a:gd name="T3" fmla="*/ 0 h 9061"/>
                <a:gd name="T4" fmla="*/ 14786 w 14786"/>
                <a:gd name="T5" fmla="*/ 0 h 9061"/>
                <a:gd name="T6" fmla="*/ 14786 w 14786"/>
                <a:gd name="T7" fmla="*/ 0 h 9061"/>
                <a:gd name="T8" fmla="*/ 7305 w 14786"/>
                <a:gd name="T9" fmla="*/ 7481 h 9061"/>
                <a:gd name="T10" fmla="*/ 1581 w 14786"/>
                <a:gd name="T11" fmla="*/ 7481 h 9061"/>
                <a:gd name="T12" fmla="*/ 1581 w 14786"/>
                <a:gd name="T13" fmla="*/ 1756 h 9061"/>
                <a:gd name="T14" fmla="*/ 1581 w 14786"/>
                <a:gd name="T15" fmla="*/ 1756 h 9061"/>
                <a:gd name="T16" fmla="*/ 3338 w 14786"/>
                <a:gd name="T17" fmla="*/ 0 h 9061"/>
                <a:gd name="T18" fmla="*/ 14786 w 14786"/>
                <a:gd name="T19" fmla="*/ 0 h 9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86" h="9061">
                  <a:moveTo>
                    <a:pt x="14786" y="0"/>
                  </a:moveTo>
                  <a:lnTo>
                    <a:pt x="14786" y="0"/>
                  </a:lnTo>
                  <a:lnTo>
                    <a:pt x="14786" y="0"/>
                  </a:lnTo>
                  <a:close/>
                  <a:moveTo>
                    <a:pt x="14786" y="0"/>
                  </a:moveTo>
                  <a:lnTo>
                    <a:pt x="7305" y="7481"/>
                  </a:lnTo>
                  <a:cubicBezTo>
                    <a:pt x="5725" y="9061"/>
                    <a:pt x="3162" y="9061"/>
                    <a:pt x="1581" y="7481"/>
                  </a:cubicBezTo>
                  <a:cubicBezTo>
                    <a:pt x="0" y="5900"/>
                    <a:pt x="0" y="3337"/>
                    <a:pt x="1581" y="1756"/>
                  </a:cubicBezTo>
                  <a:cubicBezTo>
                    <a:pt x="1581" y="1756"/>
                    <a:pt x="1581" y="1756"/>
                    <a:pt x="1581" y="1756"/>
                  </a:cubicBezTo>
                  <a:lnTo>
                    <a:pt x="3338" y="0"/>
                  </a:lnTo>
                  <a:lnTo>
                    <a:pt x="14786" y="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02B087E-0424-4FE2-892D-5AB0A82A29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2114" y="1800157"/>
              <a:ext cx="2649376" cy="1628385"/>
            </a:xfrm>
            <a:custGeom>
              <a:avLst/>
              <a:gdLst>
                <a:gd name="T0" fmla="*/ 3383 w 14831"/>
                <a:gd name="T1" fmla="*/ 9107 h 9107"/>
                <a:gd name="T2" fmla="*/ 1580 w 14831"/>
                <a:gd name="T3" fmla="*/ 7305 h 9107"/>
                <a:gd name="T4" fmla="*/ 1580 w 14831"/>
                <a:gd name="T5" fmla="*/ 1581 h 9107"/>
                <a:gd name="T6" fmla="*/ 7304 w 14831"/>
                <a:gd name="T7" fmla="*/ 1581 h 9107"/>
                <a:gd name="T8" fmla="*/ 14831 w 14831"/>
                <a:gd name="T9" fmla="*/ 9107 h 9107"/>
                <a:gd name="T10" fmla="*/ 3383 w 14831"/>
                <a:gd name="T11" fmla="*/ 9107 h 9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31" h="9107">
                  <a:moveTo>
                    <a:pt x="3383" y="9107"/>
                  </a:moveTo>
                  <a:lnTo>
                    <a:pt x="1580" y="7305"/>
                  </a:lnTo>
                  <a:cubicBezTo>
                    <a:pt x="0" y="5724"/>
                    <a:pt x="0" y="3161"/>
                    <a:pt x="1580" y="1581"/>
                  </a:cubicBezTo>
                  <a:cubicBezTo>
                    <a:pt x="3161" y="0"/>
                    <a:pt x="5724" y="0"/>
                    <a:pt x="7304" y="1581"/>
                  </a:cubicBezTo>
                  <a:cubicBezTo>
                    <a:pt x="7305" y="1581"/>
                    <a:pt x="14831" y="9107"/>
                    <a:pt x="14831" y="9107"/>
                  </a:cubicBezTo>
                  <a:lnTo>
                    <a:pt x="3383" y="910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12" name="Otsikko 1">
            <a:extLst>
              <a:ext uri="{FF2B5EF4-FFF2-40B4-BE49-F238E27FC236}">
                <a16:creationId xmlns:a16="http://schemas.microsoft.com/office/drawing/2014/main" id="{2D771CF0-F310-209C-638C-735F3DE6A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EEB3BAAD-59DE-B9EB-5326-3A39B8D43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6669573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4D5A2EE8-260A-4FDA-81CA-7C2F5EFD32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0033" y="2479675"/>
            <a:ext cx="8576616" cy="3697288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79ECF13-4BF4-2AA3-DE8D-0193EF7553A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5.1.2024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4E9ECC3-6B25-E98E-D176-6E725E9358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B0E2699-12E0-EEAA-9A70-90C5B9D1FD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7495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4927" y="2479432"/>
            <a:ext cx="4994874" cy="3697531"/>
          </a:xfrm>
        </p:spPr>
        <p:txBody>
          <a:bodyPr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867F28D2-6F27-4100-9CAC-2D84C5CB7C6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54271" y="2479432"/>
            <a:ext cx="4994874" cy="3697531"/>
          </a:xfrm>
        </p:spPr>
        <p:txBody>
          <a:bodyPr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9552D9E-01F3-936E-05B7-6790F52256C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5.1.2024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F6C27F5-7CD7-3EDA-ECE9-B014AA37DB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A692C9EB-B0A0-CF49-FABF-2404E605FA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8546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927" y="882869"/>
            <a:ext cx="4525691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4927" y="2702660"/>
            <a:ext cx="4525691" cy="3474302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7003FAD7-ACA6-4D45-A7F3-A3802FD3E09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81624" y="869951"/>
            <a:ext cx="4915200" cy="5319713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481C029-7434-16E0-E221-41A931D648F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5.1.2024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94057DE-DDA5-CDA0-23D8-E16C30A4FD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66640DB-911A-842A-DACE-3B04FD2F6CE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00660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927" y="882869"/>
            <a:ext cx="4454483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4927" y="2702660"/>
            <a:ext cx="4454483" cy="3474302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396094" y="948923"/>
            <a:ext cx="6792732" cy="4960894"/>
          </a:xfrm>
          <a:custGeom>
            <a:avLst/>
            <a:gdLst>
              <a:gd name="connsiteX0" fmla="*/ 0 w 6791184"/>
              <a:gd name="connsiteY0" fmla="*/ 0 h 4959382"/>
              <a:gd name="connsiteX1" fmla="*/ 6791184 w 6791184"/>
              <a:gd name="connsiteY1" fmla="*/ 0 h 4959382"/>
              <a:gd name="connsiteX2" fmla="*/ 6791184 w 6791184"/>
              <a:gd name="connsiteY2" fmla="*/ 4959382 h 4959382"/>
              <a:gd name="connsiteX3" fmla="*/ 0 w 6791184"/>
              <a:gd name="connsiteY3" fmla="*/ 4959382 h 4959382"/>
              <a:gd name="connsiteX4" fmla="*/ 0 w 6791184"/>
              <a:gd name="connsiteY4" fmla="*/ 0 h 4959382"/>
              <a:gd name="connsiteX0" fmla="*/ 0 w 6791184"/>
              <a:gd name="connsiteY0" fmla="*/ 1110 h 4960492"/>
              <a:gd name="connsiteX1" fmla="*/ 2530334 w 6791184"/>
              <a:gd name="connsiteY1" fmla="*/ 0 h 4960492"/>
              <a:gd name="connsiteX2" fmla="*/ 6791184 w 6791184"/>
              <a:gd name="connsiteY2" fmla="*/ 1110 h 4960492"/>
              <a:gd name="connsiteX3" fmla="*/ 6791184 w 6791184"/>
              <a:gd name="connsiteY3" fmla="*/ 4960492 h 4960492"/>
              <a:gd name="connsiteX4" fmla="*/ 0 w 6791184"/>
              <a:gd name="connsiteY4" fmla="*/ 4960492 h 4960492"/>
              <a:gd name="connsiteX5" fmla="*/ 0 w 6791184"/>
              <a:gd name="connsiteY5" fmla="*/ 1110 h 4960492"/>
              <a:gd name="connsiteX0" fmla="*/ 0 w 6791184"/>
              <a:gd name="connsiteY0" fmla="*/ 1110 h 4960492"/>
              <a:gd name="connsiteX1" fmla="*/ 2530334 w 6791184"/>
              <a:gd name="connsiteY1" fmla="*/ 0 h 4960492"/>
              <a:gd name="connsiteX2" fmla="*/ 6791184 w 6791184"/>
              <a:gd name="connsiteY2" fmla="*/ 1110 h 4960492"/>
              <a:gd name="connsiteX3" fmla="*/ 6791184 w 6791184"/>
              <a:gd name="connsiteY3" fmla="*/ 4960492 h 4960492"/>
              <a:gd name="connsiteX4" fmla="*/ 2450959 w 6791184"/>
              <a:gd name="connsiteY4" fmla="*/ 4956175 h 4960492"/>
              <a:gd name="connsiteX5" fmla="*/ 0 w 6791184"/>
              <a:gd name="connsiteY5" fmla="*/ 4960492 h 4960492"/>
              <a:gd name="connsiteX6" fmla="*/ 0 w 6791184"/>
              <a:gd name="connsiteY6" fmla="*/ 1110 h 4960492"/>
              <a:gd name="connsiteX0" fmla="*/ 3316 w 6794500"/>
              <a:gd name="connsiteY0" fmla="*/ 111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3316 w 6794500"/>
              <a:gd name="connsiteY5" fmla="*/ 4960492 h 4960492"/>
              <a:gd name="connsiteX6" fmla="*/ 0 w 6794500"/>
              <a:gd name="connsiteY6" fmla="*/ 2476500 h 4960492"/>
              <a:gd name="connsiteX7" fmla="*/ 3316 w 6794500"/>
              <a:gd name="connsiteY7" fmla="*/ 111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3316 w 6794500"/>
              <a:gd name="connsiteY5" fmla="*/ 4960492 h 4960492"/>
              <a:gd name="connsiteX6" fmla="*/ 0 w 6794500"/>
              <a:gd name="connsiteY6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97 w 6794597"/>
              <a:gd name="connsiteY0" fmla="*/ 2476500 h 4960492"/>
              <a:gd name="connsiteX1" fmla="*/ 2533747 w 6794597"/>
              <a:gd name="connsiteY1" fmla="*/ 0 h 4960492"/>
              <a:gd name="connsiteX2" fmla="*/ 6794597 w 6794597"/>
              <a:gd name="connsiteY2" fmla="*/ 1110 h 4960492"/>
              <a:gd name="connsiteX3" fmla="*/ 6794597 w 6794597"/>
              <a:gd name="connsiteY3" fmla="*/ 4960492 h 4960492"/>
              <a:gd name="connsiteX4" fmla="*/ 2454372 w 6794597"/>
              <a:gd name="connsiteY4" fmla="*/ 4956175 h 4960492"/>
              <a:gd name="connsiteX5" fmla="*/ 97 w 6794597"/>
              <a:gd name="connsiteY5" fmla="*/ 2476500 h 4960492"/>
              <a:gd name="connsiteX0" fmla="*/ 19 w 6794519"/>
              <a:gd name="connsiteY0" fmla="*/ 2476500 h 4960492"/>
              <a:gd name="connsiteX1" fmla="*/ 2533669 w 6794519"/>
              <a:gd name="connsiteY1" fmla="*/ 0 h 4960492"/>
              <a:gd name="connsiteX2" fmla="*/ 6794519 w 6794519"/>
              <a:gd name="connsiteY2" fmla="*/ 1110 h 4960492"/>
              <a:gd name="connsiteX3" fmla="*/ 6794519 w 6794519"/>
              <a:gd name="connsiteY3" fmla="*/ 4960492 h 4960492"/>
              <a:gd name="connsiteX4" fmla="*/ 2454294 w 6794519"/>
              <a:gd name="connsiteY4" fmla="*/ 4956175 h 4960492"/>
              <a:gd name="connsiteX5" fmla="*/ 19 w 6794519"/>
              <a:gd name="connsiteY5" fmla="*/ 2476500 h 4960492"/>
              <a:gd name="connsiteX0" fmla="*/ 18 w 6794518"/>
              <a:gd name="connsiteY0" fmla="*/ 2476944 h 4960936"/>
              <a:gd name="connsiteX1" fmla="*/ 2533668 w 6794518"/>
              <a:gd name="connsiteY1" fmla="*/ 444 h 4960936"/>
              <a:gd name="connsiteX2" fmla="*/ 6794518 w 6794518"/>
              <a:gd name="connsiteY2" fmla="*/ 1554 h 4960936"/>
              <a:gd name="connsiteX3" fmla="*/ 6794518 w 6794518"/>
              <a:gd name="connsiteY3" fmla="*/ 4960936 h 4960936"/>
              <a:gd name="connsiteX4" fmla="*/ 2454293 w 6794518"/>
              <a:gd name="connsiteY4" fmla="*/ 4956619 h 4960936"/>
              <a:gd name="connsiteX5" fmla="*/ 18 w 6794518"/>
              <a:gd name="connsiteY5" fmla="*/ 2476944 h 4960936"/>
              <a:gd name="connsiteX0" fmla="*/ 18 w 6794518"/>
              <a:gd name="connsiteY0" fmla="*/ 2476944 h 4960936"/>
              <a:gd name="connsiteX1" fmla="*/ 2533668 w 6794518"/>
              <a:gd name="connsiteY1" fmla="*/ 444 h 4960936"/>
              <a:gd name="connsiteX2" fmla="*/ 6794518 w 6794518"/>
              <a:gd name="connsiteY2" fmla="*/ 1554 h 4960936"/>
              <a:gd name="connsiteX3" fmla="*/ 6794518 w 6794518"/>
              <a:gd name="connsiteY3" fmla="*/ 4960936 h 4960936"/>
              <a:gd name="connsiteX4" fmla="*/ 2454293 w 6794518"/>
              <a:gd name="connsiteY4" fmla="*/ 4956619 h 4960936"/>
              <a:gd name="connsiteX5" fmla="*/ 18 w 6794518"/>
              <a:gd name="connsiteY5" fmla="*/ 2476944 h 4960936"/>
              <a:gd name="connsiteX0" fmla="*/ 1 w 6794501"/>
              <a:gd name="connsiteY0" fmla="*/ 2476902 h 4960894"/>
              <a:gd name="connsiteX1" fmla="*/ 2533651 w 6794501"/>
              <a:gd name="connsiteY1" fmla="*/ 402 h 4960894"/>
              <a:gd name="connsiteX2" fmla="*/ 6794501 w 6794501"/>
              <a:gd name="connsiteY2" fmla="*/ 1512 h 4960894"/>
              <a:gd name="connsiteX3" fmla="*/ 6794501 w 6794501"/>
              <a:gd name="connsiteY3" fmla="*/ 4960894 h 4960894"/>
              <a:gd name="connsiteX4" fmla="*/ 2454276 w 6794501"/>
              <a:gd name="connsiteY4" fmla="*/ 4956577 h 4960894"/>
              <a:gd name="connsiteX5" fmla="*/ 1 w 6794501"/>
              <a:gd name="connsiteY5" fmla="*/ 2476902 h 496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94501" h="4960894">
                <a:moveTo>
                  <a:pt x="1" y="2476902"/>
                </a:moveTo>
                <a:cubicBezTo>
                  <a:pt x="530" y="895223"/>
                  <a:pt x="1474259" y="-22008"/>
                  <a:pt x="2533651" y="402"/>
                </a:cubicBezTo>
                <a:lnTo>
                  <a:pt x="6794501" y="1512"/>
                </a:lnTo>
                <a:lnTo>
                  <a:pt x="6794501" y="4960894"/>
                </a:lnTo>
                <a:lnTo>
                  <a:pt x="2454276" y="4956577"/>
                </a:lnTo>
                <a:cubicBezTo>
                  <a:pt x="1261534" y="4920403"/>
                  <a:pt x="-528" y="4058581"/>
                  <a:pt x="1" y="24769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the icon to add image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B75B003-777C-D9FF-542A-FB323FDDA6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5.1.2024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B455BEF-6ADA-64D6-8104-9ADE9B1EA3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35E30AD0-8101-D763-5873-A75F0F11AD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20695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" y="949191"/>
            <a:ext cx="6253145" cy="4960626"/>
          </a:xfrm>
          <a:custGeom>
            <a:avLst/>
            <a:gdLst>
              <a:gd name="connsiteX0" fmla="*/ 0 w 6256658"/>
              <a:gd name="connsiteY0" fmla="*/ 0 h 4959382"/>
              <a:gd name="connsiteX1" fmla="*/ 6256658 w 6256658"/>
              <a:gd name="connsiteY1" fmla="*/ 0 h 4959382"/>
              <a:gd name="connsiteX2" fmla="*/ 6256658 w 6256658"/>
              <a:gd name="connsiteY2" fmla="*/ 4959382 h 4959382"/>
              <a:gd name="connsiteX3" fmla="*/ 0 w 6256658"/>
              <a:gd name="connsiteY3" fmla="*/ 4959382 h 4959382"/>
              <a:gd name="connsiteX4" fmla="*/ 0 w 6256658"/>
              <a:gd name="connsiteY4" fmla="*/ 0 h 495938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6658 w 6256658"/>
              <a:gd name="connsiteY3" fmla="*/ 4960492 h 4960492"/>
              <a:gd name="connsiteX4" fmla="*/ 0 w 6256658"/>
              <a:gd name="connsiteY4" fmla="*/ 4960492 h 4960492"/>
              <a:gd name="connsiteX5" fmla="*/ 0 w 6256658"/>
              <a:gd name="connsiteY5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6658 w 6256658"/>
              <a:gd name="connsiteY3" fmla="*/ 4960492 h 4960492"/>
              <a:gd name="connsiteX4" fmla="*/ 3810000 w 6256658"/>
              <a:gd name="connsiteY4" fmla="*/ 4959350 h 4960492"/>
              <a:gd name="connsiteX5" fmla="*/ 0 w 6256658"/>
              <a:gd name="connsiteY5" fmla="*/ 4960492 h 4960492"/>
              <a:gd name="connsiteX6" fmla="*/ 0 w 6256658"/>
              <a:gd name="connsiteY6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4750 w 6256658"/>
              <a:gd name="connsiteY3" fmla="*/ 2479675 h 4960492"/>
              <a:gd name="connsiteX4" fmla="*/ 6256658 w 6256658"/>
              <a:gd name="connsiteY4" fmla="*/ 4960492 h 4960492"/>
              <a:gd name="connsiteX5" fmla="*/ 3810000 w 6256658"/>
              <a:gd name="connsiteY5" fmla="*/ 4959350 h 4960492"/>
              <a:gd name="connsiteX6" fmla="*/ 0 w 6256658"/>
              <a:gd name="connsiteY6" fmla="*/ 4960492 h 4960492"/>
              <a:gd name="connsiteX7" fmla="*/ 0 w 6256658"/>
              <a:gd name="connsiteY7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4750 w 6256658"/>
              <a:gd name="connsiteY3" fmla="*/ 2479675 h 4960492"/>
              <a:gd name="connsiteX4" fmla="*/ 3810000 w 6256658"/>
              <a:gd name="connsiteY4" fmla="*/ 4959350 h 4960492"/>
              <a:gd name="connsiteX5" fmla="*/ 0 w 6256658"/>
              <a:gd name="connsiteY5" fmla="*/ 4960492 h 4960492"/>
              <a:gd name="connsiteX6" fmla="*/ 0 w 6256658"/>
              <a:gd name="connsiteY6" fmla="*/ 1110 h 4960492"/>
              <a:gd name="connsiteX0" fmla="*/ 0 w 6254750"/>
              <a:gd name="connsiteY0" fmla="*/ 1110 h 4960492"/>
              <a:gd name="connsiteX1" fmla="*/ 3717925 w 6254750"/>
              <a:gd name="connsiteY1" fmla="*/ 0 h 4960492"/>
              <a:gd name="connsiteX2" fmla="*/ 6254750 w 6254750"/>
              <a:gd name="connsiteY2" fmla="*/ 2479675 h 4960492"/>
              <a:gd name="connsiteX3" fmla="*/ 3810000 w 6254750"/>
              <a:gd name="connsiteY3" fmla="*/ 4959350 h 4960492"/>
              <a:gd name="connsiteX4" fmla="*/ 0 w 6254750"/>
              <a:gd name="connsiteY4" fmla="*/ 4960492 h 4960492"/>
              <a:gd name="connsiteX5" fmla="*/ 0 w 6254750"/>
              <a:gd name="connsiteY5" fmla="*/ 1110 h 4960492"/>
              <a:gd name="connsiteX0" fmla="*/ 0 w 6254873"/>
              <a:gd name="connsiteY0" fmla="*/ 1110 h 4960492"/>
              <a:gd name="connsiteX1" fmla="*/ 3717925 w 6254873"/>
              <a:gd name="connsiteY1" fmla="*/ 0 h 4960492"/>
              <a:gd name="connsiteX2" fmla="*/ 6254750 w 6254873"/>
              <a:gd name="connsiteY2" fmla="*/ 2479675 h 4960492"/>
              <a:gd name="connsiteX3" fmla="*/ 3810000 w 6254873"/>
              <a:gd name="connsiteY3" fmla="*/ 4959350 h 4960492"/>
              <a:gd name="connsiteX4" fmla="*/ 0 w 6254873"/>
              <a:gd name="connsiteY4" fmla="*/ 4960492 h 4960492"/>
              <a:gd name="connsiteX5" fmla="*/ 0 w 6254873"/>
              <a:gd name="connsiteY5" fmla="*/ 1110 h 4960492"/>
              <a:gd name="connsiteX0" fmla="*/ 0 w 6254773"/>
              <a:gd name="connsiteY0" fmla="*/ 1110 h 4960492"/>
              <a:gd name="connsiteX1" fmla="*/ 3717925 w 6254773"/>
              <a:gd name="connsiteY1" fmla="*/ 0 h 4960492"/>
              <a:gd name="connsiteX2" fmla="*/ 6254750 w 6254773"/>
              <a:gd name="connsiteY2" fmla="*/ 2479675 h 4960492"/>
              <a:gd name="connsiteX3" fmla="*/ 3810000 w 6254773"/>
              <a:gd name="connsiteY3" fmla="*/ 4959350 h 4960492"/>
              <a:gd name="connsiteX4" fmla="*/ 0 w 6254773"/>
              <a:gd name="connsiteY4" fmla="*/ 4960492 h 4960492"/>
              <a:gd name="connsiteX5" fmla="*/ 0 w 6254773"/>
              <a:gd name="connsiteY5" fmla="*/ 1110 h 4960492"/>
              <a:gd name="connsiteX0" fmla="*/ 0 w 6254774"/>
              <a:gd name="connsiteY0" fmla="*/ 1244 h 4960626"/>
              <a:gd name="connsiteX1" fmla="*/ 3717925 w 6254774"/>
              <a:gd name="connsiteY1" fmla="*/ 134 h 4960626"/>
              <a:gd name="connsiteX2" fmla="*/ 6254750 w 6254774"/>
              <a:gd name="connsiteY2" fmla="*/ 2479809 h 4960626"/>
              <a:gd name="connsiteX3" fmla="*/ 3810000 w 6254774"/>
              <a:gd name="connsiteY3" fmla="*/ 4959484 h 4960626"/>
              <a:gd name="connsiteX4" fmla="*/ 0 w 6254774"/>
              <a:gd name="connsiteY4" fmla="*/ 4960626 h 4960626"/>
              <a:gd name="connsiteX5" fmla="*/ 0 w 6254774"/>
              <a:gd name="connsiteY5" fmla="*/ 1244 h 4960626"/>
              <a:gd name="connsiteX0" fmla="*/ 0 w 6254774"/>
              <a:gd name="connsiteY0" fmla="*/ 1244 h 4960626"/>
              <a:gd name="connsiteX1" fmla="*/ 3717925 w 6254774"/>
              <a:gd name="connsiteY1" fmla="*/ 134 h 4960626"/>
              <a:gd name="connsiteX2" fmla="*/ 6254750 w 6254774"/>
              <a:gd name="connsiteY2" fmla="*/ 2479809 h 4960626"/>
              <a:gd name="connsiteX3" fmla="*/ 3810000 w 6254774"/>
              <a:gd name="connsiteY3" fmla="*/ 4959484 h 4960626"/>
              <a:gd name="connsiteX4" fmla="*/ 0 w 6254774"/>
              <a:gd name="connsiteY4" fmla="*/ 4960626 h 4960626"/>
              <a:gd name="connsiteX5" fmla="*/ 0 w 6254774"/>
              <a:gd name="connsiteY5" fmla="*/ 1244 h 496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4774" h="4960626">
                <a:moveTo>
                  <a:pt x="0" y="1244"/>
                </a:moveTo>
                <a:lnTo>
                  <a:pt x="3717925" y="134"/>
                </a:lnTo>
                <a:cubicBezTo>
                  <a:pt x="4846108" y="-12222"/>
                  <a:pt x="6261629" y="824576"/>
                  <a:pt x="6254750" y="2479809"/>
                </a:cubicBezTo>
                <a:cubicBezTo>
                  <a:pt x="6247871" y="4135042"/>
                  <a:pt x="4887383" y="4955590"/>
                  <a:pt x="3810000" y="4959484"/>
                </a:cubicBezTo>
                <a:lnTo>
                  <a:pt x="0" y="4960626"/>
                </a:lnTo>
                <a:lnTo>
                  <a:pt x="0" y="12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the icon to add image</a:t>
            </a:r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1022" y="882869"/>
            <a:ext cx="4598587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1022" y="2702660"/>
            <a:ext cx="4598587" cy="347430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CEC7A79-58B3-4135-2FAA-02A2298119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5.1.2024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4FB9E57-99E4-59BE-EA3C-E0612099E58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4A90390-54A1-2932-6D40-19CD412084A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18601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9035" y="882869"/>
            <a:ext cx="4454483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19035" y="2702660"/>
            <a:ext cx="4454483" cy="3474302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41182" y="-1"/>
            <a:ext cx="4994115" cy="6198113"/>
          </a:xfrm>
          <a:custGeom>
            <a:avLst/>
            <a:gdLst>
              <a:gd name="connsiteX0" fmla="*/ 0 w 4991670"/>
              <a:gd name="connsiteY0" fmla="*/ 0 h 6229632"/>
              <a:gd name="connsiteX1" fmla="*/ 4991670 w 4991670"/>
              <a:gd name="connsiteY1" fmla="*/ 0 h 6229632"/>
              <a:gd name="connsiteX2" fmla="*/ 4991670 w 4991670"/>
              <a:gd name="connsiteY2" fmla="*/ 6229632 h 6229632"/>
              <a:gd name="connsiteX3" fmla="*/ 0 w 4991670"/>
              <a:gd name="connsiteY3" fmla="*/ 6229632 h 6229632"/>
              <a:gd name="connsiteX4" fmla="*/ 0 w 4991670"/>
              <a:gd name="connsiteY4" fmla="*/ 0 h 6229632"/>
              <a:gd name="connsiteX0" fmla="*/ 0 w 4991670"/>
              <a:gd name="connsiteY0" fmla="*/ 0 h 6229632"/>
              <a:gd name="connsiteX1" fmla="*/ 4991670 w 4991670"/>
              <a:gd name="connsiteY1" fmla="*/ 0 h 6229632"/>
              <a:gd name="connsiteX2" fmla="*/ 4987166 w 4991670"/>
              <a:gd name="connsiteY2" fmla="*/ 3423369 h 6229632"/>
              <a:gd name="connsiteX3" fmla="*/ 4991670 w 4991670"/>
              <a:gd name="connsiteY3" fmla="*/ 6229632 h 6229632"/>
              <a:gd name="connsiteX4" fmla="*/ 0 w 4991670"/>
              <a:gd name="connsiteY4" fmla="*/ 6229632 h 6229632"/>
              <a:gd name="connsiteX5" fmla="*/ 0 w 4991670"/>
              <a:gd name="connsiteY5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3746 w 4995416"/>
              <a:gd name="connsiteY4" fmla="*/ 6229632 h 6229632"/>
              <a:gd name="connsiteX5" fmla="*/ 0 w 4995416"/>
              <a:gd name="connsiteY5" fmla="*/ 3432378 h 6229632"/>
              <a:gd name="connsiteX6" fmla="*/ 3746 w 4995416"/>
              <a:gd name="connsiteY6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2535996 w 4995416"/>
              <a:gd name="connsiteY4" fmla="*/ 6229632 h 6229632"/>
              <a:gd name="connsiteX5" fmla="*/ 3746 w 4995416"/>
              <a:gd name="connsiteY5" fmla="*/ 6229632 h 6229632"/>
              <a:gd name="connsiteX6" fmla="*/ 0 w 4995416"/>
              <a:gd name="connsiteY6" fmla="*/ 3432378 h 6229632"/>
              <a:gd name="connsiteX7" fmla="*/ 3746 w 4995416"/>
              <a:gd name="connsiteY7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2535996 w 4995416"/>
              <a:gd name="connsiteY4" fmla="*/ 6229632 h 6229632"/>
              <a:gd name="connsiteX5" fmla="*/ 0 w 4995416"/>
              <a:gd name="connsiteY5" fmla="*/ 3432378 h 6229632"/>
              <a:gd name="connsiteX6" fmla="*/ 3746 w 4995416"/>
              <a:gd name="connsiteY6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2535996 w 4995416"/>
              <a:gd name="connsiteY3" fmla="*/ 6229632 h 6229632"/>
              <a:gd name="connsiteX4" fmla="*/ 0 w 4995416"/>
              <a:gd name="connsiteY4" fmla="*/ 3432378 h 6229632"/>
              <a:gd name="connsiteX5" fmla="*/ 3746 w 4995416"/>
              <a:gd name="connsiteY5" fmla="*/ 0 h 6229632"/>
              <a:gd name="connsiteX0" fmla="*/ 3746 w 4995416"/>
              <a:gd name="connsiteY0" fmla="*/ 0 h 6422260"/>
              <a:gd name="connsiteX1" fmla="*/ 4995416 w 4995416"/>
              <a:gd name="connsiteY1" fmla="*/ 0 h 6422260"/>
              <a:gd name="connsiteX2" fmla="*/ 4990912 w 4995416"/>
              <a:gd name="connsiteY2" fmla="*/ 3423369 h 6422260"/>
              <a:gd name="connsiteX3" fmla="*/ 2535996 w 4995416"/>
              <a:gd name="connsiteY3" fmla="*/ 6229632 h 6422260"/>
              <a:gd name="connsiteX4" fmla="*/ 0 w 4995416"/>
              <a:gd name="connsiteY4" fmla="*/ 3432378 h 6422260"/>
              <a:gd name="connsiteX5" fmla="*/ 3746 w 4995416"/>
              <a:gd name="connsiteY5" fmla="*/ 0 h 6422260"/>
              <a:gd name="connsiteX0" fmla="*/ 3746 w 4995416"/>
              <a:gd name="connsiteY0" fmla="*/ 0 h 6229640"/>
              <a:gd name="connsiteX1" fmla="*/ 4995416 w 4995416"/>
              <a:gd name="connsiteY1" fmla="*/ 0 h 6229640"/>
              <a:gd name="connsiteX2" fmla="*/ 4990912 w 4995416"/>
              <a:gd name="connsiteY2" fmla="*/ 3423369 h 6229640"/>
              <a:gd name="connsiteX3" fmla="*/ 2535996 w 4995416"/>
              <a:gd name="connsiteY3" fmla="*/ 6229632 h 6229640"/>
              <a:gd name="connsiteX4" fmla="*/ 0 w 4995416"/>
              <a:gd name="connsiteY4" fmla="*/ 3432378 h 6229640"/>
              <a:gd name="connsiteX5" fmla="*/ 3746 w 4995416"/>
              <a:gd name="connsiteY5" fmla="*/ 0 h 6229640"/>
              <a:gd name="connsiteX0" fmla="*/ 3746 w 4995416"/>
              <a:gd name="connsiteY0" fmla="*/ 0 h 6198109"/>
              <a:gd name="connsiteX1" fmla="*/ 4995416 w 4995416"/>
              <a:gd name="connsiteY1" fmla="*/ 0 h 6198109"/>
              <a:gd name="connsiteX2" fmla="*/ 4990912 w 4995416"/>
              <a:gd name="connsiteY2" fmla="*/ 3423369 h 6198109"/>
              <a:gd name="connsiteX3" fmla="*/ 2535996 w 4995416"/>
              <a:gd name="connsiteY3" fmla="*/ 6198101 h 6198109"/>
              <a:gd name="connsiteX4" fmla="*/ 0 w 4995416"/>
              <a:gd name="connsiteY4" fmla="*/ 3432378 h 6198109"/>
              <a:gd name="connsiteX5" fmla="*/ 3746 w 4995416"/>
              <a:gd name="connsiteY5" fmla="*/ 0 h 6198109"/>
              <a:gd name="connsiteX0" fmla="*/ 3746 w 4995416"/>
              <a:gd name="connsiteY0" fmla="*/ 0 h 6198109"/>
              <a:gd name="connsiteX1" fmla="*/ 4995416 w 4995416"/>
              <a:gd name="connsiteY1" fmla="*/ 0 h 6198109"/>
              <a:gd name="connsiteX2" fmla="*/ 4990912 w 4995416"/>
              <a:gd name="connsiteY2" fmla="*/ 3423369 h 6198109"/>
              <a:gd name="connsiteX3" fmla="*/ 2535996 w 4995416"/>
              <a:gd name="connsiteY3" fmla="*/ 6198101 h 6198109"/>
              <a:gd name="connsiteX4" fmla="*/ 0 w 4995416"/>
              <a:gd name="connsiteY4" fmla="*/ 3432378 h 6198109"/>
              <a:gd name="connsiteX5" fmla="*/ 3746 w 4995416"/>
              <a:gd name="connsiteY5" fmla="*/ 0 h 6198109"/>
              <a:gd name="connsiteX0" fmla="*/ 3746 w 4995416"/>
              <a:gd name="connsiteY0" fmla="*/ 0 h 6198113"/>
              <a:gd name="connsiteX1" fmla="*/ 4995416 w 4995416"/>
              <a:gd name="connsiteY1" fmla="*/ 0 h 6198113"/>
              <a:gd name="connsiteX2" fmla="*/ 4990912 w 4995416"/>
              <a:gd name="connsiteY2" fmla="*/ 3423369 h 6198113"/>
              <a:gd name="connsiteX3" fmla="*/ 2535996 w 4995416"/>
              <a:gd name="connsiteY3" fmla="*/ 6198101 h 6198113"/>
              <a:gd name="connsiteX4" fmla="*/ 0 w 4995416"/>
              <a:gd name="connsiteY4" fmla="*/ 3432378 h 6198113"/>
              <a:gd name="connsiteX5" fmla="*/ 3746 w 4995416"/>
              <a:gd name="connsiteY5" fmla="*/ 0 h 6198113"/>
              <a:gd name="connsiteX0" fmla="*/ 3746 w 4995416"/>
              <a:gd name="connsiteY0" fmla="*/ 0 h 6198113"/>
              <a:gd name="connsiteX1" fmla="*/ 4995416 w 4995416"/>
              <a:gd name="connsiteY1" fmla="*/ 0 h 6198113"/>
              <a:gd name="connsiteX2" fmla="*/ 4990912 w 4995416"/>
              <a:gd name="connsiteY2" fmla="*/ 3423369 h 6198113"/>
              <a:gd name="connsiteX3" fmla="*/ 2535996 w 4995416"/>
              <a:gd name="connsiteY3" fmla="*/ 6198101 h 6198113"/>
              <a:gd name="connsiteX4" fmla="*/ 0 w 4995416"/>
              <a:gd name="connsiteY4" fmla="*/ 3432378 h 6198113"/>
              <a:gd name="connsiteX5" fmla="*/ 3746 w 4995416"/>
              <a:gd name="connsiteY5" fmla="*/ 0 h 619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5416" h="6198113">
                <a:moveTo>
                  <a:pt x="3746" y="0"/>
                </a:moveTo>
                <a:lnTo>
                  <a:pt x="4995416" y="0"/>
                </a:lnTo>
                <a:cubicBezTo>
                  <a:pt x="4993915" y="1141123"/>
                  <a:pt x="4992413" y="2282246"/>
                  <a:pt x="4990912" y="3423369"/>
                </a:cubicBezTo>
                <a:cubicBezTo>
                  <a:pt x="4981904" y="5132802"/>
                  <a:pt x="4151586" y="6193597"/>
                  <a:pt x="2535996" y="6198101"/>
                </a:cubicBezTo>
                <a:cubicBezTo>
                  <a:pt x="920406" y="6202605"/>
                  <a:pt x="12012" y="5035956"/>
                  <a:pt x="0" y="3432378"/>
                </a:cubicBezTo>
                <a:cubicBezTo>
                  <a:pt x="1249" y="2288252"/>
                  <a:pt x="2497" y="1144126"/>
                  <a:pt x="374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the icon to add image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EDB110-205A-47EB-4362-080C128FF17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5.1.2024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5D24EAC-19EF-7D9C-C6D7-6A538D3630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5702A8F9-4687-7E73-468C-87AC244CBA3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89796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639" y="1398932"/>
            <a:ext cx="10512862" cy="2160000"/>
          </a:xfrm>
        </p:spPr>
        <p:txBody>
          <a:bodyPr anchor="b"/>
          <a:lstStyle>
            <a:lvl1pPr algn="ctr">
              <a:defRPr sz="4399" spc="-50" baseline="0">
                <a:solidFill>
                  <a:schemeClr val="tx2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0639" y="3797237"/>
            <a:ext cx="10512862" cy="2160000"/>
          </a:xfrm>
        </p:spPr>
        <p:txBody>
          <a:bodyPr/>
          <a:lstStyle>
            <a:lvl1pPr marL="0" indent="0" algn="ctr">
              <a:buNone/>
              <a:defRPr sz="2999">
                <a:solidFill>
                  <a:schemeClr val="tx2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D28BB01-147A-FE31-A625-7571F37B4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5.1.2024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08E06FF-17D9-F433-4D82-95A84888E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3E4C7B9-3FB9-8E7C-3865-EF9C251A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72461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639" y="1398932"/>
            <a:ext cx="10512862" cy="2160000"/>
          </a:xfrm>
        </p:spPr>
        <p:txBody>
          <a:bodyPr anchor="b"/>
          <a:lstStyle>
            <a:lvl1pPr algn="ctr">
              <a:defRPr sz="4099" spc="-50" baseline="0">
                <a:solidFill>
                  <a:schemeClr val="tx2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0639" y="3797237"/>
            <a:ext cx="10512862" cy="2160000"/>
          </a:xfrm>
        </p:spPr>
        <p:txBody>
          <a:bodyPr/>
          <a:lstStyle>
            <a:lvl1pPr marL="0" indent="0" algn="ctr">
              <a:buNone/>
              <a:defRPr sz="2999">
                <a:solidFill>
                  <a:schemeClr val="tx2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4049799-C9F3-9616-BE70-DD4CBE0DA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5.1.2024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722A8CA-1986-422E-6E27-5C0AE2AC2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C8E6471-A4E9-A229-3E02-C77D3F99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73931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639" y="1398932"/>
            <a:ext cx="10512862" cy="2160000"/>
          </a:xfrm>
        </p:spPr>
        <p:txBody>
          <a:bodyPr anchor="b"/>
          <a:lstStyle>
            <a:lvl1pPr algn="ctr">
              <a:defRPr sz="4099" spc="-50" baseline="0">
                <a:solidFill>
                  <a:schemeClr val="bg1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0639" y="3797237"/>
            <a:ext cx="10512862" cy="2160000"/>
          </a:xfrm>
        </p:spPr>
        <p:txBody>
          <a:bodyPr/>
          <a:lstStyle>
            <a:lvl1pPr marL="0" indent="0" algn="ctr">
              <a:buNone/>
              <a:defRPr sz="2999">
                <a:solidFill>
                  <a:schemeClr val="bg1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DC6F40E2-9595-4BB6-7175-C67F99F1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5.1.2024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D758BD90-3549-0BF8-2414-A0D6A7924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7A3A9875-613E-CDE8-EFE6-29CD047A5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98615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taa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927" y="1852623"/>
            <a:ext cx="10310692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tx2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89322E-7B47-4EB0-B09E-4114EA4F1561}" type="datetime1">
              <a:rPr lang="fi-FI" smtClean="0"/>
              <a:t>5.1.2024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683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7456141C-5B06-88AB-F1B2-BFA33C0F0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58560" y="1236664"/>
            <a:ext cx="4372423" cy="4378325"/>
            <a:chOff x="1258888" y="1236663"/>
            <a:chExt cx="4373562" cy="4378325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0EC2061-EE4E-4F9E-9351-65C30C5514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58888" y="2582863"/>
              <a:ext cx="3019425" cy="3032125"/>
            </a:xfrm>
            <a:custGeom>
              <a:avLst/>
              <a:gdLst>
                <a:gd name="T0" fmla="*/ 7505 w 16805"/>
                <a:gd name="T1" fmla="*/ 0 h 16880"/>
                <a:gd name="T2" fmla="*/ 7505 w 16805"/>
                <a:gd name="T3" fmla="*/ 0 h 16880"/>
                <a:gd name="T4" fmla="*/ 4651 w 16805"/>
                <a:gd name="T5" fmla="*/ 0 h 16880"/>
                <a:gd name="T6" fmla="*/ 0 w 16805"/>
                <a:gd name="T7" fmla="*/ 4650 h 16880"/>
                <a:gd name="T8" fmla="*/ 4651 w 16805"/>
                <a:gd name="T9" fmla="*/ 9301 h 16880"/>
                <a:gd name="T10" fmla="*/ 4651 w 16805"/>
                <a:gd name="T11" fmla="*/ 9301 h 16880"/>
                <a:gd name="T12" fmla="*/ 7504 w 16805"/>
                <a:gd name="T13" fmla="*/ 9301 h 16880"/>
                <a:gd name="T14" fmla="*/ 7504 w 16805"/>
                <a:gd name="T15" fmla="*/ 12229 h 16880"/>
                <a:gd name="T16" fmla="*/ 12155 w 16805"/>
                <a:gd name="T17" fmla="*/ 16880 h 16880"/>
                <a:gd name="T18" fmla="*/ 16805 w 16805"/>
                <a:gd name="T19" fmla="*/ 12229 h 16880"/>
                <a:gd name="T20" fmla="*/ 16805 w 16805"/>
                <a:gd name="T21" fmla="*/ 0 h 16880"/>
                <a:gd name="T22" fmla="*/ 7505 w 16805"/>
                <a:gd name="T23" fmla="*/ 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7505" y="0"/>
                  </a:moveTo>
                  <a:lnTo>
                    <a:pt x="7505" y="0"/>
                  </a:lnTo>
                  <a:lnTo>
                    <a:pt x="4651" y="0"/>
                  </a:lnTo>
                  <a:cubicBezTo>
                    <a:pt x="2082" y="0"/>
                    <a:pt x="0" y="2082"/>
                    <a:pt x="0" y="4650"/>
                  </a:cubicBezTo>
                  <a:cubicBezTo>
                    <a:pt x="0" y="7219"/>
                    <a:pt x="2082" y="9301"/>
                    <a:pt x="4651" y="9301"/>
                  </a:cubicBezTo>
                  <a:lnTo>
                    <a:pt x="4651" y="9301"/>
                  </a:lnTo>
                  <a:lnTo>
                    <a:pt x="7504" y="9301"/>
                  </a:lnTo>
                  <a:lnTo>
                    <a:pt x="7504" y="12229"/>
                  </a:lnTo>
                  <a:cubicBezTo>
                    <a:pt x="7504" y="14797"/>
                    <a:pt x="9587" y="16880"/>
                    <a:pt x="12155" y="16880"/>
                  </a:cubicBezTo>
                  <a:cubicBezTo>
                    <a:pt x="14723" y="16880"/>
                    <a:pt x="16805" y="14798"/>
                    <a:pt x="16805" y="12229"/>
                  </a:cubicBezTo>
                  <a:lnTo>
                    <a:pt x="16805" y="0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C43BE5CC-F67A-493E-AC86-BCCFEA817C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3025" y="1236663"/>
              <a:ext cx="3019425" cy="3032125"/>
            </a:xfrm>
            <a:custGeom>
              <a:avLst/>
              <a:gdLst>
                <a:gd name="T0" fmla="*/ 9300 w 16805"/>
                <a:gd name="T1" fmla="*/ 16880 h 16880"/>
                <a:gd name="T2" fmla="*/ 9300 w 16805"/>
                <a:gd name="T3" fmla="*/ 16880 h 16880"/>
                <a:gd name="T4" fmla="*/ 12154 w 16805"/>
                <a:gd name="T5" fmla="*/ 16880 h 16880"/>
                <a:gd name="T6" fmla="*/ 16805 w 16805"/>
                <a:gd name="T7" fmla="*/ 12229 h 16880"/>
                <a:gd name="T8" fmla="*/ 12154 w 16805"/>
                <a:gd name="T9" fmla="*/ 7579 h 16880"/>
                <a:gd name="T10" fmla="*/ 12154 w 16805"/>
                <a:gd name="T11" fmla="*/ 7579 h 16880"/>
                <a:gd name="T12" fmla="*/ 9300 w 16805"/>
                <a:gd name="T13" fmla="*/ 7579 h 16880"/>
                <a:gd name="T14" fmla="*/ 9300 w 16805"/>
                <a:gd name="T15" fmla="*/ 4651 h 16880"/>
                <a:gd name="T16" fmla="*/ 4650 w 16805"/>
                <a:gd name="T17" fmla="*/ 0 h 16880"/>
                <a:gd name="T18" fmla="*/ 0 w 16805"/>
                <a:gd name="T19" fmla="*/ 4651 h 16880"/>
                <a:gd name="T20" fmla="*/ 0 w 16805"/>
                <a:gd name="T21" fmla="*/ 7489 h 16880"/>
                <a:gd name="T22" fmla="*/ 9300 w 16805"/>
                <a:gd name="T23" fmla="*/ 1688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9300" y="16880"/>
                  </a:moveTo>
                  <a:lnTo>
                    <a:pt x="9300" y="16880"/>
                  </a:lnTo>
                  <a:lnTo>
                    <a:pt x="12154" y="16880"/>
                  </a:lnTo>
                  <a:cubicBezTo>
                    <a:pt x="14723" y="16880"/>
                    <a:pt x="16805" y="14798"/>
                    <a:pt x="16805" y="12229"/>
                  </a:cubicBezTo>
                  <a:cubicBezTo>
                    <a:pt x="16805" y="9661"/>
                    <a:pt x="14723" y="7579"/>
                    <a:pt x="12154" y="7579"/>
                  </a:cubicBezTo>
                  <a:lnTo>
                    <a:pt x="12154" y="7579"/>
                  </a:lnTo>
                  <a:lnTo>
                    <a:pt x="9300" y="7579"/>
                  </a:lnTo>
                  <a:lnTo>
                    <a:pt x="9300" y="4651"/>
                  </a:lnTo>
                  <a:cubicBezTo>
                    <a:pt x="9300" y="2082"/>
                    <a:pt x="7218" y="0"/>
                    <a:pt x="4650" y="0"/>
                  </a:cubicBezTo>
                  <a:cubicBezTo>
                    <a:pt x="2082" y="0"/>
                    <a:pt x="0" y="2082"/>
                    <a:pt x="0" y="4651"/>
                  </a:cubicBezTo>
                  <a:lnTo>
                    <a:pt x="0" y="7489"/>
                  </a:lnTo>
                  <a:lnTo>
                    <a:pt x="9300" y="1688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8" name="Otsikko 1">
            <a:extLst>
              <a:ext uri="{FF2B5EF4-FFF2-40B4-BE49-F238E27FC236}">
                <a16:creationId xmlns:a16="http://schemas.microsoft.com/office/drawing/2014/main" id="{EA2C3DBA-7B4F-10EA-E452-53629F09A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81AF0E01-1B85-86E0-5408-4397B5B6F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7491482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taat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927" y="1852623"/>
            <a:ext cx="10310692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tx2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6F0BFB-8D35-49ED-B2B9-E4810B5DBF9B}" type="datetime1">
              <a:rPr lang="fi-FI" smtClean="0"/>
              <a:t>5.1.2024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76656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taat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927" y="1852623"/>
            <a:ext cx="10310692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bg1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5C4B0-2321-4A84-97ED-180F3B8F8CC0}" type="datetime1">
              <a:rPr lang="fi-FI" smtClean="0"/>
              <a:t>5.1.2024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21799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927" y="882869"/>
            <a:ext cx="4525691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4927" y="2702660"/>
            <a:ext cx="4525691" cy="3474302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grpSp>
        <p:nvGrpSpPr>
          <p:cNvPr id="8" name="Ryhmä 7" descr="Icon.">
            <a:extLst>
              <a:ext uri="{FF2B5EF4-FFF2-40B4-BE49-F238E27FC236}">
                <a16:creationId xmlns:a16="http://schemas.microsoft.com/office/drawing/2014/main" id="{771942AC-4EF7-FCE7-724B-D325E8B2D7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6159591" y="1378356"/>
            <a:ext cx="5568238" cy="5480715"/>
            <a:chOff x="2616201" y="4763"/>
            <a:chExt cx="6956425" cy="684530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1CF62482-6DA5-8355-BE4C-E99ED928D6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9376" y="65088"/>
              <a:ext cx="2413000" cy="4302125"/>
            </a:xfrm>
            <a:custGeom>
              <a:avLst/>
              <a:gdLst>
                <a:gd name="T0" fmla="*/ 400 w 10755"/>
                <a:gd name="T1" fmla="*/ 147 h 19180"/>
                <a:gd name="T2" fmla="*/ 0 w 10755"/>
                <a:gd name="T3" fmla="*/ 313 h 19180"/>
                <a:gd name="T4" fmla="*/ 0 w 10755"/>
                <a:gd name="T5" fmla="*/ 13802 h 19180"/>
                <a:gd name="T6" fmla="*/ 5378 w 10755"/>
                <a:gd name="T7" fmla="*/ 19180 h 19180"/>
                <a:gd name="T8" fmla="*/ 10755 w 10755"/>
                <a:gd name="T9" fmla="*/ 13802 h 19180"/>
                <a:gd name="T10" fmla="*/ 10755 w 10755"/>
                <a:gd name="T11" fmla="*/ 13802 h 19180"/>
                <a:gd name="T12" fmla="*/ 10755 w 10755"/>
                <a:gd name="T13" fmla="*/ 10599 h 19180"/>
                <a:gd name="T14" fmla="*/ 10686 w 10755"/>
                <a:gd name="T15" fmla="*/ 10434 h 19180"/>
                <a:gd name="T16" fmla="*/ 400 w 10755"/>
                <a:gd name="T17" fmla="*/ 147 h 19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55" h="19180">
                  <a:moveTo>
                    <a:pt x="400" y="147"/>
                  </a:moveTo>
                  <a:cubicBezTo>
                    <a:pt x="253" y="0"/>
                    <a:pt x="0" y="104"/>
                    <a:pt x="0" y="313"/>
                  </a:cubicBezTo>
                  <a:lnTo>
                    <a:pt x="0" y="13802"/>
                  </a:lnTo>
                  <a:cubicBezTo>
                    <a:pt x="0" y="16772"/>
                    <a:pt x="2408" y="19180"/>
                    <a:pt x="5378" y="19180"/>
                  </a:cubicBezTo>
                  <a:cubicBezTo>
                    <a:pt x="8348" y="19180"/>
                    <a:pt x="10755" y="16772"/>
                    <a:pt x="10755" y="13802"/>
                  </a:cubicBezTo>
                  <a:lnTo>
                    <a:pt x="10755" y="13802"/>
                  </a:lnTo>
                  <a:lnTo>
                    <a:pt x="10755" y="10599"/>
                  </a:lnTo>
                  <a:cubicBezTo>
                    <a:pt x="10755" y="10537"/>
                    <a:pt x="10730" y="10477"/>
                    <a:pt x="10686" y="10434"/>
                  </a:cubicBezTo>
                  <a:lnTo>
                    <a:pt x="400" y="14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69D6212-DF87-EA70-71CE-BE8138755B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3351" y="7938"/>
              <a:ext cx="4325938" cy="2413000"/>
            </a:xfrm>
            <a:custGeom>
              <a:avLst/>
              <a:gdLst>
                <a:gd name="T0" fmla="*/ 10515 w 19289"/>
                <a:gd name="T1" fmla="*/ 10755 h 10755"/>
                <a:gd name="T2" fmla="*/ 13901 w 19289"/>
                <a:gd name="T3" fmla="*/ 10755 h 10755"/>
                <a:gd name="T4" fmla="*/ 19279 w 19289"/>
                <a:gd name="T5" fmla="*/ 5359 h 10755"/>
                <a:gd name="T6" fmla="*/ 13843 w 19289"/>
                <a:gd name="T7" fmla="*/ 0 h 10755"/>
                <a:gd name="T8" fmla="*/ 298 w 19289"/>
                <a:gd name="T9" fmla="*/ 0 h 10755"/>
                <a:gd name="T10" fmla="*/ 141 w 19289"/>
                <a:gd name="T11" fmla="*/ 381 h 10755"/>
                <a:gd name="T12" fmla="*/ 10515 w 19289"/>
                <a:gd name="T13" fmla="*/ 10755 h 10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89" h="10755">
                  <a:moveTo>
                    <a:pt x="10515" y="10755"/>
                  </a:moveTo>
                  <a:lnTo>
                    <a:pt x="13901" y="10755"/>
                  </a:lnTo>
                  <a:cubicBezTo>
                    <a:pt x="16878" y="10755"/>
                    <a:pt x="19289" y="8337"/>
                    <a:pt x="19279" y="5359"/>
                  </a:cubicBezTo>
                  <a:cubicBezTo>
                    <a:pt x="19269" y="2387"/>
                    <a:pt x="16815" y="0"/>
                    <a:pt x="13843" y="0"/>
                  </a:cubicBezTo>
                  <a:lnTo>
                    <a:pt x="298" y="0"/>
                  </a:lnTo>
                  <a:cubicBezTo>
                    <a:pt x="100" y="0"/>
                    <a:pt x="0" y="240"/>
                    <a:pt x="141" y="381"/>
                  </a:cubicBezTo>
                  <a:lnTo>
                    <a:pt x="10515" y="10755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3D28E72-2DE6-A740-B70C-DB5E2DC03E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6201" y="4763"/>
              <a:ext cx="6956425" cy="6845300"/>
            </a:xfrm>
            <a:custGeom>
              <a:avLst/>
              <a:gdLst>
                <a:gd name="T0" fmla="*/ 29827 w 31023"/>
                <a:gd name="T1" fmla="*/ 30518 h 30518"/>
                <a:gd name="T2" fmla="*/ 31023 w 31023"/>
                <a:gd name="T3" fmla="*/ 30518 h 30518"/>
                <a:gd name="T4" fmla="*/ 30881 w 31023"/>
                <a:gd name="T5" fmla="*/ 30190 h 30518"/>
                <a:gd name="T6" fmla="*/ 881 w 31023"/>
                <a:gd name="T7" fmla="*/ 190 h 30518"/>
                <a:gd name="T8" fmla="*/ 190 w 31023"/>
                <a:gd name="T9" fmla="*/ 190 h 30518"/>
                <a:gd name="T10" fmla="*/ 190 w 31023"/>
                <a:gd name="T11" fmla="*/ 881 h 30518"/>
                <a:gd name="T12" fmla="*/ 29827 w 31023"/>
                <a:gd name="T13" fmla="*/ 30518 h 30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23" h="30518">
                  <a:moveTo>
                    <a:pt x="29827" y="30518"/>
                  </a:moveTo>
                  <a:lnTo>
                    <a:pt x="31023" y="30518"/>
                  </a:lnTo>
                  <a:cubicBezTo>
                    <a:pt x="31019" y="30399"/>
                    <a:pt x="30971" y="30281"/>
                    <a:pt x="30881" y="30190"/>
                  </a:cubicBezTo>
                  <a:lnTo>
                    <a:pt x="881" y="190"/>
                  </a:lnTo>
                  <a:cubicBezTo>
                    <a:pt x="690" y="0"/>
                    <a:pt x="381" y="0"/>
                    <a:pt x="190" y="190"/>
                  </a:cubicBezTo>
                  <a:cubicBezTo>
                    <a:pt x="0" y="381"/>
                    <a:pt x="0" y="690"/>
                    <a:pt x="190" y="881"/>
                  </a:cubicBezTo>
                  <a:lnTo>
                    <a:pt x="29827" y="30518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BB0DFE1-5A3E-2DB5-3C36-A8554E62D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5.1.2024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A33B934D-7D42-5D1B-2858-6C366CFAD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31140ACD-2733-F61C-E29F-731922EBA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64687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1022" y="882869"/>
            <a:ext cx="4598587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1022" y="2702660"/>
            <a:ext cx="4598587" cy="3474302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grpSp>
        <p:nvGrpSpPr>
          <p:cNvPr id="9" name="Ryhmä 8" descr="Icon.">
            <a:extLst>
              <a:ext uri="{FF2B5EF4-FFF2-40B4-BE49-F238E27FC236}">
                <a16:creationId xmlns:a16="http://schemas.microsoft.com/office/drawing/2014/main" id="{103E189E-0988-CFA6-33C8-33AB5FA0D6B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1258560" y="1236664"/>
            <a:ext cx="4372423" cy="4378325"/>
            <a:chOff x="1258888" y="1236663"/>
            <a:chExt cx="4373562" cy="43783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25A228F-1E94-EE0B-3FD2-C6CEA151F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888" y="2582863"/>
              <a:ext cx="3019425" cy="3032125"/>
            </a:xfrm>
            <a:custGeom>
              <a:avLst/>
              <a:gdLst>
                <a:gd name="T0" fmla="*/ 7505 w 16805"/>
                <a:gd name="T1" fmla="*/ 0 h 16880"/>
                <a:gd name="T2" fmla="*/ 7505 w 16805"/>
                <a:gd name="T3" fmla="*/ 0 h 16880"/>
                <a:gd name="T4" fmla="*/ 4651 w 16805"/>
                <a:gd name="T5" fmla="*/ 0 h 16880"/>
                <a:gd name="T6" fmla="*/ 0 w 16805"/>
                <a:gd name="T7" fmla="*/ 4650 h 16880"/>
                <a:gd name="T8" fmla="*/ 4651 w 16805"/>
                <a:gd name="T9" fmla="*/ 9301 h 16880"/>
                <a:gd name="T10" fmla="*/ 4651 w 16805"/>
                <a:gd name="T11" fmla="*/ 9301 h 16880"/>
                <a:gd name="T12" fmla="*/ 7504 w 16805"/>
                <a:gd name="T13" fmla="*/ 9301 h 16880"/>
                <a:gd name="T14" fmla="*/ 7504 w 16805"/>
                <a:gd name="T15" fmla="*/ 12229 h 16880"/>
                <a:gd name="T16" fmla="*/ 12155 w 16805"/>
                <a:gd name="T17" fmla="*/ 16880 h 16880"/>
                <a:gd name="T18" fmla="*/ 16805 w 16805"/>
                <a:gd name="T19" fmla="*/ 12229 h 16880"/>
                <a:gd name="T20" fmla="*/ 16805 w 16805"/>
                <a:gd name="T21" fmla="*/ 0 h 16880"/>
                <a:gd name="T22" fmla="*/ 7505 w 16805"/>
                <a:gd name="T23" fmla="*/ 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7505" y="0"/>
                  </a:moveTo>
                  <a:lnTo>
                    <a:pt x="7505" y="0"/>
                  </a:lnTo>
                  <a:lnTo>
                    <a:pt x="4651" y="0"/>
                  </a:lnTo>
                  <a:cubicBezTo>
                    <a:pt x="2082" y="0"/>
                    <a:pt x="0" y="2082"/>
                    <a:pt x="0" y="4650"/>
                  </a:cubicBezTo>
                  <a:cubicBezTo>
                    <a:pt x="0" y="7219"/>
                    <a:pt x="2082" y="9301"/>
                    <a:pt x="4651" y="9301"/>
                  </a:cubicBezTo>
                  <a:lnTo>
                    <a:pt x="4651" y="9301"/>
                  </a:lnTo>
                  <a:lnTo>
                    <a:pt x="7504" y="9301"/>
                  </a:lnTo>
                  <a:lnTo>
                    <a:pt x="7504" y="12229"/>
                  </a:lnTo>
                  <a:cubicBezTo>
                    <a:pt x="7504" y="14797"/>
                    <a:pt x="9587" y="16880"/>
                    <a:pt x="12155" y="16880"/>
                  </a:cubicBezTo>
                  <a:cubicBezTo>
                    <a:pt x="14723" y="16880"/>
                    <a:pt x="16805" y="14798"/>
                    <a:pt x="16805" y="12229"/>
                  </a:cubicBezTo>
                  <a:lnTo>
                    <a:pt x="16805" y="0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949D61E-C8A7-996D-9B90-ACDE02E54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025" y="1236663"/>
              <a:ext cx="3019425" cy="3032125"/>
            </a:xfrm>
            <a:custGeom>
              <a:avLst/>
              <a:gdLst>
                <a:gd name="T0" fmla="*/ 9300 w 16805"/>
                <a:gd name="T1" fmla="*/ 16880 h 16880"/>
                <a:gd name="T2" fmla="*/ 9300 w 16805"/>
                <a:gd name="T3" fmla="*/ 16880 h 16880"/>
                <a:gd name="T4" fmla="*/ 12154 w 16805"/>
                <a:gd name="T5" fmla="*/ 16880 h 16880"/>
                <a:gd name="T6" fmla="*/ 16805 w 16805"/>
                <a:gd name="T7" fmla="*/ 12229 h 16880"/>
                <a:gd name="T8" fmla="*/ 12154 w 16805"/>
                <a:gd name="T9" fmla="*/ 7579 h 16880"/>
                <a:gd name="T10" fmla="*/ 12154 w 16805"/>
                <a:gd name="T11" fmla="*/ 7579 h 16880"/>
                <a:gd name="T12" fmla="*/ 9300 w 16805"/>
                <a:gd name="T13" fmla="*/ 7579 h 16880"/>
                <a:gd name="T14" fmla="*/ 9300 w 16805"/>
                <a:gd name="T15" fmla="*/ 4651 h 16880"/>
                <a:gd name="T16" fmla="*/ 4650 w 16805"/>
                <a:gd name="T17" fmla="*/ 0 h 16880"/>
                <a:gd name="T18" fmla="*/ 0 w 16805"/>
                <a:gd name="T19" fmla="*/ 4651 h 16880"/>
                <a:gd name="T20" fmla="*/ 0 w 16805"/>
                <a:gd name="T21" fmla="*/ 7489 h 16880"/>
                <a:gd name="T22" fmla="*/ 9300 w 16805"/>
                <a:gd name="T23" fmla="*/ 1688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9300" y="16880"/>
                  </a:moveTo>
                  <a:lnTo>
                    <a:pt x="9300" y="16880"/>
                  </a:lnTo>
                  <a:lnTo>
                    <a:pt x="12154" y="16880"/>
                  </a:lnTo>
                  <a:cubicBezTo>
                    <a:pt x="14723" y="16880"/>
                    <a:pt x="16805" y="14798"/>
                    <a:pt x="16805" y="12229"/>
                  </a:cubicBezTo>
                  <a:cubicBezTo>
                    <a:pt x="16805" y="9661"/>
                    <a:pt x="14723" y="7579"/>
                    <a:pt x="12154" y="7579"/>
                  </a:cubicBezTo>
                  <a:lnTo>
                    <a:pt x="12154" y="7579"/>
                  </a:lnTo>
                  <a:lnTo>
                    <a:pt x="9300" y="7579"/>
                  </a:lnTo>
                  <a:lnTo>
                    <a:pt x="9300" y="4651"/>
                  </a:lnTo>
                  <a:cubicBezTo>
                    <a:pt x="9300" y="2082"/>
                    <a:pt x="7218" y="0"/>
                    <a:pt x="4650" y="0"/>
                  </a:cubicBezTo>
                  <a:cubicBezTo>
                    <a:pt x="2082" y="0"/>
                    <a:pt x="0" y="2082"/>
                    <a:pt x="0" y="4651"/>
                  </a:cubicBezTo>
                  <a:lnTo>
                    <a:pt x="0" y="7489"/>
                  </a:lnTo>
                  <a:lnTo>
                    <a:pt x="9300" y="1688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3CC6896-0824-3242-65CA-477C4CED8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5.1.2024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B8F997E-BFCB-265E-C5F4-BEE66E04E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0507653-B93C-9A12-EF04-C61514E01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04400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927" y="882869"/>
            <a:ext cx="4525691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4927" y="2702660"/>
            <a:ext cx="4525691" cy="347430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grpSp>
        <p:nvGrpSpPr>
          <p:cNvPr id="11" name="Ryhmä 10" descr="Icon.">
            <a:extLst>
              <a:ext uri="{FF2B5EF4-FFF2-40B4-BE49-F238E27FC236}">
                <a16:creationId xmlns:a16="http://schemas.microsoft.com/office/drawing/2014/main" id="{260872AF-7549-52D3-5811-9970CB46BAC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6920238" y="1236814"/>
            <a:ext cx="4362332" cy="4369557"/>
            <a:chOff x="1241951" y="1236813"/>
            <a:chExt cx="4363468" cy="4369557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B7CC17C-7C3D-85C8-B61C-A3AEF3CC8D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1951" y="2590503"/>
              <a:ext cx="4363468" cy="1662177"/>
            </a:xfrm>
            <a:custGeom>
              <a:avLst/>
              <a:gdLst>
                <a:gd name="T0" fmla="*/ 19685 w 24342"/>
                <a:gd name="T1" fmla="*/ 0 h 9268"/>
                <a:gd name="T2" fmla="*/ 19685 w 24342"/>
                <a:gd name="T3" fmla="*/ 0 h 9268"/>
                <a:gd name="T4" fmla="*/ 4657 w 24342"/>
                <a:gd name="T5" fmla="*/ 0 h 9268"/>
                <a:gd name="T6" fmla="*/ 0 w 24342"/>
                <a:gd name="T7" fmla="*/ 4634 h 9268"/>
                <a:gd name="T8" fmla="*/ 4657 w 24342"/>
                <a:gd name="T9" fmla="*/ 9268 h 9268"/>
                <a:gd name="T10" fmla="*/ 4657 w 24342"/>
                <a:gd name="T11" fmla="*/ 9268 h 9268"/>
                <a:gd name="T12" fmla="*/ 19685 w 24342"/>
                <a:gd name="T13" fmla="*/ 9268 h 9268"/>
                <a:gd name="T14" fmla="*/ 24342 w 24342"/>
                <a:gd name="T15" fmla="*/ 4634 h 9268"/>
                <a:gd name="T16" fmla="*/ 19685 w 24342"/>
                <a:gd name="T17" fmla="*/ 0 h 9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42" h="9268">
                  <a:moveTo>
                    <a:pt x="19685" y="0"/>
                  </a:moveTo>
                  <a:lnTo>
                    <a:pt x="19685" y="0"/>
                  </a:lnTo>
                  <a:lnTo>
                    <a:pt x="4657" y="0"/>
                  </a:lnTo>
                  <a:cubicBezTo>
                    <a:pt x="2085" y="0"/>
                    <a:pt x="0" y="2074"/>
                    <a:pt x="0" y="4634"/>
                  </a:cubicBezTo>
                  <a:cubicBezTo>
                    <a:pt x="0" y="7193"/>
                    <a:pt x="2085" y="9268"/>
                    <a:pt x="4657" y="9268"/>
                  </a:cubicBezTo>
                  <a:lnTo>
                    <a:pt x="4657" y="9268"/>
                  </a:lnTo>
                  <a:lnTo>
                    <a:pt x="19685" y="9268"/>
                  </a:lnTo>
                  <a:cubicBezTo>
                    <a:pt x="22257" y="9268"/>
                    <a:pt x="24342" y="7193"/>
                    <a:pt x="24342" y="4634"/>
                  </a:cubicBezTo>
                  <a:cubicBezTo>
                    <a:pt x="24342" y="2074"/>
                    <a:pt x="22257" y="0"/>
                    <a:pt x="19685" y="0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93E644D-C567-1C85-DE46-06C929B8E4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8538" y="1236813"/>
              <a:ext cx="1670295" cy="4369557"/>
            </a:xfrm>
            <a:custGeom>
              <a:avLst/>
              <a:gdLst>
                <a:gd name="T0" fmla="*/ 9314 w 9314"/>
                <a:gd name="T1" fmla="*/ 4634 h 24374"/>
                <a:gd name="T2" fmla="*/ 4657 w 9314"/>
                <a:gd name="T3" fmla="*/ 0 h 24374"/>
                <a:gd name="T4" fmla="*/ 0 w 9314"/>
                <a:gd name="T5" fmla="*/ 4634 h 24374"/>
                <a:gd name="T6" fmla="*/ 0 w 9314"/>
                <a:gd name="T7" fmla="*/ 19739 h 24374"/>
                <a:gd name="T8" fmla="*/ 4657 w 9314"/>
                <a:gd name="T9" fmla="*/ 24374 h 24374"/>
                <a:gd name="T10" fmla="*/ 9314 w 9314"/>
                <a:gd name="T11" fmla="*/ 19739 h 24374"/>
                <a:gd name="T12" fmla="*/ 9314 w 9314"/>
                <a:gd name="T13" fmla="*/ 4634 h 24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14" h="24374">
                  <a:moveTo>
                    <a:pt x="9314" y="4634"/>
                  </a:moveTo>
                  <a:cubicBezTo>
                    <a:pt x="9314" y="2075"/>
                    <a:pt x="7229" y="0"/>
                    <a:pt x="4657" y="0"/>
                  </a:cubicBezTo>
                  <a:cubicBezTo>
                    <a:pt x="2085" y="0"/>
                    <a:pt x="0" y="2075"/>
                    <a:pt x="0" y="4634"/>
                  </a:cubicBezTo>
                  <a:lnTo>
                    <a:pt x="0" y="19739"/>
                  </a:lnTo>
                  <a:cubicBezTo>
                    <a:pt x="0" y="22299"/>
                    <a:pt x="2085" y="24374"/>
                    <a:pt x="4657" y="24374"/>
                  </a:cubicBezTo>
                  <a:cubicBezTo>
                    <a:pt x="7229" y="24374"/>
                    <a:pt x="9314" y="22299"/>
                    <a:pt x="9314" y="19739"/>
                  </a:cubicBezTo>
                  <a:lnTo>
                    <a:pt x="9314" y="4634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Oval 7">
              <a:extLst>
                <a:ext uri="{FF2B5EF4-FFF2-40B4-BE49-F238E27FC236}">
                  <a16:creationId xmlns:a16="http://schemas.microsoft.com/office/drawing/2014/main" id="{3F85D62D-8F97-F47A-F447-AAF36AEBB8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6" name="Oval 8">
              <a:extLst>
                <a:ext uri="{FF2B5EF4-FFF2-40B4-BE49-F238E27FC236}">
                  <a16:creationId xmlns:a16="http://schemas.microsoft.com/office/drawing/2014/main" id="{8440B825-6540-CA68-E72C-F965BECFCC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7" name="Oval 9">
              <a:extLst>
                <a:ext uri="{FF2B5EF4-FFF2-40B4-BE49-F238E27FC236}">
                  <a16:creationId xmlns:a16="http://schemas.microsoft.com/office/drawing/2014/main" id="{E9CD2784-E245-AB98-D25E-D7F184C135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8" name="Oval 10">
              <a:extLst>
                <a:ext uri="{FF2B5EF4-FFF2-40B4-BE49-F238E27FC236}">
                  <a16:creationId xmlns:a16="http://schemas.microsoft.com/office/drawing/2014/main" id="{9CE85037-ADE9-EBB7-01B8-52F6F36CFB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9" name="Oval 11">
              <a:extLst>
                <a:ext uri="{FF2B5EF4-FFF2-40B4-BE49-F238E27FC236}">
                  <a16:creationId xmlns:a16="http://schemas.microsoft.com/office/drawing/2014/main" id="{E9D6102F-E683-81FC-F2A2-E666D54769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0" name="Oval 12">
              <a:extLst>
                <a:ext uri="{FF2B5EF4-FFF2-40B4-BE49-F238E27FC236}">
                  <a16:creationId xmlns:a16="http://schemas.microsoft.com/office/drawing/2014/main" id="{C51E74FC-40A9-9261-534B-35FA14FE6E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1" name="Oval 13">
              <a:extLst>
                <a:ext uri="{FF2B5EF4-FFF2-40B4-BE49-F238E27FC236}">
                  <a16:creationId xmlns:a16="http://schemas.microsoft.com/office/drawing/2014/main" id="{A91741DF-FA2E-697A-2BAD-5C6025734E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2" name="Oval 14">
              <a:extLst>
                <a:ext uri="{FF2B5EF4-FFF2-40B4-BE49-F238E27FC236}">
                  <a16:creationId xmlns:a16="http://schemas.microsoft.com/office/drawing/2014/main" id="{262597D5-40C9-DD3E-8346-B006C09C8E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3" name="Oval 15">
              <a:extLst>
                <a:ext uri="{FF2B5EF4-FFF2-40B4-BE49-F238E27FC236}">
                  <a16:creationId xmlns:a16="http://schemas.microsoft.com/office/drawing/2014/main" id="{FBD042E0-9042-CE27-3544-319FD86CED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4" name="Oval 16">
              <a:extLst>
                <a:ext uri="{FF2B5EF4-FFF2-40B4-BE49-F238E27FC236}">
                  <a16:creationId xmlns:a16="http://schemas.microsoft.com/office/drawing/2014/main" id="{51FF12C0-B74D-C676-DB59-5C295B21AE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5" name="Oval 17">
              <a:extLst>
                <a:ext uri="{FF2B5EF4-FFF2-40B4-BE49-F238E27FC236}">
                  <a16:creationId xmlns:a16="http://schemas.microsoft.com/office/drawing/2014/main" id="{B1EFF707-CBB0-70D4-AA21-45470011E2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6" name="Oval 18">
              <a:extLst>
                <a:ext uri="{FF2B5EF4-FFF2-40B4-BE49-F238E27FC236}">
                  <a16:creationId xmlns:a16="http://schemas.microsoft.com/office/drawing/2014/main" id="{0D890000-F8FB-5097-869F-687381CB2A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7" name="Oval 19">
              <a:extLst>
                <a:ext uri="{FF2B5EF4-FFF2-40B4-BE49-F238E27FC236}">
                  <a16:creationId xmlns:a16="http://schemas.microsoft.com/office/drawing/2014/main" id="{4C7F3A47-80CF-C2C7-E03D-E0424CB595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8" name="Oval 20">
              <a:extLst>
                <a:ext uri="{FF2B5EF4-FFF2-40B4-BE49-F238E27FC236}">
                  <a16:creationId xmlns:a16="http://schemas.microsoft.com/office/drawing/2014/main" id="{1F75AF2F-19EF-F03E-2C3A-2C9E23EA4D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9" name="Oval 21">
              <a:extLst>
                <a:ext uri="{FF2B5EF4-FFF2-40B4-BE49-F238E27FC236}">
                  <a16:creationId xmlns:a16="http://schemas.microsoft.com/office/drawing/2014/main" id="{0A771DF0-43B7-25EC-810E-D34388CA1F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0" name="Oval 22">
              <a:extLst>
                <a:ext uri="{FF2B5EF4-FFF2-40B4-BE49-F238E27FC236}">
                  <a16:creationId xmlns:a16="http://schemas.microsoft.com/office/drawing/2014/main" id="{652EFEE1-8A21-E11F-0984-53ACB57DD0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1" name="Oval 23">
              <a:extLst>
                <a:ext uri="{FF2B5EF4-FFF2-40B4-BE49-F238E27FC236}">
                  <a16:creationId xmlns:a16="http://schemas.microsoft.com/office/drawing/2014/main" id="{2AA8A966-3CAB-8AD9-358A-AE6FC3F7A8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2" name="Oval 24">
              <a:extLst>
                <a:ext uri="{FF2B5EF4-FFF2-40B4-BE49-F238E27FC236}">
                  <a16:creationId xmlns:a16="http://schemas.microsoft.com/office/drawing/2014/main" id="{84B0EFFB-3DD9-18E4-1598-A475FAC44D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3" name="Oval 25">
              <a:extLst>
                <a:ext uri="{FF2B5EF4-FFF2-40B4-BE49-F238E27FC236}">
                  <a16:creationId xmlns:a16="http://schemas.microsoft.com/office/drawing/2014/main" id="{51A1648C-508A-DF7C-48EB-6B7DC7BFF8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4" name="Oval 26">
              <a:extLst>
                <a:ext uri="{FF2B5EF4-FFF2-40B4-BE49-F238E27FC236}">
                  <a16:creationId xmlns:a16="http://schemas.microsoft.com/office/drawing/2014/main" id="{A55B81C9-B288-1E34-EF33-2713E3FD60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5" name="Oval 27">
              <a:extLst>
                <a:ext uri="{FF2B5EF4-FFF2-40B4-BE49-F238E27FC236}">
                  <a16:creationId xmlns:a16="http://schemas.microsoft.com/office/drawing/2014/main" id="{F845C20F-6144-CDAA-4EA2-4D22A68A66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6" name="Oval 28">
              <a:extLst>
                <a:ext uri="{FF2B5EF4-FFF2-40B4-BE49-F238E27FC236}">
                  <a16:creationId xmlns:a16="http://schemas.microsoft.com/office/drawing/2014/main" id="{20118B17-32BC-31DC-34ED-9F4FEF7241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7" name="Oval 29">
              <a:extLst>
                <a:ext uri="{FF2B5EF4-FFF2-40B4-BE49-F238E27FC236}">
                  <a16:creationId xmlns:a16="http://schemas.microsoft.com/office/drawing/2014/main" id="{9C4B50F3-9BF5-D211-DC55-392DBAC05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8" name="Oval 30">
              <a:extLst>
                <a:ext uri="{FF2B5EF4-FFF2-40B4-BE49-F238E27FC236}">
                  <a16:creationId xmlns:a16="http://schemas.microsoft.com/office/drawing/2014/main" id="{DF0BFE20-5E99-E793-D230-7DA63A15DC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9" name="Oval 31">
              <a:extLst>
                <a:ext uri="{FF2B5EF4-FFF2-40B4-BE49-F238E27FC236}">
                  <a16:creationId xmlns:a16="http://schemas.microsoft.com/office/drawing/2014/main" id="{2969407D-6F13-CA5E-AC43-1E0F8C9E91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0" name="Oval 32">
              <a:extLst>
                <a:ext uri="{FF2B5EF4-FFF2-40B4-BE49-F238E27FC236}">
                  <a16:creationId xmlns:a16="http://schemas.microsoft.com/office/drawing/2014/main" id="{001F449E-A2C4-78E4-7382-C4107DFE8AF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1" name="Oval 33">
              <a:extLst>
                <a:ext uri="{FF2B5EF4-FFF2-40B4-BE49-F238E27FC236}">
                  <a16:creationId xmlns:a16="http://schemas.microsoft.com/office/drawing/2014/main" id="{B7DDBD15-D845-8BA5-AB9C-63FACD067E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2" name="Oval 34">
              <a:extLst>
                <a:ext uri="{FF2B5EF4-FFF2-40B4-BE49-F238E27FC236}">
                  <a16:creationId xmlns:a16="http://schemas.microsoft.com/office/drawing/2014/main" id="{E51613CF-BA5F-4A1F-F39D-EA9E0AC79D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3" name="Oval 35">
              <a:extLst>
                <a:ext uri="{FF2B5EF4-FFF2-40B4-BE49-F238E27FC236}">
                  <a16:creationId xmlns:a16="http://schemas.microsoft.com/office/drawing/2014/main" id="{60864246-C52F-2BEA-68DF-9F43C22F77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4" name="Oval 36">
              <a:extLst>
                <a:ext uri="{FF2B5EF4-FFF2-40B4-BE49-F238E27FC236}">
                  <a16:creationId xmlns:a16="http://schemas.microsoft.com/office/drawing/2014/main" id="{9292DCEB-168A-96B0-3187-430BB5105C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5" name="Oval 37">
              <a:extLst>
                <a:ext uri="{FF2B5EF4-FFF2-40B4-BE49-F238E27FC236}">
                  <a16:creationId xmlns:a16="http://schemas.microsoft.com/office/drawing/2014/main" id="{FAD1CB9B-8B42-55DD-4CA8-778C7A76B3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6" name="Oval 38">
              <a:extLst>
                <a:ext uri="{FF2B5EF4-FFF2-40B4-BE49-F238E27FC236}">
                  <a16:creationId xmlns:a16="http://schemas.microsoft.com/office/drawing/2014/main" id="{7D4DF5E5-161F-CF4C-0C51-25A307BB0F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7" name="Oval 39">
              <a:extLst>
                <a:ext uri="{FF2B5EF4-FFF2-40B4-BE49-F238E27FC236}">
                  <a16:creationId xmlns:a16="http://schemas.microsoft.com/office/drawing/2014/main" id="{BB1AD928-DCBF-1E8F-58E1-73B9AB642A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8" name="Oval 40">
              <a:extLst>
                <a:ext uri="{FF2B5EF4-FFF2-40B4-BE49-F238E27FC236}">
                  <a16:creationId xmlns:a16="http://schemas.microsoft.com/office/drawing/2014/main" id="{CA46CE77-CD42-C7D4-9C50-BC7FEE1D27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9" name="Oval 41">
              <a:extLst>
                <a:ext uri="{FF2B5EF4-FFF2-40B4-BE49-F238E27FC236}">
                  <a16:creationId xmlns:a16="http://schemas.microsoft.com/office/drawing/2014/main" id="{BD18FEF2-CD4D-4421-F8AF-72B122D6D7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50" name="Oval 42">
              <a:extLst>
                <a:ext uri="{FF2B5EF4-FFF2-40B4-BE49-F238E27FC236}">
                  <a16:creationId xmlns:a16="http://schemas.microsoft.com/office/drawing/2014/main" id="{A1F65104-630C-F24F-9B1F-DA602579AA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C132B30-3ADA-75FF-9A98-971FC4FB0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5.1.2024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26E1CCC-ED06-49DA-D8D0-99A4147C6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09067D6-F6E2-B4C2-59C2-E81095E7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5550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1022" y="882869"/>
            <a:ext cx="4598587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1022" y="2702660"/>
            <a:ext cx="4598587" cy="347430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grpSp>
        <p:nvGrpSpPr>
          <p:cNvPr id="12" name="Ryhmä 11" descr="Icon.">
            <a:extLst>
              <a:ext uri="{FF2B5EF4-FFF2-40B4-BE49-F238E27FC236}">
                <a16:creationId xmlns:a16="http://schemas.microsoft.com/office/drawing/2014/main" id="{63892158-4F70-8BB9-8D31-A46BB4BB692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 rot="13500000">
            <a:off x="1468041" y="794394"/>
            <a:ext cx="3839687" cy="3816534"/>
            <a:chOff x="1511863" y="1519367"/>
            <a:chExt cx="3839687" cy="381752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FE1FF69-D414-452C-2978-0204BFF431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1863" y="1519367"/>
              <a:ext cx="2113955" cy="3817528"/>
            </a:xfrm>
            <a:custGeom>
              <a:avLst/>
              <a:gdLst>
                <a:gd name="T0" fmla="*/ 81 w 11800"/>
                <a:gd name="T1" fmla="*/ 0 h 21307"/>
                <a:gd name="T2" fmla="*/ 14 w 11800"/>
                <a:gd name="T3" fmla="*/ 15382 h 21307"/>
                <a:gd name="T4" fmla="*/ 5874 w 11800"/>
                <a:gd name="T5" fmla="*/ 21293 h 21307"/>
                <a:gd name="T6" fmla="*/ 11785 w 11800"/>
                <a:gd name="T7" fmla="*/ 15434 h 21307"/>
                <a:gd name="T8" fmla="*/ 11785 w 11800"/>
                <a:gd name="T9" fmla="*/ 15433 h 21307"/>
                <a:gd name="T10" fmla="*/ 11800 w 11800"/>
                <a:gd name="T11" fmla="*/ 11822 h 21307"/>
                <a:gd name="T12" fmla="*/ 81 w 11800"/>
                <a:gd name="T13" fmla="*/ 0 h 2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0" h="21307">
                  <a:moveTo>
                    <a:pt x="81" y="0"/>
                  </a:moveTo>
                  <a:lnTo>
                    <a:pt x="14" y="15382"/>
                  </a:lnTo>
                  <a:cubicBezTo>
                    <a:pt x="0" y="18633"/>
                    <a:pt x="2623" y="21279"/>
                    <a:pt x="5874" y="21293"/>
                  </a:cubicBezTo>
                  <a:cubicBezTo>
                    <a:pt x="9124" y="21307"/>
                    <a:pt x="11771" y="18684"/>
                    <a:pt x="11785" y="15434"/>
                  </a:cubicBezTo>
                  <a:lnTo>
                    <a:pt x="11785" y="15433"/>
                  </a:lnTo>
                  <a:lnTo>
                    <a:pt x="11800" y="1182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2F9FE427-9837-55B0-6C6E-EC3982452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6044" y="1519367"/>
              <a:ext cx="3825506" cy="2123705"/>
            </a:xfrm>
            <a:custGeom>
              <a:avLst/>
              <a:gdLst>
                <a:gd name="T0" fmla="*/ 11719 w 21350"/>
                <a:gd name="T1" fmla="*/ 11822 h 11852"/>
                <a:gd name="T2" fmla="*/ 15425 w 21350"/>
                <a:gd name="T3" fmla="*/ 11838 h 11852"/>
                <a:gd name="T4" fmla="*/ 21336 w 21350"/>
                <a:gd name="T5" fmla="*/ 5979 h 11852"/>
                <a:gd name="T6" fmla="*/ 15477 w 21350"/>
                <a:gd name="T7" fmla="*/ 68 h 11852"/>
                <a:gd name="T8" fmla="*/ 0 w 21350"/>
                <a:gd name="T9" fmla="*/ 0 h 11852"/>
                <a:gd name="T10" fmla="*/ 11719 w 21350"/>
                <a:gd name="T11" fmla="*/ 11822 h 1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50" h="11852">
                  <a:moveTo>
                    <a:pt x="11719" y="11822"/>
                  </a:moveTo>
                  <a:lnTo>
                    <a:pt x="15425" y="11838"/>
                  </a:lnTo>
                  <a:cubicBezTo>
                    <a:pt x="18676" y="11852"/>
                    <a:pt x="21322" y="9229"/>
                    <a:pt x="21336" y="5979"/>
                  </a:cubicBezTo>
                  <a:cubicBezTo>
                    <a:pt x="21350" y="2728"/>
                    <a:pt x="18727" y="82"/>
                    <a:pt x="15477" y="68"/>
                  </a:cubicBezTo>
                  <a:cubicBezTo>
                    <a:pt x="15477" y="68"/>
                    <a:pt x="0" y="0"/>
                    <a:pt x="0" y="0"/>
                  </a:cubicBezTo>
                  <a:lnTo>
                    <a:pt x="11719" y="11822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7F1C3B4-1605-9CF7-7A14-8C2A207FC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5.1.2024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7543B9C-68C5-7ABE-21FD-69713A0A9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71E1533-6BBF-7CA4-ABA9-5436F4D5E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06008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E280041-D13F-22EF-D0D5-C518E1E3A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5.1.2024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511BCFC-579F-7195-C268-829147689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F779344-9235-30FC-32EC-409064EE6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22201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FCFC4CB-6068-2865-B29B-E800453AC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5.1.2024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20AC538-254D-8B5A-9E78-D2AB0B2B2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2BFBCC3-63DE-9E5D-8CBF-A555DDE6E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9646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Logo. A yellow and black logo combining the shapes of a heart, arrow and the letter p along with the grey text Wellbeing Services County of North Savo.">
            <a:extLst>
              <a:ext uri="{FF2B5EF4-FFF2-40B4-BE49-F238E27FC236}">
                <a16:creationId xmlns:a16="http://schemas.microsoft.com/office/drawing/2014/main" id="{DD98A80C-8BC7-A0B3-BFFB-F22807EE5B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3301" y="2327400"/>
            <a:ext cx="6362224" cy="1101600"/>
          </a:xfrm>
          <a:prstGeom prst="rect">
            <a:avLst/>
          </a:prstGeom>
        </p:spPr>
      </p:pic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961B21A4-5EC6-445A-A90D-6071C40088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77955" y="4414268"/>
            <a:ext cx="5634157" cy="324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9" b="1"/>
            </a:lvl1pPr>
            <a:lvl2pPr marL="358667" indent="0">
              <a:buNone/>
              <a:defRPr/>
            </a:lvl2pPr>
          </a:lstStyle>
          <a:p>
            <a:pPr lvl="0"/>
            <a:r>
              <a:rPr lang="fi-FI" err="1"/>
              <a:t>Name</a:t>
            </a:r>
            <a:endParaRPr lang="fi-FI"/>
          </a:p>
        </p:txBody>
      </p:sp>
      <p:sp>
        <p:nvSpPr>
          <p:cNvPr id="11" name="Tekstin paikkamerkki 9">
            <a:extLst>
              <a:ext uri="{FF2B5EF4-FFF2-40B4-BE49-F238E27FC236}">
                <a16:creationId xmlns:a16="http://schemas.microsoft.com/office/drawing/2014/main" id="{A162947A-7B3B-4773-BD0B-2A50614024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77955" y="4729579"/>
            <a:ext cx="5634157" cy="324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9" b="0"/>
            </a:lvl1pPr>
            <a:lvl2pPr marL="358667" indent="0">
              <a:buNone/>
              <a:defRPr/>
            </a:lvl2pPr>
          </a:lstStyle>
          <a:p>
            <a:pPr lvl="0"/>
            <a:r>
              <a:rPr lang="fi-FI" err="1"/>
              <a:t>email</a:t>
            </a:r>
            <a:endParaRPr lang="fi-FI"/>
          </a:p>
        </p:txBody>
      </p:sp>
      <p:sp>
        <p:nvSpPr>
          <p:cNvPr id="12" name="Tekstin paikkamerkki 9">
            <a:extLst>
              <a:ext uri="{FF2B5EF4-FFF2-40B4-BE49-F238E27FC236}">
                <a16:creationId xmlns:a16="http://schemas.microsoft.com/office/drawing/2014/main" id="{4A7E9CFC-CD4E-4140-8A53-CE7CB803A8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7955" y="5071915"/>
            <a:ext cx="5634157" cy="324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9" b="0"/>
            </a:lvl1pPr>
            <a:lvl2pPr marL="358667" indent="0">
              <a:buNone/>
              <a:defRPr/>
            </a:lvl2pPr>
          </a:lstStyle>
          <a:p>
            <a:pPr lvl="0"/>
            <a:r>
              <a:rPr lang="fi-FI"/>
              <a:t>Telephone </a:t>
            </a:r>
            <a:r>
              <a:rPr lang="fi-FI" err="1"/>
              <a:t>number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01351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subtitle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 descr="Icon.">
            <a:extLst>
              <a:ext uri="{FF2B5EF4-FFF2-40B4-BE49-F238E27FC236}">
                <a16:creationId xmlns:a16="http://schemas.microsoft.com/office/drawing/2014/main" id="{1C416909-AB75-EC03-9BFB-30CD779A3BF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1511470" y="1519367"/>
            <a:ext cx="3838687" cy="3817528"/>
            <a:chOff x="1511863" y="1519367"/>
            <a:chExt cx="3839687" cy="381752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46FE190-C127-4DF1-9753-943E4F4D15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1863" y="1519367"/>
              <a:ext cx="2113955" cy="3817528"/>
            </a:xfrm>
            <a:custGeom>
              <a:avLst/>
              <a:gdLst>
                <a:gd name="T0" fmla="*/ 81 w 11800"/>
                <a:gd name="T1" fmla="*/ 0 h 21307"/>
                <a:gd name="T2" fmla="*/ 14 w 11800"/>
                <a:gd name="T3" fmla="*/ 15382 h 21307"/>
                <a:gd name="T4" fmla="*/ 5874 w 11800"/>
                <a:gd name="T5" fmla="*/ 21293 h 21307"/>
                <a:gd name="T6" fmla="*/ 11785 w 11800"/>
                <a:gd name="T7" fmla="*/ 15434 h 21307"/>
                <a:gd name="T8" fmla="*/ 11785 w 11800"/>
                <a:gd name="T9" fmla="*/ 15433 h 21307"/>
                <a:gd name="T10" fmla="*/ 11800 w 11800"/>
                <a:gd name="T11" fmla="*/ 11822 h 21307"/>
                <a:gd name="T12" fmla="*/ 81 w 11800"/>
                <a:gd name="T13" fmla="*/ 0 h 2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0" h="21307">
                  <a:moveTo>
                    <a:pt x="81" y="0"/>
                  </a:moveTo>
                  <a:lnTo>
                    <a:pt x="14" y="15382"/>
                  </a:lnTo>
                  <a:cubicBezTo>
                    <a:pt x="0" y="18633"/>
                    <a:pt x="2623" y="21279"/>
                    <a:pt x="5874" y="21293"/>
                  </a:cubicBezTo>
                  <a:cubicBezTo>
                    <a:pt x="9124" y="21307"/>
                    <a:pt x="11771" y="18684"/>
                    <a:pt x="11785" y="15434"/>
                  </a:cubicBezTo>
                  <a:lnTo>
                    <a:pt x="11785" y="15433"/>
                  </a:lnTo>
                  <a:lnTo>
                    <a:pt x="11800" y="1182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A2F6220-49B1-4E5F-B84B-BD29EA985B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6044" y="1519367"/>
              <a:ext cx="3825506" cy="2123705"/>
            </a:xfrm>
            <a:custGeom>
              <a:avLst/>
              <a:gdLst>
                <a:gd name="T0" fmla="*/ 11719 w 21350"/>
                <a:gd name="T1" fmla="*/ 11822 h 11852"/>
                <a:gd name="T2" fmla="*/ 15425 w 21350"/>
                <a:gd name="T3" fmla="*/ 11838 h 11852"/>
                <a:gd name="T4" fmla="*/ 21336 w 21350"/>
                <a:gd name="T5" fmla="*/ 5979 h 11852"/>
                <a:gd name="T6" fmla="*/ 15477 w 21350"/>
                <a:gd name="T7" fmla="*/ 68 h 11852"/>
                <a:gd name="T8" fmla="*/ 0 w 21350"/>
                <a:gd name="T9" fmla="*/ 0 h 11852"/>
                <a:gd name="T10" fmla="*/ 11719 w 21350"/>
                <a:gd name="T11" fmla="*/ 11822 h 1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50" h="11852">
                  <a:moveTo>
                    <a:pt x="11719" y="11822"/>
                  </a:moveTo>
                  <a:lnTo>
                    <a:pt x="15425" y="11838"/>
                  </a:lnTo>
                  <a:cubicBezTo>
                    <a:pt x="18676" y="11852"/>
                    <a:pt x="21322" y="9229"/>
                    <a:pt x="21336" y="5979"/>
                  </a:cubicBezTo>
                  <a:cubicBezTo>
                    <a:pt x="21350" y="2728"/>
                    <a:pt x="18727" y="82"/>
                    <a:pt x="15477" y="68"/>
                  </a:cubicBezTo>
                  <a:cubicBezTo>
                    <a:pt x="15477" y="68"/>
                    <a:pt x="0" y="0"/>
                    <a:pt x="0" y="0"/>
                  </a:cubicBezTo>
                  <a:lnTo>
                    <a:pt x="11719" y="11822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</p:spTree>
    <p:extLst>
      <p:ext uri="{BB962C8B-B14F-4D97-AF65-F5344CB8AC3E}">
        <p14:creationId xmlns:p14="http://schemas.microsoft.com/office/powerpoint/2010/main" val="309070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9" name="Ryhmä 48">
            <a:extLst>
              <a:ext uri="{FF2B5EF4-FFF2-40B4-BE49-F238E27FC236}">
                <a16:creationId xmlns:a16="http://schemas.microsoft.com/office/drawing/2014/main" id="{007F2810-1B7E-4288-9E48-5CDA7C4B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41627" y="1236814"/>
            <a:ext cx="4362332" cy="4369557"/>
            <a:chOff x="1241951" y="1236813"/>
            <a:chExt cx="4363468" cy="436955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EA53E8FE-7BF2-43A8-A78D-880C48FE90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1951" y="2590503"/>
              <a:ext cx="4363468" cy="1662177"/>
            </a:xfrm>
            <a:custGeom>
              <a:avLst/>
              <a:gdLst>
                <a:gd name="T0" fmla="*/ 19685 w 24342"/>
                <a:gd name="T1" fmla="*/ 0 h 9268"/>
                <a:gd name="T2" fmla="*/ 19685 w 24342"/>
                <a:gd name="T3" fmla="*/ 0 h 9268"/>
                <a:gd name="T4" fmla="*/ 4657 w 24342"/>
                <a:gd name="T5" fmla="*/ 0 h 9268"/>
                <a:gd name="T6" fmla="*/ 0 w 24342"/>
                <a:gd name="T7" fmla="*/ 4634 h 9268"/>
                <a:gd name="T8" fmla="*/ 4657 w 24342"/>
                <a:gd name="T9" fmla="*/ 9268 h 9268"/>
                <a:gd name="T10" fmla="*/ 4657 w 24342"/>
                <a:gd name="T11" fmla="*/ 9268 h 9268"/>
                <a:gd name="T12" fmla="*/ 19685 w 24342"/>
                <a:gd name="T13" fmla="*/ 9268 h 9268"/>
                <a:gd name="T14" fmla="*/ 24342 w 24342"/>
                <a:gd name="T15" fmla="*/ 4634 h 9268"/>
                <a:gd name="T16" fmla="*/ 19685 w 24342"/>
                <a:gd name="T17" fmla="*/ 0 h 9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42" h="9268">
                  <a:moveTo>
                    <a:pt x="19685" y="0"/>
                  </a:moveTo>
                  <a:lnTo>
                    <a:pt x="19685" y="0"/>
                  </a:lnTo>
                  <a:lnTo>
                    <a:pt x="4657" y="0"/>
                  </a:lnTo>
                  <a:cubicBezTo>
                    <a:pt x="2085" y="0"/>
                    <a:pt x="0" y="2074"/>
                    <a:pt x="0" y="4634"/>
                  </a:cubicBezTo>
                  <a:cubicBezTo>
                    <a:pt x="0" y="7193"/>
                    <a:pt x="2085" y="9268"/>
                    <a:pt x="4657" y="9268"/>
                  </a:cubicBezTo>
                  <a:lnTo>
                    <a:pt x="4657" y="9268"/>
                  </a:lnTo>
                  <a:lnTo>
                    <a:pt x="19685" y="9268"/>
                  </a:lnTo>
                  <a:cubicBezTo>
                    <a:pt x="22257" y="9268"/>
                    <a:pt x="24342" y="7193"/>
                    <a:pt x="24342" y="4634"/>
                  </a:cubicBezTo>
                  <a:cubicBezTo>
                    <a:pt x="24342" y="2074"/>
                    <a:pt x="22257" y="0"/>
                    <a:pt x="19685" y="0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91B320A-6B87-4CD3-8E87-899FA6160C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8538" y="1236813"/>
              <a:ext cx="1670295" cy="4369557"/>
            </a:xfrm>
            <a:custGeom>
              <a:avLst/>
              <a:gdLst>
                <a:gd name="T0" fmla="*/ 9314 w 9314"/>
                <a:gd name="T1" fmla="*/ 4634 h 24374"/>
                <a:gd name="T2" fmla="*/ 4657 w 9314"/>
                <a:gd name="T3" fmla="*/ 0 h 24374"/>
                <a:gd name="T4" fmla="*/ 0 w 9314"/>
                <a:gd name="T5" fmla="*/ 4634 h 24374"/>
                <a:gd name="T6" fmla="*/ 0 w 9314"/>
                <a:gd name="T7" fmla="*/ 19739 h 24374"/>
                <a:gd name="T8" fmla="*/ 4657 w 9314"/>
                <a:gd name="T9" fmla="*/ 24374 h 24374"/>
                <a:gd name="T10" fmla="*/ 9314 w 9314"/>
                <a:gd name="T11" fmla="*/ 19739 h 24374"/>
                <a:gd name="T12" fmla="*/ 9314 w 9314"/>
                <a:gd name="T13" fmla="*/ 4634 h 24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14" h="24374">
                  <a:moveTo>
                    <a:pt x="9314" y="4634"/>
                  </a:moveTo>
                  <a:cubicBezTo>
                    <a:pt x="9314" y="2075"/>
                    <a:pt x="7229" y="0"/>
                    <a:pt x="4657" y="0"/>
                  </a:cubicBezTo>
                  <a:cubicBezTo>
                    <a:pt x="2085" y="0"/>
                    <a:pt x="0" y="2075"/>
                    <a:pt x="0" y="4634"/>
                  </a:cubicBezTo>
                  <a:lnTo>
                    <a:pt x="0" y="19739"/>
                  </a:lnTo>
                  <a:cubicBezTo>
                    <a:pt x="0" y="22299"/>
                    <a:pt x="2085" y="24374"/>
                    <a:pt x="4657" y="24374"/>
                  </a:cubicBezTo>
                  <a:cubicBezTo>
                    <a:pt x="7229" y="24374"/>
                    <a:pt x="9314" y="22299"/>
                    <a:pt x="9314" y="19739"/>
                  </a:cubicBezTo>
                  <a:lnTo>
                    <a:pt x="9314" y="4634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Oval 7">
              <a:extLst>
                <a:ext uri="{FF2B5EF4-FFF2-40B4-BE49-F238E27FC236}">
                  <a16:creationId xmlns:a16="http://schemas.microsoft.com/office/drawing/2014/main" id="{D31F6D7E-AA89-4E34-870F-A404E56435A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Oval 8">
              <a:extLst>
                <a:ext uri="{FF2B5EF4-FFF2-40B4-BE49-F238E27FC236}">
                  <a16:creationId xmlns:a16="http://schemas.microsoft.com/office/drawing/2014/main" id="{F4DC9D5D-D0BB-478C-8958-677F4B4C6C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Oval 9">
              <a:extLst>
                <a:ext uri="{FF2B5EF4-FFF2-40B4-BE49-F238E27FC236}">
                  <a16:creationId xmlns:a16="http://schemas.microsoft.com/office/drawing/2014/main" id="{4F0CB64C-8700-489E-B59D-2F3A8F3D21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6" name="Oval 10">
              <a:extLst>
                <a:ext uri="{FF2B5EF4-FFF2-40B4-BE49-F238E27FC236}">
                  <a16:creationId xmlns:a16="http://schemas.microsoft.com/office/drawing/2014/main" id="{EC17E9B9-CE55-45B0-A22E-D08B8A7609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7" name="Oval 11">
              <a:extLst>
                <a:ext uri="{FF2B5EF4-FFF2-40B4-BE49-F238E27FC236}">
                  <a16:creationId xmlns:a16="http://schemas.microsoft.com/office/drawing/2014/main" id="{DCB2B620-E4C8-4B6A-80C5-2DB448222BA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8" name="Oval 12">
              <a:extLst>
                <a:ext uri="{FF2B5EF4-FFF2-40B4-BE49-F238E27FC236}">
                  <a16:creationId xmlns:a16="http://schemas.microsoft.com/office/drawing/2014/main" id="{1F80C5BD-2275-4880-9B72-614AB99D752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9" name="Oval 13">
              <a:extLst>
                <a:ext uri="{FF2B5EF4-FFF2-40B4-BE49-F238E27FC236}">
                  <a16:creationId xmlns:a16="http://schemas.microsoft.com/office/drawing/2014/main" id="{37A5EEC2-4E02-41B6-A164-B3243B6BAD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0" name="Oval 14">
              <a:extLst>
                <a:ext uri="{FF2B5EF4-FFF2-40B4-BE49-F238E27FC236}">
                  <a16:creationId xmlns:a16="http://schemas.microsoft.com/office/drawing/2014/main" id="{91FE98D6-A906-4334-8155-0377FE92E9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1" name="Oval 15">
              <a:extLst>
                <a:ext uri="{FF2B5EF4-FFF2-40B4-BE49-F238E27FC236}">
                  <a16:creationId xmlns:a16="http://schemas.microsoft.com/office/drawing/2014/main" id="{7E1F4D48-3948-4630-ABE3-5B5637773F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2" name="Oval 16">
              <a:extLst>
                <a:ext uri="{FF2B5EF4-FFF2-40B4-BE49-F238E27FC236}">
                  <a16:creationId xmlns:a16="http://schemas.microsoft.com/office/drawing/2014/main" id="{8F3FFCB2-722E-42E2-85B0-4A02998E23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3" name="Oval 17">
              <a:extLst>
                <a:ext uri="{FF2B5EF4-FFF2-40B4-BE49-F238E27FC236}">
                  <a16:creationId xmlns:a16="http://schemas.microsoft.com/office/drawing/2014/main" id="{5B43CFB6-1FAD-4941-9192-6E41A57843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4" name="Oval 18">
              <a:extLst>
                <a:ext uri="{FF2B5EF4-FFF2-40B4-BE49-F238E27FC236}">
                  <a16:creationId xmlns:a16="http://schemas.microsoft.com/office/drawing/2014/main" id="{34BC8FFB-21BE-4BAA-A848-F39FCFA478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5" name="Oval 19">
              <a:extLst>
                <a:ext uri="{FF2B5EF4-FFF2-40B4-BE49-F238E27FC236}">
                  <a16:creationId xmlns:a16="http://schemas.microsoft.com/office/drawing/2014/main" id="{CF7ABB5A-11EB-42AE-B0BE-8F4FAFB8B9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6" name="Oval 20">
              <a:extLst>
                <a:ext uri="{FF2B5EF4-FFF2-40B4-BE49-F238E27FC236}">
                  <a16:creationId xmlns:a16="http://schemas.microsoft.com/office/drawing/2014/main" id="{393689CA-569B-4788-8B53-ACF74C9A55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7" name="Oval 21">
              <a:extLst>
                <a:ext uri="{FF2B5EF4-FFF2-40B4-BE49-F238E27FC236}">
                  <a16:creationId xmlns:a16="http://schemas.microsoft.com/office/drawing/2014/main" id="{38A5FD75-7244-4472-A01C-D98CD452A8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8" name="Oval 22">
              <a:extLst>
                <a:ext uri="{FF2B5EF4-FFF2-40B4-BE49-F238E27FC236}">
                  <a16:creationId xmlns:a16="http://schemas.microsoft.com/office/drawing/2014/main" id="{63E01732-7053-46F6-9894-62C1E7E017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9" name="Oval 23">
              <a:extLst>
                <a:ext uri="{FF2B5EF4-FFF2-40B4-BE49-F238E27FC236}">
                  <a16:creationId xmlns:a16="http://schemas.microsoft.com/office/drawing/2014/main" id="{5723EEAC-5F42-4CCE-BA2A-E1649AA1CD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0" name="Oval 24">
              <a:extLst>
                <a:ext uri="{FF2B5EF4-FFF2-40B4-BE49-F238E27FC236}">
                  <a16:creationId xmlns:a16="http://schemas.microsoft.com/office/drawing/2014/main" id="{A9B2F3BE-754E-4EBD-BE88-12728885EE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1" name="Oval 25">
              <a:extLst>
                <a:ext uri="{FF2B5EF4-FFF2-40B4-BE49-F238E27FC236}">
                  <a16:creationId xmlns:a16="http://schemas.microsoft.com/office/drawing/2014/main" id="{7238AE11-B370-4E53-9152-1E914E2246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2" name="Oval 26">
              <a:extLst>
                <a:ext uri="{FF2B5EF4-FFF2-40B4-BE49-F238E27FC236}">
                  <a16:creationId xmlns:a16="http://schemas.microsoft.com/office/drawing/2014/main" id="{72464969-CC62-4C04-998E-9228BA1CEC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3" name="Oval 27">
              <a:extLst>
                <a:ext uri="{FF2B5EF4-FFF2-40B4-BE49-F238E27FC236}">
                  <a16:creationId xmlns:a16="http://schemas.microsoft.com/office/drawing/2014/main" id="{32198E22-5DFE-4C1C-BB75-F2C9169603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4" name="Oval 28">
              <a:extLst>
                <a:ext uri="{FF2B5EF4-FFF2-40B4-BE49-F238E27FC236}">
                  <a16:creationId xmlns:a16="http://schemas.microsoft.com/office/drawing/2014/main" id="{F818C060-4737-48A5-AE3A-54C4F5509B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5" name="Oval 29">
              <a:extLst>
                <a:ext uri="{FF2B5EF4-FFF2-40B4-BE49-F238E27FC236}">
                  <a16:creationId xmlns:a16="http://schemas.microsoft.com/office/drawing/2014/main" id="{E72B202D-7567-436D-A82B-452A3815FB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6" name="Oval 30">
              <a:extLst>
                <a:ext uri="{FF2B5EF4-FFF2-40B4-BE49-F238E27FC236}">
                  <a16:creationId xmlns:a16="http://schemas.microsoft.com/office/drawing/2014/main" id="{2F9FA010-90F3-4970-B01A-61348EBB30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7" name="Oval 31">
              <a:extLst>
                <a:ext uri="{FF2B5EF4-FFF2-40B4-BE49-F238E27FC236}">
                  <a16:creationId xmlns:a16="http://schemas.microsoft.com/office/drawing/2014/main" id="{27D4D043-D4BC-4FED-90F7-0BF8A148FE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8" name="Oval 32">
              <a:extLst>
                <a:ext uri="{FF2B5EF4-FFF2-40B4-BE49-F238E27FC236}">
                  <a16:creationId xmlns:a16="http://schemas.microsoft.com/office/drawing/2014/main" id="{C8C0B50A-50F7-43FE-AD15-424DFF04B5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9" name="Oval 33">
              <a:extLst>
                <a:ext uri="{FF2B5EF4-FFF2-40B4-BE49-F238E27FC236}">
                  <a16:creationId xmlns:a16="http://schemas.microsoft.com/office/drawing/2014/main" id="{E5EBE93C-615D-4653-9E18-7470F95750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0" name="Oval 34">
              <a:extLst>
                <a:ext uri="{FF2B5EF4-FFF2-40B4-BE49-F238E27FC236}">
                  <a16:creationId xmlns:a16="http://schemas.microsoft.com/office/drawing/2014/main" id="{0514DED8-8675-42DB-B98C-9E101B3AB1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1" name="Oval 35">
              <a:extLst>
                <a:ext uri="{FF2B5EF4-FFF2-40B4-BE49-F238E27FC236}">
                  <a16:creationId xmlns:a16="http://schemas.microsoft.com/office/drawing/2014/main" id="{A07550E2-601F-4294-B5BE-94CC8B1BEF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2" name="Oval 36">
              <a:extLst>
                <a:ext uri="{FF2B5EF4-FFF2-40B4-BE49-F238E27FC236}">
                  <a16:creationId xmlns:a16="http://schemas.microsoft.com/office/drawing/2014/main" id="{161459FC-A7B0-40ED-9D72-D2F67929AD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3" name="Oval 37">
              <a:extLst>
                <a:ext uri="{FF2B5EF4-FFF2-40B4-BE49-F238E27FC236}">
                  <a16:creationId xmlns:a16="http://schemas.microsoft.com/office/drawing/2014/main" id="{1EB3E677-1C82-4835-B43C-A6F2E7E535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4" name="Oval 38">
              <a:extLst>
                <a:ext uri="{FF2B5EF4-FFF2-40B4-BE49-F238E27FC236}">
                  <a16:creationId xmlns:a16="http://schemas.microsoft.com/office/drawing/2014/main" id="{28761788-DA81-4913-8E38-BC5DEC0183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5" name="Oval 39">
              <a:extLst>
                <a:ext uri="{FF2B5EF4-FFF2-40B4-BE49-F238E27FC236}">
                  <a16:creationId xmlns:a16="http://schemas.microsoft.com/office/drawing/2014/main" id="{C98B3C26-4BC5-42A1-993D-CA47EAA520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6" name="Oval 40">
              <a:extLst>
                <a:ext uri="{FF2B5EF4-FFF2-40B4-BE49-F238E27FC236}">
                  <a16:creationId xmlns:a16="http://schemas.microsoft.com/office/drawing/2014/main" id="{3DA645BE-6768-476E-8F64-5203F1F3F9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7" name="Oval 41">
              <a:extLst>
                <a:ext uri="{FF2B5EF4-FFF2-40B4-BE49-F238E27FC236}">
                  <a16:creationId xmlns:a16="http://schemas.microsoft.com/office/drawing/2014/main" id="{DB0A17E4-8949-4D7E-A799-AC57C1846A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8" name="Oval 42">
              <a:extLst>
                <a:ext uri="{FF2B5EF4-FFF2-40B4-BE49-F238E27FC236}">
                  <a16:creationId xmlns:a16="http://schemas.microsoft.com/office/drawing/2014/main" id="{906AC13B-636E-4A4B-8AFD-DB79B27CFD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50" name="Otsikko 1">
            <a:extLst>
              <a:ext uri="{FF2B5EF4-FFF2-40B4-BE49-F238E27FC236}">
                <a16:creationId xmlns:a16="http://schemas.microsoft.com/office/drawing/2014/main" id="{063ACA47-9A81-7DD5-3AAD-8197B7DB0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1" name="Alaotsikko 2">
            <a:extLst>
              <a:ext uri="{FF2B5EF4-FFF2-40B4-BE49-F238E27FC236}">
                <a16:creationId xmlns:a16="http://schemas.microsoft.com/office/drawing/2014/main" id="{0637FCA9-9290-6FFC-E4BD-521251B17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0542005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/>
            </a:lvl5pPr>
            <a:lvl6pPr marL="1799460" indent="0">
              <a:buNone/>
              <a:defRPr/>
            </a:lvl6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3BDE-3208-47CA-97ED-AD1BC5E421A3}" type="datetime1">
              <a:rPr lang="fi-FI" smtClean="0"/>
              <a:t>5.1.2024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8952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 descr="Icon.">
            <a:extLst>
              <a:ext uri="{FF2B5EF4-FFF2-40B4-BE49-F238E27FC236}">
                <a16:creationId xmlns:a16="http://schemas.microsoft.com/office/drawing/2014/main" id="{B8186AD1-C9EC-4C8C-92D3-080BA546F21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 rot="13500000">
            <a:off x="1526512" y="706037"/>
            <a:ext cx="3839687" cy="3816534"/>
            <a:chOff x="1511863" y="1519367"/>
            <a:chExt cx="3839687" cy="381752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46FE190-C127-4DF1-9753-943E4F4D15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1863" y="1519367"/>
              <a:ext cx="2113955" cy="3817528"/>
            </a:xfrm>
            <a:custGeom>
              <a:avLst/>
              <a:gdLst>
                <a:gd name="T0" fmla="*/ 81 w 11800"/>
                <a:gd name="T1" fmla="*/ 0 h 21307"/>
                <a:gd name="T2" fmla="*/ 14 w 11800"/>
                <a:gd name="T3" fmla="*/ 15382 h 21307"/>
                <a:gd name="T4" fmla="*/ 5874 w 11800"/>
                <a:gd name="T5" fmla="*/ 21293 h 21307"/>
                <a:gd name="T6" fmla="*/ 11785 w 11800"/>
                <a:gd name="T7" fmla="*/ 15434 h 21307"/>
                <a:gd name="T8" fmla="*/ 11785 w 11800"/>
                <a:gd name="T9" fmla="*/ 15433 h 21307"/>
                <a:gd name="T10" fmla="*/ 11800 w 11800"/>
                <a:gd name="T11" fmla="*/ 11822 h 21307"/>
                <a:gd name="T12" fmla="*/ 81 w 11800"/>
                <a:gd name="T13" fmla="*/ 0 h 2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0" h="21307">
                  <a:moveTo>
                    <a:pt x="81" y="0"/>
                  </a:moveTo>
                  <a:lnTo>
                    <a:pt x="14" y="15382"/>
                  </a:lnTo>
                  <a:cubicBezTo>
                    <a:pt x="0" y="18633"/>
                    <a:pt x="2623" y="21279"/>
                    <a:pt x="5874" y="21293"/>
                  </a:cubicBezTo>
                  <a:cubicBezTo>
                    <a:pt x="9124" y="21307"/>
                    <a:pt x="11771" y="18684"/>
                    <a:pt x="11785" y="15434"/>
                  </a:cubicBezTo>
                  <a:lnTo>
                    <a:pt x="11785" y="15433"/>
                  </a:lnTo>
                  <a:lnTo>
                    <a:pt x="11800" y="1182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A2F6220-49B1-4E5F-B84B-BD29EA985B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6044" y="1519367"/>
              <a:ext cx="3825506" cy="2123705"/>
            </a:xfrm>
            <a:custGeom>
              <a:avLst/>
              <a:gdLst>
                <a:gd name="T0" fmla="*/ 11719 w 21350"/>
                <a:gd name="T1" fmla="*/ 11822 h 11852"/>
                <a:gd name="T2" fmla="*/ 15425 w 21350"/>
                <a:gd name="T3" fmla="*/ 11838 h 11852"/>
                <a:gd name="T4" fmla="*/ 21336 w 21350"/>
                <a:gd name="T5" fmla="*/ 5979 h 11852"/>
                <a:gd name="T6" fmla="*/ 15477 w 21350"/>
                <a:gd name="T7" fmla="*/ 68 h 11852"/>
                <a:gd name="T8" fmla="*/ 0 w 21350"/>
                <a:gd name="T9" fmla="*/ 0 h 11852"/>
                <a:gd name="T10" fmla="*/ 11719 w 21350"/>
                <a:gd name="T11" fmla="*/ 11822 h 1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50" h="11852">
                  <a:moveTo>
                    <a:pt x="11719" y="11822"/>
                  </a:moveTo>
                  <a:lnTo>
                    <a:pt x="15425" y="11838"/>
                  </a:lnTo>
                  <a:cubicBezTo>
                    <a:pt x="18676" y="11852"/>
                    <a:pt x="21322" y="9229"/>
                    <a:pt x="21336" y="5979"/>
                  </a:cubicBezTo>
                  <a:cubicBezTo>
                    <a:pt x="21350" y="2728"/>
                    <a:pt x="18727" y="82"/>
                    <a:pt x="15477" y="68"/>
                  </a:cubicBezTo>
                  <a:cubicBezTo>
                    <a:pt x="15477" y="68"/>
                    <a:pt x="0" y="0"/>
                    <a:pt x="0" y="0"/>
                  </a:cubicBezTo>
                  <a:lnTo>
                    <a:pt x="11719" y="11822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8" name="Otsikko 1">
            <a:extLst>
              <a:ext uri="{FF2B5EF4-FFF2-40B4-BE49-F238E27FC236}">
                <a16:creationId xmlns:a16="http://schemas.microsoft.com/office/drawing/2014/main" id="{465B6997-1946-0DAA-CEE5-218AA31F11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70B1218C-769E-330B-357E-5F6F31BC3E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subtitle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82878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 descr="Icon.">
            <a:extLst>
              <a:ext uri="{FF2B5EF4-FFF2-40B4-BE49-F238E27FC236}">
                <a16:creationId xmlns:a16="http://schemas.microsoft.com/office/drawing/2014/main" id="{BAE1A457-4EA5-FF9F-BD7A-D2A36A70CBB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639725" y="1800158"/>
            <a:ext cx="5320213" cy="3248893"/>
            <a:chOff x="639891" y="1800157"/>
            <a:chExt cx="5321599" cy="324889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E45EA35-C2F4-4544-9879-E4F224E6E03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9891" y="3428543"/>
              <a:ext cx="2640710" cy="1620507"/>
            </a:xfrm>
            <a:custGeom>
              <a:avLst/>
              <a:gdLst>
                <a:gd name="T0" fmla="*/ 0 w 14786"/>
                <a:gd name="T1" fmla="*/ 0 h 9061"/>
                <a:gd name="T2" fmla="*/ 0 w 14786"/>
                <a:gd name="T3" fmla="*/ 0 h 9061"/>
                <a:gd name="T4" fmla="*/ 0 w 14786"/>
                <a:gd name="T5" fmla="*/ 0 h 9061"/>
                <a:gd name="T6" fmla="*/ 0 w 14786"/>
                <a:gd name="T7" fmla="*/ 0 h 9061"/>
                <a:gd name="T8" fmla="*/ 7481 w 14786"/>
                <a:gd name="T9" fmla="*/ 7481 h 9061"/>
                <a:gd name="T10" fmla="*/ 13205 w 14786"/>
                <a:gd name="T11" fmla="*/ 7481 h 9061"/>
                <a:gd name="T12" fmla="*/ 13205 w 14786"/>
                <a:gd name="T13" fmla="*/ 1756 h 9061"/>
                <a:gd name="T14" fmla="*/ 13205 w 14786"/>
                <a:gd name="T15" fmla="*/ 1756 h 9061"/>
                <a:gd name="T16" fmla="*/ 11448 w 14786"/>
                <a:gd name="T17" fmla="*/ 0 h 9061"/>
                <a:gd name="T18" fmla="*/ 0 w 14786"/>
                <a:gd name="T19" fmla="*/ 0 h 9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86" h="906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7481" y="7481"/>
                  </a:lnTo>
                  <a:cubicBezTo>
                    <a:pt x="9061" y="9061"/>
                    <a:pt x="11624" y="9061"/>
                    <a:pt x="13205" y="7481"/>
                  </a:cubicBezTo>
                  <a:cubicBezTo>
                    <a:pt x="14786" y="5900"/>
                    <a:pt x="14786" y="3337"/>
                    <a:pt x="13205" y="1756"/>
                  </a:cubicBezTo>
                  <a:cubicBezTo>
                    <a:pt x="13205" y="1756"/>
                    <a:pt x="13205" y="1756"/>
                    <a:pt x="13205" y="1756"/>
                  </a:cubicBezTo>
                  <a:lnTo>
                    <a:pt x="11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986398D5-0F8B-4076-A873-AC404FBF1D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891" y="1800157"/>
              <a:ext cx="2648588" cy="1628385"/>
            </a:xfrm>
            <a:custGeom>
              <a:avLst/>
              <a:gdLst>
                <a:gd name="T0" fmla="*/ 11448 w 14831"/>
                <a:gd name="T1" fmla="*/ 9107 h 9107"/>
                <a:gd name="T2" fmla="*/ 13251 w 14831"/>
                <a:gd name="T3" fmla="*/ 7305 h 9107"/>
                <a:gd name="T4" fmla="*/ 13251 w 14831"/>
                <a:gd name="T5" fmla="*/ 1581 h 9107"/>
                <a:gd name="T6" fmla="*/ 7526 w 14831"/>
                <a:gd name="T7" fmla="*/ 1581 h 9107"/>
                <a:gd name="T8" fmla="*/ 0 w 14831"/>
                <a:gd name="T9" fmla="*/ 9107 h 9107"/>
                <a:gd name="T10" fmla="*/ 11448 w 14831"/>
                <a:gd name="T11" fmla="*/ 9107 h 9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31" h="9107">
                  <a:moveTo>
                    <a:pt x="11448" y="9107"/>
                  </a:moveTo>
                  <a:lnTo>
                    <a:pt x="13251" y="7305"/>
                  </a:lnTo>
                  <a:cubicBezTo>
                    <a:pt x="14831" y="5724"/>
                    <a:pt x="14831" y="3161"/>
                    <a:pt x="13251" y="1581"/>
                  </a:cubicBezTo>
                  <a:cubicBezTo>
                    <a:pt x="11670" y="0"/>
                    <a:pt x="9107" y="0"/>
                    <a:pt x="7526" y="1581"/>
                  </a:cubicBezTo>
                  <a:cubicBezTo>
                    <a:pt x="7526" y="1581"/>
                    <a:pt x="0" y="9107"/>
                    <a:pt x="0" y="9107"/>
                  </a:cubicBezTo>
                  <a:lnTo>
                    <a:pt x="11448" y="910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4075113-04A5-427B-804A-178D0FB9E8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19992" y="3428543"/>
              <a:ext cx="2641498" cy="1620507"/>
            </a:xfrm>
            <a:custGeom>
              <a:avLst/>
              <a:gdLst>
                <a:gd name="T0" fmla="*/ 14786 w 14786"/>
                <a:gd name="T1" fmla="*/ 0 h 9061"/>
                <a:gd name="T2" fmla="*/ 14786 w 14786"/>
                <a:gd name="T3" fmla="*/ 0 h 9061"/>
                <a:gd name="T4" fmla="*/ 14786 w 14786"/>
                <a:gd name="T5" fmla="*/ 0 h 9061"/>
                <a:gd name="T6" fmla="*/ 14786 w 14786"/>
                <a:gd name="T7" fmla="*/ 0 h 9061"/>
                <a:gd name="T8" fmla="*/ 7305 w 14786"/>
                <a:gd name="T9" fmla="*/ 7481 h 9061"/>
                <a:gd name="T10" fmla="*/ 1581 w 14786"/>
                <a:gd name="T11" fmla="*/ 7481 h 9061"/>
                <a:gd name="T12" fmla="*/ 1581 w 14786"/>
                <a:gd name="T13" fmla="*/ 1756 h 9061"/>
                <a:gd name="T14" fmla="*/ 1581 w 14786"/>
                <a:gd name="T15" fmla="*/ 1756 h 9061"/>
                <a:gd name="T16" fmla="*/ 3338 w 14786"/>
                <a:gd name="T17" fmla="*/ 0 h 9061"/>
                <a:gd name="T18" fmla="*/ 14786 w 14786"/>
                <a:gd name="T19" fmla="*/ 0 h 9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86" h="9061">
                  <a:moveTo>
                    <a:pt x="14786" y="0"/>
                  </a:moveTo>
                  <a:lnTo>
                    <a:pt x="14786" y="0"/>
                  </a:lnTo>
                  <a:lnTo>
                    <a:pt x="14786" y="0"/>
                  </a:lnTo>
                  <a:close/>
                  <a:moveTo>
                    <a:pt x="14786" y="0"/>
                  </a:moveTo>
                  <a:lnTo>
                    <a:pt x="7305" y="7481"/>
                  </a:lnTo>
                  <a:cubicBezTo>
                    <a:pt x="5725" y="9061"/>
                    <a:pt x="3162" y="9061"/>
                    <a:pt x="1581" y="7481"/>
                  </a:cubicBezTo>
                  <a:cubicBezTo>
                    <a:pt x="0" y="5900"/>
                    <a:pt x="0" y="3337"/>
                    <a:pt x="1581" y="1756"/>
                  </a:cubicBezTo>
                  <a:cubicBezTo>
                    <a:pt x="1581" y="1756"/>
                    <a:pt x="1581" y="1756"/>
                    <a:pt x="1581" y="1756"/>
                  </a:cubicBezTo>
                  <a:lnTo>
                    <a:pt x="3338" y="0"/>
                  </a:lnTo>
                  <a:lnTo>
                    <a:pt x="14786" y="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02B087E-0424-4FE2-892D-5AB0A82A29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2114" y="1800157"/>
              <a:ext cx="2649376" cy="1628385"/>
            </a:xfrm>
            <a:custGeom>
              <a:avLst/>
              <a:gdLst>
                <a:gd name="T0" fmla="*/ 3383 w 14831"/>
                <a:gd name="T1" fmla="*/ 9107 h 9107"/>
                <a:gd name="T2" fmla="*/ 1580 w 14831"/>
                <a:gd name="T3" fmla="*/ 7305 h 9107"/>
                <a:gd name="T4" fmla="*/ 1580 w 14831"/>
                <a:gd name="T5" fmla="*/ 1581 h 9107"/>
                <a:gd name="T6" fmla="*/ 7304 w 14831"/>
                <a:gd name="T7" fmla="*/ 1581 h 9107"/>
                <a:gd name="T8" fmla="*/ 14831 w 14831"/>
                <a:gd name="T9" fmla="*/ 9107 h 9107"/>
                <a:gd name="T10" fmla="*/ 3383 w 14831"/>
                <a:gd name="T11" fmla="*/ 9107 h 9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31" h="9107">
                  <a:moveTo>
                    <a:pt x="3383" y="9107"/>
                  </a:moveTo>
                  <a:lnTo>
                    <a:pt x="1580" y="7305"/>
                  </a:lnTo>
                  <a:cubicBezTo>
                    <a:pt x="0" y="5724"/>
                    <a:pt x="0" y="3161"/>
                    <a:pt x="1580" y="1581"/>
                  </a:cubicBezTo>
                  <a:cubicBezTo>
                    <a:pt x="3161" y="0"/>
                    <a:pt x="5724" y="0"/>
                    <a:pt x="7304" y="1581"/>
                  </a:cubicBezTo>
                  <a:cubicBezTo>
                    <a:pt x="7305" y="1581"/>
                    <a:pt x="14831" y="9107"/>
                    <a:pt x="14831" y="9107"/>
                  </a:cubicBezTo>
                  <a:lnTo>
                    <a:pt x="3383" y="910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12" name="Otsikko 1">
            <a:extLst>
              <a:ext uri="{FF2B5EF4-FFF2-40B4-BE49-F238E27FC236}">
                <a16:creationId xmlns:a16="http://schemas.microsoft.com/office/drawing/2014/main" id="{2D771CF0-F310-209C-638C-735F3DE6A3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EEB3BAAD-59DE-B9EB-5326-3A39B8D431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subtitle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69573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 descr="Icon.">
            <a:extLst>
              <a:ext uri="{FF2B5EF4-FFF2-40B4-BE49-F238E27FC236}">
                <a16:creationId xmlns:a16="http://schemas.microsoft.com/office/drawing/2014/main" id="{7456141C-5B06-88AB-F1B2-BFA33C0F0C2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1258560" y="1236664"/>
            <a:ext cx="4372423" cy="4378325"/>
            <a:chOff x="1258888" y="1236663"/>
            <a:chExt cx="4373562" cy="4378325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0EC2061-EE4E-4F9E-9351-65C30C5514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58888" y="2582863"/>
              <a:ext cx="3019425" cy="3032125"/>
            </a:xfrm>
            <a:custGeom>
              <a:avLst/>
              <a:gdLst>
                <a:gd name="T0" fmla="*/ 7505 w 16805"/>
                <a:gd name="T1" fmla="*/ 0 h 16880"/>
                <a:gd name="T2" fmla="*/ 7505 w 16805"/>
                <a:gd name="T3" fmla="*/ 0 h 16880"/>
                <a:gd name="T4" fmla="*/ 4651 w 16805"/>
                <a:gd name="T5" fmla="*/ 0 h 16880"/>
                <a:gd name="T6" fmla="*/ 0 w 16805"/>
                <a:gd name="T7" fmla="*/ 4650 h 16880"/>
                <a:gd name="T8" fmla="*/ 4651 w 16805"/>
                <a:gd name="T9" fmla="*/ 9301 h 16880"/>
                <a:gd name="T10" fmla="*/ 4651 w 16805"/>
                <a:gd name="T11" fmla="*/ 9301 h 16880"/>
                <a:gd name="T12" fmla="*/ 7504 w 16805"/>
                <a:gd name="T13" fmla="*/ 9301 h 16880"/>
                <a:gd name="T14" fmla="*/ 7504 w 16805"/>
                <a:gd name="T15" fmla="*/ 12229 h 16880"/>
                <a:gd name="T16" fmla="*/ 12155 w 16805"/>
                <a:gd name="T17" fmla="*/ 16880 h 16880"/>
                <a:gd name="T18" fmla="*/ 16805 w 16805"/>
                <a:gd name="T19" fmla="*/ 12229 h 16880"/>
                <a:gd name="T20" fmla="*/ 16805 w 16805"/>
                <a:gd name="T21" fmla="*/ 0 h 16880"/>
                <a:gd name="T22" fmla="*/ 7505 w 16805"/>
                <a:gd name="T23" fmla="*/ 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7505" y="0"/>
                  </a:moveTo>
                  <a:lnTo>
                    <a:pt x="7505" y="0"/>
                  </a:lnTo>
                  <a:lnTo>
                    <a:pt x="4651" y="0"/>
                  </a:lnTo>
                  <a:cubicBezTo>
                    <a:pt x="2082" y="0"/>
                    <a:pt x="0" y="2082"/>
                    <a:pt x="0" y="4650"/>
                  </a:cubicBezTo>
                  <a:cubicBezTo>
                    <a:pt x="0" y="7219"/>
                    <a:pt x="2082" y="9301"/>
                    <a:pt x="4651" y="9301"/>
                  </a:cubicBezTo>
                  <a:lnTo>
                    <a:pt x="4651" y="9301"/>
                  </a:lnTo>
                  <a:lnTo>
                    <a:pt x="7504" y="9301"/>
                  </a:lnTo>
                  <a:lnTo>
                    <a:pt x="7504" y="12229"/>
                  </a:lnTo>
                  <a:cubicBezTo>
                    <a:pt x="7504" y="14797"/>
                    <a:pt x="9587" y="16880"/>
                    <a:pt x="12155" y="16880"/>
                  </a:cubicBezTo>
                  <a:cubicBezTo>
                    <a:pt x="14723" y="16880"/>
                    <a:pt x="16805" y="14798"/>
                    <a:pt x="16805" y="12229"/>
                  </a:cubicBezTo>
                  <a:lnTo>
                    <a:pt x="16805" y="0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C43BE5CC-F67A-493E-AC86-BCCFEA817C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3025" y="1236663"/>
              <a:ext cx="3019425" cy="3032125"/>
            </a:xfrm>
            <a:custGeom>
              <a:avLst/>
              <a:gdLst>
                <a:gd name="T0" fmla="*/ 9300 w 16805"/>
                <a:gd name="T1" fmla="*/ 16880 h 16880"/>
                <a:gd name="T2" fmla="*/ 9300 w 16805"/>
                <a:gd name="T3" fmla="*/ 16880 h 16880"/>
                <a:gd name="T4" fmla="*/ 12154 w 16805"/>
                <a:gd name="T5" fmla="*/ 16880 h 16880"/>
                <a:gd name="T6" fmla="*/ 16805 w 16805"/>
                <a:gd name="T7" fmla="*/ 12229 h 16880"/>
                <a:gd name="T8" fmla="*/ 12154 w 16805"/>
                <a:gd name="T9" fmla="*/ 7579 h 16880"/>
                <a:gd name="T10" fmla="*/ 12154 w 16805"/>
                <a:gd name="T11" fmla="*/ 7579 h 16880"/>
                <a:gd name="T12" fmla="*/ 9300 w 16805"/>
                <a:gd name="T13" fmla="*/ 7579 h 16880"/>
                <a:gd name="T14" fmla="*/ 9300 w 16805"/>
                <a:gd name="T15" fmla="*/ 4651 h 16880"/>
                <a:gd name="T16" fmla="*/ 4650 w 16805"/>
                <a:gd name="T17" fmla="*/ 0 h 16880"/>
                <a:gd name="T18" fmla="*/ 0 w 16805"/>
                <a:gd name="T19" fmla="*/ 4651 h 16880"/>
                <a:gd name="T20" fmla="*/ 0 w 16805"/>
                <a:gd name="T21" fmla="*/ 7489 h 16880"/>
                <a:gd name="T22" fmla="*/ 9300 w 16805"/>
                <a:gd name="T23" fmla="*/ 1688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9300" y="16880"/>
                  </a:moveTo>
                  <a:lnTo>
                    <a:pt x="9300" y="16880"/>
                  </a:lnTo>
                  <a:lnTo>
                    <a:pt x="12154" y="16880"/>
                  </a:lnTo>
                  <a:cubicBezTo>
                    <a:pt x="14723" y="16880"/>
                    <a:pt x="16805" y="14798"/>
                    <a:pt x="16805" y="12229"/>
                  </a:cubicBezTo>
                  <a:cubicBezTo>
                    <a:pt x="16805" y="9661"/>
                    <a:pt x="14723" y="7579"/>
                    <a:pt x="12154" y="7579"/>
                  </a:cubicBezTo>
                  <a:lnTo>
                    <a:pt x="12154" y="7579"/>
                  </a:lnTo>
                  <a:lnTo>
                    <a:pt x="9300" y="7579"/>
                  </a:lnTo>
                  <a:lnTo>
                    <a:pt x="9300" y="4651"/>
                  </a:lnTo>
                  <a:cubicBezTo>
                    <a:pt x="9300" y="2082"/>
                    <a:pt x="7218" y="0"/>
                    <a:pt x="4650" y="0"/>
                  </a:cubicBezTo>
                  <a:cubicBezTo>
                    <a:pt x="2082" y="0"/>
                    <a:pt x="0" y="2082"/>
                    <a:pt x="0" y="4651"/>
                  </a:cubicBezTo>
                  <a:lnTo>
                    <a:pt x="0" y="7489"/>
                  </a:lnTo>
                  <a:lnTo>
                    <a:pt x="9300" y="1688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8" name="Otsikko 1">
            <a:extLst>
              <a:ext uri="{FF2B5EF4-FFF2-40B4-BE49-F238E27FC236}">
                <a16:creationId xmlns:a16="http://schemas.microsoft.com/office/drawing/2014/main" id="{EA2C3DBA-7B4F-10EA-E452-53629F09A8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81AF0E01-1B85-86E0-5408-4397B5B6F1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subtitle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91482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9" name="Ryhmä 48" descr="Icon.">
            <a:extLst>
              <a:ext uri="{FF2B5EF4-FFF2-40B4-BE49-F238E27FC236}">
                <a16:creationId xmlns:a16="http://schemas.microsoft.com/office/drawing/2014/main" id="{007F2810-1B7E-4288-9E48-5CDA7C4B38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1241627" y="1236814"/>
            <a:ext cx="4362332" cy="4369557"/>
            <a:chOff x="1241951" y="1236813"/>
            <a:chExt cx="4363468" cy="436955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EA53E8FE-7BF2-43A8-A78D-880C48FE90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1951" y="2590503"/>
              <a:ext cx="4363468" cy="1662177"/>
            </a:xfrm>
            <a:custGeom>
              <a:avLst/>
              <a:gdLst>
                <a:gd name="T0" fmla="*/ 19685 w 24342"/>
                <a:gd name="T1" fmla="*/ 0 h 9268"/>
                <a:gd name="T2" fmla="*/ 19685 w 24342"/>
                <a:gd name="T3" fmla="*/ 0 h 9268"/>
                <a:gd name="T4" fmla="*/ 4657 w 24342"/>
                <a:gd name="T5" fmla="*/ 0 h 9268"/>
                <a:gd name="T6" fmla="*/ 0 w 24342"/>
                <a:gd name="T7" fmla="*/ 4634 h 9268"/>
                <a:gd name="T8" fmla="*/ 4657 w 24342"/>
                <a:gd name="T9" fmla="*/ 9268 h 9268"/>
                <a:gd name="T10" fmla="*/ 4657 w 24342"/>
                <a:gd name="T11" fmla="*/ 9268 h 9268"/>
                <a:gd name="T12" fmla="*/ 19685 w 24342"/>
                <a:gd name="T13" fmla="*/ 9268 h 9268"/>
                <a:gd name="T14" fmla="*/ 24342 w 24342"/>
                <a:gd name="T15" fmla="*/ 4634 h 9268"/>
                <a:gd name="T16" fmla="*/ 19685 w 24342"/>
                <a:gd name="T17" fmla="*/ 0 h 9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42" h="9268">
                  <a:moveTo>
                    <a:pt x="19685" y="0"/>
                  </a:moveTo>
                  <a:lnTo>
                    <a:pt x="19685" y="0"/>
                  </a:lnTo>
                  <a:lnTo>
                    <a:pt x="4657" y="0"/>
                  </a:lnTo>
                  <a:cubicBezTo>
                    <a:pt x="2085" y="0"/>
                    <a:pt x="0" y="2074"/>
                    <a:pt x="0" y="4634"/>
                  </a:cubicBezTo>
                  <a:cubicBezTo>
                    <a:pt x="0" y="7193"/>
                    <a:pt x="2085" y="9268"/>
                    <a:pt x="4657" y="9268"/>
                  </a:cubicBezTo>
                  <a:lnTo>
                    <a:pt x="4657" y="9268"/>
                  </a:lnTo>
                  <a:lnTo>
                    <a:pt x="19685" y="9268"/>
                  </a:lnTo>
                  <a:cubicBezTo>
                    <a:pt x="22257" y="9268"/>
                    <a:pt x="24342" y="7193"/>
                    <a:pt x="24342" y="4634"/>
                  </a:cubicBezTo>
                  <a:cubicBezTo>
                    <a:pt x="24342" y="2074"/>
                    <a:pt x="22257" y="0"/>
                    <a:pt x="19685" y="0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91B320A-6B87-4CD3-8E87-899FA6160C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8538" y="1236813"/>
              <a:ext cx="1670295" cy="4369557"/>
            </a:xfrm>
            <a:custGeom>
              <a:avLst/>
              <a:gdLst>
                <a:gd name="T0" fmla="*/ 9314 w 9314"/>
                <a:gd name="T1" fmla="*/ 4634 h 24374"/>
                <a:gd name="T2" fmla="*/ 4657 w 9314"/>
                <a:gd name="T3" fmla="*/ 0 h 24374"/>
                <a:gd name="T4" fmla="*/ 0 w 9314"/>
                <a:gd name="T5" fmla="*/ 4634 h 24374"/>
                <a:gd name="T6" fmla="*/ 0 w 9314"/>
                <a:gd name="T7" fmla="*/ 19739 h 24374"/>
                <a:gd name="T8" fmla="*/ 4657 w 9314"/>
                <a:gd name="T9" fmla="*/ 24374 h 24374"/>
                <a:gd name="T10" fmla="*/ 9314 w 9314"/>
                <a:gd name="T11" fmla="*/ 19739 h 24374"/>
                <a:gd name="T12" fmla="*/ 9314 w 9314"/>
                <a:gd name="T13" fmla="*/ 4634 h 24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14" h="24374">
                  <a:moveTo>
                    <a:pt x="9314" y="4634"/>
                  </a:moveTo>
                  <a:cubicBezTo>
                    <a:pt x="9314" y="2075"/>
                    <a:pt x="7229" y="0"/>
                    <a:pt x="4657" y="0"/>
                  </a:cubicBezTo>
                  <a:cubicBezTo>
                    <a:pt x="2085" y="0"/>
                    <a:pt x="0" y="2075"/>
                    <a:pt x="0" y="4634"/>
                  </a:cubicBezTo>
                  <a:lnTo>
                    <a:pt x="0" y="19739"/>
                  </a:lnTo>
                  <a:cubicBezTo>
                    <a:pt x="0" y="22299"/>
                    <a:pt x="2085" y="24374"/>
                    <a:pt x="4657" y="24374"/>
                  </a:cubicBezTo>
                  <a:cubicBezTo>
                    <a:pt x="7229" y="24374"/>
                    <a:pt x="9314" y="22299"/>
                    <a:pt x="9314" y="19739"/>
                  </a:cubicBezTo>
                  <a:lnTo>
                    <a:pt x="9314" y="4634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Oval 7">
              <a:extLst>
                <a:ext uri="{FF2B5EF4-FFF2-40B4-BE49-F238E27FC236}">
                  <a16:creationId xmlns:a16="http://schemas.microsoft.com/office/drawing/2014/main" id="{D31F6D7E-AA89-4E34-870F-A404E56435A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Oval 8">
              <a:extLst>
                <a:ext uri="{FF2B5EF4-FFF2-40B4-BE49-F238E27FC236}">
                  <a16:creationId xmlns:a16="http://schemas.microsoft.com/office/drawing/2014/main" id="{F4DC9D5D-D0BB-478C-8958-677F4B4C6C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Oval 9">
              <a:extLst>
                <a:ext uri="{FF2B5EF4-FFF2-40B4-BE49-F238E27FC236}">
                  <a16:creationId xmlns:a16="http://schemas.microsoft.com/office/drawing/2014/main" id="{4F0CB64C-8700-489E-B59D-2F3A8F3D21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6" name="Oval 10">
              <a:extLst>
                <a:ext uri="{FF2B5EF4-FFF2-40B4-BE49-F238E27FC236}">
                  <a16:creationId xmlns:a16="http://schemas.microsoft.com/office/drawing/2014/main" id="{EC17E9B9-CE55-45B0-A22E-D08B8A7609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7" name="Oval 11">
              <a:extLst>
                <a:ext uri="{FF2B5EF4-FFF2-40B4-BE49-F238E27FC236}">
                  <a16:creationId xmlns:a16="http://schemas.microsoft.com/office/drawing/2014/main" id="{DCB2B620-E4C8-4B6A-80C5-2DB448222BA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8" name="Oval 12">
              <a:extLst>
                <a:ext uri="{FF2B5EF4-FFF2-40B4-BE49-F238E27FC236}">
                  <a16:creationId xmlns:a16="http://schemas.microsoft.com/office/drawing/2014/main" id="{1F80C5BD-2275-4880-9B72-614AB99D752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9" name="Oval 13">
              <a:extLst>
                <a:ext uri="{FF2B5EF4-FFF2-40B4-BE49-F238E27FC236}">
                  <a16:creationId xmlns:a16="http://schemas.microsoft.com/office/drawing/2014/main" id="{37A5EEC2-4E02-41B6-A164-B3243B6BAD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0" name="Oval 14">
              <a:extLst>
                <a:ext uri="{FF2B5EF4-FFF2-40B4-BE49-F238E27FC236}">
                  <a16:creationId xmlns:a16="http://schemas.microsoft.com/office/drawing/2014/main" id="{91FE98D6-A906-4334-8155-0377FE92E9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1" name="Oval 15">
              <a:extLst>
                <a:ext uri="{FF2B5EF4-FFF2-40B4-BE49-F238E27FC236}">
                  <a16:creationId xmlns:a16="http://schemas.microsoft.com/office/drawing/2014/main" id="{7E1F4D48-3948-4630-ABE3-5B5637773F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2" name="Oval 16">
              <a:extLst>
                <a:ext uri="{FF2B5EF4-FFF2-40B4-BE49-F238E27FC236}">
                  <a16:creationId xmlns:a16="http://schemas.microsoft.com/office/drawing/2014/main" id="{8F3FFCB2-722E-42E2-85B0-4A02998E23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3" name="Oval 17">
              <a:extLst>
                <a:ext uri="{FF2B5EF4-FFF2-40B4-BE49-F238E27FC236}">
                  <a16:creationId xmlns:a16="http://schemas.microsoft.com/office/drawing/2014/main" id="{5B43CFB6-1FAD-4941-9192-6E41A57843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4" name="Oval 18">
              <a:extLst>
                <a:ext uri="{FF2B5EF4-FFF2-40B4-BE49-F238E27FC236}">
                  <a16:creationId xmlns:a16="http://schemas.microsoft.com/office/drawing/2014/main" id="{34BC8FFB-21BE-4BAA-A848-F39FCFA478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5" name="Oval 19">
              <a:extLst>
                <a:ext uri="{FF2B5EF4-FFF2-40B4-BE49-F238E27FC236}">
                  <a16:creationId xmlns:a16="http://schemas.microsoft.com/office/drawing/2014/main" id="{CF7ABB5A-11EB-42AE-B0BE-8F4FAFB8B9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6" name="Oval 20">
              <a:extLst>
                <a:ext uri="{FF2B5EF4-FFF2-40B4-BE49-F238E27FC236}">
                  <a16:creationId xmlns:a16="http://schemas.microsoft.com/office/drawing/2014/main" id="{393689CA-569B-4788-8B53-ACF74C9A55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7" name="Oval 21">
              <a:extLst>
                <a:ext uri="{FF2B5EF4-FFF2-40B4-BE49-F238E27FC236}">
                  <a16:creationId xmlns:a16="http://schemas.microsoft.com/office/drawing/2014/main" id="{38A5FD75-7244-4472-A01C-D98CD452A8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8" name="Oval 22">
              <a:extLst>
                <a:ext uri="{FF2B5EF4-FFF2-40B4-BE49-F238E27FC236}">
                  <a16:creationId xmlns:a16="http://schemas.microsoft.com/office/drawing/2014/main" id="{63E01732-7053-46F6-9894-62C1E7E017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9" name="Oval 23">
              <a:extLst>
                <a:ext uri="{FF2B5EF4-FFF2-40B4-BE49-F238E27FC236}">
                  <a16:creationId xmlns:a16="http://schemas.microsoft.com/office/drawing/2014/main" id="{5723EEAC-5F42-4CCE-BA2A-E1649AA1CD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0" name="Oval 24">
              <a:extLst>
                <a:ext uri="{FF2B5EF4-FFF2-40B4-BE49-F238E27FC236}">
                  <a16:creationId xmlns:a16="http://schemas.microsoft.com/office/drawing/2014/main" id="{A9B2F3BE-754E-4EBD-BE88-12728885EE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1" name="Oval 25">
              <a:extLst>
                <a:ext uri="{FF2B5EF4-FFF2-40B4-BE49-F238E27FC236}">
                  <a16:creationId xmlns:a16="http://schemas.microsoft.com/office/drawing/2014/main" id="{7238AE11-B370-4E53-9152-1E914E2246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2" name="Oval 26">
              <a:extLst>
                <a:ext uri="{FF2B5EF4-FFF2-40B4-BE49-F238E27FC236}">
                  <a16:creationId xmlns:a16="http://schemas.microsoft.com/office/drawing/2014/main" id="{72464969-CC62-4C04-998E-9228BA1CEC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3" name="Oval 27">
              <a:extLst>
                <a:ext uri="{FF2B5EF4-FFF2-40B4-BE49-F238E27FC236}">
                  <a16:creationId xmlns:a16="http://schemas.microsoft.com/office/drawing/2014/main" id="{32198E22-5DFE-4C1C-BB75-F2C9169603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4" name="Oval 28">
              <a:extLst>
                <a:ext uri="{FF2B5EF4-FFF2-40B4-BE49-F238E27FC236}">
                  <a16:creationId xmlns:a16="http://schemas.microsoft.com/office/drawing/2014/main" id="{F818C060-4737-48A5-AE3A-54C4F5509B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5" name="Oval 29">
              <a:extLst>
                <a:ext uri="{FF2B5EF4-FFF2-40B4-BE49-F238E27FC236}">
                  <a16:creationId xmlns:a16="http://schemas.microsoft.com/office/drawing/2014/main" id="{E72B202D-7567-436D-A82B-452A3815FB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6" name="Oval 30">
              <a:extLst>
                <a:ext uri="{FF2B5EF4-FFF2-40B4-BE49-F238E27FC236}">
                  <a16:creationId xmlns:a16="http://schemas.microsoft.com/office/drawing/2014/main" id="{2F9FA010-90F3-4970-B01A-61348EBB30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7" name="Oval 31">
              <a:extLst>
                <a:ext uri="{FF2B5EF4-FFF2-40B4-BE49-F238E27FC236}">
                  <a16:creationId xmlns:a16="http://schemas.microsoft.com/office/drawing/2014/main" id="{27D4D043-D4BC-4FED-90F7-0BF8A148FE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8" name="Oval 32">
              <a:extLst>
                <a:ext uri="{FF2B5EF4-FFF2-40B4-BE49-F238E27FC236}">
                  <a16:creationId xmlns:a16="http://schemas.microsoft.com/office/drawing/2014/main" id="{C8C0B50A-50F7-43FE-AD15-424DFF04B5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9" name="Oval 33">
              <a:extLst>
                <a:ext uri="{FF2B5EF4-FFF2-40B4-BE49-F238E27FC236}">
                  <a16:creationId xmlns:a16="http://schemas.microsoft.com/office/drawing/2014/main" id="{E5EBE93C-615D-4653-9E18-7470F95750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0" name="Oval 34">
              <a:extLst>
                <a:ext uri="{FF2B5EF4-FFF2-40B4-BE49-F238E27FC236}">
                  <a16:creationId xmlns:a16="http://schemas.microsoft.com/office/drawing/2014/main" id="{0514DED8-8675-42DB-B98C-9E101B3AB1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1" name="Oval 35">
              <a:extLst>
                <a:ext uri="{FF2B5EF4-FFF2-40B4-BE49-F238E27FC236}">
                  <a16:creationId xmlns:a16="http://schemas.microsoft.com/office/drawing/2014/main" id="{A07550E2-601F-4294-B5BE-94CC8B1BEF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2" name="Oval 36">
              <a:extLst>
                <a:ext uri="{FF2B5EF4-FFF2-40B4-BE49-F238E27FC236}">
                  <a16:creationId xmlns:a16="http://schemas.microsoft.com/office/drawing/2014/main" id="{161459FC-A7B0-40ED-9D72-D2F67929AD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3" name="Oval 37">
              <a:extLst>
                <a:ext uri="{FF2B5EF4-FFF2-40B4-BE49-F238E27FC236}">
                  <a16:creationId xmlns:a16="http://schemas.microsoft.com/office/drawing/2014/main" id="{1EB3E677-1C82-4835-B43C-A6F2E7E535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4" name="Oval 38">
              <a:extLst>
                <a:ext uri="{FF2B5EF4-FFF2-40B4-BE49-F238E27FC236}">
                  <a16:creationId xmlns:a16="http://schemas.microsoft.com/office/drawing/2014/main" id="{28761788-DA81-4913-8E38-BC5DEC0183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5" name="Oval 39">
              <a:extLst>
                <a:ext uri="{FF2B5EF4-FFF2-40B4-BE49-F238E27FC236}">
                  <a16:creationId xmlns:a16="http://schemas.microsoft.com/office/drawing/2014/main" id="{C98B3C26-4BC5-42A1-993D-CA47EAA520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6" name="Oval 40">
              <a:extLst>
                <a:ext uri="{FF2B5EF4-FFF2-40B4-BE49-F238E27FC236}">
                  <a16:creationId xmlns:a16="http://schemas.microsoft.com/office/drawing/2014/main" id="{3DA645BE-6768-476E-8F64-5203F1F3F9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7" name="Oval 41">
              <a:extLst>
                <a:ext uri="{FF2B5EF4-FFF2-40B4-BE49-F238E27FC236}">
                  <a16:creationId xmlns:a16="http://schemas.microsoft.com/office/drawing/2014/main" id="{DB0A17E4-8949-4D7E-A799-AC57C1846A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8" name="Oval 42">
              <a:extLst>
                <a:ext uri="{FF2B5EF4-FFF2-40B4-BE49-F238E27FC236}">
                  <a16:creationId xmlns:a16="http://schemas.microsoft.com/office/drawing/2014/main" id="{906AC13B-636E-4A4B-8AFD-DB79B27CFD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50" name="Otsikko 1">
            <a:extLst>
              <a:ext uri="{FF2B5EF4-FFF2-40B4-BE49-F238E27FC236}">
                <a16:creationId xmlns:a16="http://schemas.microsoft.com/office/drawing/2014/main" id="{063ACA47-9A81-7DD5-3AAD-8197B7DB02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51" name="Alaotsikko 2">
            <a:extLst>
              <a:ext uri="{FF2B5EF4-FFF2-40B4-BE49-F238E27FC236}">
                <a16:creationId xmlns:a16="http://schemas.microsoft.com/office/drawing/2014/main" id="{0637FCA9-9290-6FFC-E4BD-521251B175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subtitle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42005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 descr="Icon.">
            <a:extLst>
              <a:ext uri="{FF2B5EF4-FFF2-40B4-BE49-F238E27FC236}">
                <a16:creationId xmlns:a16="http://schemas.microsoft.com/office/drawing/2014/main" id="{B83DBC39-583D-7E72-7B71-5DAB5EE936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1307760" y="1295400"/>
            <a:ext cx="4275611" cy="4270375"/>
            <a:chOff x="1308100" y="1295400"/>
            <a:chExt cx="4276725" cy="4270375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D3AF8F1-F2D1-4A85-9C57-9A5A7967E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2825" y="3430588"/>
              <a:ext cx="2025650" cy="1239838"/>
            </a:xfrm>
            <a:custGeom>
              <a:avLst/>
              <a:gdLst>
                <a:gd name="T0" fmla="*/ 0 w 11337"/>
                <a:gd name="T1" fmla="*/ 0 h 6934"/>
                <a:gd name="T2" fmla="*/ 5736 w 11337"/>
                <a:gd name="T3" fmla="*/ 5724 h 6934"/>
                <a:gd name="T4" fmla="*/ 10125 w 11337"/>
                <a:gd name="T5" fmla="*/ 5724 h 6934"/>
                <a:gd name="T6" fmla="*/ 10125 w 11337"/>
                <a:gd name="T7" fmla="*/ 1344 h 6934"/>
                <a:gd name="T8" fmla="*/ 10125 w 11337"/>
                <a:gd name="T9" fmla="*/ 1344 h 6934"/>
                <a:gd name="T10" fmla="*/ 8778 w 11337"/>
                <a:gd name="T11" fmla="*/ 0 h 6934"/>
                <a:gd name="T12" fmla="*/ 0 w 11337"/>
                <a:gd name="T13" fmla="*/ 0 h 6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37" h="6934">
                  <a:moveTo>
                    <a:pt x="0" y="0"/>
                  </a:moveTo>
                  <a:lnTo>
                    <a:pt x="5736" y="5724"/>
                  </a:lnTo>
                  <a:cubicBezTo>
                    <a:pt x="6948" y="6934"/>
                    <a:pt x="8913" y="6934"/>
                    <a:pt x="10125" y="5724"/>
                  </a:cubicBezTo>
                  <a:cubicBezTo>
                    <a:pt x="11337" y="4515"/>
                    <a:pt x="11337" y="2553"/>
                    <a:pt x="10125" y="1344"/>
                  </a:cubicBezTo>
                  <a:cubicBezTo>
                    <a:pt x="10125" y="1344"/>
                    <a:pt x="10125" y="1344"/>
                    <a:pt x="10125" y="1344"/>
                  </a:cubicBezTo>
                  <a:lnTo>
                    <a:pt x="87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E6C694-8F27-4D1E-8789-223F422B70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2825" y="2184400"/>
              <a:ext cx="2032000" cy="1246188"/>
            </a:xfrm>
            <a:custGeom>
              <a:avLst/>
              <a:gdLst>
                <a:gd name="T0" fmla="*/ 8777 w 11371"/>
                <a:gd name="T1" fmla="*/ 6969 h 6969"/>
                <a:gd name="T2" fmla="*/ 10159 w 11371"/>
                <a:gd name="T3" fmla="*/ 5590 h 6969"/>
                <a:gd name="T4" fmla="*/ 10159 w 11371"/>
                <a:gd name="T5" fmla="*/ 1209 h 6969"/>
                <a:gd name="T6" fmla="*/ 5770 w 11371"/>
                <a:gd name="T7" fmla="*/ 1209 h 6969"/>
                <a:gd name="T8" fmla="*/ 0 w 11371"/>
                <a:gd name="T9" fmla="*/ 6969 h 6969"/>
                <a:gd name="T10" fmla="*/ 8777 w 11371"/>
                <a:gd name="T11" fmla="*/ 6969 h 6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71" h="6969">
                  <a:moveTo>
                    <a:pt x="8777" y="6969"/>
                  </a:moveTo>
                  <a:lnTo>
                    <a:pt x="10159" y="5590"/>
                  </a:lnTo>
                  <a:cubicBezTo>
                    <a:pt x="11371" y="4380"/>
                    <a:pt x="11371" y="2419"/>
                    <a:pt x="10159" y="1209"/>
                  </a:cubicBezTo>
                  <a:cubicBezTo>
                    <a:pt x="8947" y="0"/>
                    <a:pt x="6982" y="0"/>
                    <a:pt x="5770" y="1209"/>
                  </a:cubicBezTo>
                  <a:cubicBezTo>
                    <a:pt x="5770" y="1209"/>
                    <a:pt x="0" y="6969"/>
                    <a:pt x="0" y="6969"/>
                  </a:cubicBezTo>
                  <a:lnTo>
                    <a:pt x="8777" y="6969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1C4E9DAE-5EDC-4D97-BF69-403F9FEA2A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4450" y="2190750"/>
              <a:ext cx="2025650" cy="1239838"/>
            </a:xfrm>
            <a:custGeom>
              <a:avLst/>
              <a:gdLst>
                <a:gd name="T0" fmla="*/ 11337 w 11337"/>
                <a:gd name="T1" fmla="*/ 6934 h 6934"/>
                <a:gd name="T2" fmla="*/ 5601 w 11337"/>
                <a:gd name="T3" fmla="*/ 1210 h 6934"/>
                <a:gd name="T4" fmla="*/ 1212 w 11337"/>
                <a:gd name="T5" fmla="*/ 1210 h 6934"/>
                <a:gd name="T6" fmla="*/ 1212 w 11337"/>
                <a:gd name="T7" fmla="*/ 5590 h 6934"/>
                <a:gd name="T8" fmla="*/ 1212 w 11337"/>
                <a:gd name="T9" fmla="*/ 5590 h 6934"/>
                <a:gd name="T10" fmla="*/ 2559 w 11337"/>
                <a:gd name="T11" fmla="*/ 6934 h 6934"/>
                <a:gd name="T12" fmla="*/ 11337 w 11337"/>
                <a:gd name="T13" fmla="*/ 6934 h 6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37" h="6934">
                  <a:moveTo>
                    <a:pt x="11337" y="6934"/>
                  </a:moveTo>
                  <a:lnTo>
                    <a:pt x="5601" y="1210"/>
                  </a:lnTo>
                  <a:cubicBezTo>
                    <a:pt x="4389" y="0"/>
                    <a:pt x="2424" y="0"/>
                    <a:pt x="1212" y="1210"/>
                  </a:cubicBezTo>
                  <a:cubicBezTo>
                    <a:pt x="0" y="2419"/>
                    <a:pt x="0" y="4380"/>
                    <a:pt x="1212" y="5590"/>
                  </a:cubicBezTo>
                  <a:cubicBezTo>
                    <a:pt x="1212" y="5590"/>
                    <a:pt x="1212" y="5590"/>
                    <a:pt x="1212" y="5590"/>
                  </a:cubicBezTo>
                  <a:lnTo>
                    <a:pt x="2559" y="6934"/>
                  </a:lnTo>
                  <a:lnTo>
                    <a:pt x="11337" y="6934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6BA53F4C-1D6B-4CAF-AB48-BB01F5EF9A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08100" y="3430588"/>
              <a:ext cx="2032000" cy="1244600"/>
            </a:xfrm>
            <a:custGeom>
              <a:avLst/>
              <a:gdLst>
                <a:gd name="T0" fmla="*/ 2594 w 11371"/>
                <a:gd name="T1" fmla="*/ 0 h 6969"/>
                <a:gd name="T2" fmla="*/ 1212 w 11371"/>
                <a:gd name="T3" fmla="*/ 1379 h 6969"/>
                <a:gd name="T4" fmla="*/ 1212 w 11371"/>
                <a:gd name="T5" fmla="*/ 5759 h 6969"/>
                <a:gd name="T6" fmla="*/ 5601 w 11371"/>
                <a:gd name="T7" fmla="*/ 5759 h 6969"/>
                <a:gd name="T8" fmla="*/ 11371 w 11371"/>
                <a:gd name="T9" fmla="*/ 0 h 6969"/>
                <a:gd name="T10" fmla="*/ 2594 w 11371"/>
                <a:gd name="T11" fmla="*/ 0 h 6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71" h="6969">
                  <a:moveTo>
                    <a:pt x="2594" y="0"/>
                  </a:moveTo>
                  <a:lnTo>
                    <a:pt x="1212" y="1379"/>
                  </a:lnTo>
                  <a:cubicBezTo>
                    <a:pt x="0" y="2589"/>
                    <a:pt x="0" y="4550"/>
                    <a:pt x="1212" y="5759"/>
                  </a:cubicBezTo>
                  <a:cubicBezTo>
                    <a:pt x="2424" y="6969"/>
                    <a:pt x="4389" y="6969"/>
                    <a:pt x="5601" y="5759"/>
                  </a:cubicBezTo>
                  <a:cubicBezTo>
                    <a:pt x="5601" y="5759"/>
                    <a:pt x="11371" y="0"/>
                    <a:pt x="11371" y="0"/>
                  </a:cubicBezTo>
                  <a:lnTo>
                    <a:pt x="2594" y="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7BB1772-8A45-46BB-BDDF-A3F666CACE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05038" y="3536950"/>
              <a:ext cx="1241425" cy="2022475"/>
            </a:xfrm>
            <a:custGeom>
              <a:avLst/>
              <a:gdLst>
                <a:gd name="T0" fmla="*/ 6948 w 6948"/>
                <a:gd name="T1" fmla="*/ 0 h 11315"/>
                <a:gd name="T2" fmla="*/ 1212 w 6948"/>
                <a:gd name="T3" fmla="*/ 5725 h 11315"/>
                <a:gd name="T4" fmla="*/ 1212 w 6948"/>
                <a:gd name="T5" fmla="*/ 10105 h 11315"/>
                <a:gd name="T6" fmla="*/ 5601 w 6948"/>
                <a:gd name="T7" fmla="*/ 10105 h 11315"/>
                <a:gd name="T8" fmla="*/ 5601 w 6948"/>
                <a:gd name="T9" fmla="*/ 10105 h 11315"/>
                <a:gd name="T10" fmla="*/ 6948 w 6948"/>
                <a:gd name="T11" fmla="*/ 8761 h 11315"/>
                <a:gd name="T12" fmla="*/ 6948 w 6948"/>
                <a:gd name="T13" fmla="*/ 0 h 1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48" h="11315">
                  <a:moveTo>
                    <a:pt x="6948" y="0"/>
                  </a:moveTo>
                  <a:lnTo>
                    <a:pt x="1212" y="5725"/>
                  </a:lnTo>
                  <a:cubicBezTo>
                    <a:pt x="0" y="6935"/>
                    <a:pt x="0" y="8896"/>
                    <a:pt x="1212" y="10105"/>
                  </a:cubicBezTo>
                  <a:cubicBezTo>
                    <a:pt x="2424" y="11315"/>
                    <a:pt x="4389" y="11315"/>
                    <a:pt x="5601" y="10105"/>
                  </a:cubicBezTo>
                  <a:cubicBezTo>
                    <a:pt x="5601" y="10105"/>
                    <a:pt x="5601" y="10105"/>
                    <a:pt x="5601" y="10105"/>
                  </a:cubicBezTo>
                  <a:lnTo>
                    <a:pt x="6948" y="8761"/>
                  </a:lnTo>
                  <a:lnTo>
                    <a:pt x="694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5B8CC6B-5382-428A-BFC9-1A60DDDD07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6463" y="3536950"/>
              <a:ext cx="1247775" cy="2028825"/>
            </a:xfrm>
            <a:custGeom>
              <a:avLst/>
              <a:gdLst>
                <a:gd name="T0" fmla="*/ 0 w 6982"/>
                <a:gd name="T1" fmla="*/ 8760 h 11349"/>
                <a:gd name="T2" fmla="*/ 1381 w 6982"/>
                <a:gd name="T3" fmla="*/ 10139 h 11349"/>
                <a:gd name="T4" fmla="*/ 5770 w 6982"/>
                <a:gd name="T5" fmla="*/ 10139 h 11349"/>
                <a:gd name="T6" fmla="*/ 5770 w 6982"/>
                <a:gd name="T7" fmla="*/ 5759 h 11349"/>
                <a:gd name="T8" fmla="*/ 0 w 6982"/>
                <a:gd name="T9" fmla="*/ 0 h 11349"/>
                <a:gd name="T10" fmla="*/ 0 w 6982"/>
                <a:gd name="T11" fmla="*/ 8760 h 1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82" h="11349">
                  <a:moveTo>
                    <a:pt x="0" y="8760"/>
                  </a:moveTo>
                  <a:lnTo>
                    <a:pt x="1381" y="10139"/>
                  </a:lnTo>
                  <a:cubicBezTo>
                    <a:pt x="2593" y="11349"/>
                    <a:pt x="4558" y="11349"/>
                    <a:pt x="5770" y="10139"/>
                  </a:cubicBezTo>
                  <a:cubicBezTo>
                    <a:pt x="6982" y="8930"/>
                    <a:pt x="6982" y="6969"/>
                    <a:pt x="5770" y="5759"/>
                  </a:cubicBezTo>
                  <a:cubicBezTo>
                    <a:pt x="5770" y="5759"/>
                    <a:pt x="0" y="0"/>
                    <a:pt x="0" y="0"/>
                  </a:cubicBezTo>
                  <a:lnTo>
                    <a:pt x="0" y="876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44315B9F-335E-4C99-AEE1-9768AC6B29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6463" y="1301750"/>
              <a:ext cx="1241425" cy="2022475"/>
            </a:xfrm>
            <a:custGeom>
              <a:avLst/>
              <a:gdLst>
                <a:gd name="T0" fmla="*/ 0 w 6947"/>
                <a:gd name="T1" fmla="*/ 11314 h 11314"/>
                <a:gd name="T2" fmla="*/ 5735 w 6947"/>
                <a:gd name="T3" fmla="*/ 5590 h 11314"/>
                <a:gd name="T4" fmla="*/ 5735 w 6947"/>
                <a:gd name="T5" fmla="*/ 1209 h 11314"/>
                <a:gd name="T6" fmla="*/ 1346 w 6947"/>
                <a:gd name="T7" fmla="*/ 1209 h 11314"/>
                <a:gd name="T8" fmla="*/ 1346 w 6947"/>
                <a:gd name="T9" fmla="*/ 1209 h 11314"/>
                <a:gd name="T10" fmla="*/ 0 w 6947"/>
                <a:gd name="T11" fmla="*/ 2553 h 11314"/>
                <a:gd name="T12" fmla="*/ 0 w 6947"/>
                <a:gd name="T13" fmla="*/ 11314 h 1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47" h="11314">
                  <a:moveTo>
                    <a:pt x="0" y="11314"/>
                  </a:moveTo>
                  <a:lnTo>
                    <a:pt x="5735" y="5590"/>
                  </a:lnTo>
                  <a:cubicBezTo>
                    <a:pt x="6947" y="4380"/>
                    <a:pt x="6947" y="2419"/>
                    <a:pt x="5735" y="1209"/>
                  </a:cubicBezTo>
                  <a:cubicBezTo>
                    <a:pt x="4523" y="0"/>
                    <a:pt x="2558" y="0"/>
                    <a:pt x="1346" y="1209"/>
                  </a:cubicBezTo>
                  <a:cubicBezTo>
                    <a:pt x="1346" y="1209"/>
                    <a:pt x="1346" y="1209"/>
                    <a:pt x="1346" y="1209"/>
                  </a:cubicBezTo>
                  <a:lnTo>
                    <a:pt x="0" y="2553"/>
                  </a:lnTo>
                  <a:lnTo>
                    <a:pt x="0" y="11314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DBB2D174-0EC7-4441-AD18-1776A7DB2E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98688" y="1295400"/>
              <a:ext cx="1247775" cy="2028825"/>
            </a:xfrm>
            <a:custGeom>
              <a:avLst/>
              <a:gdLst>
                <a:gd name="T0" fmla="*/ 6983 w 6983"/>
                <a:gd name="T1" fmla="*/ 2588 h 11349"/>
                <a:gd name="T2" fmla="*/ 5601 w 6983"/>
                <a:gd name="T3" fmla="*/ 1209 h 11349"/>
                <a:gd name="T4" fmla="*/ 1212 w 6983"/>
                <a:gd name="T5" fmla="*/ 1209 h 11349"/>
                <a:gd name="T6" fmla="*/ 1212 w 6983"/>
                <a:gd name="T7" fmla="*/ 5590 h 11349"/>
                <a:gd name="T8" fmla="*/ 6983 w 6983"/>
                <a:gd name="T9" fmla="*/ 11349 h 11349"/>
                <a:gd name="T10" fmla="*/ 6983 w 6983"/>
                <a:gd name="T11" fmla="*/ 2588 h 1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83" h="11349">
                  <a:moveTo>
                    <a:pt x="6983" y="2588"/>
                  </a:moveTo>
                  <a:lnTo>
                    <a:pt x="5601" y="1209"/>
                  </a:lnTo>
                  <a:cubicBezTo>
                    <a:pt x="4389" y="0"/>
                    <a:pt x="2424" y="0"/>
                    <a:pt x="1212" y="1209"/>
                  </a:cubicBezTo>
                  <a:cubicBezTo>
                    <a:pt x="0" y="2419"/>
                    <a:pt x="0" y="4380"/>
                    <a:pt x="1212" y="5590"/>
                  </a:cubicBezTo>
                  <a:cubicBezTo>
                    <a:pt x="1212" y="5590"/>
                    <a:pt x="6983" y="11349"/>
                    <a:pt x="6983" y="11349"/>
                  </a:cubicBezTo>
                  <a:lnTo>
                    <a:pt x="6983" y="2588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19" name="Otsikko 1">
            <a:extLst>
              <a:ext uri="{FF2B5EF4-FFF2-40B4-BE49-F238E27FC236}">
                <a16:creationId xmlns:a16="http://schemas.microsoft.com/office/drawing/2014/main" id="{CC3CCF47-50E1-26E4-1690-F311DC1633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20" name="Alaotsikko 2">
            <a:extLst>
              <a:ext uri="{FF2B5EF4-FFF2-40B4-BE49-F238E27FC236}">
                <a16:creationId xmlns:a16="http://schemas.microsoft.com/office/drawing/2014/main" id="{D8A95CF2-B9DE-4096-C2FB-1D24CAEC0F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subtitle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29527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 descr="Icon.">
            <a:extLst>
              <a:ext uri="{FF2B5EF4-FFF2-40B4-BE49-F238E27FC236}">
                <a16:creationId xmlns:a16="http://schemas.microsoft.com/office/drawing/2014/main" id="{25D18D17-D3F9-44DF-8EDE-0C7C5C047F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1291562" y="1369347"/>
            <a:ext cx="5568238" cy="5480715"/>
            <a:chOff x="2616201" y="4763"/>
            <a:chExt cx="6956425" cy="684530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28A69238-3E3A-4A3A-9418-543D58BFA5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9376" y="65088"/>
              <a:ext cx="2413000" cy="4302125"/>
            </a:xfrm>
            <a:custGeom>
              <a:avLst/>
              <a:gdLst>
                <a:gd name="T0" fmla="*/ 400 w 10755"/>
                <a:gd name="T1" fmla="*/ 147 h 19180"/>
                <a:gd name="T2" fmla="*/ 0 w 10755"/>
                <a:gd name="T3" fmla="*/ 313 h 19180"/>
                <a:gd name="T4" fmla="*/ 0 w 10755"/>
                <a:gd name="T5" fmla="*/ 13802 h 19180"/>
                <a:gd name="T6" fmla="*/ 5378 w 10755"/>
                <a:gd name="T7" fmla="*/ 19180 h 19180"/>
                <a:gd name="T8" fmla="*/ 10755 w 10755"/>
                <a:gd name="T9" fmla="*/ 13802 h 19180"/>
                <a:gd name="T10" fmla="*/ 10755 w 10755"/>
                <a:gd name="T11" fmla="*/ 13802 h 19180"/>
                <a:gd name="T12" fmla="*/ 10755 w 10755"/>
                <a:gd name="T13" fmla="*/ 10599 h 19180"/>
                <a:gd name="T14" fmla="*/ 10686 w 10755"/>
                <a:gd name="T15" fmla="*/ 10434 h 19180"/>
                <a:gd name="T16" fmla="*/ 400 w 10755"/>
                <a:gd name="T17" fmla="*/ 147 h 19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55" h="19180">
                  <a:moveTo>
                    <a:pt x="400" y="147"/>
                  </a:moveTo>
                  <a:cubicBezTo>
                    <a:pt x="253" y="0"/>
                    <a:pt x="0" y="104"/>
                    <a:pt x="0" y="313"/>
                  </a:cubicBezTo>
                  <a:lnTo>
                    <a:pt x="0" y="13802"/>
                  </a:lnTo>
                  <a:cubicBezTo>
                    <a:pt x="0" y="16772"/>
                    <a:pt x="2408" y="19180"/>
                    <a:pt x="5378" y="19180"/>
                  </a:cubicBezTo>
                  <a:cubicBezTo>
                    <a:pt x="8348" y="19180"/>
                    <a:pt x="10755" y="16772"/>
                    <a:pt x="10755" y="13802"/>
                  </a:cubicBezTo>
                  <a:lnTo>
                    <a:pt x="10755" y="13802"/>
                  </a:lnTo>
                  <a:lnTo>
                    <a:pt x="10755" y="10599"/>
                  </a:lnTo>
                  <a:cubicBezTo>
                    <a:pt x="10755" y="10537"/>
                    <a:pt x="10730" y="10477"/>
                    <a:pt x="10686" y="10434"/>
                  </a:cubicBezTo>
                  <a:lnTo>
                    <a:pt x="400" y="14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57EEE01-04E0-4867-8E7C-F0A0847AFF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3351" y="7938"/>
              <a:ext cx="4325938" cy="2413000"/>
            </a:xfrm>
            <a:custGeom>
              <a:avLst/>
              <a:gdLst>
                <a:gd name="T0" fmla="*/ 10515 w 19289"/>
                <a:gd name="T1" fmla="*/ 10755 h 10755"/>
                <a:gd name="T2" fmla="*/ 13901 w 19289"/>
                <a:gd name="T3" fmla="*/ 10755 h 10755"/>
                <a:gd name="T4" fmla="*/ 19279 w 19289"/>
                <a:gd name="T5" fmla="*/ 5359 h 10755"/>
                <a:gd name="T6" fmla="*/ 13843 w 19289"/>
                <a:gd name="T7" fmla="*/ 0 h 10755"/>
                <a:gd name="T8" fmla="*/ 298 w 19289"/>
                <a:gd name="T9" fmla="*/ 0 h 10755"/>
                <a:gd name="T10" fmla="*/ 141 w 19289"/>
                <a:gd name="T11" fmla="*/ 381 h 10755"/>
                <a:gd name="T12" fmla="*/ 10515 w 19289"/>
                <a:gd name="T13" fmla="*/ 10755 h 10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89" h="10755">
                  <a:moveTo>
                    <a:pt x="10515" y="10755"/>
                  </a:moveTo>
                  <a:lnTo>
                    <a:pt x="13901" y="10755"/>
                  </a:lnTo>
                  <a:cubicBezTo>
                    <a:pt x="16878" y="10755"/>
                    <a:pt x="19289" y="8337"/>
                    <a:pt x="19279" y="5359"/>
                  </a:cubicBezTo>
                  <a:cubicBezTo>
                    <a:pt x="19269" y="2387"/>
                    <a:pt x="16815" y="0"/>
                    <a:pt x="13843" y="0"/>
                  </a:cubicBezTo>
                  <a:lnTo>
                    <a:pt x="298" y="0"/>
                  </a:lnTo>
                  <a:cubicBezTo>
                    <a:pt x="100" y="0"/>
                    <a:pt x="0" y="240"/>
                    <a:pt x="141" y="381"/>
                  </a:cubicBezTo>
                  <a:lnTo>
                    <a:pt x="10515" y="10755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0EC8585-3977-43D4-B994-8374AA7EC3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6201" y="4763"/>
              <a:ext cx="6956425" cy="6845300"/>
            </a:xfrm>
            <a:custGeom>
              <a:avLst/>
              <a:gdLst>
                <a:gd name="T0" fmla="*/ 29827 w 31023"/>
                <a:gd name="T1" fmla="*/ 30518 h 30518"/>
                <a:gd name="T2" fmla="*/ 31023 w 31023"/>
                <a:gd name="T3" fmla="*/ 30518 h 30518"/>
                <a:gd name="T4" fmla="*/ 30881 w 31023"/>
                <a:gd name="T5" fmla="*/ 30190 h 30518"/>
                <a:gd name="T6" fmla="*/ 881 w 31023"/>
                <a:gd name="T7" fmla="*/ 190 h 30518"/>
                <a:gd name="T8" fmla="*/ 190 w 31023"/>
                <a:gd name="T9" fmla="*/ 190 h 30518"/>
                <a:gd name="T10" fmla="*/ 190 w 31023"/>
                <a:gd name="T11" fmla="*/ 881 h 30518"/>
                <a:gd name="T12" fmla="*/ 29827 w 31023"/>
                <a:gd name="T13" fmla="*/ 30518 h 30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23" h="30518">
                  <a:moveTo>
                    <a:pt x="29827" y="30518"/>
                  </a:moveTo>
                  <a:lnTo>
                    <a:pt x="31023" y="30518"/>
                  </a:lnTo>
                  <a:cubicBezTo>
                    <a:pt x="31019" y="30399"/>
                    <a:pt x="30971" y="30281"/>
                    <a:pt x="30881" y="30190"/>
                  </a:cubicBezTo>
                  <a:lnTo>
                    <a:pt x="881" y="190"/>
                  </a:lnTo>
                  <a:cubicBezTo>
                    <a:pt x="690" y="0"/>
                    <a:pt x="381" y="0"/>
                    <a:pt x="190" y="190"/>
                  </a:cubicBezTo>
                  <a:cubicBezTo>
                    <a:pt x="0" y="381"/>
                    <a:pt x="0" y="690"/>
                    <a:pt x="190" y="881"/>
                  </a:cubicBezTo>
                  <a:lnTo>
                    <a:pt x="29827" y="30518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12" name="Otsikko 1">
            <a:extLst>
              <a:ext uri="{FF2B5EF4-FFF2-40B4-BE49-F238E27FC236}">
                <a16:creationId xmlns:a16="http://schemas.microsoft.com/office/drawing/2014/main" id="{2F2FBECB-A307-2064-FCF5-F6F5DC27B7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4B1A8B24-0324-68AF-5533-A2F7F1B5AE1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subtitle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04264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927" y="882869"/>
            <a:ext cx="4525691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en-US"/>
              <a:t>Click to add title</a:t>
            </a:r>
            <a:br>
              <a:rPr lang="en-US"/>
            </a:b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4927" y="2702660"/>
            <a:ext cx="4525691" cy="3474302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7003FAD7-ACA6-4D45-A7F3-A3802FD3E09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81624" y="869951"/>
            <a:ext cx="4915200" cy="53197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DC82E4B-08AA-1A9F-F5A8-7C91E09C743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5.1.2024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E162E65-F358-BBE1-9551-B51BAE37D11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18B3B5D-FA5A-0D33-165F-4980629CDC3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38592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1022" y="882869"/>
            <a:ext cx="4598587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1022" y="2702660"/>
            <a:ext cx="4598587" cy="3474302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8" name="Sisällön paikkamerkki 10">
            <a:extLst>
              <a:ext uri="{FF2B5EF4-FFF2-40B4-BE49-F238E27FC236}">
                <a16:creationId xmlns:a16="http://schemas.microsoft.com/office/drawing/2014/main" id="{94BD04BF-8B83-4AEE-93A3-6E60A99E214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29856" y="869951"/>
            <a:ext cx="4915200" cy="5319713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23A2471-2B64-FCF2-4542-7F96029F264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5.1.2024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436C5737-CC56-EEF4-5A81-E89D1F66B2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6A693CF-697D-57E2-026B-14401678A4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19373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4D5A2EE8-260A-4FDA-81CA-7C2F5EFD32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0033" y="2479675"/>
            <a:ext cx="8576616" cy="3697288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79ECF13-4BF4-2AA3-DE8D-0193EF7553A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5.1.2024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4E9ECC3-6B25-E98E-D176-6E725E9358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B0E2699-12E0-EEAA-9A70-90C5B9D1FD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749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83DBC39-583D-7E72-7B71-5DAB5EE93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307760" y="1295400"/>
            <a:ext cx="4275611" cy="4270375"/>
            <a:chOff x="1308100" y="1295400"/>
            <a:chExt cx="4276725" cy="4270375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D3AF8F1-F2D1-4A85-9C57-9A5A7967E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2825" y="3430588"/>
              <a:ext cx="2025650" cy="1239838"/>
            </a:xfrm>
            <a:custGeom>
              <a:avLst/>
              <a:gdLst>
                <a:gd name="T0" fmla="*/ 0 w 11337"/>
                <a:gd name="T1" fmla="*/ 0 h 6934"/>
                <a:gd name="T2" fmla="*/ 5736 w 11337"/>
                <a:gd name="T3" fmla="*/ 5724 h 6934"/>
                <a:gd name="T4" fmla="*/ 10125 w 11337"/>
                <a:gd name="T5" fmla="*/ 5724 h 6934"/>
                <a:gd name="T6" fmla="*/ 10125 w 11337"/>
                <a:gd name="T7" fmla="*/ 1344 h 6934"/>
                <a:gd name="T8" fmla="*/ 10125 w 11337"/>
                <a:gd name="T9" fmla="*/ 1344 h 6934"/>
                <a:gd name="T10" fmla="*/ 8778 w 11337"/>
                <a:gd name="T11" fmla="*/ 0 h 6934"/>
                <a:gd name="T12" fmla="*/ 0 w 11337"/>
                <a:gd name="T13" fmla="*/ 0 h 6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37" h="6934">
                  <a:moveTo>
                    <a:pt x="0" y="0"/>
                  </a:moveTo>
                  <a:lnTo>
                    <a:pt x="5736" y="5724"/>
                  </a:lnTo>
                  <a:cubicBezTo>
                    <a:pt x="6948" y="6934"/>
                    <a:pt x="8913" y="6934"/>
                    <a:pt x="10125" y="5724"/>
                  </a:cubicBezTo>
                  <a:cubicBezTo>
                    <a:pt x="11337" y="4515"/>
                    <a:pt x="11337" y="2553"/>
                    <a:pt x="10125" y="1344"/>
                  </a:cubicBezTo>
                  <a:cubicBezTo>
                    <a:pt x="10125" y="1344"/>
                    <a:pt x="10125" y="1344"/>
                    <a:pt x="10125" y="1344"/>
                  </a:cubicBezTo>
                  <a:lnTo>
                    <a:pt x="87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E6C694-8F27-4D1E-8789-223F422B70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2825" y="2184400"/>
              <a:ext cx="2032000" cy="1246188"/>
            </a:xfrm>
            <a:custGeom>
              <a:avLst/>
              <a:gdLst>
                <a:gd name="T0" fmla="*/ 8777 w 11371"/>
                <a:gd name="T1" fmla="*/ 6969 h 6969"/>
                <a:gd name="T2" fmla="*/ 10159 w 11371"/>
                <a:gd name="T3" fmla="*/ 5590 h 6969"/>
                <a:gd name="T4" fmla="*/ 10159 w 11371"/>
                <a:gd name="T5" fmla="*/ 1209 h 6969"/>
                <a:gd name="T6" fmla="*/ 5770 w 11371"/>
                <a:gd name="T7" fmla="*/ 1209 h 6969"/>
                <a:gd name="T8" fmla="*/ 0 w 11371"/>
                <a:gd name="T9" fmla="*/ 6969 h 6969"/>
                <a:gd name="T10" fmla="*/ 8777 w 11371"/>
                <a:gd name="T11" fmla="*/ 6969 h 6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71" h="6969">
                  <a:moveTo>
                    <a:pt x="8777" y="6969"/>
                  </a:moveTo>
                  <a:lnTo>
                    <a:pt x="10159" y="5590"/>
                  </a:lnTo>
                  <a:cubicBezTo>
                    <a:pt x="11371" y="4380"/>
                    <a:pt x="11371" y="2419"/>
                    <a:pt x="10159" y="1209"/>
                  </a:cubicBezTo>
                  <a:cubicBezTo>
                    <a:pt x="8947" y="0"/>
                    <a:pt x="6982" y="0"/>
                    <a:pt x="5770" y="1209"/>
                  </a:cubicBezTo>
                  <a:cubicBezTo>
                    <a:pt x="5770" y="1209"/>
                    <a:pt x="0" y="6969"/>
                    <a:pt x="0" y="6969"/>
                  </a:cubicBezTo>
                  <a:lnTo>
                    <a:pt x="8777" y="6969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1C4E9DAE-5EDC-4D97-BF69-403F9FEA2A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4450" y="2190750"/>
              <a:ext cx="2025650" cy="1239838"/>
            </a:xfrm>
            <a:custGeom>
              <a:avLst/>
              <a:gdLst>
                <a:gd name="T0" fmla="*/ 11337 w 11337"/>
                <a:gd name="T1" fmla="*/ 6934 h 6934"/>
                <a:gd name="T2" fmla="*/ 5601 w 11337"/>
                <a:gd name="T3" fmla="*/ 1210 h 6934"/>
                <a:gd name="T4" fmla="*/ 1212 w 11337"/>
                <a:gd name="T5" fmla="*/ 1210 h 6934"/>
                <a:gd name="T6" fmla="*/ 1212 w 11337"/>
                <a:gd name="T7" fmla="*/ 5590 h 6934"/>
                <a:gd name="T8" fmla="*/ 1212 w 11337"/>
                <a:gd name="T9" fmla="*/ 5590 h 6934"/>
                <a:gd name="T10" fmla="*/ 2559 w 11337"/>
                <a:gd name="T11" fmla="*/ 6934 h 6934"/>
                <a:gd name="T12" fmla="*/ 11337 w 11337"/>
                <a:gd name="T13" fmla="*/ 6934 h 6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37" h="6934">
                  <a:moveTo>
                    <a:pt x="11337" y="6934"/>
                  </a:moveTo>
                  <a:lnTo>
                    <a:pt x="5601" y="1210"/>
                  </a:lnTo>
                  <a:cubicBezTo>
                    <a:pt x="4389" y="0"/>
                    <a:pt x="2424" y="0"/>
                    <a:pt x="1212" y="1210"/>
                  </a:cubicBezTo>
                  <a:cubicBezTo>
                    <a:pt x="0" y="2419"/>
                    <a:pt x="0" y="4380"/>
                    <a:pt x="1212" y="5590"/>
                  </a:cubicBezTo>
                  <a:cubicBezTo>
                    <a:pt x="1212" y="5590"/>
                    <a:pt x="1212" y="5590"/>
                    <a:pt x="1212" y="5590"/>
                  </a:cubicBezTo>
                  <a:lnTo>
                    <a:pt x="2559" y="6934"/>
                  </a:lnTo>
                  <a:lnTo>
                    <a:pt x="11337" y="6934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6BA53F4C-1D6B-4CAF-AB48-BB01F5EF9A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08100" y="3430588"/>
              <a:ext cx="2032000" cy="1244600"/>
            </a:xfrm>
            <a:custGeom>
              <a:avLst/>
              <a:gdLst>
                <a:gd name="T0" fmla="*/ 2594 w 11371"/>
                <a:gd name="T1" fmla="*/ 0 h 6969"/>
                <a:gd name="T2" fmla="*/ 1212 w 11371"/>
                <a:gd name="T3" fmla="*/ 1379 h 6969"/>
                <a:gd name="T4" fmla="*/ 1212 w 11371"/>
                <a:gd name="T5" fmla="*/ 5759 h 6969"/>
                <a:gd name="T6" fmla="*/ 5601 w 11371"/>
                <a:gd name="T7" fmla="*/ 5759 h 6969"/>
                <a:gd name="T8" fmla="*/ 11371 w 11371"/>
                <a:gd name="T9" fmla="*/ 0 h 6969"/>
                <a:gd name="T10" fmla="*/ 2594 w 11371"/>
                <a:gd name="T11" fmla="*/ 0 h 6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71" h="6969">
                  <a:moveTo>
                    <a:pt x="2594" y="0"/>
                  </a:moveTo>
                  <a:lnTo>
                    <a:pt x="1212" y="1379"/>
                  </a:lnTo>
                  <a:cubicBezTo>
                    <a:pt x="0" y="2589"/>
                    <a:pt x="0" y="4550"/>
                    <a:pt x="1212" y="5759"/>
                  </a:cubicBezTo>
                  <a:cubicBezTo>
                    <a:pt x="2424" y="6969"/>
                    <a:pt x="4389" y="6969"/>
                    <a:pt x="5601" y="5759"/>
                  </a:cubicBezTo>
                  <a:cubicBezTo>
                    <a:pt x="5601" y="5759"/>
                    <a:pt x="11371" y="0"/>
                    <a:pt x="11371" y="0"/>
                  </a:cubicBezTo>
                  <a:lnTo>
                    <a:pt x="2594" y="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7BB1772-8A45-46BB-BDDF-A3F666CACE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05038" y="3536950"/>
              <a:ext cx="1241425" cy="2022475"/>
            </a:xfrm>
            <a:custGeom>
              <a:avLst/>
              <a:gdLst>
                <a:gd name="T0" fmla="*/ 6948 w 6948"/>
                <a:gd name="T1" fmla="*/ 0 h 11315"/>
                <a:gd name="T2" fmla="*/ 1212 w 6948"/>
                <a:gd name="T3" fmla="*/ 5725 h 11315"/>
                <a:gd name="T4" fmla="*/ 1212 w 6948"/>
                <a:gd name="T5" fmla="*/ 10105 h 11315"/>
                <a:gd name="T6" fmla="*/ 5601 w 6948"/>
                <a:gd name="T7" fmla="*/ 10105 h 11315"/>
                <a:gd name="T8" fmla="*/ 5601 w 6948"/>
                <a:gd name="T9" fmla="*/ 10105 h 11315"/>
                <a:gd name="T10" fmla="*/ 6948 w 6948"/>
                <a:gd name="T11" fmla="*/ 8761 h 11315"/>
                <a:gd name="T12" fmla="*/ 6948 w 6948"/>
                <a:gd name="T13" fmla="*/ 0 h 1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48" h="11315">
                  <a:moveTo>
                    <a:pt x="6948" y="0"/>
                  </a:moveTo>
                  <a:lnTo>
                    <a:pt x="1212" y="5725"/>
                  </a:lnTo>
                  <a:cubicBezTo>
                    <a:pt x="0" y="6935"/>
                    <a:pt x="0" y="8896"/>
                    <a:pt x="1212" y="10105"/>
                  </a:cubicBezTo>
                  <a:cubicBezTo>
                    <a:pt x="2424" y="11315"/>
                    <a:pt x="4389" y="11315"/>
                    <a:pt x="5601" y="10105"/>
                  </a:cubicBezTo>
                  <a:cubicBezTo>
                    <a:pt x="5601" y="10105"/>
                    <a:pt x="5601" y="10105"/>
                    <a:pt x="5601" y="10105"/>
                  </a:cubicBezTo>
                  <a:lnTo>
                    <a:pt x="6948" y="8761"/>
                  </a:lnTo>
                  <a:lnTo>
                    <a:pt x="694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5B8CC6B-5382-428A-BFC9-1A60DDDD07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6463" y="3536950"/>
              <a:ext cx="1247775" cy="2028825"/>
            </a:xfrm>
            <a:custGeom>
              <a:avLst/>
              <a:gdLst>
                <a:gd name="T0" fmla="*/ 0 w 6982"/>
                <a:gd name="T1" fmla="*/ 8760 h 11349"/>
                <a:gd name="T2" fmla="*/ 1381 w 6982"/>
                <a:gd name="T3" fmla="*/ 10139 h 11349"/>
                <a:gd name="T4" fmla="*/ 5770 w 6982"/>
                <a:gd name="T5" fmla="*/ 10139 h 11349"/>
                <a:gd name="T6" fmla="*/ 5770 w 6982"/>
                <a:gd name="T7" fmla="*/ 5759 h 11349"/>
                <a:gd name="T8" fmla="*/ 0 w 6982"/>
                <a:gd name="T9" fmla="*/ 0 h 11349"/>
                <a:gd name="T10" fmla="*/ 0 w 6982"/>
                <a:gd name="T11" fmla="*/ 8760 h 1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82" h="11349">
                  <a:moveTo>
                    <a:pt x="0" y="8760"/>
                  </a:moveTo>
                  <a:lnTo>
                    <a:pt x="1381" y="10139"/>
                  </a:lnTo>
                  <a:cubicBezTo>
                    <a:pt x="2593" y="11349"/>
                    <a:pt x="4558" y="11349"/>
                    <a:pt x="5770" y="10139"/>
                  </a:cubicBezTo>
                  <a:cubicBezTo>
                    <a:pt x="6982" y="8930"/>
                    <a:pt x="6982" y="6969"/>
                    <a:pt x="5770" y="5759"/>
                  </a:cubicBezTo>
                  <a:cubicBezTo>
                    <a:pt x="5770" y="5759"/>
                    <a:pt x="0" y="0"/>
                    <a:pt x="0" y="0"/>
                  </a:cubicBezTo>
                  <a:lnTo>
                    <a:pt x="0" y="876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44315B9F-335E-4C99-AEE1-9768AC6B29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6463" y="1301750"/>
              <a:ext cx="1241425" cy="2022475"/>
            </a:xfrm>
            <a:custGeom>
              <a:avLst/>
              <a:gdLst>
                <a:gd name="T0" fmla="*/ 0 w 6947"/>
                <a:gd name="T1" fmla="*/ 11314 h 11314"/>
                <a:gd name="T2" fmla="*/ 5735 w 6947"/>
                <a:gd name="T3" fmla="*/ 5590 h 11314"/>
                <a:gd name="T4" fmla="*/ 5735 w 6947"/>
                <a:gd name="T5" fmla="*/ 1209 h 11314"/>
                <a:gd name="T6" fmla="*/ 1346 w 6947"/>
                <a:gd name="T7" fmla="*/ 1209 h 11314"/>
                <a:gd name="T8" fmla="*/ 1346 w 6947"/>
                <a:gd name="T9" fmla="*/ 1209 h 11314"/>
                <a:gd name="T10" fmla="*/ 0 w 6947"/>
                <a:gd name="T11" fmla="*/ 2553 h 11314"/>
                <a:gd name="T12" fmla="*/ 0 w 6947"/>
                <a:gd name="T13" fmla="*/ 11314 h 1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47" h="11314">
                  <a:moveTo>
                    <a:pt x="0" y="11314"/>
                  </a:moveTo>
                  <a:lnTo>
                    <a:pt x="5735" y="5590"/>
                  </a:lnTo>
                  <a:cubicBezTo>
                    <a:pt x="6947" y="4380"/>
                    <a:pt x="6947" y="2419"/>
                    <a:pt x="5735" y="1209"/>
                  </a:cubicBezTo>
                  <a:cubicBezTo>
                    <a:pt x="4523" y="0"/>
                    <a:pt x="2558" y="0"/>
                    <a:pt x="1346" y="1209"/>
                  </a:cubicBezTo>
                  <a:cubicBezTo>
                    <a:pt x="1346" y="1209"/>
                    <a:pt x="1346" y="1209"/>
                    <a:pt x="1346" y="1209"/>
                  </a:cubicBezTo>
                  <a:lnTo>
                    <a:pt x="0" y="2553"/>
                  </a:lnTo>
                  <a:lnTo>
                    <a:pt x="0" y="11314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DBB2D174-0EC7-4441-AD18-1776A7DB2E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98688" y="1295400"/>
              <a:ext cx="1247775" cy="2028825"/>
            </a:xfrm>
            <a:custGeom>
              <a:avLst/>
              <a:gdLst>
                <a:gd name="T0" fmla="*/ 6983 w 6983"/>
                <a:gd name="T1" fmla="*/ 2588 h 11349"/>
                <a:gd name="T2" fmla="*/ 5601 w 6983"/>
                <a:gd name="T3" fmla="*/ 1209 h 11349"/>
                <a:gd name="T4" fmla="*/ 1212 w 6983"/>
                <a:gd name="T5" fmla="*/ 1209 h 11349"/>
                <a:gd name="T6" fmla="*/ 1212 w 6983"/>
                <a:gd name="T7" fmla="*/ 5590 h 11349"/>
                <a:gd name="T8" fmla="*/ 6983 w 6983"/>
                <a:gd name="T9" fmla="*/ 11349 h 11349"/>
                <a:gd name="T10" fmla="*/ 6983 w 6983"/>
                <a:gd name="T11" fmla="*/ 2588 h 1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83" h="11349">
                  <a:moveTo>
                    <a:pt x="6983" y="2588"/>
                  </a:moveTo>
                  <a:lnTo>
                    <a:pt x="5601" y="1209"/>
                  </a:lnTo>
                  <a:cubicBezTo>
                    <a:pt x="4389" y="0"/>
                    <a:pt x="2424" y="0"/>
                    <a:pt x="1212" y="1209"/>
                  </a:cubicBezTo>
                  <a:cubicBezTo>
                    <a:pt x="0" y="2419"/>
                    <a:pt x="0" y="4380"/>
                    <a:pt x="1212" y="5590"/>
                  </a:cubicBezTo>
                  <a:cubicBezTo>
                    <a:pt x="1212" y="5590"/>
                    <a:pt x="6983" y="11349"/>
                    <a:pt x="6983" y="11349"/>
                  </a:cubicBezTo>
                  <a:lnTo>
                    <a:pt x="6983" y="2588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19" name="Otsikko 1">
            <a:extLst>
              <a:ext uri="{FF2B5EF4-FFF2-40B4-BE49-F238E27FC236}">
                <a16:creationId xmlns:a16="http://schemas.microsoft.com/office/drawing/2014/main" id="{CC3CCF47-50E1-26E4-1690-F311DC163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0" name="Alaotsikko 2">
            <a:extLst>
              <a:ext uri="{FF2B5EF4-FFF2-40B4-BE49-F238E27FC236}">
                <a16:creationId xmlns:a16="http://schemas.microsoft.com/office/drawing/2014/main" id="{D8A95CF2-B9DE-4096-C2FB-1D24CAEC0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8229527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4927" y="2479432"/>
            <a:ext cx="4994874" cy="3697531"/>
          </a:xfrm>
        </p:spPr>
        <p:txBody>
          <a:bodyPr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867F28D2-6F27-4100-9CAC-2D84C5CB7C6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54271" y="2479432"/>
            <a:ext cx="4994874" cy="3697531"/>
          </a:xfrm>
        </p:spPr>
        <p:txBody>
          <a:bodyPr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9552D9E-01F3-936E-05B7-6790F52256C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5.1.2024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F6C27F5-7CD7-3EDA-ECE9-B014AA37DB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A692C9EB-B0A0-CF49-FABF-2404E605FA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8546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927" y="882869"/>
            <a:ext cx="4525691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4927" y="2702660"/>
            <a:ext cx="4525691" cy="3474302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7003FAD7-ACA6-4D45-A7F3-A3802FD3E09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81624" y="869951"/>
            <a:ext cx="4915200" cy="5319713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481C029-7434-16E0-E221-41A931D648F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5.1.2024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94057DE-DDA5-CDA0-23D8-E16C30A4FD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66640DB-911A-842A-DACE-3B04FD2F6CE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00660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927" y="882869"/>
            <a:ext cx="4454483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4927" y="2702660"/>
            <a:ext cx="4454483" cy="3474302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396094" y="948923"/>
            <a:ext cx="6792732" cy="4960894"/>
          </a:xfrm>
          <a:custGeom>
            <a:avLst/>
            <a:gdLst>
              <a:gd name="connsiteX0" fmla="*/ 0 w 6791184"/>
              <a:gd name="connsiteY0" fmla="*/ 0 h 4959382"/>
              <a:gd name="connsiteX1" fmla="*/ 6791184 w 6791184"/>
              <a:gd name="connsiteY1" fmla="*/ 0 h 4959382"/>
              <a:gd name="connsiteX2" fmla="*/ 6791184 w 6791184"/>
              <a:gd name="connsiteY2" fmla="*/ 4959382 h 4959382"/>
              <a:gd name="connsiteX3" fmla="*/ 0 w 6791184"/>
              <a:gd name="connsiteY3" fmla="*/ 4959382 h 4959382"/>
              <a:gd name="connsiteX4" fmla="*/ 0 w 6791184"/>
              <a:gd name="connsiteY4" fmla="*/ 0 h 4959382"/>
              <a:gd name="connsiteX0" fmla="*/ 0 w 6791184"/>
              <a:gd name="connsiteY0" fmla="*/ 1110 h 4960492"/>
              <a:gd name="connsiteX1" fmla="*/ 2530334 w 6791184"/>
              <a:gd name="connsiteY1" fmla="*/ 0 h 4960492"/>
              <a:gd name="connsiteX2" fmla="*/ 6791184 w 6791184"/>
              <a:gd name="connsiteY2" fmla="*/ 1110 h 4960492"/>
              <a:gd name="connsiteX3" fmla="*/ 6791184 w 6791184"/>
              <a:gd name="connsiteY3" fmla="*/ 4960492 h 4960492"/>
              <a:gd name="connsiteX4" fmla="*/ 0 w 6791184"/>
              <a:gd name="connsiteY4" fmla="*/ 4960492 h 4960492"/>
              <a:gd name="connsiteX5" fmla="*/ 0 w 6791184"/>
              <a:gd name="connsiteY5" fmla="*/ 1110 h 4960492"/>
              <a:gd name="connsiteX0" fmla="*/ 0 w 6791184"/>
              <a:gd name="connsiteY0" fmla="*/ 1110 h 4960492"/>
              <a:gd name="connsiteX1" fmla="*/ 2530334 w 6791184"/>
              <a:gd name="connsiteY1" fmla="*/ 0 h 4960492"/>
              <a:gd name="connsiteX2" fmla="*/ 6791184 w 6791184"/>
              <a:gd name="connsiteY2" fmla="*/ 1110 h 4960492"/>
              <a:gd name="connsiteX3" fmla="*/ 6791184 w 6791184"/>
              <a:gd name="connsiteY3" fmla="*/ 4960492 h 4960492"/>
              <a:gd name="connsiteX4" fmla="*/ 2450959 w 6791184"/>
              <a:gd name="connsiteY4" fmla="*/ 4956175 h 4960492"/>
              <a:gd name="connsiteX5" fmla="*/ 0 w 6791184"/>
              <a:gd name="connsiteY5" fmla="*/ 4960492 h 4960492"/>
              <a:gd name="connsiteX6" fmla="*/ 0 w 6791184"/>
              <a:gd name="connsiteY6" fmla="*/ 1110 h 4960492"/>
              <a:gd name="connsiteX0" fmla="*/ 3316 w 6794500"/>
              <a:gd name="connsiteY0" fmla="*/ 111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3316 w 6794500"/>
              <a:gd name="connsiteY5" fmla="*/ 4960492 h 4960492"/>
              <a:gd name="connsiteX6" fmla="*/ 0 w 6794500"/>
              <a:gd name="connsiteY6" fmla="*/ 2476500 h 4960492"/>
              <a:gd name="connsiteX7" fmla="*/ 3316 w 6794500"/>
              <a:gd name="connsiteY7" fmla="*/ 111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3316 w 6794500"/>
              <a:gd name="connsiteY5" fmla="*/ 4960492 h 4960492"/>
              <a:gd name="connsiteX6" fmla="*/ 0 w 6794500"/>
              <a:gd name="connsiteY6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97 w 6794597"/>
              <a:gd name="connsiteY0" fmla="*/ 2476500 h 4960492"/>
              <a:gd name="connsiteX1" fmla="*/ 2533747 w 6794597"/>
              <a:gd name="connsiteY1" fmla="*/ 0 h 4960492"/>
              <a:gd name="connsiteX2" fmla="*/ 6794597 w 6794597"/>
              <a:gd name="connsiteY2" fmla="*/ 1110 h 4960492"/>
              <a:gd name="connsiteX3" fmla="*/ 6794597 w 6794597"/>
              <a:gd name="connsiteY3" fmla="*/ 4960492 h 4960492"/>
              <a:gd name="connsiteX4" fmla="*/ 2454372 w 6794597"/>
              <a:gd name="connsiteY4" fmla="*/ 4956175 h 4960492"/>
              <a:gd name="connsiteX5" fmla="*/ 97 w 6794597"/>
              <a:gd name="connsiteY5" fmla="*/ 2476500 h 4960492"/>
              <a:gd name="connsiteX0" fmla="*/ 19 w 6794519"/>
              <a:gd name="connsiteY0" fmla="*/ 2476500 h 4960492"/>
              <a:gd name="connsiteX1" fmla="*/ 2533669 w 6794519"/>
              <a:gd name="connsiteY1" fmla="*/ 0 h 4960492"/>
              <a:gd name="connsiteX2" fmla="*/ 6794519 w 6794519"/>
              <a:gd name="connsiteY2" fmla="*/ 1110 h 4960492"/>
              <a:gd name="connsiteX3" fmla="*/ 6794519 w 6794519"/>
              <a:gd name="connsiteY3" fmla="*/ 4960492 h 4960492"/>
              <a:gd name="connsiteX4" fmla="*/ 2454294 w 6794519"/>
              <a:gd name="connsiteY4" fmla="*/ 4956175 h 4960492"/>
              <a:gd name="connsiteX5" fmla="*/ 19 w 6794519"/>
              <a:gd name="connsiteY5" fmla="*/ 2476500 h 4960492"/>
              <a:gd name="connsiteX0" fmla="*/ 18 w 6794518"/>
              <a:gd name="connsiteY0" fmla="*/ 2476944 h 4960936"/>
              <a:gd name="connsiteX1" fmla="*/ 2533668 w 6794518"/>
              <a:gd name="connsiteY1" fmla="*/ 444 h 4960936"/>
              <a:gd name="connsiteX2" fmla="*/ 6794518 w 6794518"/>
              <a:gd name="connsiteY2" fmla="*/ 1554 h 4960936"/>
              <a:gd name="connsiteX3" fmla="*/ 6794518 w 6794518"/>
              <a:gd name="connsiteY3" fmla="*/ 4960936 h 4960936"/>
              <a:gd name="connsiteX4" fmla="*/ 2454293 w 6794518"/>
              <a:gd name="connsiteY4" fmla="*/ 4956619 h 4960936"/>
              <a:gd name="connsiteX5" fmla="*/ 18 w 6794518"/>
              <a:gd name="connsiteY5" fmla="*/ 2476944 h 4960936"/>
              <a:gd name="connsiteX0" fmla="*/ 18 w 6794518"/>
              <a:gd name="connsiteY0" fmla="*/ 2476944 h 4960936"/>
              <a:gd name="connsiteX1" fmla="*/ 2533668 w 6794518"/>
              <a:gd name="connsiteY1" fmla="*/ 444 h 4960936"/>
              <a:gd name="connsiteX2" fmla="*/ 6794518 w 6794518"/>
              <a:gd name="connsiteY2" fmla="*/ 1554 h 4960936"/>
              <a:gd name="connsiteX3" fmla="*/ 6794518 w 6794518"/>
              <a:gd name="connsiteY3" fmla="*/ 4960936 h 4960936"/>
              <a:gd name="connsiteX4" fmla="*/ 2454293 w 6794518"/>
              <a:gd name="connsiteY4" fmla="*/ 4956619 h 4960936"/>
              <a:gd name="connsiteX5" fmla="*/ 18 w 6794518"/>
              <a:gd name="connsiteY5" fmla="*/ 2476944 h 4960936"/>
              <a:gd name="connsiteX0" fmla="*/ 1 w 6794501"/>
              <a:gd name="connsiteY0" fmla="*/ 2476902 h 4960894"/>
              <a:gd name="connsiteX1" fmla="*/ 2533651 w 6794501"/>
              <a:gd name="connsiteY1" fmla="*/ 402 h 4960894"/>
              <a:gd name="connsiteX2" fmla="*/ 6794501 w 6794501"/>
              <a:gd name="connsiteY2" fmla="*/ 1512 h 4960894"/>
              <a:gd name="connsiteX3" fmla="*/ 6794501 w 6794501"/>
              <a:gd name="connsiteY3" fmla="*/ 4960894 h 4960894"/>
              <a:gd name="connsiteX4" fmla="*/ 2454276 w 6794501"/>
              <a:gd name="connsiteY4" fmla="*/ 4956577 h 4960894"/>
              <a:gd name="connsiteX5" fmla="*/ 1 w 6794501"/>
              <a:gd name="connsiteY5" fmla="*/ 2476902 h 496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94501" h="4960894">
                <a:moveTo>
                  <a:pt x="1" y="2476902"/>
                </a:moveTo>
                <a:cubicBezTo>
                  <a:pt x="530" y="895223"/>
                  <a:pt x="1474259" y="-22008"/>
                  <a:pt x="2533651" y="402"/>
                </a:cubicBezTo>
                <a:lnTo>
                  <a:pt x="6794501" y="1512"/>
                </a:lnTo>
                <a:lnTo>
                  <a:pt x="6794501" y="4960894"/>
                </a:lnTo>
                <a:lnTo>
                  <a:pt x="2454276" y="4956577"/>
                </a:lnTo>
                <a:cubicBezTo>
                  <a:pt x="1261534" y="4920403"/>
                  <a:pt x="-528" y="4058581"/>
                  <a:pt x="1" y="24769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the icon to add image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B75B003-777C-D9FF-542A-FB323FDDA6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5.1.2024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B455BEF-6ADA-64D6-8104-9ADE9B1EA3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35E30AD0-8101-D763-5873-A75F0F11AD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20695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" y="949191"/>
            <a:ext cx="6253145" cy="4960626"/>
          </a:xfrm>
          <a:custGeom>
            <a:avLst/>
            <a:gdLst>
              <a:gd name="connsiteX0" fmla="*/ 0 w 6256658"/>
              <a:gd name="connsiteY0" fmla="*/ 0 h 4959382"/>
              <a:gd name="connsiteX1" fmla="*/ 6256658 w 6256658"/>
              <a:gd name="connsiteY1" fmla="*/ 0 h 4959382"/>
              <a:gd name="connsiteX2" fmla="*/ 6256658 w 6256658"/>
              <a:gd name="connsiteY2" fmla="*/ 4959382 h 4959382"/>
              <a:gd name="connsiteX3" fmla="*/ 0 w 6256658"/>
              <a:gd name="connsiteY3" fmla="*/ 4959382 h 4959382"/>
              <a:gd name="connsiteX4" fmla="*/ 0 w 6256658"/>
              <a:gd name="connsiteY4" fmla="*/ 0 h 495938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6658 w 6256658"/>
              <a:gd name="connsiteY3" fmla="*/ 4960492 h 4960492"/>
              <a:gd name="connsiteX4" fmla="*/ 0 w 6256658"/>
              <a:gd name="connsiteY4" fmla="*/ 4960492 h 4960492"/>
              <a:gd name="connsiteX5" fmla="*/ 0 w 6256658"/>
              <a:gd name="connsiteY5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6658 w 6256658"/>
              <a:gd name="connsiteY3" fmla="*/ 4960492 h 4960492"/>
              <a:gd name="connsiteX4" fmla="*/ 3810000 w 6256658"/>
              <a:gd name="connsiteY4" fmla="*/ 4959350 h 4960492"/>
              <a:gd name="connsiteX5" fmla="*/ 0 w 6256658"/>
              <a:gd name="connsiteY5" fmla="*/ 4960492 h 4960492"/>
              <a:gd name="connsiteX6" fmla="*/ 0 w 6256658"/>
              <a:gd name="connsiteY6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4750 w 6256658"/>
              <a:gd name="connsiteY3" fmla="*/ 2479675 h 4960492"/>
              <a:gd name="connsiteX4" fmla="*/ 6256658 w 6256658"/>
              <a:gd name="connsiteY4" fmla="*/ 4960492 h 4960492"/>
              <a:gd name="connsiteX5" fmla="*/ 3810000 w 6256658"/>
              <a:gd name="connsiteY5" fmla="*/ 4959350 h 4960492"/>
              <a:gd name="connsiteX6" fmla="*/ 0 w 6256658"/>
              <a:gd name="connsiteY6" fmla="*/ 4960492 h 4960492"/>
              <a:gd name="connsiteX7" fmla="*/ 0 w 6256658"/>
              <a:gd name="connsiteY7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4750 w 6256658"/>
              <a:gd name="connsiteY3" fmla="*/ 2479675 h 4960492"/>
              <a:gd name="connsiteX4" fmla="*/ 3810000 w 6256658"/>
              <a:gd name="connsiteY4" fmla="*/ 4959350 h 4960492"/>
              <a:gd name="connsiteX5" fmla="*/ 0 w 6256658"/>
              <a:gd name="connsiteY5" fmla="*/ 4960492 h 4960492"/>
              <a:gd name="connsiteX6" fmla="*/ 0 w 6256658"/>
              <a:gd name="connsiteY6" fmla="*/ 1110 h 4960492"/>
              <a:gd name="connsiteX0" fmla="*/ 0 w 6254750"/>
              <a:gd name="connsiteY0" fmla="*/ 1110 h 4960492"/>
              <a:gd name="connsiteX1" fmla="*/ 3717925 w 6254750"/>
              <a:gd name="connsiteY1" fmla="*/ 0 h 4960492"/>
              <a:gd name="connsiteX2" fmla="*/ 6254750 w 6254750"/>
              <a:gd name="connsiteY2" fmla="*/ 2479675 h 4960492"/>
              <a:gd name="connsiteX3" fmla="*/ 3810000 w 6254750"/>
              <a:gd name="connsiteY3" fmla="*/ 4959350 h 4960492"/>
              <a:gd name="connsiteX4" fmla="*/ 0 w 6254750"/>
              <a:gd name="connsiteY4" fmla="*/ 4960492 h 4960492"/>
              <a:gd name="connsiteX5" fmla="*/ 0 w 6254750"/>
              <a:gd name="connsiteY5" fmla="*/ 1110 h 4960492"/>
              <a:gd name="connsiteX0" fmla="*/ 0 w 6254873"/>
              <a:gd name="connsiteY0" fmla="*/ 1110 h 4960492"/>
              <a:gd name="connsiteX1" fmla="*/ 3717925 w 6254873"/>
              <a:gd name="connsiteY1" fmla="*/ 0 h 4960492"/>
              <a:gd name="connsiteX2" fmla="*/ 6254750 w 6254873"/>
              <a:gd name="connsiteY2" fmla="*/ 2479675 h 4960492"/>
              <a:gd name="connsiteX3" fmla="*/ 3810000 w 6254873"/>
              <a:gd name="connsiteY3" fmla="*/ 4959350 h 4960492"/>
              <a:gd name="connsiteX4" fmla="*/ 0 w 6254873"/>
              <a:gd name="connsiteY4" fmla="*/ 4960492 h 4960492"/>
              <a:gd name="connsiteX5" fmla="*/ 0 w 6254873"/>
              <a:gd name="connsiteY5" fmla="*/ 1110 h 4960492"/>
              <a:gd name="connsiteX0" fmla="*/ 0 w 6254773"/>
              <a:gd name="connsiteY0" fmla="*/ 1110 h 4960492"/>
              <a:gd name="connsiteX1" fmla="*/ 3717925 w 6254773"/>
              <a:gd name="connsiteY1" fmla="*/ 0 h 4960492"/>
              <a:gd name="connsiteX2" fmla="*/ 6254750 w 6254773"/>
              <a:gd name="connsiteY2" fmla="*/ 2479675 h 4960492"/>
              <a:gd name="connsiteX3" fmla="*/ 3810000 w 6254773"/>
              <a:gd name="connsiteY3" fmla="*/ 4959350 h 4960492"/>
              <a:gd name="connsiteX4" fmla="*/ 0 w 6254773"/>
              <a:gd name="connsiteY4" fmla="*/ 4960492 h 4960492"/>
              <a:gd name="connsiteX5" fmla="*/ 0 w 6254773"/>
              <a:gd name="connsiteY5" fmla="*/ 1110 h 4960492"/>
              <a:gd name="connsiteX0" fmla="*/ 0 w 6254774"/>
              <a:gd name="connsiteY0" fmla="*/ 1244 h 4960626"/>
              <a:gd name="connsiteX1" fmla="*/ 3717925 w 6254774"/>
              <a:gd name="connsiteY1" fmla="*/ 134 h 4960626"/>
              <a:gd name="connsiteX2" fmla="*/ 6254750 w 6254774"/>
              <a:gd name="connsiteY2" fmla="*/ 2479809 h 4960626"/>
              <a:gd name="connsiteX3" fmla="*/ 3810000 w 6254774"/>
              <a:gd name="connsiteY3" fmla="*/ 4959484 h 4960626"/>
              <a:gd name="connsiteX4" fmla="*/ 0 w 6254774"/>
              <a:gd name="connsiteY4" fmla="*/ 4960626 h 4960626"/>
              <a:gd name="connsiteX5" fmla="*/ 0 w 6254774"/>
              <a:gd name="connsiteY5" fmla="*/ 1244 h 4960626"/>
              <a:gd name="connsiteX0" fmla="*/ 0 w 6254774"/>
              <a:gd name="connsiteY0" fmla="*/ 1244 h 4960626"/>
              <a:gd name="connsiteX1" fmla="*/ 3717925 w 6254774"/>
              <a:gd name="connsiteY1" fmla="*/ 134 h 4960626"/>
              <a:gd name="connsiteX2" fmla="*/ 6254750 w 6254774"/>
              <a:gd name="connsiteY2" fmla="*/ 2479809 h 4960626"/>
              <a:gd name="connsiteX3" fmla="*/ 3810000 w 6254774"/>
              <a:gd name="connsiteY3" fmla="*/ 4959484 h 4960626"/>
              <a:gd name="connsiteX4" fmla="*/ 0 w 6254774"/>
              <a:gd name="connsiteY4" fmla="*/ 4960626 h 4960626"/>
              <a:gd name="connsiteX5" fmla="*/ 0 w 6254774"/>
              <a:gd name="connsiteY5" fmla="*/ 1244 h 496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4774" h="4960626">
                <a:moveTo>
                  <a:pt x="0" y="1244"/>
                </a:moveTo>
                <a:lnTo>
                  <a:pt x="3717925" y="134"/>
                </a:lnTo>
                <a:cubicBezTo>
                  <a:pt x="4846108" y="-12222"/>
                  <a:pt x="6261629" y="824576"/>
                  <a:pt x="6254750" y="2479809"/>
                </a:cubicBezTo>
                <a:cubicBezTo>
                  <a:pt x="6247871" y="4135042"/>
                  <a:pt x="4887383" y="4955590"/>
                  <a:pt x="3810000" y="4959484"/>
                </a:cubicBezTo>
                <a:lnTo>
                  <a:pt x="0" y="4960626"/>
                </a:lnTo>
                <a:lnTo>
                  <a:pt x="0" y="12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the icon to add image</a:t>
            </a:r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1022" y="882869"/>
            <a:ext cx="4598587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1022" y="2702660"/>
            <a:ext cx="4598587" cy="347430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CEC7A79-58B3-4135-2FAA-02A2298119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5.1.2024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4FB9E57-99E4-59BE-EA3C-E0612099E58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4A90390-54A1-2932-6D40-19CD412084A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18601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9035" y="882869"/>
            <a:ext cx="4454483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19035" y="2702660"/>
            <a:ext cx="4454483" cy="3474302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41182" y="-1"/>
            <a:ext cx="4994115" cy="6198113"/>
          </a:xfrm>
          <a:custGeom>
            <a:avLst/>
            <a:gdLst>
              <a:gd name="connsiteX0" fmla="*/ 0 w 4991670"/>
              <a:gd name="connsiteY0" fmla="*/ 0 h 6229632"/>
              <a:gd name="connsiteX1" fmla="*/ 4991670 w 4991670"/>
              <a:gd name="connsiteY1" fmla="*/ 0 h 6229632"/>
              <a:gd name="connsiteX2" fmla="*/ 4991670 w 4991670"/>
              <a:gd name="connsiteY2" fmla="*/ 6229632 h 6229632"/>
              <a:gd name="connsiteX3" fmla="*/ 0 w 4991670"/>
              <a:gd name="connsiteY3" fmla="*/ 6229632 h 6229632"/>
              <a:gd name="connsiteX4" fmla="*/ 0 w 4991670"/>
              <a:gd name="connsiteY4" fmla="*/ 0 h 6229632"/>
              <a:gd name="connsiteX0" fmla="*/ 0 w 4991670"/>
              <a:gd name="connsiteY0" fmla="*/ 0 h 6229632"/>
              <a:gd name="connsiteX1" fmla="*/ 4991670 w 4991670"/>
              <a:gd name="connsiteY1" fmla="*/ 0 h 6229632"/>
              <a:gd name="connsiteX2" fmla="*/ 4987166 w 4991670"/>
              <a:gd name="connsiteY2" fmla="*/ 3423369 h 6229632"/>
              <a:gd name="connsiteX3" fmla="*/ 4991670 w 4991670"/>
              <a:gd name="connsiteY3" fmla="*/ 6229632 h 6229632"/>
              <a:gd name="connsiteX4" fmla="*/ 0 w 4991670"/>
              <a:gd name="connsiteY4" fmla="*/ 6229632 h 6229632"/>
              <a:gd name="connsiteX5" fmla="*/ 0 w 4991670"/>
              <a:gd name="connsiteY5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3746 w 4995416"/>
              <a:gd name="connsiteY4" fmla="*/ 6229632 h 6229632"/>
              <a:gd name="connsiteX5" fmla="*/ 0 w 4995416"/>
              <a:gd name="connsiteY5" fmla="*/ 3432378 h 6229632"/>
              <a:gd name="connsiteX6" fmla="*/ 3746 w 4995416"/>
              <a:gd name="connsiteY6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2535996 w 4995416"/>
              <a:gd name="connsiteY4" fmla="*/ 6229632 h 6229632"/>
              <a:gd name="connsiteX5" fmla="*/ 3746 w 4995416"/>
              <a:gd name="connsiteY5" fmla="*/ 6229632 h 6229632"/>
              <a:gd name="connsiteX6" fmla="*/ 0 w 4995416"/>
              <a:gd name="connsiteY6" fmla="*/ 3432378 h 6229632"/>
              <a:gd name="connsiteX7" fmla="*/ 3746 w 4995416"/>
              <a:gd name="connsiteY7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2535996 w 4995416"/>
              <a:gd name="connsiteY4" fmla="*/ 6229632 h 6229632"/>
              <a:gd name="connsiteX5" fmla="*/ 0 w 4995416"/>
              <a:gd name="connsiteY5" fmla="*/ 3432378 h 6229632"/>
              <a:gd name="connsiteX6" fmla="*/ 3746 w 4995416"/>
              <a:gd name="connsiteY6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2535996 w 4995416"/>
              <a:gd name="connsiteY3" fmla="*/ 6229632 h 6229632"/>
              <a:gd name="connsiteX4" fmla="*/ 0 w 4995416"/>
              <a:gd name="connsiteY4" fmla="*/ 3432378 h 6229632"/>
              <a:gd name="connsiteX5" fmla="*/ 3746 w 4995416"/>
              <a:gd name="connsiteY5" fmla="*/ 0 h 6229632"/>
              <a:gd name="connsiteX0" fmla="*/ 3746 w 4995416"/>
              <a:gd name="connsiteY0" fmla="*/ 0 h 6422260"/>
              <a:gd name="connsiteX1" fmla="*/ 4995416 w 4995416"/>
              <a:gd name="connsiteY1" fmla="*/ 0 h 6422260"/>
              <a:gd name="connsiteX2" fmla="*/ 4990912 w 4995416"/>
              <a:gd name="connsiteY2" fmla="*/ 3423369 h 6422260"/>
              <a:gd name="connsiteX3" fmla="*/ 2535996 w 4995416"/>
              <a:gd name="connsiteY3" fmla="*/ 6229632 h 6422260"/>
              <a:gd name="connsiteX4" fmla="*/ 0 w 4995416"/>
              <a:gd name="connsiteY4" fmla="*/ 3432378 h 6422260"/>
              <a:gd name="connsiteX5" fmla="*/ 3746 w 4995416"/>
              <a:gd name="connsiteY5" fmla="*/ 0 h 6422260"/>
              <a:gd name="connsiteX0" fmla="*/ 3746 w 4995416"/>
              <a:gd name="connsiteY0" fmla="*/ 0 h 6229640"/>
              <a:gd name="connsiteX1" fmla="*/ 4995416 w 4995416"/>
              <a:gd name="connsiteY1" fmla="*/ 0 h 6229640"/>
              <a:gd name="connsiteX2" fmla="*/ 4990912 w 4995416"/>
              <a:gd name="connsiteY2" fmla="*/ 3423369 h 6229640"/>
              <a:gd name="connsiteX3" fmla="*/ 2535996 w 4995416"/>
              <a:gd name="connsiteY3" fmla="*/ 6229632 h 6229640"/>
              <a:gd name="connsiteX4" fmla="*/ 0 w 4995416"/>
              <a:gd name="connsiteY4" fmla="*/ 3432378 h 6229640"/>
              <a:gd name="connsiteX5" fmla="*/ 3746 w 4995416"/>
              <a:gd name="connsiteY5" fmla="*/ 0 h 6229640"/>
              <a:gd name="connsiteX0" fmla="*/ 3746 w 4995416"/>
              <a:gd name="connsiteY0" fmla="*/ 0 h 6198109"/>
              <a:gd name="connsiteX1" fmla="*/ 4995416 w 4995416"/>
              <a:gd name="connsiteY1" fmla="*/ 0 h 6198109"/>
              <a:gd name="connsiteX2" fmla="*/ 4990912 w 4995416"/>
              <a:gd name="connsiteY2" fmla="*/ 3423369 h 6198109"/>
              <a:gd name="connsiteX3" fmla="*/ 2535996 w 4995416"/>
              <a:gd name="connsiteY3" fmla="*/ 6198101 h 6198109"/>
              <a:gd name="connsiteX4" fmla="*/ 0 w 4995416"/>
              <a:gd name="connsiteY4" fmla="*/ 3432378 h 6198109"/>
              <a:gd name="connsiteX5" fmla="*/ 3746 w 4995416"/>
              <a:gd name="connsiteY5" fmla="*/ 0 h 6198109"/>
              <a:gd name="connsiteX0" fmla="*/ 3746 w 4995416"/>
              <a:gd name="connsiteY0" fmla="*/ 0 h 6198109"/>
              <a:gd name="connsiteX1" fmla="*/ 4995416 w 4995416"/>
              <a:gd name="connsiteY1" fmla="*/ 0 h 6198109"/>
              <a:gd name="connsiteX2" fmla="*/ 4990912 w 4995416"/>
              <a:gd name="connsiteY2" fmla="*/ 3423369 h 6198109"/>
              <a:gd name="connsiteX3" fmla="*/ 2535996 w 4995416"/>
              <a:gd name="connsiteY3" fmla="*/ 6198101 h 6198109"/>
              <a:gd name="connsiteX4" fmla="*/ 0 w 4995416"/>
              <a:gd name="connsiteY4" fmla="*/ 3432378 h 6198109"/>
              <a:gd name="connsiteX5" fmla="*/ 3746 w 4995416"/>
              <a:gd name="connsiteY5" fmla="*/ 0 h 6198109"/>
              <a:gd name="connsiteX0" fmla="*/ 3746 w 4995416"/>
              <a:gd name="connsiteY0" fmla="*/ 0 h 6198113"/>
              <a:gd name="connsiteX1" fmla="*/ 4995416 w 4995416"/>
              <a:gd name="connsiteY1" fmla="*/ 0 h 6198113"/>
              <a:gd name="connsiteX2" fmla="*/ 4990912 w 4995416"/>
              <a:gd name="connsiteY2" fmla="*/ 3423369 h 6198113"/>
              <a:gd name="connsiteX3" fmla="*/ 2535996 w 4995416"/>
              <a:gd name="connsiteY3" fmla="*/ 6198101 h 6198113"/>
              <a:gd name="connsiteX4" fmla="*/ 0 w 4995416"/>
              <a:gd name="connsiteY4" fmla="*/ 3432378 h 6198113"/>
              <a:gd name="connsiteX5" fmla="*/ 3746 w 4995416"/>
              <a:gd name="connsiteY5" fmla="*/ 0 h 6198113"/>
              <a:gd name="connsiteX0" fmla="*/ 3746 w 4995416"/>
              <a:gd name="connsiteY0" fmla="*/ 0 h 6198113"/>
              <a:gd name="connsiteX1" fmla="*/ 4995416 w 4995416"/>
              <a:gd name="connsiteY1" fmla="*/ 0 h 6198113"/>
              <a:gd name="connsiteX2" fmla="*/ 4990912 w 4995416"/>
              <a:gd name="connsiteY2" fmla="*/ 3423369 h 6198113"/>
              <a:gd name="connsiteX3" fmla="*/ 2535996 w 4995416"/>
              <a:gd name="connsiteY3" fmla="*/ 6198101 h 6198113"/>
              <a:gd name="connsiteX4" fmla="*/ 0 w 4995416"/>
              <a:gd name="connsiteY4" fmla="*/ 3432378 h 6198113"/>
              <a:gd name="connsiteX5" fmla="*/ 3746 w 4995416"/>
              <a:gd name="connsiteY5" fmla="*/ 0 h 619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5416" h="6198113">
                <a:moveTo>
                  <a:pt x="3746" y="0"/>
                </a:moveTo>
                <a:lnTo>
                  <a:pt x="4995416" y="0"/>
                </a:lnTo>
                <a:cubicBezTo>
                  <a:pt x="4993915" y="1141123"/>
                  <a:pt x="4992413" y="2282246"/>
                  <a:pt x="4990912" y="3423369"/>
                </a:cubicBezTo>
                <a:cubicBezTo>
                  <a:pt x="4981904" y="5132802"/>
                  <a:pt x="4151586" y="6193597"/>
                  <a:pt x="2535996" y="6198101"/>
                </a:cubicBezTo>
                <a:cubicBezTo>
                  <a:pt x="920406" y="6202605"/>
                  <a:pt x="12012" y="5035956"/>
                  <a:pt x="0" y="3432378"/>
                </a:cubicBezTo>
                <a:cubicBezTo>
                  <a:pt x="1249" y="2288252"/>
                  <a:pt x="2497" y="1144126"/>
                  <a:pt x="374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the icon to add image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EDB110-205A-47EB-4362-080C128FF17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5.1.2024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5D24EAC-19EF-7D9C-C6D7-6A538D3630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5702A8F9-4687-7E73-468C-87AC244CBA3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89796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639" y="1398932"/>
            <a:ext cx="10512862" cy="2160000"/>
          </a:xfrm>
        </p:spPr>
        <p:txBody>
          <a:bodyPr anchor="b"/>
          <a:lstStyle>
            <a:lvl1pPr algn="ctr">
              <a:defRPr sz="4399" spc="-50" baseline="0">
                <a:solidFill>
                  <a:schemeClr val="tx2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0639" y="3797237"/>
            <a:ext cx="10512862" cy="2160000"/>
          </a:xfrm>
        </p:spPr>
        <p:txBody>
          <a:bodyPr/>
          <a:lstStyle>
            <a:lvl1pPr marL="0" indent="0" algn="ctr">
              <a:buNone/>
              <a:defRPr sz="2999">
                <a:solidFill>
                  <a:schemeClr val="tx2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D28BB01-147A-FE31-A625-7571F37B4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5.1.2024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08E06FF-17D9-F433-4D82-95A84888E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3E4C7B9-3FB9-8E7C-3865-EF9C251A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72461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639" y="1398932"/>
            <a:ext cx="10512862" cy="2160000"/>
          </a:xfrm>
        </p:spPr>
        <p:txBody>
          <a:bodyPr anchor="b"/>
          <a:lstStyle>
            <a:lvl1pPr algn="ctr">
              <a:defRPr sz="4099" spc="-50" baseline="0">
                <a:solidFill>
                  <a:schemeClr val="tx2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0639" y="3797237"/>
            <a:ext cx="10512862" cy="2160000"/>
          </a:xfrm>
        </p:spPr>
        <p:txBody>
          <a:bodyPr/>
          <a:lstStyle>
            <a:lvl1pPr marL="0" indent="0" algn="ctr">
              <a:buNone/>
              <a:defRPr sz="2999">
                <a:solidFill>
                  <a:schemeClr val="tx2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4049799-C9F3-9616-BE70-DD4CBE0DA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5.1.2024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722A8CA-1986-422E-6E27-5C0AE2AC2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C8E6471-A4E9-A229-3E02-C77D3F99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73931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639" y="1398932"/>
            <a:ext cx="10512862" cy="2160000"/>
          </a:xfrm>
        </p:spPr>
        <p:txBody>
          <a:bodyPr anchor="b"/>
          <a:lstStyle>
            <a:lvl1pPr algn="ctr">
              <a:defRPr sz="4099" spc="-50" baseline="0">
                <a:solidFill>
                  <a:schemeClr val="bg1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0639" y="3797237"/>
            <a:ext cx="10512862" cy="2160000"/>
          </a:xfrm>
        </p:spPr>
        <p:txBody>
          <a:bodyPr/>
          <a:lstStyle>
            <a:lvl1pPr marL="0" indent="0" algn="ctr">
              <a:buNone/>
              <a:defRPr sz="2999">
                <a:solidFill>
                  <a:schemeClr val="bg1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DC6F40E2-9595-4BB6-7175-C67F99F1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5.1.2024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D758BD90-3549-0BF8-2414-A0D6A7924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7A3A9875-613E-CDE8-EFE6-29CD047A5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98615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taa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927" y="1852623"/>
            <a:ext cx="10310692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tx2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89322E-7B47-4EB0-B09E-4114EA4F1561}" type="datetime1">
              <a:rPr lang="fi-FI" smtClean="0"/>
              <a:t>5.1.2024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68311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taat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927" y="1852623"/>
            <a:ext cx="10310692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tx2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6F0BFB-8D35-49ED-B2B9-E4810B5DBF9B}" type="datetime1">
              <a:rPr lang="fi-FI" smtClean="0"/>
              <a:t>5.1.2024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766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25D18D17-D3F9-44DF-8EDE-0C7C5C047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91562" y="1369347"/>
            <a:ext cx="5568238" cy="5480715"/>
            <a:chOff x="2616201" y="4763"/>
            <a:chExt cx="6956425" cy="684530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28A69238-3E3A-4A3A-9418-543D58BFA5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9376" y="65088"/>
              <a:ext cx="2413000" cy="4302125"/>
            </a:xfrm>
            <a:custGeom>
              <a:avLst/>
              <a:gdLst>
                <a:gd name="T0" fmla="*/ 400 w 10755"/>
                <a:gd name="T1" fmla="*/ 147 h 19180"/>
                <a:gd name="T2" fmla="*/ 0 w 10755"/>
                <a:gd name="T3" fmla="*/ 313 h 19180"/>
                <a:gd name="T4" fmla="*/ 0 w 10755"/>
                <a:gd name="T5" fmla="*/ 13802 h 19180"/>
                <a:gd name="T6" fmla="*/ 5378 w 10755"/>
                <a:gd name="T7" fmla="*/ 19180 h 19180"/>
                <a:gd name="T8" fmla="*/ 10755 w 10755"/>
                <a:gd name="T9" fmla="*/ 13802 h 19180"/>
                <a:gd name="T10" fmla="*/ 10755 w 10755"/>
                <a:gd name="T11" fmla="*/ 13802 h 19180"/>
                <a:gd name="T12" fmla="*/ 10755 w 10755"/>
                <a:gd name="T13" fmla="*/ 10599 h 19180"/>
                <a:gd name="T14" fmla="*/ 10686 w 10755"/>
                <a:gd name="T15" fmla="*/ 10434 h 19180"/>
                <a:gd name="T16" fmla="*/ 400 w 10755"/>
                <a:gd name="T17" fmla="*/ 147 h 19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55" h="19180">
                  <a:moveTo>
                    <a:pt x="400" y="147"/>
                  </a:moveTo>
                  <a:cubicBezTo>
                    <a:pt x="253" y="0"/>
                    <a:pt x="0" y="104"/>
                    <a:pt x="0" y="313"/>
                  </a:cubicBezTo>
                  <a:lnTo>
                    <a:pt x="0" y="13802"/>
                  </a:lnTo>
                  <a:cubicBezTo>
                    <a:pt x="0" y="16772"/>
                    <a:pt x="2408" y="19180"/>
                    <a:pt x="5378" y="19180"/>
                  </a:cubicBezTo>
                  <a:cubicBezTo>
                    <a:pt x="8348" y="19180"/>
                    <a:pt x="10755" y="16772"/>
                    <a:pt x="10755" y="13802"/>
                  </a:cubicBezTo>
                  <a:lnTo>
                    <a:pt x="10755" y="13802"/>
                  </a:lnTo>
                  <a:lnTo>
                    <a:pt x="10755" y="10599"/>
                  </a:lnTo>
                  <a:cubicBezTo>
                    <a:pt x="10755" y="10537"/>
                    <a:pt x="10730" y="10477"/>
                    <a:pt x="10686" y="10434"/>
                  </a:cubicBezTo>
                  <a:lnTo>
                    <a:pt x="400" y="14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57EEE01-04E0-4867-8E7C-F0A0847AFF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3351" y="7938"/>
              <a:ext cx="4325938" cy="2413000"/>
            </a:xfrm>
            <a:custGeom>
              <a:avLst/>
              <a:gdLst>
                <a:gd name="T0" fmla="*/ 10515 w 19289"/>
                <a:gd name="T1" fmla="*/ 10755 h 10755"/>
                <a:gd name="T2" fmla="*/ 13901 w 19289"/>
                <a:gd name="T3" fmla="*/ 10755 h 10755"/>
                <a:gd name="T4" fmla="*/ 19279 w 19289"/>
                <a:gd name="T5" fmla="*/ 5359 h 10755"/>
                <a:gd name="T6" fmla="*/ 13843 w 19289"/>
                <a:gd name="T7" fmla="*/ 0 h 10755"/>
                <a:gd name="T8" fmla="*/ 298 w 19289"/>
                <a:gd name="T9" fmla="*/ 0 h 10755"/>
                <a:gd name="T10" fmla="*/ 141 w 19289"/>
                <a:gd name="T11" fmla="*/ 381 h 10755"/>
                <a:gd name="T12" fmla="*/ 10515 w 19289"/>
                <a:gd name="T13" fmla="*/ 10755 h 10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89" h="10755">
                  <a:moveTo>
                    <a:pt x="10515" y="10755"/>
                  </a:moveTo>
                  <a:lnTo>
                    <a:pt x="13901" y="10755"/>
                  </a:lnTo>
                  <a:cubicBezTo>
                    <a:pt x="16878" y="10755"/>
                    <a:pt x="19289" y="8337"/>
                    <a:pt x="19279" y="5359"/>
                  </a:cubicBezTo>
                  <a:cubicBezTo>
                    <a:pt x="19269" y="2387"/>
                    <a:pt x="16815" y="0"/>
                    <a:pt x="13843" y="0"/>
                  </a:cubicBezTo>
                  <a:lnTo>
                    <a:pt x="298" y="0"/>
                  </a:lnTo>
                  <a:cubicBezTo>
                    <a:pt x="100" y="0"/>
                    <a:pt x="0" y="240"/>
                    <a:pt x="141" y="381"/>
                  </a:cubicBezTo>
                  <a:lnTo>
                    <a:pt x="10515" y="10755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0EC8585-3977-43D4-B994-8374AA7EC3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6201" y="4763"/>
              <a:ext cx="6956425" cy="6845300"/>
            </a:xfrm>
            <a:custGeom>
              <a:avLst/>
              <a:gdLst>
                <a:gd name="T0" fmla="*/ 29827 w 31023"/>
                <a:gd name="T1" fmla="*/ 30518 h 30518"/>
                <a:gd name="T2" fmla="*/ 31023 w 31023"/>
                <a:gd name="T3" fmla="*/ 30518 h 30518"/>
                <a:gd name="T4" fmla="*/ 30881 w 31023"/>
                <a:gd name="T5" fmla="*/ 30190 h 30518"/>
                <a:gd name="T6" fmla="*/ 881 w 31023"/>
                <a:gd name="T7" fmla="*/ 190 h 30518"/>
                <a:gd name="T8" fmla="*/ 190 w 31023"/>
                <a:gd name="T9" fmla="*/ 190 h 30518"/>
                <a:gd name="T10" fmla="*/ 190 w 31023"/>
                <a:gd name="T11" fmla="*/ 881 h 30518"/>
                <a:gd name="T12" fmla="*/ 29827 w 31023"/>
                <a:gd name="T13" fmla="*/ 30518 h 30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23" h="30518">
                  <a:moveTo>
                    <a:pt x="29827" y="30518"/>
                  </a:moveTo>
                  <a:lnTo>
                    <a:pt x="31023" y="30518"/>
                  </a:lnTo>
                  <a:cubicBezTo>
                    <a:pt x="31019" y="30399"/>
                    <a:pt x="30971" y="30281"/>
                    <a:pt x="30881" y="30190"/>
                  </a:cubicBezTo>
                  <a:lnTo>
                    <a:pt x="881" y="190"/>
                  </a:lnTo>
                  <a:cubicBezTo>
                    <a:pt x="690" y="0"/>
                    <a:pt x="381" y="0"/>
                    <a:pt x="190" y="190"/>
                  </a:cubicBezTo>
                  <a:cubicBezTo>
                    <a:pt x="0" y="381"/>
                    <a:pt x="0" y="690"/>
                    <a:pt x="190" y="881"/>
                  </a:cubicBezTo>
                  <a:lnTo>
                    <a:pt x="29827" y="30518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12" name="Otsikko 1">
            <a:extLst>
              <a:ext uri="{FF2B5EF4-FFF2-40B4-BE49-F238E27FC236}">
                <a16:creationId xmlns:a16="http://schemas.microsoft.com/office/drawing/2014/main" id="{2F2FBECB-A307-2064-FCF5-F6F5DC27B7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4B1A8B24-0324-68AF-5533-A2F7F1B5A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7204264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taat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927" y="1852623"/>
            <a:ext cx="10310692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bg1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5C4B0-2321-4A84-97ED-180F3B8F8CC0}" type="datetime1">
              <a:rPr lang="fi-FI" smtClean="0"/>
              <a:t>5.1.2024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21799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927" y="882869"/>
            <a:ext cx="4525691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4927" y="2702660"/>
            <a:ext cx="4525691" cy="3474302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grpSp>
        <p:nvGrpSpPr>
          <p:cNvPr id="8" name="Ryhmä 7" descr="Icon.">
            <a:extLst>
              <a:ext uri="{FF2B5EF4-FFF2-40B4-BE49-F238E27FC236}">
                <a16:creationId xmlns:a16="http://schemas.microsoft.com/office/drawing/2014/main" id="{771942AC-4EF7-FCE7-724B-D325E8B2D7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6159591" y="1378356"/>
            <a:ext cx="5568238" cy="5480715"/>
            <a:chOff x="2616201" y="4763"/>
            <a:chExt cx="6956425" cy="684530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1CF62482-6DA5-8355-BE4C-E99ED928D6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9376" y="65088"/>
              <a:ext cx="2413000" cy="4302125"/>
            </a:xfrm>
            <a:custGeom>
              <a:avLst/>
              <a:gdLst>
                <a:gd name="T0" fmla="*/ 400 w 10755"/>
                <a:gd name="T1" fmla="*/ 147 h 19180"/>
                <a:gd name="T2" fmla="*/ 0 w 10755"/>
                <a:gd name="T3" fmla="*/ 313 h 19180"/>
                <a:gd name="T4" fmla="*/ 0 w 10755"/>
                <a:gd name="T5" fmla="*/ 13802 h 19180"/>
                <a:gd name="T6" fmla="*/ 5378 w 10755"/>
                <a:gd name="T7" fmla="*/ 19180 h 19180"/>
                <a:gd name="T8" fmla="*/ 10755 w 10755"/>
                <a:gd name="T9" fmla="*/ 13802 h 19180"/>
                <a:gd name="T10" fmla="*/ 10755 w 10755"/>
                <a:gd name="T11" fmla="*/ 13802 h 19180"/>
                <a:gd name="T12" fmla="*/ 10755 w 10755"/>
                <a:gd name="T13" fmla="*/ 10599 h 19180"/>
                <a:gd name="T14" fmla="*/ 10686 w 10755"/>
                <a:gd name="T15" fmla="*/ 10434 h 19180"/>
                <a:gd name="T16" fmla="*/ 400 w 10755"/>
                <a:gd name="T17" fmla="*/ 147 h 19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55" h="19180">
                  <a:moveTo>
                    <a:pt x="400" y="147"/>
                  </a:moveTo>
                  <a:cubicBezTo>
                    <a:pt x="253" y="0"/>
                    <a:pt x="0" y="104"/>
                    <a:pt x="0" y="313"/>
                  </a:cubicBezTo>
                  <a:lnTo>
                    <a:pt x="0" y="13802"/>
                  </a:lnTo>
                  <a:cubicBezTo>
                    <a:pt x="0" y="16772"/>
                    <a:pt x="2408" y="19180"/>
                    <a:pt x="5378" y="19180"/>
                  </a:cubicBezTo>
                  <a:cubicBezTo>
                    <a:pt x="8348" y="19180"/>
                    <a:pt x="10755" y="16772"/>
                    <a:pt x="10755" y="13802"/>
                  </a:cubicBezTo>
                  <a:lnTo>
                    <a:pt x="10755" y="13802"/>
                  </a:lnTo>
                  <a:lnTo>
                    <a:pt x="10755" y="10599"/>
                  </a:lnTo>
                  <a:cubicBezTo>
                    <a:pt x="10755" y="10537"/>
                    <a:pt x="10730" y="10477"/>
                    <a:pt x="10686" y="10434"/>
                  </a:cubicBezTo>
                  <a:lnTo>
                    <a:pt x="400" y="14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69D6212-DF87-EA70-71CE-BE8138755B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3351" y="7938"/>
              <a:ext cx="4325938" cy="2413000"/>
            </a:xfrm>
            <a:custGeom>
              <a:avLst/>
              <a:gdLst>
                <a:gd name="T0" fmla="*/ 10515 w 19289"/>
                <a:gd name="T1" fmla="*/ 10755 h 10755"/>
                <a:gd name="T2" fmla="*/ 13901 w 19289"/>
                <a:gd name="T3" fmla="*/ 10755 h 10755"/>
                <a:gd name="T4" fmla="*/ 19279 w 19289"/>
                <a:gd name="T5" fmla="*/ 5359 h 10755"/>
                <a:gd name="T6" fmla="*/ 13843 w 19289"/>
                <a:gd name="T7" fmla="*/ 0 h 10755"/>
                <a:gd name="T8" fmla="*/ 298 w 19289"/>
                <a:gd name="T9" fmla="*/ 0 h 10755"/>
                <a:gd name="T10" fmla="*/ 141 w 19289"/>
                <a:gd name="T11" fmla="*/ 381 h 10755"/>
                <a:gd name="T12" fmla="*/ 10515 w 19289"/>
                <a:gd name="T13" fmla="*/ 10755 h 10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89" h="10755">
                  <a:moveTo>
                    <a:pt x="10515" y="10755"/>
                  </a:moveTo>
                  <a:lnTo>
                    <a:pt x="13901" y="10755"/>
                  </a:lnTo>
                  <a:cubicBezTo>
                    <a:pt x="16878" y="10755"/>
                    <a:pt x="19289" y="8337"/>
                    <a:pt x="19279" y="5359"/>
                  </a:cubicBezTo>
                  <a:cubicBezTo>
                    <a:pt x="19269" y="2387"/>
                    <a:pt x="16815" y="0"/>
                    <a:pt x="13843" y="0"/>
                  </a:cubicBezTo>
                  <a:lnTo>
                    <a:pt x="298" y="0"/>
                  </a:lnTo>
                  <a:cubicBezTo>
                    <a:pt x="100" y="0"/>
                    <a:pt x="0" y="240"/>
                    <a:pt x="141" y="381"/>
                  </a:cubicBezTo>
                  <a:lnTo>
                    <a:pt x="10515" y="10755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3D28E72-2DE6-A740-B70C-DB5E2DC03E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6201" y="4763"/>
              <a:ext cx="6956425" cy="6845300"/>
            </a:xfrm>
            <a:custGeom>
              <a:avLst/>
              <a:gdLst>
                <a:gd name="T0" fmla="*/ 29827 w 31023"/>
                <a:gd name="T1" fmla="*/ 30518 h 30518"/>
                <a:gd name="T2" fmla="*/ 31023 w 31023"/>
                <a:gd name="T3" fmla="*/ 30518 h 30518"/>
                <a:gd name="T4" fmla="*/ 30881 w 31023"/>
                <a:gd name="T5" fmla="*/ 30190 h 30518"/>
                <a:gd name="T6" fmla="*/ 881 w 31023"/>
                <a:gd name="T7" fmla="*/ 190 h 30518"/>
                <a:gd name="T8" fmla="*/ 190 w 31023"/>
                <a:gd name="T9" fmla="*/ 190 h 30518"/>
                <a:gd name="T10" fmla="*/ 190 w 31023"/>
                <a:gd name="T11" fmla="*/ 881 h 30518"/>
                <a:gd name="T12" fmla="*/ 29827 w 31023"/>
                <a:gd name="T13" fmla="*/ 30518 h 30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23" h="30518">
                  <a:moveTo>
                    <a:pt x="29827" y="30518"/>
                  </a:moveTo>
                  <a:lnTo>
                    <a:pt x="31023" y="30518"/>
                  </a:lnTo>
                  <a:cubicBezTo>
                    <a:pt x="31019" y="30399"/>
                    <a:pt x="30971" y="30281"/>
                    <a:pt x="30881" y="30190"/>
                  </a:cubicBezTo>
                  <a:lnTo>
                    <a:pt x="881" y="190"/>
                  </a:lnTo>
                  <a:cubicBezTo>
                    <a:pt x="690" y="0"/>
                    <a:pt x="381" y="0"/>
                    <a:pt x="190" y="190"/>
                  </a:cubicBezTo>
                  <a:cubicBezTo>
                    <a:pt x="0" y="381"/>
                    <a:pt x="0" y="690"/>
                    <a:pt x="190" y="881"/>
                  </a:cubicBezTo>
                  <a:lnTo>
                    <a:pt x="29827" y="30518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BB0DFE1-5A3E-2DB5-3C36-A8554E62D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5.1.2024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A33B934D-7D42-5D1B-2858-6C366CFAD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31140ACD-2733-F61C-E29F-731922EBA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64687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1022" y="882869"/>
            <a:ext cx="4598587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1022" y="2702660"/>
            <a:ext cx="4598587" cy="3474302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grpSp>
        <p:nvGrpSpPr>
          <p:cNvPr id="9" name="Ryhmä 8" descr="Icon.">
            <a:extLst>
              <a:ext uri="{FF2B5EF4-FFF2-40B4-BE49-F238E27FC236}">
                <a16:creationId xmlns:a16="http://schemas.microsoft.com/office/drawing/2014/main" id="{103E189E-0988-CFA6-33C8-33AB5FA0D6B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1258560" y="1236664"/>
            <a:ext cx="4372423" cy="4378325"/>
            <a:chOff x="1258888" y="1236663"/>
            <a:chExt cx="4373562" cy="43783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25A228F-1E94-EE0B-3FD2-C6CEA151F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888" y="2582863"/>
              <a:ext cx="3019425" cy="3032125"/>
            </a:xfrm>
            <a:custGeom>
              <a:avLst/>
              <a:gdLst>
                <a:gd name="T0" fmla="*/ 7505 w 16805"/>
                <a:gd name="T1" fmla="*/ 0 h 16880"/>
                <a:gd name="T2" fmla="*/ 7505 w 16805"/>
                <a:gd name="T3" fmla="*/ 0 h 16880"/>
                <a:gd name="T4" fmla="*/ 4651 w 16805"/>
                <a:gd name="T5" fmla="*/ 0 h 16880"/>
                <a:gd name="T6" fmla="*/ 0 w 16805"/>
                <a:gd name="T7" fmla="*/ 4650 h 16880"/>
                <a:gd name="T8" fmla="*/ 4651 w 16805"/>
                <a:gd name="T9" fmla="*/ 9301 h 16880"/>
                <a:gd name="T10" fmla="*/ 4651 w 16805"/>
                <a:gd name="T11" fmla="*/ 9301 h 16880"/>
                <a:gd name="T12" fmla="*/ 7504 w 16805"/>
                <a:gd name="T13" fmla="*/ 9301 h 16880"/>
                <a:gd name="T14" fmla="*/ 7504 w 16805"/>
                <a:gd name="T15" fmla="*/ 12229 h 16880"/>
                <a:gd name="T16" fmla="*/ 12155 w 16805"/>
                <a:gd name="T17" fmla="*/ 16880 h 16880"/>
                <a:gd name="T18" fmla="*/ 16805 w 16805"/>
                <a:gd name="T19" fmla="*/ 12229 h 16880"/>
                <a:gd name="T20" fmla="*/ 16805 w 16805"/>
                <a:gd name="T21" fmla="*/ 0 h 16880"/>
                <a:gd name="T22" fmla="*/ 7505 w 16805"/>
                <a:gd name="T23" fmla="*/ 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7505" y="0"/>
                  </a:moveTo>
                  <a:lnTo>
                    <a:pt x="7505" y="0"/>
                  </a:lnTo>
                  <a:lnTo>
                    <a:pt x="4651" y="0"/>
                  </a:lnTo>
                  <a:cubicBezTo>
                    <a:pt x="2082" y="0"/>
                    <a:pt x="0" y="2082"/>
                    <a:pt x="0" y="4650"/>
                  </a:cubicBezTo>
                  <a:cubicBezTo>
                    <a:pt x="0" y="7219"/>
                    <a:pt x="2082" y="9301"/>
                    <a:pt x="4651" y="9301"/>
                  </a:cubicBezTo>
                  <a:lnTo>
                    <a:pt x="4651" y="9301"/>
                  </a:lnTo>
                  <a:lnTo>
                    <a:pt x="7504" y="9301"/>
                  </a:lnTo>
                  <a:lnTo>
                    <a:pt x="7504" y="12229"/>
                  </a:lnTo>
                  <a:cubicBezTo>
                    <a:pt x="7504" y="14797"/>
                    <a:pt x="9587" y="16880"/>
                    <a:pt x="12155" y="16880"/>
                  </a:cubicBezTo>
                  <a:cubicBezTo>
                    <a:pt x="14723" y="16880"/>
                    <a:pt x="16805" y="14798"/>
                    <a:pt x="16805" y="12229"/>
                  </a:cubicBezTo>
                  <a:lnTo>
                    <a:pt x="16805" y="0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949D61E-C8A7-996D-9B90-ACDE02E54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025" y="1236663"/>
              <a:ext cx="3019425" cy="3032125"/>
            </a:xfrm>
            <a:custGeom>
              <a:avLst/>
              <a:gdLst>
                <a:gd name="T0" fmla="*/ 9300 w 16805"/>
                <a:gd name="T1" fmla="*/ 16880 h 16880"/>
                <a:gd name="T2" fmla="*/ 9300 w 16805"/>
                <a:gd name="T3" fmla="*/ 16880 h 16880"/>
                <a:gd name="T4" fmla="*/ 12154 w 16805"/>
                <a:gd name="T5" fmla="*/ 16880 h 16880"/>
                <a:gd name="T6" fmla="*/ 16805 w 16805"/>
                <a:gd name="T7" fmla="*/ 12229 h 16880"/>
                <a:gd name="T8" fmla="*/ 12154 w 16805"/>
                <a:gd name="T9" fmla="*/ 7579 h 16880"/>
                <a:gd name="T10" fmla="*/ 12154 w 16805"/>
                <a:gd name="T11" fmla="*/ 7579 h 16880"/>
                <a:gd name="T12" fmla="*/ 9300 w 16805"/>
                <a:gd name="T13" fmla="*/ 7579 h 16880"/>
                <a:gd name="T14" fmla="*/ 9300 w 16805"/>
                <a:gd name="T15" fmla="*/ 4651 h 16880"/>
                <a:gd name="T16" fmla="*/ 4650 w 16805"/>
                <a:gd name="T17" fmla="*/ 0 h 16880"/>
                <a:gd name="T18" fmla="*/ 0 w 16805"/>
                <a:gd name="T19" fmla="*/ 4651 h 16880"/>
                <a:gd name="T20" fmla="*/ 0 w 16805"/>
                <a:gd name="T21" fmla="*/ 7489 h 16880"/>
                <a:gd name="T22" fmla="*/ 9300 w 16805"/>
                <a:gd name="T23" fmla="*/ 1688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9300" y="16880"/>
                  </a:moveTo>
                  <a:lnTo>
                    <a:pt x="9300" y="16880"/>
                  </a:lnTo>
                  <a:lnTo>
                    <a:pt x="12154" y="16880"/>
                  </a:lnTo>
                  <a:cubicBezTo>
                    <a:pt x="14723" y="16880"/>
                    <a:pt x="16805" y="14798"/>
                    <a:pt x="16805" y="12229"/>
                  </a:cubicBezTo>
                  <a:cubicBezTo>
                    <a:pt x="16805" y="9661"/>
                    <a:pt x="14723" y="7579"/>
                    <a:pt x="12154" y="7579"/>
                  </a:cubicBezTo>
                  <a:lnTo>
                    <a:pt x="12154" y="7579"/>
                  </a:lnTo>
                  <a:lnTo>
                    <a:pt x="9300" y="7579"/>
                  </a:lnTo>
                  <a:lnTo>
                    <a:pt x="9300" y="4651"/>
                  </a:lnTo>
                  <a:cubicBezTo>
                    <a:pt x="9300" y="2082"/>
                    <a:pt x="7218" y="0"/>
                    <a:pt x="4650" y="0"/>
                  </a:cubicBezTo>
                  <a:cubicBezTo>
                    <a:pt x="2082" y="0"/>
                    <a:pt x="0" y="2082"/>
                    <a:pt x="0" y="4651"/>
                  </a:cubicBezTo>
                  <a:lnTo>
                    <a:pt x="0" y="7489"/>
                  </a:lnTo>
                  <a:lnTo>
                    <a:pt x="9300" y="1688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3CC6896-0824-3242-65CA-477C4CED8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5.1.2024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B8F997E-BFCB-265E-C5F4-BEE66E04E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0507653-B93C-9A12-EF04-C61514E01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04400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927" y="882869"/>
            <a:ext cx="4525691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4927" y="2702660"/>
            <a:ext cx="4525691" cy="347430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grpSp>
        <p:nvGrpSpPr>
          <p:cNvPr id="11" name="Ryhmä 10" descr="Icon.">
            <a:extLst>
              <a:ext uri="{FF2B5EF4-FFF2-40B4-BE49-F238E27FC236}">
                <a16:creationId xmlns:a16="http://schemas.microsoft.com/office/drawing/2014/main" id="{260872AF-7549-52D3-5811-9970CB46BAC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6920238" y="1236814"/>
            <a:ext cx="4362332" cy="4369557"/>
            <a:chOff x="1241951" y="1236813"/>
            <a:chExt cx="4363468" cy="4369557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B7CC17C-7C3D-85C8-B61C-A3AEF3CC8D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1951" y="2590503"/>
              <a:ext cx="4363468" cy="1662177"/>
            </a:xfrm>
            <a:custGeom>
              <a:avLst/>
              <a:gdLst>
                <a:gd name="T0" fmla="*/ 19685 w 24342"/>
                <a:gd name="T1" fmla="*/ 0 h 9268"/>
                <a:gd name="T2" fmla="*/ 19685 w 24342"/>
                <a:gd name="T3" fmla="*/ 0 h 9268"/>
                <a:gd name="T4" fmla="*/ 4657 w 24342"/>
                <a:gd name="T5" fmla="*/ 0 h 9268"/>
                <a:gd name="T6" fmla="*/ 0 w 24342"/>
                <a:gd name="T7" fmla="*/ 4634 h 9268"/>
                <a:gd name="T8" fmla="*/ 4657 w 24342"/>
                <a:gd name="T9" fmla="*/ 9268 h 9268"/>
                <a:gd name="T10" fmla="*/ 4657 w 24342"/>
                <a:gd name="T11" fmla="*/ 9268 h 9268"/>
                <a:gd name="T12" fmla="*/ 19685 w 24342"/>
                <a:gd name="T13" fmla="*/ 9268 h 9268"/>
                <a:gd name="T14" fmla="*/ 24342 w 24342"/>
                <a:gd name="T15" fmla="*/ 4634 h 9268"/>
                <a:gd name="T16" fmla="*/ 19685 w 24342"/>
                <a:gd name="T17" fmla="*/ 0 h 9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42" h="9268">
                  <a:moveTo>
                    <a:pt x="19685" y="0"/>
                  </a:moveTo>
                  <a:lnTo>
                    <a:pt x="19685" y="0"/>
                  </a:lnTo>
                  <a:lnTo>
                    <a:pt x="4657" y="0"/>
                  </a:lnTo>
                  <a:cubicBezTo>
                    <a:pt x="2085" y="0"/>
                    <a:pt x="0" y="2074"/>
                    <a:pt x="0" y="4634"/>
                  </a:cubicBezTo>
                  <a:cubicBezTo>
                    <a:pt x="0" y="7193"/>
                    <a:pt x="2085" y="9268"/>
                    <a:pt x="4657" y="9268"/>
                  </a:cubicBezTo>
                  <a:lnTo>
                    <a:pt x="4657" y="9268"/>
                  </a:lnTo>
                  <a:lnTo>
                    <a:pt x="19685" y="9268"/>
                  </a:lnTo>
                  <a:cubicBezTo>
                    <a:pt x="22257" y="9268"/>
                    <a:pt x="24342" y="7193"/>
                    <a:pt x="24342" y="4634"/>
                  </a:cubicBezTo>
                  <a:cubicBezTo>
                    <a:pt x="24342" y="2074"/>
                    <a:pt x="22257" y="0"/>
                    <a:pt x="19685" y="0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93E644D-C567-1C85-DE46-06C929B8E4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8538" y="1236813"/>
              <a:ext cx="1670295" cy="4369557"/>
            </a:xfrm>
            <a:custGeom>
              <a:avLst/>
              <a:gdLst>
                <a:gd name="T0" fmla="*/ 9314 w 9314"/>
                <a:gd name="T1" fmla="*/ 4634 h 24374"/>
                <a:gd name="T2" fmla="*/ 4657 w 9314"/>
                <a:gd name="T3" fmla="*/ 0 h 24374"/>
                <a:gd name="T4" fmla="*/ 0 w 9314"/>
                <a:gd name="T5" fmla="*/ 4634 h 24374"/>
                <a:gd name="T6" fmla="*/ 0 w 9314"/>
                <a:gd name="T7" fmla="*/ 19739 h 24374"/>
                <a:gd name="T8" fmla="*/ 4657 w 9314"/>
                <a:gd name="T9" fmla="*/ 24374 h 24374"/>
                <a:gd name="T10" fmla="*/ 9314 w 9314"/>
                <a:gd name="T11" fmla="*/ 19739 h 24374"/>
                <a:gd name="T12" fmla="*/ 9314 w 9314"/>
                <a:gd name="T13" fmla="*/ 4634 h 24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14" h="24374">
                  <a:moveTo>
                    <a:pt x="9314" y="4634"/>
                  </a:moveTo>
                  <a:cubicBezTo>
                    <a:pt x="9314" y="2075"/>
                    <a:pt x="7229" y="0"/>
                    <a:pt x="4657" y="0"/>
                  </a:cubicBezTo>
                  <a:cubicBezTo>
                    <a:pt x="2085" y="0"/>
                    <a:pt x="0" y="2075"/>
                    <a:pt x="0" y="4634"/>
                  </a:cubicBezTo>
                  <a:lnTo>
                    <a:pt x="0" y="19739"/>
                  </a:lnTo>
                  <a:cubicBezTo>
                    <a:pt x="0" y="22299"/>
                    <a:pt x="2085" y="24374"/>
                    <a:pt x="4657" y="24374"/>
                  </a:cubicBezTo>
                  <a:cubicBezTo>
                    <a:pt x="7229" y="24374"/>
                    <a:pt x="9314" y="22299"/>
                    <a:pt x="9314" y="19739"/>
                  </a:cubicBezTo>
                  <a:lnTo>
                    <a:pt x="9314" y="4634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Oval 7">
              <a:extLst>
                <a:ext uri="{FF2B5EF4-FFF2-40B4-BE49-F238E27FC236}">
                  <a16:creationId xmlns:a16="http://schemas.microsoft.com/office/drawing/2014/main" id="{3F85D62D-8F97-F47A-F447-AAF36AEBB8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6" name="Oval 8">
              <a:extLst>
                <a:ext uri="{FF2B5EF4-FFF2-40B4-BE49-F238E27FC236}">
                  <a16:creationId xmlns:a16="http://schemas.microsoft.com/office/drawing/2014/main" id="{8440B825-6540-CA68-E72C-F965BECFCC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7" name="Oval 9">
              <a:extLst>
                <a:ext uri="{FF2B5EF4-FFF2-40B4-BE49-F238E27FC236}">
                  <a16:creationId xmlns:a16="http://schemas.microsoft.com/office/drawing/2014/main" id="{E9CD2784-E245-AB98-D25E-D7F184C135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8" name="Oval 10">
              <a:extLst>
                <a:ext uri="{FF2B5EF4-FFF2-40B4-BE49-F238E27FC236}">
                  <a16:creationId xmlns:a16="http://schemas.microsoft.com/office/drawing/2014/main" id="{9CE85037-ADE9-EBB7-01B8-52F6F36CFB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9" name="Oval 11">
              <a:extLst>
                <a:ext uri="{FF2B5EF4-FFF2-40B4-BE49-F238E27FC236}">
                  <a16:creationId xmlns:a16="http://schemas.microsoft.com/office/drawing/2014/main" id="{E9D6102F-E683-81FC-F2A2-E666D54769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0" name="Oval 12">
              <a:extLst>
                <a:ext uri="{FF2B5EF4-FFF2-40B4-BE49-F238E27FC236}">
                  <a16:creationId xmlns:a16="http://schemas.microsoft.com/office/drawing/2014/main" id="{C51E74FC-40A9-9261-534B-35FA14FE6E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1" name="Oval 13">
              <a:extLst>
                <a:ext uri="{FF2B5EF4-FFF2-40B4-BE49-F238E27FC236}">
                  <a16:creationId xmlns:a16="http://schemas.microsoft.com/office/drawing/2014/main" id="{A91741DF-FA2E-697A-2BAD-5C6025734E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2" name="Oval 14">
              <a:extLst>
                <a:ext uri="{FF2B5EF4-FFF2-40B4-BE49-F238E27FC236}">
                  <a16:creationId xmlns:a16="http://schemas.microsoft.com/office/drawing/2014/main" id="{262597D5-40C9-DD3E-8346-B006C09C8E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3" name="Oval 15">
              <a:extLst>
                <a:ext uri="{FF2B5EF4-FFF2-40B4-BE49-F238E27FC236}">
                  <a16:creationId xmlns:a16="http://schemas.microsoft.com/office/drawing/2014/main" id="{FBD042E0-9042-CE27-3544-319FD86CED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4" name="Oval 16">
              <a:extLst>
                <a:ext uri="{FF2B5EF4-FFF2-40B4-BE49-F238E27FC236}">
                  <a16:creationId xmlns:a16="http://schemas.microsoft.com/office/drawing/2014/main" id="{51FF12C0-B74D-C676-DB59-5C295B21AE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5" name="Oval 17">
              <a:extLst>
                <a:ext uri="{FF2B5EF4-FFF2-40B4-BE49-F238E27FC236}">
                  <a16:creationId xmlns:a16="http://schemas.microsoft.com/office/drawing/2014/main" id="{B1EFF707-CBB0-70D4-AA21-45470011E2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6" name="Oval 18">
              <a:extLst>
                <a:ext uri="{FF2B5EF4-FFF2-40B4-BE49-F238E27FC236}">
                  <a16:creationId xmlns:a16="http://schemas.microsoft.com/office/drawing/2014/main" id="{0D890000-F8FB-5097-869F-687381CB2A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7" name="Oval 19">
              <a:extLst>
                <a:ext uri="{FF2B5EF4-FFF2-40B4-BE49-F238E27FC236}">
                  <a16:creationId xmlns:a16="http://schemas.microsoft.com/office/drawing/2014/main" id="{4C7F3A47-80CF-C2C7-E03D-E0424CB595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8" name="Oval 20">
              <a:extLst>
                <a:ext uri="{FF2B5EF4-FFF2-40B4-BE49-F238E27FC236}">
                  <a16:creationId xmlns:a16="http://schemas.microsoft.com/office/drawing/2014/main" id="{1F75AF2F-19EF-F03E-2C3A-2C9E23EA4D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9" name="Oval 21">
              <a:extLst>
                <a:ext uri="{FF2B5EF4-FFF2-40B4-BE49-F238E27FC236}">
                  <a16:creationId xmlns:a16="http://schemas.microsoft.com/office/drawing/2014/main" id="{0A771DF0-43B7-25EC-810E-D34388CA1F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0" name="Oval 22">
              <a:extLst>
                <a:ext uri="{FF2B5EF4-FFF2-40B4-BE49-F238E27FC236}">
                  <a16:creationId xmlns:a16="http://schemas.microsoft.com/office/drawing/2014/main" id="{652EFEE1-8A21-E11F-0984-53ACB57DD0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1" name="Oval 23">
              <a:extLst>
                <a:ext uri="{FF2B5EF4-FFF2-40B4-BE49-F238E27FC236}">
                  <a16:creationId xmlns:a16="http://schemas.microsoft.com/office/drawing/2014/main" id="{2AA8A966-3CAB-8AD9-358A-AE6FC3F7A8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2" name="Oval 24">
              <a:extLst>
                <a:ext uri="{FF2B5EF4-FFF2-40B4-BE49-F238E27FC236}">
                  <a16:creationId xmlns:a16="http://schemas.microsoft.com/office/drawing/2014/main" id="{84B0EFFB-3DD9-18E4-1598-A475FAC44D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3" name="Oval 25">
              <a:extLst>
                <a:ext uri="{FF2B5EF4-FFF2-40B4-BE49-F238E27FC236}">
                  <a16:creationId xmlns:a16="http://schemas.microsoft.com/office/drawing/2014/main" id="{51A1648C-508A-DF7C-48EB-6B7DC7BFF8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4" name="Oval 26">
              <a:extLst>
                <a:ext uri="{FF2B5EF4-FFF2-40B4-BE49-F238E27FC236}">
                  <a16:creationId xmlns:a16="http://schemas.microsoft.com/office/drawing/2014/main" id="{A55B81C9-B288-1E34-EF33-2713E3FD60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5" name="Oval 27">
              <a:extLst>
                <a:ext uri="{FF2B5EF4-FFF2-40B4-BE49-F238E27FC236}">
                  <a16:creationId xmlns:a16="http://schemas.microsoft.com/office/drawing/2014/main" id="{F845C20F-6144-CDAA-4EA2-4D22A68A66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6" name="Oval 28">
              <a:extLst>
                <a:ext uri="{FF2B5EF4-FFF2-40B4-BE49-F238E27FC236}">
                  <a16:creationId xmlns:a16="http://schemas.microsoft.com/office/drawing/2014/main" id="{20118B17-32BC-31DC-34ED-9F4FEF7241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7" name="Oval 29">
              <a:extLst>
                <a:ext uri="{FF2B5EF4-FFF2-40B4-BE49-F238E27FC236}">
                  <a16:creationId xmlns:a16="http://schemas.microsoft.com/office/drawing/2014/main" id="{9C4B50F3-9BF5-D211-DC55-392DBAC05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8" name="Oval 30">
              <a:extLst>
                <a:ext uri="{FF2B5EF4-FFF2-40B4-BE49-F238E27FC236}">
                  <a16:creationId xmlns:a16="http://schemas.microsoft.com/office/drawing/2014/main" id="{DF0BFE20-5E99-E793-D230-7DA63A15DC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9" name="Oval 31">
              <a:extLst>
                <a:ext uri="{FF2B5EF4-FFF2-40B4-BE49-F238E27FC236}">
                  <a16:creationId xmlns:a16="http://schemas.microsoft.com/office/drawing/2014/main" id="{2969407D-6F13-CA5E-AC43-1E0F8C9E91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0" name="Oval 32">
              <a:extLst>
                <a:ext uri="{FF2B5EF4-FFF2-40B4-BE49-F238E27FC236}">
                  <a16:creationId xmlns:a16="http://schemas.microsoft.com/office/drawing/2014/main" id="{001F449E-A2C4-78E4-7382-C4107DFE8AF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1" name="Oval 33">
              <a:extLst>
                <a:ext uri="{FF2B5EF4-FFF2-40B4-BE49-F238E27FC236}">
                  <a16:creationId xmlns:a16="http://schemas.microsoft.com/office/drawing/2014/main" id="{B7DDBD15-D845-8BA5-AB9C-63FACD067E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2" name="Oval 34">
              <a:extLst>
                <a:ext uri="{FF2B5EF4-FFF2-40B4-BE49-F238E27FC236}">
                  <a16:creationId xmlns:a16="http://schemas.microsoft.com/office/drawing/2014/main" id="{E51613CF-BA5F-4A1F-F39D-EA9E0AC79D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3" name="Oval 35">
              <a:extLst>
                <a:ext uri="{FF2B5EF4-FFF2-40B4-BE49-F238E27FC236}">
                  <a16:creationId xmlns:a16="http://schemas.microsoft.com/office/drawing/2014/main" id="{60864246-C52F-2BEA-68DF-9F43C22F77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4" name="Oval 36">
              <a:extLst>
                <a:ext uri="{FF2B5EF4-FFF2-40B4-BE49-F238E27FC236}">
                  <a16:creationId xmlns:a16="http://schemas.microsoft.com/office/drawing/2014/main" id="{9292DCEB-168A-96B0-3187-430BB5105C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5" name="Oval 37">
              <a:extLst>
                <a:ext uri="{FF2B5EF4-FFF2-40B4-BE49-F238E27FC236}">
                  <a16:creationId xmlns:a16="http://schemas.microsoft.com/office/drawing/2014/main" id="{FAD1CB9B-8B42-55DD-4CA8-778C7A76B3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6" name="Oval 38">
              <a:extLst>
                <a:ext uri="{FF2B5EF4-FFF2-40B4-BE49-F238E27FC236}">
                  <a16:creationId xmlns:a16="http://schemas.microsoft.com/office/drawing/2014/main" id="{7D4DF5E5-161F-CF4C-0C51-25A307BB0F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7" name="Oval 39">
              <a:extLst>
                <a:ext uri="{FF2B5EF4-FFF2-40B4-BE49-F238E27FC236}">
                  <a16:creationId xmlns:a16="http://schemas.microsoft.com/office/drawing/2014/main" id="{BB1AD928-DCBF-1E8F-58E1-73B9AB642A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8" name="Oval 40">
              <a:extLst>
                <a:ext uri="{FF2B5EF4-FFF2-40B4-BE49-F238E27FC236}">
                  <a16:creationId xmlns:a16="http://schemas.microsoft.com/office/drawing/2014/main" id="{CA46CE77-CD42-C7D4-9C50-BC7FEE1D27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9" name="Oval 41">
              <a:extLst>
                <a:ext uri="{FF2B5EF4-FFF2-40B4-BE49-F238E27FC236}">
                  <a16:creationId xmlns:a16="http://schemas.microsoft.com/office/drawing/2014/main" id="{BD18FEF2-CD4D-4421-F8AF-72B122D6D7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50" name="Oval 42">
              <a:extLst>
                <a:ext uri="{FF2B5EF4-FFF2-40B4-BE49-F238E27FC236}">
                  <a16:creationId xmlns:a16="http://schemas.microsoft.com/office/drawing/2014/main" id="{A1F65104-630C-F24F-9B1F-DA602579AA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C132B30-3ADA-75FF-9A98-971FC4FB0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5.1.2024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26E1CCC-ED06-49DA-D8D0-99A4147C6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09067D6-F6E2-B4C2-59C2-E81095E7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5550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1022" y="882869"/>
            <a:ext cx="4598587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1022" y="2702660"/>
            <a:ext cx="4598587" cy="347430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grpSp>
        <p:nvGrpSpPr>
          <p:cNvPr id="12" name="Ryhmä 11" descr="Icon.">
            <a:extLst>
              <a:ext uri="{FF2B5EF4-FFF2-40B4-BE49-F238E27FC236}">
                <a16:creationId xmlns:a16="http://schemas.microsoft.com/office/drawing/2014/main" id="{63892158-4F70-8BB9-8D31-A46BB4BB692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 rot="13500000">
            <a:off x="1468041" y="794394"/>
            <a:ext cx="3839687" cy="3816534"/>
            <a:chOff x="1511863" y="1519367"/>
            <a:chExt cx="3839687" cy="381752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FE1FF69-D414-452C-2978-0204BFF431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1863" y="1519367"/>
              <a:ext cx="2113955" cy="3817528"/>
            </a:xfrm>
            <a:custGeom>
              <a:avLst/>
              <a:gdLst>
                <a:gd name="T0" fmla="*/ 81 w 11800"/>
                <a:gd name="T1" fmla="*/ 0 h 21307"/>
                <a:gd name="T2" fmla="*/ 14 w 11800"/>
                <a:gd name="T3" fmla="*/ 15382 h 21307"/>
                <a:gd name="T4" fmla="*/ 5874 w 11800"/>
                <a:gd name="T5" fmla="*/ 21293 h 21307"/>
                <a:gd name="T6" fmla="*/ 11785 w 11800"/>
                <a:gd name="T7" fmla="*/ 15434 h 21307"/>
                <a:gd name="T8" fmla="*/ 11785 w 11800"/>
                <a:gd name="T9" fmla="*/ 15433 h 21307"/>
                <a:gd name="T10" fmla="*/ 11800 w 11800"/>
                <a:gd name="T11" fmla="*/ 11822 h 21307"/>
                <a:gd name="T12" fmla="*/ 81 w 11800"/>
                <a:gd name="T13" fmla="*/ 0 h 2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0" h="21307">
                  <a:moveTo>
                    <a:pt x="81" y="0"/>
                  </a:moveTo>
                  <a:lnTo>
                    <a:pt x="14" y="15382"/>
                  </a:lnTo>
                  <a:cubicBezTo>
                    <a:pt x="0" y="18633"/>
                    <a:pt x="2623" y="21279"/>
                    <a:pt x="5874" y="21293"/>
                  </a:cubicBezTo>
                  <a:cubicBezTo>
                    <a:pt x="9124" y="21307"/>
                    <a:pt x="11771" y="18684"/>
                    <a:pt x="11785" y="15434"/>
                  </a:cubicBezTo>
                  <a:lnTo>
                    <a:pt x="11785" y="15433"/>
                  </a:lnTo>
                  <a:lnTo>
                    <a:pt x="11800" y="1182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2F9FE427-9837-55B0-6C6E-EC3982452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6044" y="1519367"/>
              <a:ext cx="3825506" cy="2123705"/>
            </a:xfrm>
            <a:custGeom>
              <a:avLst/>
              <a:gdLst>
                <a:gd name="T0" fmla="*/ 11719 w 21350"/>
                <a:gd name="T1" fmla="*/ 11822 h 11852"/>
                <a:gd name="T2" fmla="*/ 15425 w 21350"/>
                <a:gd name="T3" fmla="*/ 11838 h 11852"/>
                <a:gd name="T4" fmla="*/ 21336 w 21350"/>
                <a:gd name="T5" fmla="*/ 5979 h 11852"/>
                <a:gd name="T6" fmla="*/ 15477 w 21350"/>
                <a:gd name="T7" fmla="*/ 68 h 11852"/>
                <a:gd name="T8" fmla="*/ 0 w 21350"/>
                <a:gd name="T9" fmla="*/ 0 h 11852"/>
                <a:gd name="T10" fmla="*/ 11719 w 21350"/>
                <a:gd name="T11" fmla="*/ 11822 h 1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50" h="11852">
                  <a:moveTo>
                    <a:pt x="11719" y="11822"/>
                  </a:moveTo>
                  <a:lnTo>
                    <a:pt x="15425" y="11838"/>
                  </a:lnTo>
                  <a:cubicBezTo>
                    <a:pt x="18676" y="11852"/>
                    <a:pt x="21322" y="9229"/>
                    <a:pt x="21336" y="5979"/>
                  </a:cubicBezTo>
                  <a:cubicBezTo>
                    <a:pt x="21350" y="2728"/>
                    <a:pt x="18727" y="82"/>
                    <a:pt x="15477" y="68"/>
                  </a:cubicBezTo>
                  <a:cubicBezTo>
                    <a:pt x="15477" y="68"/>
                    <a:pt x="0" y="0"/>
                    <a:pt x="0" y="0"/>
                  </a:cubicBezTo>
                  <a:lnTo>
                    <a:pt x="11719" y="11822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7F1C3B4-1605-9CF7-7A14-8C2A207FC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5.1.2024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7543B9C-68C5-7ABE-21FD-69713A0A9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71E1533-6BBF-7CA4-ABA9-5436F4D5E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06008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E280041-D13F-22EF-D0D5-C518E1E3A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5.1.2024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511BCFC-579F-7195-C268-829147689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F779344-9235-30FC-32EC-409064EE6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22201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FCFC4CB-6068-2865-B29B-E800453AC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5.1.2024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20AC538-254D-8B5A-9E78-D2AB0B2B2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2BFBCC3-63DE-9E5D-8CBF-A555DDE6E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9646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Logo. A yellow and black logo combining the shapes of a heart, arrow and the letter p along with the grey text Wellbeing Services County of North Savo.">
            <a:extLst>
              <a:ext uri="{FF2B5EF4-FFF2-40B4-BE49-F238E27FC236}">
                <a16:creationId xmlns:a16="http://schemas.microsoft.com/office/drawing/2014/main" id="{DD98A80C-8BC7-A0B3-BFFB-F22807EE5B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3301" y="2327400"/>
            <a:ext cx="6362224" cy="1101600"/>
          </a:xfrm>
          <a:prstGeom prst="rect">
            <a:avLst/>
          </a:prstGeom>
        </p:spPr>
      </p:pic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961B21A4-5EC6-445A-A90D-6071C40088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77955" y="4414268"/>
            <a:ext cx="5634157" cy="324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9" b="1"/>
            </a:lvl1pPr>
            <a:lvl2pPr marL="358667" indent="0">
              <a:buNone/>
              <a:defRPr/>
            </a:lvl2pPr>
          </a:lstStyle>
          <a:p>
            <a:pPr lvl="0"/>
            <a:r>
              <a:rPr lang="fi-FI" err="1"/>
              <a:t>Name</a:t>
            </a:r>
            <a:endParaRPr lang="fi-FI"/>
          </a:p>
        </p:txBody>
      </p:sp>
      <p:sp>
        <p:nvSpPr>
          <p:cNvPr id="11" name="Tekstin paikkamerkki 9">
            <a:extLst>
              <a:ext uri="{FF2B5EF4-FFF2-40B4-BE49-F238E27FC236}">
                <a16:creationId xmlns:a16="http://schemas.microsoft.com/office/drawing/2014/main" id="{A162947A-7B3B-4773-BD0B-2A50614024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77955" y="4729579"/>
            <a:ext cx="5634157" cy="324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9" b="0"/>
            </a:lvl1pPr>
            <a:lvl2pPr marL="358667" indent="0">
              <a:buNone/>
              <a:defRPr/>
            </a:lvl2pPr>
          </a:lstStyle>
          <a:p>
            <a:pPr lvl="0"/>
            <a:r>
              <a:rPr lang="fi-FI" err="1"/>
              <a:t>email</a:t>
            </a:r>
            <a:endParaRPr lang="fi-FI"/>
          </a:p>
        </p:txBody>
      </p:sp>
      <p:sp>
        <p:nvSpPr>
          <p:cNvPr id="12" name="Tekstin paikkamerkki 9">
            <a:extLst>
              <a:ext uri="{FF2B5EF4-FFF2-40B4-BE49-F238E27FC236}">
                <a16:creationId xmlns:a16="http://schemas.microsoft.com/office/drawing/2014/main" id="{4A7E9CFC-CD4E-4140-8A53-CE7CB803A8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7955" y="5071915"/>
            <a:ext cx="5634157" cy="324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9" b="0"/>
            </a:lvl1pPr>
            <a:lvl2pPr marL="358667" indent="0">
              <a:buNone/>
              <a:defRPr/>
            </a:lvl2pPr>
          </a:lstStyle>
          <a:p>
            <a:pPr lvl="0"/>
            <a:r>
              <a:rPr lang="fi-FI"/>
              <a:t>Telephone </a:t>
            </a:r>
            <a:r>
              <a:rPr lang="fi-FI" err="1"/>
              <a:t>number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01351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subtitle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 descr="Icon.">
            <a:extLst>
              <a:ext uri="{FF2B5EF4-FFF2-40B4-BE49-F238E27FC236}">
                <a16:creationId xmlns:a16="http://schemas.microsoft.com/office/drawing/2014/main" id="{1C416909-AB75-EC03-9BFB-30CD779A3BF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1511470" y="1519367"/>
            <a:ext cx="3838687" cy="3817528"/>
            <a:chOff x="1511863" y="1519367"/>
            <a:chExt cx="3839687" cy="381752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46FE190-C127-4DF1-9753-943E4F4D15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1863" y="1519367"/>
              <a:ext cx="2113955" cy="3817528"/>
            </a:xfrm>
            <a:custGeom>
              <a:avLst/>
              <a:gdLst>
                <a:gd name="T0" fmla="*/ 81 w 11800"/>
                <a:gd name="T1" fmla="*/ 0 h 21307"/>
                <a:gd name="T2" fmla="*/ 14 w 11800"/>
                <a:gd name="T3" fmla="*/ 15382 h 21307"/>
                <a:gd name="T4" fmla="*/ 5874 w 11800"/>
                <a:gd name="T5" fmla="*/ 21293 h 21307"/>
                <a:gd name="T6" fmla="*/ 11785 w 11800"/>
                <a:gd name="T7" fmla="*/ 15434 h 21307"/>
                <a:gd name="T8" fmla="*/ 11785 w 11800"/>
                <a:gd name="T9" fmla="*/ 15433 h 21307"/>
                <a:gd name="T10" fmla="*/ 11800 w 11800"/>
                <a:gd name="T11" fmla="*/ 11822 h 21307"/>
                <a:gd name="T12" fmla="*/ 81 w 11800"/>
                <a:gd name="T13" fmla="*/ 0 h 2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0" h="21307">
                  <a:moveTo>
                    <a:pt x="81" y="0"/>
                  </a:moveTo>
                  <a:lnTo>
                    <a:pt x="14" y="15382"/>
                  </a:lnTo>
                  <a:cubicBezTo>
                    <a:pt x="0" y="18633"/>
                    <a:pt x="2623" y="21279"/>
                    <a:pt x="5874" y="21293"/>
                  </a:cubicBezTo>
                  <a:cubicBezTo>
                    <a:pt x="9124" y="21307"/>
                    <a:pt x="11771" y="18684"/>
                    <a:pt x="11785" y="15434"/>
                  </a:cubicBezTo>
                  <a:lnTo>
                    <a:pt x="11785" y="15433"/>
                  </a:lnTo>
                  <a:lnTo>
                    <a:pt x="11800" y="1182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A2F6220-49B1-4E5F-B84B-BD29EA985B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6044" y="1519367"/>
              <a:ext cx="3825506" cy="2123705"/>
            </a:xfrm>
            <a:custGeom>
              <a:avLst/>
              <a:gdLst>
                <a:gd name="T0" fmla="*/ 11719 w 21350"/>
                <a:gd name="T1" fmla="*/ 11822 h 11852"/>
                <a:gd name="T2" fmla="*/ 15425 w 21350"/>
                <a:gd name="T3" fmla="*/ 11838 h 11852"/>
                <a:gd name="T4" fmla="*/ 21336 w 21350"/>
                <a:gd name="T5" fmla="*/ 5979 h 11852"/>
                <a:gd name="T6" fmla="*/ 15477 w 21350"/>
                <a:gd name="T7" fmla="*/ 68 h 11852"/>
                <a:gd name="T8" fmla="*/ 0 w 21350"/>
                <a:gd name="T9" fmla="*/ 0 h 11852"/>
                <a:gd name="T10" fmla="*/ 11719 w 21350"/>
                <a:gd name="T11" fmla="*/ 11822 h 1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50" h="11852">
                  <a:moveTo>
                    <a:pt x="11719" y="11822"/>
                  </a:moveTo>
                  <a:lnTo>
                    <a:pt x="15425" y="11838"/>
                  </a:lnTo>
                  <a:cubicBezTo>
                    <a:pt x="18676" y="11852"/>
                    <a:pt x="21322" y="9229"/>
                    <a:pt x="21336" y="5979"/>
                  </a:cubicBezTo>
                  <a:cubicBezTo>
                    <a:pt x="21350" y="2728"/>
                    <a:pt x="18727" y="82"/>
                    <a:pt x="15477" y="68"/>
                  </a:cubicBezTo>
                  <a:cubicBezTo>
                    <a:pt x="15477" y="68"/>
                    <a:pt x="0" y="0"/>
                    <a:pt x="0" y="0"/>
                  </a:cubicBezTo>
                  <a:lnTo>
                    <a:pt x="11719" y="11822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</p:spTree>
    <p:extLst>
      <p:ext uri="{BB962C8B-B14F-4D97-AF65-F5344CB8AC3E}">
        <p14:creationId xmlns:p14="http://schemas.microsoft.com/office/powerpoint/2010/main" val="3090706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/>
            </a:lvl5pPr>
            <a:lvl6pPr marL="1799460" indent="0">
              <a:buNone/>
              <a:defRPr/>
            </a:lvl6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3BDE-3208-47CA-97ED-AD1BC5E421A3}" type="datetime1">
              <a:rPr lang="fi-FI" smtClean="0"/>
              <a:t>5.1.2024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895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27" y="882869"/>
            <a:ext cx="4525691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927" y="2702660"/>
            <a:ext cx="4525691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7003FAD7-ACA6-4D45-A7F3-A3802FD3E0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1624" y="869951"/>
            <a:ext cx="4915200" cy="5319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B677-F3BE-4BC7-9B45-5761A11509A9}" type="datetime1">
              <a:rPr lang="fi-FI" smtClean="0"/>
              <a:t>5.1.2024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385924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 descr="Icon.">
            <a:extLst>
              <a:ext uri="{FF2B5EF4-FFF2-40B4-BE49-F238E27FC236}">
                <a16:creationId xmlns:a16="http://schemas.microsoft.com/office/drawing/2014/main" id="{B8186AD1-C9EC-4C8C-92D3-080BA546F21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 rot="13500000">
            <a:off x="1526512" y="706037"/>
            <a:ext cx="3839687" cy="3816534"/>
            <a:chOff x="1511863" y="1519367"/>
            <a:chExt cx="3839687" cy="381752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46FE190-C127-4DF1-9753-943E4F4D15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1863" y="1519367"/>
              <a:ext cx="2113955" cy="3817528"/>
            </a:xfrm>
            <a:custGeom>
              <a:avLst/>
              <a:gdLst>
                <a:gd name="T0" fmla="*/ 81 w 11800"/>
                <a:gd name="T1" fmla="*/ 0 h 21307"/>
                <a:gd name="T2" fmla="*/ 14 w 11800"/>
                <a:gd name="T3" fmla="*/ 15382 h 21307"/>
                <a:gd name="T4" fmla="*/ 5874 w 11800"/>
                <a:gd name="T5" fmla="*/ 21293 h 21307"/>
                <a:gd name="T6" fmla="*/ 11785 w 11800"/>
                <a:gd name="T7" fmla="*/ 15434 h 21307"/>
                <a:gd name="T8" fmla="*/ 11785 w 11800"/>
                <a:gd name="T9" fmla="*/ 15433 h 21307"/>
                <a:gd name="T10" fmla="*/ 11800 w 11800"/>
                <a:gd name="T11" fmla="*/ 11822 h 21307"/>
                <a:gd name="T12" fmla="*/ 81 w 11800"/>
                <a:gd name="T13" fmla="*/ 0 h 2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0" h="21307">
                  <a:moveTo>
                    <a:pt x="81" y="0"/>
                  </a:moveTo>
                  <a:lnTo>
                    <a:pt x="14" y="15382"/>
                  </a:lnTo>
                  <a:cubicBezTo>
                    <a:pt x="0" y="18633"/>
                    <a:pt x="2623" y="21279"/>
                    <a:pt x="5874" y="21293"/>
                  </a:cubicBezTo>
                  <a:cubicBezTo>
                    <a:pt x="9124" y="21307"/>
                    <a:pt x="11771" y="18684"/>
                    <a:pt x="11785" y="15434"/>
                  </a:cubicBezTo>
                  <a:lnTo>
                    <a:pt x="11785" y="15433"/>
                  </a:lnTo>
                  <a:lnTo>
                    <a:pt x="11800" y="1182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A2F6220-49B1-4E5F-B84B-BD29EA985B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6044" y="1519367"/>
              <a:ext cx="3825506" cy="2123705"/>
            </a:xfrm>
            <a:custGeom>
              <a:avLst/>
              <a:gdLst>
                <a:gd name="T0" fmla="*/ 11719 w 21350"/>
                <a:gd name="T1" fmla="*/ 11822 h 11852"/>
                <a:gd name="T2" fmla="*/ 15425 w 21350"/>
                <a:gd name="T3" fmla="*/ 11838 h 11852"/>
                <a:gd name="T4" fmla="*/ 21336 w 21350"/>
                <a:gd name="T5" fmla="*/ 5979 h 11852"/>
                <a:gd name="T6" fmla="*/ 15477 w 21350"/>
                <a:gd name="T7" fmla="*/ 68 h 11852"/>
                <a:gd name="T8" fmla="*/ 0 w 21350"/>
                <a:gd name="T9" fmla="*/ 0 h 11852"/>
                <a:gd name="T10" fmla="*/ 11719 w 21350"/>
                <a:gd name="T11" fmla="*/ 11822 h 1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50" h="11852">
                  <a:moveTo>
                    <a:pt x="11719" y="11822"/>
                  </a:moveTo>
                  <a:lnTo>
                    <a:pt x="15425" y="11838"/>
                  </a:lnTo>
                  <a:cubicBezTo>
                    <a:pt x="18676" y="11852"/>
                    <a:pt x="21322" y="9229"/>
                    <a:pt x="21336" y="5979"/>
                  </a:cubicBezTo>
                  <a:cubicBezTo>
                    <a:pt x="21350" y="2728"/>
                    <a:pt x="18727" y="82"/>
                    <a:pt x="15477" y="68"/>
                  </a:cubicBezTo>
                  <a:cubicBezTo>
                    <a:pt x="15477" y="68"/>
                    <a:pt x="0" y="0"/>
                    <a:pt x="0" y="0"/>
                  </a:cubicBezTo>
                  <a:lnTo>
                    <a:pt x="11719" y="11822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8" name="Otsikko 1">
            <a:extLst>
              <a:ext uri="{FF2B5EF4-FFF2-40B4-BE49-F238E27FC236}">
                <a16:creationId xmlns:a16="http://schemas.microsoft.com/office/drawing/2014/main" id="{465B6997-1946-0DAA-CEE5-218AA31F11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70B1218C-769E-330B-357E-5F6F31BC3E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subtitle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828785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 descr="Icon.">
            <a:extLst>
              <a:ext uri="{FF2B5EF4-FFF2-40B4-BE49-F238E27FC236}">
                <a16:creationId xmlns:a16="http://schemas.microsoft.com/office/drawing/2014/main" id="{BAE1A457-4EA5-FF9F-BD7A-D2A36A70CBB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639725" y="1800158"/>
            <a:ext cx="5320213" cy="3248893"/>
            <a:chOff x="639891" y="1800157"/>
            <a:chExt cx="5321599" cy="324889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E45EA35-C2F4-4544-9879-E4F224E6E03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9891" y="3428543"/>
              <a:ext cx="2640710" cy="1620507"/>
            </a:xfrm>
            <a:custGeom>
              <a:avLst/>
              <a:gdLst>
                <a:gd name="T0" fmla="*/ 0 w 14786"/>
                <a:gd name="T1" fmla="*/ 0 h 9061"/>
                <a:gd name="T2" fmla="*/ 0 w 14786"/>
                <a:gd name="T3" fmla="*/ 0 h 9061"/>
                <a:gd name="T4" fmla="*/ 0 w 14786"/>
                <a:gd name="T5" fmla="*/ 0 h 9061"/>
                <a:gd name="T6" fmla="*/ 0 w 14786"/>
                <a:gd name="T7" fmla="*/ 0 h 9061"/>
                <a:gd name="T8" fmla="*/ 7481 w 14786"/>
                <a:gd name="T9" fmla="*/ 7481 h 9061"/>
                <a:gd name="T10" fmla="*/ 13205 w 14786"/>
                <a:gd name="T11" fmla="*/ 7481 h 9061"/>
                <a:gd name="T12" fmla="*/ 13205 w 14786"/>
                <a:gd name="T13" fmla="*/ 1756 h 9061"/>
                <a:gd name="T14" fmla="*/ 13205 w 14786"/>
                <a:gd name="T15" fmla="*/ 1756 h 9061"/>
                <a:gd name="T16" fmla="*/ 11448 w 14786"/>
                <a:gd name="T17" fmla="*/ 0 h 9061"/>
                <a:gd name="T18" fmla="*/ 0 w 14786"/>
                <a:gd name="T19" fmla="*/ 0 h 9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86" h="906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7481" y="7481"/>
                  </a:lnTo>
                  <a:cubicBezTo>
                    <a:pt x="9061" y="9061"/>
                    <a:pt x="11624" y="9061"/>
                    <a:pt x="13205" y="7481"/>
                  </a:cubicBezTo>
                  <a:cubicBezTo>
                    <a:pt x="14786" y="5900"/>
                    <a:pt x="14786" y="3337"/>
                    <a:pt x="13205" y="1756"/>
                  </a:cubicBezTo>
                  <a:cubicBezTo>
                    <a:pt x="13205" y="1756"/>
                    <a:pt x="13205" y="1756"/>
                    <a:pt x="13205" y="1756"/>
                  </a:cubicBezTo>
                  <a:lnTo>
                    <a:pt x="11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986398D5-0F8B-4076-A873-AC404FBF1D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891" y="1800157"/>
              <a:ext cx="2648588" cy="1628385"/>
            </a:xfrm>
            <a:custGeom>
              <a:avLst/>
              <a:gdLst>
                <a:gd name="T0" fmla="*/ 11448 w 14831"/>
                <a:gd name="T1" fmla="*/ 9107 h 9107"/>
                <a:gd name="T2" fmla="*/ 13251 w 14831"/>
                <a:gd name="T3" fmla="*/ 7305 h 9107"/>
                <a:gd name="T4" fmla="*/ 13251 w 14831"/>
                <a:gd name="T5" fmla="*/ 1581 h 9107"/>
                <a:gd name="T6" fmla="*/ 7526 w 14831"/>
                <a:gd name="T7" fmla="*/ 1581 h 9107"/>
                <a:gd name="T8" fmla="*/ 0 w 14831"/>
                <a:gd name="T9" fmla="*/ 9107 h 9107"/>
                <a:gd name="T10" fmla="*/ 11448 w 14831"/>
                <a:gd name="T11" fmla="*/ 9107 h 9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31" h="9107">
                  <a:moveTo>
                    <a:pt x="11448" y="9107"/>
                  </a:moveTo>
                  <a:lnTo>
                    <a:pt x="13251" y="7305"/>
                  </a:lnTo>
                  <a:cubicBezTo>
                    <a:pt x="14831" y="5724"/>
                    <a:pt x="14831" y="3161"/>
                    <a:pt x="13251" y="1581"/>
                  </a:cubicBezTo>
                  <a:cubicBezTo>
                    <a:pt x="11670" y="0"/>
                    <a:pt x="9107" y="0"/>
                    <a:pt x="7526" y="1581"/>
                  </a:cubicBezTo>
                  <a:cubicBezTo>
                    <a:pt x="7526" y="1581"/>
                    <a:pt x="0" y="9107"/>
                    <a:pt x="0" y="9107"/>
                  </a:cubicBezTo>
                  <a:lnTo>
                    <a:pt x="11448" y="910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4075113-04A5-427B-804A-178D0FB9E8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19992" y="3428543"/>
              <a:ext cx="2641498" cy="1620507"/>
            </a:xfrm>
            <a:custGeom>
              <a:avLst/>
              <a:gdLst>
                <a:gd name="T0" fmla="*/ 14786 w 14786"/>
                <a:gd name="T1" fmla="*/ 0 h 9061"/>
                <a:gd name="T2" fmla="*/ 14786 w 14786"/>
                <a:gd name="T3" fmla="*/ 0 h 9061"/>
                <a:gd name="T4" fmla="*/ 14786 w 14786"/>
                <a:gd name="T5" fmla="*/ 0 h 9061"/>
                <a:gd name="T6" fmla="*/ 14786 w 14786"/>
                <a:gd name="T7" fmla="*/ 0 h 9061"/>
                <a:gd name="T8" fmla="*/ 7305 w 14786"/>
                <a:gd name="T9" fmla="*/ 7481 h 9061"/>
                <a:gd name="T10" fmla="*/ 1581 w 14786"/>
                <a:gd name="T11" fmla="*/ 7481 h 9061"/>
                <a:gd name="T12" fmla="*/ 1581 w 14786"/>
                <a:gd name="T13" fmla="*/ 1756 h 9061"/>
                <a:gd name="T14" fmla="*/ 1581 w 14786"/>
                <a:gd name="T15" fmla="*/ 1756 h 9061"/>
                <a:gd name="T16" fmla="*/ 3338 w 14786"/>
                <a:gd name="T17" fmla="*/ 0 h 9061"/>
                <a:gd name="T18" fmla="*/ 14786 w 14786"/>
                <a:gd name="T19" fmla="*/ 0 h 9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86" h="9061">
                  <a:moveTo>
                    <a:pt x="14786" y="0"/>
                  </a:moveTo>
                  <a:lnTo>
                    <a:pt x="14786" y="0"/>
                  </a:lnTo>
                  <a:lnTo>
                    <a:pt x="14786" y="0"/>
                  </a:lnTo>
                  <a:close/>
                  <a:moveTo>
                    <a:pt x="14786" y="0"/>
                  </a:moveTo>
                  <a:lnTo>
                    <a:pt x="7305" y="7481"/>
                  </a:lnTo>
                  <a:cubicBezTo>
                    <a:pt x="5725" y="9061"/>
                    <a:pt x="3162" y="9061"/>
                    <a:pt x="1581" y="7481"/>
                  </a:cubicBezTo>
                  <a:cubicBezTo>
                    <a:pt x="0" y="5900"/>
                    <a:pt x="0" y="3337"/>
                    <a:pt x="1581" y="1756"/>
                  </a:cubicBezTo>
                  <a:cubicBezTo>
                    <a:pt x="1581" y="1756"/>
                    <a:pt x="1581" y="1756"/>
                    <a:pt x="1581" y="1756"/>
                  </a:cubicBezTo>
                  <a:lnTo>
                    <a:pt x="3338" y="0"/>
                  </a:lnTo>
                  <a:lnTo>
                    <a:pt x="14786" y="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02B087E-0424-4FE2-892D-5AB0A82A29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2114" y="1800157"/>
              <a:ext cx="2649376" cy="1628385"/>
            </a:xfrm>
            <a:custGeom>
              <a:avLst/>
              <a:gdLst>
                <a:gd name="T0" fmla="*/ 3383 w 14831"/>
                <a:gd name="T1" fmla="*/ 9107 h 9107"/>
                <a:gd name="T2" fmla="*/ 1580 w 14831"/>
                <a:gd name="T3" fmla="*/ 7305 h 9107"/>
                <a:gd name="T4" fmla="*/ 1580 w 14831"/>
                <a:gd name="T5" fmla="*/ 1581 h 9107"/>
                <a:gd name="T6" fmla="*/ 7304 w 14831"/>
                <a:gd name="T7" fmla="*/ 1581 h 9107"/>
                <a:gd name="T8" fmla="*/ 14831 w 14831"/>
                <a:gd name="T9" fmla="*/ 9107 h 9107"/>
                <a:gd name="T10" fmla="*/ 3383 w 14831"/>
                <a:gd name="T11" fmla="*/ 9107 h 9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31" h="9107">
                  <a:moveTo>
                    <a:pt x="3383" y="9107"/>
                  </a:moveTo>
                  <a:lnTo>
                    <a:pt x="1580" y="7305"/>
                  </a:lnTo>
                  <a:cubicBezTo>
                    <a:pt x="0" y="5724"/>
                    <a:pt x="0" y="3161"/>
                    <a:pt x="1580" y="1581"/>
                  </a:cubicBezTo>
                  <a:cubicBezTo>
                    <a:pt x="3161" y="0"/>
                    <a:pt x="5724" y="0"/>
                    <a:pt x="7304" y="1581"/>
                  </a:cubicBezTo>
                  <a:cubicBezTo>
                    <a:pt x="7305" y="1581"/>
                    <a:pt x="14831" y="9107"/>
                    <a:pt x="14831" y="9107"/>
                  </a:cubicBezTo>
                  <a:lnTo>
                    <a:pt x="3383" y="910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12" name="Otsikko 1">
            <a:extLst>
              <a:ext uri="{FF2B5EF4-FFF2-40B4-BE49-F238E27FC236}">
                <a16:creationId xmlns:a16="http://schemas.microsoft.com/office/drawing/2014/main" id="{2D771CF0-F310-209C-638C-735F3DE6A3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EEB3BAAD-59DE-B9EB-5326-3A39B8D431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subtitle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69573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 descr="Icon.">
            <a:extLst>
              <a:ext uri="{FF2B5EF4-FFF2-40B4-BE49-F238E27FC236}">
                <a16:creationId xmlns:a16="http://schemas.microsoft.com/office/drawing/2014/main" id="{7456141C-5B06-88AB-F1B2-BFA33C0F0C2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1258560" y="1236664"/>
            <a:ext cx="4372423" cy="4378325"/>
            <a:chOff x="1258888" y="1236663"/>
            <a:chExt cx="4373562" cy="4378325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0EC2061-EE4E-4F9E-9351-65C30C5514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58888" y="2582863"/>
              <a:ext cx="3019425" cy="3032125"/>
            </a:xfrm>
            <a:custGeom>
              <a:avLst/>
              <a:gdLst>
                <a:gd name="T0" fmla="*/ 7505 w 16805"/>
                <a:gd name="T1" fmla="*/ 0 h 16880"/>
                <a:gd name="T2" fmla="*/ 7505 w 16805"/>
                <a:gd name="T3" fmla="*/ 0 h 16880"/>
                <a:gd name="T4" fmla="*/ 4651 w 16805"/>
                <a:gd name="T5" fmla="*/ 0 h 16880"/>
                <a:gd name="T6" fmla="*/ 0 w 16805"/>
                <a:gd name="T7" fmla="*/ 4650 h 16880"/>
                <a:gd name="T8" fmla="*/ 4651 w 16805"/>
                <a:gd name="T9" fmla="*/ 9301 h 16880"/>
                <a:gd name="T10" fmla="*/ 4651 w 16805"/>
                <a:gd name="T11" fmla="*/ 9301 h 16880"/>
                <a:gd name="T12" fmla="*/ 7504 w 16805"/>
                <a:gd name="T13" fmla="*/ 9301 h 16880"/>
                <a:gd name="T14" fmla="*/ 7504 w 16805"/>
                <a:gd name="T15" fmla="*/ 12229 h 16880"/>
                <a:gd name="T16" fmla="*/ 12155 w 16805"/>
                <a:gd name="T17" fmla="*/ 16880 h 16880"/>
                <a:gd name="T18" fmla="*/ 16805 w 16805"/>
                <a:gd name="T19" fmla="*/ 12229 h 16880"/>
                <a:gd name="T20" fmla="*/ 16805 w 16805"/>
                <a:gd name="T21" fmla="*/ 0 h 16880"/>
                <a:gd name="T22" fmla="*/ 7505 w 16805"/>
                <a:gd name="T23" fmla="*/ 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7505" y="0"/>
                  </a:moveTo>
                  <a:lnTo>
                    <a:pt x="7505" y="0"/>
                  </a:lnTo>
                  <a:lnTo>
                    <a:pt x="4651" y="0"/>
                  </a:lnTo>
                  <a:cubicBezTo>
                    <a:pt x="2082" y="0"/>
                    <a:pt x="0" y="2082"/>
                    <a:pt x="0" y="4650"/>
                  </a:cubicBezTo>
                  <a:cubicBezTo>
                    <a:pt x="0" y="7219"/>
                    <a:pt x="2082" y="9301"/>
                    <a:pt x="4651" y="9301"/>
                  </a:cubicBezTo>
                  <a:lnTo>
                    <a:pt x="4651" y="9301"/>
                  </a:lnTo>
                  <a:lnTo>
                    <a:pt x="7504" y="9301"/>
                  </a:lnTo>
                  <a:lnTo>
                    <a:pt x="7504" y="12229"/>
                  </a:lnTo>
                  <a:cubicBezTo>
                    <a:pt x="7504" y="14797"/>
                    <a:pt x="9587" y="16880"/>
                    <a:pt x="12155" y="16880"/>
                  </a:cubicBezTo>
                  <a:cubicBezTo>
                    <a:pt x="14723" y="16880"/>
                    <a:pt x="16805" y="14798"/>
                    <a:pt x="16805" y="12229"/>
                  </a:cubicBezTo>
                  <a:lnTo>
                    <a:pt x="16805" y="0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C43BE5CC-F67A-493E-AC86-BCCFEA817C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3025" y="1236663"/>
              <a:ext cx="3019425" cy="3032125"/>
            </a:xfrm>
            <a:custGeom>
              <a:avLst/>
              <a:gdLst>
                <a:gd name="T0" fmla="*/ 9300 w 16805"/>
                <a:gd name="T1" fmla="*/ 16880 h 16880"/>
                <a:gd name="T2" fmla="*/ 9300 w 16805"/>
                <a:gd name="T3" fmla="*/ 16880 h 16880"/>
                <a:gd name="T4" fmla="*/ 12154 w 16805"/>
                <a:gd name="T5" fmla="*/ 16880 h 16880"/>
                <a:gd name="T6" fmla="*/ 16805 w 16805"/>
                <a:gd name="T7" fmla="*/ 12229 h 16880"/>
                <a:gd name="T8" fmla="*/ 12154 w 16805"/>
                <a:gd name="T9" fmla="*/ 7579 h 16880"/>
                <a:gd name="T10" fmla="*/ 12154 w 16805"/>
                <a:gd name="T11" fmla="*/ 7579 h 16880"/>
                <a:gd name="T12" fmla="*/ 9300 w 16805"/>
                <a:gd name="T13" fmla="*/ 7579 h 16880"/>
                <a:gd name="T14" fmla="*/ 9300 w 16805"/>
                <a:gd name="T15" fmla="*/ 4651 h 16880"/>
                <a:gd name="T16" fmla="*/ 4650 w 16805"/>
                <a:gd name="T17" fmla="*/ 0 h 16880"/>
                <a:gd name="T18" fmla="*/ 0 w 16805"/>
                <a:gd name="T19" fmla="*/ 4651 h 16880"/>
                <a:gd name="T20" fmla="*/ 0 w 16805"/>
                <a:gd name="T21" fmla="*/ 7489 h 16880"/>
                <a:gd name="T22" fmla="*/ 9300 w 16805"/>
                <a:gd name="T23" fmla="*/ 1688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9300" y="16880"/>
                  </a:moveTo>
                  <a:lnTo>
                    <a:pt x="9300" y="16880"/>
                  </a:lnTo>
                  <a:lnTo>
                    <a:pt x="12154" y="16880"/>
                  </a:lnTo>
                  <a:cubicBezTo>
                    <a:pt x="14723" y="16880"/>
                    <a:pt x="16805" y="14798"/>
                    <a:pt x="16805" y="12229"/>
                  </a:cubicBezTo>
                  <a:cubicBezTo>
                    <a:pt x="16805" y="9661"/>
                    <a:pt x="14723" y="7579"/>
                    <a:pt x="12154" y="7579"/>
                  </a:cubicBezTo>
                  <a:lnTo>
                    <a:pt x="12154" y="7579"/>
                  </a:lnTo>
                  <a:lnTo>
                    <a:pt x="9300" y="7579"/>
                  </a:lnTo>
                  <a:lnTo>
                    <a:pt x="9300" y="4651"/>
                  </a:lnTo>
                  <a:cubicBezTo>
                    <a:pt x="9300" y="2082"/>
                    <a:pt x="7218" y="0"/>
                    <a:pt x="4650" y="0"/>
                  </a:cubicBezTo>
                  <a:cubicBezTo>
                    <a:pt x="2082" y="0"/>
                    <a:pt x="0" y="2082"/>
                    <a:pt x="0" y="4651"/>
                  </a:cubicBezTo>
                  <a:lnTo>
                    <a:pt x="0" y="7489"/>
                  </a:lnTo>
                  <a:lnTo>
                    <a:pt x="9300" y="1688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8" name="Otsikko 1">
            <a:extLst>
              <a:ext uri="{FF2B5EF4-FFF2-40B4-BE49-F238E27FC236}">
                <a16:creationId xmlns:a16="http://schemas.microsoft.com/office/drawing/2014/main" id="{EA2C3DBA-7B4F-10EA-E452-53629F09A8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81AF0E01-1B85-86E0-5408-4397B5B6F1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subtitle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91482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9" name="Ryhmä 48" descr="Icon.">
            <a:extLst>
              <a:ext uri="{FF2B5EF4-FFF2-40B4-BE49-F238E27FC236}">
                <a16:creationId xmlns:a16="http://schemas.microsoft.com/office/drawing/2014/main" id="{007F2810-1B7E-4288-9E48-5CDA7C4B38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1241627" y="1236814"/>
            <a:ext cx="4362332" cy="4369557"/>
            <a:chOff x="1241951" y="1236813"/>
            <a:chExt cx="4363468" cy="436955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EA53E8FE-7BF2-43A8-A78D-880C48FE90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1951" y="2590503"/>
              <a:ext cx="4363468" cy="1662177"/>
            </a:xfrm>
            <a:custGeom>
              <a:avLst/>
              <a:gdLst>
                <a:gd name="T0" fmla="*/ 19685 w 24342"/>
                <a:gd name="T1" fmla="*/ 0 h 9268"/>
                <a:gd name="T2" fmla="*/ 19685 w 24342"/>
                <a:gd name="T3" fmla="*/ 0 h 9268"/>
                <a:gd name="T4" fmla="*/ 4657 w 24342"/>
                <a:gd name="T5" fmla="*/ 0 h 9268"/>
                <a:gd name="T6" fmla="*/ 0 w 24342"/>
                <a:gd name="T7" fmla="*/ 4634 h 9268"/>
                <a:gd name="T8" fmla="*/ 4657 w 24342"/>
                <a:gd name="T9" fmla="*/ 9268 h 9268"/>
                <a:gd name="T10" fmla="*/ 4657 w 24342"/>
                <a:gd name="T11" fmla="*/ 9268 h 9268"/>
                <a:gd name="T12" fmla="*/ 19685 w 24342"/>
                <a:gd name="T13" fmla="*/ 9268 h 9268"/>
                <a:gd name="T14" fmla="*/ 24342 w 24342"/>
                <a:gd name="T15" fmla="*/ 4634 h 9268"/>
                <a:gd name="T16" fmla="*/ 19685 w 24342"/>
                <a:gd name="T17" fmla="*/ 0 h 9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42" h="9268">
                  <a:moveTo>
                    <a:pt x="19685" y="0"/>
                  </a:moveTo>
                  <a:lnTo>
                    <a:pt x="19685" y="0"/>
                  </a:lnTo>
                  <a:lnTo>
                    <a:pt x="4657" y="0"/>
                  </a:lnTo>
                  <a:cubicBezTo>
                    <a:pt x="2085" y="0"/>
                    <a:pt x="0" y="2074"/>
                    <a:pt x="0" y="4634"/>
                  </a:cubicBezTo>
                  <a:cubicBezTo>
                    <a:pt x="0" y="7193"/>
                    <a:pt x="2085" y="9268"/>
                    <a:pt x="4657" y="9268"/>
                  </a:cubicBezTo>
                  <a:lnTo>
                    <a:pt x="4657" y="9268"/>
                  </a:lnTo>
                  <a:lnTo>
                    <a:pt x="19685" y="9268"/>
                  </a:lnTo>
                  <a:cubicBezTo>
                    <a:pt x="22257" y="9268"/>
                    <a:pt x="24342" y="7193"/>
                    <a:pt x="24342" y="4634"/>
                  </a:cubicBezTo>
                  <a:cubicBezTo>
                    <a:pt x="24342" y="2074"/>
                    <a:pt x="22257" y="0"/>
                    <a:pt x="19685" y="0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91B320A-6B87-4CD3-8E87-899FA6160C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8538" y="1236813"/>
              <a:ext cx="1670295" cy="4369557"/>
            </a:xfrm>
            <a:custGeom>
              <a:avLst/>
              <a:gdLst>
                <a:gd name="T0" fmla="*/ 9314 w 9314"/>
                <a:gd name="T1" fmla="*/ 4634 h 24374"/>
                <a:gd name="T2" fmla="*/ 4657 w 9314"/>
                <a:gd name="T3" fmla="*/ 0 h 24374"/>
                <a:gd name="T4" fmla="*/ 0 w 9314"/>
                <a:gd name="T5" fmla="*/ 4634 h 24374"/>
                <a:gd name="T6" fmla="*/ 0 w 9314"/>
                <a:gd name="T7" fmla="*/ 19739 h 24374"/>
                <a:gd name="T8" fmla="*/ 4657 w 9314"/>
                <a:gd name="T9" fmla="*/ 24374 h 24374"/>
                <a:gd name="T10" fmla="*/ 9314 w 9314"/>
                <a:gd name="T11" fmla="*/ 19739 h 24374"/>
                <a:gd name="T12" fmla="*/ 9314 w 9314"/>
                <a:gd name="T13" fmla="*/ 4634 h 24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14" h="24374">
                  <a:moveTo>
                    <a:pt x="9314" y="4634"/>
                  </a:moveTo>
                  <a:cubicBezTo>
                    <a:pt x="9314" y="2075"/>
                    <a:pt x="7229" y="0"/>
                    <a:pt x="4657" y="0"/>
                  </a:cubicBezTo>
                  <a:cubicBezTo>
                    <a:pt x="2085" y="0"/>
                    <a:pt x="0" y="2075"/>
                    <a:pt x="0" y="4634"/>
                  </a:cubicBezTo>
                  <a:lnTo>
                    <a:pt x="0" y="19739"/>
                  </a:lnTo>
                  <a:cubicBezTo>
                    <a:pt x="0" y="22299"/>
                    <a:pt x="2085" y="24374"/>
                    <a:pt x="4657" y="24374"/>
                  </a:cubicBezTo>
                  <a:cubicBezTo>
                    <a:pt x="7229" y="24374"/>
                    <a:pt x="9314" y="22299"/>
                    <a:pt x="9314" y="19739"/>
                  </a:cubicBezTo>
                  <a:lnTo>
                    <a:pt x="9314" y="4634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Oval 7">
              <a:extLst>
                <a:ext uri="{FF2B5EF4-FFF2-40B4-BE49-F238E27FC236}">
                  <a16:creationId xmlns:a16="http://schemas.microsoft.com/office/drawing/2014/main" id="{D31F6D7E-AA89-4E34-870F-A404E56435A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Oval 8">
              <a:extLst>
                <a:ext uri="{FF2B5EF4-FFF2-40B4-BE49-F238E27FC236}">
                  <a16:creationId xmlns:a16="http://schemas.microsoft.com/office/drawing/2014/main" id="{F4DC9D5D-D0BB-478C-8958-677F4B4C6C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Oval 9">
              <a:extLst>
                <a:ext uri="{FF2B5EF4-FFF2-40B4-BE49-F238E27FC236}">
                  <a16:creationId xmlns:a16="http://schemas.microsoft.com/office/drawing/2014/main" id="{4F0CB64C-8700-489E-B59D-2F3A8F3D21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6" name="Oval 10">
              <a:extLst>
                <a:ext uri="{FF2B5EF4-FFF2-40B4-BE49-F238E27FC236}">
                  <a16:creationId xmlns:a16="http://schemas.microsoft.com/office/drawing/2014/main" id="{EC17E9B9-CE55-45B0-A22E-D08B8A7609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7" name="Oval 11">
              <a:extLst>
                <a:ext uri="{FF2B5EF4-FFF2-40B4-BE49-F238E27FC236}">
                  <a16:creationId xmlns:a16="http://schemas.microsoft.com/office/drawing/2014/main" id="{DCB2B620-E4C8-4B6A-80C5-2DB448222BA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8" name="Oval 12">
              <a:extLst>
                <a:ext uri="{FF2B5EF4-FFF2-40B4-BE49-F238E27FC236}">
                  <a16:creationId xmlns:a16="http://schemas.microsoft.com/office/drawing/2014/main" id="{1F80C5BD-2275-4880-9B72-614AB99D752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9" name="Oval 13">
              <a:extLst>
                <a:ext uri="{FF2B5EF4-FFF2-40B4-BE49-F238E27FC236}">
                  <a16:creationId xmlns:a16="http://schemas.microsoft.com/office/drawing/2014/main" id="{37A5EEC2-4E02-41B6-A164-B3243B6BAD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0" name="Oval 14">
              <a:extLst>
                <a:ext uri="{FF2B5EF4-FFF2-40B4-BE49-F238E27FC236}">
                  <a16:creationId xmlns:a16="http://schemas.microsoft.com/office/drawing/2014/main" id="{91FE98D6-A906-4334-8155-0377FE92E9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1" name="Oval 15">
              <a:extLst>
                <a:ext uri="{FF2B5EF4-FFF2-40B4-BE49-F238E27FC236}">
                  <a16:creationId xmlns:a16="http://schemas.microsoft.com/office/drawing/2014/main" id="{7E1F4D48-3948-4630-ABE3-5B5637773F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2" name="Oval 16">
              <a:extLst>
                <a:ext uri="{FF2B5EF4-FFF2-40B4-BE49-F238E27FC236}">
                  <a16:creationId xmlns:a16="http://schemas.microsoft.com/office/drawing/2014/main" id="{8F3FFCB2-722E-42E2-85B0-4A02998E23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3" name="Oval 17">
              <a:extLst>
                <a:ext uri="{FF2B5EF4-FFF2-40B4-BE49-F238E27FC236}">
                  <a16:creationId xmlns:a16="http://schemas.microsoft.com/office/drawing/2014/main" id="{5B43CFB6-1FAD-4941-9192-6E41A57843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4" name="Oval 18">
              <a:extLst>
                <a:ext uri="{FF2B5EF4-FFF2-40B4-BE49-F238E27FC236}">
                  <a16:creationId xmlns:a16="http://schemas.microsoft.com/office/drawing/2014/main" id="{34BC8FFB-21BE-4BAA-A848-F39FCFA478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5" name="Oval 19">
              <a:extLst>
                <a:ext uri="{FF2B5EF4-FFF2-40B4-BE49-F238E27FC236}">
                  <a16:creationId xmlns:a16="http://schemas.microsoft.com/office/drawing/2014/main" id="{CF7ABB5A-11EB-42AE-B0BE-8F4FAFB8B9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6" name="Oval 20">
              <a:extLst>
                <a:ext uri="{FF2B5EF4-FFF2-40B4-BE49-F238E27FC236}">
                  <a16:creationId xmlns:a16="http://schemas.microsoft.com/office/drawing/2014/main" id="{393689CA-569B-4788-8B53-ACF74C9A55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7" name="Oval 21">
              <a:extLst>
                <a:ext uri="{FF2B5EF4-FFF2-40B4-BE49-F238E27FC236}">
                  <a16:creationId xmlns:a16="http://schemas.microsoft.com/office/drawing/2014/main" id="{38A5FD75-7244-4472-A01C-D98CD452A8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8" name="Oval 22">
              <a:extLst>
                <a:ext uri="{FF2B5EF4-FFF2-40B4-BE49-F238E27FC236}">
                  <a16:creationId xmlns:a16="http://schemas.microsoft.com/office/drawing/2014/main" id="{63E01732-7053-46F6-9894-62C1E7E017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9" name="Oval 23">
              <a:extLst>
                <a:ext uri="{FF2B5EF4-FFF2-40B4-BE49-F238E27FC236}">
                  <a16:creationId xmlns:a16="http://schemas.microsoft.com/office/drawing/2014/main" id="{5723EEAC-5F42-4CCE-BA2A-E1649AA1CD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0" name="Oval 24">
              <a:extLst>
                <a:ext uri="{FF2B5EF4-FFF2-40B4-BE49-F238E27FC236}">
                  <a16:creationId xmlns:a16="http://schemas.microsoft.com/office/drawing/2014/main" id="{A9B2F3BE-754E-4EBD-BE88-12728885EE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1" name="Oval 25">
              <a:extLst>
                <a:ext uri="{FF2B5EF4-FFF2-40B4-BE49-F238E27FC236}">
                  <a16:creationId xmlns:a16="http://schemas.microsoft.com/office/drawing/2014/main" id="{7238AE11-B370-4E53-9152-1E914E2246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2" name="Oval 26">
              <a:extLst>
                <a:ext uri="{FF2B5EF4-FFF2-40B4-BE49-F238E27FC236}">
                  <a16:creationId xmlns:a16="http://schemas.microsoft.com/office/drawing/2014/main" id="{72464969-CC62-4C04-998E-9228BA1CEC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3" name="Oval 27">
              <a:extLst>
                <a:ext uri="{FF2B5EF4-FFF2-40B4-BE49-F238E27FC236}">
                  <a16:creationId xmlns:a16="http://schemas.microsoft.com/office/drawing/2014/main" id="{32198E22-5DFE-4C1C-BB75-F2C9169603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4" name="Oval 28">
              <a:extLst>
                <a:ext uri="{FF2B5EF4-FFF2-40B4-BE49-F238E27FC236}">
                  <a16:creationId xmlns:a16="http://schemas.microsoft.com/office/drawing/2014/main" id="{F818C060-4737-48A5-AE3A-54C4F5509B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5" name="Oval 29">
              <a:extLst>
                <a:ext uri="{FF2B5EF4-FFF2-40B4-BE49-F238E27FC236}">
                  <a16:creationId xmlns:a16="http://schemas.microsoft.com/office/drawing/2014/main" id="{E72B202D-7567-436D-A82B-452A3815FB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6" name="Oval 30">
              <a:extLst>
                <a:ext uri="{FF2B5EF4-FFF2-40B4-BE49-F238E27FC236}">
                  <a16:creationId xmlns:a16="http://schemas.microsoft.com/office/drawing/2014/main" id="{2F9FA010-90F3-4970-B01A-61348EBB30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7" name="Oval 31">
              <a:extLst>
                <a:ext uri="{FF2B5EF4-FFF2-40B4-BE49-F238E27FC236}">
                  <a16:creationId xmlns:a16="http://schemas.microsoft.com/office/drawing/2014/main" id="{27D4D043-D4BC-4FED-90F7-0BF8A148FE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8" name="Oval 32">
              <a:extLst>
                <a:ext uri="{FF2B5EF4-FFF2-40B4-BE49-F238E27FC236}">
                  <a16:creationId xmlns:a16="http://schemas.microsoft.com/office/drawing/2014/main" id="{C8C0B50A-50F7-43FE-AD15-424DFF04B5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9" name="Oval 33">
              <a:extLst>
                <a:ext uri="{FF2B5EF4-FFF2-40B4-BE49-F238E27FC236}">
                  <a16:creationId xmlns:a16="http://schemas.microsoft.com/office/drawing/2014/main" id="{E5EBE93C-615D-4653-9E18-7470F95750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0" name="Oval 34">
              <a:extLst>
                <a:ext uri="{FF2B5EF4-FFF2-40B4-BE49-F238E27FC236}">
                  <a16:creationId xmlns:a16="http://schemas.microsoft.com/office/drawing/2014/main" id="{0514DED8-8675-42DB-B98C-9E101B3AB1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1" name="Oval 35">
              <a:extLst>
                <a:ext uri="{FF2B5EF4-FFF2-40B4-BE49-F238E27FC236}">
                  <a16:creationId xmlns:a16="http://schemas.microsoft.com/office/drawing/2014/main" id="{A07550E2-601F-4294-B5BE-94CC8B1BEF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2" name="Oval 36">
              <a:extLst>
                <a:ext uri="{FF2B5EF4-FFF2-40B4-BE49-F238E27FC236}">
                  <a16:creationId xmlns:a16="http://schemas.microsoft.com/office/drawing/2014/main" id="{161459FC-A7B0-40ED-9D72-D2F67929AD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3" name="Oval 37">
              <a:extLst>
                <a:ext uri="{FF2B5EF4-FFF2-40B4-BE49-F238E27FC236}">
                  <a16:creationId xmlns:a16="http://schemas.microsoft.com/office/drawing/2014/main" id="{1EB3E677-1C82-4835-B43C-A6F2E7E535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4" name="Oval 38">
              <a:extLst>
                <a:ext uri="{FF2B5EF4-FFF2-40B4-BE49-F238E27FC236}">
                  <a16:creationId xmlns:a16="http://schemas.microsoft.com/office/drawing/2014/main" id="{28761788-DA81-4913-8E38-BC5DEC0183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5" name="Oval 39">
              <a:extLst>
                <a:ext uri="{FF2B5EF4-FFF2-40B4-BE49-F238E27FC236}">
                  <a16:creationId xmlns:a16="http://schemas.microsoft.com/office/drawing/2014/main" id="{C98B3C26-4BC5-42A1-993D-CA47EAA520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6" name="Oval 40">
              <a:extLst>
                <a:ext uri="{FF2B5EF4-FFF2-40B4-BE49-F238E27FC236}">
                  <a16:creationId xmlns:a16="http://schemas.microsoft.com/office/drawing/2014/main" id="{3DA645BE-6768-476E-8F64-5203F1F3F9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7" name="Oval 41">
              <a:extLst>
                <a:ext uri="{FF2B5EF4-FFF2-40B4-BE49-F238E27FC236}">
                  <a16:creationId xmlns:a16="http://schemas.microsoft.com/office/drawing/2014/main" id="{DB0A17E4-8949-4D7E-A799-AC57C1846A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8" name="Oval 42">
              <a:extLst>
                <a:ext uri="{FF2B5EF4-FFF2-40B4-BE49-F238E27FC236}">
                  <a16:creationId xmlns:a16="http://schemas.microsoft.com/office/drawing/2014/main" id="{906AC13B-636E-4A4B-8AFD-DB79B27CFD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50" name="Otsikko 1">
            <a:extLst>
              <a:ext uri="{FF2B5EF4-FFF2-40B4-BE49-F238E27FC236}">
                <a16:creationId xmlns:a16="http://schemas.microsoft.com/office/drawing/2014/main" id="{063ACA47-9A81-7DD5-3AAD-8197B7DB02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51" name="Alaotsikko 2">
            <a:extLst>
              <a:ext uri="{FF2B5EF4-FFF2-40B4-BE49-F238E27FC236}">
                <a16:creationId xmlns:a16="http://schemas.microsoft.com/office/drawing/2014/main" id="{0637FCA9-9290-6FFC-E4BD-521251B175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subtitle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420052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 descr="Icon.">
            <a:extLst>
              <a:ext uri="{FF2B5EF4-FFF2-40B4-BE49-F238E27FC236}">
                <a16:creationId xmlns:a16="http://schemas.microsoft.com/office/drawing/2014/main" id="{B83DBC39-583D-7E72-7B71-5DAB5EE936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1307760" y="1295400"/>
            <a:ext cx="4275611" cy="4270375"/>
            <a:chOff x="1308100" y="1295400"/>
            <a:chExt cx="4276725" cy="4270375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D3AF8F1-F2D1-4A85-9C57-9A5A7967E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2825" y="3430588"/>
              <a:ext cx="2025650" cy="1239838"/>
            </a:xfrm>
            <a:custGeom>
              <a:avLst/>
              <a:gdLst>
                <a:gd name="T0" fmla="*/ 0 w 11337"/>
                <a:gd name="T1" fmla="*/ 0 h 6934"/>
                <a:gd name="T2" fmla="*/ 5736 w 11337"/>
                <a:gd name="T3" fmla="*/ 5724 h 6934"/>
                <a:gd name="T4" fmla="*/ 10125 w 11337"/>
                <a:gd name="T5" fmla="*/ 5724 h 6934"/>
                <a:gd name="T6" fmla="*/ 10125 w 11337"/>
                <a:gd name="T7" fmla="*/ 1344 h 6934"/>
                <a:gd name="T8" fmla="*/ 10125 w 11337"/>
                <a:gd name="T9" fmla="*/ 1344 h 6934"/>
                <a:gd name="T10" fmla="*/ 8778 w 11337"/>
                <a:gd name="T11" fmla="*/ 0 h 6934"/>
                <a:gd name="T12" fmla="*/ 0 w 11337"/>
                <a:gd name="T13" fmla="*/ 0 h 6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37" h="6934">
                  <a:moveTo>
                    <a:pt x="0" y="0"/>
                  </a:moveTo>
                  <a:lnTo>
                    <a:pt x="5736" y="5724"/>
                  </a:lnTo>
                  <a:cubicBezTo>
                    <a:pt x="6948" y="6934"/>
                    <a:pt x="8913" y="6934"/>
                    <a:pt x="10125" y="5724"/>
                  </a:cubicBezTo>
                  <a:cubicBezTo>
                    <a:pt x="11337" y="4515"/>
                    <a:pt x="11337" y="2553"/>
                    <a:pt x="10125" y="1344"/>
                  </a:cubicBezTo>
                  <a:cubicBezTo>
                    <a:pt x="10125" y="1344"/>
                    <a:pt x="10125" y="1344"/>
                    <a:pt x="10125" y="1344"/>
                  </a:cubicBezTo>
                  <a:lnTo>
                    <a:pt x="87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E6C694-8F27-4D1E-8789-223F422B70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2825" y="2184400"/>
              <a:ext cx="2032000" cy="1246188"/>
            </a:xfrm>
            <a:custGeom>
              <a:avLst/>
              <a:gdLst>
                <a:gd name="T0" fmla="*/ 8777 w 11371"/>
                <a:gd name="T1" fmla="*/ 6969 h 6969"/>
                <a:gd name="T2" fmla="*/ 10159 w 11371"/>
                <a:gd name="T3" fmla="*/ 5590 h 6969"/>
                <a:gd name="T4" fmla="*/ 10159 w 11371"/>
                <a:gd name="T5" fmla="*/ 1209 h 6969"/>
                <a:gd name="T6" fmla="*/ 5770 w 11371"/>
                <a:gd name="T7" fmla="*/ 1209 h 6969"/>
                <a:gd name="T8" fmla="*/ 0 w 11371"/>
                <a:gd name="T9" fmla="*/ 6969 h 6969"/>
                <a:gd name="T10" fmla="*/ 8777 w 11371"/>
                <a:gd name="T11" fmla="*/ 6969 h 6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71" h="6969">
                  <a:moveTo>
                    <a:pt x="8777" y="6969"/>
                  </a:moveTo>
                  <a:lnTo>
                    <a:pt x="10159" y="5590"/>
                  </a:lnTo>
                  <a:cubicBezTo>
                    <a:pt x="11371" y="4380"/>
                    <a:pt x="11371" y="2419"/>
                    <a:pt x="10159" y="1209"/>
                  </a:cubicBezTo>
                  <a:cubicBezTo>
                    <a:pt x="8947" y="0"/>
                    <a:pt x="6982" y="0"/>
                    <a:pt x="5770" y="1209"/>
                  </a:cubicBezTo>
                  <a:cubicBezTo>
                    <a:pt x="5770" y="1209"/>
                    <a:pt x="0" y="6969"/>
                    <a:pt x="0" y="6969"/>
                  </a:cubicBezTo>
                  <a:lnTo>
                    <a:pt x="8777" y="6969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1C4E9DAE-5EDC-4D97-BF69-403F9FEA2A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4450" y="2190750"/>
              <a:ext cx="2025650" cy="1239838"/>
            </a:xfrm>
            <a:custGeom>
              <a:avLst/>
              <a:gdLst>
                <a:gd name="T0" fmla="*/ 11337 w 11337"/>
                <a:gd name="T1" fmla="*/ 6934 h 6934"/>
                <a:gd name="T2" fmla="*/ 5601 w 11337"/>
                <a:gd name="T3" fmla="*/ 1210 h 6934"/>
                <a:gd name="T4" fmla="*/ 1212 w 11337"/>
                <a:gd name="T5" fmla="*/ 1210 h 6934"/>
                <a:gd name="T6" fmla="*/ 1212 w 11337"/>
                <a:gd name="T7" fmla="*/ 5590 h 6934"/>
                <a:gd name="T8" fmla="*/ 1212 w 11337"/>
                <a:gd name="T9" fmla="*/ 5590 h 6934"/>
                <a:gd name="T10" fmla="*/ 2559 w 11337"/>
                <a:gd name="T11" fmla="*/ 6934 h 6934"/>
                <a:gd name="T12" fmla="*/ 11337 w 11337"/>
                <a:gd name="T13" fmla="*/ 6934 h 6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37" h="6934">
                  <a:moveTo>
                    <a:pt x="11337" y="6934"/>
                  </a:moveTo>
                  <a:lnTo>
                    <a:pt x="5601" y="1210"/>
                  </a:lnTo>
                  <a:cubicBezTo>
                    <a:pt x="4389" y="0"/>
                    <a:pt x="2424" y="0"/>
                    <a:pt x="1212" y="1210"/>
                  </a:cubicBezTo>
                  <a:cubicBezTo>
                    <a:pt x="0" y="2419"/>
                    <a:pt x="0" y="4380"/>
                    <a:pt x="1212" y="5590"/>
                  </a:cubicBezTo>
                  <a:cubicBezTo>
                    <a:pt x="1212" y="5590"/>
                    <a:pt x="1212" y="5590"/>
                    <a:pt x="1212" y="5590"/>
                  </a:cubicBezTo>
                  <a:lnTo>
                    <a:pt x="2559" y="6934"/>
                  </a:lnTo>
                  <a:lnTo>
                    <a:pt x="11337" y="6934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6BA53F4C-1D6B-4CAF-AB48-BB01F5EF9A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08100" y="3430588"/>
              <a:ext cx="2032000" cy="1244600"/>
            </a:xfrm>
            <a:custGeom>
              <a:avLst/>
              <a:gdLst>
                <a:gd name="T0" fmla="*/ 2594 w 11371"/>
                <a:gd name="T1" fmla="*/ 0 h 6969"/>
                <a:gd name="T2" fmla="*/ 1212 w 11371"/>
                <a:gd name="T3" fmla="*/ 1379 h 6969"/>
                <a:gd name="T4" fmla="*/ 1212 w 11371"/>
                <a:gd name="T5" fmla="*/ 5759 h 6969"/>
                <a:gd name="T6" fmla="*/ 5601 w 11371"/>
                <a:gd name="T7" fmla="*/ 5759 h 6969"/>
                <a:gd name="T8" fmla="*/ 11371 w 11371"/>
                <a:gd name="T9" fmla="*/ 0 h 6969"/>
                <a:gd name="T10" fmla="*/ 2594 w 11371"/>
                <a:gd name="T11" fmla="*/ 0 h 6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71" h="6969">
                  <a:moveTo>
                    <a:pt x="2594" y="0"/>
                  </a:moveTo>
                  <a:lnTo>
                    <a:pt x="1212" y="1379"/>
                  </a:lnTo>
                  <a:cubicBezTo>
                    <a:pt x="0" y="2589"/>
                    <a:pt x="0" y="4550"/>
                    <a:pt x="1212" y="5759"/>
                  </a:cubicBezTo>
                  <a:cubicBezTo>
                    <a:pt x="2424" y="6969"/>
                    <a:pt x="4389" y="6969"/>
                    <a:pt x="5601" y="5759"/>
                  </a:cubicBezTo>
                  <a:cubicBezTo>
                    <a:pt x="5601" y="5759"/>
                    <a:pt x="11371" y="0"/>
                    <a:pt x="11371" y="0"/>
                  </a:cubicBezTo>
                  <a:lnTo>
                    <a:pt x="2594" y="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7BB1772-8A45-46BB-BDDF-A3F666CACE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05038" y="3536950"/>
              <a:ext cx="1241425" cy="2022475"/>
            </a:xfrm>
            <a:custGeom>
              <a:avLst/>
              <a:gdLst>
                <a:gd name="T0" fmla="*/ 6948 w 6948"/>
                <a:gd name="T1" fmla="*/ 0 h 11315"/>
                <a:gd name="T2" fmla="*/ 1212 w 6948"/>
                <a:gd name="T3" fmla="*/ 5725 h 11315"/>
                <a:gd name="T4" fmla="*/ 1212 w 6948"/>
                <a:gd name="T5" fmla="*/ 10105 h 11315"/>
                <a:gd name="T6" fmla="*/ 5601 w 6948"/>
                <a:gd name="T7" fmla="*/ 10105 h 11315"/>
                <a:gd name="T8" fmla="*/ 5601 w 6948"/>
                <a:gd name="T9" fmla="*/ 10105 h 11315"/>
                <a:gd name="T10" fmla="*/ 6948 w 6948"/>
                <a:gd name="T11" fmla="*/ 8761 h 11315"/>
                <a:gd name="T12" fmla="*/ 6948 w 6948"/>
                <a:gd name="T13" fmla="*/ 0 h 1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48" h="11315">
                  <a:moveTo>
                    <a:pt x="6948" y="0"/>
                  </a:moveTo>
                  <a:lnTo>
                    <a:pt x="1212" y="5725"/>
                  </a:lnTo>
                  <a:cubicBezTo>
                    <a:pt x="0" y="6935"/>
                    <a:pt x="0" y="8896"/>
                    <a:pt x="1212" y="10105"/>
                  </a:cubicBezTo>
                  <a:cubicBezTo>
                    <a:pt x="2424" y="11315"/>
                    <a:pt x="4389" y="11315"/>
                    <a:pt x="5601" y="10105"/>
                  </a:cubicBezTo>
                  <a:cubicBezTo>
                    <a:pt x="5601" y="10105"/>
                    <a:pt x="5601" y="10105"/>
                    <a:pt x="5601" y="10105"/>
                  </a:cubicBezTo>
                  <a:lnTo>
                    <a:pt x="6948" y="8761"/>
                  </a:lnTo>
                  <a:lnTo>
                    <a:pt x="694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5B8CC6B-5382-428A-BFC9-1A60DDDD07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6463" y="3536950"/>
              <a:ext cx="1247775" cy="2028825"/>
            </a:xfrm>
            <a:custGeom>
              <a:avLst/>
              <a:gdLst>
                <a:gd name="T0" fmla="*/ 0 w 6982"/>
                <a:gd name="T1" fmla="*/ 8760 h 11349"/>
                <a:gd name="T2" fmla="*/ 1381 w 6982"/>
                <a:gd name="T3" fmla="*/ 10139 h 11349"/>
                <a:gd name="T4" fmla="*/ 5770 w 6982"/>
                <a:gd name="T5" fmla="*/ 10139 h 11349"/>
                <a:gd name="T6" fmla="*/ 5770 w 6982"/>
                <a:gd name="T7" fmla="*/ 5759 h 11349"/>
                <a:gd name="T8" fmla="*/ 0 w 6982"/>
                <a:gd name="T9" fmla="*/ 0 h 11349"/>
                <a:gd name="T10" fmla="*/ 0 w 6982"/>
                <a:gd name="T11" fmla="*/ 8760 h 1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82" h="11349">
                  <a:moveTo>
                    <a:pt x="0" y="8760"/>
                  </a:moveTo>
                  <a:lnTo>
                    <a:pt x="1381" y="10139"/>
                  </a:lnTo>
                  <a:cubicBezTo>
                    <a:pt x="2593" y="11349"/>
                    <a:pt x="4558" y="11349"/>
                    <a:pt x="5770" y="10139"/>
                  </a:cubicBezTo>
                  <a:cubicBezTo>
                    <a:pt x="6982" y="8930"/>
                    <a:pt x="6982" y="6969"/>
                    <a:pt x="5770" y="5759"/>
                  </a:cubicBezTo>
                  <a:cubicBezTo>
                    <a:pt x="5770" y="5759"/>
                    <a:pt x="0" y="0"/>
                    <a:pt x="0" y="0"/>
                  </a:cubicBezTo>
                  <a:lnTo>
                    <a:pt x="0" y="876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44315B9F-335E-4C99-AEE1-9768AC6B29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6463" y="1301750"/>
              <a:ext cx="1241425" cy="2022475"/>
            </a:xfrm>
            <a:custGeom>
              <a:avLst/>
              <a:gdLst>
                <a:gd name="T0" fmla="*/ 0 w 6947"/>
                <a:gd name="T1" fmla="*/ 11314 h 11314"/>
                <a:gd name="T2" fmla="*/ 5735 w 6947"/>
                <a:gd name="T3" fmla="*/ 5590 h 11314"/>
                <a:gd name="T4" fmla="*/ 5735 w 6947"/>
                <a:gd name="T5" fmla="*/ 1209 h 11314"/>
                <a:gd name="T6" fmla="*/ 1346 w 6947"/>
                <a:gd name="T7" fmla="*/ 1209 h 11314"/>
                <a:gd name="T8" fmla="*/ 1346 w 6947"/>
                <a:gd name="T9" fmla="*/ 1209 h 11314"/>
                <a:gd name="T10" fmla="*/ 0 w 6947"/>
                <a:gd name="T11" fmla="*/ 2553 h 11314"/>
                <a:gd name="T12" fmla="*/ 0 w 6947"/>
                <a:gd name="T13" fmla="*/ 11314 h 1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47" h="11314">
                  <a:moveTo>
                    <a:pt x="0" y="11314"/>
                  </a:moveTo>
                  <a:lnTo>
                    <a:pt x="5735" y="5590"/>
                  </a:lnTo>
                  <a:cubicBezTo>
                    <a:pt x="6947" y="4380"/>
                    <a:pt x="6947" y="2419"/>
                    <a:pt x="5735" y="1209"/>
                  </a:cubicBezTo>
                  <a:cubicBezTo>
                    <a:pt x="4523" y="0"/>
                    <a:pt x="2558" y="0"/>
                    <a:pt x="1346" y="1209"/>
                  </a:cubicBezTo>
                  <a:cubicBezTo>
                    <a:pt x="1346" y="1209"/>
                    <a:pt x="1346" y="1209"/>
                    <a:pt x="1346" y="1209"/>
                  </a:cubicBezTo>
                  <a:lnTo>
                    <a:pt x="0" y="2553"/>
                  </a:lnTo>
                  <a:lnTo>
                    <a:pt x="0" y="11314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DBB2D174-0EC7-4441-AD18-1776A7DB2E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98688" y="1295400"/>
              <a:ext cx="1247775" cy="2028825"/>
            </a:xfrm>
            <a:custGeom>
              <a:avLst/>
              <a:gdLst>
                <a:gd name="T0" fmla="*/ 6983 w 6983"/>
                <a:gd name="T1" fmla="*/ 2588 h 11349"/>
                <a:gd name="T2" fmla="*/ 5601 w 6983"/>
                <a:gd name="T3" fmla="*/ 1209 h 11349"/>
                <a:gd name="T4" fmla="*/ 1212 w 6983"/>
                <a:gd name="T5" fmla="*/ 1209 h 11349"/>
                <a:gd name="T6" fmla="*/ 1212 w 6983"/>
                <a:gd name="T7" fmla="*/ 5590 h 11349"/>
                <a:gd name="T8" fmla="*/ 6983 w 6983"/>
                <a:gd name="T9" fmla="*/ 11349 h 11349"/>
                <a:gd name="T10" fmla="*/ 6983 w 6983"/>
                <a:gd name="T11" fmla="*/ 2588 h 1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83" h="11349">
                  <a:moveTo>
                    <a:pt x="6983" y="2588"/>
                  </a:moveTo>
                  <a:lnTo>
                    <a:pt x="5601" y="1209"/>
                  </a:lnTo>
                  <a:cubicBezTo>
                    <a:pt x="4389" y="0"/>
                    <a:pt x="2424" y="0"/>
                    <a:pt x="1212" y="1209"/>
                  </a:cubicBezTo>
                  <a:cubicBezTo>
                    <a:pt x="0" y="2419"/>
                    <a:pt x="0" y="4380"/>
                    <a:pt x="1212" y="5590"/>
                  </a:cubicBezTo>
                  <a:cubicBezTo>
                    <a:pt x="1212" y="5590"/>
                    <a:pt x="6983" y="11349"/>
                    <a:pt x="6983" y="11349"/>
                  </a:cubicBezTo>
                  <a:lnTo>
                    <a:pt x="6983" y="2588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19" name="Otsikko 1">
            <a:extLst>
              <a:ext uri="{FF2B5EF4-FFF2-40B4-BE49-F238E27FC236}">
                <a16:creationId xmlns:a16="http://schemas.microsoft.com/office/drawing/2014/main" id="{CC3CCF47-50E1-26E4-1690-F311DC1633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20" name="Alaotsikko 2">
            <a:extLst>
              <a:ext uri="{FF2B5EF4-FFF2-40B4-BE49-F238E27FC236}">
                <a16:creationId xmlns:a16="http://schemas.microsoft.com/office/drawing/2014/main" id="{D8A95CF2-B9DE-4096-C2FB-1D24CAEC0F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subtitle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29527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 descr="Icon.">
            <a:extLst>
              <a:ext uri="{FF2B5EF4-FFF2-40B4-BE49-F238E27FC236}">
                <a16:creationId xmlns:a16="http://schemas.microsoft.com/office/drawing/2014/main" id="{25D18D17-D3F9-44DF-8EDE-0C7C5C047F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1291562" y="1369347"/>
            <a:ext cx="5568238" cy="5480715"/>
            <a:chOff x="2616201" y="4763"/>
            <a:chExt cx="6956425" cy="684530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28A69238-3E3A-4A3A-9418-543D58BFA5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9376" y="65088"/>
              <a:ext cx="2413000" cy="4302125"/>
            </a:xfrm>
            <a:custGeom>
              <a:avLst/>
              <a:gdLst>
                <a:gd name="T0" fmla="*/ 400 w 10755"/>
                <a:gd name="T1" fmla="*/ 147 h 19180"/>
                <a:gd name="T2" fmla="*/ 0 w 10755"/>
                <a:gd name="T3" fmla="*/ 313 h 19180"/>
                <a:gd name="T4" fmla="*/ 0 w 10755"/>
                <a:gd name="T5" fmla="*/ 13802 h 19180"/>
                <a:gd name="T6" fmla="*/ 5378 w 10755"/>
                <a:gd name="T7" fmla="*/ 19180 h 19180"/>
                <a:gd name="T8" fmla="*/ 10755 w 10755"/>
                <a:gd name="T9" fmla="*/ 13802 h 19180"/>
                <a:gd name="T10" fmla="*/ 10755 w 10755"/>
                <a:gd name="T11" fmla="*/ 13802 h 19180"/>
                <a:gd name="T12" fmla="*/ 10755 w 10755"/>
                <a:gd name="T13" fmla="*/ 10599 h 19180"/>
                <a:gd name="T14" fmla="*/ 10686 w 10755"/>
                <a:gd name="T15" fmla="*/ 10434 h 19180"/>
                <a:gd name="T16" fmla="*/ 400 w 10755"/>
                <a:gd name="T17" fmla="*/ 147 h 19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55" h="19180">
                  <a:moveTo>
                    <a:pt x="400" y="147"/>
                  </a:moveTo>
                  <a:cubicBezTo>
                    <a:pt x="253" y="0"/>
                    <a:pt x="0" y="104"/>
                    <a:pt x="0" y="313"/>
                  </a:cubicBezTo>
                  <a:lnTo>
                    <a:pt x="0" y="13802"/>
                  </a:lnTo>
                  <a:cubicBezTo>
                    <a:pt x="0" y="16772"/>
                    <a:pt x="2408" y="19180"/>
                    <a:pt x="5378" y="19180"/>
                  </a:cubicBezTo>
                  <a:cubicBezTo>
                    <a:pt x="8348" y="19180"/>
                    <a:pt x="10755" y="16772"/>
                    <a:pt x="10755" y="13802"/>
                  </a:cubicBezTo>
                  <a:lnTo>
                    <a:pt x="10755" y="13802"/>
                  </a:lnTo>
                  <a:lnTo>
                    <a:pt x="10755" y="10599"/>
                  </a:lnTo>
                  <a:cubicBezTo>
                    <a:pt x="10755" y="10537"/>
                    <a:pt x="10730" y="10477"/>
                    <a:pt x="10686" y="10434"/>
                  </a:cubicBezTo>
                  <a:lnTo>
                    <a:pt x="400" y="14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57EEE01-04E0-4867-8E7C-F0A0847AFF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3351" y="7938"/>
              <a:ext cx="4325938" cy="2413000"/>
            </a:xfrm>
            <a:custGeom>
              <a:avLst/>
              <a:gdLst>
                <a:gd name="T0" fmla="*/ 10515 w 19289"/>
                <a:gd name="T1" fmla="*/ 10755 h 10755"/>
                <a:gd name="T2" fmla="*/ 13901 w 19289"/>
                <a:gd name="T3" fmla="*/ 10755 h 10755"/>
                <a:gd name="T4" fmla="*/ 19279 w 19289"/>
                <a:gd name="T5" fmla="*/ 5359 h 10755"/>
                <a:gd name="T6" fmla="*/ 13843 w 19289"/>
                <a:gd name="T7" fmla="*/ 0 h 10755"/>
                <a:gd name="T8" fmla="*/ 298 w 19289"/>
                <a:gd name="T9" fmla="*/ 0 h 10755"/>
                <a:gd name="T10" fmla="*/ 141 w 19289"/>
                <a:gd name="T11" fmla="*/ 381 h 10755"/>
                <a:gd name="T12" fmla="*/ 10515 w 19289"/>
                <a:gd name="T13" fmla="*/ 10755 h 10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89" h="10755">
                  <a:moveTo>
                    <a:pt x="10515" y="10755"/>
                  </a:moveTo>
                  <a:lnTo>
                    <a:pt x="13901" y="10755"/>
                  </a:lnTo>
                  <a:cubicBezTo>
                    <a:pt x="16878" y="10755"/>
                    <a:pt x="19289" y="8337"/>
                    <a:pt x="19279" y="5359"/>
                  </a:cubicBezTo>
                  <a:cubicBezTo>
                    <a:pt x="19269" y="2387"/>
                    <a:pt x="16815" y="0"/>
                    <a:pt x="13843" y="0"/>
                  </a:cubicBezTo>
                  <a:lnTo>
                    <a:pt x="298" y="0"/>
                  </a:lnTo>
                  <a:cubicBezTo>
                    <a:pt x="100" y="0"/>
                    <a:pt x="0" y="240"/>
                    <a:pt x="141" y="381"/>
                  </a:cubicBezTo>
                  <a:lnTo>
                    <a:pt x="10515" y="10755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0EC8585-3977-43D4-B994-8374AA7EC3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6201" y="4763"/>
              <a:ext cx="6956425" cy="6845300"/>
            </a:xfrm>
            <a:custGeom>
              <a:avLst/>
              <a:gdLst>
                <a:gd name="T0" fmla="*/ 29827 w 31023"/>
                <a:gd name="T1" fmla="*/ 30518 h 30518"/>
                <a:gd name="T2" fmla="*/ 31023 w 31023"/>
                <a:gd name="T3" fmla="*/ 30518 h 30518"/>
                <a:gd name="T4" fmla="*/ 30881 w 31023"/>
                <a:gd name="T5" fmla="*/ 30190 h 30518"/>
                <a:gd name="T6" fmla="*/ 881 w 31023"/>
                <a:gd name="T7" fmla="*/ 190 h 30518"/>
                <a:gd name="T8" fmla="*/ 190 w 31023"/>
                <a:gd name="T9" fmla="*/ 190 h 30518"/>
                <a:gd name="T10" fmla="*/ 190 w 31023"/>
                <a:gd name="T11" fmla="*/ 881 h 30518"/>
                <a:gd name="T12" fmla="*/ 29827 w 31023"/>
                <a:gd name="T13" fmla="*/ 30518 h 30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23" h="30518">
                  <a:moveTo>
                    <a:pt x="29827" y="30518"/>
                  </a:moveTo>
                  <a:lnTo>
                    <a:pt x="31023" y="30518"/>
                  </a:lnTo>
                  <a:cubicBezTo>
                    <a:pt x="31019" y="30399"/>
                    <a:pt x="30971" y="30281"/>
                    <a:pt x="30881" y="30190"/>
                  </a:cubicBezTo>
                  <a:lnTo>
                    <a:pt x="881" y="190"/>
                  </a:lnTo>
                  <a:cubicBezTo>
                    <a:pt x="690" y="0"/>
                    <a:pt x="381" y="0"/>
                    <a:pt x="190" y="190"/>
                  </a:cubicBezTo>
                  <a:cubicBezTo>
                    <a:pt x="0" y="381"/>
                    <a:pt x="0" y="690"/>
                    <a:pt x="190" y="881"/>
                  </a:cubicBezTo>
                  <a:lnTo>
                    <a:pt x="29827" y="30518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12" name="Otsikko 1">
            <a:extLst>
              <a:ext uri="{FF2B5EF4-FFF2-40B4-BE49-F238E27FC236}">
                <a16:creationId xmlns:a16="http://schemas.microsoft.com/office/drawing/2014/main" id="{2F2FBECB-A307-2064-FCF5-F6F5DC27B7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4B1A8B24-0324-68AF-5533-A2F7F1B5AE1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subtitle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04264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927" y="882869"/>
            <a:ext cx="4525691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en-US"/>
              <a:t>Click to add title</a:t>
            </a:r>
            <a:br>
              <a:rPr lang="en-US"/>
            </a:b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4927" y="2702660"/>
            <a:ext cx="4525691" cy="3474302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7003FAD7-ACA6-4D45-A7F3-A3802FD3E09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81624" y="869951"/>
            <a:ext cx="4915200" cy="53197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DC82E4B-08AA-1A9F-F5A8-7C91E09C743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5.1.2024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E162E65-F358-BBE1-9551-B51BAE37D11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18B3B5D-FA5A-0D33-165F-4980629CDC3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38592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1022" y="882869"/>
            <a:ext cx="4598587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1022" y="2702660"/>
            <a:ext cx="4598587" cy="3474302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8" name="Sisällön paikkamerkki 10">
            <a:extLst>
              <a:ext uri="{FF2B5EF4-FFF2-40B4-BE49-F238E27FC236}">
                <a16:creationId xmlns:a16="http://schemas.microsoft.com/office/drawing/2014/main" id="{94BD04BF-8B83-4AEE-93A3-6E60A99E214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29856" y="869951"/>
            <a:ext cx="4915200" cy="5319713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23A2471-2B64-FCF2-4542-7F96029F264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5.1.2024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436C5737-CC56-EEF4-5A81-E89D1F66B2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6A693CF-697D-57E2-026B-14401678A4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193739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4D5A2EE8-260A-4FDA-81CA-7C2F5EFD32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0033" y="2479675"/>
            <a:ext cx="8576616" cy="3697288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79ECF13-4BF4-2AA3-DE8D-0193EF7553A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5.1.2024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4E9ECC3-6B25-E98E-D176-6E725E9358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B0E2699-12E0-EEAA-9A70-90C5B9D1FD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7495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4927" y="2479432"/>
            <a:ext cx="4994874" cy="3697531"/>
          </a:xfrm>
        </p:spPr>
        <p:txBody>
          <a:bodyPr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867F28D2-6F27-4100-9CAC-2D84C5CB7C6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54271" y="2479432"/>
            <a:ext cx="4994874" cy="3697531"/>
          </a:xfrm>
        </p:spPr>
        <p:txBody>
          <a:bodyPr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9552D9E-01F3-936E-05B7-6790F52256C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5.1.2024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F6C27F5-7CD7-3EDA-ECE9-B014AA37DB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A692C9EB-B0A0-CF49-FABF-2404E605FA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85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79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87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26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90.xml"/><Relationship Id="rId21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5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107.xml"/><Relationship Id="rId29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2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23" Type="http://schemas.openxmlformats.org/officeDocument/2006/relationships/slideLayout" Target="../slideLayouts/slideLayout110.xml"/><Relationship Id="rId28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97.xml"/><Relationship Id="rId19" Type="http://schemas.openxmlformats.org/officeDocument/2006/relationships/slideLayout" Target="../slideLayouts/slideLayout106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Relationship Id="rId22" Type="http://schemas.openxmlformats.org/officeDocument/2006/relationships/slideLayout" Target="../slideLayouts/slideLayout109.xml"/><Relationship Id="rId27" Type="http://schemas.openxmlformats.org/officeDocument/2006/relationships/slideLayout" Target="../slideLayouts/slideLayout114.xml"/><Relationship Id="rId3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18" Type="http://schemas.openxmlformats.org/officeDocument/2006/relationships/slideLayout" Target="../slideLayouts/slideLayout145.xml"/><Relationship Id="rId26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30.xml"/><Relationship Id="rId21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slideLayout" Target="../slideLayouts/slideLayout144.xml"/><Relationship Id="rId25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29.xml"/><Relationship Id="rId16" Type="http://schemas.openxmlformats.org/officeDocument/2006/relationships/slideLayout" Target="../slideLayouts/slideLayout143.xml"/><Relationship Id="rId20" Type="http://schemas.openxmlformats.org/officeDocument/2006/relationships/slideLayout" Target="../slideLayouts/slideLayout147.xml"/><Relationship Id="rId29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24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23" Type="http://schemas.openxmlformats.org/officeDocument/2006/relationships/slideLayout" Target="../slideLayouts/slideLayout150.xml"/><Relationship Id="rId28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37.xml"/><Relationship Id="rId19" Type="http://schemas.openxmlformats.org/officeDocument/2006/relationships/slideLayout" Target="../slideLayouts/slideLayout146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Relationship Id="rId22" Type="http://schemas.openxmlformats.org/officeDocument/2006/relationships/slideLayout" Target="../slideLayouts/slideLayout149.xml"/><Relationship Id="rId27" Type="http://schemas.openxmlformats.org/officeDocument/2006/relationships/slideLayout" Target="../slideLayouts/slideLayout154.xml"/><Relationship Id="rId30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27" y="861647"/>
            <a:ext cx="10310692" cy="12340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927" y="2479432"/>
            <a:ext cx="10310692" cy="36975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Ensimmäinen taso</a:t>
            </a:r>
          </a:p>
          <a:p>
            <a:pPr lvl="2"/>
            <a:r>
              <a:rPr lang="fi-FI"/>
              <a:t>Toinen taso</a:t>
            </a:r>
          </a:p>
          <a:p>
            <a:pPr lvl="3"/>
            <a:r>
              <a:rPr lang="fi-FI"/>
              <a:t>Kolmas taso</a:t>
            </a:r>
          </a:p>
          <a:p>
            <a:pPr lvl="4"/>
            <a:r>
              <a:rPr lang="fi-FI"/>
              <a:t>Neljäs taso</a:t>
            </a:r>
          </a:p>
          <a:p>
            <a:pPr lvl="5"/>
            <a:r>
              <a:rPr lang="fi-FI"/>
              <a:t>Viides taso</a:t>
            </a:r>
          </a:p>
          <a:p>
            <a:pPr lvl="6"/>
            <a:r>
              <a:rPr lang="fi-FI"/>
              <a:t>Kuudes taso</a:t>
            </a:r>
          </a:p>
          <a:p>
            <a:pPr lvl="7"/>
            <a:r>
              <a:rPr lang="fi-FI"/>
              <a:t>Seitsemäs taso</a:t>
            </a:r>
          </a:p>
          <a:p>
            <a:pPr lvl="8"/>
            <a:r>
              <a:rPr lang="fi-FI"/>
              <a:t>Kahdeksas taso</a:t>
            </a:r>
          </a:p>
          <a:p>
            <a:pPr lvl="5"/>
            <a:endParaRPr lang="fi-FI"/>
          </a:p>
          <a:p>
            <a:pPr lvl="4"/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8C5D75-E007-4B16-BDEC-50D708BCD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9856" y="6316598"/>
            <a:ext cx="141075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fld id="{0B1F465F-1FE2-48BD-A5F4-8F709E6305AF}" type="datetime1">
              <a:rPr lang="fi-FI" smtClean="0"/>
              <a:t>5.1.2024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91CA4E-B711-401A-9708-31ACDAD2A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553" y="180842"/>
            <a:ext cx="515706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all" baseline="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2C66C-0429-4408-858E-55D6FCC68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3890" y="6316598"/>
            <a:ext cx="274248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 descr="Keltamusta logo, jossa yhdistyy sydämen, nuolen ja p-kirjaimen muodot sekä harmaa teksti Pohjois-Savon hyvinvointialue.">
            <a:extLst>
              <a:ext uri="{FF2B5EF4-FFF2-40B4-BE49-F238E27FC236}">
                <a16:creationId xmlns:a16="http://schemas.microsoft.com/office/drawing/2014/main" id="{47AE4CFD-8148-4EE1-9FD3-721B986FD53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773" y="319852"/>
            <a:ext cx="1522083" cy="32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4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77" r:id="rId9"/>
    <p:sldLayoutId id="2147483678" r:id="rId10"/>
    <p:sldLayoutId id="2147483660" r:id="rId11"/>
    <p:sldLayoutId id="2147483669" r:id="rId12"/>
    <p:sldLayoutId id="2147483676" r:id="rId13"/>
    <p:sldLayoutId id="2147483673" r:id="rId14"/>
    <p:sldLayoutId id="2147483674" r:id="rId15"/>
    <p:sldLayoutId id="2147483675" r:id="rId16"/>
    <p:sldLayoutId id="2147483777" r:id="rId17"/>
    <p:sldLayoutId id="2147483667" r:id="rId18"/>
    <p:sldLayoutId id="2147483668" r:id="rId19"/>
    <p:sldLayoutId id="2147483670" r:id="rId20"/>
    <p:sldLayoutId id="2147483671" r:id="rId21"/>
    <p:sldLayoutId id="2147483672" r:id="rId22"/>
    <p:sldLayoutId id="2147483680" r:id="rId23"/>
    <p:sldLayoutId id="2147483682" r:id="rId24"/>
    <p:sldLayoutId id="2147483681" r:id="rId25"/>
    <p:sldLayoutId id="2147483683" r:id="rId26"/>
    <p:sldLayoutId id="2147483778" r:id="rId27"/>
    <p:sldLayoutId id="2147483779" r:id="rId28"/>
    <p:sldLayoutId id="2147483679" r:id="rId29"/>
  </p:sldLayoutIdLst>
  <p:hf hdr="0" dt="0"/>
  <p:txStyles>
    <p:titleStyle>
      <a:lvl1pPr algn="l" defTabSz="914126" rtl="0" eaLnBrk="1" latinLnBrk="0" hangingPunct="1">
        <a:lnSpc>
          <a:spcPct val="95000"/>
        </a:lnSpc>
        <a:spcBef>
          <a:spcPct val="0"/>
        </a:spcBef>
        <a:buNone/>
        <a:defRPr sz="3599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21" indent="-180921" algn="l" defTabSz="914126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1pPr>
      <a:lvl2pPr marL="539838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2pPr>
      <a:lvl3pPr marL="899730" indent="-179334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3pPr>
      <a:lvl4pPr marL="1259622" indent="-180921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4pPr>
      <a:lvl5pPr marL="1619514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5pPr>
      <a:lvl6pPr marL="1979406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339298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2699190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059082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91CA4E-B711-401A-9708-31ACDAD2A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553" y="180842"/>
            <a:ext cx="515706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all" baseline="0">
                <a:solidFill>
                  <a:schemeClr val="tx2"/>
                </a:solidFill>
              </a:defRPr>
            </a:lvl1pPr>
          </a:lstStyle>
          <a:p>
            <a:r>
              <a:rPr lang="fi-FI" err="1"/>
              <a:t>header</a:t>
            </a:r>
            <a:endParaRPr lang="fi-FI"/>
          </a:p>
        </p:txBody>
      </p:sp>
      <p:pic>
        <p:nvPicPr>
          <p:cNvPr id="11" name="Kuva 10" descr="Logo. A yellow and black logo combining the shapes of a heart, arrow and the letter p along with the grey text Wellbeing Services County of North Savo.">
            <a:extLst>
              <a:ext uri="{FF2B5EF4-FFF2-40B4-BE49-F238E27FC236}">
                <a16:creationId xmlns:a16="http://schemas.microsoft.com/office/drawing/2014/main" id="{832D16E0-46D8-ED33-2780-DCC6A8F3AD07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9969233" y="319852"/>
            <a:ext cx="1901622" cy="47552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27" y="861647"/>
            <a:ext cx="10310692" cy="12340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927" y="2479432"/>
            <a:ext cx="10310692" cy="36975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First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/>
              <a:t>Third </a:t>
            </a:r>
            <a:r>
              <a:rPr lang="fi-FI" err="1"/>
              <a:t>levelol</a:t>
            </a:r>
            <a:endParaRPr lang="fi-FI"/>
          </a:p>
          <a:p>
            <a:pPr lvl="4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5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6"/>
            <a:r>
              <a:rPr lang="fi-FI" err="1"/>
              <a:t>Sixth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7"/>
            <a:r>
              <a:rPr lang="fi-FI" err="1"/>
              <a:t>Seventh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8"/>
            <a:r>
              <a:rPr lang="fi-FI" err="1"/>
              <a:t>Eighth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5"/>
            <a:endParaRPr lang="fi-FI"/>
          </a:p>
          <a:p>
            <a:pPr lvl="4"/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8C5D75-E007-4B16-BDEC-50D708BCD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9856" y="6316598"/>
            <a:ext cx="141075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fld id="{0B1F465F-1FE2-48BD-A5F4-8F709E6305AF}" type="datetime1">
              <a:rPr lang="fi-FI" smtClean="0"/>
              <a:t>5.1.2024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2C66C-0429-4408-858E-55D6FCC68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3890" y="6316598"/>
            <a:ext cx="274248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664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</p:sldLayoutIdLst>
  <p:hf hdr="0" dt="0"/>
  <p:txStyles>
    <p:titleStyle>
      <a:lvl1pPr algn="l" defTabSz="914126" rtl="0" eaLnBrk="1" latinLnBrk="0" hangingPunct="1">
        <a:lnSpc>
          <a:spcPct val="95000"/>
        </a:lnSpc>
        <a:spcBef>
          <a:spcPct val="0"/>
        </a:spcBef>
        <a:buNone/>
        <a:defRPr sz="3599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21" indent="-180921" algn="l" defTabSz="914126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1pPr>
      <a:lvl2pPr marL="539838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2pPr>
      <a:lvl3pPr marL="899730" indent="-179334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3pPr>
      <a:lvl4pPr marL="1259622" indent="-180921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4pPr>
      <a:lvl5pPr marL="1619514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5pPr>
      <a:lvl6pPr marL="1979406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339298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2699190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059082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91CA4E-B711-401A-9708-31ACDAD2A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553" y="180842"/>
            <a:ext cx="515706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all" baseline="0">
                <a:solidFill>
                  <a:schemeClr val="tx2"/>
                </a:solidFill>
              </a:defRPr>
            </a:lvl1pPr>
          </a:lstStyle>
          <a:p>
            <a:r>
              <a:rPr lang="fi-FI" err="1"/>
              <a:t>header</a:t>
            </a:r>
            <a:endParaRPr lang="fi-FI"/>
          </a:p>
        </p:txBody>
      </p:sp>
      <p:pic>
        <p:nvPicPr>
          <p:cNvPr id="11" name="Kuva 10" descr="Logo. A yellow and black logo combining the shapes of a heart, arrow and the letter p along with the grey text Wellbeing Services County of North Savo.">
            <a:extLst>
              <a:ext uri="{FF2B5EF4-FFF2-40B4-BE49-F238E27FC236}">
                <a16:creationId xmlns:a16="http://schemas.microsoft.com/office/drawing/2014/main" id="{832D16E0-46D8-ED33-2780-DCC6A8F3AD07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9969233" y="319852"/>
            <a:ext cx="1901622" cy="47552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27" y="861647"/>
            <a:ext cx="10310692" cy="12340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927" y="2479432"/>
            <a:ext cx="10310692" cy="36975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First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/>
              <a:t>Third </a:t>
            </a:r>
            <a:r>
              <a:rPr lang="fi-FI" err="1"/>
              <a:t>levelol</a:t>
            </a:r>
            <a:endParaRPr lang="fi-FI"/>
          </a:p>
          <a:p>
            <a:pPr lvl="4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5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6"/>
            <a:r>
              <a:rPr lang="fi-FI" err="1"/>
              <a:t>Sixth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7"/>
            <a:r>
              <a:rPr lang="fi-FI" err="1"/>
              <a:t>Seventh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8"/>
            <a:r>
              <a:rPr lang="fi-FI" err="1"/>
              <a:t>Eighth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5"/>
            <a:endParaRPr lang="fi-FI"/>
          </a:p>
          <a:p>
            <a:pPr lvl="4"/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8C5D75-E007-4B16-BDEC-50D708BCD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9856" y="6316598"/>
            <a:ext cx="141075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fld id="{0B1F465F-1FE2-48BD-A5F4-8F709E6305AF}" type="datetime1">
              <a:rPr lang="fi-FI" smtClean="0"/>
              <a:t>5.1.2024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2C66C-0429-4408-858E-55D6FCC68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3890" y="6316598"/>
            <a:ext cx="274248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664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  <p:sldLayoutId id="2147483740" r:id="rId26"/>
    <p:sldLayoutId id="2147483741" r:id="rId27"/>
    <p:sldLayoutId id="2147483742" r:id="rId28"/>
    <p:sldLayoutId id="2147483743" r:id="rId29"/>
  </p:sldLayoutIdLst>
  <p:hf hdr="0" dt="0"/>
  <p:txStyles>
    <p:titleStyle>
      <a:lvl1pPr algn="l" defTabSz="914126" rtl="0" eaLnBrk="1" latinLnBrk="0" hangingPunct="1">
        <a:lnSpc>
          <a:spcPct val="95000"/>
        </a:lnSpc>
        <a:spcBef>
          <a:spcPct val="0"/>
        </a:spcBef>
        <a:buNone/>
        <a:defRPr sz="3599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21" indent="-180921" algn="l" defTabSz="914126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1pPr>
      <a:lvl2pPr marL="539838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2pPr>
      <a:lvl3pPr marL="899730" indent="-179334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3pPr>
      <a:lvl4pPr marL="1259622" indent="-180921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4pPr>
      <a:lvl5pPr marL="1619514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5pPr>
      <a:lvl6pPr marL="1979406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339298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2699190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059082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91CA4E-B711-401A-9708-31ACDAD2A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553" y="180842"/>
            <a:ext cx="515706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all" baseline="0">
                <a:solidFill>
                  <a:schemeClr val="tx2"/>
                </a:solidFill>
              </a:defRPr>
            </a:lvl1pPr>
          </a:lstStyle>
          <a:p>
            <a:r>
              <a:rPr lang="fi-FI" err="1"/>
              <a:t>header</a:t>
            </a:r>
            <a:endParaRPr lang="fi-FI"/>
          </a:p>
        </p:txBody>
      </p:sp>
      <p:pic>
        <p:nvPicPr>
          <p:cNvPr id="11" name="Kuva 10" descr="Logo. A yellow and black logo combining the shapes of a heart, arrow and the letter p along with the grey text Wellbeing Services County of North Savo.">
            <a:extLst>
              <a:ext uri="{FF2B5EF4-FFF2-40B4-BE49-F238E27FC236}">
                <a16:creationId xmlns:a16="http://schemas.microsoft.com/office/drawing/2014/main" id="{832D16E0-46D8-ED33-2780-DCC6A8F3AD07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9969233" y="319852"/>
            <a:ext cx="1901622" cy="47552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27" y="861647"/>
            <a:ext cx="10310692" cy="12340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927" y="2479432"/>
            <a:ext cx="10310692" cy="36975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First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/>
              <a:t>Third </a:t>
            </a:r>
            <a:r>
              <a:rPr lang="fi-FI" err="1"/>
              <a:t>levelol</a:t>
            </a:r>
            <a:endParaRPr lang="fi-FI"/>
          </a:p>
          <a:p>
            <a:pPr lvl="4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5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6"/>
            <a:r>
              <a:rPr lang="fi-FI" err="1"/>
              <a:t>Sixth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7"/>
            <a:r>
              <a:rPr lang="fi-FI" err="1"/>
              <a:t>Seventh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8"/>
            <a:r>
              <a:rPr lang="fi-FI" err="1"/>
              <a:t>Eighth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5"/>
            <a:endParaRPr lang="fi-FI"/>
          </a:p>
          <a:p>
            <a:pPr lvl="4"/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8C5D75-E007-4B16-BDEC-50D708BCD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9856" y="6316598"/>
            <a:ext cx="141075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fld id="{0B1F465F-1FE2-48BD-A5F4-8F709E6305AF}" type="datetime1">
              <a:rPr lang="fi-FI" smtClean="0"/>
              <a:t>5.1.2024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2C66C-0429-4408-858E-55D6FCC68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3890" y="6316598"/>
            <a:ext cx="274248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664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  <p:sldLayoutId id="2147483771" r:id="rId27"/>
    <p:sldLayoutId id="2147483772" r:id="rId28"/>
    <p:sldLayoutId id="2147483773" r:id="rId29"/>
  </p:sldLayoutIdLst>
  <p:hf hdr="0" dt="0"/>
  <p:txStyles>
    <p:titleStyle>
      <a:lvl1pPr algn="l" defTabSz="914126" rtl="0" eaLnBrk="1" latinLnBrk="0" hangingPunct="1">
        <a:lnSpc>
          <a:spcPct val="95000"/>
        </a:lnSpc>
        <a:spcBef>
          <a:spcPct val="0"/>
        </a:spcBef>
        <a:buNone/>
        <a:defRPr sz="3599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21" indent="-180921" algn="l" defTabSz="914126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1pPr>
      <a:lvl2pPr marL="539838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2pPr>
      <a:lvl3pPr marL="899730" indent="-179334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3pPr>
      <a:lvl4pPr marL="1259622" indent="-180921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4pPr>
      <a:lvl5pPr marL="1619514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5pPr>
      <a:lvl6pPr marL="1979406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339298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2699190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059082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27" y="861647"/>
            <a:ext cx="10310692" cy="12340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927" y="2479434"/>
            <a:ext cx="10310692" cy="36975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Ensimmäinen taso</a:t>
            </a:r>
          </a:p>
          <a:p>
            <a:pPr lvl="2"/>
            <a:r>
              <a:rPr lang="fi-FI"/>
              <a:t>Toinen taso</a:t>
            </a:r>
          </a:p>
          <a:p>
            <a:pPr lvl="3"/>
            <a:r>
              <a:rPr lang="fi-FI"/>
              <a:t>Kolmas taso</a:t>
            </a:r>
          </a:p>
          <a:p>
            <a:pPr lvl="4"/>
            <a:r>
              <a:rPr lang="fi-FI"/>
              <a:t>Neljäs taso</a:t>
            </a:r>
          </a:p>
          <a:p>
            <a:pPr lvl="5"/>
            <a:r>
              <a:rPr lang="fi-FI"/>
              <a:t>Viides taso</a:t>
            </a:r>
          </a:p>
          <a:p>
            <a:pPr lvl="6"/>
            <a:r>
              <a:rPr lang="fi-FI"/>
              <a:t>Kuudes taso</a:t>
            </a:r>
          </a:p>
          <a:p>
            <a:pPr lvl="7"/>
            <a:r>
              <a:rPr lang="fi-FI"/>
              <a:t>Seitsemäs taso</a:t>
            </a:r>
          </a:p>
          <a:p>
            <a:pPr lvl="8"/>
            <a:r>
              <a:rPr lang="fi-FI"/>
              <a:t>Kahdeksas taso</a:t>
            </a:r>
          </a:p>
          <a:p>
            <a:pPr lvl="5"/>
            <a:endParaRPr lang="fi-FI"/>
          </a:p>
          <a:p>
            <a:pPr lvl="4"/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8C5D75-E007-4B16-BDEC-50D708BCD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9856" y="6316600"/>
            <a:ext cx="141075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fld id="{0B1F465F-1FE2-48BD-A5F4-8F709E6305AF}" type="datetime1">
              <a:rPr lang="fi-FI" smtClean="0"/>
              <a:t>5.1.2024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91CA4E-B711-401A-9708-31ACDAD2A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553" y="180844"/>
            <a:ext cx="515706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all" baseline="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2C66C-0429-4408-858E-55D6FCC68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3890" y="6316600"/>
            <a:ext cx="274248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 descr="Keltamusta logo, jossa yhdistyy sydämen, nuolen ja p-kirjaimen muodot sekä harmaa teksti Pohjois-Savon hyvinvointialue.">
            <a:extLst>
              <a:ext uri="{FF2B5EF4-FFF2-40B4-BE49-F238E27FC236}">
                <a16:creationId xmlns:a16="http://schemas.microsoft.com/office/drawing/2014/main" id="{47AE4CFD-8148-4EE1-9FD3-721B986FD53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774" y="319854"/>
            <a:ext cx="1522083" cy="32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2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  <p:sldLayoutId id="2147483800" r:id="rId20"/>
    <p:sldLayoutId id="2147483801" r:id="rId21"/>
    <p:sldLayoutId id="2147483802" r:id="rId22"/>
    <p:sldLayoutId id="2147483803" r:id="rId23"/>
    <p:sldLayoutId id="2147483804" r:id="rId24"/>
    <p:sldLayoutId id="2147483805" r:id="rId25"/>
    <p:sldLayoutId id="2147483806" r:id="rId26"/>
    <p:sldLayoutId id="2147483807" r:id="rId27"/>
    <p:sldLayoutId id="2147483808" r:id="rId28"/>
    <p:sldLayoutId id="2147483809" r:id="rId29"/>
  </p:sldLayoutIdLst>
  <p:hf hdr="0" dt="0"/>
  <p:txStyles>
    <p:titleStyle>
      <a:lvl1pPr algn="l" defTabSz="913852" rtl="0" eaLnBrk="1" latinLnBrk="0" hangingPunct="1">
        <a:lnSpc>
          <a:spcPct val="95000"/>
        </a:lnSpc>
        <a:spcBef>
          <a:spcPct val="0"/>
        </a:spcBef>
        <a:buNone/>
        <a:defRPr sz="3598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867" indent="-180867" algn="l" defTabSz="913852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798" kern="1200">
          <a:solidFill>
            <a:schemeClr val="tx2"/>
          </a:solidFill>
          <a:latin typeface="+mn-lt"/>
          <a:ea typeface="+mn-ea"/>
          <a:cs typeface="+mn-cs"/>
        </a:defRPr>
      </a:lvl1pPr>
      <a:lvl2pPr marL="539676" indent="-179892" algn="l" defTabSz="91385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2"/>
          </a:solidFill>
          <a:latin typeface="+mn-lt"/>
          <a:ea typeface="+mn-ea"/>
          <a:cs typeface="+mn-cs"/>
        </a:defRPr>
      </a:lvl2pPr>
      <a:lvl3pPr marL="899460" indent="-179280" algn="l" defTabSz="91385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2"/>
          </a:solidFill>
          <a:latin typeface="+mn-lt"/>
          <a:ea typeface="+mn-ea"/>
          <a:cs typeface="+mn-cs"/>
        </a:defRPr>
      </a:lvl3pPr>
      <a:lvl4pPr marL="1259244" indent="-180867" algn="l" defTabSz="91385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2"/>
          </a:solidFill>
          <a:latin typeface="+mn-lt"/>
          <a:ea typeface="+mn-ea"/>
          <a:cs typeface="+mn-cs"/>
        </a:defRPr>
      </a:lvl4pPr>
      <a:lvl5pPr marL="1619028" indent="-179892" algn="l" defTabSz="91385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2"/>
          </a:solidFill>
          <a:latin typeface="+mn-lt"/>
          <a:ea typeface="+mn-ea"/>
          <a:cs typeface="+mn-cs"/>
        </a:defRPr>
      </a:lvl5pPr>
      <a:lvl6pPr marL="1978812" indent="-179892" algn="l" defTabSz="91385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338596" indent="-179892" algn="l" defTabSz="91385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2698380" indent="-179892" algn="l" defTabSz="91385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058164" indent="-179892" algn="l" defTabSz="91385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926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852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778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703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4628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1554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8480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5406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erja.kaija@pshyvinvointialue.fi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otkanet.fi/sotkanet/fi/taulukko/?indicator=szZMqrTWDQi1dvK21k0DAA==&amp;region=s07MtDbxsjbSM443NQJShgA=&amp;year=sy5zsTbS0zUCAA==&amp;gender=t&amp;abs=f&amp;color=f&amp;buildVersion=3.1.1&amp;buildTimestamp=20230901063" TargetMode="Externa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otkanet.fi/sotkanet/fi/taulukko/?indicator=szZMqrTWDQi1dvK21k0DAA==&amp;region=s07MtDbxsjbSM443NQJShgA=&amp;year=sy5zsTbS0zUCAA==&amp;gender=t&amp;abs=f&amp;color=f&amp;buildVersion=3.1.1&amp;buildTimestamp=20230901063" TargetMode="Externa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2.xml"/><Relationship Id="rId5" Type="http://schemas.openxmlformats.org/officeDocument/2006/relationships/image" Target="../media/image10.png"/><Relationship Id="rId4" Type="http://schemas.openxmlformats.org/officeDocument/2006/relationships/hyperlink" Target="https://sotkanet.fi/sotkanet/fi/taulukko/?indicator=szZMqrTWDQi1dvK21k0DAA==&amp;region=s05LBQA=&amp;year=sy5zsTbR0zUCAA==&amp;gender=t&amp;abs=f&amp;color=f&amp;buildVersion=3.1.1&amp;buildTimestamp=20230901063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otkanet.fi/sotkanet/fi/taulukko/?indicator=szZMqrTWDQi1dvK21k0DAA==&amp;region=i8xIz8vNy0mxNsyPrzIsN09KTso1MwYA&amp;year=sy5zsdY1AgA=&amp;gender=t&amp;abs=f&amp;color=f&amp;buildVersion=3.1.1&amp;buildTimestamp=202309010633" TargetMode="Externa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3.xml"/><Relationship Id="rId5" Type="http://schemas.openxmlformats.org/officeDocument/2006/relationships/image" Target="../media/image10.png"/><Relationship Id="rId4" Type="http://schemas.openxmlformats.org/officeDocument/2006/relationships/hyperlink" Target="https://sotkanet.fi/sotkanet/fi/taulukko/?indicator=szZMqrTWDQi1dvK21k0DAA==&amp;region=s05LBQA=&amp;year=sy5zsTbR0zUCAA==&amp;gender=t&amp;abs=f&amp;color=f&amp;buildVersion=3.1.1&amp;buildTimestamp=20230901063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sotkanet.fi/sotkanet/fi/taulukko/?indicator=szZMqrTWDQi1dvK21k0DAA==&amp;region=i8xIz8vNy0mxNsyPrzIsN09KTso1MwYA&amp;year=sy5zsdY1AgA=&amp;gender=t&amp;abs=f&amp;color=f&amp;buildVersion=3.1.1&amp;buildTimestamp=202309010633" TargetMode="External"/><Relationship Id="rId2" Type="http://schemas.openxmlformats.org/officeDocument/2006/relationships/hyperlink" Target="https://sotkanet.fi/sotkanet/fi/taulukko/?indicator=szZMqrTWDQi1dvK21k0DAA==&amp;region=s05LBQA=&amp;year=sy5zsTbR0zUCAA==&amp;gender=t&amp;abs=f&amp;color=f&amp;buildVersion=3.1.1&amp;buildTimestamp=202309010633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chart" Target="../charts/chart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otkanet.fi/sotkanet/fi/taulukko/?indicator=szZMqrTWDQi1dvK21k0DAA==&amp;region=s07MtDbxsjbSM443NQJShgA=&amp;year=sy5zsTbS0zUCAA==&amp;gender=t&amp;abs=f&amp;color=f&amp;buildVersion=3.1.1&amp;buildTimestamp=20230901063" TargetMode="Externa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5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otkanet.fi/sotkanet/fi/taulukko/?indicator=szZMqrTWDQi1dvK21k0DAA==&amp;region=s05LBQA=&amp;year=sy5zsTbR0zUCAA==&amp;gender=t&amp;abs=f&amp;color=f&amp;buildVersion=3.1.1&amp;buildTimestamp=202309010633" TargetMode="Externa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6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otkanet.fi/sotkanet/fi/taulukko/?indicator=szZMqrTWDQi1dvK21k0DAA==&amp;region=i8xIz8vNy0mxNsyPrzIsN09KTso1MwYA&amp;year=sy5zsdY1AgA=&amp;gender=t&amp;abs=f&amp;color=f&amp;buildVersion=3.1.1&amp;buildTimestamp=202309010633" TargetMode="Externa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7.xml"/><Relationship Id="rId5" Type="http://schemas.openxmlformats.org/officeDocument/2006/relationships/image" Target="../media/image10.png"/><Relationship Id="rId4" Type="http://schemas.openxmlformats.org/officeDocument/2006/relationships/hyperlink" Target="https://sotkanet.fi/sotkanet/fi/taulukko/?indicator=szZMqrTWDQi1dvK21k0DAA==&amp;region=s05LBQA=&amp;year=sy5zsTbR0zUCAA==&amp;gender=t&amp;abs=f&amp;color=f&amp;buildVersion=3.1.1&amp;buildTimestamp=20230901063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otkanet.fi/sotkanet/fi/taulukko/?indicator=szZMqrTWDQi1dvK21k0DAA==&amp;region=s07MtDbxsjbSM443NQJShgA=&amp;year=sy5zsTbS0zUCAA==&amp;gender=t&amp;abs=f&amp;color=f&amp;buildVersion=3.1.1&amp;buildTimestamp=20230901063" TargetMode="Externa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10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otkanet.fi/sotkanet/fi/taulukko/?indicator=szZMqrTWDQi1dvK21k0DAA==&amp;region=s05LBQA=&amp;year=sy5zsTbR0zUCAA==&amp;gender=t&amp;abs=f&amp;color=f&amp;buildVersion=3.1.1&amp;buildTimestamp=20230901063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hl.fi/tutkimus-ja-kehittaminen/tutkimukset-ja-hankkeet/kouluterveyskysely/kouluterveyskyselyn-tulokset" TargetMode="Externa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otkanet.fi/sotkanet/fi/taulukko/?indicator=szZMqrTWDQi1dvK21k0DAA==&amp;region=i8xIz8vNy0mxNsyPrzIsN09KTso1MwYA&amp;year=sy5zsdY1AgA=&amp;gender=t&amp;abs=f&amp;color=f&amp;buildVersion=3.1.1&amp;buildTimestamp=202309010633" TargetMode="Externa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12.xml"/><Relationship Id="rId5" Type="http://schemas.openxmlformats.org/officeDocument/2006/relationships/image" Target="../media/image10.png"/><Relationship Id="rId4" Type="http://schemas.openxmlformats.org/officeDocument/2006/relationships/hyperlink" Target="https://sotkanet.fi/sotkanet/fi/taulukko/?indicator=szZMqrTWDQi1dvK21k0DAA==&amp;region=s05LBQA=&amp;year=sy5zsTbR0zUCAA==&amp;gender=t&amp;abs=f&amp;color=f&amp;buildVersion=3.1.1&amp;buildTimestamp=20230901063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otkanet.fi/sotkanet/fi/taulukko/?indicator=szZMqrTWDQi1dvK21k0DAA==&amp;region=s07MtDbxsjbSM443NQJShgA=&amp;year=sy5zsTbS0zUCAA==&amp;gender=t&amp;abs=f&amp;color=f&amp;buildVersion=3.1.1&amp;buildTimestamp=20230901063" TargetMode="Externa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13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otkanet.fi/sotkanet/fi/taulukko/?indicator=szZMqrTWDQi1dvK21k0DAA==&amp;region=s05LBQA=&amp;year=sy5zsTbR0zUCAA==&amp;gender=t&amp;abs=f&amp;color=f&amp;buildVersion=3.1.1&amp;buildTimestamp=202309010633" TargetMode="Externa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14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otkanet.fi/sotkanet/fi/taulukko/?indicator=szZMqrTWDQi1dvK21k0DAA==&amp;region=i8xIz8vNy0mxNsyPrzIsN09KTso1MwYA&amp;year=sy5zsdY1AgA=&amp;gender=t&amp;abs=f&amp;color=f&amp;buildVersion=3.1.1&amp;buildTimestamp=202309010633" TargetMode="Externa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15.xml"/><Relationship Id="rId5" Type="http://schemas.openxmlformats.org/officeDocument/2006/relationships/image" Target="../media/image10.png"/><Relationship Id="rId4" Type="http://schemas.openxmlformats.org/officeDocument/2006/relationships/hyperlink" Target="https://sotkanet.fi/sotkanet/fi/taulukko/?indicator=szZMqrTWDQi1dvK21k0DAA==&amp;region=s05LBQA=&amp;year=sy5zsTbR0zUCAA==&amp;gender=t&amp;abs=f&amp;color=f&amp;buildVersion=3.1.1&amp;buildTimestamp=202309010633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16.xml"/><Relationship Id="rId4" Type="http://schemas.openxmlformats.org/officeDocument/2006/relationships/hyperlink" Target="https://sotkanet.fi/sotkanet/fi/taulukko/?indicator=szZMdAQA&amp;region=s07MtDbxsjbSM443tTbRMwQA&amp;year=sy5zsTbS0zUCAA==&amp;gender=t&amp;abs=f&amp;color=f&amp;buildVersion=3.1.1&amp;buildTimestamp=202309010633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otkanet.fi/sotkanet/fi/taulukko/?indicator=szZMqgIA&amp;region=s07MtDbxsjbSM443NQJShgA=&amp;year=sy5zsTbS0zUCAA==&amp;gender=t&amp;abs=f&amp;color=f&amp;buildVersion=3.1.1&amp;buildTimestamp=202309010633" TargetMode="Externa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public.tableau.com/app/profile/.kouluterveyskysely/viz/Lastenjanuortenterveysjahyvinvointi/Navigointisivu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public.tableau.com/app/profile/.kouluterveyskysely/viz/Lastenjanuortenterveysjahyvinvointi/Navigointisivu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hyperlink" Target="https://public.tableau.com/shared/4TGC7RFCF?:display_count=n&amp;:origin=viz_share_link" TargetMode="Externa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hyperlink" Target="https://public.tableau.com/shared/CB2RM7BR2?:display_count=n&amp;:origin=viz_share_link" TargetMode="Externa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sotkanet.fi/sotkanet/fi/metadata/indicators/3241" TargetMode="External"/><Relationship Id="rId3" Type="http://schemas.openxmlformats.org/officeDocument/2006/relationships/control" Target="../activeX/activeX3.xml"/><Relationship Id="rId7" Type="http://schemas.openxmlformats.org/officeDocument/2006/relationships/slideLayout" Target="../slideLayouts/slideLayout1.xml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6" Type="http://schemas.openxmlformats.org/officeDocument/2006/relationships/control" Target="../activeX/activeX6.xml"/><Relationship Id="rId11" Type="http://schemas.openxmlformats.org/officeDocument/2006/relationships/image" Target="../media/image17.wmf"/><Relationship Id="rId5" Type="http://schemas.openxmlformats.org/officeDocument/2006/relationships/control" Target="../activeX/activeX5.xml"/><Relationship Id="rId10" Type="http://schemas.openxmlformats.org/officeDocument/2006/relationships/hyperlink" Target="https://sotkanet.fi/sotkanet/fi/metadata/indicators/3242" TargetMode="External"/><Relationship Id="rId4" Type="http://schemas.openxmlformats.org/officeDocument/2006/relationships/control" Target="../activeX/activeX4.xml"/><Relationship Id="rId9" Type="http://schemas.openxmlformats.org/officeDocument/2006/relationships/hyperlink" Target="https://sotkanet.fi/sotkanet/fi/metadata/indicators/3243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19.xml"/><Relationship Id="rId4" Type="http://schemas.openxmlformats.org/officeDocument/2006/relationships/hyperlink" Target="https://sotkanet.fi/sotkanet/fi/taulukko/?indicator=s_Z3izey1jUEAA==&amp;region=s07MtDbxsjbSM443NQJShgA=&amp;year=sy5zsTbW0zUCAA==&amp;gender=t&amp;abs=f&amp;color=f&amp;buildVersion=3.1.1&amp;buildTimestamp=202309010633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20.xml"/><Relationship Id="rId4" Type="http://schemas.openxmlformats.org/officeDocument/2006/relationships/hyperlink" Target="https://sotkanet.fi/sotkanet/fi/taulukko/?indicator=s_Z3izey1jW0zg-31o2yNtIzBAA=&amp;region=i8xIz8vNy0mxNsyPrzIsN09KTso1MwYA&amp;year=sy5zsdY1AgA=&amp;gender=t&amp;abs=f&amp;color=f&amp;buildVersion=3.1.1&amp;buildTimestamp=202309010633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21.xml"/><Relationship Id="rId4" Type="http://schemas.openxmlformats.org/officeDocument/2006/relationships/hyperlink" Target="https://sotkanet.fi/sotkanet/fi/taulukko/?indicator=s_Z3izey1jUEAA==&amp;region=s07MtDbxsjbSM443NQJShgA=&amp;year=sy5zsTbW0zUCAA==&amp;gender=t&amp;abs=f&amp;color=f&amp;buildVersion=3.1.1&amp;buildTimestamp=202309010633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22.xml"/><Relationship Id="rId4" Type="http://schemas.openxmlformats.org/officeDocument/2006/relationships/hyperlink" Target="https://sotkanet.fi/sotkanet/fi/taulukko/?indicator=s_Z3izey1jUEAA==&amp;region=s07MtDbxsjbSM443NQJShgA=&amp;year=sy5zsTbW0zUCAA==&amp;gender=t&amp;abs=f&amp;color=f&amp;buildVersion=3.1.1&amp;buildTimestamp=20230901063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shared/7FP8P36P7?:display_count=n&amp;:origin=viz_share_link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8.xml"/><Relationship Id="rId4" Type="http://schemas.openxmlformats.org/officeDocument/2006/relationships/hyperlink" Target="https://public.tableau.com/views/Lastenjanuortenterveysjahyvinvointi/Vahvuudetjakehityskohtee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views/Lastenjanuortenterveysjahyvinvointi/Vahvuudetjakehityskohteet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7.xml"/><Relationship Id="rId4" Type="http://schemas.openxmlformats.org/officeDocument/2006/relationships/hyperlink" Target="https://public.tableau.com/shared/8JJM4R4JW?:display_count=n&amp;:origin=viz_share_lin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views/Lastenjanuortenterveysjahyvinvointi/Vahvuudetjakehityskohtee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views/Lastenjanuortenterveysjahyvinvointi/Vahvuudetjakehityskohteet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7.xml"/><Relationship Id="rId4" Type="http://schemas.openxmlformats.org/officeDocument/2006/relationships/hyperlink" Target="https://public.tableau.com/shared/BXH3GRMPP?:display_count=n&amp;:origin=viz_share_link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F61A75-9F1B-B90F-8FB8-F97552D217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Kouluterveyskyselyn tulokset 2023</a:t>
            </a:r>
            <a:br>
              <a:rPr lang="fi-FI" dirty="0"/>
            </a:br>
            <a:r>
              <a:rPr lang="fi-FI" dirty="0"/>
              <a:t>Pohjois-Savo</a:t>
            </a:r>
            <a:br>
              <a:rPr lang="fi-FI" dirty="0"/>
            </a:br>
            <a:r>
              <a:rPr lang="fi-FI" dirty="0"/>
              <a:t>Kiusaaminen ja syrjintä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CB76D47-EC95-2144-EF7D-7247500A38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HYTE- ja osallisuuspalvelualue</a:t>
            </a:r>
          </a:p>
          <a:p>
            <a:r>
              <a:rPr lang="fi-FI" dirty="0"/>
              <a:t>Vs. hyvinvointikoordinaattori Merja Kaija </a:t>
            </a:r>
            <a:r>
              <a:rPr lang="fi-FI" u="sng" dirty="0">
                <a:hlinkClick r:id="rId2"/>
              </a:rPr>
              <a:t>merja.kaija@pshyvinvointialue.fi</a:t>
            </a:r>
            <a:endParaRPr lang="fi-FI" u="sng" dirty="0"/>
          </a:p>
          <a:p>
            <a:endParaRPr lang="fi-FI" dirty="0"/>
          </a:p>
          <a:p>
            <a:r>
              <a:rPr lang="fi-FI" dirty="0"/>
              <a:t>Koottu 4.1.2024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2B515D2-0518-DBBE-B201-11E35334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1378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10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199986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3249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lt"/>
              </a:rPr>
              <a:t>VANHEMMUUS VAHVISTUU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0935" y="267490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4318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7654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1524" y="319227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5911503" y="624132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1073488" y="5772715"/>
            <a:ext cx="10294260" cy="1030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sz="1600" b="0" i="0">
                <a:solidFill>
                  <a:srgbClr val="303030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</a:rPr>
              <a:t>Indikaattori ilmaisee koulukiusaamisen kohteeksi kerran viikossa tai useammin lukukauden aikana joutuneiden peruskoulun 4. ja 5. luokkalaisten osuuden prosentteina kysymykseen vastanneista ko. ikäluokassa.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sz="1600">
                <a:solidFill>
                  <a:srgbClr val="303030"/>
                </a:solidFill>
                <a:latin typeface="Inter" panose="02000503000000020004" pitchFamily="2" charset="0"/>
                <a:ea typeface="Inter" panose="02000503000000020004" pitchFamily="2" charset="0"/>
                <a:hlinkClick r:id="rId2"/>
              </a:rPr>
              <a:t>Sotkanet tulostaulukko linkki.</a:t>
            </a:r>
            <a:endParaRPr lang="fi-FI" sz="160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49375" y="2112070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1076" y="5635331"/>
            <a:ext cx="10546672" cy="9144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3" y="541369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2B788329-DB23-28FC-70FF-AA0FA00D83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0638236"/>
              </p:ext>
            </p:extLst>
          </p:nvPr>
        </p:nvGraphicFramePr>
        <p:xfrm>
          <a:off x="1073488" y="1195703"/>
          <a:ext cx="10439244" cy="4164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Ellipsi 2">
            <a:extLst>
              <a:ext uri="{FF2B5EF4-FFF2-40B4-BE49-F238E27FC236}">
                <a16:creationId xmlns:a16="http://schemas.microsoft.com/office/drawing/2014/main" id="{B284A034-2B78-5440-0FAB-14F7A0BB0D5F}"/>
              </a:ext>
            </a:extLst>
          </p:cNvPr>
          <p:cNvSpPr/>
          <p:nvPr/>
        </p:nvSpPr>
        <p:spPr>
          <a:xfrm>
            <a:off x="10122422" y="4560586"/>
            <a:ext cx="1245326" cy="588021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481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11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199986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3249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lt"/>
              </a:rPr>
              <a:t>VANHEMMUUS VAHVISTUU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0935" y="267490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4318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7654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1524" y="319227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5911503" y="624132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1073488" y="5772715"/>
            <a:ext cx="10294260" cy="1030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sz="1600" b="0" i="0">
                <a:solidFill>
                  <a:srgbClr val="303030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</a:rPr>
              <a:t>Indikaattori ilmaisee koulukiusaamisen kohteeksi kerran viikossa tai useammin lukukauden aikana joutuneiden peruskoulun 4. ja 5. luokkalaisten osuuden prosentteina kysymykseen vastanneista ko. ikäluokassa.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sz="1600">
                <a:solidFill>
                  <a:srgbClr val="303030"/>
                </a:solidFill>
                <a:latin typeface="Inter" panose="02000503000000020004" pitchFamily="2" charset="0"/>
                <a:ea typeface="Inter" panose="02000503000000020004" pitchFamily="2" charset="0"/>
                <a:hlinkClick r:id="rId2"/>
              </a:rPr>
              <a:t>Sotkanet tulostaulukko linkki.</a:t>
            </a:r>
            <a:endParaRPr lang="fi-FI" sz="160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49375" y="2112070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/>
          </a:p>
        </p:txBody>
      </p:sp>
      <p:sp>
        <p:nvSpPr>
          <p:cNvPr id="4" name="Suorakulmio: Pyöristetyt kulmat 3">
            <a:hlinkClick r:id="rId4"/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1076" y="5635331"/>
            <a:ext cx="10546672" cy="9144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3" y="541369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DE42A38D-F8E8-2834-6DD8-C76FFCA0B3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7474546"/>
              </p:ext>
            </p:extLst>
          </p:nvPr>
        </p:nvGraphicFramePr>
        <p:xfrm>
          <a:off x="755699" y="1069050"/>
          <a:ext cx="7306519" cy="403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Taulukko 8">
            <a:extLst>
              <a:ext uri="{FF2B5EF4-FFF2-40B4-BE49-F238E27FC236}">
                <a16:creationId xmlns:a16="http://schemas.microsoft.com/office/drawing/2014/main" id="{E88C3938-8721-DF77-28BC-1BB1E8D6B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792700"/>
              </p:ext>
            </p:extLst>
          </p:nvPr>
        </p:nvGraphicFramePr>
        <p:xfrm>
          <a:off x="8822524" y="2073389"/>
          <a:ext cx="3010961" cy="2616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631">
                  <a:extLst>
                    <a:ext uri="{9D8B030D-6E8A-4147-A177-3AD203B41FA5}">
                      <a16:colId xmlns:a16="http://schemas.microsoft.com/office/drawing/2014/main" val="901746815"/>
                    </a:ext>
                  </a:extLst>
                </a:gridCol>
                <a:gridCol w="517553">
                  <a:extLst>
                    <a:ext uri="{9D8B030D-6E8A-4147-A177-3AD203B41FA5}">
                      <a16:colId xmlns:a16="http://schemas.microsoft.com/office/drawing/2014/main" val="611507603"/>
                    </a:ext>
                  </a:extLst>
                </a:gridCol>
                <a:gridCol w="663533">
                  <a:extLst>
                    <a:ext uri="{9D8B030D-6E8A-4147-A177-3AD203B41FA5}">
                      <a16:colId xmlns:a16="http://schemas.microsoft.com/office/drawing/2014/main" val="903810088"/>
                    </a:ext>
                  </a:extLst>
                </a:gridCol>
                <a:gridCol w="622244">
                  <a:extLst>
                    <a:ext uri="{9D8B030D-6E8A-4147-A177-3AD203B41FA5}">
                      <a16:colId xmlns:a16="http://schemas.microsoft.com/office/drawing/2014/main" val="1499094204"/>
                    </a:ext>
                  </a:extLst>
                </a:gridCol>
              </a:tblGrid>
              <a:tr h="690074">
                <a:tc gridSpan="4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i-FI">
                          <a:solidFill>
                            <a:schemeClr val="tx1"/>
                          </a:solidFill>
                          <a:effectLst/>
                        </a:rPr>
                        <a:t>Pohjois-Savon Hyvinvointialue</a:t>
                      </a:r>
                      <a:endParaRPr lang="fi-FI"/>
                    </a:p>
                  </a:txBody>
                  <a:tcPr>
                    <a:lnL w="9524">
                      <a:solidFill>
                        <a:srgbClr val="C3C2C6"/>
                      </a:solidFill>
                    </a:lnL>
                    <a:lnR w="9524">
                      <a:solidFill>
                        <a:srgbClr val="C3C2C6"/>
                      </a:solidFill>
                    </a:lnR>
                    <a:lnT w="9524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C3C2C6"/>
                      </a:solidFill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9524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C3C2C6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9524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C3C2C6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9524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>
                      <a:solidFill>
                        <a:srgbClr val="C3C2C6"/>
                      </a:solidFill>
                    </a:lnR>
                    <a:lnT w="9524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C3C2C6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035949"/>
                  </a:ext>
                </a:extLst>
              </a:tr>
              <a:tr h="44273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fi-FI" sz="11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9524">
                      <a:solidFill>
                        <a:srgbClr val="C3C2C6"/>
                      </a:solidFill>
                    </a:lnL>
                    <a:lnR w="9524">
                      <a:solidFill>
                        <a:srgbClr val="C3C2C6"/>
                      </a:solidFill>
                    </a:lnR>
                    <a:lnT w="9524">
                      <a:solidFill>
                        <a:srgbClr val="C3C2C6"/>
                      </a:solidFill>
                    </a:lnT>
                    <a:lnB w="9524">
                      <a:solidFill>
                        <a:srgbClr val="C3C2C6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fi-FI" sz="110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</a:p>
                  </a:txBody>
                  <a:tcPr>
                    <a:lnL w="9524">
                      <a:solidFill>
                        <a:srgbClr val="C3C2C6"/>
                      </a:solidFill>
                    </a:lnL>
                    <a:lnR w="9524">
                      <a:solidFill>
                        <a:srgbClr val="C3C2C6"/>
                      </a:solidFill>
                    </a:lnR>
                    <a:lnT w="9524">
                      <a:solidFill>
                        <a:srgbClr val="C3C2C6"/>
                      </a:solidFill>
                    </a:lnT>
                    <a:lnB w="9524">
                      <a:solidFill>
                        <a:srgbClr val="C3C2C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fi-FI" sz="110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</a:p>
                  </a:txBody>
                  <a:tcPr>
                    <a:lnL w="9524">
                      <a:solidFill>
                        <a:srgbClr val="C3C2C6"/>
                      </a:solidFill>
                    </a:lnL>
                    <a:lnR w="9524">
                      <a:solidFill>
                        <a:srgbClr val="C3C2C6"/>
                      </a:solidFill>
                    </a:lnR>
                    <a:lnT w="9524">
                      <a:solidFill>
                        <a:srgbClr val="C3C2C6"/>
                      </a:solidFill>
                    </a:lnT>
                    <a:lnB w="9524">
                      <a:solidFill>
                        <a:srgbClr val="C3C2C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fi-FI" sz="1100">
                          <a:solidFill>
                            <a:schemeClr val="tx1"/>
                          </a:solidFill>
                          <a:effectLst/>
                        </a:rPr>
                        <a:t>2023</a:t>
                      </a:r>
                    </a:p>
                  </a:txBody>
                  <a:tcPr>
                    <a:lnL w="9524">
                      <a:solidFill>
                        <a:srgbClr val="C3C2C6"/>
                      </a:solidFill>
                    </a:lnL>
                    <a:lnR w="9524">
                      <a:solidFill>
                        <a:srgbClr val="C3C2C6"/>
                      </a:solidFill>
                    </a:lnR>
                    <a:lnT w="9524">
                      <a:solidFill>
                        <a:srgbClr val="C3C2C6"/>
                      </a:solidFill>
                    </a:lnT>
                    <a:lnB w="9524">
                      <a:solidFill>
                        <a:srgbClr val="C3C2C6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083477"/>
                  </a:ext>
                </a:extLst>
              </a:tr>
              <a:tr h="442736">
                <a:tc>
                  <a:txBody>
                    <a:bodyPr/>
                    <a:lstStyle/>
                    <a:p>
                      <a:pPr algn="l"/>
                      <a:r>
                        <a:rPr lang="fi-FI" b="1">
                          <a:solidFill>
                            <a:schemeClr val="tx1"/>
                          </a:solidFill>
                          <a:effectLst/>
                        </a:rPr>
                        <a:t>pojat</a:t>
                      </a:r>
                    </a:p>
                  </a:txBody>
                  <a:tcPr>
                    <a:lnL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b="0">
                          <a:solidFill>
                            <a:schemeClr val="tx1"/>
                          </a:solidFill>
                          <a:effectLst/>
                        </a:rPr>
                        <a:t>6,6</a:t>
                      </a:r>
                    </a:p>
                  </a:txBody>
                  <a:tcPr>
                    <a:lnL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b="0">
                          <a:solidFill>
                            <a:schemeClr val="tx1"/>
                          </a:solidFill>
                          <a:effectLst/>
                        </a:rPr>
                        <a:t>7,0</a:t>
                      </a:r>
                    </a:p>
                  </a:txBody>
                  <a:tcPr>
                    <a:lnL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b="1">
                          <a:solidFill>
                            <a:schemeClr val="tx1"/>
                          </a:solidFill>
                          <a:effectLst/>
                        </a:rPr>
                        <a:t>7,0</a:t>
                      </a:r>
                    </a:p>
                  </a:txBody>
                  <a:tcPr>
                    <a:lnL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997181"/>
                  </a:ext>
                </a:extLst>
              </a:tr>
              <a:tr h="418803">
                <a:tc>
                  <a:txBody>
                    <a:bodyPr/>
                    <a:lstStyle/>
                    <a:p>
                      <a:pPr algn="l"/>
                      <a:r>
                        <a:rPr lang="fi-FI" b="1">
                          <a:solidFill>
                            <a:schemeClr val="tx1"/>
                          </a:solidFill>
                          <a:effectLst/>
                        </a:rPr>
                        <a:t>tytöt</a:t>
                      </a:r>
                    </a:p>
                  </a:txBody>
                  <a:tcPr>
                    <a:lnL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b="0">
                          <a:solidFill>
                            <a:schemeClr val="tx1"/>
                          </a:solidFill>
                          <a:effectLst/>
                        </a:rPr>
                        <a:t>6,3</a:t>
                      </a:r>
                    </a:p>
                  </a:txBody>
                  <a:tcPr>
                    <a:lnL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b="0">
                          <a:solidFill>
                            <a:schemeClr val="tx1"/>
                          </a:solidFill>
                          <a:effectLst/>
                        </a:rPr>
                        <a:t>8,6</a:t>
                      </a:r>
                    </a:p>
                  </a:txBody>
                  <a:tcPr>
                    <a:lnL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b="1">
                          <a:solidFill>
                            <a:schemeClr val="tx1"/>
                          </a:solidFill>
                          <a:effectLst/>
                        </a:rPr>
                        <a:t>9,1</a:t>
                      </a:r>
                    </a:p>
                  </a:txBody>
                  <a:tcPr>
                    <a:lnL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294743"/>
                  </a:ext>
                </a:extLst>
              </a:tr>
              <a:tr h="622223">
                <a:tc>
                  <a:txBody>
                    <a:bodyPr/>
                    <a:lstStyle/>
                    <a:p>
                      <a:pPr algn="l"/>
                      <a:r>
                        <a:rPr lang="fi-FI" b="1">
                          <a:effectLst/>
                        </a:rPr>
                        <a:t>yhteensä</a:t>
                      </a:r>
                    </a:p>
                  </a:txBody>
                  <a:tcPr>
                    <a:lnL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b="0">
                          <a:effectLst/>
                        </a:rPr>
                        <a:t>6,5</a:t>
                      </a:r>
                    </a:p>
                  </a:txBody>
                  <a:tcPr>
                    <a:lnL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b="0">
                          <a:effectLst/>
                        </a:rPr>
                        <a:t>7,9</a:t>
                      </a:r>
                    </a:p>
                  </a:txBody>
                  <a:tcPr>
                    <a:lnL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b="1">
                          <a:effectLst/>
                        </a:rPr>
                        <a:t>8,0</a:t>
                      </a:r>
                    </a:p>
                  </a:txBody>
                  <a:tcPr>
                    <a:lnL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372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6904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12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199986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3249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lt"/>
              </a:rPr>
              <a:t>VANHEMMUUS VAHVISTUU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0935" y="267490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4318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7654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1524" y="319227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5911503" y="624132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1073488" y="5772715"/>
            <a:ext cx="10294260" cy="1030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sz="1600" b="0" i="0">
                <a:solidFill>
                  <a:srgbClr val="303030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</a:rPr>
              <a:t>Indikaattori ilmaisee koulukiusaamisen kohteeksi kerran viikossa tai useammin lukukauden aikana joutuneiden peruskoulun 4. ja 5. luokkalaisten osuuden prosentteina kysymykseen vastanneista ko. ikäluokassa.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sz="1600">
                <a:solidFill>
                  <a:srgbClr val="303030"/>
                </a:solidFill>
                <a:latin typeface="Inter" panose="02000503000000020004" pitchFamily="2" charset="0"/>
                <a:ea typeface="Inter" panose="02000503000000020004" pitchFamily="2" charset="0"/>
                <a:hlinkClick r:id="rId2"/>
              </a:rPr>
              <a:t>Sotkanet tulostaulukko linkki.</a:t>
            </a:r>
            <a:endParaRPr lang="fi-FI" sz="160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49375" y="2112070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/>
          </a:p>
        </p:txBody>
      </p:sp>
      <p:sp>
        <p:nvSpPr>
          <p:cNvPr id="4" name="Suorakulmio: Pyöristetyt kulmat 3">
            <a:hlinkClick r:id="rId4"/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784137" y="5662424"/>
            <a:ext cx="10546672" cy="9144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3" y="541369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Kaavio 8">
            <a:extLst>
              <a:ext uri="{FF2B5EF4-FFF2-40B4-BE49-F238E27FC236}">
                <a16:creationId xmlns:a16="http://schemas.microsoft.com/office/drawing/2014/main" id="{C7DA89C0-20D2-0A70-5A43-33A4594232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8787738"/>
              </p:ext>
            </p:extLst>
          </p:nvPr>
        </p:nvGraphicFramePr>
        <p:xfrm>
          <a:off x="651555" y="1236280"/>
          <a:ext cx="10885714" cy="403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Ellipsi 9">
            <a:extLst>
              <a:ext uri="{FF2B5EF4-FFF2-40B4-BE49-F238E27FC236}">
                <a16:creationId xmlns:a16="http://schemas.microsoft.com/office/drawing/2014/main" id="{E657480B-96CE-769D-FBFF-CEC7F593D453}"/>
              </a:ext>
            </a:extLst>
          </p:cNvPr>
          <p:cNvSpPr/>
          <p:nvPr/>
        </p:nvSpPr>
        <p:spPr>
          <a:xfrm>
            <a:off x="3371864" y="3592124"/>
            <a:ext cx="434026" cy="45143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8921992E-68C3-0FCE-37B9-8E9B5F8F98CC}"/>
              </a:ext>
            </a:extLst>
          </p:cNvPr>
          <p:cNvSpPr/>
          <p:nvPr/>
        </p:nvSpPr>
        <p:spPr>
          <a:xfrm>
            <a:off x="4054010" y="3592125"/>
            <a:ext cx="434026" cy="45143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CEDC6D81-1D3D-ED27-592F-0475370D2518}"/>
              </a:ext>
            </a:extLst>
          </p:cNvPr>
          <p:cNvSpPr/>
          <p:nvPr/>
        </p:nvSpPr>
        <p:spPr>
          <a:xfrm>
            <a:off x="5477477" y="3592123"/>
            <a:ext cx="434026" cy="45143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2" name="Suora nuoliyhdysviiva 21">
            <a:extLst>
              <a:ext uri="{FF2B5EF4-FFF2-40B4-BE49-F238E27FC236}">
                <a16:creationId xmlns:a16="http://schemas.microsoft.com/office/drawing/2014/main" id="{AFB2822A-6641-DEA5-2A9E-5920FE0025E4}"/>
              </a:ext>
            </a:extLst>
          </p:cNvPr>
          <p:cNvCxnSpPr>
            <a:cxnSpLocks/>
          </p:cNvCxnSpPr>
          <p:nvPr/>
        </p:nvCxnSpPr>
        <p:spPr>
          <a:xfrm>
            <a:off x="2143760" y="3688080"/>
            <a:ext cx="105996" cy="225159"/>
          </a:xfrm>
          <a:prstGeom prst="straightConnector1">
            <a:avLst/>
          </a:prstGeom>
          <a:ln w="412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058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: Pyöristetyt kulmat 10">
            <a:hlinkClick r:id="rId2"/>
            <a:extLst>
              <a:ext uri="{FF2B5EF4-FFF2-40B4-BE49-F238E27FC236}">
                <a16:creationId xmlns:a16="http://schemas.microsoft.com/office/drawing/2014/main" id="{15501B60-0223-B79F-2F81-6A8B742AD40B}"/>
              </a:ext>
            </a:extLst>
          </p:cNvPr>
          <p:cNvSpPr/>
          <p:nvPr/>
        </p:nvSpPr>
        <p:spPr>
          <a:xfrm>
            <a:off x="838446" y="5703134"/>
            <a:ext cx="11037930" cy="9144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13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199986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3249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lt"/>
              </a:rPr>
              <a:t>VANHEMMUUS VAHVISTUU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0935" y="267490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4318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7654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1524" y="319227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5911503" y="624132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803707" y="2053556"/>
            <a:ext cx="5129224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/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49375" y="2112070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99" y="5493584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34E26677-0E3F-9036-C45C-9B2552C55651}"/>
              </a:ext>
            </a:extLst>
          </p:cNvPr>
          <p:cNvGraphicFramePr>
            <a:graphicFrameLocks/>
          </p:cNvGraphicFramePr>
          <p:nvPr/>
        </p:nvGraphicFramePr>
        <p:xfrm>
          <a:off x="752868" y="1372752"/>
          <a:ext cx="6126903" cy="2878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Kuva 7">
            <a:extLst>
              <a:ext uri="{FF2B5EF4-FFF2-40B4-BE49-F238E27FC236}">
                <a16:creationId xmlns:a16="http://schemas.microsoft.com/office/drawing/2014/main" id="{A86E35DE-D9EF-7884-E390-8B4B5C300B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7521" y="1458798"/>
            <a:ext cx="5151304" cy="3096263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7EF27D32-D724-EDA1-0938-BD5222ABB154}"/>
              </a:ext>
            </a:extLst>
          </p:cNvPr>
          <p:cNvSpPr txBox="1"/>
          <p:nvPr/>
        </p:nvSpPr>
        <p:spPr>
          <a:xfrm>
            <a:off x="385984" y="798091"/>
            <a:ext cx="23774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/>
              <a:t>4. ja 5.luokkalaiset</a:t>
            </a:r>
          </a:p>
        </p:txBody>
      </p:sp>
      <p:sp>
        <p:nvSpPr>
          <p:cNvPr id="3" name="Alaotsikko 3">
            <a:extLst>
              <a:ext uri="{FF2B5EF4-FFF2-40B4-BE49-F238E27FC236}">
                <a16:creationId xmlns:a16="http://schemas.microsoft.com/office/drawing/2014/main" id="{5CAE14C3-DACD-270C-0283-C9A0B9D10B2E}"/>
              </a:ext>
            </a:extLst>
          </p:cNvPr>
          <p:cNvSpPr>
            <a:spLocks noGrp="1"/>
          </p:cNvSpPr>
          <p:nvPr/>
        </p:nvSpPr>
        <p:spPr>
          <a:xfrm>
            <a:off x="1325902" y="5786641"/>
            <a:ext cx="10294260" cy="1030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sz="1600" b="0" i="0">
                <a:solidFill>
                  <a:srgbClr val="303030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</a:rPr>
              <a:t>Indikaattori ilmaisee koulukiusaamisen kohteeksi kerran viikossa tai useammin lukukauden aikana joutuneiden peruskoulun 4. ja 5. luokkalaisten osuuden prosentteina kysymykseen vastanneista ko. ikäluokassa.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sz="1600">
                <a:solidFill>
                  <a:srgbClr val="303030"/>
                </a:solidFill>
                <a:latin typeface="Inter" panose="02000503000000020004" pitchFamily="2" charset="0"/>
                <a:ea typeface="Inter" panose="02000503000000020004" pitchFamily="2" charset="0"/>
                <a:hlinkClick r:id="rId7"/>
              </a:rPr>
              <a:t>Sotkanet tulostaulukko linkki.</a:t>
            </a:r>
            <a:endParaRPr lang="fi-FI" sz="160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564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14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199986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3249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lt"/>
              </a:rPr>
              <a:t>VANHEMMUUS VAHVISTUU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0935" y="267490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4318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7654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1524" y="319227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5911503" y="624132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1073488" y="5772715"/>
            <a:ext cx="10026268" cy="1030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fi-FI" sz="1600" b="0" i="0">
                <a:solidFill>
                  <a:srgbClr val="303030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</a:rPr>
              <a:t>Indikaattori ilmaisee koulukiusaamisen kohteeksi kerran viikossa tai useammin lukukauden aikana joutuneiden peruskoulun 8. ja 9. luokkalaisten osuuden prosentteina kysymykseen vastanneista ko. ikäluokassa. </a:t>
            </a:r>
            <a:r>
              <a:rPr lang="fi-FI" sz="1600">
                <a:solidFill>
                  <a:srgbClr val="303030"/>
                </a:solidFill>
                <a:latin typeface="Inter" panose="02000503000000020004" pitchFamily="2" charset="0"/>
                <a:ea typeface="Inter" panose="02000503000000020004" pitchFamily="2" charset="0"/>
                <a:hlinkClick r:id="rId2"/>
              </a:rPr>
              <a:t>Sotkanet tulostaulukko linkki.</a:t>
            </a:r>
            <a:endParaRPr lang="fi-FI" sz="1600"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i-FI" sz="1600"/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49375" y="2112070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1076" y="5635331"/>
            <a:ext cx="10546672" cy="9144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3" y="541369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FD0C7368-3C65-B132-675B-B0A21ED546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5494435"/>
              </p:ext>
            </p:extLst>
          </p:nvPr>
        </p:nvGraphicFramePr>
        <p:xfrm>
          <a:off x="1237635" y="937189"/>
          <a:ext cx="9531965" cy="4200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30976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15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199986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3249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lt"/>
              </a:rPr>
              <a:t>VANHEMMUUS VAHVISTUU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0935" y="267490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4318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7654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1524" y="319227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5911503" y="624132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1073488" y="5772715"/>
            <a:ext cx="10026268" cy="1030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fi-FI" sz="1600" b="0" i="0">
                <a:solidFill>
                  <a:srgbClr val="303030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</a:rPr>
              <a:t>Indikaattori ilmaisee koulukiusaamisen kohteeksi kerran viikossa tai useammin lukukauden aikana joutuneiden peruskoulun 8. ja 9. luokkalaisten osuuden prosentteina kysymykseen vastanneista ko. ikäluokassa. </a:t>
            </a:r>
            <a:r>
              <a:rPr lang="fi-FI" sz="1600">
                <a:solidFill>
                  <a:srgbClr val="303030"/>
                </a:solidFill>
                <a:latin typeface="Inter" panose="02000503000000020004" pitchFamily="2" charset="0"/>
                <a:ea typeface="Inter" panose="02000503000000020004" pitchFamily="2" charset="0"/>
                <a:hlinkClick r:id="rId2"/>
              </a:rPr>
              <a:t>Sotkanet tulostaulukko linkki.</a:t>
            </a:r>
            <a:endParaRPr lang="fi-FI" sz="1600"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i-FI" sz="1600"/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49375" y="2112070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1076" y="5635331"/>
            <a:ext cx="10546672" cy="9144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3" y="541369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2FF7B598-3544-1AF8-7614-0009248C6A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2736777"/>
              </p:ext>
            </p:extLst>
          </p:nvPr>
        </p:nvGraphicFramePr>
        <p:xfrm>
          <a:off x="1677191" y="1134693"/>
          <a:ext cx="6450572" cy="410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0547C5BE-9A06-9EFD-655F-EDAC835A44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04437"/>
              </p:ext>
            </p:extLst>
          </p:nvPr>
        </p:nvGraphicFramePr>
        <p:xfrm>
          <a:off x="8379817" y="2179674"/>
          <a:ext cx="3638394" cy="1828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3606">
                  <a:extLst>
                    <a:ext uri="{9D8B030D-6E8A-4147-A177-3AD203B41FA5}">
                      <a16:colId xmlns:a16="http://schemas.microsoft.com/office/drawing/2014/main" val="3522074401"/>
                    </a:ext>
                  </a:extLst>
                </a:gridCol>
                <a:gridCol w="849322">
                  <a:extLst>
                    <a:ext uri="{9D8B030D-6E8A-4147-A177-3AD203B41FA5}">
                      <a16:colId xmlns:a16="http://schemas.microsoft.com/office/drawing/2014/main" val="2884310713"/>
                    </a:ext>
                  </a:extLst>
                </a:gridCol>
                <a:gridCol w="836052">
                  <a:extLst>
                    <a:ext uri="{9D8B030D-6E8A-4147-A177-3AD203B41FA5}">
                      <a16:colId xmlns:a16="http://schemas.microsoft.com/office/drawing/2014/main" val="497102098"/>
                    </a:ext>
                  </a:extLst>
                </a:gridCol>
                <a:gridCol w="599414">
                  <a:extLst>
                    <a:ext uri="{9D8B030D-6E8A-4147-A177-3AD203B41FA5}">
                      <a16:colId xmlns:a16="http://schemas.microsoft.com/office/drawing/2014/main" val="2567173676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i-FI">
                          <a:solidFill>
                            <a:schemeClr val="tx1"/>
                          </a:solidFill>
                          <a:effectLst/>
                        </a:rPr>
                        <a:t>Pohjois-Savon hyvinvointialue</a:t>
                      </a:r>
                      <a:endParaRPr lang="fi-FI"/>
                    </a:p>
                  </a:txBody>
                  <a:tcPr>
                    <a:lnL w="9524">
                      <a:solidFill>
                        <a:srgbClr val="C3C2C6"/>
                      </a:solidFill>
                    </a:lnL>
                    <a:lnR w="9524">
                      <a:solidFill>
                        <a:srgbClr val="C3C2C6"/>
                      </a:solidFill>
                    </a:lnR>
                    <a:lnT w="9524">
                      <a:solidFill>
                        <a:srgbClr val="C3C2C6"/>
                      </a:solidFill>
                    </a:lnT>
                    <a:lnB w="9524">
                      <a:solidFill>
                        <a:srgbClr val="C3C2C6"/>
                      </a:solidFill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9524">
                      <a:solidFill>
                        <a:srgbClr val="C3C2C6"/>
                      </a:solidFill>
                    </a:lnL>
                    <a:lnR w="9524">
                      <a:solidFill>
                        <a:srgbClr val="C3C2C6"/>
                      </a:solidFill>
                    </a:lnR>
                    <a:lnT w="9524">
                      <a:solidFill>
                        <a:srgbClr val="C3C2C6"/>
                      </a:solidFill>
                    </a:lnT>
                    <a:lnB w="9524">
                      <a:solidFill>
                        <a:srgbClr val="C3C2C6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9524">
                      <a:solidFill>
                        <a:srgbClr val="C3C2C6"/>
                      </a:solidFill>
                    </a:lnL>
                    <a:lnR w="9524">
                      <a:solidFill>
                        <a:srgbClr val="C3C2C6"/>
                      </a:solidFill>
                    </a:lnR>
                    <a:lnT w="9524">
                      <a:solidFill>
                        <a:srgbClr val="C3C2C6"/>
                      </a:solidFill>
                    </a:lnT>
                    <a:lnB w="9524">
                      <a:solidFill>
                        <a:srgbClr val="C3C2C6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9524">
                      <a:solidFill>
                        <a:srgbClr val="C3C2C6"/>
                      </a:solidFill>
                    </a:lnL>
                    <a:lnR w="9524">
                      <a:solidFill>
                        <a:srgbClr val="C3C2C6"/>
                      </a:solidFill>
                    </a:lnR>
                    <a:lnT w="9524">
                      <a:solidFill>
                        <a:srgbClr val="C3C2C6"/>
                      </a:solidFill>
                    </a:lnT>
                    <a:lnB w="9524">
                      <a:solidFill>
                        <a:srgbClr val="C3C2C6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24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fi-FI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9524">
                      <a:solidFill>
                        <a:srgbClr val="C3C2C6"/>
                      </a:solidFill>
                    </a:lnL>
                    <a:lnR w="9524">
                      <a:solidFill>
                        <a:srgbClr val="C3C2C6"/>
                      </a:solidFill>
                    </a:lnR>
                    <a:lnT w="9524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C3C2C6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fi-FI" sz="1100" b="1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fi-FI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9524">
                      <a:solidFill>
                        <a:srgbClr val="C3C2C6"/>
                      </a:solidFill>
                    </a:lnL>
                    <a:lnR w="9524">
                      <a:solidFill>
                        <a:srgbClr val="C3C2C6"/>
                      </a:solidFill>
                    </a:lnR>
                    <a:lnT w="9524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C3C2C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fi-FI" sz="1100" b="1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fi-FI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9524">
                      <a:solidFill>
                        <a:srgbClr val="C3C2C6"/>
                      </a:solidFill>
                    </a:lnL>
                    <a:lnR w="9524">
                      <a:solidFill>
                        <a:srgbClr val="C3C2C6"/>
                      </a:solidFill>
                    </a:lnR>
                    <a:lnT w="9524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C3C2C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fi-FI" sz="1100" b="1">
                          <a:solidFill>
                            <a:schemeClr val="tx1"/>
                          </a:solidFill>
                          <a:effectLst/>
                        </a:rPr>
                        <a:t>2023</a:t>
                      </a:r>
                      <a:endParaRPr lang="fi-FI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9524">
                      <a:solidFill>
                        <a:srgbClr val="C3C2C6"/>
                      </a:solidFill>
                    </a:lnL>
                    <a:lnR w="9524">
                      <a:solidFill>
                        <a:srgbClr val="C3C2C6"/>
                      </a:solidFill>
                    </a:lnR>
                    <a:lnT w="9524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C3C2C6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9018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i-FI" b="1">
                          <a:solidFill>
                            <a:schemeClr val="tx1"/>
                          </a:solidFill>
                          <a:effectLst/>
                        </a:rPr>
                        <a:t>pojat</a:t>
                      </a:r>
                    </a:p>
                  </a:txBody>
                  <a:tcPr>
                    <a:lnL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b="0">
                          <a:solidFill>
                            <a:schemeClr val="tx1"/>
                          </a:solidFill>
                          <a:effectLst/>
                        </a:rPr>
                        <a:t>7,4</a:t>
                      </a:r>
                    </a:p>
                  </a:txBody>
                  <a:tcPr>
                    <a:lnL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b="0">
                          <a:solidFill>
                            <a:schemeClr val="tx1"/>
                          </a:solidFill>
                          <a:effectLst/>
                        </a:rPr>
                        <a:t>7,3</a:t>
                      </a:r>
                    </a:p>
                  </a:txBody>
                  <a:tcPr>
                    <a:lnL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b="1">
                          <a:solidFill>
                            <a:schemeClr val="tx1"/>
                          </a:solidFill>
                          <a:effectLst/>
                        </a:rPr>
                        <a:t>7,0</a:t>
                      </a:r>
                    </a:p>
                  </a:txBody>
                  <a:tcPr>
                    <a:lnL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377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i-FI" b="1">
                          <a:solidFill>
                            <a:schemeClr val="tx1"/>
                          </a:solidFill>
                          <a:effectLst/>
                        </a:rPr>
                        <a:t>tytöt</a:t>
                      </a:r>
                    </a:p>
                  </a:txBody>
                  <a:tcPr>
                    <a:lnL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b="0">
                          <a:solidFill>
                            <a:schemeClr val="tx1"/>
                          </a:solidFill>
                          <a:effectLst/>
                        </a:rPr>
                        <a:t>4,3</a:t>
                      </a:r>
                    </a:p>
                  </a:txBody>
                  <a:tcPr>
                    <a:lnL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b="0">
                          <a:solidFill>
                            <a:schemeClr val="tx1"/>
                          </a:solidFill>
                          <a:effectLst/>
                        </a:rPr>
                        <a:t>6,2</a:t>
                      </a:r>
                    </a:p>
                  </a:txBody>
                  <a:tcPr>
                    <a:lnL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b="1">
                          <a:solidFill>
                            <a:schemeClr val="tx1"/>
                          </a:solidFill>
                          <a:effectLst/>
                        </a:rPr>
                        <a:t>6,2</a:t>
                      </a:r>
                    </a:p>
                  </a:txBody>
                  <a:tcPr>
                    <a:lnL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4995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i-FI" b="1">
                          <a:solidFill>
                            <a:schemeClr val="tx1"/>
                          </a:solidFill>
                          <a:effectLst/>
                        </a:rPr>
                        <a:t>yhteensä</a:t>
                      </a:r>
                    </a:p>
                  </a:txBody>
                  <a:tcPr>
                    <a:lnL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b="0">
                          <a:solidFill>
                            <a:schemeClr val="tx1"/>
                          </a:solidFill>
                          <a:effectLst/>
                        </a:rPr>
                        <a:t>5,9</a:t>
                      </a:r>
                    </a:p>
                  </a:txBody>
                  <a:tcPr>
                    <a:lnL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b="0">
                          <a:solidFill>
                            <a:schemeClr val="tx1"/>
                          </a:solidFill>
                          <a:effectLst/>
                        </a:rPr>
                        <a:t>6,7</a:t>
                      </a:r>
                    </a:p>
                  </a:txBody>
                  <a:tcPr>
                    <a:lnL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b="1">
                          <a:solidFill>
                            <a:schemeClr val="tx1"/>
                          </a:solidFill>
                          <a:effectLst/>
                        </a:rPr>
                        <a:t>6,6</a:t>
                      </a:r>
                    </a:p>
                  </a:txBody>
                  <a:tcPr>
                    <a:lnL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97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1421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16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199986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3249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lt"/>
              </a:rPr>
              <a:t>VANHEMMUUS VAHVISTUU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0935" y="267490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4318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7654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1524" y="319227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5911503" y="624132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1073488" y="5772715"/>
            <a:ext cx="10294260" cy="1030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sz="1600" b="0" i="0">
                <a:solidFill>
                  <a:srgbClr val="303030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</a:rPr>
              <a:t>Indikaattori ilmaisee koulukiusaamisen kohteeksi kerran viikossa tai useammin lukukauden aikana joutuneiden peruskoulun 8. ja 9. luokkalaisten osuuden prosentteina kysymykseen vastanneista ko. ikäluokassa </a:t>
            </a:r>
            <a:r>
              <a:rPr lang="fi-FI" sz="1600">
                <a:solidFill>
                  <a:srgbClr val="303030"/>
                </a:solidFill>
                <a:latin typeface="Inter" panose="02000503000000020004" pitchFamily="2" charset="0"/>
                <a:ea typeface="Inter" panose="02000503000000020004" pitchFamily="2" charset="0"/>
                <a:hlinkClick r:id="rId2"/>
              </a:rPr>
              <a:t>Sotkanet tulostaulukko linkki.</a:t>
            </a:r>
            <a:endParaRPr lang="fi-FI" sz="160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49375" y="2112070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/>
          </a:p>
        </p:txBody>
      </p:sp>
      <p:sp>
        <p:nvSpPr>
          <p:cNvPr id="4" name="Suorakulmio: Pyöristetyt kulmat 3">
            <a:hlinkClick r:id="rId4"/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1075" y="5666105"/>
            <a:ext cx="10546672" cy="9144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3" y="541369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ECC827D5-4999-45D6-3CBD-CA7146C59B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2119688"/>
              </p:ext>
            </p:extLst>
          </p:nvPr>
        </p:nvGraphicFramePr>
        <p:xfrm>
          <a:off x="886618" y="1066277"/>
          <a:ext cx="10667999" cy="4213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Ellipsi 2">
            <a:extLst>
              <a:ext uri="{FF2B5EF4-FFF2-40B4-BE49-F238E27FC236}">
                <a16:creationId xmlns:a16="http://schemas.microsoft.com/office/drawing/2014/main" id="{BE9CB06F-9ABE-772A-6ECF-FAA39CCA4CBC}"/>
              </a:ext>
            </a:extLst>
          </p:cNvPr>
          <p:cNvSpPr/>
          <p:nvPr/>
        </p:nvSpPr>
        <p:spPr>
          <a:xfrm rot="2322890">
            <a:off x="10893644" y="1673296"/>
            <a:ext cx="513395" cy="40942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C17873BB-E136-0178-E9AD-BEAFF0C41D5C}"/>
              </a:ext>
            </a:extLst>
          </p:cNvPr>
          <p:cNvSpPr/>
          <p:nvPr/>
        </p:nvSpPr>
        <p:spPr>
          <a:xfrm rot="2322890">
            <a:off x="8160604" y="2313854"/>
            <a:ext cx="513395" cy="40942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06640C90-6AC9-8CD1-D04D-1DE9062E0C8F}"/>
              </a:ext>
            </a:extLst>
          </p:cNvPr>
          <p:cNvSpPr/>
          <p:nvPr/>
        </p:nvSpPr>
        <p:spPr>
          <a:xfrm rot="2322890">
            <a:off x="3207490" y="1900151"/>
            <a:ext cx="698416" cy="85207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C3859B5D-0D89-D3B9-3B93-6B38ABF94F95}"/>
              </a:ext>
            </a:extLst>
          </p:cNvPr>
          <p:cNvCxnSpPr>
            <a:cxnSpLocks/>
          </p:cNvCxnSpPr>
          <p:nvPr/>
        </p:nvCxnSpPr>
        <p:spPr>
          <a:xfrm>
            <a:off x="5648960" y="2838844"/>
            <a:ext cx="142221" cy="503796"/>
          </a:xfrm>
          <a:prstGeom prst="straightConnector1">
            <a:avLst/>
          </a:prstGeom>
          <a:ln w="349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686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17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199986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3249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lt"/>
              </a:rPr>
              <a:t>VANHEMMUUS VAHVISTUU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0935" y="267490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4318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7654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1524" y="319227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5911503" y="624132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49375" y="2112070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1075" y="5837491"/>
            <a:ext cx="10656821" cy="71224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1" y="5618078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FC402391-6B80-6D4E-5948-7A13E797E529}"/>
              </a:ext>
            </a:extLst>
          </p:cNvPr>
          <p:cNvSpPr txBox="1"/>
          <p:nvPr/>
        </p:nvSpPr>
        <p:spPr>
          <a:xfrm>
            <a:off x="1009773" y="6018065"/>
            <a:ext cx="1016927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200" b="0" i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Indikaattori ilmaisee koulukiusaamisen kohteeksi kerran viikossa tai useammin lukukauden aikana joutuneiden peruskoulun 8. ja 9. luokkalaisten osuuden prosentteina kysymykseen vastanneista ko. ikäluokassa.</a:t>
            </a:r>
            <a:endParaRPr lang="fi-FI" sz="120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94967F7-8FDA-80BA-A30A-FEAA2EC36840}"/>
              </a:ext>
            </a:extLst>
          </p:cNvPr>
          <p:cNvSpPr txBox="1"/>
          <p:nvPr/>
        </p:nvSpPr>
        <p:spPr>
          <a:xfrm>
            <a:off x="385984" y="798091"/>
            <a:ext cx="23774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/>
              <a:t>8. ja 9.luokkalaiset</a:t>
            </a:r>
          </a:p>
        </p:txBody>
      </p:sp>
      <p:graphicFrame>
        <p:nvGraphicFramePr>
          <p:cNvPr id="8" name="Kaavio 7">
            <a:extLst>
              <a:ext uri="{FF2B5EF4-FFF2-40B4-BE49-F238E27FC236}">
                <a16:creationId xmlns:a16="http://schemas.microsoft.com/office/drawing/2014/main" id="{2A1DF8FD-4E49-4BB1-96F2-BCC680AC2FDF}"/>
              </a:ext>
            </a:extLst>
          </p:cNvPr>
          <p:cNvGraphicFramePr>
            <a:graphicFrameLocks/>
          </p:cNvGraphicFramePr>
          <p:nvPr/>
        </p:nvGraphicFramePr>
        <p:xfrm>
          <a:off x="581768" y="1865830"/>
          <a:ext cx="6337410" cy="3126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Kaavio 8">
            <a:extLst>
              <a:ext uri="{FF2B5EF4-FFF2-40B4-BE49-F238E27FC236}">
                <a16:creationId xmlns:a16="http://schemas.microsoft.com/office/drawing/2014/main" id="{A941511B-C86B-485D-87C0-F3876098BA5A}"/>
              </a:ext>
            </a:extLst>
          </p:cNvPr>
          <p:cNvGraphicFramePr>
            <a:graphicFrameLocks/>
          </p:cNvGraphicFramePr>
          <p:nvPr/>
        </p:nvGraphicFramePr>
        <p:xfrm>
          <a:off x="7031524" y="2219502"/>
          <a:ext cx="4999844" cy="3077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91311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18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199986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3249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lt"/>
              </a:rPr>
              <a:t>VANHEMMUUS VAHVISTUU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0935" y="267490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4318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7654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1524" y="319227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5911503" y="624132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1073488" y="5772715"/>
            <a:ext cx="10026268" cy="1030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fi-FI" sz="1600" b="0" i="0">
                <a:solidFill>
                  <a:srgbClr val="303030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</a:rPr>
              <a:t>Indikaattori ilmaisee koulukiusaamisen kohteeksi kerran viikossa tai useammin lukukauden aikana joutuvien ammatillisen oppilaitoksen 1. ja 2. vuoden opiskelijoiden osuuden prosentteina kysymykseen vastanneista ko. ikäluokassa. </a:t>
            </a:r>
            <a:r>
              <a:rPr lang="fi-FI" sz="1600">
                <a:solidFill>
                  <a:srgbClr val="303030"/>
                </a:solidFill>
                <a:latin typeface="Inter" panose="02000503000000020004" pitchFamily="2" charset="0"/>
                <a:ea typeface="Inter" panose="02000503000000020004" pitchFamily="2" charset="0"/>
                <a:hlinkClick r:id="rId2"/>
              </a:rPr>
              <a:t>Sotkanet tulostaulukko linkki.</a:t>
            </a:r>
            <a:endParaRPr lang="fi-FI" sz="1600"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i-FI" sz="1600"/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316658" y="2382716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1076" y="5635331"/>
            <a:ext cx="10546672" cy="9144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3" y="541369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0C173003-952B-815F-AE0C-816CD77976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9157385"/>
              </p:ext>
            </p:extLst>
          </p:nvPr>
        </p:nvGraphicFramePr>
        <p:xfrm>
          <a:off x="955039" y="1036320"/>
          <a:ext cx="9059817" cy="4377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Ellipsi 2">
            <a:extLst>
              <a:ext uri="{FF2B5EF4-FFF2-40B4-BE49-F238E27FC236}">
                <a16:creationId xmlns:a16="http://schemas.microsoft.com/office/drawing/2014/main" id="{336934C8-974C-268B-C7B6-169C0D6CC6D8}"/>
              </a:ext>
            </a:extLst>
          </p:cNvPr>
          <p:cNvSpPr/>
          <p:nvPr/>
        </p:nvSpPr>
        <p:spPr>
          <a:xfrm>
            <a:off x="8869680" y="4693920"/>
            <a:ext cx="1016000" cy="542725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9" name="Suora nuoliyhdysviiva 8">
            <a:extLst>
              <a:ext uri="{FF2B5EF4-FFF2-40B4-BE49-F238E27FC236}">
                <a16:creationId xmlns:a16="http://schemas.microsoft.com/office/drawing/2014/main" id="{74BEEC0D-BF64-C41F-ED0E-188DA7AF53C8}"/>
              </a:ext>
            </a:extLst>
          </p:cNvPr>
          <p:cNvCxnSpPr>
            <a:cxnSpLocks/>
          </p:cNvCxnSpPr>
          <p:nvPr/>
        </p:nvCxnSpPr>
        <p:spPr>
          <a:xfrm>
            <a:off x="9296400" y="2641600"/>
            <a:ext cx="457200" cy="787400"/>
          </a:xfrm>
          <a:prstGeom prst="straightConnector1">
            <a:avLst/>
          </a:prstGeom>
          <a:ln w="349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uhekupla: Soikea 10">
            <a:extLst>
              <a:ext uri="{FF2B5EF4-FFF2-40B4-BE49-F238E27FC236}">
                <a16:creationId xmlns:a16="http://schemas.microsoft.com/office/drawing/2014/main" id="{F4B29910-0FCF-E41A-D219-79CB94C221A4}"/>
              </a:ext>
            </a:extLst>
          </p:cNvPr>
          <p:cNvSpPr/>
          <p:nvPr/>
        </p:nvSpPr>
        <p:spPr>
          <a:xfrm>
            <a:off x="9377680" y="1711312"/>
            <a:ext cx="1635760" cy="1086728"/>
          </a:xfrm>
          <a:prstGeom prst="wedgeEllipseCallou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>
                <a:solidFill>
                  <a:schemeClr val="tx1"/>
                </a:solidFill>
              </a:rPr>
              <a:t>Mahtava suunta!</a:t>
            </a:r>
          </a:p>
        </p:txBody>
      </p:sp>
    </p:spTree>
    <p:extLst>
      <p:ext uri="{BB962C8B-B14F-4D97-AF65-F5344CB8AC3E}">
        <p14:creationId xmlns:p14="http://schemas.microsoft.com/office/powerpoint/2010/main" val="4094386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19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199986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3249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lt"/>
              </a:rPr>
              <a:t>VANHEMMUUS VAHVISTUU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0935" y="267490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4318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7654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1524" y="319227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5911503" y="624132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1073488" y="5772715"/>
            <a:ext cx="10026268" cy="1030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fi-FI" sz="1600" b="0" i="0">
                <a:solidFill>
                  <a:srgbClr val="303030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</a:rPr>
              <a:t>Indikaattori ilmaisee koulukiusaamisen kohteeksi kerran viikossa tai useammin lukukauden aikana joutuvien ammatillisen oppilaitoksen 1. ja 2. vuoden opiskelijoiden osuuden prosentteina kysymykseen vastanneista ko. ikäluokassa. </a:t>
            </a:r>
            <a:r>
              <a:rPr lang="fi-FI" sz="1600">
                <a:solidFill>
                  <a:srgbClr val="303030"/>
                </a:solidFill>
                <a:latin typeface="Inter" panose="02000503000000020004" pitchFamily="2" charset="0"/>
                <a:ea typeface="Inter" panose="02000503000000020004" pitchFamily="2" charset="0"/>
                <a:hlinkClick r:id="rId3"/>
              </a:rPr>
              <a:t>Sotkanet tulostaulukko linkki.</a:t>
            </a:r>
            <a:endParaRPr lang="fi-FI" sz="1600"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i-FI" sz="1600"/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49375" y="2112070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1076" y="5635331"/>
            <a:ext cx="10546672" cy="9144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3" y="541369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5EFE886B-8892-3912-93F4-BAC9C47ED7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8196388"/>
              </p:ext>
            </p:extLst>
          </p:nvPr>
        </p:nvGraphicFramePr>
        <p:xfrm>
          <a:off x="771919" y="1451719"/>
          <a:ext cx="6838995" cy="3738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20CDD510-4EAA-E2C7-35BB-AC819668E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390262"/>
              </p:ext>
            </p:extLst>
          </p:nvPr>
        </p:nvGraphicFramePr>
        <p:xfrm>
          <a:off x="8044008" y="2286199"/>
          <a:ext cx="3678286" cy="2283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8978">
                  <a:extLst>
                    <a:ext uri="{9D8B030D-6E8A-4147-A177-3AD203B41FA5}">
                      <a16:colId xmlns:a16="http://schemas.microsoft.com/office/drawing/2014/main" val="1642799971"/>
                    </a:ext>
                  </a:extLst>
                </a:gridCol>
                <a:gridCol w="862254">
                  <a:extLst>
                    <a:ext uri="{9D8B030D-6E8A-4147-A177-3AD203B41FA5}">
                      <a16:colId xmlns:a16="http://schemas.microsoft.com/office/drawing/2014/main" val="4178309876"/>
                    </a:ext>
                  </a:extLst>
                </a:gridCol>
                <a:gridCol w="911061">
                  <a:extLst>
                    <a:ext uri="{9D8B030D-6E8A-4147-A177-3AD203B41FA5}">
                      <a16:colId xmlns:a16="http://schemas.microsoft.com/office/drawing/2014/main" val="4213839656"/>
                    </a:ext>
                  </a:extLst>
                </a:gridCol>
                <a:gridCol w="635993">
                  <a:extLst>
                    <a:ext uri="{9D8B030D-6E8A-4147-A177-3AD203B41FA5}">
                      <a16:colId xmlns:a16="http://schemas.microsoft.com/office/drawing/2014/main" val="3387747973"/>
                    </a:ext>
                  </a:extLst>
                </a:gridCol>
              </a:tblGrid>
              <a:tr h="424661">
                <a:tc gridSpan="4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i-FI">
                          <a:solidFill>
                            <a:schemeClr val="tx1"/>
                          </a:solidFill>
                          <a:effectLst/>
                        </a:rPr>
                        <a:t>Pohjois-Savon hyvinvointialue</a:t>
                      </a:r>
                      <a:endParaRPr lang="fi-FI"/>
                    </a:p>
                  </a:txBody>
                  <a:tcPr>
                    <a:lnL w="9524">
                      <a:solidFill>
                        <a:srgbClr val="C3C2C6"/>
                      </a:solidFill>
                    </a:lnL>
                    <a:lnR w="9524">
                      <a:solidFill>
                        <a:srgbClr val="C3C2C6"/>
                      </a:solidFill>
                    </a:lnR>
                    <a:lnT w="9524">
                      <a:solidFill>
                        <a:srgbClr val="C3C2C6"/>
                      </a:solidFill>
                    </a:lnT>
                    <a:lnB w="9524">
                      <a:solidFill>
                        <a:srgbClr val="C3C2C6"/>
                      </a:solidFill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9524">
                      <a:solidFill>
                        <a:srgbClr val="C3C2C6"/>
                      </a:solidFill>
                    </a:lnL>
                    <a:lnR w="9524">
                      <a:solidFill>
                        <a:srgbClr val="C3C2C6"/>
                      </a:solidFill>
                    </a:lnR>
                    <a:lnT w="9524">
                      <a:solidFill>
                        <a:srgbClr val="C3C2C6"/>
                      </a:solidFill>
                    </a:lnT>
                    <a:lnB w="9524">
                      <a:solidFill>
                        <a:srgbClr val="C3C2C6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9524">
                      <a:solidFill>
                        <a:srgbClr val="C3C2C6"/>
                      </a:solidFill>
                    </a:lnL>
                    <a:lnR w="9524">
                      <a:solidFill>
                        <a:srgbClr val="C3C2C6"/>
                      </a:solidFill>
                    </a:lnR>
                    <a:lnT w="9524">
                      <a:solidFill>
                        <a:srgbClr val="C3C2C6"/>
                      </a:solidFill>
                    </a:lnT>
                    <a:lnB w="9524">
                      <a:solidFill>
                        <a:srgbClr val="C3C2C6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9524">
                      <a:solidFill>
                        <a:srgbClr val="C3C2C6"/>
                      </a:solidFill>
                    </a:lnL>
                    <a:lnR w="9524">
                      <a:solidFill>
                        <a:srgbClr val="C3C2C6"/>
                      </a:solidFill>
                    </a:lnR>
                    <a:lnT w="9524">
                      <a:solidFill>
                        <a:srgbClr val="C3C2C6"/>
                      </a:solidFill>
                    </a:lnT>
                    <a:lnB w="9524">
                      <a:solidFill>
                        <a:srgbClr val="C3C2C6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207584"/>
                  </a:ext>
                </a:extLst>
              </a:tr>
              <a:tr h="42466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fi-FI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9524">
                      <a:solidFill>
                        <a:srgbClr val="C3C2C6"/>
                      </a:solidFill>
                    </a:lnL>
                    <a:lnR w="9524">
                      <a:solidFill>
                        <a:srgbClr val="C3C2C6"/>
                      </a:solidFill>
                    </a:lnR>
                    <a:lnT w="9524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C3C2C6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fi-FI" sz="110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</a:p>
                  </a:txBody>
                  <a:tcPr>
                    <a:lnL w="9524">
                      <a:solidFill>
                        <a:srgbClr val="C3C2C6"/>
                      </a:solidFill>
                    </a:lnL>
                    <a:lnR w="9524">
                      <a:solidFill>
                        <a:srgbClr val="C3C2C6"/>
                      </a:solidFill>
                    </a:lnR>
                    <a:lnT w="9524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C3C2C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fi-FI" sz="110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</a:p>
                  </a:txBody>
                  <a:tcPr>
                    <a:lnL w="9524">
                      <a:solidFill>
                        <a:srgbClr val="C3C2C6"/>
                      </a:solidFill>
                    </a:lnL>
                    <a:lnR w="9524">
                      <a:solidFill>
                        <a:srgbClr val="C3C2C6"/>
                      </a:solidFill>
                    </a:lnR>
                    <a:lnT w="9524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C3C2C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fi-FI" sz="1100">
                          <a:solidFill>
                            <a:schemeClr val="tx1"/>
                          </a:solidFill>
                          <a:effectLst/>
                        </a:rPr>
                        <a:t>2023</a:t>
                      </a:r>
                    </a:p>
                  </a:txBody>
                  <a:tcPr>
                    <a:lnL w="9524">
                      <a:solidFill>
                        <a:srgbClr val="C3C2C6"/>
                      </a:solidFill>
                    </a:lnL>
                    <a:lnR w="9524">
                      <a:solidFill>
                        <a:srgbClr val="C3C2C6"/>
                      </a:solidFill>
                    </a:lnR>
                    <a:lnT w="9524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C3C2C6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760741"/>
                  </a:ext>
                </a:extLst>
              </a:tr>
              <a:tr h="478220">
                <a:tc>
                  <a:txBody>
                    <a:bodyPr/>
                    <a:lstStyle/>
                    <a:p>
                      <a:pPr algn="l"/>
                      <a:r>
                        <a:rPr lang="fi-FI" b="1">
                          <a:solidFill>
                            <a:schemeClr val="tx1"/>
                          </a:solidFill>
                          <a:effectLst/>
                        </a:rPr>
                        <a:t>miehet</a:t>
                      </a:r>
                    </a:p>
                  </a:txBody>
                  <a:tcPr>
                    <a:lnL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b="0">
                          <a:solidFill>
                            <a:schemeClr val="tx1"/>
                          </a:solidFill>
                          <a:effectLst/>
                        </a:rPr>
                        <a:t>3,5</a:t>
                      </a:r>
                    </a:p>
                  </a:txBody>
                  <a:tcPr>
                    <a:lnL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b="0">
                          <a:solidFill>
                            <a:schemeClr val="tx1"/>
                          </a:solidFill>
                          <a:effectLst/>
                        </a:rPr>
                        <a:t>3,3</a:t>
                      </a:r>
                    </a:p>
                  </a:txBody>
                  <a:tcPr>
                    <a:lnL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b="1">
                          <a:solidFill>
                            <a:schemeClr val="tx1"/>
                          </a:solidFill>
                          <a:effectLst/>
                        </a:rPr>
                        <a:t>2,2</a:t>
                      </a:r>
                    </a:p>
                  </a:txBody>
                  <a:tcPr>
                    <a:lnL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920119"/>
                  </a:ext>
                </a:extLst>
              </a:tr>
              <a:tr h="478220">
                <a:tc>
                  <a:txBody>
                    <a:bodyPr/>
                    <a:lstStyle/>
                    <a:p>
                      <a:pPr algn="l"/>
                      <a:r>
                        <a:rPr lang="fi-FI" b="1">
                          <a:solidFill>
                            <a:schemeClr val="tx1"/>
                          </a:solidFill>
                          <a:effectLst/>
                        </a:rPr>
                        <a:t>naiset</a:t>
                      </a:r>
                    </a:p>
                  </a:txBody>
                  <a:tcPr>
                    <a:lnL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b="0">
                          <a:solidFill>
                            <a:schemeClr val="tx1"/>
                          </a:solidFill>
                          <a:effectLst/>
                        </a:rPr>
                        <a:t>4,6</a:t>
                      </a:r>
                    </a:p>
                  </a:txBody>
                  <a:tcPr>
                    <a:lnL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b="0">
                          <a:solidFill>
                            <a:schemeClr val="tx1"/>
                          </a:solidFill>
                          <a:effectLst/>
                        </a:rPr>
                        <a:t>2,5</a:t>
                      </a:r>
                    </a:p>
                  </a:txBody>
                  <a:tcPr>
                    <a:lnL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b="1">
                          <a:solidFill>
                            <a:schemeClr val="tx1"/>
                          </a:solidFill>
                          <a:effectLst/>
                        </a:rPr>
                        <a:t>2,0</a:t>
                      </a:r>
                    </a:p>
                  </a:txBody>
                  <a:tcPr>
                    <a:lnL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029379"/>
                  </a:ext>
                </a:extLst>
              </a:tr>
              <a:tr h="478220">
                <a:tc>
                  <a:txBody>
                    <a:bodyPr/>
                    <a:lstStyle/>
                    <a:p>
                      <a:pPr algn="l"/>
                      <a:r>
                        <a:rPr lang="fi-FI" b="1">
                          <a:solidFill>
                            <a:schemeClr val="tx1"/>
                          </a:solidFill>
                          <a:effectLst/>
                        </a:rPr>
                        <a:t>yhteensä</a:t>
                      </a:r>
                    </a:p>
                  </a:txBody>
                  <a:tcPr>
                    <a:lnL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b="0">
                          <a:solidFill>
                            <a:schemeClr val="tx1"/>
                          </a:solidFill>
                          <a:effectLst/>
                        </a:rPr>
                        <a:t>4,0</a:t>
                      </a:r>
                    </a:p>
                  </a:txBody>
                  <a:tcPr>
                    <a:lnL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b="0">
                          <a:solidFill>
                            <a:schemeClr val="tx1"/>
                          </a:solidFill>
                          <a:effectLst/>
                        </a:rPr>
                        <a:t>2,9</a:t>
                      </a:r>
                    </a:p>
                  </a:txBody>
                  <a:tcPr>
                    <a:lnL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b="1">
                          <a:solidFill>
                            <a:schemeClr val="tx1"/>
                          </a:solidFill>
                          <a:effectLst/>
                        </a:rPr>
                        <a:t>2,1</a:t>
                      </a:r>
                    </a:p>
                  </a:txBody>
                  <a:tcPr>
                    <a:lnL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64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317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2CDC9A-D9B1-9FD7-7CF6-D79779BF9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 dirty="0"/>
            </a:br>
            <a:r>
              <a:rPr lang="fi-FI" dirty="0"/>
              <a:t>Kiusaaminen ja syrjintä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9A026A-35E1-C3D1-801F-0B4C166F8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Näissä dioissa on keskitytty pääasiassa hyvinvointisuunnitelmaan valittuihin mittareihin</a:t>
            </a:r>
          </a:p>
          <a:p>
            <a:r>
              <a:rPr lang="fi-FI" dirty="0"/>
              <a:t>Lisäksi nostettu muutamia mittareita, joita hyvä tarkistella kokonaisuuden analysoinnissa.</a:t>
            </a:r>
          </a:p>
          <a:p>
            <a:r>
              <a:rPr lang="fi-FI" dirty="0"/>
              <a:t>Lisää mittareita ja tuloksia löytyy THL:n sivuilta: </a:t>
            </a:r>
            <a:r>
              <a:rPr lang="fi-FI" dirty="0">
                <a:hlinkClick r:id="rId2"/>
              </a:rPr>
              <a:t>Kouluterveyskyselyn tulokset – THL</a:t>
            </a:r>
            <a:r>
              <a:rPr lang="fi-FI" dirty="0"/>
              <a:t>- tutustu myös niihin oman toimintasi näkökulmasta.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468CA57-9E39-BA4E-A846-393F5A435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Kouluterveyskysely 2023</a:t>
            </a:r>
          </a:p>
          <a:p>
            <a:r>
              <a:rPr lang="fi-FI" dirty="0"/>
              <a:t>Pohjois-Savo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662E2B7-66B8-8F34-D197-FE3162659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6961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20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199986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3249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lt"/>
              </a:rPr>
              <a:t>VANHEMMUUS VAHVISTUU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0935" y="267490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4318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7654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1524" y="319227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5911503" y="624132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1073488" y="5772715"/>
            <a:ext cx="10294260" cy="1030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sz="1600" b="0" i="0">
                <a:solidFill>
                  <a:srgbClr val="303030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</a:rPr>
              <a:t>Indikaattori ilmaisee koulukiusaamisen kohteeksi kerran viikossa tai useammin lukukauden aikana joutuvien ammatillisen oppilaitoksen 1. ja 2. vuoden opiskelijoiden osuuden prosentteina kysymykseen vastanneista ko. ikäluokassa </a:t>
            </a:r>
            <a:r>
              <a:rPr lang="fi-FI" sz="1600">
                <a:solidFill>
                  <a:srgbClr val="303030"/>
                </a:solidFill>
                <a:latin typeface="Inter" panose="02000503000000020004" pitchFamily="2" charset="0"/>
                <a:ea typeface="Inter" panose="02000503000000020004" pitchFamily="2" charset="0"/>
                <a:hlinkClick r:id="rId2"/>
              </a:rPr>
              <a:t>Sotkanet tulostaulukko linkki.</a:t>
            </a:r>
            <a:endParaRPr lang="fi-FI" sz="160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49375" y="2112070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/>
          </a:p>
        </p:txBody>
      </p:sp>
      <p:sp>
        <p:nvSpPr>
          <p:cNvPr id="4" name="Suorakulmio: Pyöristetyt kulmat 3">
            <a:hlinkClick r:id="rId4"/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1075" y="5676110"/>
            <a:ext cx="10546672" cy="9144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3" y="541369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01472CF4-0F6E-381E-5E1F-5A2359F260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819948"/>
              </p:ext>
            </p:extLst>
          </p:nvPr>
        </p:nvGraphicFramePr>
        <p:xfrm>
          <a:off x="1353615" y="1191834"/>
          <a:ext cx="7231676" cy="439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50373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21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199986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3249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lt"/>
              </a:rPr>
              <a:t>VANHEMMUUS VAHVISTUU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0935" y="267490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4318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7654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1524" y="319227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5911503" y="624132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1073488" y="5772715"/>
            <a:ext cx="10026268" cy="1030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fi-FI" sz="1600" b="0" i="0">
                <a:solidFill>
                  <a:srgbClr val="303030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</a:rPr>
              <a:t>Indikaattori ilmaisee koulukiusaamisen kohteeksi kerran viikossa tai useammin lukukauden aikana joutuvien lukion 1. ja 2. vuoden opiskelijoiden osuuden prosentteina kysymykseen vastanneista ko. ikäluokassa. </a:t>
            </a:r>
            <a:r>
              <a:rPr lang="fi-FI" sz="1600">
                <a:solidFill>
                  <a:srgbClr val="303030"/>
                </a:solidFill>
                <a:latin typeface="Inter" panose="02000503000000020004" pitchFamily="2" charset="0"/>
                <a:ea typeface="Inter" panose="02000503000000020004" pitchFamily="2" charset="0"/>
                <a:hlinkClick r:id="rId2"/>
              </a:rPr>
              <a:t>Sotkanet tulostaulukko linkki.</a:t>
            </a:r>
            <a:endParaRPr lang="fi-FI" sz="1600"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i-FI" sz="1600"/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49375" y="2112070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1076" y="5635331"/>
            <a:ext cx="10546672" cy="9144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3" y="541369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1614A678-94FA-74F7-5631-3A8BB8B840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2375415"/>
              </p:ext>
            </p:extLst>
          </p:nvPr>
        </p:nvGraphicFramePr>
        <p:xfrm>
          <a:off x="1290320" y="1076959"/>
          <a:ext cx="8062686" cy="4423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8" name="Suora nuoliyhdysviiva 7">
            <a:extLst>
              <a:ext uri="{FF2B5EF4-FFF2-40B4-BE49-F238E27FC236}">
                <a16:creationId xmlns:a16="http://schemas.microsoft.com/office/drawing/2014/main" id="{0DC89469-8510-2AB9-CCC8-22BD47693E11}"/>
              </a:ext>
            </a:extLst>
          </p:cNvPr>
          <p:cNvCxnSpPr>
            <a:cxnSpLocks/>
          </p:cNvCxnSpPr>
          <p:nvPr/>
        </p:nvCxnSpPr>
        <p:spPr>
          <a:xfrm flipV="1">
            <a:off x="8402320" y="2255520"/>
            <a:ext cx="447040" cy="4673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i 10">
            <a:extLst>
              <a:ext uri="{FF2B5EF4-FFF2-40B4-BE49-F238E27FC236}">
                <a16:creationId xmlns:a16="http://schemas.microsoft.com/office/drawing/2014/main" id="{3394FB52-F3AF-927C-9A43-6FE7DDCD7B3C}"/>
              </a:ext>
            </a:extLst>
          </p:cNvPr>
          <p:cNvSpPr/>
          <p:nvPr/>
        </p:nvSpPr>
        <p:spPr>
          <a:xfrm rot="2524955">
            <a:off x="7798864" y="3433978"/>
            <a:ext cx="792480" cy="19239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1118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22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199986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3249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lt"/>
              </a:rPr>
              <a:t>VANHEMMUUS VAHVISTUU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0935" y="267490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4318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7654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1524" y="319227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5911503" y="624132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1073488" y="5772715"/>
            <a:ext cx="10026268" cy="1030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fi-FI" sz="1600" b="0" i="0">
                <a:solidFill>
                  <a:srgbClr val="303030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</a:rPr>
              <a:t>Indikaattori ilmaisee koulukiusaamisen kohteeksi kerran viikossa tai useammin lukukauden aikana joutuvien lukion 1. ja 2. vuoden opiskelijoiden osuuden prosentteina kysymykseen vastanneista ko. ikäluokassa. </a:t>
            </a:r>
            <a:r>
              <a:rPr lang="fi-FI" sz="1600">
                <a:solidFill>
                  <a:srgbClr val="303030"/>
                </a:solidFill>
                <a:latin typeface="Inter" panose="02000503000000020004" pitchFamily="2" charset="0"/>
                <a:ea typeface="Inter" panose="02000503000000020004" pitchFamily="2" charset="0"/>
                <a:hlinkClick r:id="rId2"/>
              </a:rPr>
              <a:t>Sotkanet tulostaulukko linkki.</a:t>
            </a:r>
            <a:endParaRPr lang="fi-FI" sz="1600"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i-FI" sz="1600"/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49375" y="2112070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1076" y="5635331"/>
            <a:ext cx="10546672" cy="9144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3" y="541369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9F4D4588-DBFC-F797-85B3-71590F6764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822570"/>
              </p:ext>
            </p:extLst>
          </p:nvPr>
        </p:nvGraphicFramePr>
        <p:xfrm>
          <a:off x="1012898" y="1049738"/>
          <a:ext cx="6949440" cy="4228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2AB5E88A-7EC1-58CE-4B34-96A325F82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364786"/>
              </p:ext>
            </p:extLst>
          </p:nvPr>
        </p:nvGraphicFramePr>
        <p:xfrm>
          <a:off x="8371559" y="2470441"/>
          <a:ext cx="3433736" cy="1691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383">
                  <a:extLst>
                    <a:ext uri="{9D8B030D-6E8A-4147-A177-3AD203B41FA5}">
                      <a16:colId xmlns:a16="http://schemas.microsoft.com/office/drawing/2014/main" val="3946566701"/>
                    </a:ext>
                  </a:extLst>
                </a:gridCol>
                <a:gridCol w="561966">
                  <a:extLst>
                    <a:ext uri="{9D8B030D-6E8A-4147-A177-3AD203B41FA5}">
                      <a16:colId xmlns:a16="http://schemas.microsoft.com/office/drawing/2014/main" val="1533275437"/>
                    </a:ext>
                  </a:extLst>
                </a:gridCol>
                <a:gridCol w="684484">
                  <a:extLst>
                    <a:ext uri="{9D8B030D-6E8A-4147-A177-3AD203B41FA5}">
                      <a16:colId xmlns:a16="http://schemas.microsoft.com/office/drawing/2014/main" val="315764753"/>
                    </a:ext>
                  </a:extLst>
                </a:gridCol>
                <a:gridCol w="730903">
                  <a:extLst>
                    <a:ext uri="{9D8B030D-6E8A-4147-A177-3AD203B41FA5}">
                      <a16:colId xmlns:a16="http://schemas.microsoft.com/office/drawing/2014/main" val="3784594170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i-FI" sz="1600" b="1">
                          <a:solidFill>
                            <a:schemeClr val="tx1"/>
                          </a:solidFill>
                          <a:effectLst/>
                        </a:rPr>
                        <a:t>Pohjois-Savon Hyvinvointialue</a:t>
                      </a:r>
                    </a:p>
                  </a:txBody>
                  <a:tcPr>
                    <a:lnL w="9524">
                      <a:solidFill>
                        <a:srgbClr val="C3C2C6"/>
                      </a:solidFill>
                    </a:lnL>
                    <a:lnR w="9524">
                      <a:solidFill>
                        <a:srgbClr val="C3C2C6"/>
                      </a:solidFill>
                    </a:lnR>
                    <a:lnT w="9524">
                      <a:solidFill>
                        <a:srgbClr val="C3C2C6"/>
                      </a:solidFill>
                    </a:lnT>
                    <a:lnB w="9524">
                      <a:solidFill>
                        <a:srgbClr val="C3C2C6"/>
                      </a:solidFill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9524">
                      <a:solidFill>
                        <a:srgbClr val="C3C2C6"/>
                      </a:solidFill>
                    </a:lnL>
                    <a:lnR w="9524">
                      <a:solidFill>
                        <a:srgbClr val="C3C2C6"/>
                      </a:solidFill>
                    </a:lnR>
                    <a:lnT w="9524">
                      <a:solidFill>
                        <a:srgbClr val="C3C2C6"/>
                      </a:solidFill>
                    </a:lnT>
                    <a:lnB w="9524">
                      <a:solidFill>
                        <a:srgbClr val="C3C2C6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9524">
                      <a:solidFill>
                        <a:srgbClr val="C3C2C6"/>
                      </a:solidFill>
                    </a:lnL>
                    <a:lnR w="9524">
                      <a:solidFill>
                        <a:srgbClr val="C3C2C6"/>
                      </a:solidFill>
                    </a:lnR>
                    <a:lnT w="9524">
                      <a:solidFill>
                        <a:srgbClr val="C3C2C6"/>
                      </a:solidFill>
                    </a:lnT>
                    <a:lnB w="9524">
                      <a:solidFill>
                        <a:srgbClr val="C3C2C6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9524">
                      <a:solidFill>
                        <a:srgbClr val="C3C2C6"/>
                      </a:solidFill>
                    </a:lnL>
                    <a:lnR w="9524">
                      <a:solidFill>
                        <a:srgbClr val="C3C2C6"/>
                      </a:solidFill>
                    </a:lnR>
                    <a:lnT w="9524">
                      <a:solidFill>
                        <a:srgbClr val="C3C2C6"/>
                      </a:solidFill>
                    </a:lnT>
                    <a:lnB w="9524">
                      <a:solidFill>
                        <a:srgbClr val="C3C2C6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62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fi-FI" sz="11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9524">
                      <a:solidFill>
                        <a:srgbClr val="C3C2C6"/>
                      </a:solidFill>
                    </a:lnL>
                    <a:lnR w="9524">
                      <a:solidFill>
                        <a:srgbClr val="C3C2C6"/>
                      </a:solidFill>
                    </a:lnR>
                    <a:lnT w="9524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C3C2C6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fi-FI" sz="1100" b="1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</a:p>
                  </a:txBody>
                  <a:tcPr>
                    <a:lnL w="9524">
                      <a:solidFill>
                        <a:srgbClr val="C3C2C6"/>
                      </a:solidFill>
                    </a:lnL>
                    <a:lnR w="9524">
                      <a:solidFill>
                        <a:srgbClr val="C3C2C6"/>
                      </a:solidFill>
                    </a:lnR>
                    <a:lnT w="9524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C3C2C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fi-FI" sz="1100" b="1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</a:p>
                  </a:txBody>
                  <a:tcPr>
                    <a:lnL w="9524">
                      <a:solidFill>
                        <a:srgbClr val="C3C2C6"/>
                      </a:solidFill>
                    </a:lnL>
                    <a:lnR w="9524">
                      <a:solidFill>
                        <a:srgbClr val="C3C2C6"/>
                      </a:solidFill>
                    </a:lnR>
                    <a:lnT w="9524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C3C2C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fi-FI" sz="1100" b="1">
                          <a:solidFill>
                            <a:schemeClr val="tx1"/>
                          </a:solidFill>
                          <a:effectLst/>
                        </a:rPr>
                        <a:t>2023</a:t>
                      </a:r>
                    </a:p>
                  </a:txBody>
                  <a:tcPr>
                    <a:lnL w="9524">
                      <a:solidFill>
                        <a:srgbClr val="C3C2C6"/>
                      </a:solidFill>
                    </a:lnL>
                    <a:lnR w="9524">
                      <a:solidFill>
                        <a:srgbClr val="C3C2C6"/>
                      </a:solidFill>
                    </a:lnR>
                    <a:lnT w="9524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C3C2C6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615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i-FI" b="1">
                          <a:solidFill>
                            <a:schemeClr val="tx1"/>
                          </a:solidFill>
                          <a:effectLst/>
                        </a:rPr>
                        <a:t>miehet</a:t>
                      </a:r>
                    </a:p>
                  </a:txBody>
                  <a:tcPr>
                    <a:lnL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b="1">
                          <a:solidFill>
                            <a:schemeClr val="tx1"/>
                          </a:solidFill>
                          <a:effectLst/>
                        </a:rPr>
                        <a:t>0,6</a:t>
                      </a:r>
                    </a:p>
                  </a:txBody>
                  <a:tcPr>
                    <a:lnL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b="1">
                          <a:solidFill>
                            <a:schemeClr val="tx1"/>
                          </a:solidFill>
                          <a:effectLst/>
                        </a:rPr>
                        <a:t>1,6</a:t>
                      </a:r>
                    </a:p>
                  </a:txBody>
                  <a:tcPr>
                    <a:lnL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b="1">
                          <a:solidFill>
                            <a:schemeClr val="tx1"/>
                          </a:solidFill>
                          <a:effectLst/>
                        </a:rPr>
                        <a:t>1,7</a:t>
                      </a:r>
                    </a:p>
                  </a:txBody>
                  <a:tcPr>
                    <a:lnL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5443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i-FI" b="1">
                          <a:solidFill>
                            <a:schemeClr val="tx1"/>
                          </a:solidFill>
                          <a:effectLst/>
                        </a:rPr>
                        <a:t>naiset</a:t>
                      </a:r>
                    </a:p>
                  </a:txBody>
                  <a:tcPr>
                    <a:lnL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b="1">
                          <a:solidFill>
                            <a:schemeClr val="tx1"/>
                          </a:solidFill>
                          <a:effectLst/>
                        </a:rPr>
                        <a:t>0,8</a:t>
                      </a:r>
                    </a:p>
                  </a:txBody>
                  <a:tcPr>
                    <a:lnL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b="1">
                          <a:solidFill>
                            <a:schemeClr val="tx1"/>
                          </a:solidFill>
                          <a:effectLst/>
                        </a:rPr>
                        <a:t>1,0</a:t>
                      </a:r>
                    </a:p>
                  </a:txBody>
                  <a:tcPr>
                    <a:lnL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b="1">
                          <a:solidFill>
                            <a:schemeClr val="tx1"/>
                          </a:solidFill>
                          <a:effectLst/>
                        </a:rPr>
                        <a:t>1,0</a:t>
                      </a:r>
                    </a:p>
                  </a:txBody>
                  <a:tcPr>
                    <a:lnL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16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i-FI" b="1">
                          <a:solidFill>
                            <a:schemeClr val="tx1"/>
                          </a:solidFill>
                          <a:effectLst/>
                        </a:rPr>
                        <a:t>yhteensä</a:t>
                      </a:r>
                    </a:p>
                  </a:txBody>
                  <a:tcPr>
                    <a:lnL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b="1">
                          <a:solidFill>
                            <a:schemeClr val="tx1"/>
                          </a:solidFill>
                          <a:effectLst/>
                        </a:rPr>
                        <a:t>0,7</a:t>
                      </a:r>
                    </a:p>
                  </a:txBody>
                  <a:tcPr>
                    <a:lnL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b="1">
                          <a:solidFill>
                            <a:schemeClr val="tx1"/>
                          </a:solidFill>
                          <a:effectLst/>
                        </a:rPr>
                        <a:t>1,2</a:t>
                      </a:r>
                    </a:p>
                  </a:txBody>
                  <a:tcPr>
                    <a:lnL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b="1">
                          <a:solidFill>
                            <a:schemeClr val="tx1"/>
                          </a:solidFill>
                          <a:effectLst/>
                        </a:rPr>
                        <a:t>1,3</a:t>
                      </a:r>
                    </a:p>
                  </a:txBody>
                  <a:tcPr>
                    <a:lnL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2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938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221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23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199986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3249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lt"/>
              </a:rPr>
              <a:t>VANHEMMUUS VAHVISTUU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0935" y="267490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4318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7654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1524" y="319227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5911503" y="624132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1073488" y="5772715"/>
            <a:ext cx="10294260" cy="1030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fi-FI" sz="1600" b="0" i="0">
                <a:solidFill>
                  <a:srgbClr val="303030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</a:rPr>
              <a:t>Indikaattori ilmaisee koulukiusaamisen kohteeksi kerran viikossa tai useammin lukukauden aikana joutuvien lukion 1. ja 2. vuoden opiskelijoiden osuuden prosentteina kysymykseen vastanneista ko. ikäluokassa. </a:t>
            </a:r>
            <a:r>
              <a:rPr lang="fi-FI" sz="1600">
                <a:solidFill>
                  <a:srgbClr val="303030"/>
                </a:solidFill>
                <a:latin typeface="Inter" panose="02000503000000020004" pitchFamily="2" charset="0"/>
                <a:ea typeface="Inter" panose="02000503000000020004" pitchFamily="2" charset="0"/>
                <a:hlinkClick r:id="rId2"/>
              </a:rPr>
              <a:t>Sotkanet tulostaulukko linkki.</a:t>
            </a:r>
            <a:endParaRPr lang="fi-FI" sz="1600"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i-FI" sz="160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49375" y="2112070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/>
          </a:p>
        </p:txBody>
      </p:sp>
      <p:sp>
        <p:nvSpPr>
          <p:cNvPr id="4" name="Suorakulmio: Pyöristetyt kulmat 3">
            <a:hlinkClick r:id="rId4"/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784624" y="5693447"/>
            <a:ext cx="10546672" cy="9144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3" y="541369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E13C2465-4A40-3846-3EDF-C322C3B0AF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7492395"/>
              </p:ext>
            </p:extLst>
          </p:nvPr>
        </p:nvGraphicFramePr>
        <p:xfrm>
          <a:off x="1596372" y="1127760"/>
          <a:ext cx="8848108" cy="4188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725236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24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199986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3249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lt"/>
              </a:rPr>
              <a:t>VANHEMMUUS VAHVISTUU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0935" y="267490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4318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7654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1524" y="319227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5911503" y="624132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803707" y="2053557"/>
            <a:ext cx="5129224" cy="29799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/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49375" y="2112070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1075" y="5441911"/>
            <a:ext cx="10656821" cy="1239812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60" y="5228672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B9D316EA-F542-B2D3-2311-5F20443469D3}"/>
              </a:ext>
            </a:extLst>
          </p:cNvPr>
          <p:cNvSpPr txBox="1"/>
          <p:nvPr/>
        </p:nvSpPr>
        <p:spPr>
          <a:xfrm>
            <a:off x="947280" y="5586152"/>
            <a:ext cx="1040441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>
                <a:solidFill>
                  <a:srgbClr val="303030"/>
                </a:solidFill>
                <a:latin typeface="Source Sans Pro" panose="020B0503030403020204" pitchFamily="34" charset="0"/>
              </a:rPr>
              <a:t> </a:t>
            </a:r>
            <a:r>
              <a:rPr lang="fi-FI" sz="1600" b="0" i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Indikaattori ilmaisee niiden peruskoulun 8. ja 9. luokkalaisten osuuden prosentteina kyselyyn vastanneista ko. ikäluokassa, joiden mielestä koulukiusaaminen on loppunut tai vähentynyt kiusaamisesta kertomisen jälkeen lukukauden aikana. Indikaattori perustuu kysymykseen: mitä on tapahtunut sen jälkeen, kun olet kertonut kiusaamisesta? </a:t>
            </a:r>
          </a:p>
          <a:p>
            <a:r>
              <a:rPr lang="fi-FI" sz="1600">
                <a:solidFill>
                  <a:srgbClr val="303030"/>
                </a:solidFill>
                <a:latin typeface="Source Sans Pro" panose="020B0503030403020204" pitchFamily="34" charset="0"/>
                <a:hlinkClick r:id="rId4"/>
              </a:rPr>
              <a:t>Linkki tietoihin.</a:t>
            </a:r>
            <a:endParaRPr lang="fi-FI" sz="1600"/>
          </a:p>
        </p:txBody>
      </p:sp>
      <p:graphicFrame>
        <p:nvGraphicFramePr>
          <p:cNvPr id="16" name="Kaavio 15">
            <a:extLst>
              <a:ext uri="{FF2B5EF4-FFF2-40B4-BE49-F238E27FC236}">
                <a16:creationId xmlns:a16="http://schemas.microsoft.com/office/drawing/2014/main" id="{64DA72A7-182B-DD20-4ECC-CBDED7F1FA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3304484"/>
              </p:ext>
            </p:extLst>
          </p:nvPr>
        </p:nvGraphicFramePr>
        <p:xfrm>
          <a:off x="881158" y="847679"/>
          <a:ext cx="8776157" cy="4460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Ellipsi 2">
            <a:extLst>
              <a:ext uri="{FF2B5EF4-FFF2-40B4-BE49-F238E27FC236}">
                <a16:creationId xmlns:a16="http://schemas.microsoft.com/office/drawing/2014/main" id="{6EC41383-7D75-B1F9-DB1C-D3460B3196D2}"/>
              </a:ext>
            </a:extLst>
          </p:cNvPr>
          <p:cNvSpPr/>
          <p:nvPr/>
        </p:nvSpPr>
        <p:spPr>
          <a:xfrm rot="2524955">
            <a:off x="8170346" y="3292424"/>
            <a:ext cx="792480" cy="19239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3947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25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199986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3249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lt"/>
              </a:rPr>
              <a:t>VANHEMMUUS VAHVISTUU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0935" y="267490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4318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7654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1524" y="319227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5911503" y="624132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1073488" y="5772715"/>
            <a:ext cx="10026268" cy="1030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sz="1400" b="0" i="0">
                <a:solidFill>
                  <a:srgbClr val="303030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</a:rPr>
              <a:t>Indikaattori ilmaisee niiden peruskoulun 4. ja 5. luokkalaisten osuuden prosentteina kyselyyn vastanneista ko. ikäluokassa, jotka ovat osallistuneet muiden oppilaiden kiusaamiseen vähintään kerran viikossa lukukauden aikana.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sz="1400" b="0" i="0">
                <a:solidFill>
                  <a:srgbClr val="303030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hlinkClick r:id="rId2"/>
              </a:rPr>
              <a:t>Sotka.net tulostaulukkoon linkki.</a:t>
            </a:r>
            <a:r>
              <a:rPr lang="fi-FI" sz="1400" b="0" i="0">
                <a:solidFill>
                  <a:srgbClr val="303030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/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08735" y="2112281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1076" y="5635331"/>
            <a:ext cx="10546672" cy="9144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3" y="541369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Kaavio 7">
            <a:extLst>
              <a:ext uri="{FF2B5EF4-FFF2-40B4-BE49-F238E27FC236}">
                <a16:creationId xmlns:a16="http://schemas.microsoft.com/office/drawing/2014/main" id="{A4435615-FD0D-961A-EDC8-9199095C979D}"/>
              </a:ext>
            </a:extLst>
          </p:cNvPr>
          <p:cNvGraphicFramePr>
            <a:graphicFrameLocks/>
          </p:cNvGraphicFramePr>
          <p:nvPr/>
        </p:nvGraphicFramePr>
        <p:xfrm>
          <a:off x="394770" y="1218803"/>
          <a:ext cx="8294098" cy="395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Kaavio 9">
            <a:extLst>
              <a:ext uri="{FF2B5EF4-FFF2-40B4-BE49-F238E27FC236}">
                <a16:creationId xmlns:a16="http://schemas.microsoft.com/office/drawing/2014/main" id="{E5956974-B9F8-4060-56D1-20621419B811}"/>
              </a:ext>
            </a:extLst>
          </p:cNvPr>
          <p:cNvGraphicFramePr>
            <a:graphicFrameLocks/>
          </p:cNvGraphicFramePr>
          <p:nvPr/>
        </p:nvGraphicFramePr>
        <p:xfrm>
          <a:off x="8764224" y="1319191"/>
          <a:ext cx="3188653" cy="3854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30678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03F35-EFF0-7298-6684-166BF6153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4F302B0-7B0F-C765-1310-9FEC62EA0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26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47F905C7-4E49-0024-A73D-B5E20AD4F2AD}"/>
              </a:ext>
            </a:extLst>
          </p:cNvPr>
          <p:cNvSpPr/>
          <p:nvPr/>
        </p:nvSpPr>
        <p:spPr>
          <a:xfrm>
            <a:off x="199986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0939D2D8-B73C-1CB9-5480-60C6278B9E23}"/>
              </a:ext>
            </a:extLst>
          </p:cNvPr>
          <p:cNvSpPr/>
          <p:nvPr/>
        </p:nvSpPr>
        <p:spPr>
          <a:xfrm>
            <a:off x="1693249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lt"/>
              </a:rPr>
              <a:t>VANHEMMUUS VAHVISTUU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D2CDE246-95D4-9356-D3FB-F066D93CB71E}"/>
              </a:ext>
            </a:extLst>
          </p:cNvPr>
          <p:cNvSpPr/>
          <p:nvPr/>
        </p:nvSpPr>
        <p:spPr>
          <a:xfrm>
            <a:off x="3060935" y="267490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94FCF17A-4469-F1C8-9B3F-8564E88E159C}"/>
              </a:ext>
            </a:extLst>
          </p:cNvPr>
          <p:cNvSpPr/>
          <p:nvPr/>
        </p:nvSpPr>
        <p:spPr>
          <a:xfrm>
            <a:off x="4634318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51F11DDF-5231-6DF8-01A6-AE9F524233B4}"/>
              </a:ext>
            </a:extLst>
          </p:cNvPr>
          <p:cNvSpPr/>
          <p:nvPr/>
        </p:nvSpPr>
        <p:spPr>
          <a:xfrm>
            <a:off x="5867654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389C1128-18F1-5C8F-AB70-A6A64EA7990F}"/>
              </a:ext>
            </a:extLst>
          </p:cNvPr>
          <p:cNvSpPr/>
          <p:nvPr/>
        </p:nvSpPr>
        <p:spPr>
          <a:xfrm>
            <a:off x="7031524" y="319227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D10B2A49-54AA-4B4A-23CC-BFA98601C491}"/>
              </a:ext>
            </a:extLst>
          </p:cNvPr>
          <p:cNvSpPr/>
          <p:nvPr/>
        </p:nvSpPr>
        <p:spPr>
          <a:xfrm>
            <a:off x="5911503" y="624132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E66B343-8212-9980-B1D0-FCECAC8A1414}"/>
              </a:ext>
            </a:extLst>
          </p:cNvPr>
          <p:cNvSpPr>
            <a:spLocks noGrp="1"/>
          </p:cNvSpPr>
          <p:nvPr/>
        </p:nvSpPr>
        <p:spPr>
          <a:xfrm>
            <a:off x="1073488" y="5825797"/>
            <a:ext cx="10026268" cy="1030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fi-FI" sz="14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Lähde:</a:t>
            </a:r>
          </a:p>
          <a:p>
            <a:pPr algn="l">
              <a:defRPr/>
            </a:pPr>
            <a:r>
              <a:rPr lang="fi-FI" sz="1400">
                <a:solidFill>
                  <a:srgbClr val="0070C0"/>
                </a:solidFill>
                <a:latin typeface="Calibri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https://public.tableau.com/app/profile/.kouluterveyskysely/viz/Lastenjanuortenterveysjahyvinvointi/Navigoin</a:t>
            </a:r>
            <a:r>
              <a:rPr lang="fi-FI" sz="140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t</a:t>
            </a:r>
            <a:r>
              <a:rPr lang="fi-FI" sz="1400">
                <a:solidFill>
                  <a:srgbClr val="0070C0"/>
                </a:solidFill>
                <a:latin typeface="Calibri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isivu</a:t>
            </a:r>
            <a:r>
              <a:rPr lang="fi-FI" sz="140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 </a:t>
            </a:r>
            <a:endParaRPr lang="fi-FI" sz="1400">
              <a:solidFill>
                <a:srgbClr val="0070C0"/>
              </a:solidFill>
              <a:cs typeface="Arial"/>
            </a:endParaRPr>
          </a:p>
          <a:p>
            <a:pPr marR="0" lvl="0" algn="l" defTabSz="91440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fi-FI" sz="1800" b="0" i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>
              <a:spcBef>
                <a:spcPts val="0"/>
              </a:spcBef>
              <a:defRPr/>
            </a:pPr>
            <a:endParaRPr lang="fi-FI" sz="1400" b="0" i="0" u="none" strike="noStrike" kern="1200" cap="none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i-FI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r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FontTx/>
              <a:buChar char="•"/>
            </a:pPr>
            <a:endParaRPr lang="fi-FI" sz="2400" spc="0">
              <a:solidFill>
                <a:srgbClr val="000000"/>
              </a:solidFill>
              <a:cs typeface="Arial"/>
            </a:endParaRPr>
          </a:p>
          <a:p>
            <a:endParaRPr lang="fi-FI">
              <a:cs typeface="Arial" panose="020B0604020202020204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1695A4C8-7B0C-3E48-C6D4-C8ECDFDE7804}"/>
              </a:ext>
            </a:extLst>
          </p:cNvPr>
          <p:cNvSpPr>
            <a:spLocks noGrp="1"/>
          </p:cNvSpPr>
          <p:nvPr/>
        </p:nvSpPr>
        <p:spPr>
          <a:xfrm>
            <a:off x="6608735" y="2112281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2F5E1E42-504D-744E-2394-F4CE68654E43}"/>
              </a:ext>
            </a:extLst>
          </p:cNvPr>
          <p:cNvSpPr/>
          <p:nvPr/>
        </p:nvSpPr>
        <p:spPr>
          <a:xfrm>
            <a:off x="936059" y="5688414"/>
            <a:ext cx="10546672" cy="9144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479DCCC-F950-3F39-8F49-C104C2C92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46" y="5484467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uva 1" descr="Kuva, joka sisältää kohteen teksti, kuvakaappaus, viiva, numero&#10;&#10;Kuvaus luotu automaattisesti">
            <a:extLst>
              <a:ext uri="{FF2B5EF4-FFF2-40B4-BE49-F238E27FC236}">
                <a16:creationId xmlns:a16="http://schemas.microsoft.com/office/drawing/2014/main" id="{CAB35FF4-D1AD-38FE-2A5E-7276F738F7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304" y="1610035"/>
            <a:ext cx="11266912" cy="311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67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6078C-2091-875E-968D-46D06808A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0328008-F49F-B445-4BBC-853F40F1A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27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68DDCCFB-E887-2D72-A55B-80C442F1285E}"/>
              </a:ext>
            </a:extLst>
          </p:cNvPr>
          <p:cNvSpPr/>
          <p:nvPr/>
        </p:nvSpPr>
        <p:spPr>
          <a:xfrm>
            <a:off x="199986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84A2EDA5-CB45-AF09-01AC-7F6E27E24A31}"/>
              </a:ext>
            </a:extLst>
          </p:cNvPr>
          <p:cNvSpPr/>
          <p:nvPr/>
        </p:nvSpPr>
        <p:spPr>
          <a:xfrm>
            <a:off x="1693249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lt"/>
              </a:rPr>
              <a:t>VANHEMMUUS VAHVISTUU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8E7B3046-FBED-677A-7CE4-B90B01FC51B7}"/>
              </a:ext>
            </a:extLst>
          </p:cNvPr>
          <p:cNvSpPr/>
          <p:nvPr/>
        </p:nvSpPr>
        <p:spPr>
          <a:xfrm>
            <a:off x="3060935" y="267490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CF170066-AE50-95E4-DB1F-54CAA4527A08}"/>
              </a:ext>
            </a:extLst>
          </p:cNvPr>
          <p:cNvSpPr/>
          <p:nvPr/>
        </p:nvSpPr>
        <p:spPr>
          <a:xfrm>
            <a:off x="4634318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430D7F5C-B698-6153-CFD9-500B203FB466}"/>
              </a:ext>
            </a:extLst>
          </p:cNvPr>
          <p:cNvSpPr/>
          <p:nvPr/>
        </p:nvSpPr>
        <p:spPr>
          <a:xfrm>
            <a:off x="5867654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3CF2C30F-4AC4-6955-2944-78899480CE48}"/>
              </a:ext>
            </a:extLst>
          </p:cNvPr>
          <p:cNvSpPr/>
          <p:nvPr/>
        </p:nvSpPr>
        <p:spPr>
          <a:xfrm>
            <a:off x="7031524" y="319227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EF8E9564-BF18-67BD-EBEE-5101421B91C6}"/>
              </a:ext>
            </a:extLst>
          </p:cNvPr>
          <p:cNvSpPr/>
          <p:nvPr/>
        </p:nvSpPr>
        <p:spPr>
          <a:xfrm>
            <a:off x="5911503" y="624132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3B8C475A-F5D3-2AA3-5585-0013250BC4A2}"/>
              </a:ext>
            </a:extLst>
          </p:cNvPr>
          <p:cNvSpPr>
            <a:spLocks noGrp="1"/>
          </p:cNvSpPr>
          <p:nvPr/>
        </p:nvSpPr>
        <p:spPr>
          <a:xfrm>
            <a:off x="1073488" y="5825797"/>
            <a:ext cx="10026268" cy="1030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fi-FI" sz="14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Lähde:</a:t>
            </a:r>
          </a:p>
          <a:p>
            <a:pPr algn="l">
              <a:defRPr/>
            </a:pPr>
            <a:r>
              <a:rPr lang="fi-FI" sz="1400">
                <a:solidFill>
                  <a:srgbClr val="0070C0"/>
                </a:solidFill>
                <a:ea typeface="+mn-lt"/>
                <a:cs typeface="+mn-lt"/>
                <a:hlinkClick r:id="rId2"/>
              </a:rPr>
              <a:t>Lasten ja nuorten terveys ja hyvinvointi | Tableau Public</a:t>
            </a:r>
            <a:endParaRPr lang="fi-FI"/>
          </a:p>
          <a:p>
            <a:pPr marR="0" lvl="0" algn="l" defTabSz="91440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fi-FI" sz="1800" b="0" i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>
              <a:spcBef>
                <a:spcPts val="0"/>
              </a:spcBef>
              <a:defRPr/>
            </a:pPr>
            <a:endParaRPr lang="fi-FI" sz="1400" b="0" i="0" u="none" strike="noStrike" kern="1200" cap="none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i-FI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r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FontTx/>
              <a:buChar char="•"/>
            </a:pPr>
            <a:endParaRPr lang="fi-FI" sz="2400" spc="0">
              <a:solidFill>
                <a:srgbClr val="000000"/>
              </a:solidFill>
              <a:cs typeface="Arial"/>
            </a:endParaRPr>
          </a:p>
          <a:p>
            <a:endParaRPr lang="fi-FI">
              <a:cs typeface="Arial" panose="020B0604020202020204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C178A44F-E335-5E27-6433-B255E64292B1}"/>
              </a:ext>
            </a:extLst>
          </p:cNvPr>
          <p:cNvSpPr>
            <a:spLocks noGrp="1"/>
          </p:cNvSpPr>
          <p:nvPr/>
        </p:nvSpPr>
        <p:spPr>
          <a:xfrm>
            <a:off x="6608735" y="2112281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7DC77F42-7AD0-3459-8C30-5B9A48A12720}"/>
              </a:ext>
            </a:extLst>
          </p:cNvPr>
          <p:cNvSpPr/>
          <p:nvPr/>
        </p:nvSpPr>
        <p:spPr>
          <a:xfrm>
            <a:off x="936059" y="5688414"/>
            <a:ext cx="10546672" cy="9144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60E3F27-C1A8-9307-781F-7F713090D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46" y="5484467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uva 2" descr="Kuva, joka sisältää kohteen teksti, kuvakaappaus, numero, Fontti&#10;&#10;Kuvaus luotu automaattisesti">
            <a:extLst>
              <a:ext uri="{FF2B5EF4-FFF2-40B4-BE49-F238E27FC236}">
                <a16:creationId xmlns:a16="http://schemas.microsoft.com/office/drawing/2014/main" id="{BEE58BD0-CB82-F23E-4DE1-915C9863B0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964" y="1230865"/>
            <a:ext cx="10903506" cy="391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66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28</a:t>
            </a:fld>
            <a:endParaRPr lang="fi-FI"/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49375" y="2112070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1076" y="5277394"/>
            <a:ext cx="10546672" cy="1272337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3" y="5121693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32C3A51F-CD05-7621-E458-A4F985D7AB26}"/>
              </a:ext>
            </a:extLst>
          </p:cNvPr>
          <p:cNvSpPr txBox="1"/>
          <p:nvPr/>
        </p:nvSpPr>
        <p:spPr>
          <a:xfrm>
            <a:off x="1003197" y="5382623"/>
            <a:ext cx="101699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200"/>
              <a:t>Indikaattori perustuu kahteen kysymykseen. Kysymys 1: "Onko joku opettajista tai muista koulusi aikuisista kiusannut sinua koulussa tämän luokan aikana?"</a:t>
            </a:r>
            <a:endParaRPr lang="fi-FI" sz="1200">
              <a:latin typeface="Inter" panose="02000503000000020004" pitchFamily="2" charset="0"/>
              <a:ea typeface="Inter" panose="02000503000000020004" pitchFamily="2" charset="0"/>
            </a:endParaRPr>
          </a:p>
          <a:p>
            <a:pPr algn="l"/>
            <a:r>
              <a:rPr lang="fi-FI" sz="1200" err="1">
                <a:latin typeface="Inter" panose="02000503000000020004" pitchFamily="2" charset="0"/>
                <a:ea typeface="Inter" panose="02000503000000020004" pitchFamily="2" charset="0"/>
              </a:rPr>
              <a:t>Tableu</a:t>
            </a:r>
            <a:r>
              <a:rPr lang="fi-FI" sz="1200"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fi-FI" sz="1200">
                <a:latin typeface="Inter" panose="02000503000000020004" pitchFamily="2" charset="0"/>
                <a:ea typeface="Inter" panose="02000503000000020004" pitchFamily="2" charset="0"/>
                <a:hlinkClick r:id="rId5"/>
              </a:rPr>
              <a:t>https://public.tableau.com/shared/4TGC7RFCF?:display_count=n&amp;:origin=viz_share_link</a:t>
            </a:r>
            <a:endParaRPr lang="fi-FI" sz="1200">
              <a:latin typeface="Inter" panose="02000503000000020004" pitchFamily="2" charset="0"/>
              <a:ea typeface="Inter" panose="02000503000000020004" pitchFamily="2" charset="0"/>
            </a:endParaRPr>
          </a:p>
          <a:p>
            <a:pPr algn="l"/>
            <a:endParaRPr lang="fi-FI" sz="120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3" name="slide2" descr="Alueiden vertailu">
            <a:extLst>
              <a:ext uri="{FF2B5EF4-FFF2-40B4-BE49-F238E27FC236}">
                <a16:creationId xmlns:a16="http://schemas.microsoft.com/office/drawing/2014/main" id="{807AB7BA-BFFC-FBE3-AA46-FB5BEE154EF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2545" r="1691" b="31637"/>
          <a:stretch/>
        </p:blipFill>
        <p:spPr>
          <a:xfrm>
            <a:off x="821075" y="1381025"/>
            <a:ext cx="10319308" cy="3217769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4749B-43E3-559E-85AC-091F740AAB94}"/>
              </a:ext>
            </a:extLst>
          </p:cNvPr>
          <p:cNvSpPr/>
          <p:nvPr/>
        </p:nvSpPr>
        <p:spPr>
          <a:xfrm>
            <a:off x="199986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94FB68C1-1476-D8D3-4302-6FBE621669E8}"/>
              </a:ext>
            </a:extLst>
          </p:cNvPr>
          <p:cNvSpPr/>
          <p:nvPr/>
        </p:nvSpPr>
        <p:spPr>
          <a:xfrm>
            <a:off x="1693249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lt"/>
              </a:rPr>
              <a:t>VANHEMMUUS VAHVISTUU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1D6A80B-E3AD-3359-09C6-277771E1CCEC}"/>
              </a:ext>
            </a:extLst>
          </p:cNvPr>
          <p:cNvSpPr/>
          <p:nvPr/>
        </p:nvSpPr>
        <p:spPr>
          <a:xfrm>
            <a:off x="3060935" y="267490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BE9A6574-A7AB-988F-1902-9DB9F3D018E9}"/>
              </a:ext>
            </a:extLst>
          </p:cNvPr>
          <p:cNvSpPr/>
          <p:nvPr/>
        </p:nvSpPr>
        <p:spPr>
          <a:xfrm>
            <a:off x="4634318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61852CB-A744-83D0-1DE1-F38F149D1288}"/>
              </a:ext>
            </a:extLst>
          </p:cNvPr>
          <p:cNvSpPr/>
          <p:nvPr/>
        </p:nvSpPr>
        <p:spPr>
          <a:xfrm>
            <a:off x="5867654" y="275137"/>
            <a:ext cx="1156863" cy="32316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b="1" spc="3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6B4A2A65-FDD1-25CB-F7FF-2FD6F3033E04}"/>
              </a:ext>
            </a:extLst>
          </p:cNvPr>
          <p:cNvSpPr/>
          <p:nvPr/>
        </p:nvSpPr>
        <p:spPr>
          <a:xfrm>
            <a:off x="7100990" y="319720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AD5EEB6E-5182-4602-45D8-810E751277AF}"/>
              </a:ext>
            </a:extLst>
          </p:cNvPr>
          <p:cNvSpPr/>
          <p:nvPr/>
        </p:nvSpPr>
        <p:spPr>
          <a:xfrm>
            <a:off x="5911503" y="672058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526111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29</a:t>
            </a:fld>
            <a:endParaRPr lang="fi-FI"/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49375" y="2112070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1076" y="5277394"/>
            <a:ext cx="10546672" cy="1272337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3" y="5121693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32C3A51F-CD05-7621-E458-A4F985D7AB26}"/>
              </a:ext>
            </a:extLst>
          </p:cNvPr>
          <p:cNvSpPr txBox="1"/>
          <p:nvPr/>
        </p:nvSpPr>
        <p:spPr>
          <a:xfrm>
            <a:off x="1009462" y="5354313"/>
            <a:ext cx="101699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200"/>
              <a:t>Indikaattori perustuu kahteen kysymykseen. Kysymys 1: "Onko joku opettajista tai muista koulusi aikuisista kiusannut sinua koulussa tämän luokan aikana?"</a:t>
            </a:r>
            <a:endParaRPr lang="fi-FI" sz="1200">
              <a:latin typeface="Inter" panose="02000503000000020004" pitchFamily="2" charset="0"/>
              <a:ea typeface="Inter" panose="02000503000000020004" pitchFamily="2" charset="0"/>
            </a:endParaRPr>
          </a:p>
          <a:p>
            <a:pPr algn="l"/>
            <a:r>
              <a:rPr lang="fi-FI" sz="1200" err="1">
                <a:latin typeface="Inter" panose="02000503000000020004" pitchFamily="2" charset="0"/>
                <a:ea typeface="Inter" panose="02000503000000020004" pitchFamily="2" charset="0"/>
              </a:rPr>
              <a:t>Tableu</a:t>
            </a:r>
            <a:r>
              <a:rPr lang="fi-FI" sz="1200"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fi-FI" sz="1200">
                <a:latin typeface="Inter" panose="02000503000000020004" pitchFamily="2" charset="0"/>
                <a:ea typeface="Inter" panose="02000503000000020004" pitchFamily="2" charset="0"/>
                <a:hlinkClick r:id="rId5"/>
              </a:rPr>
              <a:t>https://public.tableau.com/shared/CB2RM7BR2?:display_count=n&amp;:origin=viz_share_link</a:t>
            </a:r>
            <a:endParaRPr lang="fi-FI" sz="1200">
              <a:latin typeface="Inter" panose="02000503000000020004" pitchFamily="2" charset="0"/>
              <a:ea typeface="Inter" panose="02000503000000020004" pitchFamily="2" charset="0"/>
            </a:endParaRPr>
          </a:p>
          <a:p>
            <a:pPr algn="l"/>
            <a:endParaRPr lang="fi-FI" sz="120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8" name="slide2" descr="Alueiden vertailu">
            <a:extLst>
              <a:ext uri="{FF2B5EF4-FFF2-40B4-BE49-F238E27FC236}">
                <a16:creationId xmlns:a16="http://schemas.microsoft.com/office/drawing/2014/main" id="{FADFAD51-9E57-1696-FF0F-1E063C1D283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67" r="25149" b="30060"/>
          <a:stretch/>
        </p:blipFill>
        <p:spPr>
          <a:xfrm>
            <a:off x="495136" y="1274862"/>
            <a:ext cx="7821592" cy="3383684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4DD5A00-C8C1-5122-CB3B-F94A19400AA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106" t="37605" r="40433" b="28861"/>
          <a:stretch/>
        </p:blipFill>
        <p:spPr>
          <a:xfrm>
            <a:off x="8600893" y="2106048"/>
            <a:ext cx="3518263" cy="2299729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2BFAEDFD-F574-A442-6922-299BE987C870}"/>
              </a:ext>
            </a:extLst>
          </p:cNvPr>
          <p:cNvSpPr/>
          <p:nvPr/>
        </p:nvSpPr>
        <p:spPr>
          <a:xfrm>
            <a:off x="199986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E579B17C-C51E-34B4-99B0-38E4F6D7D5E4}"/>
              </a:ext>
            </a:extLst>
          </p:cNvPr>
          <p:cNvSpPr/>
          <p:nvPr/>
        </p:nvSpPr>
        <p:spPr>
          <a:xfrm>
            <a:off x="1693249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lt"/>
              </a:rPr>
              <a:t>VANHEMMUUS VAHVISTUU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BCE5EAF0-E089-4DFD-BC45-C31C076609EB}"/>
              </a:ext>
            </a:extLst>
          </p:cNvPr>
          <p:cNvSpPr/>
          <p:nvPr/>
        </p:nvSpPr>
        <p:spPr>
          <a:xfrm>
            <a:off x="3060935" y="267490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B6E03AFB-6D9A-9415-1BF9-36FD8DD713D7}"/>
              </a:ext>
            </a:extLst>
          </p:cNvPr>
          <p:cNvSpPr/>
          <p:nvPr/>
        </p:nvSpPr>
        <p:spPr>
          <a:xfrm>
            <a:off x="4634318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551C741A-4A2F-3225-7776-F84D87AB0F39}"/>
              </a:ext>
            </a:extLst>
          </p:cNvPr>
          <p:cNvSpPr/>
          <p:nvPr/>
        </p:nvSpPr>
        <p:spPr>
          <a:xfrm>
            <a:off x="5867654" y="275137"/>
            <a:ext cx="1156863" cy="32316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b="1" spc="3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D54FB7BC-E5F5-0A8C-2319-E8DBDADA1D3B}"/>
              </a:ext>
            </a:extLst>
          </p:cNvPr>
          <p:cNvSpPr/>
          <p:nvPr/>
        </p:nvSpPr>
        <p:spPr>
          <a:xfrm>
            <a:off x="7100990" y="319720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DDAE7180-F8C4-B170-DC19-5FFB68441E80}"/>
              </a:ext>
            </a:extLst>
          </p:cNvPr>
          <p:cNvSpPr/>
          <p:nvPr/>
        </p:nvSpPr>
        <p:spPr>
          <a:xfrm>
            <a:off x="5911503" y="672058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93373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B9987C-679A-14A4-5DE7-10AB591DF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9429" y="807080"/>
            <a:ext cx="6008355" cy="2283593"/>
          </a:xfrm>
        </p:spPr>
        <p:txBody>
          <a:bodyPr vert="horz" lIns="0" tIns="0" rIns="0" bIns="0" rtlCol="0" anchor="t" anchorCtr="0">
            <a:noAutofit/>
          </a:bodyPr>
          <a:lstStyle/>
          <a:p>
            <a:pPr algn="l"/>
            <a:r>
              <a:rPr lang="fi-FI" sz="3950" dirty="0"/>
              <a:t>Yleinen kehitys edelliseen kyselyyn ja koko maan keskiarvoon verrattuna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CD33541-B242-928C-A2AD-6FDFF56C8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9431" y="3767327"/>
            <a:ext cx="5354587" cy="2508573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150" dirty="0"/>
              <a:t>Alussa kouluterveyskyselyn mukaan viisi myönteisintä ja viisi huolestuttavinta kehitystä edelliseen tiedonkeruuseen verrattuna.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150" dirty="0"/>
              <a:t>Viisi myönteisintä ja huolestuttavinta tulosta tiedonkeruussa suhteessa koko maan tuloksiin.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7D93480-DE35-BC63-EF2B-22D24B4BB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63386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00F700-40AC-6A7B-7D73-0BFF09C7B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147" y="1104169"/>
            <a:ext cx="11274498" cy="774813"/>
          </a:xfrm>
        </p:spPr>
        <p:txBody>
          <a:bodyPr/>
          <a:lstStyle/>
          <a:p>
            <a:r>
              <a:rPr lang="fi-FI" sz="3999">
                <a:latin typeface="Inter"/>
                <a:ea typeface="Inter" panose="02000503000000020004" pitchFamily="2" charset="0"/>
              </a:rPr>
              <a:t>Yhteenveto koulukiusaaminen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dirty="0" smtClean="0"/>
              <a:t>30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199986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3249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lt"/>
              </a:rPr>
              <a:t>VANHEMMUUS VAHVISTUU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0935" y="267490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rgbClr val="C2C2C2">
                  <a:lumMod val="75000"/>
                </a:srgb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4318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7654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1524" y="319227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5911503" y="649111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570379" y="1793575"/>
            <a:ext cx="5129224" cy="47921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sz="2400" b="1"/>
              <a:t>Hyvää</a:t>
            </a: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2000"/>
              <a:t>Kokonaisuuden Pohjois-Savon hyvinvointialueella ei olla kiusaamisessa enää yli koko maan keskiarvon, ammatillisissa oppilaitoksissa kiusaaminen vähentynyt merkittävästi.</a:t>
            </a:r>
            <a:endParaRPr lang="fi-FI" sz="2000"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fi-FI" sz="2000"/>
              <a:t>Vertailumaakuntiin verrattuna emme ole kiusaamisessa enää kaikkein huonoin.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fi-FI" sz="2000"/>
              <a:t>Ammatillisissa oppilaitoksissa kiusaaminen on vähentynyt edelleen edelliseen kouluterveyskyselyyn nähden.</a:t>
            </a: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Arial"/>
              </a:rPr>
              <a:t>Koulukiusaamisesta kertominen on vähentänyt kiusaamista</a:t>
            </a:r>
            <a:r>
              <a:rPr lang="fi-FI" sz="20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, mutta ei lopettanut kiusaamista aina. </a:t>
            </a:r>
            <a:endParaRPr lang="fi-FI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20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Yli 85 % 8.-9. luokkalaisista ei ole kiusannut toisia oppilaita.</a:t>
            </a:r>
            <a:endParaRPr lang="fi-FI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FontTx/>
              <a:buChar char="•"/>
            </a:pPr>
            <a:endParaRPr lang="fi-FI" sz="2400" spc="0">
              <a:solidFill>
                <a:srgbClr val="000000"/>
              </a:solidFill>
              <a:cs typeface="Arial"/>
            </a:endParaRPr>
          </a:p>
          <a:p>
            <a:endParaRPr lang="fi-FI">
              <a:cs typeface="Arial" panose="020B0604020202020204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083307" y="1793574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sz="2400" b="1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Kehitettävää</a:t>
            </a: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20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Lukioissa kiusataan prosentuaalisesti vähän, mutta kiusaaminen on kuitenkin nousussa lukion 1- ja 2. luokan oppilailla.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fi-FI" sz="20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Muiden oppilaiden kiusaamiseen osallistuneiden määrä 4.-5. luokkaisissa on kasvanut eli yhä useampi osallistuu kiusaamiseen.</a:t>
            </a: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20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Tyttöjen kokema kiusaaminen lisääntynyt 4.-5. luokkalaisissa. </a:t>
            </a: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20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Kiusaamista kokee kuitenkin edelleen moni oppilas 4.- 5.luokkaisista 8% ja 8.-ja 9.luokkaisista 6,6%.</a:t>
            </a:r>
            <a:endParaRPr lang="fi-FI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96523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B9987C-679A-14A4-5DE7-10AB591DF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412" y="869010"/>
            <a:ext cx="5354587" cy="1146222"/>
          </a:xfrm>
        </p:spPr>
        <p:txBody>
          <a:bodyPr>
            <a:normAutofit fontScale="90000"/>
          </a:bodyPr>
          <a:lstStyle/>
          <a:p>
            <a:r>
              <a:rPr lang="fi-FI" dirty="0"/>
              <a:t>Syrjintä</a:t>
            </a:r>
            <a:br>
              <a:rPr lang="fi-FI" dirty="0"/>
            </a:br>
            <a:r>
              <a:rPr lang="fi-FI" dirty="0"/>
              <a:t>Kouluterveyskysely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7D93480-DE35-BC63-EF2B-22D24B4BB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31</a:t>
            </a:fld>
            <a:endParaRPr lang="fi-FI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C001358-192A-C5AF-D940-4D8E5DA58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6331" y="3023411"/>
            <a:ext cx="5257862" cy="17081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altLang="fi-FI" sz="1200" b="0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Kokenut syrjintää koulussa tai vapaa-ajalla, % 8. ja 9. luokan oppilaista (alkaen 2021) </a:t>
            </a:r>
            <a:r>
              <a:rPr kumimoji="0" lang="fi-FI" altLang="fi-FI" sz="1200" b="1" i="0" u="none" strike="noStrike" cap="none" normalizeH="0" baseline="0" dirty="0">
                <a:ln>
                  <a:noFill/>
                </a:ln>
                <a:solidFill>
                  <a:srgbClr val="2F62AD"/>
                </a:solidFill>
                <a:effectLst/>
                <a:latin typeface="Source Sans Pro" panose="020B0503030403020204" pitchFamily="34" charset="0"/>
                <a:hlinkClick r:id="rId8"/>
              </a:rPr>
              <a:t>info ind. 3241</a:t>
            </a:r>
            <a:endParaRPr kumimoji="0" lang="fi-FI" altLang="fi-FI" sz="1200" b="0" i="0" u="none" strike="noStrike" cap="none" normalizeH="0" baseline="0" dirty="0">
              <a:ln>
                <a:noFill/>
              </a:ln>
              <a:solidFill>
                <a:srgbClr val="303030"/>
              </a:solidFill>
              <a:effectLst/>
              <a:latin typeface="Source Sans Pro" panose="020B05030304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altLang="fi-FI" sz="1200" b="0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Kokenut syrjintää koulussa tai vapaa-ajalla, % ammatillisen oppilaitoksen 1. ja 2. vuoden opiskelijoista (alkaen 2021) </a:t>
            </a:r>
            <a:r>
              <a:rPr kumimoji="0" lang="fi-FI" altLang="fi-FI" sz="1200" b="1" i="0" u="none" strike="noStrike" cap="none" normalizeH="0" baseline="0" dirty="0">
                <a:ln>
                  <a:noFill/>
                </a:ln>
                <a:solidFill>
                  <a:srgbClr val="2F62AD"/>
                </a:solidFill>
                <a:effectLst/>
                <a:latin typeface="Source Sans Pro" panose="020B0503030403020204" pitchFamily="34" charset="0"/>
                <a:hlinkClick r:id="rId9"/>
              </a:rPr>
              <a:t>info ind. 3243</a:t>
            </a:r>
            <a:endParaRPr kumimoji="0" lang="fi-FI" altLang="fi-FI" sz="1200" b="0" i="0" u="none" strike="noStrike" cap="none" normalizeH="0" baseline="0" dirty="0">
              <a:ln>
                <a:noFill/>
              </a:ln>
              <a:solidFill>
                <a:srgbClr val="303030"/>
              </a:solidFill>
              <a:effectLst/>
              <a:latin typeface="Source Sans Pro" panose="020B05030304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altLang="fi-FI" sz="1200" b="0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Kokenut syrjintää koulussa tai vapaa-ajalla, % lukion 1. ja 2. vuoden opiskelijoista (alkaen 2021) </a:t>
            </a:r>
            <a:r>
              <a:rPr kumimoji="0" lang="fi-FI" altLang="fi-FI" sz="1200" b="1" i="0" u="none" strike="noStrike" cap="none" normalizeH="0" baseline="0" dirty="0">
                <a:ln>
                  <a:noFill/>
                </a:ln>
                <a:solidFill>
                  <a:srgbClr val="2F62AD"/>
                </a:solidFill>
                <a:effectLst/>
                <a:latin typeface="Source Sans Pro" panose="020B0503030403020204" pitchFamily="34" charset="0"/>
                <a:hlinkClick r:id="rId10"/>
              </a:rPr>
              <a:t>info ind. 3242</a:t>
            </a:r>
            <a:endParaRPr kumimoji="0" lang="fi-FI" altLang="fi-FI" sz="1200" b="0" i="0" u="none" strike="noStrike" cap="none" normalizeH="0" baseline="0" dirty="0">
              <a:ln>
                <a:noFill/>
              </a:ln>
              <a:solidFill>
                <a:srgbClr val="303030"/>
              </a:solidFill>
              <a:effectLst/>
              <a:latin typeface="Source Sans Pro" panose="020B05030304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HTMLCheckbox1" r:id="rId1" imgW="209520" imgH="266760"/>
        </mc:Choice>
        <mc:Fallback>
          <p:control name="HTMLCheckbox1" r:id="rId1" imgW="209520" imgH="266760">
            <p:pic>
              <p:nvPicPr>
                <p:cNvPr id="6" name="HTMLCheckbox1">
                  <a:extLst>
                    <a:ext uri="{FF2B5EF4-FFF2-40B4-BE49-F238E27FC236}">
                      <a16:creationId xmlns:a16="http://schemas.microsoft.com/office/drawing/2014/main" id="{AC913CC4-BE69-6050-14F8-924F70BE3F4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Checkbox2" r:id="rId2" imgW="209520" imgH="266760"/>
        </mc:Choice>
        <mc:Fallback>
          <p:control name="HTMLCheckbox2" r:id="rId2" imgW="209520" imgH="266760">
            <p:pic>
              <p:nvPicPr>
                <p:cNvPr id="7" name="HTMLCheckbox2">
                  <a:extLst>
                    <a:ext uri="{FF2B5EF4-FFF2-40B4-BE49-F238E27FC236}">
                      <a16:creationId xmlns:a16="http://schemas.microsoft.com/office/drawing/2014/main" id="{24C95EC0-1D65-E8BD-CAF3-852E43334499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Checkbox3" r:id="rId3" imgW="209520" imgH="266760"/>
        </mc:Choice>
        <mc:Fallback>
          <p:control name="HTMLCheckbox3" r:id="rId3" imgW="209520" imgH="266760">
            <p:pic>
              <p:nvPicPr>
                <p:cNvPr id="8" name="HTMLCheckbox3">
                  <a:extLst>
                    <a:ext uri="{FF2B5EF4-FFF2-40B4-BE49-F238E27FC236}">
                      <a16:creationId xmlns:a16="http://schemas.microsoft.com/office/drawing/2014/main" id="{9FC7A297-2917-8977-35FE-8AD1CF5F7BD7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Checkbox4" r:id="rId4" imgW="209520" imgH="266760"/>
        </mc:Choice>
        <mc:Fallback>
          <p:control name="HTMLCheckbox4" r:id="rId4" imgW="209520" imgH="266760">
            <p:pic>
              <p:nvPicPr>
                <p:cNvPr id="9" name="HTMLCheckbox4">
                  <a:extLst>
                    <a:ext uri="{FF2B5EF4-FFF2-40B4-BE49-F238E27FC236}">
                      <a16:creationId xmlns:a16="http://schemas.microsoft.com/office/drawing/2014/main" id="{D5416D18-093E-B2FF-2BC4-E2D372BEA79F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Checkbox5" r:id="rId5" imgW="209520" imgH="266760"/>
        </mc:Choice>
        <mc:Fallback>
          <p:control name="HTMLCheckbox5" r:id="rId5" imgW="209520" imgH="266760">
            <p:pic>
              <p:nvPicPr>
                <p:cNvPr id="10" name="HTMLCheckbox5">
                  <a:extLst>
                    <a:ext uri="{FF2B5EF4-FFF2-40B4-BE49-F238E27FC236}">
                      <a16:creationId xmlns:a16="http://schemas.microsoft.com/office/drawing/2014/main" id="{878BB6C8-9045-0291-C577-D788D76025BD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Checkbox6" r:id="rId6" imgW="209520" imgH="266760"/>
        </mc:Choice>
        <mc:Fallback>
          <p:control name="HTMLCheckbox6" r:id="rId6" imgW="209520" imgH="266760">
            <p:pic>
              <p:nvPicPr>
                <p:cNvPr id="11" name="HTMLCheckbox6">
                  <a:extLst>
                    <a:ext uri="{FF2B5EF4-FFF2-40B4-BE49-F238E27FC236}">
                      <a16:creationId xmlns:a16="http://schemas.microsoft.com/office/drawing/2014/main" id="{1E2D4DFF-B85B-4F5F-5699-994DFE908842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757861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32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199986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3249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lt"/>
              </a:rPr>
              <a:t>VANHEMMUUS VAHVISTUU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0935" y="267490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4318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7654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1524" y="319227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5911503" y="624132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49375" y="2112070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1076" y="5511582"/>
            <a:ext cx="10546672" cy="1038149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3" y="5237881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38E05644-9B02-9637-2C2A-560905BD351A}"/>
              </a:ext>
            </a:extLst>
          </p:cNvPr>
          <p:cNvSpPr txBox="1"/>
          <p:nvPr/>
        </p:nvSpPr>
        <p:spPr>
          <a:xfrm>
            <a:off x="987198" y="5637005"/>
            <a:ext cx="9607965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 sz="1400" dirty="0"/>
              <a:t>Indikaattori ilmaisee niiden peruskoulun 8.- ja 9.-luokkalaisten osuuden prosentteina, jotka ovat kokeneet syrjintää koulussa tai vapaa-ajalla viimeksi kuluneen 12 kuukauden aikana. Indikaattori perustuu kysymykseen: "Onko sinua kiusattu, syrjitty tai häiritty seuraaviin asioihin liittyen viimeksi kuluneen 12 kuukauden aikana koulussa tai vapaa-ajalla?"</a:t>
            </a:r>
          </a:p>
          <a:p>
            <a:pPr algn="l"/>
            <a:r>
              <a:rPr lang="fi-FI" sz="1400" dirty="0"/>
              <a:t>Lähde</a:t>
            </a:r>
            <a:r>
              <a:rPr lang="fi-FI" sz="1400" dirty="0">
                <a:hlinkClick r:id="rId4"/>
              </a:rPr>
              <a:t> Sotkanet tulostaulukko.</a:t>
            </a:r>
            <a:endParaRPr lang="fi-FI" sz="1400" dirty="0"/>
          </a:p>
        </p:txBody>
      </p:sp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5148A5E6-B66A-50D3-044C-8227FBCF94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2270935"/>
              </p:ext>
            </p:extLst>
          </p:nvPr>
        </p:nvGraphicFramePr>
        <p:xfrm>
          <a:off x="1429190" y="1128048"/>
          <a:ext cx="9330443" cy="4192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17043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33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199986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3249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lt"/>
              </a:rPr>
              <a:t>VANHEMMUUS VAHVISTUU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0935" y="267490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4318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7654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1524" y="319227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5911503" y="624132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803707" y="2053556"/>
            <a:ext cx="5129224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/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49375" y="2112070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1076" y="5635331"/>
            <a:ext cx="10546672" cy="9144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3" y="541369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7BF912D1-815E-A54F-AF52-706F0E837059}"/>
              </a:ext>
            </a:extLst>
          </p:cNvPr>
          <p:cNvSpPr txBox="1"/>
          <p:nvPr/>
        </p:nvSpPr>
        <p:spPr>
          <a:xfrm>
            <a:off x="1073488" y="5769189"/>
            <a:ext cx="986452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 sz="1200" b="0" i="0">
                <a:solidFill>
                  <a:srgbClr val="303030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</a:rPr>
              <a:t>Indikaattori ilmaisee niiden peruskoulun 8.- ja 9.-luokkalaisten osuuden prosentteina, jotka ovat kokeneet syrjintää koulussa tai vapaa-ajalla viimeksi kuluneen 12 kuukauden aikana. Indikaattori perustuu kysymykseen: "Onko sinua kiusattu, syrjitty tai häiritty seuraaviin asioihin liittyen viimeksi kuluneen 12 kuukauden aikana koulussa tai vapaa-ajalla?" </a:t>
            </a:r>
          </a:p>
          <a:p>
            <a:pPr algn="l"/>
            <a:r>
              <a:rPr lang="fi-FI" sz="1200" b="0" i="0">
                <a:solidFill>
                  <a:srgbClr val="303030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+mn-lt"/>
                <a:hlinkClick r:id="rId4"/>
              </a:rPr>
              <a:t>Sotka</a:t>
            </a:r>
            <a:r>
              <a:rPr lang="fi-FI" sz="1200">
                <a:solidFill>
                  <a:srgbClr val="303030"/>
                </a:solidFill>
                <a:latin typeface="Inter" panose="02000503000000020004" pitchFamily="2" charset="0"/>
                <a:ea typeface="Inter" panose="02000503000000020004" pitchFamily="2" charset="0"/>
                <a:cs typeface="+mn-lt"/>
                <a:hlinkClick r:id="rId4"/>
              </a:rPr>
              <a:t>net tulostaulukko.</a:t>
            </a:r>
            <a:endParaRPr lang="fi-FI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3A3A064C-6185-9D8A-DA37-C2004DCC5C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214502"/>
              </p:ext>
            </p:extLst>
          </p:nvPr>
        </p:nvGraphicFramePr>
        <p:xfrm>
          <a:off x="821076" y="1025210"/>
          <a:ext cx="10546672" cy="4270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527709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34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199986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3249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lt"/>
              </a:rPr>
              <a:t>VANHEMMUUS VAHVISTUU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0935" y="267490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4318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7654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1524" y="319227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5911503" y="624132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49375" y="2112070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1076" y="5511582"/>
            <a:ext cx="10546672" cy="1038149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3" y="5237881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38E05644-9B02-9637-2C2A-560905BD351A}"/>
              </a:ext>
            </a:extLst>
          </p:cNvPr>
          <p:cNvSpPr txBox="1"/>
          <p:nvPr/>
        </p:nvSpPr>
        <p:spPr>
          <a:xfrm>
            <a:off x="987198" y="5637005"/>
            <a:ext cx="10380550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 sz="1400" dirty="0"/>
              <a:t>Indikaattori ilmaisee niiden ammatillisen oppilaitoksen 1. ja 2. vuoden opiskelijoiden osuuden prosentteina, jotka ovat kokeneet syrjintää oppilaitoksessa tai vapaa-ajalla viimeksi kuluneen 12 kuukauden aikana. Indikaattori perustuu kysymykseen: "Onko sinua kiusattu, syrjitty tai häiritty seuraaviin asioihin liittyen viimeksi kuluneen 12 kuukauden aikana oppilaitoksessa tai vapaa-ajalla?"</a:t>
            </a:r>
          </a:p>
          <a:p>
            <a:pPr algn="l"/>
            <a:r>
              <a:rPr lang="fi-FI" sz="1400" dirty="0"/>
              <a:t>Lähde</a:t>
            </a:r>
            <a:r>
              <a:rPr lang="fi-FI" sz="1400" dirty="0">
                <a:hlinkClick r:id="rId4"/>
              </a:rPr>
              <a:t> Sotkanet tulostaulukko.</a:t>
            </a:r>
            <a:endParaRPr lang="fi-FI" sz="1400" dirty="0"/>
          </a:p>
        </p:txBody>
      </p:sp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C74AF33B-1946-BA70-462B-F83F2A565A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1929797"/>
              </p:ext>
            </p:extLst>
          </p:nvPr>
        </p:nvGraphicFramePr>
        <p:xfrm>
          <a:off x="1379083" y="925433"/>
          <a:ext cx="9306333" cy="451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534686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35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199986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3249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lt"/>
              </a:rPr>
              <a:t>VANHEMMUUS VAHVISTUU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0935" y="267490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4318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7654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1524" y="319227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5911503" y="624132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49375" y="2112070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1076" y="5511582"/>
            <a:ext cx="10546672" cy="1038149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3" y="5237881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38E05644-9B02-9637-2C2A-560905BD351A}"/>
              </a:ext>
            </a:extLst>
          </p:cNvPr>
          <p:cNvSpPr txBox="1"/>
          <p:nvPr/>
        </p:nvSpPr>
        <p:spPr>
          <a:xfrm>
            <a:off x="987198" y="5637005"/>
            <a:ext cx="10380550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 sz="1400" b="0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Indikaattori ilmaisee niiden lukion 1. ja 2. vuoden opiskelijoiden osuuden prosentteina, jotka ovat kokeneet syrjintää oppilaitoksessa tai vapaa-ajalla viimeksi kuluneen 12 kuukauden aikana. Indikaattori perustuu kysymykseen: "Onko sinua kiusattu, syrjitty tai häiritty seuraaviin asioihin liittyen viimeksi kuluneen 12 kuukauden aikana oppilaitoksessa tai vapaa-ajalla?</a:t>
            </a:r>
            <a:endParaRPr lang="fi-FI" sz="1400" dirty="0"/>
          </a:p>
          <a:p>
            <a:pPr algn="l"/>
            <a:r>
              <a:rPr lang="fi-FI" sz="1400" dirty="0"/>
              <a:t>Lähde</a:t>
            </a:r>
            <a:r>
              <a:rPr lang="fi-FI" sz="1400" dirty="0">
                <a:hlinkClick r:id="rId4"/>
              </a:rPr>
              <a:t> Sotkanet tulostaulukko.</a:t>
            </a:r>
            <a:endParaRPr lang="fi-FI" sz="1400" dirty="0"/>
          </a:p>
        </p:txBody>
      </p:sp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B80A16F5-9167-3261-C275-7BC0728F9B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510181"/>
              </p:ext>
            </p:extLst>
          </p:nvPr>
        </p:nvGraphicFramePr>
        <p:xfrm>
          <a:off x="821076" y="1323703"/>
          <a:ext cx="10378147" cy="391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77698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Kuva, joka sisältää kohteen teksti, kuvakaappaus, numero, Fontti&#10;&#10;Kuvaus luotu automaattisesti">
            <a:extLst>
              <a:ext uri="{FF2B5EF4-FFF2-40B4-BE49-F238E27FC236}">
                <a16:creationId xmlns:a16="http://schemas.microsoft.com/office/drawing/2014/main" id="{5B93DB8D-921C-CECA-F754-5E13BB323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3" r="263" b="16991"/>
          <a:stretch/>
        </p:blipFill>
        <p:spPr>
          <a:xfrm>
            <a:off x="2195443" y="337454"/>
            <a:ext cx="9587549" cy="5094375"/>
          </a:xfr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C4118BA7-74EF-E06C-BD62-CDFDF30D9AFB}"/>
              </a:ext>
            </a:extLst>
          </p:cNvPr>
          <p:cNvSpPr txBox="1"/>
          <p:nvPr/>
        </p:nvSpPr>
        <p:spPr>
          <a:xfrm>
            <a:off x="2085952" y="5668698"/>
            <a:ext cx="10014227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799">
                <a:hlinkClick r:id="rId3"/>
              </a:rPr>
              <a:t>https://public.tableau.com/shared/7FP8P36P7?:display_count=n&amp;:origin=viz_share_link</a:t>
            </a:r>
            <a:endParaRPr lang="fi-FI" sz="1799"/>
          </a:p>
        </p:txBody>
      </p:sp>
      <p:sp>
        <p:nvSpPr>
          <p:cNvPr id="7" name="slide1">
            <a:extLst>
              <a:ext uri="{FF2B5EF4-FFF2-40B4-BE49-F238E27FC236}">
                <a16:creationId xmlns:a16="http://schemas.microsoft.com/office/drawing/2014/main" id="{606DBB8E-AA76-4BF4-C43F-C7D97D9F6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795" y="476664"/>
            <a:ext cx="1897650" cy="1548434"/>
          </a:xfrm>
        </p:spPr>
        <p:txBody>
          <a:bodyPr>
            <a:normAutofit fontScale="90000"/>
          </a:bodyPr>
          <a:lstStyle/>
          <a:p>
            <a:r>
              <a:rPr lang="en-us" sz="3199">
                <a:hlinkClick r:id="rId4"/>
              </a:rPr>
              <a:t>Lasten ja nuorten terveys ja hyvinvointi</a:t>
            </a:r>
          </a:p>
        </p:txBody>
      </p:sp>
    </p:spTree>
    <p:extLst>
      <p:ext uri="{BB962C8B-B14F-4D97-AF65-F5344CB8AC3E}">
        <p14:creationId xmlns:p14="http://schemas.microsoft.com/office/powerpoint/2010/main" val="4082844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Vahvuudet ja kehityskohteet">
            <a:extLst>
              <a:ext uri="{FF2B5EF4-FFF2-40B4-BE49-F238E27FC236}">
                <a16:creationId xmlns:a16="http://schemas.microsoft.com/office/drawing/2014/main" id="{EAD5AC30-41EE-4FB4-9290-36E78462B2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88" r="101" b="15394"/>
          <a:stretch/>
        </p:blipFill>
        <p:spPr>
          <a:xfrm>
            <a:off x="2666305" y="682360"/>
            <a:ext cx="9502616" cy="5119307"/>
          </a:xfrm>
          <a:prstGeom prst="rect">
            <a:avLst/>
          </a:prstGeom>
        </p:spPr>
      </p:pic>
      <p:sp>
        <p:nvSpPr>
          <p:cNvPr id="3" name="slide1">
            <a:extLst>
              <a:ext uri="{FF2B5EF4-FFF2-40B4-BE49-F238E27FC236}">
                <a16:creationId xmlns:a16="http://schemas.microsoft.com/office/drawing/2014/main" id="{40EA3EF4-ADEF-8BEC-424C-08C9C023C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094" y="-24040"/>
            <a:ext cx="1592858" cy="2386978"/>
          </a:xfrm>
        </p:spPr>
        <p:txBody>
          <a:bodyPr>
            <a:normAutofit/>
          </a:bodyPr>
          <a:lstStyle/>
          <a:p>
            <a:r>
              <a:rPr lang="en-us" sz="2399">
                <a:hlinkClick r:id="rId3"/>
              </a:rPr>
              <a:t>Lasten ja nuorten terveys ja hyvinvointi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281121B-31D9-6A91-4745-6E64AB461F68}"/>
              </a:ext>
            </a:extLst>
          </p:cNvPr>
          <p:cNvSpPr txBox="1"/>
          <p:nvPr/>
        </p:nvSpPr>
        <p:spPr>
          <a:xfrm>
            <a:off x="2335380" y="5852558"/>
            <a:ext cx="9266277" cy="646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799" dirty="0"/>
              <a:t>Lähde: Lasten ja nuorten terveys </a:t>
            </a:r>
            <a:r>
              <a:rPr lang="fi-FI" sz="1799"/>
              <a:t>ja hyvinvointi Kouluterveyskysely </a:t>
            </a:r>
            <a:r>
              <a:rPr lang="fi-FI" sz="1799" dirty="0">
                <a:hlinkClick r:id="rId4"/>
              </a:rPr>
              <a:t>https://public.tableau.com/shared/8JJM4R4JW?:display_count=n&amp;:origin=viz_share_link</a:t>
            </a:r>
            <a:r>
              <a:rPr lang="fi-FI" sz="1799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7031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Vahvuudet ja kehityskohteet">
            <a:extLst>
              <a:ext uri="{FF2B5EF4-FFF2-40B4-BE49-F238E27FC236}">
                <a16:creationId xmlns:a16="http://schemas.microsoft.com/office/drawing/2014/main" id="{B04FA25C-ABAE-49A1-A642-D87B9D8E79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9819" r="222" b="17697"/>
          <a:stretch/>
        </p:blipFill>
        <p:spPr>
          <a:xfrm>
            <a:off x="1369857" y="998160"/>
            <a:ext cx="9747998" cy="5127618"/>
          </a:xfrm>
          <a:prstGeom prst="rect">
            <a:avLst/>
          </a:prstGeom>
        </p:spPr>
      </p:pic>
      <p:sp>
        <p:nvSpPr>
          <p:cNvPr id="3" name="slide1">
            <a:extLst>
              <a:ext uri="{FF2B5EF4-FFF2-40B4-BE49-F238E27FC236}">
                <a16:creationId xmlns:a16="http://schemas.microsoft.com/office/drawing/2014/main" id="{17EAEA44-C06B-E3E0-CACA-A56691D46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9857" y="416566"/>
            <a:ext cx="9141619" cy="465247"/>
          </a:xfrm>
        </p:spPr>
        <p:txBody>
          <a:bodyPr>
            <a:normAutofit fontScale="90000"/>
          </a:bodyPr>
          <a:lstStyle/>
          <a:p>
            <a:r>
              <a:rPr lang="en-us" sz="3599">
                <a:hlinkClick r:id="rId3"/>
              </a:rPr>
              <a:t>Lasten ja nuorten terveys ja hyvinvointi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CC9D9F01-F527-3267-1914-A52B3FC5B5AE}"/>
              </a:ext>
            </a:extLst>
          </p:cNvPr>
          <p:cNvSpPr txBox="1"/>
          <p:nvPr/>
        </p:nvSpPr>
        <p:spPr>
          <a:xfrm>
            <a:off x="1369857" y="6275367"/>
            <a:ext cx="9957439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799"/>
              <a:t>https://public.tableau.com/shared/388GD4SHB?:display_count=n&amp;:origin=viz_share_link</a:t>
            </a:r>
          </a:p>
        </p:txBody>
      </p:sp>
    </p:spTree>
    <p:extLst>
      <p:ext uri="{BB962C8B-B14F-4D97-AF65-F5344CB8AC3E}">
        <p14:creationId xmlns:p14="http://schemas.microsoft.com/office/powerpoint/2010/main" val="855262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Vahvuudet ja kehityskohteet">
            <a:extLst>
              <a:ext uri="{FF2B5EF4-FFF2-40B4-BE49-F238E27FC236}">
                <a16:creationId xmlns:a16="http://schemas.microsoft.com/office/drawing/2014/main" id="{7B1170B6-840A-46ED-A0C0-1234F6968F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" t="30482" r="1098" b="16480"/>
          <a:stretch/>
        </p:blipFill>
        <p:spPr>
          <a:xfrm>
            <a:off x="2202298" y="898433"/>
            <a:ext cx="9134342" cy="4911543"/>
          </a:xfrm>
          <a:prstGeom prst="rect">
            <a:avLst/>
          </a:prstGeom>
        </p:spPr>
      </p:pic>
      <p:sp>
        <p:nvSpPr>
          <p:cNvPr id="3" name="slide1">
            <a:extLst>
              <a:ext uri="{FF2B5EF4-FFF2-40B4-BE49-F238E27FC236}">
                <a16:creationId xmlns:a16="http://schemas.microsoft.com/office/drawing/2014/main" id="{C9DB943B-A2C4-E14C-BC8C-9FBF31F5A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4012" y="516293"/>
            <a:ext cx="9141619" cy="207619"/>
          </a:xfrm>
        </p:spPr>
        <p:txBody>
          <a:bodyPr>
            <a:normAutofit fontScale="90000"/>
          </a:bodyPr>
          <a:lstStyle/>
          <a:p>
            <a:r>
              <a:rPr lang="en-us" sz="2399">
                <a:hlinkClick r:id="rId3"/>
              </a:rPr>
              <a:t>Lasten ja nuorten terveys ja hyvinvointi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DC38A0E-85F1-5D2F-066B-4304819D9E36}"/>
              </a:ext>
            </a:extLst>
          </p:cNvPr>
          <p:cNvSpPr txBox="1"/>
          <p:nvPr/>
        </p:nvSpPr>
        <p:spPr>
          <a:xfrm>
            <a:off x="2202298" y="5951256"/>
            <a:ext cx="8842439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799">
                <a:hlinkClick r:id="rId4"/>
              </a:rPr>
              <a:t>https://public.tableau.com/shared/BXH3GRMPP?:display_count=n&amp;:origin=viz_share_link</a:t>
            </a:r>
            <a:endParaRPr lang="fi-FI" sz="1799"/>
          </a:p>
          <a:p>
            <a:endParaRPr lang="fi-FI" sz="1799"/>
          </a:p>
        </p:txBody>
      </p:sp>
    </p:spTree>
    <p:extLst>
      <p:ext uri="{BB962C8B-B14F-4D97-AF65-F5344CB8AC3E}">
        <p14:creationId xmlns:p14="http://schemas.microsoft.com/office/powerpoint/2010/main" val="1078744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B9987C-679A-14A4-5DE7-10AB591DF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9429" y="807080"/>
            <a:ext cx="5354587" cy="1146222"/>
          </a:xfrm>
        </p:spPr>
        <p:txBody>
          <a:bodyPr vert="horz" lIns="0" tIns="0" rIns="0" bIns="0" rtlCol="0" anchor="t" anchorCtr="0">
            <a:noAutofit/>
          </a:bodyPr>
          <a:lstStyle/>
          <a:p>
            <a:pPr algn="l"/>
            <a:r>
              <a:rPr lang="fi-FI" sz="3950"/>
              <a:t>Koulukiusaaminen</a:t>
            </a:r>
            <a:br>
              <a:rPr lang="fi-FI" sz="3950">
                <a:cs typeface="Arial"/>
              </a:rPr>
            </a:br>
            <a:r>
              <a:rPr lang="fi-FI" sz="3950">
                <a:cs typeface="Arial"/>
              </a:rPr>
              <a:t>kouluterveyskysely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CD33541-B242-928C-A2AD-6FDFF56C8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9431" y="2351971"/>
            <a:ext cx="5354587" cy="392393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150"/>
              <a:t>4.- ja 5. luokkalaiset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150"/>
              <a:t>8.-ja 9.luokkalaiset</a:t>
            </a:r>
            <a:endParaRPr lang="fi-FI" sz="2150">
              <a:cs typeface="Arial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150"/>
              <a:t>ammatillisen oppilaitoksen 1. ja 2. vuoden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150"/>
              <a:t>lukion 1. ja 2. vuoden opiskelijoiden </a:t>
            </a:r>
            <a:endParaRPr lang="fi-FI" sz="2150">
              <a:cs typeface="Arial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/>
          </a:p>
          <a:p>
            <a:pPr algn="l"/>
            <a:r>
              <a:rPr lang="fi-FI" sz="2150"/>
              <a:t>Vertailu vertailumaakuntiin ja koko maahan, kehitys 2017-2023 sekä kuntakohtaiset koonnit. </a:t>
            </a:r>
            <a:endParaRPr lang="fi-FI" sz="2150">
              <a:cs typeface="Arial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7D93480-DE35-BC63-EF2B-22D24B4BB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6884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B9987C-679A-14A4-5DE7-10AB591DF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8000" y="696965"/>
            <a:ext cx="5354587" cy="1146222"/>
          </a:xfrm>
        </p:spPr>
        <p:txBody>
          <a:bodyPr>
            <a:normAutofit/>
          </a:bodyPr>
          <a:lstStyle/>
          <a:p>
            <a:r>
              <a:rPr lang="fi-FI"/>
              <a:t>Koulukiusaaminen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CD33541-B242-928C-A2AD-6FDFF56C8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8000" y="1601984"/>
            <a:ext cx="6220823" cy="489717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1800">
                <a:latin typeface="+mj-lt"/>
              </a:rPr>
              <a:t>Koulukiusattuna vähintään kerran viikossa, % 4. ja 5. luokan oppilaista (2017-)info ind. 4834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1800">
                <a:latin typeface="+mj-lt"/>
              </a:rPr>
              <a:t>Koulukiusattuna vähintään kerran viikossa, % 8. ja 9. luokan oppilaista info ind. 1514</a:t>
            </a:r>
            <a:endParaRPr lang="fi-FI" sz="1800">
              <a:latin typeface="+mj-lt"/>
              <a:cs typeface="Arial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1800">
                <a:latin typeface="+mj-lt"/>
              </a:rPr>
              <a:t>Koulukiusattuna vähintään kerran viikossa, % ammatillisen oppilaitoksen 1. ja 2. vuoden opiskelijoista info ind. 3928</a:t>
            </a:r>
            <a:endParaRPr lang="fi-FI" sz="1800">
              <a:latin typeface="+mj-lt"/>
              <a:cs typeface="Arial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1800">
                <a:latin typeface="+mj-lt"/>
              </a:rPr>
              <a:t>Koulukiusattuna vähintään kerran viikossa, % lukion 1. ja 2. vuoden opiskelijoista info ind. 3913</a:t>
            </a:r>
            <a:endParaRPr lang="fi-FI" sz="1800">
              <a:latin typeface="+mj-lt"/>
              <a:cs typeface="Arial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1800">
                <a:latin typeface="+mj-lt"/>
              </a:rPr>
              <a:t>Koulukiusaaminen loppunut tai vähentynyt kiusaamisesta kertomisen jälkeen, % 8. ja 9. luokan oppilaista (2017-)info ind. 4772</a:t>
            </a:r>
            <a:endParaRPr lang="fi-FI" sz="1800">
              <a:latin typeface="+mj-lt"/>
              <a:cs typeface="Arial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1800" i="0">
                <a:solidFill>
                  <a:srgbClr val="303030"/>
                </a:solidFill>
                <a:effectLst/>
                <a:latin typeface="+mj-lt"/>
              </a:rPr>
              <a:t>Osallistunut muiden oppilaiden kiusaamiseen vähintään kerran viikossa, % 4. ja 5. luokan oppilaista (2017-) (ind. 4835)</a:t>
            </a:r>
            <a:r>
              <a:rPr lang="fi-FI" sz="1800">
                <a:solidFill>
                  <a:srgbClr val="303030"/>
                </a:solidFill>
                <a:latin typeface="+mj-lt"/>
              </a:rPr>
              <a:t> </a:t>
            </a:r>
            <a:endParaRPr lang="fi-FI" sz="1800" i="0">
              <a:solidFill>
                <a:srgbClr val="303030"/>
              </a:solidFill>
              <a:effectLst/>
              <a:latin typeface="+mj-lt"/>
              <a:cs typeface="Arial"/>
            </a:endParaRPr>
          </a:p>
          <a:p>
            <a:pPr algn="l"/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7D93480-DE35-BC63-EF2B-22D24B4BB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70288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-teema">
  <a:themeElements>
    <a:clrScheme name="Mukautettu 29">
      <a:dk1>
        <a:sysClr val="windowText" lastClr="000000"/>
      </a:dk1>
      <a:lt1>
        <a:sysClr val="window" lastClr="FFFFFF"/>
      </a:lt1>
      <a:dk2>
        <a:srgbClr val="313131"/>
      </a:dk2>
      <a:lt2>
        <a:srgbClr val="C2C2C2"/>
      </a:lt2>
      <a:accent1>
        <a:srgbClr val="FFCF29"/>
      </a:accent1>
      <a:accent2>
        <a:srgbClr val="660AB2"/>
      </a:accent2>
      <a:accent3>
        <a:srgbClr val="75A1FF"/>
      </a:accent3>
      <a:accent4>
        <a:srgbClr val="E37373"/>
      </a:accent4>
      <a:accent5>
        <a:srgbClr val="B28C0A"/>
      </a:accent5>
      <a:accent6>
        <a:srgbClr val="E3737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SHVA esitysmalli 2022.potx" id="{4EB54F48-73B2-4E76-B75B-E738F993D1DB}" vid="{E8C5E515-D526-4B15-82FA-93233D1528A5}"/>
    </a:ext>
  </a:extLst>
</a:theme>
</file>

<file path=ppt/theme/theme2.xml><?xml version="1.0" encoding="utf-8"?>
<a:theme xmlns:a="http://schemas.openxmlformats.org/drawingml/2006/main" name="Office-teema">
  <a:themeElements>
    <a:clrScheme name="Mukautettu 2">
      <a:dk1>
        <a:sysClr val="windowText" lastClr="000000"/>
      </a:dk1>
      <a:lt1>
        <a:sysClr val="window" lastClr="FFFFFF"/>
      </a:lt1>
      <a:dk2>
        <a:srgbClr val="313131"/>
      </a:dk2>
      <a:lt2>
        <a:srgbClr val="C2C2C2"/>
      </a:lt2>
      <a:accent1>
        <a:srgbClr val="6F5600"/>
      </a:accent1>
      <a:accent2>
        <a:srgbClr val="FFCF29"/>
      </a:accent2>
      <a:accent3>
        <a:srgbClr val="7030A0"/>
      </a:accent3>
      <a:accent4>
        <a:srgbClr val="0A3DB2"/>
      </a:accent4>
      <a:accent5>
        <a:srgbClr val="B28C0A"/>
      </a:accent5>
      <a:accent6>
        <a:srgbClr val="E3737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g_PSHVA.pptx" id="{2CD456A2-8F2C-4E92-A7DC-CDED949D2655}" vid="{EA6124E5-EBD9-4714-9DE2-2172668ACFCD}"/>
    </a:ext>
  </a:extLst>
</a:theme>
</file>

<file path=ppt/theme/theme3.xml><?xml version="1.0" encoding="utf-8"?>
<a:theme xmlns:a="http://schemas.openxmlformats.org/drawingml/2006/main" name="Office-teema">
  <a:themeElements>
    <a:clrScheme name="Mukautettu 19">
      <a:dk1>
        <a:sysClr val="windowText" lastClr="000000"/>
      </a:dk1>
      <a:lt1>
        <a:sysClr val="window" lastClr="FFFFFF"/>
      </a:lt1>
      <a:dk2>
        <a:srgbClr val="313131"/>
      </a:dk2>
      <a:lt2>
        <a:srgbClr val="C2C2C2"/>
      </a:lt2>
      <a:accent1>
        <a:srgbClr val="5CC5C8"/>
      </a:accent1>
      <a:accent2>
        <a:srgbClr val="3D4E16"/>
      </a:accent2>
      <a:accent3>
        <a:srgbClr val="A566D2"/>
      </a:accent3>
      <a:accent4>
        <a:srgbClr val="0A3DB2"/>
      </a:accent4>
      <a:accent5>
        <a:srgbClr val="B28C0A"/>
      </a:accent5>
      <a:accent6>
        <a:srgbClr val="E3737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g_PSHVA.pptx" id="{2CD456A2-8F2C-4E92-A7DC-CDED949D2655}" vid="{EA6124E5-EBD9-4714-9DE2-2172668ACFCD}"/>
    </a:ext>
  </a:extLst>
</a:theme>
</file>

<file path=ppt/theme/theme4.xml><?xml version="1.0" encoding="utf-8"?>
<a:theme xmlns:a="http://schemas.openxmlformats.org/drawingml/2006/main" name="Office-teema">
  <a:themeElements>
    <a:clrScheme name="Mukautettu 27">
      <a:dk1>
        <a:sysClr val="windowText" lastClr="000000"/>
      </a:dk1>
      <a:lt1>
        <a:sysClr val="window" lastClr="FFFFFF"/>
      </a:lt1>
      <a:dk2>
        <a:srgbClr val="313131"/>
      </a:dk2>
      <a:lt2>
        <a:srgbClr val="C2C2C2"/>
      </a:lt2>
      <a:accent1>
        <a:srgbClr val="FFCF29"/>
      </a:accent1>
      <a:accent2>
        <a:srgbClr val="660AB2"/>
      </a:accent2>
      <a:accent3>
        <a:srgbClr val="947200"/>
      </a:accent3>
      <a:accent4>
        <a:srgbClr val="0A3DB2"/>
      </a:accent4>
      <a:accent5>
        <a:srgbClr val="B28C0A"/>
      </a:accent5>
      <a:accent6>
        <a:srgbClr val="E3737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g_PSHVA.pptx" id="{2CD456A2-8F2C-4E92-A7DC-CDED949D2655}" vid="{EA6124E5-EBD9-4714-9DE2-2172668ACFC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-teema">
  <a:themeElements>
    <a:clrScheme name="Mukautettu 29">
      <a:dk1>
        <a:sysClr val="windowText" lastClr="000000"/>
      </a:dk1>
      <a:lt1>
        <a:sysClr val="window" lastClr="FFFFFF"/>
      </a:lt1>
      <a:dk2>
        <a:srgbClr val="313131"/>
      </a:dk2>
      <a:lt2>
        <a:srgbClr val="C2C2C2"/>
      </a:lt2>
      <a:accent1>
        <a:srgbClr val="FFCF29"/>
      </a:accent1>
      <a:accent2>
        <a:srgbClr val="660AB2"/>
      </a:accent2>
      <a:accent3>
        <a:srgbClr val="75A1FF"/>
      </a:accent3>
      <a:accent4>
        <a:srgbClr val="E37373"/>
      </a:accent4>
      <a:accent5>
        <a:srgbClr val="B28C0A"/>
      </a:accent5>
      <a:accent6>
        <a:srgbClr val="E3737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SHVA esitysmalli 2022.potx" id="{4EB54F48-73B2-4E76-B75B-E738F993D1DB}" vid="{E8C5E515-D526-4B15-82FA-93233D1528A5}"/>
    </a:ext>
  </a:extLst>
</a:theme>
</file>

<file path=ppt/theme/theme7.xml><?xml version="1.0" encoding="utf-8"?>
<a:theme xmlns:a="http://schemas.openxmlformats.org/drawingml/2006/main" name="Office-teema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eema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680911835D7B4F8478E6D2951DFB9A" ma:contentTypeVersion="15" ma:contentTypeDescription="Create a new document." ma:contentTypeScope="" ma:versionID="c60c6f12f0801482f0606d609d353a48">
  <xsd:schema xmlns:xsd="http://www.w3.org/2001/XMLSchema" xmlns:xs="http://www.w3.org/2001/XMLSchema" xmlns:p="http://schemas.microsoft.com/office/2006/metadata/properties" xmlns:ns1="http://schemas.microsoft.com/sharepoint/v3" xmlns:ns2="ec67e678-778c-4269-8fdd-3d91f3ff65ab" xmlns:ns3="1c4e7784-e133-4dcd-a762-01bf85898668" targetNamespace="http://schemas.microsoft.com/office/2006/metadata/properties" ma:root="true" ma:fieldsID="f3a88fbfb2145b0d0326da23d31f1354" ns1:_="" ns2:_="" ns3:_="">
    <xsd:import namespace="http://schemas.microsoft.com/sharepoint/v3"/>
    <xsd:import namespace="ec67e678-778c-4269-8fdd-3d91f3ff65ab"/>
    <xsd:import namespace="1c4e7784-e133-4dcd-a762-01bf858986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67e678-778c-4269-8fdd-3d91f3ff65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56bb9e74-d9e5-4a99-8b5e-2bdf48812b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4e7784-e133-4dcd-a762-01bf8589866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0c76bcb-bb7e-4936-b625-7f7fb56a16ae}" ma:internalName="TaxCatchAll" ma:showField="CatchAllData" ma:web="1c4e7784-e133-4dcd-a762-01bf858986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1c4e7784-e133-4dcd-a762-01bf85898668" xsi:nil="true"/>
    <lcf76f155ced4ddcb4097134ff3c332f xmlns="ec67e678-778c-4269-8fdd-3d91f3ff65a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9FF4699-0FBF-4247-8A51-FA8D9A6E2542}">
  <ds:schemaRefs>
    <ds:schemaRef ds:uri="1c4e7784-e133-4dcd-a762-01bf85898668"/>
    <ds:schemaRef ds:uri="ec67e678-778c-4269-8fdd-3d91f3ff65a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20EA9E2-EF71-4C62-B76D-789CD3F78E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64CEA6-578D-468D-B8B8-043300A47A7D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1c4e7784-e133-4dcd-a762-01bf85898668"/>
    <ds:schemaRef ds:uri="http://purl.org/dc/elements/1.1/"/>
    <ds:schemaRef ds:uri="ec67e678-778c-4269-8fdd-3d91f3ff65ab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c8ec9329-b3c3-489a-9227-0f70d232e4fa}" enabled="0" method="" siteId="{c8ec9329-b3c3-489a-9227-0f70d232e4f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Ruoanlaitosta esitykseen (laajakuva)</Template>
  <TotalTime>129</TotalTime>
  <Words>2665</Words>
  <Application>Microsoft Office PowerPoint</Application>
  <PresentationFormat>Mukautettu</PresentationFormat>
  <Paragraphs>441</Paragraphs>
  <Slides>35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6</vt:i4>
      </vt:variant>
      <vt:variant>
        <vt:lpstr>Dian otsikot</vt:lpstr>
      </vt:variant>
      <vt:variant>
        <vt:i4>35</vt:i4>
      </vt:variant>
    </vt:vector>
  </HeadingPairs>
  <TitlesOfParts>
    <vt:vector size="47" baseType="lpstr">
      <vt:lpstr>Arial</vt:lpstr>
      <vt:lpstr>Calibri</vt:lpstr>
      <vt:lpstr>Calibri Light</vt:lpstr>
      <vt:lpstr>Cambria</vt:lpstr>
      <vt:lpstr>Inter</vt:lpstr>
      <vt:lpstr>Source Sans Pro</vt:lpstr>
      <vt:lpstr>Office-teema</vt:lpstr>
      <vt:lpstr>Office-teema</vt:lpstr>
      <vt:lpstr>Office-teema</vt:lpstr>
      <vt:lpstr>Office-teema</vt:lpstr>
      <vt:lpstr>Office Theme</vt:lpstr>
      <vt:lpstr>1_Office-teema</vt:lpstr>
      <vt:lpstr>Kouluterveyskyselyn tulokset 2023 Pohjois-Savo Kiusaaminen ja syrjintä</vt:lpstr>
      <vt:lpstr> Kiusaaminen ja syrjintä  </vt:lpstr>
      <vt:lpstr>Yleinen kehitys edelliseen kyselyyn ja koko maan keskiarvoon verrattuna</vt:lpstr>
      <vt:lpstr>Lasten ja nuorten terveys ja hyvinvointi</vt:lpstr>
      <vt:lpstr>Lasten ja nuorten terveys ja hyvinvointi</vt:lpstr>
      <vt:lpstr>Lasten ja nuorten terveys ja hyvinvointi</vt:lpstr>
      <vt:lpstr>Lasten ja nuorten terveys ja hyvinvointi</vt:lpstr>
      <vt:lpstr>Koulukiusaaminen kouluterveyskysely</vt:lpstr>
      <vt:lpstr>Koulukiusaaminen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Yhteenveto koulukiusaaminen</vt:lpstr>
      <vt:lpstr>Syrjintä Kouluterveyskysely</vt:lpstr>
      <vt:lpstr>PowerPoint-esitys</vt:lpstr>
      <vt:lpstr>PowerPoint-esitys</vt:lpstr>
      <vt:lpstr>PowerPoint-esitys</vt:lpstr>
      <vt:lpstr>PowerPoint-esitys</vt:lpstr>
    </vt:vector>
  </TitlesOfParts>
  <Company>Istekki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Kiusaaminen tilastojen valossa</dc:title>
  <dc:creator>Rytkönen Säde</dc:creator>
  <cp:lastModifiedBy>Kaija Merja</cp:lastModifiedBy>
  <cp:revision>3</cp:revision>
  <dcterms:created xsi:type="dcterms:W3CDTF">2021-10-26T11:21:28Z</dcterms:created>
  <dcterms:modified xsi:type="dcterms:W3CDTF">2024-01-05T10:31:57Z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0x01010079680911835D7B4F8478E6D2951DFB9A</vt:lpwstr>
  </property>
  <property fmtid="{D5CDD505-2E9C-101B-9397-08002B2CF9AE}" pid="3" name="MediaServiceImageTags">
    <vt:lpwstr/>
  </property>
</Properties>
</file>